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280" autoAdjust="0"/>
  </p:normalViewPr>
  <p:slideViewPr>
    <p:cSldViewPr snapToGrid="0">
      <p:cViewPr>
        <p:scale>
          <a:sx n="50" d="100"/>
          <a:sy n="50" d="100"/>
        </p:scale>
        <p:origin x="1572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7/24/2017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7/24/2017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8635A5F0-4486-45F2-B4E5-C36B98707D9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25509" y="693966"/>
            <a:ext cx="2285092" cy="18478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EBA3D01-4CFF-4C2C-925D-16CBDE182ED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224398" y="693966"/>
            <a:ext cx="2285092" cy="18478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91E71784-7C44-441C-B765-3722EF5EB4B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224397" y="3824546"/>
            <a:ext cx="2285092" cy="18478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936FB9FA-2514-4D3B-A835-5BAB061032E5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325508" y="3824546"/>
            <a:ext cx="2285092" cy="18478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29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28682B1-FF75-429B-9EA2-3A55A89E2BB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143194" y="2259204"/>
            <a:ext cx="2092350" cy="2092350"/>
          </a:xfrm>
          <a:custGeom>
            <a:avLst/>
            <a:gdLst>
              <a:gd name="connsiteX0" fmla="*/ 1046175 w 2092350"/>
              <a:gd name="connsiteY0" fmla="*/ 0 h 2092350"/>
              <a:gd name="connsiteX1" fmla="*/ 2092350 w 2092350"/>
              <a:gd name="connsiteY1" fmla="*/ 1046175 h 2092350"/>
              <a:gd name="connsiteX2" fmla="*/ 1046175 w 2092350"/>
              <a:gd name="connsiteY2" fmla="*/ 2092350 h 2092350"/>
              <a:gd name="connsiteX3" fmla="*/ 0 w 2092350"/>
              <a:gd name="connsiteY3" fmla="*/ 1046175 h 2092350"/>
              <a:gd name="connsiteX4" fmla="*/ 1046175 w 2092350"/>
              <a:gd name="connsiteY4" fmla="*/ 0 h 209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2350" h="2092350">
                <a:moveTo>
                  <a:pt x="1046175" y="0"/>
                </a:moveTo>
                <a:cubicBezTo>
                  <a:pt x="1623961" y="0"/>
                  <a:pt x="2092350" y="468389"/>
                  <a:pt x="2092350" y="1046175"/>
                </a:cubicBezTo>
                <a:cubicBezTo>
                  <a:pt x="2092350" y="1623961"/>
                  <a:pt x="1623961" y="2092350"/>
                  <a:pt x="1046175" y="2092350"/>
                </a:cubicBezTo>
                <a:cubicBezTo>
                  <a:pt x="468389" y="2092350"/>
                  <a:pt x="0" y="1623961"/>
                  <a:pt x="0" y="1046175"/>
                </a:cubicBezTo>
                <a:cubicBezTo>
                  <a:pt x="0" y="468389"/>
                  <a:pt x="468389" y="0"/>
                  <a:pt x="104617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82D498D-94CB-425A-BF4F-96FFF16152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083455" y="2259204"/>
            <a:ext cx="2092350" cy="2092350"/>
          </a:xfrm>
          <a:custGeom>
            <a:avLst/>
            <a:gdLst>
              <a:gd name="connsiteX0" fmla="*/ 1046175 w 2092350"/>
              <a:gd name="connsiteY0" fmla="*/ 0 h 2092350"/>
              <a:gd name="connsiteX1" fmla="*/ 2092350 w 2092350"/>
              <a:gd name="connsiteY1" fmla="*/ 1046175 h 2092350"/>
              <a:gd name="connsiteX2" fmla="*/ 1046175 w 2092350"/>
              <a:gd name="connsiteY2" fmla="*/ 2092350 h 2092350"/>
              <a:gd name="connsiteX3" fmla="*/ 0 w 2092350"/>
              <a:gd name="connsiteY3" fmla="*/ 1046175 h 2092350"/>
              <a:gd name="connsiteX4" fmla="*/ 1046175 w 2092350"/>
              <a:gd name="connsiteY4" fmla="*/ 0 h 209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2350" h="2092350">
                <a:moveTo>
                  <a:pt x="1046175" y="0"/>
                </a:moveTo>
                <a:cubicBezTo>
                  <a:pt x="1623961" y="0"/>
                  <a:pt x="2092350" y="468389"/>
                  <a:pt x="2092350" y="1046175"/>
                </a:cubicBezTo>
                <a:cubicBezTo>
                  <a:pt x="2092350" y="1623961"/>
                  <a:pt x="1623961" y="2092350"/>
                  <a:pt x="1046175" y="2092350"/>
                </a:cubicBezTo>
                <a:cubicBezTo>
                  <a:pt x="468389" y="2092350"/>
                  <a:pt x="0" y="1623961"/>
                  <a:pt x="0" y="1046175"/>
                </a:cubicBezTo>
                <a:cubicBezTo>
                  <a:pt x="0" y="468389"/>
                  <a:pt x="468389" y="0"/>
                  <a:pt x="104617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DA4E768-59C6-4AEC-9F7C-0E2F9290B11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113325" y="2259204"/>
            <a:ext cx="2092350" cy="2092350"/>
          </a:xfrm>
          <a:custGeom>
            <a:avLst/>
            <a:gdLst>
              <a:gd name="connsiteX0" fmla="*/ 1046175 w 2092350"/>
              <a:gd name="connsiteY0" fmla="*/ 0 h 2092350"/>
              <a:gd name="connsiteX1" fmla="*/ 2092350 w 2092350"/>
              <a:gd name="connsiteY1" fmla="*/ 1046175 h 2092350"/>
              <a:gd name="connsiteX2" fmla="*/ 1046175 w 2092350"/>
              <a:gd name="connsiteY2" fmla="*/ 2092350 h 2092350"/>
              <a:gd name="connsiteX3" fmla="*/ 0 w 2092350"/>
              <a:gd name="connsiteY3" fmla="*/ 1046175 h 2092350"/>
              <a:gd name="connsiteX4" fmla="*/ 1046175 w 2092350"/>
              <a:gd name="connsiteY4" fmla="*/ 0 h 209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2350" h="2092350">
                <a:moveTo>
                  <a:pt x="1046175" y="0"/>
                </a:moveTo>
                <a:cubicBezTo>
                  <a:pt x="1623961" y="0"/>
                  <a:pt x="2092350" y="468389"/>
                  <a:pt x="2092350" y="1046175"/>
                </a:cubicBezTo>
                <a:cubicBezTo>
                  <a:pt x="2092350" y="1623961"/>
                  <a:pt x="1623961" y="2092350"/>
                  <a:pt x="1046175" y="2092350"/>
                </a:cubicBezTo>
                <a:cubicBezTo>
                  <a:pt x="468389" y="2092350"/>
                  <a:pt x="0" y="1623961"/>
                  <a:pt x="0" y="1046175"/>
                </a:cubicBezTo>
                <a:cubicBezTo>
                  <a:pt x="0" y="468389"/>
                  <a:pt x="468389" y="0"/>
                  <a:pt x="104617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715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3E2D73-084E-4C12-8329-3CE569E0622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472375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E48E175-1124-4FFC-B785-A56D5D7756A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38200" y="1986734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0D54F75-1912-4DDC-8DD9-9752CF84E57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106548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851627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1A29A21F-1D52-416E-AC15-D0130865867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35334" y="2406195"/>
            <a:ext cx="2437832" cy="1905458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8558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1A29A21F-1D52-416E-AC15-D0130865867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124925" y="2191657"/>
            <a:ext cx="3048906" cy="466634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36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43542C1-12E8-476D-B3E9-F0A8702551FC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985229" y="2878681"/>
            <a:ext cx="3096446" cy="3096448"/>
          </a:xfrm>
          <a:custGeom>
            <a:avLst/>
            <a:gdLst>
              <a:gd name="connsiteX0" fmla="*/ 1548223 w 3096446"/>
              <a:gd name="connsiteY0" fmla="*/ 0 h 3096448"/>
              <a:gd name="connsiteX1" fmla="*/ 3096446 w 3096446"/>
              <a:gd name="connsiteY1" fmla="*/ 1548224 h 3096448"/>
              <a:gd name="connsiteX2" fmla="*/ 1548223 w 3096446"/>
              <a:gd name="connsiteY2" fmla="*/ 3096448 h 3096448"/>
              <a:gd name="connsiteX3" fmla="*/ 0 w 3096446"/>
              <a:gd name="connsiteY3" fmla="*/ 1548224 h 3096448"/>
              <a:gd name="connsiteX4" fmla="*/ 1548223 w 3096446"/>
              <a:gd name="connsiteY4" fmla="*/ 0 h 3096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6446" h="3096448">
                <a:moveTo>
                  <a:pt x="1548223" y="0"/>
                </a:moveTo>
                <a:cubicBezTo>
                  <a:pt x="2403283" y="0"/>
                  <a:pt x="3096446" y="693163"/>
                  <a:pt x="3096446" y="1548224"/>
                </a:cubicBezTo>
                <a:cubicBezTo>
                  <a:pt x="3096446" y="2403285"/>
                  <a:pt x="2403283" y="3096448"/>
                  <a:pt x="1548223" y="3096448"/>
                </a:cubicBezTo>
                <a:cubicBezTo>
                  <a:pt x="693163" y="3096448"/>
                  <a:pt x="0" y="2403285"/>
                  <a:pt x="0" y="1548224"/>
                </a:cubicBezTo>
                <a:cubicBezTo>
                  <a:pt x="0" y="693163"/>
                  <a:pt x="693163" y="0"/>
                  <a:pt x="154822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AA15EE1-CD9A-4446-B915-EA1529204294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615758" y="2890960"/>
            <a:ext cx="3096446" cy="3096448"/>
          </a:xfrm>
          <a:custGeom>
            <a:avLst/>
            <a:gdLst>
              <a:gd name="connsiteX0" fmla="*/ 1548223 w 3096446"/>
              <a:gd name="connsiteY0" fmla="*/ 0 h 3096448"/>
              <a:gd name="connsiteX1" fmla="*/ 3096446 w 3096446"/>
              <a:gd name="connsiteY1" fmla="*/ 1548224 h 3096448"/>
              <a:gd name="connsiteX2" fmla="*/ 1548223 w 3096446"/>
              <a:gd name="connsiteY2" fmla="*/ 3096448 h 3096448"/>
              <a:gd name="connsiteX3" fmla="*/ 0 w 3096446"/>
              <a:gd name="connsiteY3" fmla="*/ 1548224 h 3096448"/>
              <a:gd name="connsiteX4" fmla="*/ 1548223 w 3096446"/>
              <a:gd name="connsiteY4" fmla="*/ 0 h 3096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6446" h="3096448">
                <a:moveTo>
                  <a:pt x="1548223" y="0"/>
                </a:moveTo>
                <a:cubicBezTo>
                  <a:pt x="2403283" y="0"/>
                  <a:pt x="3096446" y="693163"/>
                  <a:pt x="3096446" y="1548224"/>
                </a:cubicBezTo>
                <a:cubicBezTo>
                  <a:pt x="3096446" y="2403285"/>
                  <a:pt x="2403283" y="3096448"/>
                  <a:pt x="1548223" y="3096448"/>
                </a:cubicBezTo>
                <a:cubicBezTo>
                  <a:pt x="693163" y="3096448"/>
                  <a:pt x="0" y="2403285"/>
                  <a:pt x="0" y="1548224"/>
                </a:cubicBezTo>
                <a:cubicBezTo>
                  <a:pt x="0" y="693163"/>
                  <a:pt x="693163" y="0"/>
                  <a:pt x="154822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0EC8EE1-9700-4D5F-A295-7FDB63CB36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843512" y="2878681"/>
            <a:ext cx="3096446" cy="3096448"/>
          </a:xfrm>
          <a:custGeom>
            <a:avLst/>
            <a:gdLst>
              <a:gd name="connsiteX0" fmla="*/ 1548223 w 3096446"/>
              <a:gd name="connsiteY0" fmla="*/ 0 h 3096448"/>
              <a:gd name="connsiteX1" fmla="*/ 3096446 w 3096446"/>
              <a:gd name="connsiteY1" fmla="*/ 1548224 h 3096448"/>
              <a:gd name="connsiteX2" fmla="*/ 1548223 w 3096446"/>
              <a:gd name="connsiteY2" fmla="*/ 3096448 h 3096448"/>
              <a:gd name="connsiteX3" fmla="*/ 0 w 3096446"/>
              <a:gd name="connsiteY3" fmla="*/ 1548224 h 3096448"/>
              <a:gd name="connsiteX4" fmla="*/ 1548223 w 3096446"/>
              <a:gd name="connsiteY4" fmla="*/ 0 h 3096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6446" h="3096448">
                <a:moveTo>
                  <a:pt x="1548223" y="0"/>
                </a:moveTo>
                <a:cubicBezTo>
                  <a:pt x="2403283" y="0"/>
                  <a:pt x="3096446" y="693163"/>
                  <a:pt x="3096446" y="1548224"/>
                </a:cubicBezTo>
                <a:cubicBezTo>
                  <a:pt x="3096446" y="2403285"/>
                  <a:pt x="2403283" y="3096448"/>
                  <a:pt x="1548223" y="3096448"/>
                </a:cubicBezTo>
                <a:cubicBezTo>
                  <a:pt x="693163" y="3096448"/>
                  <a:pt x="0" y="2403285"/>
                  <a:pt x="0" y="1548224"/>
                </a:cubicBezTo>
                <a:cubicBezTo>
                  <a:pt x="0" y="693163"/>
                  <a:pt x="693163" y="0"/>
                  <a:pt x="154822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942802D-3831-4E60-8BDD-138D187CA34E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099545" y="2878681"/>
            <a:ext cx="3096446" cy="3096448"/>
          </a:xfrm>
          <a:custGeom>
            <a:avLst/>
            <a:gdLst>
              <a:gd name="connsiteX0" fmla="*/ 1548223 w 3096446"/>
              <a:gd name="connsiteY0" fmla="*/ 0 h 3096448"/>
              <a:gd name="connsiteX1" fmla="*/ 3096446 w 3096446"/>
              <a:gd name="connsiteY1" fmla="*/ 1548224 h 3096448"/>
              <a:gd name="connsiteX2" fmla="*/ 1548223 w 3096446"/>
              <a:gd name="connsiteY2" fmla="*/ 3096448 h 3096448"/>
              <a:gd name="connsiteX3" fmla="*/ 0 w 3096446"/>
              <a:gd name="connsiteY3" fmla="*/ 1548224 h 3096448"/>
              <a:gd name="connsiteX4" fmla="*/ 1548223 w 3096446"/>
              <a:gd name="connsiteY4" fmla="*/ 0 h 3096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6446" h="3096448">
                <a:moveTo>
                  <a:pt x="1548223" y="0"/>
                </a:moveTo>
                <a:cubicBezTo>
                  <a:pt x="2403283" y="0"/>
                  <a:pt x="3096446" y="693163"/>
                  <a:pt x="3096446" y="1548224"/>
                </a:cubicBezTo>
                <a:cubicBezTo>
                  <a:pt x="3096446" y="2403285"/>
                  <a:pt x="2403283" y="3096448"/>
                  <a:pt x="1548223" y="3096448"/>
                </a:cubicBezTo>
                <a:cubicBezTo>
                  <a:pt x="693163" y="3096448"/>
                  <a:pt x="0" y="2403285"/>
                  <a:pt x="0" y="1548224"/>
                </a:cubicBezTo>
                <a:cubicBezTo>
                  <a:pt x="0" y="693163"/>
                  <a:pt x="693163" y="0"/>
                  <a:pt x="154822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888355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1A29A21F-1D52-416E-AC15-D0130865867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0" y="0"/>
            <a:ext cx="12192000" cy="2296657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511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605E9D75-3F11-4925-8890-F622EA2985B6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676374" y="2213252"/>
            <a:ext cx="2001079" cy="2001079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1FE2B31C-596E-4980-9411-C859A389FCD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14547" y="2213252"/>
            <a:ext cx="2001080" cy="2001079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1A29A21F-1D52-416E-AC15-D0130865867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38200" y="2213253"/>
            <a:ext cx="2001080" cy="2001079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627480B8-4D09-4511-985B-C586D4C8218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52720" y="2213253"/>
            <a:ext cx="2001079" cy="2001078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175414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9ED1A11-3531-4670-BE81-66E99695787C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846384" y="830816"/>
            <a:ext cx="2499234" cy="2499234"/>
          </a:xfrm>
          <a:custGeom>
            <a:avLst/>
            <a:gdLst>
              <a:gd name="connsiteX0" fmla="*/ 1249617 w 2499234"/>
              <a:gd name="connsiteY0" fmla="*/ 0 h 2499234"/>
              <a:gd name="connsiteX1" fmla="*/ 2499234 w 2499234"/>
              <a:gd name="connsiteY1" fmla="*/ 1249617 h 2499234"/>
              <a:gd name="connsiteX2" fmla="*/ 1249617 w 2499234"/>
              <a:gd name="connsiteY2" fmla="*/ 2499234 h 2499234"/>
              <a:gd name="connsiteX3" fmla="*/ 0 w 2499234"/>
              <a:gd name="connsiteY3" fmla="*/ 1249617 h 2499234"/>
              <a:gd name="connsiteX4" fmla="*/ 1249617 w 2499234"/>
              <a:gd name="connsiteY4" fmla="*/ 0 h 2499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99234" h="2499234">
                <a:moveTo>
                  <a:pt x="1249617" y="0"/>
                </a:moveTo>
                <a:cubicBezTo>
                  <a:pt x="1939761" y="0"/>
                  <a:pt x="2499234" y="559473"/>
                  <a:pt x="2499234" y="1249617"/>
                </a:cubicBezTo>
                <a:cubicBezTo>
                  <a:pt x="2499234" y="1939761"/>
                  <a:pt x="1939761" y="2499234"/>
                  <a:pt x="1249617" y="2499234"/>
                </a:cubicBezTo>
                <a:cubicBezTo>
                  <a:pt x="559473" y="2499234"/>
                  <a:pt x="0" y="1939761"/>
                  <a:pt x="0" y="1249617"/>
                </a:cubicBezTo>
                <a:cubicBezTo>
                  <a:pt x="0" y="559473"/>
                  <a:pt x="559473" y="0"/>
                  <a:pt x="124961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8989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C0BE7994-A25B-4897-933F-C0973E9D950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0" y="0"/>
            <a:ext cx="12192000" cy="6857999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35277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C0BE7994-A25B-4897-933F-C0973E9D950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0" y="0"/>
            <a:ext cx="12192000" cy="6857999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096206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54A36CDC-DF58-496C-B21B-4458B826076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23407" y="4178423"/>
            <a:ext cx="1695451" cy="16954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39DA962F-89CC-4575-8AE4-43024341AFA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973142" y="4178423"/>
            <a:ext cx="1695451" cy="16954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80466D38-D856-47B7-B9BE-1C786246FA9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523406" y="1805099"/>
            <a:ext cx="1695451" cy="16954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75244113-C2A7-4903-A760-070ECE01027C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523407" y="1805099"/>
            <a:ext cx="1695451" cy="16954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C0BE7994-A25B-4897-933F-C0973E9D950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973142" y="1805099"/>
            <a:ext cx="1695451" cy="16954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587396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3A817FD3-878F-494F-8D98-984B09EE857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230021" y="1931984"/>
            <a:ext cx="5961979" cy="4076929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6387653C-393B-4AE8-AE3D-D2D6F7C5E540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534110" y="4022042"/>
            <a:ext cx="2587171" cy="1986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C0BE7994-A25B-4897-933F-C0973E9D950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38199" y="1931985"/>
            <a:ext cx="2587171" cy="1986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947821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3A817FD3-878F-494F-8D98-984B09EE857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" y="1851986"/>
            <a:ext cx="12191999" cy="350106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7668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948CBF2-FA72-4F60-8F1C-A6F9CC03E0C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77559" y="1781574"/>
            <a:ext cx="1836882" cy="1836882"/>
          </a:xfrm>
          <a:custGeom>
            <a:avLst/>
            <a:gdLst>
              <a:gd name="connsiteX0" fmla="*/ 918441 w 1836882"/>
              <a:gd name="connsiteY0" fmla="*/ 0 h 1836882"/>
              <a:gd name="connsiteX1" fmla="*/ 1836882 w 1836882"/>
              <a:gd name="connsiteY1" fmla="*/ 918441 h 1836882"/>
              <a:gd name="connsiteX2" fmla="*/ 918441 w 1836882"/>
              <a:gd name="connsiteY2" fmla="*/ 1836882 h 1836882"/>
              <a:gd name="connsiteX3" fmla="*/ 0 w 1836882"/>
              <a:gd name="connsiteY3" fmla="*/ 918441 h 1836882"/>
              <a:gd name="connsiteX4" fmla="*/ 918441 w 1836882"/>
              <a:gd name="connsiteY4" fmla="*/ 0 h 1836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36882" h="1836882">
                <a:moveTo>
                  <a:pt x="918441" y="0"/>
                </a:moveTo>
                <a:cubicBezTo>
                  <a:pt x="1425682" y="0"/>
                  <a:pt x="1836882" y="411200"/>
                  <a:pt x="1836882" y="918441"/>
                </a:cubicBezTo>
                <a:cubicBezTo>
                  <a:pt x="1836882" y="1425682"/>
                  <a:pt x="1425682" y="1836882"/>
                  <a:pt x="918441" y="1836882"/>
                </a:cubicBezTo>
                <a:cubicBezTo>
                  <a:pt x="411200" y="1836882"/>
                  <a:pt x="0" y="1425682"/>
                  <a:pt x="0" y="918441"/>
                </a:cubicBezTo>
                <a:cubicBezTo>
                  <a:pt x="0" y="411200"/>
                  <a:pt x="411200" y="0"/>
                  <a:pt x="91844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6463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7BECC0B-10E4-4032-A74A-875CE7EF6DC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997576" y="0"/>
            <a:ext cx="6194425" cy="5224463"/>
          </a:xfrm>
          <a:custGeom>
            <a:avLst/>
            <a:gdLst>
              <a:gd name="connsiteX0" fmla="*/ 548142 w 6194425"/>
              <a:gd name="connsiteY0" fmla="*/ 0 h 5224463"/>
              <a:gd name="connsiteX1" fmla="*/ 5684342 w 6194425"/>
              <a:gd name="connsiteY1" fmla="*/ 0 h 5224463"/>
              <a:gd name="connsiteX2" fmla="*/ 6194425 w 6194425"/>
              <a:gd name="connsiteY2" fmla="*/ 0 h 5224463"/>
              <a:gd name="connsiteX3" fmla="*/ 6194425 w 6194425"/>
              <a:gd name="connsiteY3" fmla="*/ 3727094 h 5224463"/>
              <a:gd name="connsiteX4" fmla="*/ 6079329 w 6194425"/>
              <a:gd name="connsiteY4" fmla="*/ 3888914 h 5224463"/>
              <a:gd name="connsiteX5" fmla="*/ 3384874 w 6194425"/>
              <a:gd name="connsiteY5" fmla="*/ 5224463 h 5224463"/>
              <a:gd name="connsiteX6" fmla="*/ 0 w 6194425"/>
              <a:gd name="connsiteY6" fmla="*/ 1845338 h 5224463"/>
              <a:gd name="connsiteX7" fmla="*/ 548142 w 6194425"/>
              <a:gd name="connsiteY7" fmla="*/ 0 h 5224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94425" h="5224463">
                <a:moveTo>
                  <a:pt x="548142" y="0"/>
                </a:moveTo>
                <a:cubicBezTo>
                  <a:pt x="548142" y="0"/>
                  <a:pt x="548142" y="0"/>
                  <a:pt x="5684342" y="0"/>
                </a:cubicBezTo>
                <a:lnTo>
                  <a:pt x="6194425" y="0"/>
                </a:lnTo>
                <a:lnTo>
                  <a:pt x="6194425" y="3727094"/>
                </a:lnTo>
                <a:lnTo>
                  <a:pt x="6079329" y="3888914"/>
                </a:lnTo>
                <a:cubicBezTo>
                  <a:pt x="5463379" y="4701390"/>
                  <a:pt x="4483908" y="5224463"/>
                  <a:pt x="3384874" y="5224463"/>
                </a:cubicBezTo>
                <a:cubicBezTo>
                  <a:pt x="1516392" y="5224463"/>
                  <a:pt x="0" y="3710647"/>
                  <a:pt x="0" y="1845338"/>
                </a:cubicBezTo>
                <a:cubicBezTo>
                  <a:pt x="0" y="1162323"/>
                  <a:pt x="204053" y="531234"/>
                  <a:pt x="54814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186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308D65D-D263-4A5E-8DF6-B7EF1B11201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936848" y="2205589"/>
            <a:ext cx="1640114" cy="1640114"/>
          </a:xfrm>
          <a:custGeom>
            <a:avLst/>
            <a:gdLst>
              <a:gd name="connsiteX0" fmla="*/ 820057 w 1640114"/>
              <a:gd name="connsiteY0" fmla="*/ 0 h 1640114"/>
              <a:gd name="connsiteX1" fmla="*/ 1640114 w 1640114"/>
              <a:gd name="connsiteY1" fmla="*/ 820057 h 1640114"/>
              <a:gd name="connsiteX2" fmla="*/ 820057 w 1640114"/>
              <a:gd name="connsiteY2" fmla="*/ 1640114 h 1640114"/>
              <a:gd name="connsiteX3" fmla="*/ 0 w 1640114"/>
              <a:gd name="connsiteY3" fmla="*/ 820057 h 1640114"/>
              <a:gd name="connsiteX4" fmla="*/ 820057 w 1640114"/>
              <a:gd name="connsiteY4" fmla="*/ 0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0114" h="1640114">
                <a:moveTo>
                  <a:pt x="820057" y="0"/>
                </a:moveTo>
                <a:cubicBezTo>
                  <a:pt x="1272962" y="0"/>
                  <a:pt x="1640114" y="367152"/>
                  <a:pt x="1640114" y="820057"/>
                </a:cubicBezTo>
                <a:cubicBezTo>
                  <a:pt x="1640114" y="1272962"/>
                  <a:pt x="1272962" y="1640114"/>
                  <a:pt x="820057" y="1640114"/>
                </a:cubicBezTo>
                <a:cubicBezTo>
                  <a:pt x="367152" y="1640114"/>
                  <a:pt x="0" y="1272962"/>
                  <a:pt x="0" y="820057"/>
                </a:cubicBezTo>
                <a:cubicBezTo>
                  <a:pt x="0" y="367152"/>
                  <a:pt x="367152" y="0"/>
                  <a:pt x="820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EFDB321-C6B9-46FD-8728-4EB811120626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829578" y="2205589"/>
            <a:ext cx="1640114" cy="1640114"/>
          </a:xfrm>
          <a:custGeom>
            <a:avLst/>
            <a:gdLst>
              <a:gd name="connsiteX0" fmla="*/ 820057 w 1640114"/>
              <a:gd name="connsiteY0" fmla="*/ 0 h 1640114"/>
              <a:gd name="connsiteX1" fmla="*/ 1640114 w 1640114"/>
              <a:gd name="connsiteY1" fmla="*/ 820057 h 1640114"/>
              <a:gd name="connsiteX2" fmla="*/ 820057 w 1640114"/>
              <a:gd name="connsiteY2" fmla="*/ 1640114 h 1640114"/>
              <a:gd name="connsiteX3" fmla="*/ 0 w 1640114"/>
              <a:gd name="connsiteY3" fmla="*/ 820057 h 1640114"/>
              <a:gd name="connsiteX4" fmla="*/ 820057 w 1640114"/>
              <a:gd name="connsiteY4" fmla="*/ 0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0114" h="1640114">
                <a:moveTo>
                  <a:pt x="820057" y="0"/>
                </a:moveTo>
                <a:cubicBezTo>
                  <a:pt x="1272962" y="0"/>
                  <a:pt x="1640114" y="367152"/>
                  <a:pt x="1640114" y="820057"/>
                </a:cubicBezTo>
                <a:cubicBezTo>
                  <a:pt x="1640114" y="1272962"/>
                  <a:pt x="1272962" y="1640114"/>
                  <a:pt x="820057" y="1640114"/>
                </a:cubicBezTo>
                <a:cubicBezTo>
                  <a:pt x="367152" y="1640114"/>
                  <a:pt x="0" y="1272962"/>
                  <a:pt x="0" y="820057"/>
                </a:cubicBezTo>
                <a:cubicBezTo>
                  <a:pt x="0" y="367152"/>
                  <a:pt x="367152" y="0"/>
                  <a:pt x="820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66B6CA2-2B17-44CA-AA06-F595A2B40C7B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722308" y="2205589"/>
            <a:ext cx="1640114" cy="1640114"/>
          </a:xfrm>
          <a:custGeom>
            <a:avLst/>
            <a:gdLst>
              <a:gd name="connsiteX0" fmla="*/ 820057 w 1640114"/>
              <a:gd name="connsiteY0" fmla="*/ 0 h 1640114"/>
              <a:gd name="connsiteX1" fmla="*/ 1640114 w 1640114"/>
              <a:gd name="connsiteY1" fmla="*/ 820057 h 1640114"/>
              <a:gd name="connsiteX2" fmla="*/ 820057 w 1640114"/>
              <a:gd name="connsiteY2" fmla="*/ 1640114 h 1640114"/>
              <a:gd name="connsiteX3" fmla="*/ 0 w 1640114"/>
              <a:gd name="connsiteY3" fmla="*/ 820057 h 1640114"/>
              <a:gd name="connsiteX4" fmla="*/ 820057 w 1640114"/>
              <a:gd name="connsiteY4" fmla="*/ 0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0114" h="1640114">
                <a:moveTo>
                  <a:pt x="820057" y="0"/>
                </a:moveTo>
                <a:cubicBezTo>
                  <a:pt x="1272962" y="0"/>
                  <a:pt x="1640114" y="367152"/>
                  <a:pt x="1640114" y="820057"/>
                </a:cubicBezTo>
                <a:cubicBezTo>
                  <a:pt x="1640114" y="1272962"/>
                  <a:pt x="1272962" y="1640114"/>
                  <a:pt x="820057" y="1640114"/>
                </a:cubicBezTo>
                <a:cubicBezTo>
                  <a:pt x="367152" y="1640114"/>
                  <a:pt x="0" y="1272962"/>
                  <a:pt x="0" y="820057"/>
                </a:cubicBezTo>
                <a:cubicBezTo>
                  <a:pt x="0" y="367152"/>
                  <a:pt x="367152" y="0"/>
                  <a:pt x="820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A464C9B-8CB1-4585-8150-5BD129872C9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615037" y="2205589"/>
            <a:ext cx="1640114" cy="1640114"/>
          </a:xfrm>
          <a:custGeom>
            <a:avLst/>
            <a:gdLst>
              <a:gd name="connsiteX0" fmla="*/ 820057 w 1640114"/>
              <a:gd name="connsiteY0" fmla="*/ 0 h 1640114"/>
              <a:gd name="connsiteX1" fmla="*/ 1640114 w 1640114"/>
              <a:gd name="connsiteY1" fmla="*/ 820057 h 1640114"/>
              <a:gd name="connsiteX2" fmla="*/ 820057 w 1640114"/>
              <a:gd name="connsiteY2" fmla="*/ 1640114 h 1640114"/>
              <a:gd name="connsiteX3" fmla="*/ 0 w 1640114"/>
              <a:gd name="connsiteY3" fmla="*/ 820057 h 1640114"/>
              <a:gd name="connsiteX4" fmla="*/ 820057 w 1640114"/>
              <a:gd name="connsiteY4" fmla="*/ 0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0114" h="1640114">
                <a:moveTo>
                  <a:pt x="820057" y="0"/>
                </a:moveTo>
                <a:cubicBezTo>
                  <a:pt x="1272962" y="0"/>
                  <a:pt x="1640114" y="367152"/>
                  <a:pt x="1640114" y="820057"/>
                </a:cubicBezTo>
                <a:cubicBezTo>
                  <a:pt x="1640114" y="1272962"/>
                  <a:pt x="1272962" y="1640114"/>
                  <a:pt x="820057" y="1640114"/>
                </a:cubicBezTo>
                <a:cubicBezTo>
                  <a:pt x="367152" y="1640114"/>
                  <a:pt x="0" y="1272962"/>
                  <a:pt x="0" y="820057"/>
                </a:cubicBezTo>
                <a:cubicBezTo>
                  <a:pt x="0" y="367152"/>
                  <a:pt x="367152" y="0"/>
                  <a:pt x="820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342225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3A817FD3-878F-494F-8D98-984B09EE857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" y="1814514"/>
            <a:ext cx="12191999" cy="281554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0470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0A1C2966-4FF3-4C07-AAA4-761C585F9BE2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288832" y="2338893"/>
            <a:ext cx="3613752" cy="360459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91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8635A5F0-4486-45F2-B4E5-C36B98707D9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121966" y="1814513"/>
            <a:ext cx="1948070" cy="167367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122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671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CBD914E-A92D-4F9E-949F-2973CC4D894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159245" y="1780252"/>
            <a:ext cx="1873513" cy="1873513"/>
          </a:xfrm>
          <a:custGeom>
            <a:avLst/>
            <a:gdLst>
              <a:gd name="connsiteX0" fmla="*/ 936757 w 1873513"/>
              <a:gd name="connsiteY0" fmla="*/ 0 h 1873513"/>
              <a:gd name="connsiteX1" fmla="*/ 1873513 w 1873513"/>
              <a:gd name="connsiteY1" fmla="*/ 936757 h 1873513"/>
              <a:gd name="connsiteX2" fmla="*/ 936757 w 1873513"/>
              <a:gd name="connsiteY2" fmla="*/ 1873513 h 1873513"/>
              <a:gd name="connsiteX3" fmla="*/ 0 w 1873513"/>
              <a:gd name="connsiteY3" fmla="*/ 936757 h 1873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513" h="1873513">
                <a:moveTo>
                  <a:pt x="936757" y="0"/>
                </a:moveTo>
                <a:lnTo>
                  <a:pt x="1873513" y="936757"/>
                </a:lnTo>
                <a:lnTo>
                  <a:pt x="936757" y="1873513"/>
                </a:lnTo>
                <a:lnTo>
                  <a:pt x="0" y="9367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8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8635A5F0-4486-45F2-B4E5-C36B98707D9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2296657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33288DF-256B-45D9-ADCE-FE26EC20661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623518" y="2854022"/>
            <a:ext cx="2944964" cy="2944964"/>
          </a:xfrm>
          <a:custGeom>
            <a:avLst/>
            <a:gdLst>
              <a:gd name="connsiteX0" fmla="*/ 1472482 w 2944964"/>
              <a:gd name="connsiteY0" fmla="*/ 0 h 2944964"/>
              <a:gd name="connsiteX1" fmla="*/ 2944964 w 2944964"/>
              <a:gd name="connsiteY1" fmla="*/ 1472482 h 2944964"/>
              <a:gd name="connsiteX2" fmla="*/ 1472482 w 2944964"/>
              <a:gd name="connsiteY2" fmla="*/ 2944964 h 2944964"/>
              <a:gd name="connsiteX3" fmla="*/ 0 w 2944964"/>
              <a:gd name="connsiteY3" fmla="*/ 1472482 h 2944964"/>
              <a:gd name="connsiteX4" fmla="*/ 1472482 w 2944964"/>
              <a:gd name="connsiteY4" fmla="*/ 0 h 2944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4964" h="2944964">
                <a:moveTo>
                  <a:pt x="1472482" y="0"/>
                </a:moveTo>
                <a:cubicBezTo>
                  <a:pt x="2285711" y="0"/>
                  <a:pt x="2944964" y="659253"/>
                  <a:pt x="2944964" y="1472482"/>
                </a:cubicBezTo>
                <a:cubicBezTo>
                  <a:pt x="2944964" y="2285711"/>
                  <a:pt x="2285711" y="2944964"/>
                  <a:pt x="1472482" y="2944964"/>
                </a:cubicBezTo>
                <a:cubicBezTo>
                  <a:pt x="659253" y="2944964"/>
                  <a:pt x="0" y="2285711"/>
                  <a:pt x="0" y="1472482"/>
                </a:cubicBezTo>
                <a:cubicBezTo>
                  <a:pt x="0" y="659253"/>
                  <a:pt x="659253" y="0"/>
                  <a:pt x="14724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0F6E199-8C6A-4AD7-8E27-9118E928510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978036" y="2842344"/>
            <a:ext cx="2944964" cy="2944964"/>
          </a:xfrm>
          <a:custGeom>
            <a:avLst/>
            <a:gdLst>
              <a:gd name="connsiteX0" fmla="*/ 1472482 w 2944964"/>
              <a:gd name="connsiteY0" fmla="*/ 0 h 2944964"/>
              <a:gd name="connsiteX1" fmla="*/ 2944964 w 2944964"/>
              <a:gd name="connsiteY1" fmla="*/ 1472482 h 2944964"/>
              <a:gd name="connsiteX2" fmla="*/ 1472482 w 2944964"/>
              <a:gd name="connsiteY2" fmla="*/ 2944964 h 2944964"/>
              <a:gd name="connsiteX3" fmla="*/ 0 w 2944964"/>
              <a:gd name="connsiteY3" fmla="*/ 1472482 h 2944964"/>
              <a:gd name="connsiteX4" fmla="*/ 1472482 w 2944964"/>
              <a:gd name="connsiteY4" fmla="*/ 0 h 2944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4964" h="2944964">
                <a:moveTo>
                  <a:pt x="1472482" y="0"/>
                </a:moveTo>
                <a:cubicBezTo>
                  <a:pt x="2285711" y="0"/>
                  <a:pt x="2944964" y="659253"/>
                  <a:pt x="2944964" y="1472482"/>
                </a:cubicBezTo>
                <a:cubicBezTo>
                  <a:pt x="2944964" y="2285711"/>
                  <a:pt x="2285711" y="2944964"/>
                  <a:pt x="1472482" y="2944964"/>
                </a:cubicBezTo>
                <a:cubicBezTo>
                  <a:pt x="659253" y="2944964"/>
                  <a:pt x="0" y="2285711"/>
                  <a:pt x="0" y="1472482"/>
                </a:cubicBezTo>
                <a:cubicBezTo>
                  <a:pt x="0" y="659253"/>
                  <a:pt x="659253" y="0"/>
                  <a:pt x="14724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1C239D0-2AE9-4CBB-98B5-49B044A6105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269000" y="2842344"/>
            <a:ext cx="2944964" cy="2944964"/>
          </a:xfrm>
          <a:custGeom>
            <a:avLst/>
            <a:gdLst>
              <a:gd name="connsiteX0" fmla="*/ 1472482 w 2944964"/>
              <a:gd name="connsiteY0" fmla="*/ 0 h 2944964"/>
              <a:gd name="connsiteX1" fmla="*/ 2944964 w 2944964"/>
              <a:gd name="connsiteY1" fmla="*/ 1472482 h 2944964"/>
              <a:gd name="connsiteX2" fmla="*/ 1472482 w 2944964"/>
              <a:gd name="connsiteY2" fmla="*/ 2944964 h 2944964"/>
              <a:gd name="connsiteX3" fmla="*/ 0 w 2944964"/>
              <a:gd name="connsiteY3" fmla="*/ 1472482 h 2944964"/>
              <a:gd name="connsiteX4" fmla="*/ 1472482 w 2944964"/>
              <a:gd name="connsiteY4" fmla="*/ 0 h 2944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4964" h="2944964">
                <a:moveTo>
                  <a:pt x="1472482" y="0"/>
                </a:moveTo>
                <a:cubicBezTo>
                  <a:pt x="2285711" y="0"/>
                  <a:pt x="2944964" y="659253"/>
                  <a:pt x="2944964" y="1472482"/>
                </a:cubicBezTo>
                <a:cubicBezTo>
                  <a:pt x="2944964" y="2285711"/>
                  <a:pt x="2285711" y="2944964"/>
                  <a:pt x="1472482" y="2944964"/>
                </a:cubicBezTo>
                <a:cubicBezTo>
                  <a:pt x="659253" y="2944964"/>
                  <a:pt x="0" y="2285711"/>
                  <a:pt x="0" y="1472482"/>
                </a:cubicBezTo>
                <a:cubicBezTo>
                  <a:pt x="0" y="659253"/>
                  <a:pt x="659253" y="0"/>
                  <a:pt x="14724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85813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41A1AEB-9BDC-490D-8A21-D93078F711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378450" y="2558439"/>
            <a:ext cx="1435100" cy="1435100"/>
          </a:xfrm>
          <a:custGeom>
            <a:avLst/>
            <a:gdLst>
              <a:gd name="connsiteX0" fmla="*/ 717550 w 1435100"/>
              <a:gd name="connsiteY0" fmla="*/ 0 h 1435100"/>
              <a:gd name="connsiteX1" fmla="*/ 1435100 w 1435100"/>
              <a:gd name="connsiteY1" fmla="*/ 717550 h 1435100"/>
              <a:gd name="connsiteX2" fmla="*/ 717550 w 1435100"/>
              <a:gd name="connsiteY2" fmla="*/ 1435100 h 1435100"/>
              <a:gd name="connsiteX3" fmla="*/ 0 w 1435100"/>
              <a:gd name="connsiteY3" fmla="*/ 717550 h 1435100"/>
              <a:gd name="connsiteX4" fmla="*/ 717550 w 1435100"/>
              <a:gd name="connsiteY4" fmla="*/ 0 h 143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5100" h="1435100">
                <a:moveTo>
                  <a:pt x="717550" y="0"/>
                </a:moveTo>
                <a:cubicBezTo>
                  <a:pt x="1113842" y="0"/>
                  <a:pt x="1435100" y="321258"/>
                  <a:pt x="1435100" y="717550"/>
                </a:cubicBezTo>
                <a:cubicBezTo>
                  <a:pt x="1435100" y="1113842"/>
                  <a:pt x="1113842" y="1435100"/>
                  <a:pt x="717550" y="1435100"/>
                </a:cubicBezTo>
                <a:cubicBezTo>
                  <a:pt x="321258" y="1435100"/>
                  <a:pt x="0" y="1113842"/>
                  <a:pt x="0" y="717550"/>
                </a:cubicBezTo>
                <a:cubicBezTo>
                  <a:pt x="0" y="321258"/>
                  <a:pt x="321258" y="0"/>
                  <a:pt x="7175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8130312-57C0-4C6D-B738-9BF83651667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639093" y="2558439"/>
            <a:ext cx="1435100" cy="1435100"/>
          </a:xfrm>
          <a:custGeom>
            <a:avLst/>
            <a:gdLst>
              <a:gd name="connsiteX0" fmla="*/ 717550 w 1435100"/>
              <a:gd name="connsiteY0" fmla="*/ 0 h 1435100"/>
              <a:gd name="connsiteX1" fmla="*/ 1435100 w 1435100"/>
              <a:gd name="connsiteY1" fmla="*/ 717550 h 1435100"/>
              <a:gd name="connsiteX2" fmla="*/ 717550 w 1435100"/>
              <a:gd name="connsiteY2" fmla="*/ 1435100 h 1435100"/>
              <a:gd name="connsiteX3" fmla="*/ 0 w 1435100"/>
              <a:gd name="connsiteY3" fmla="*/ 717550 h 1435100"/>
              <a:gd name="connsiteX4" fmla="*/ 717550 w 1435100"/>
              <a:gd name="connsiteY4" fmla="*/ 0 h 143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5100" h="1435100">
                <a:moveTo>
                  <a:pt x="717550" y="0"/>
                </a:moveTo>
                <a:cubicBezTo>
                  <a:pt x="1113842" y="0"/>
                  <a:pt x="1435100" y="321258"/>
                  <a:pt x="1435100" y="717550"/>
                </a:cubicBezTo>
                <a:cubicBezTo>
                  <a:pt x="1435100" y="1113842"/>
                  <a:pt x="1113842" y="1435100"/>
                  <a:pt x="717550" y="1435100"/>
                </a:cubicBezTo>
                <a:cubicBezTo>
                  <a:pt x="321258" y="1435100"/>
                  <a:pt x="0" y="1113842"/>
                  <a:pt x="0" y="717550"/>
                </a:cubicBezTo>
                <a:cubicBezTo>
                  <a:pt x="0" y="321258"/>
                  <a:pt x="321258" y="0"/>
                  <a:pt x="7175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B918653-9DAB-4260-B6DB-88723BBD438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117805" y="2558439"/>
            <a:ext cx="1435100" cy="1435100"/>
          </a:xfrm>
          <a:custGeom>
            <a:avLst/>
            <a:gdLst>
              <a:gd name="connsiteX0" fmla="*/ 717550 w 1435100"/>
              <a:gd name="connsiteY0" fmla="*/ 0 h 1435100"/>
              <a:gd name="connsiteX1" fmla="*/ 1435100 w 1435100"/>
              <a:gd name="connsiteY1" fmla="*/ 717550 h 1435100"/>
              <a:gd name="connsiteX2" fmla="*/ 717550 w 1435100"/>
              <a:gd name="connsiteY2" fmla="*/ 1435100 h 1435100"/>
              <a:gd name="connsiteX3" fmla="*/ 0 w 1435100"/>
              <a:gd name="connsiteY3" fmla="*/ 717550 h 1435100"/>
              <a:gd name="connsiteX4" fmla="*/ 717550 w 1435100"/>
              <a:gd name="connsiteY4" fmla="*/ 0 h 143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5100" h="1435100">
                <a:moveTo>
                  <a:pt x="717550" y="0"/>
                </a:moveTo>
                <a:cubicBezTo>
                  <a:pt x="1113842" y="0"/>
                  <a:pt x="1435100" y="321258"/>
                  <a:pt x="1435100" y="717550"/>
                </a:cubicBezTo>
                <a:cubicBezTo>
                  <a:pt x="1435100" y="1113842"/>
                  <a:pt x="1113842" y="1435100"/>
                  <a:pt x="717550" y="1435100"/>
                </a:cubicBezTo>
                <a:cubicBezTo>
                  <a:pt x="321258" y="1435100"/>
                  <a:pt x="0" y="1113842"/>
                  <a:pt x="0" y="717550"/>
                </a:cubicBezTo>
                <a:cubicBezTo>
                  <a:pt x="0" y="321258"/>
                  <a:pt x="321258" y="0"/>
                  <a:pt x="7175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76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671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  <p:sldLayoutId id="2147483689" r:id="rId18"/>
    <p:sldLayoutId id="2147483690" r:id="rId19"/>
    <p:sldLayoutId id="2147483691" r:id="rId20"/>
    <p:sldLayoutId id="2147483692" r:id="rId21"/>
    <p:sldLayoutId id="2147483693" r:id="rId22"/>
    <p:sldLayoutId id="2147483694" r:id="rId23"/>
    <p:sldLayoutId id="2147483695" r:id="rId24"/>
    <p:sldLayoutId id="2147483696" r:id="rId25"/>
    <p:sldLayoutId id="2147483697" r:id="rId26"/>
    <p:sldLayoutId id="2147483698" r:id="rId27"/>
    <p:sldLayoutId id="2147483699" r:id="rId28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F03D16-47D6-456A-BFDA-019B16D56A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5046" y="3085219"/>
            <a:ext cx="2601909" cy="687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D3CB72C-F15D-4FE9-AA59-9DB1F2CB6D3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956629" y="3075057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</a:t>
            </a:r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000" u="sng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EC27D4E6-572D-4134-92A6-8BC782035E9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E8A06C5-DF2D-449A-9B77-D5870FD2FBA7}"/>
              </a:ext>
            </a:extLst>
          </p:cNvPr>
          <p:cNvSpPr/>
          <p:nvPr/>
        </p:nvSpPr>
        <p:spPr>
          <a:xfrm>
            <a:off x="5091009" y="1695024"/>
            <a:ext cx="2009982" cy="200998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D6D8BDA7-D532-46DC-A7B5-3C49138AA216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" b="43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AB10D-544B-47F7-9A8F-479FAF79FEC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Welcome Message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670B6BF-B0A0-4A26-8DC9-C826034CFCDC}"/>
              </a:ext>
            </a:extLst>
          </p:cNvPr>
          <p:cNvSpPr txBox="1"/>
          <p:nvPr/>
        </p:nvSpPr>
        <p:spPr>
          <a:xfrm>
            <a:off x="5322316" y="4144064"/>
            <a:ext cx="1547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JOHN DEO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0F266F-B974-4870-B41F-C9D3233DFC62}"/>
              </a:ext>
            </a:extLst>
          </p:cNvPr>
          <p:cNvSpPr/>
          <p:nvPr/>
        </p:nvSpPr>
        <p:spPr>
          <a:xfrm>
            <a:off x="2519938" y="5119507"/>
            <a:ext cx="715212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21AA77E-9D86-4E43-A2F0-C724FB0ADDF2}"/>
              </a:ext>
            </a:extLst>
          </p:cNvPr>
          <p:cNvSpPr/>
          <p:nvPr/>
        </p:nvSpPr>
        <p:spPr>
          <a:xfrm>
            <a:off x="2800542" y="4482179"/>
            <a:ext cx="6590916" cy="317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279237DD-BE00-4D1A-969E-4708AA8B2B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25DB9C5-7419-436D-8511-3207A4F7B585}"/>
              </a:ext>
            </a:extLst>
          </p:cNvPr>
          <p:cNvSpPr txBox="1"/>
          <p:nvPr/>
        </p:nvSpPr>
        <p:spPr>
          <a:xfrm>
            <a:off x="792181" y="3666381"/>
            <a:ext cx="2343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E53D0B3-6CF7-4016-A53C-5CCBDB0D83D8}"/>
              </a:ext>
            </a:extLst>
          </p:cNvPr>
          <p:cNvSpPr/>
          <p:nvPr/>
        </p:nvSpPr>
        <p:spPr>
          <a:xfrm>
            <a:off x="792181" y="4487208"/>
            <a:ext cx="4398055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type specimen book</a:t>
            </a:r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B8220F13-0FAB-4864-A234-B83EC102E68D}"/>
              </a:ext>
            </a:extLst>
          </p:cNvPr>
          <p:cNvSpPr>
            <a:spLocks/>
          </p:cNvSpPr>
          <p:nvPr/>
        </p:nvSpPr>
        <p:spPr bwMode="auto">
          <a:xfrm>
            <a:off x="4140201" y="0"/>
            <a:ext cx="5834062" cy="6330950"/>
          </a:xfrm>
          <a:custGeom>
            <a:avLst/>
            <a:gdLst>
              <a:gd name="T0" fmla="*/ 573 w 1458"/>
              <a:gd name="T1" fmla="*/ 1011 h 1585"/>
              <a:gd name="T2" fmla="*/ 362 w 1458"/>
              <a:gd name="T3" fmla="*/ 413 h 1585"/>
              <a:gd name="T4" fmla="*/ 444 w 1458"/>
              <a:gd name="T5" fmla="*/ 0 h 1585"/>
              <a:gd name="T6" fmla="*/ 242 w 1458"/>
              <a:gd name="T7" fmla="*/ 0 h 1585"/>
              <a:gd name="T8" fmla="*/ 1458 w 1458"/>
              <a:gd name="T9" fmla="*/ 1479 h 1585"/>
              <a:gd name="T10" fmla="*/ 573 w 1458"/>
              <a:gd name="T11" fmla="*/ 1011 h 1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8" h="1585">
                <a:moveTo>
                  <a:pt x="573" y="1011"/>
                </a:moveTo>
                <a:cubicBezTo>
                  <a:pt x="437" y="842"/>
                  <a:pt x="362" y="630"/>
                  <a:pt x="362" y="413"/>
                </a:cubicBezTo>
                <a:cubicBezTo>
                  <a:pt x="362" y="270"/>
                  <a:pt x="382" y="128"/>
                  <a:pt x="444" y="0"/>
                </a:cubicBezTo>
                <a:cubicBezTo>
                  <a:pt x="242" y="0"/>
                  <a:pt x="242" y="0"/>
                  <a:pt x="242" y="0"/>
                </a:cubicBezTo>
                <a:cubicBezTo>
                  <a:pt x="0" y="1362"/>
                  <a:pt x="1203" y="1585"/>
                  <a:pt x="1458" y="1479"/>
                </a:cubicBezTo>
                <a:cubicBezTo>
                  <a:pt x="1128" y="1492"/>
                  <a:pt x="707" y="1176"/>
                  <a:pt x="573" y="101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D63E4B2E-3FFE-4E77-87F9-D4B5FE8532DC}"/>
              </a:ext>
            </a:extLst>
          </p:cNvPr>
          <p:cNvSpPr>
            <a:spLocks/>
          </p:cNvSpPr>
          <p:nvPr/>
        </p:nvSpPr>
        <p:spPr bwMode="auto">
          <a:xfrm>
            <a:off x="8489950" y="4257675"/>
            <a:ext cx="3705225" cy="1593850"/>
          </a:xfrm>
          <a:custGeom>
            <a:avLst/>
            <a:gdLst>
              <a:gd name="T0" fmla="*/ 386 w 926"/>
              <a:gd name="T1" fmla="*/ 297 h 399"/>
              <a:gd name="T2" fmla="*/ 0 w 926"/>
              <a:gd name="T3" fmla="*/ 272 h 399"/>
              <a:gd name="T4" fmla="*/ 29 w 926"/>
              <a:gd name="T5" fmla="*/ 286 h 399"/>
              <a:gd name="T6" fmla="*/ 484 w 926"/>
              <a:gd name="T7" fmla="*/ 395 h 399"/>
              <a:gd name="T8" fmla="*/ 926 w 926"/>
              <a:gd name="T9" fmla="*/ 311 h 399"/>
              <a:gd name="T10" fmla="*/ 926 w 926"/>
              <a:gd name="T11" fmla="*/ 112 h 399"/>
              <a:gd name="T12" fmla="*/ 926 w 926"/>
              <a:gd name="T13" fmla="*/ 66 h 399"/>
              <a:gd name="T14" fmla="*/ 926 w 926"/>
              <a:gd name="T15" fmla="*/ 0 h 399"/>
              <a:gd name="T16" fmla="*/ 386 w 926"/>
              <a:gd name="T17" fmla="*/ 297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26" h="399">
                <a:moveTo>
                  <a:pt x="386" y="297"/>
                </a:moveTo>
                <a:cubicBezTo>
                  <a:pt x="258" y="312"/>
                  <a:pt x="128" y="303"/>
                  <a:pt x="0" y="272"/>
                </a:cubicBezTo>
                <a:cubicBezTo>
                  <a:pt x="10" y="277"/>
                  <a:pt x="19" y="282"/>
                  <a:pt x="29" y="286"/>
                </a:cubicBezTo>
                <a:cubicBezTo>
                  <a:pt x="175" y="354"/>
                  <a:pt x="330" y="390"/>
                  <a:pt x="484" y="395"/>
                </a:cubicBezTo>
                <a:cubicBezTo>
                  <a:pt x="636" y="399"/>
                  <a:pt x="787" y="371"/>
                  <a:pt x="926" y="311"/>
                </a:cubicBezTo>
                <a:cubicBezTo>
                  <a:pt x="926" y="112"/>
                  <a:pt x="926" y="112"/>
                  <a:pt x="926" y="112"/>
                </a:cubicBezTo>
                <a:cubicBezTo>
                  <a:pt x="926" y="66"/>
                  <a:pt x="926" y="66"/>
                  <a:pt x="926" y="66"/>
                </a:cubicBezTo>
                <a:cubicBezTo>
                  <a:pt x="926" y="0"/>
                  <a:pt x="926" y="0"/>
                  <a:pt x="926" y="0"/>
                </a:cubicBezTo>
                <a:cubicBezTo>
                  <a:pt x="788" y="155"/>
                  <a:pt x="599" y="263"/>
                  <a:pt x="386" y="29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2BC2231-8AAE-49A5-824D-2FF41283595D}"/>
              </a:ext>
            </a:extLst>
          </p:cNvPr>
          <p:cNvSpPr/>
          <p:nvPr/>
        </p:nvSpPr>
        <p:spPr>
          <a:xfrm>
            <a:off x="0" y="566056"/>
            <a:ext cx="4470400" cy="2075543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6ADF82FF-F7CC-4CB3-9F02-93A2997DAE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181" y="1222505"/>
            <a:ext cx="2886038" cy="762645"/>
          </a:xfrm>
          <a:prstGeom prst="rect">
            <a:avLst/>
          </a:prstGeom>
        </p:spPr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0E90592D-CB35-4CF3-9EF6-FD11ADA66B77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57" r="104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Placeholder 46">
            <a:extLst>
              <a:ext uri="{FF2B5EF4-FFF2-40B4-BE49-F238E27FC236}">
                <a16:creationId xmlns:a16="http://schemas.microsoft.com/office/drawing/2014/main" id="{A579CF0A-8024-4E7A-BF85-F90EDEFF7641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48" b="8948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0F55BAF1-FA47-4CBE-95E0-214B154216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5323E7A-1F1F-4410-9AB7-357854F5119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>
                <a:solidFill>
                  <a:schemeClr val="bg1"/>
                </a:solidFill>
              </a:rPr>
              <a:t>Our Services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5AAA37C-CD1F-4314-8270-E8C1B110D1C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 variation of the ordinary lorem ipsum text has been used lorem ipsum text has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Oval 7">
            <a:extLst>
              <a:ext uri="{FF2B5EF4-FFF2-40B4-BE49-F238E27FC236}">
                <a16:creationId xmlns:a16="http://schemas.microsoft.com/office/drawing/2014/main" id="{7B350F83-9372-461F-B63A-C48A78EC64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9663" y="2640013"/>
            <a:ext cx="2266950" cy="2265363"/>
          </a:xfrm>
          <a:prstGeom prst="ellipse">
            <a:avLst/>
          </a:pr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6">
            <a:extLst>
              <a:ext uri="{FF2B5EF4-FFF2-40B4-BE49-F238E27FC236}">
                <a16:creationId xmlns:a16="http://schemas.microsoft.com/office/drawing/2014/main" id="{E29DBD96-8312-4A14-B643-AF8AB25860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4838" y="1727200"/>
            <a:ext cx="2268538" cy="2268538"/>
          </a:xfrm>
          <a:prstGeom prst="ellipse">
            <a:avLst/>
          </a:prstGeom>
          <a:solidFill>
            <a:schemeClr val="accent5">
              <a:alpha val="8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Oval 5">
            <a:extLst>
              <a:ext uri="{FF2B5EF4-FFF2-40B4-BE49-F238E27FC236}">
                <a16:creationId xmlns:a16="http://schemas.microsoft.com/office/drawing/2014/main" id="{99A16EB0-37E1-4D72-AFDC-F530923BBF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2575" y="1727200"/>
            <a:ext cx="2271713" cy="2268538"/>
          </a:xfrm>
          <a:prstGeom prst="ellipse">
            <a:avLst/>
          </a:prstGeom>
          <a:solidFill>
            <a:schemeClr val="accent4">
              <a:alpha val="8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2">
            <a:extLst>
              <a:ext uri="{FF2B5EF4-FFF2-40B4-BE49-F238E27FC236}">
                <a16:creationId xmlns:a16="http://schemas.microsoft.com/office/drawing/2014/main" id="{9A9F7779-4A43-4247-8D63-675E8AA1AD2E}"/>
              </a:ext>
            </a:extLst>
          </p:cNvPr>
          <p:cNvSpPr>
            <a:spLocks noEditPoints="1"/>
          </p:cNvSpPr>
          <p:nvPr/>
        </p:nvSpPr>
        <p:spPr bwMode="auto">
          <a:xfrm>
            <a:off x="7186613" y="2207645"/>
            <a:ext cx="469900" cy="490538"/>
          </a:xfrm>
          <a:custGeom>
            <a:avLst/>
            <a:gdLst>
              <a:gd name="T0" fmla="*/ 75 w 153"/>
              <a:gd name="T1" fmla="*/ 109 h 162"/>
              <a:gd name="T2" fmla="*/ 8 w 153"/>
              <a:gd name="T3" fmla="*/ 128 h 162"/>
              <a:gd name="T4" fmla="*/ 35 w 153"/>
              <a:gd name="T5" fmla="*/ 61 h 162"/>
              <a:gd name="T6" fmla="*/ 31 w 153"/>
              <a:gd name="T7" fmla="*/ 64 h 162"/>
              <a:gd name="T8" fmla="*/ 29 w 153"/>
              <a:gd name="T9" fmla="*/ 65 h 162"/>
              <a:gd name="T10" fmla="*/ 26 w 153"/>
              <a:gd name="T11" fmla="*/ 68 h 162"/>
              <a:gd name="T12" fmla="*/ 23 w 153"/>
              <a:gd name="T13" fmla="*/ 72 h 162"/>
              <a:gd name="T14" fmla="*/ 21 w 153"/>
              <a:gd name="T15" fmla="*/ 75 h 162"/>
              <a:gd name="T16" fmla="*/ 21 w 153"/>
              <a:gd name="T17" fmla="*/ 78 h 162"/>
              <a:gd name="T18" fmla="*/ 19 w 153"/>
              <a:gd name="T19" fmla="*/ 84 h 162"/>
              <a:gd name="T20" fmla="*/ 13 w 153"/>
              <a:gd name="T21" fmla="*/ 89 h 162"/>
              <a:gd name="T22" fmla="*/ 5 w 153"/>
              <a:gd name="T23" fmla="*/ 78 h 162"/>
              <a:gd name="T24" fmla="*/ 5 w 153"/>
              <a:gd name="T25" fmla="*/ 71 h 162"/>
              <a:gd name="T26" fmla="*/ 6 w 153"/>
              <a:gd name="T27" fmla="*/ 62 h 162"/>
              <a:gd name="T28" fmla="*/ 7 w 153"/>
              <a:gd name="T29" fmla="*/ 57 h 162"/>
              <a:gd name="T30" fmla="*/ 12 w 153"/>
              <a:gd name="T31" fmla="*/ 46 h 162"/>
              <a:gd name="T32" fmla="*/ 17 w 153"/>
              <a:gd name="T33" fmla="*/ 40 h 162"/>
              <a:gd name="T34" fmla="*/ 29 w 153"/>
              <a:gd name="T35" fmla="*/ 25 h 162"/>
              <a:gd name="T36" fmla="*/ 77 w 153"/>
              <a:gd name="T37" fmla="*/ 27 h 162"/>
              <a:gd name="T38" fmla="*/ 74 w 153"/>
              <a:gd name="T39" fmla="*/ 65 h 162"/>
              <a:gd name="T40" fmla="*/ 122 w 153"/>
              <a:gd name="T41" fmla="*/ 9 h 162"/>
              <a:gd name="T42" fmla="*/ 111 w 153"/>
              <a:gd name="T43" fmla="*/ 34 h 162"/>
              <a:gd name="T44" fmla="*/ 141 w 153"/>
              <a:gd name="T45" fmla="*/ 35 h 162"/>
              <a:gd name="T46" fmla="*/ 141 w 153"/>
              <a:gd name="T47" fmla="*/ 68 h 162"/>
              <a:gd name="T48" fmla="*/ 100 w 153"/>
              <a:gd name="T49" fmla="*/ 83 h 162"/>
              <a:gd name="T50" fmla="*/ 148 w 153"/>
              <a:gd name="T51" fmla="*/ 156 h 162"/>
              <a:gd name="T52" fmla="*/ 78 w 153"/>
              <a:gd name="T53" fmla="*/ 101 h 162"/>
              <a:gd name="T54" fmla="*/ 143 w 153"/>
              <a:gd name="T55" fmla="*/ 151 h 162"/>
              <a:gd name="T56" fmla="*/ 93 w 153"/>
              <a:gd name="T57" fmla="*/ 87 h 162"/>
              <a:gd name="T58" fmla="*/ 100 w 153"/>
              <a:gd name="T59" fmla="*/ 71 h 162"/>
              <a:gd name="T60" fmla="*/ 106 w 153"/>
              <a:gd name="T61" fmla="*/ 69 h 162"/>
              <a:gd name="T62" fmla="*/ 145 w 153"/>
              <a:gd name="T63" fmla="*/ 42 h 162"/>
              <a:gd name="T64" fmla="*/ 103 w 153"/>
              <a:gd name="T65" fmla="*/ 32 h 162"/>
              <a:gd name="T66" fmla="*/ 91 w 153"/>
              <a:gd name="T67" fmla="*/ 55 h 162"/>
              <a:gd name="T68" fmla="*/ 89 w 153"/>
              <a:gd name="T69" fmla="*/ 60 h 162"/>
              <a:gd name="T70" fmla="*/ 47 w 153"/>
              <a:gd name="T71" fmla="*/ 48 h 162"/>
              <a:gd name="T72" fmla="*/ 47 w 153"/>
              <a:gd name="T73" fmla="*/ 42 h 162"/>
              <a:gd name="T74" fmla="*/ 67 w 153"/>
              <a:gd name="T75" fmla="*/ 27 h 162"/>
              <a:gd name="T76" fmla="*/ 36 w 153"/>
              <a:gd name="T77" fmla="*/ 26 h 162"/>
              <a:gd name="T78" fmla="*/ 30 w 153"/>
              <a:gd name="T79" fmla="*/ 33 h 162"/>
              <a:gd name="T80" fmla="*/ 24 w 153"/>
              <a:gd name="T81" fmla="*/ 43 h 162"/>
              <a:gd name="T82" fmla="*/ 20 w 153"/>
              <a:gd name="T83" fmla="*/ 48 h 162"/>
              <a:gd name="T84" fmla="*/ 15 w 153"/>
              <a:gd name="T85" fmla="*/ 55 h 162"/>
              <a:gd name="T86" fmla="*/ 13 w 153"/>
              <a:gd name="T87" fmla="*/ 62 h 162"/>
              <a:gd name="T88" fmla="*/ 12 w 153"/>
              <a:gd name="T89" fmla="*/ 68 h 162"/>
              <a:gd name="T90" fmla="*/ 12 w 153"/>
              <a:gd name="T91" fmla="*/ 71 h 162"/>
              <a:gd name="T92" fmla="*/ 13 w 153"/>
              <a:gd name="T93" fmla="*/ 76 h 162"/>
              <a:gd name="T94" fmla="*/ 14 w 153"/>
              <a:gd name="T95" fmla="*/ 76 h 162"/>
              <a:gd name="T96" fmla="*/ 15 w 153"/>
              <a:gd name="T97" fmla="*/ 72 h 162"/>
              <a:gd name="T98" fmla="*/ 17 w 153"/>
              <a:gd name="T99" fmla="*/ 69 h 162"/>
              <a:gd name="T100" fmla="*/ 20 w 153"/>
              <a:gd name="T101" fmla="*/ 64 h 162"/>
              <a:gd name="T102" fmla="*/ 23 w 153"/>
              <a:gd name="T103" fmla="*/ 61 h 162"/>
              <a:gd name="T104" fmla="*/ 29 w 153"/>
              <a:gd name="T105" fmla="*/ 57 h 162"/>
              <a:gd name="T106" fmla="*/ 34 w 153"/>
              <a:gd name="T107" fmla="*/ 54 h 162"/>
              <a:gd name="T108" fmla="*/ 39 w 153"/>
              <a:gd name="T109" fmla="*/ 55 h 162"/>
              <a:gd name="T110" fmla="*/ 14 w 153"/>
              <a:gd name="T111" fmla="*/ 133 h 162"/>
              <a:gd name="T112" fmla="*/ 29 w 153"/>
              <a:gd name="T113" fmla="*/ 147 h 162"/>
              <a:gd name="T114" fmla="*/ 14 w 153"/>
              <a:gd name="T115" fmla="*/ 147 h 162"/>
              <a:gd name="T116" fmla="*/ 27 w 153"/>
              <a:gd name="T117" fmla="*/ 147 h 162"/>
              <a:gd name="T118" fmla="*/ 19 w 153"/>
              <a:gd name="T119" fmla="*/ 139 h 162"/>
              <a:gd name="T120" fmla="*/ 22 w 153"/>
              <a:gd name="T121" fmla="*/ 139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3" h="162">
                <a:moveTo>
                  <a:pt x="135" y="162"/>
                </a:moveTo>
                <a:cubicBezTo>
                  <a:pt x="130" y="162"/>
                  <a:pt x="126" y="160"/>
                  <a:pt x="123" y="156"/>
                </a:cubicBezTo>
                <a:cubicBezTo>
                  <a:pt x="75" y="109"/>
                  <a:pt x="75" y="109"/>
                  <a:pt x="75" y="109"/>
                </a:cubicBezTo>
                <a:cubicBezTo>
                  <a:pt x="33" y="153"/>
                  <a:pt x="33" y="153"/>
                  <a:pt x="33" y="153"/>
                </a:cubicBezTo>
                <a:cubicBezTo>
                  <a:pt x="26" y="160"/>
                  <a:pt x="15" y="161"/>
                  <a:pt x="8" y="154"/>
                </a:cubicBezTo>
                <a:cubicBezTo>
                  <a:pt x="0" y="147"/>
                  <a:pt x="1" y="136"/>
                  <a:pt x="8" y="128"/>
                </a:cubicBezTo>
                <a:cubicBezTo>
                  <a:pt x="9" y="127"/>
                  <a:pt x="9" y="127"/>
                  <a:pt x="9" y="127"/>
                </a:cubicBezTo>
                <a:cubicBezTo>
                  <a:pt x="56" y="82"/>
                  <a:pt x="56" y="82"/>
                  <a:pt x="56" y="82"/>
                </a:cubicBezTo>
                <a:cubicBezTo>
                  <a:pt x="35" y="61"/>
                  <a:pt x="35" y="61"/>
                  <a:pt x="35" y="61"/>
                </a:cubicBezTo>
                <a:cubicBezTo>
                  <a:pt x="35" y="62"/>
                  <a:pt x="35" y="62"/>
                  <a:pt x="34" y="62"/>
                </a:cubicBezTo>
                <a:cubicBezTo>
                  <a:pt x="32" y="63"/>
                  <a:pt x="32" y="63"/>
                  <a:pt x="32" y="63"/>
                </a:cubicBezTo>
                <a:cubicBezTo>
                  <a:pt x="32" y="63"/>
                  <a:pt x="31" y="63"/>
                  <a:pt x="31" y="64"/>
                </a:cubicBezTo>
                <a:cubicBezTo>
                  <a:pt x="30" y="65"/>
                  <a:pt x="30" y="65"/>
                  <a:pt x="30" y="65"/>
                </a:cubicBezTo>
                <a:cubicBezTo>
                  <a:pt x="27" y="62"/>
                  <a:pt x="27" y="62"/>
                  <a:pt x="27" y="62"/>
                </a:cubicBezTo>
                <a:cubicBezTo>
                  <a:pt x="29" y="65"/>
                  <a:pt x="29" y="65"/>
                  <a:pt x="29" y="65"/>
                </a:cubicBezTo>
                <a:cubicBezTo>
                  <a:pt x="29" y="65"/>
                  <a:pt x="28" y="66"/>
                  <a:pt x="28" y="66"/>
                </a:cubicBezTo>
                <a:cubicBezTo>
                  <a:pt x="28" y="66"/>
                  <a:pt x="28" y="66"/>
                  <a:pt x="28" y="66"/>
                </a:cubicBezTo>
                <a:cubicBezTo>
                  <a:pt x="27" y="67"/>
                  <a:pt x="26" y="67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4" y="71"/>
                  <a:pt x="24" y="71"/>
                  <a:pt x="24" y="71"/>
                </a:cubicBezTo>
                <a:cubicBezTo>
                  <a:pt x="23" y="71"/>
                  <a:pt x="23" y="71"/>
                  <a:pt x="23" y="72"/>
                </a:cubicBezTo>
                <a:cubicBezTo>
                  <a:pt x="22" y="73"/>
                  <a:pt x="22" y="73"/>
                  <a:pt x="22" y="73"/>
                </a:cubicBezTo>
                <a:cubicBezTo>
                  <a:pt x="22" y="73"/>
                  <a:pt x="22" y="74"/>
                  <a:pt x="22" y="74"/>
                </a:cubicBezTo>
                <a:cubicBezTo>
                  <a:pt x="22" y="75"/>
                  <a:pt x="21" y="75"/>
                  <a:pt x="21" y="75"/>
                </a:cubicBezTo>
                <a:cubicBezTo>
                  <a:pt x="21" y="75"/>
                  <a:pt x="21" y="75"/>
                  <a:pt x="21" y="75"/>
                </a:cubicBezTo>
                <a:cubicBezTo>
                  <a:pt x="21" y="75"/>
                  <a:pt x="21" y="76"/>
                  <a:pt x="21" y="76"/>
                </a:cubicBezTo>
                <a:cubicBezTo>
                  <a:pt x="21" y="78"/>
                  <a:pt x="21" y="78"/>
                  <a:pt x="21" y="78"/>
                </a:cubicBezTo>
                <a:cubicBezTo>
                  <a:pt x="21" y="78"/>
                  <a:pt x="20" y="78"/>
                  <a:pt x="20" y="79"/>
                </a:cubicBezTo>
                <a:cubicBezTo>
                  <a:pt x="20" y="79"/>
                  <a:pt x="20" y="79"/>
                  <a:pt x="20" y="79"/>
                </a:cubicBezTo>
                <a:cubicBezTo>
                  <a:pt x="19" y="84"/>
                  <a:pt x="19" y="84"/>
                  <a:pt x="19" y="84"/>
                </a:cubicBezTo>
                <a:cubicBezTo>
                  <a:pt x="19" y="85"/>
                  <a:pt x="19" y="86"/>
                  <a:pt x="18" y="87"/>
                </a:cubicBezTo>
                <a:cubicBezTo>
                  <a:pt x="17" y="88"/>
                  <a:pt x="15" y="89"/>
                  <a:pt x="14" y="89"/>
                </a:cubicBezTo>
                <a:cubicBezTo>
                  <a:pt x="13" y="89"/>
                  <a:pt x="13" y="89"/>
                  <a:pt x="13" y="89"/>
                </a:cubicBezTo>
                <a:cubicBezTo>
                  <a:pt x="10" y="89"/>
                  <a:pt x="8" y="87"/>
                  <a:pt x="7" y="84"/>
                </a:cubicBezTo>
                <a:cubicBezTo>
                  <a:pt x="6" y="80"/>
                  <a:pt x="6" y="80"/>
                  <a:pt x="6" y="80"/>
                </a:cubicBezTo>
                <a:cubicBezTo>
                  <a:pt x="6" y="80"/>
                  <a:pt x="6" y="79"/>
                  <a:pt x="5" y="78"/>
                </a:cubicBezTo>
                <a:cubicBezTo>
                  <a:pt x="5" y="75"/>
                  <a:pt x="5" y="75"/>
                  <a:pt x="5" y="75"/>
                </a:cubicBezTo>
                <a:cubicBezTo>
                  <a:pt x="5" y="74"/>
                  <a:pt x="5" y="74"/>
                  <a:pt x="5" y="73"/>
                </a:cubicBezTo>
                <a:cubicBezTo>
                  <a:pt x="5" y="71"/>
                  <a:pt x="5" y="71"/>
                  <a:pt x="5" y="71"/>
                </a:cubicBezTo>
                <a:cubicBezTo>
                  <a:pt x="5" y="70"/>
                  <a:pt x="5" y="69"/>
                  <a:pt x="5" y="67"/>
                </a:cubicBezTo>
                <a:cubicBezTo>
                  <a:pt x="5" y="67"/>
                  <a:pt x="5" y="67"/>
                  <a:pt x="5" y="67"/>
                </a:cubicBezTo>
                <a:cubicBezTo>
                  <a:pt x="5" y="65"/>
                  <a:pt x="5" y="64"/>
                  <a:pt x="6" y="62"/>
                </a:cubicBezTo>
                <a:cubicBezTo>
                  <a:pt x="6" y="60"/>
                  <a:pt x="6" y="60"/>
                  <a:pt x="6" y="60"/>
                </a:cubicBezTo>
                <a:cubicBezTo>
                  <a:pt x="6" y="60"/>
                  <a:pt x="6" y="59"/>
                  <a:pt x="6" y="59"/>
                </a:cubicBezTo>
                <a:cubicBezTo>
                  <a:pt x="7" y="57"/>
                  <a:pt x="7" y="57"/>
                  <a:pt x="7" y="57"/>
                </a:cubicBezTo>
                <a:cubicBezTo>
                  <a:pt x="7" y="56"/>
                  <a:pt x="8" y="54"/>
                  <a:pt x="9" y="53"/>
                </a:cubicBezTo>
                <a:cubicBezTo>
                  <a:pt x="9" y="51"/>
                  <a:pt x="10" y="50"/>
                  <a:pt x="11" y="49"/>
                </a:cubicBezTo>
                <a:cubicBezTo>
                  <a:pt x="12" y="46"/>
                  <a:pt x="12" y="46"/>
                  <a:pt x="12" y="46"/>
                </a:cubicBezTo>
                <a:cubicBezTo>
                  <a:pt x="13" y="45"/>
                  <a:pt x="13" y="44"/>
                  <a:pt x="14" y="43"/>
                </a:cubicBezTo>
                <a:cubicBezTo>
                  <a:pt x="16" y="40"/>
                  <a:pt x="16" y="40"/>
                  <a:pt x="16" y="40"/>
                </a:cubicBezTo>
                <a:cubicBezTo>
                  <a:pt x="16" y="40"/>
                  <a:pt x="17" y="40"/>
                  <a:pt x="17" y="40"/>
                </a:cubicBezTo>
                <a:cubicBezTo>
                  <a:pt x="17" y="36"/>
                  <a:pt x="19" y="34"/>
                  <a:pt x="21" y="31"/>
                </a:cubicBezTo>
                <a:cubicBezTo>
                  <a:pt x="24" y="28"/>
                  <a:pt x="24" y="28"/>
                  <a:pt x="24" y="28"/>
                </a:cubicBezTo>
                <a:cubicBezTo>
                  <a:pt x="26" y="27"/>
                  <a:pt x="27" y="26"/>
                  <a:pt x="29" y="25"/>
                </a:cubicBezTo>
                <a:cubicBezTo>
                  <a:pt x="30" y="19"/>
                  <a:pt x="36" y="13"/>
                  <a:pt x="44" y="5"/>
                </a:cubicBezTo>
                <a:cubicBezTo>
                  <a:pt x="49" y="0"/>
                  <a:pt x="49" y="0"/>
                  <a:pt x="49" y="0"/>
                </a:cubicBezTo>
                <a:cubicBezTo>
                  <a:pt x="77" y="27"/>
                  <a:pt x="77" y="27"/>
                  <a:pt x="77" y="27"/>
                </a:cubicBezTo>
                <a:cubicBezTo>
                  <a:pt x="72" y="32"/>
                  <a:pt x="72" y="32"/>
                  <a:pt x="72" y="32"/>
                </a:cubicBezTo>
                <a:cubicBezTo>
                  <a:pt x="66" y="39"/>
                  <a:pt x="60" y="44"/>
                  <a:pt x="55" y="46"/>
                </a:cubicBezTo>
                <a:cubicBezTo>
                  <a:pt x="74" y="65"/>
                  <a:pt x="74" y="65"/>
                  <a:pt x="74" y="65"/>
                </a:cubicBezTo>
                <a:cubicBezTo>
                  <a:pt x="84" y="55"/>
                  <a:pt x="84" y="55"/>
                  <a:pt x="84" y="55"/>
                </a:cubicBezTo>
                <a:cubicBezTo>
                  <a:pt x="80" y="42"/>
                  <a:pt x="83" y="29"/>
                  <a:pt x="93" y="19"/>
                </a:cubicBezTo>
                <a:cubicBezTo>
                  <a:pt x="100" y="12"/>
                  <a:pt x="111" y="8"/>
                  <a:pt x="122" y="9"/>
                </a:cubicBezTo>
                <a:cubicBezTo>
                  <a:pt x="124" y="9"/>
                  <a:pt x="126" y="11"/>
                  <a:pt x="127" y="13"/>
                </a:cubicBezTo>
                <a:cubicBezTo>
                  <a:pt x="128" y="15"/>
                  <a:pt x="127" y="18"/>
                  <a:pt x="126" y="20"/>
                </a:cubicBezTo>
                <a:cubicBezTo>
                  <a:pt x="111" y="34"/>
                  <a:pt x="111" y="34"/>
                  <a:pt x="111" y="34"/>
                </a:cubicBezTo>
                <a:cubicBezTo>
                  <a:pt x="115" y="46"/>
                  <a:pt x="115" y="46"/>
                  <a:pt x="115" y="46"/>
                </a:cubicBezTo>
                <a:cubicBezTo>
                  <a:pt x="127" y="49"/>
                  <a:pt x="127" y="49"/>
                  <a:pt x="127" y="49"/>
                </a:cubicBezTo>
                <a:cubicBezTo>
                  <a:pt x="141" y="35"/>
                  <a:pt x="141" y="35"/>
                  <a:pt x="141" y="35"/>
                </a:cubicBezTo>
                <a:cubicBezTo>
                  <a:pt x="143" y="33"/>
                  <a:pt x="145" y="33"/>
                  <a:pt x="148" y="34"/>
                </a:cubicBezTo>
                <a:cubicBezTo>
                  <a:pt x="150" y="34"/>
                  <a:pt x="152" y="37"/>
                  <a:pt x="152" y="39"/>
                </a:cubicBezTo>
                <a:cubicBezTo>
                  <a:pt x="153" y="50"/>
                  <a:pt x="149" y="60"/>
                  <a:pt x="141" y="68"/>
                </a:cubicBezTo>
                <a:cubicBezTo>
                  <a:pt x="135" y="75"/>
                  <a:pt x="126" y="78"/>
                  <a:pt x="116" y="78"/>
                </a:cubicBezTo>
                <a:cubicBezTo>
                  <a:pt x="112" y="78"/>
                  <a:pt x="109" y="78"/>
                  <a:pt x="105" y="77"/>
                </a:cubicBezTo>
                <a:cubicBezTo>
                  <a:pt x="100" y="83"/>
                  <a:pt x="100" y="83"/>
                  <a:pt x="100" y="83"/>
                </a:cubicBezTo>
                <a:cubicBezTo>
                  <a:pt x="148" y="131"/>
                  <a:pt x="148" y="131"/>
                  <a:pt x="148" y="131"/>
                </a:cubicBezTo>
                <a:cubicBezTo>
                  <a:pt x="151" y="135"/>
                  <a:pt x="153" y="139"/>
                  <a:pt x="153" y="144"/>
                </a:cubicBezTo>
                <a:cubicBezTo>
                  <a:pt x="153" y="148"/>
                  <a:pt x="151" y="153"/>
                  <a:pt x="148" y="156"/>
                </a:cubicBezTo>
                <a:cubicBezTo>
                  <a:pt x="144" y="160"/>
                  <a:pt x="140" y="162"/>
                  <a:pt x="135" y="162"/>
                </a:cubicBezTo>
                <a:close/>
                <a:moveTo>
                  <a:pt x="75" y="98"/>
                </a:moveTo>
                <a:cubicBezTo>
                  <a:pt x="78" y="101"/>
                  <a:pt x="78" y="101"/>
                  <a:pt x="78" y="101"/>
                </a:cubicBezTo>
                <a:cubicBezTo>
                  <a:pt x="78" y="101"/>
                  <a:pt x="78" y="102"/>
                  <a:pt x="78" y="102"/>
                </a:cubicBezTo>
                <a:cubicBezTo>
                  <a:pt x="128" y="151"/>
                  <a:pt x="128" y="151"/>
                  <a:pt x="128" y="151"/>
                </a:cubicBezTo>
                <a:cubicBezTo>
                  <a:pt x="132" y="155"/>
                  <a:pt x="139" y="155"/>
                  <a:pt x="143" y="151"/>
                </a:cubicBezTo>
                <a:cubicBezTo>
                  <a:pt x="145" y="149"/>
                  <a:pt x="146" y="147"/>
                  <a:pt x="146" y="144"/>
                </a:cubicBezTo>
                <a:cubicBezTo>
                  <a:pt x="146" y="141"/>
                  <a:pt x="145" y="138"/>
                  <a:pt x="143" y="136"/>
                </a:cubicBezTo>
                <a:cubicBezTo>
                  <a:pt x="93" y="87"/>
                  <a:pt x="93" y="87"/>
                  <a:pt x="93" y="87"/>
                </a:cubicBezTo>
                <a:cubicBezTo>
                  <a:pt x="93" y="87"/>
                  <a:pt x="93" y="86"/>
                  <a:pt x="92" y="86"/>
                </a:cubicBezTo>
                <a:cubicBezTo>
                  <a:pt x="89" y="84"/>
                  <a:pt x="89" y="84"/>
                  <a:pt x="89" y="84"/>
                </a:cubicBezTo>
                <a:cubicBezTo>
                  <a:pt x="100" y="71"/>
                  <a:pt x="100" y="71"/>
                  <a:pt x="100" y="71"/>
                </a:cubicBezTo>
                <a:cubicBezTo>
                  <a:pt x="101" y="71"/>
                  <a:pt x="101" y="71"/>
                  <a:pt x="102" y="70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06" y="69"/>
                  <a:pt x="106" y="69"/>
                  <a:pt x="106" y="69"/>
                </a:cubicBezTo>
                <a:cubicBezTo>
                  <a:pt x="109" y="70"/>
                  <a:pt x="112" y="71"/>
                  <a:pt x="116" y="71"/>
                </a:cubicBezTo>
                <a:cubicBezTo>
                  <a:pt x="124" y="71"/>
                  <a:pt x="131" y="68"/>
                  <a:pt x="136" y="63"/>
                </a:cubicBezTo>
                <a:cubicBezTo>
                  <a:pt x="142" y="57"/>
                  <a:pt x="145" y="49"/>
                  <a:pt x="145" y="42"/>
                </a:cubicBezTo>
                <a:cubicBezTo>
                  <a:pt x="129" y="57"/>
                  <a:pt x="129" y="57"/>
                  <a:pt x="129" y="57"/>
                </a:cubicBezTo>
                <a:cubicBezTo>
                  <a:pt x="109" y="52"/>
                  <a:pt x="109" y="52"/>
                  <a:pt x="109" y="52"/>
                </a:cubicBezTo>
                <a:cubicBezTo>
                  <a:pt x="103" y="32"/>
                  <a:pt x="103" y="32"/>
                  <a:pt x="103" y="32"/>
                </a:cubicBezTo>
                <a:cubicBezTo>
                  <a:pt x="119" y="16"/>
                  <a:pt x="119" y="16"/>
                  <a:pt x="119" y="16"/>
                </a:cubicBezTo>
                <a:cubicBezTo>
                  <a:pt x="111" y="16"/>
                  <a:pt x="104" y="19"/>
                  <a:pt x="98" y="24"/>
                </a:cubicBezTo>
                <a:cubicBezTo>
                  <a:pt x="90" y="32"/>
                  <a:pt x="87" y="44"/>
                  <a:pt x="91" y="55"/>
                </a:cubicBezTo>
                <a:cubicBezTo>
                  <a:pt x="92" y="57"/>
                  <a:pt x="92" y="57"/>
                  <a:pt x="92" y="57"/>
                </a:cubicBezTo>
                <a:cubicBezTo>
                  <a:pt x="90" y="59"/>
                  <a:pt x="90" y="59"/>
                  <a:pt x="90" y="59"/>
                </a:cubicBezTo>
                <a:cubicBezTo>
                  <a:pt x="90" y="59"/>
                  <a:pt x="90" y="60"/>
                  <a:pt x="89" y="60"/>
                </a:cubicBezTo>
                <a:cubicBezTo>
                  <a:pt x="74" y="75"/>
                  <a:pt x="74" y="75"/>
                  <a:pt x="74" y="75"/>
                </a:cubicBezTo>
                <a:cubicBezTo>
                  <a:pt x="48" y="49"/>
                  <a:pt x="48" y="49"/>
                  <a:pt x="48" y="49"/>
                </a:cubicBezTo>
                <a:cubicBezTo>
                  <a:pt x="47" y="49"/>
                  <a:pt x="47" y="49"/>
                  <a:pt x="47" y="48"/>
                </a:cubicBezTo>
                <a:cubicBezTo>
                  <a:pt x="44" y="46"/>
                  <a:pt x="44" y="46"/>
                  <a:pt x="44" y="46"/>
                </a:cubicBezTo>
                <a:cubicBezTo>
                  <a:pt x="46" y="44"/>
                  <a:pt x="46" y="44"/>
                  <a:pt x="46" y="44"/>
                </a:cubicBezTo>
                <a:cubicBezTo>
                  <a:pt x="46" y="43"/>
                  <a:pt x="47" y="43"/>
                  <a:pt x="47" y="42"/>
                </a:cubicBezTo>
                <a:cubicBezTo>
                  <a:pt x="48" y="40"/>
                  <a:pt x="48" y="40"/>
                  <a:pt x="48" y="40"/>
                </a:cubicBezTo>
                <a:cubicBezTo>
                  <a:pt x="51" y="40"/>
                  <a:pt x="51" y="40"/>
                  <a:pt x="51" y="40"/>
                </a:cubicBezTo>
                <a:cubicBezTo>
                  <a:pt x="54" y="40"/>
                  <a:pt x="62" y="33"/>
                  <a:pt x="67" y="27"/>
                </a:cubicBezTo>
                <a:cubicBezTo>
                  <a:pt x="49" y="10"/>
                  <a:pt x="49" y="10"/>
                  <a:pt x="49" y="10"/>
                </a:cubicBezTo>
                <a:cubicBezTo>
                  <a:pt x="49" y="10"/>
                  <a:pt x="49" y="10"/>
                  <a:pt x="49" y="10"/>
                </a:cubicBezTo>
                <a:cubicBezTo>
                  <a:pt x="43" y="17"/>
                  <a:pt x="36" y="23"/>
                  <a:pt x="36" y="26"/>
                </a:cubicBezTo>
                <a:cubicBezTo>
                  <a:pt x="37" y="29"/>
                  <a:pt x="37" y="29"/>
                  <a:pt x="37" y="29"/>
                </a:cubicBezTo>
                <a:cubicBezTo>
                  <a:pt x="34" y="30"/>
                  <a:pt x="34" y="30"/>
                  <a:pt x="34" y="30"/>
                </a:cubicBezTo>
                <a:cubicBezTo>
                  <a:pt x="32" y="31"/>
                  <a:pt x="31" y="32"/>
                  <a:pt x="30" y="33"/>
                </a:cubicBezTo>
                <a:cubicBezTo>
                  <a:pt x="26" y="36"/>
                  <a:pt x="26" y="36"/>
                  <a:pt x="26" y="36"/>
                </a:cubicBezTo>
                <a:cubicBezTo>
                  <a:pt x="25" y="38"/>
                  <a:pt x="24" y="40"/>
                  <a:pt x="24" y="42"/>
                </a:cubicBezTo>
                <a:cubicBezTo>
                  <a:pt x="24" y="43"/>
                  <a:pt x="24" y="43"/>
                  <a:pt x="24" y="43"/>
                </a:cubicBezTo>
                <a:cubicBezTo>
                  <a:pt x="23" y="44"/>
                  <a:pt x="23" y="44"/>
                  <a:pt x="23" y="44"/>
                </a:cubicBezTo>
                <a:cubicBezTo>
                  <a:pt x="23" y="44"/>
                  <a:pt x="22" y="44"/>
                  <a:pt x="22" y="45"/>
                </a:cubicBezTo>
                <a:cubicBezTo>
                  <a:pt x="20" y="48"/>
                  <a:pt x="20" y="48"/>
                  <a:pt x="20" y="48"/>
                </a:cubicBezTo>
                <a:cubicBezTo>
                  <a:pt x="19" y="48"/>
                  <a:pt x="19" y="49"/>
                  <a:pt x="18" y="50"/>
                </a:cubicBezTo>
                <a:cubicBezTo>
                  <a:pt x="17" y="52"/>
                  <a:pt x="17" y="52"/>
                  <a:pt x="17" y="52"/>
                </a:cubicBezTo>
                <a:cubicBezTo>
                  <a:pt x="16" y="53"/>
                  <a:pt x="16" y="54"/>
                  <a:pt x="15" y="55"/>
                </a:cubicBezTo>
                <a:cubicBezTo>
                  <a:pt x="15" y="57"/>
                  <a:pt x="14" y="58"/>
                  <a:pt x="14" y="60"/>
                </a:cubicBezTo>
                <a:cubicBezTo>
                  <a:pt x="13" y="61"/>
                  <a:pt x="13" y="61"/>
                  <a:pt x="13" y="61"/>
                </a:cubicBezTo>
                <a:cubicBezTo>
                  <a:pt x="13" y="61"/>
                  <a:pt x="13" y="61"/>
                  <a:pt x="13" y="62"/>
                </a:cubicBezTo>
                <a:cubicBezTo>
                  <a:pt x="13" y="64"/>
                  <a:pt x="13" y="64"/>
                  <a:pt x="13" y="64"/>
                </a:cubicBezTo>
                <a:cubicBezTo>
                  <a:pt x="12" y="65"/>
                  <a:pt x="12" y="66"/>
                  <a:pt x="12" y="67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69"/>
                  <a:pt x="12" y="70"/>
                  <a:pt x="12" y="71"/>
                </a:cubicBezTo>
                <a:cubicBezTo>
                  <a:pt x="8" y="72"/>
                  <a:pt x="8" y="72"/>
                  <a:pt x="8" y="72"/>
                </a:cubicBezTo>
                <a:cubicBezTo>
                  <a:pt x="12" y="71"/>
                  <a:pt x="12" y="71"/>
                  <a:pt x="12" y="71"/>
                </a:cubicBezTo>
                <a:cubicBezTo>
                  <a:pt x="12" y="73"/>
                  <a:pt x="12" y="73"/>
                  <a:pt x="12" y="73"/>
                </a:cubicBezTo>
                <a:cubicBezTo>
                  <a:pt x="12" y="73"/>
                  <a:pt x="12" y="74"/>
                  <a:pt x="12" y="74"/>
                </a:cubicBezTo>
                <a:cubicBezTo>
                  <a:pt x="13" y="76"/>
                  <a:pt x="13" y="76"/>
                  <a:pt x="13" y="76"/>
                </a:cubicBezTo>
                <a:cubicBezTo>
                  <a:pt x="13" y="77"/>
                  <a:pt x="13" y="78"/>
                  <a:pt x="13" y="78"/>
                </a:cubicBezTo>
                <a:cubicBezTo>
                  <a:pt x="13" y="78"/>
                  <a:pt x="13" y="77"/>
                  <a:pt x="13" y="77"/>
                </a:cubicBezTo>
                <a:cubicBezTo>
                  <a:pt x="13" y="76"/>
                  <a:pt x="13" y="76"/>
                  <a:pt x="14" y="76"/>
                </a:cubicBezTo>
                <a:cubicBezTo>
                  <a:pt x="14" y="74"/>
                  <a:pt x="14" y="74"/>
                  <a:pt x="14" y="74"/>
                </a:cubicBezTo>
                <a:cubicBezTo>
                  <a:pt x="14" y="74"/>
                  <a:pt x="14" y="73"/>
                  <a:pt x="14" y="73"/>
                </a:cubicBezTo>
                <a:cubicBezTo>
                  <a:pt x="15" y="72"/>
                  <a:pt x="15" y="72"/>
                  <a:pt x="15" y="72"/>
                </a:cubicBezTo>
                <a:cubicBezTo>
                  <a:pt x="15" y="72"/>
                  <a:pt x="15" y="72"/>
                  <a:pt x="15" y="72"/>
                </a:cubicBezTo>
                <a:cubicBezTo>
                  <a:pt x="15" y="71"/>
                  <a:pt x="16" y="70"/>
                  <a:pt x="16" y="69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68"/>
                  <a:pt x="18" y="67"/>
                  <a:pt x="18" y="66"/>
                </a:cubicBezTo>
                <a:cubicBezTo>
                  <a:pt x="19" y="65"/>
                  <a:pt x="19" y="65"/>
                  <a:pt x="19" y="65"/>
                </a:cubicBezTo>
                <a:cubicBezTo>
                  <a:pt x="19" y="64"/>
                  <a:pt x="20" y="64"/>
                  <a:pt x="20" y="64"/>
                </a:cubicBezTo>
                <a:cubicBezTo>
                  <a:pt x="20" y="63"/>
                  <a:pt x="20" y="63"/>
                  <a:pt x="20" y="63"/>
                </a:cubicBezTo>
                <a:cubicBezTo>
                  <a:pt x="21" y="62"/>
                  <a:pt x="22" y="62"/>
                  <a:pt x="22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24" y="60"/>
                  <a:pt x="24" y="60"/>
                  <a:pt x="25" y="59"/>
                </a:cubicBezTo>
                <a:cubicBezTo>
                  <a:pt x="27" y="58"/>
                  <a:pt x="27" y="58"/>
                  <a:pt x="27" y="58"/>
                </a:cubicBezTo>
                <a:cubicBezTo>
                  <a:pt x="28" y="57"/>
                  <a:pt x="28" y="57"/>
                  <a:pt x="29" y="57"/>
                </a:cubicBezTo>
                <a:cubicBezTo>
                  <a:pt x="31" y="55"/>
                  <a:pt x="31" y="55"/>
                  <a:pt x="31" y="55"/>
                </a:cubicBezTo>
                <a:cubicBezTo>
                  <a:pt x="32" y="55"/>
                  <a:pt x="32" y="55"/>
                  <a:pt x="33" y="55"/>
                </a:cubicBezTo>
                <a:cubicBezTo>
                  <a:pt x="34" y="54"/>
                  <a:pt x="34" y="54"/>
                  <a:pt x="34" y="54"/>
                </a:cubicBezTo>
                <a:cubicBezTo>
                  <a:pt x="34" y="54"/>
                  <a:pt x="35" y="54"/>
                  <a:pt x="35" y="54"/>
                </a:cubicBezTo>
                <a:cubicBezTo>
                  <a:pt x="38" y="53"/>
                  <a:pt x="38" y="53"/>
                  <a:pt x="38" y="53"/>
                </a:cubicBezTo>
                <a:cubicBezTo>
                  <a:pt x="39" y="55"/>
                  <a:pt x="39" y="55"/>
                  <a:pt x="39" y="55"/>
                </a:cubicBezTo>
                <a:cubicBezTo>
                  <a:pt x="40" y="56"/>
                  <a:pt x="40" y="56"/>
                  <a:pt x="40" y="56"/>
                </a:cubicBezTo>
                <a:cubicBezTo>
                  <a:pt x="66" y="82"/>
                  <a:pt x="66" y="82"/>
                  <a:pt x="66" y="82"/>
                </a:cubicBezTo>
                <a:cubicBezTo>
                  <a:pt x="14" y="133"/>
                  <a:pt x="14" y="133"/>
                  <a:pt x="14" y="133"/>
                </a:cubicBezTo>
                <a:cubicBezTo>
                  <a:pt x="10" y="137"/>
                  <a:pt x="7" y="144"/>
                  <a:pt x="13" y="149"/>
                </a:cubicBezTo>
                <a:cubicBezTo>
                  <a:pt x="17" y="153"/>
                  <a:pt x="23" y="152"/>
                  <a:pt x="28" y="147"/>
                </a:cubicBezTo>
                <a:cubicBezTo>
                  <a:pt x="29" y="147"/>
                  <a:pt x="29" y="147"/>
                  <a:pt x="29" y="147"/>
                </a:cubicBezTo>
                <a:lnTo>
                  <a:pt x="75" y="98"/>
                </a:lnTo>
                <a:close/>
                <a:moveTo>
                  <a:pt x="20" y="150"/>
                </a:moveTo>
                <a:cubicBezTo>
                  <a:pt x="18" y="150"/>
                  <a:pt x="16" y="149"/>
                  <a:pt x="14" y="147"/>
                </a:cubicBezTo>
                <a:cubicBezTo>
                  <a:pt x="10" y="144"/>
                  <a:pt x="10" y="138"/>
                  <a:pt x="14" y="134"/>
                </a:cubicBezTo>
                <a:cubicBezTo>
                  <a:pt x="17" y="130"/>
                  <a:pt x="24" y="130"/>
                  <a:pt x="27" y="134"/>
                </a:cubicBezTo>
                <a:cubicBezTo>
                  <a:pt x="31" y="138"/>
                  <a:pt x="31" y="144"/>
                  <a:pt x="27" y="147"/>
                </a:cubicBezTo>
                <a:cubicBezTo>
                  <a:pt x="25" y="149"/>
                  <a:pt x="23" y="150"/>
                  <a:pt x="20" y="150"/>
                </a:cubicBezTo>
                <a:close/>
                <a:moveTo>
                  <a:pt x="20" y="138"/>
                </a:moveTo>
                <a:cubicBezTo>
                  <a:pt x="20" y="138"/>
                  <a:pt x="19" y="139"/>
                  <a:pt x="19" y="139"/>
                </a:cubicBezTo>
                <a:cubicBezTo>
                  <a:pt x="18" y="140"/>
                  <a:pt x="18" y="141"/>
                  <a:pt x="19" y="142"/>
                </a:cubicBezTo>
                <a:cubicBezTo>
                  <a:pt x="20" y="143"/>
                  <a:pt x="21" y="143"/>
                  <a:pt x="22" y="142"/>
                </a:cubicBezTo>
                <a:cubicBezTo>
                  <a:pt x="23" y="141"/>
                  <a:pt x="23" y="140"/>
                  <a:pt x="22" y="139"/>
                </a:cubicBezTo>
                <a:cubicBezTo>
                  <a:pt x="22" y="139"/>
                  <a:pt x="21" y="138"/>
                  <a:pt x="20" y="1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3">
            <a:extLst>
              <a:ext uri="{FF2B5EF4-FFF2-40B4-BE49-F238E27FC236}">
                <a16:creationId xmlns:a16="http://schemas.microsoft.com/office/drawing/2014/main" id="{DAF817C2-A8F2-4D59-89F7-6AA734FDDC71}"/>
              </a:ext>
            </a:extLst>
          </p:cNvPr>
          <p:cNvSpPr>
            <a:spLocks noEditPoints="1"/>
          </p:cNvSpPr>
          <p:nvPr/>
        </p:nvSpPr>
        <p:spPr bwMode="auto">
          <a:xfrm>
            <a:off x="4526122" y="2207645"/>
            <a:ext cx="463550" cy="457200"/>
          </a:xfrm>
          <a:custGeom>
            <a:avLst/>
            <a:gdLst>
              <a:gd name="T0" fmla="*/ 67 w 151"/>
              <a:gd name="T1" fmla="*/ 151 h 151"/>
              <a:gd name="T2" fmla="*/ 53 w 151"/>
              <a:gd name="T3" fmla="*/ 131 h 151"/>
              <a:gd name="T4" fmla="*/ 28 w 151"/>
              <a:gd name="T5" fmla="*/ 135 h 151"/>
              <a:gd name="T6" fmla="*/ 17 w 151"/>
              <a:gd name="T7" fmla="*/ 112 h 151"/>
              <a:gd name="T8" fmla="*/ 9 w 151"/>
              <a:gd name="T9" fmla="*/ 91 h 151"/>
              <a:gd name="T10" fmla="*/ 1 w 151"/>
              <a:gd name="T11" fmla="*/ 84 h 151"/>
              <a:gd name="T12" fmla="*/ 8 w 151"/>
              <a:gd name="T13" fmla="*/ 60 h 151"/>
              <a:gd name="T14" fmla="*/ 21 w 151"/>
              <a:gd name="T15" fmla="*/ 53 h 151"/>
              <a:gd name="T16" fmla="*/ 17 w 151"/>
              <a:gd name="T17" fmla="*/ 29 h 151"/>
              <a:gd name="T18" fmla="*/ 39 w 151"/>
              <a:gd name="T19" fmla="*/ 17 h 151"/>
              <a:gd name="T20" fmla="*/ 61 w 151"/>
              <a:gd name="T21" fmla="*/ 9 h 151"/>
              <a:gd name="T22" fmla="*/ 84 w 151"/>
              <a:gd name="T23" fmla="*/ 1 h 151"/>
              <a:gd name="T24" fmla="*/ 99 w 151"/>
              <a:gd name="T25" fmla="*/ 21 h 151"/>
              <a:gd name="T26" fmla="*/ 123 w 151"/>
              <a:gd name="T27" fmla="*/ 17 h 151"/>
              <a:gd name="T28" fmla="*/ 134 w 151"/>
              <a:gd name="T29" fmla="*/ 39 h 151"/>
              <a:gd name="T30" fmla="*/ 142 w 151"/>
              <a:gd name="T31" fmla="*/ 61 h 151"/>
              <a:gd name="T32" fmla="*/ 150 w 151"/>
              <a:gd name="T33" fmla="*/ 85 h 151"/>
              <a:gd name="T34" fmla="*/ 143 w 151"/>
              <a:gd name="T35" fmla="*/ 91 h 151"/>
              <a:gd name="T36" fmla="*/ 130 w 151"/>
              <a:gd name="T37" fmla="*/ 99 h 151"/>
              <a:gd name="T38" fmla="*/ 134 w 151"/>
              <a:gd name="T39" fmla="*/ 123 h 151"/>
              <a:gd name="T40" fmla="*/ 112 w 151"/>
              <a:gd name="T41" fmla="*/ 134 h 151"/>
              <a:gd name="T42" fmla="*/ 91 w 151"/>
              <a:gd name="T43" fmla="*/ 143 h 151"/>
              <a:gd name="T44" fmla="*/ 76 w 151"/>
              <a:gd name="T45" fmla="*/ 151 h 151"/>
              <a:gd name="T46" fmla="*/ 55 w 151"/>
              <a:gd name="T47" fmla="*/ 124 h 151"/>
              <a:gd name="T48" fmla="*/ 68 w 151"/>
              <a:gd name="T49" fmla="*/ 143 h 151"/>
              <a:gd name="T50" fmla="*/ 83 w 151"/>
              <a:gd name="T51" fmla="*/ 143 h 151"/>
              <a:gd name="T52" fmla="*/ 117 w 151"/>
              <a:gd name="T53" fmla="*/ 129 h 151"/>
              <a:gd name="T54" fmla="*/ 118 w 151"/>
              <a:gd name="T55" fmla="*/ 129 h 151"/>
              <a:gd name="T56" fmla="*/ 129 w 151"/>
              <a:gd name="T57" fmla="*/ 118 h 151"/>
              <a:gd name="T58" fmla="*/ 142 w 151"/>
              <a:gd name="T59" fmla="*/ 84 h 151"/>
              <a:gd name="T60" fmla="*/ 143 w 151"/>
              <a:gd name="T61" fmla="*/ 84 h 151"/>
              <a:gd name="T62" fmla="*/ 142 w 151"/>
              <a:gd name="T63" fmla="*/ 68 h 151"/>
              <a:gd name="T64" fmla="*/ 129 w 151"/>
              <a:gd name="T65" fmla="*/ 34 h 151"/>
              <a:gd name="T66" fmla="*/ 118 w 151"/>
              <a:gd name="T67" fmla="*/ 23 h 151"/>
              <a:gd name="T68" fmla="*/ 96 w 151"/>
              <a:gd name="T69" fmla="*/ 28 h 151"/>
              <a:gd name="T70" fmla="*/ 84 w 151"/>
              <a:gd name="T71" fmla="*/ 8 h 151"/>
              <a:gd name="T72" fmla="*/ 68 w 151"/>
              <a:gd name="T73" fmla="*/ 9 h 151"/>
              <a:gd name="T74" fmla="*/ 34 w 151"/>
              <a:gd name="T75" fmla="*/ 22 h 151"/>
              <a:gd name="T76" fmla="*/ 23 w 151"/>
              <a:gd name="T77" fmla="*/ 33 h 151"/>
              <a:gd name="T78" fmla="*/ 27 w 151"/>
              <a:gd name="T79" fmla="*/ 56 h 151"/>
              <a:gd name="T80" fmla="*/ 8 w 151"/>
              <a:gd name="T81" fmla="*/ 68 h 151"/>
              <a:gd name="T82" fmla="*/ 9 w 151"/>
              <a:gd name="T83" fmla="*/ 84 h 151"/>
              <a:gd name="T84" fmla="*/ 27 w 151"/>
              <a:gd name="T85" fmla="*/ 96 h 151"/>
              <a:gd name="T86" fmla="*/ 22 w 151"/>
              <a:gd name="T87" fmla="*/ 118 h 151"/>
              <a:gd name="T88" fmla="*/ 33 w 151"/>
              <a:gd name="T89" fmla="*/ 129 h 151"/>
              <a:gd name="T90" fmla="*/ 76 w 151"/>
              <a:gd name="T91" fmla="*/ 103 h 151"/>
              <a:gd name="T92" fmla="*/ 76 w 151"/>
              <a:gd name="T93" fmla="*/ 48 h 151"/>
              <a:gd name="T94" fmla="*/ 76 w 151"/>
              <a:gd name="T95" fmla="*/ 103 h 151"/>
              <a:gd name="T96" fmla="*/ 55 w 151"/>
              <a:gd name="T97" fmla="*/ 76 h 151"/>
              <a:gd name="T98" fmla="*/ 96 w 151"/>
              <a:gd name="T99" fmla="*/ 76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51" h="151">
                <a:moveTo>
                  <a:pt x="76" y="151"/>
                </a:moveTo>
                <a:cubicBezTo>
                  <a:pt x="73" y="151"/>
                  <a:pt x="70" y="151"/>
                  <a:pt x="67" y="151"/>
                </a:cubicBezTo>
                <a:cubicBezTo>
                  <a:pt x="63" y="150"/>
                  <a:pt x="60" y="147"/>
                  <a:pt x="60" y="143"/>
                </a:cubicBezTo>
                <a:cubicBezTo>
                  <a:pt x="60" y="137"/>
                  <a:pt x="57" y="133"/>
                  <a:pt x="53" y="131"/>
                </a:cubicBezTo>
                <a:cubicBezTo>
                  <a:pt x="48" y="129"/>
                  <a:pt x="42" y="130"/>
                  <a:pt x="39" y="134"/>
                </a:cubicBezTo>
                <a:cubicBezTo>
                  <a:pt x="36" y="137"/>
                  <a:pt x="31" y="137"/>
                  <a:pt x="28" y="135"/>
                </a:cubicBezTo>
                <a:cubicBezTo>
                  <a:pt x="24" y="131"/>
                  <a:pt x="20" y="127"/>
                  <a:pt x="17" y="122"/>
                </a:cubicBezTo>
                <a:cubicBezTo>
                  <a:pt x="14" y="119"/>
                  <a:pt x="14" y="115"/>
                  <a:pt x="17" y="112"/>
                </a:cubicBezTo>
                <a:cubicBezTo>
                  <a:pt x="21" y="109"/>
                  <a:pt x="22" y="103"/>
                  <a:pt x="20" y="98"/>
                </a:cubicBezTo>
                <a:cubicBezTo>
                  <a:pt x="19" y="94"/>
                  <a:pt x="14" y="91"/>
                  <a:pt x="9" y="91"/>
                </a:cubicBezTo>
                <a:cubicBezTo>
                  <a:pt x="9" y="91"/>
                  <a:pt x="9" y="91"/>
                  <a:pt x="9" y="91"/>
                </a:cubicBezTo>
                <a:cubicBezTo>
                  <a:pt x="5" y="91"/>
                  <a:pt x="1" y="88"/>
                  <a:pt x="1" y="84"/>
                </a:cubicBezTo>
                <a:cubicBezTo>
                  <a:pt x="0" y="78"/>
                  <a:pt x="0" y="73"/>
                  <a:pt x="1" y="67"/>
                </a:cubicBezTo>
                <a:cubicBezTo>
                  <a:pt x="1" y="63"/>
                  <a:pt x="4" y="60"/>
                  <a:pt x="8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14" y="60"/>
                  <a:pt x="19" y="57"/>
                  <a:pt x="21" y="53"/>
                </a:cubicBezTo>
                <a:cubicBezTo>
                  <a:pt x="23" y="48"/>
                  <a:pt x="22" y="43"/>
                  <a:pt x="18" y="39"/>
                </a:cubicBezTo>
                <a:cubicBezTo>
                  <a:pt x="15" y="36"/>
                  <a:pt x="14" y="32"/>
                  <a:pt x="17" y="29"/>
                </a:cubicBezTo>
                <a:cubicBezTo>
                  <a:pt x="20" y="24"/>
                  <a:pt x="25" y="20"/>
                  <a:pt x="29" y="17"/>
                </a:cubicBezTo>
                <a:cubicBezTo>
                  <a:pt x="32" y="14"/>
                  <a:pt x="37" y="15"/>
                  <a:pt x="39" y="17"/>
                </a:cubicBezTo>
                <a:cubicBezTo>
                  <a:pt x="43" y="21"/>
                  <a:pt x="49" y="22"/>
                  <a:pt x="53" y="21"/>
                </a:cubicBezTo>
                <a:cubicBezTo>
                  <a:pt x="58" y="19"/>
                  <a:pt x="61" y="14"/>
                  <a:pt x="61" y="9"/>
                </a:cubicBezTo>
                <a:cubicBezTo>
                  <a:pt x="61" y="5"/>
                  <a:pt x="63" y="1"/>
                  <a:pt x="67" y="1"/>
                </a:cubicBezTo>
                <a:cubicBezTo>
                  <a:pt x="73" y="0"/>
                  <a:pt x="79" y="0"/>
                  <a:pt x="84" y="1"/>
                </a:cubicBezTo>
                <a:cubicBezTo>
                  <a:pt x="88" y="1"/>
                  <a:pt x="91" y="5"/>
                  <a:pt x="91" y="9"/>
                </a:cubicBezTo>
                <a:cubicBezTo>
                  <a:pt x="91" y="14"/>
                  <a:pt x="94" y="19"/>
                  <a:pt x="99" y="21"/>
                </a:cubicBezTo>
                <a:cubicBezTo>
                  <a:pt x="103" y="23"/>
                  <a:pt x="109" y="21"/>
                  <a:pt x="112" y="18"/>
                </a:cubicBezTo>
                <a:cubicBezTo>
                  <a:pt x="115" y="15"/>
                  <a:pt x="120" y="15"/>
                  <a:pt x="123" y="17"/>
                </a:cubicBezTo>
                <a:cubicBezTo>
                  <a:pt x="127" y="21"/>
                  <a:pt x="131" y="25"/>
                  <a:pt x="135" y="29"/>
                </a:cubicBezTo>
                <a:cubicBezTo>
                  <a:pt x="137" y="32"/>
                  <a:pt x="137" y="37"/>
                  <a:pt x="134" y="39"/>
                </a:cubicBezTo>
                <a:cubicBezTo>
                  <a:pt x="130" y="43"/>
                  <a:pt x="129" y="48"/>
                  <a:pt x="131" y="53"/>
                </a:cubicBezTo>
                <a:cubicBezTo>
                  <a:pt x="133" y="58"/>
                  <a:pt x="137" y="61"/>
                  <a:pt x="142" y="61"/>
                </a:cubicBezTo>
                <a:cubicBezTo>
                  <a:pt x="146" y="61"/>
                  <a:pt x="150" y="63"/>
                  <a:pt x="150" y="67"/>
                </a:cubicBezTo>
                <a:cubicBezTo>
                  <a:pt x="151" y="73"/>
                  <a:pt x="151" y="79"/>
                  <a:pt x="150" y="85"/>
                </a:cubicBezTo>
                <a:cubicBezTo>
                  <a:pt x="150" y="88"/>
                  <a:pt x="147" y="91"/>
                  <a:pt x="143" y="91"/>
                </a:cubicBezTo>
                <a:cubicBezTo>
                  <a:pt x="143" y="91"/>
                  <a:pt x="143" y="91"/>
                  <a:pt x="143" y="91"/>
                </a:cubicBezTo>
                <a:cubicBezTo>
                  <a:pt x="142" y="91"/>
                  <a:pt x="142" y="91"/>
                  <a:pt x="142" y="91"/>
                </a:cubicBezTo>
                <a:cubicBezTo>
                  <a:pt x="137" y="91"/>
                  <a:pt x="132" y="94"/>
                  <a:pt x="130" y="99"/>
                </a:cubicBezTo>
                <a:cubicBezTo>
                  <a:pt x="128" y="104"/>
                  <a:pt x="130" y="109"/>
                  <a:pt x="134" y="113"/>
                </a:cubicBezTo>
                <a:cubicBezTo>
                  <a:pt x="136" y="115"/>
                  <a:pt x="137" y="120"/>
                  <a:pt x="134" y="123"/>
                </a:cubicBezTo>
                <a:cubicBezTo>
                  <a:pt x="131" y="127"/>
                  <a:pt x="127" y="131"/>
                  <a:pt x="122" y="135"/>
                </a:cubicBezTo>
                <a:cubicBezTo>
                  <a:pt x="119" y="137"/>
                  <a:pt x="114" y="137"/>
                  <a:pt x="112" y="134"/>
                </a:cubicBezTo>
                <a:cubicBezTo>
                  <a:pt x="109" y="131"/>
                  <a:pt x="102" y="129"/>
                  <a:pt x="98" y="131"/>
                </a:cubicBezTo>
                <a:cubicBezTo>
                  <a:pt x="93" y="133"/>
                  <a:pt x="90" y="138"/>
                  <a:pt x="91" y="143"/>
                </a:cubicBezTo>
                <a:cubicBezTo>
                  <a:pt x="91" y="147"/>
                  <a:pt x="88" y="150"/>
                  <a:pt x="84" y="151"/>
                </a:cubicBezTo>
                <a:cubicBezTo>
                  <a:pt x="81" y="151"/>
                  <a:pt x="78" y="151"/>
                  <a:pt x="76" y="151"/>
                </a:cubicBezTo>
                <a:close/>
                <a:moveTo>
                  <a:pt x="48" y="122"/>
                </a:moveTo>
                <a:cubicBezTo>
                  <a:pt x="51" y="122"/>
                  <a:pt x="53" y="123"/>
                  <a:pt x="55" y="124"/>
                </a:cubicBezTo>
                <a:cubicBezTo>
                  <a:pt x="63" y="127"/>
                  <a:pt x="68" y="135"/>
                  <a:pt x="67" y="143"/>
                </a:cubicBezTo>
                <a:cubicBezTo>
                  <a:pt x="67" y="143"/>
                  <a:pt x="67" y="143"/>
                  <a:pt x="68" y="143"/>
                </a:cubicBezTo>
                <a:cubicBezTo>
                  <a:pt x="73" y="144"/>
                  <a:pt x="78" y="144"/>
                  <a:pt x="83" y="143"/>
                </a:cubicBezTo>
                <a:cubicBezTo>
                  <a:pt x="83" y="143"/>
                  <a:pt x="83" y="143"/>
                  <a:pt x="83" y="143"/>
                </a:cubicBezTo>
                <a:cubicBezTo>
                  <a:pt x="83" y="135"/>
                  <a:pt x="88" y="127"/>
                  <a:pt x="95" y="124"/>
                </a:cubicBezTo>
                <a:cubicBezTo>
                  <a:pt x="103" y="121"/>
                  <a:pt x="112" y="124"/>
                  <a:pt x="117" y="129"/>
                </a:cubicBezTo>
                <a:cubicBezTo>
                  <a:pt x="120" y="132"/>
                  <a:pt x="120" y="132"/>
                  <a:pt x="120" y="132"/>
                </a:cubicBezTo>
                <a:cubicBezTo>
                  <a:pt x="118" y="129"/>
                  <a:pt x="118" y="129"/>
                  <a:pt x="118" y="129"/>
                </a:cubicBezTo>
                <a:cubicBezTo>
                  <a:pt x="122" y="126"/>
                  <a:pt x="125" y="122"/>
                  <a:pt x="129" y="118"/>
                </a:cubicBezTo>
                <a:cubicBezTo>
                  <a:pt x="129" y="118"/>
                  <a:pt x="129" y="118"/>
                  <a:pt x="129" y="118"/>
                </a:cubicBezTo>
                <a:cubicBezTo>
                  <a:pt x="123" y="112"/>
                  <a:pt x="121" y="104"/>
                  <a:pt x="124" y="96"/>
                </a:cubicBezTo>
                <a:cubicBezTo>
                  <a:pt x="127" y="89"/>
                  <a:pt x="134" y="84"/>
                  <a:pt x="142" y="84"/>
                </a:cubicBezTo>
                <a:cubicBezTo>
                  <a:pt x="143" y="84"/>
                  <a:pt x="143" y="84"/>
                  <a:pt x="143" y="84"/>
                </a:cubicBezTo>
                <a:cubicBezTo>
                  <a:pt x="143" y="84"/>
                  <a:pt x="143" y="84"/>
                  <a:pt x="143" y="84"/>
                </a:cubicBezTo>
                <a:cubicBezTo>
                  <a:pt x="144" y="79"/>
                  <a:pt x="144" y="73"/>
                  <a:pt x="143" y="68"/>
                </a:cubicBezTo>
                <a:cubicBezTo>
                  <a:pt x="143" y="68"/>
                  <a:pt x="143" y="68"/>
                  <a:pt x="142" y="68"/>
                </a:cubicBezTo>
                <a:cubicBezTo>
                  <a:pt x="134" y="68"/>
                  <a:pt x="127" y="63"/>
                  <a:pt x="124" y="56"/>
                </a:cubicBezTo>
                <a:cubicBezTo>
                  <a:pt x="121" y="48"/>
                  <a:pt x="123" y="40"/>
                  <a:pt x="129" y="34"/>
                </a:cubicBezTo>
                <a:cubicBezTo>
                  <a:pt x="129" y="34"/>
                  <a:pt x="129" y="34"/>
                  <a:pt x="129" y="34"/>
                </a:cubicBezTo>
                <a:cubicBezTo>
                  <a:pt x="126" y="30"/>
                  <a:pt x="122" y="26"/>
                  <a:pt x="118" y="23"/>
                </a:cubicBezTo>
                <a:cubicBezTo>
                  <a:pt x="118" y="23"/>
                  <a:pt x="118" y="23"/>
                  <a:pt x="118" y="23"/>
                </a:cubicBezTo>
                <a:cubicBezTo>
                  <a:pt x="113" y="28"/>
                  <a:pt x="103" y="31"/>
                  <a:pt x="96" y="28"/>
                </a:cubicBezTo>
                <a:cubicBezTo>
                  <a:pt x="88" y="24"/>
                  <a:pt x="83" y="17"/>
                  <a:pt x="84" y="9"/>
                </a:cubicBezTo>
                <a:cubicBezTo>
                  <a:pt x="84" y="8"/>
                  <a:pt x="84" y="8"/>
                  <a:pt x="84" y="8"/>
                </a:cubicBezTo>
                <a:cubicBezTo>
                  <a:pt x="78" y="8"/>
                  <a:pt x="73" y="8"/>
                  <a:pt x="68" y="8"/>
                </a:cubicBezTo>
                <a:cubicBezTo>
                  <a:pt x="68" y="8"/>
                  <a:pt x="68" y="8"/>
                  <a:pt x="68" y="9"/>
                </a:cubicBezTo>
                <a:cubicBezTo>
                  <a:pt x="68" y="17"/>
                  <a:pt x="63" y="24"/>
                  <a:pt x="56" y="27"/>
                </a:cubicBezTo>
                <a:cubicBezTo>
                  <a:pt x="49" y="30"/>
                  <a:pt x="39" y="28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29" y="25"/>
                  <a:pt x="26" y="29"/>
                  <a:pt x="23" y="33"/>
                </a:cubicBezTo>
                <a:cubicBezTo>
                  <a:pt x="22" y="33"/>
                  <a:pt x="22" y="34"/>
                  <a:pt x="23" y="34"/>
                </a:cubicBezTo>
                <a:cubicBezTo>
                  <a:pt x="29" y="39"/>
                  <a:pt x="31" y="48"/>
                  <a:pt x="27" y="56"/>
                </a:cubicBezTo>
                <a:cubicBezTo>
                  <a:pt x="24" y="63"/>
                  <a:pt x="17" y="68"/>
                  <a:pt x="9" y="68"/>
                </a:cubicBezTo>
                <a:cubicBezTo>
                  <a:pt x="8" y="68"/>
                  <a:pt x="8" y="68"/>
                  <a:pt x="8" y="68"/>
                </a:cubicBezTo>
                <a:cubicBezTo>
                  <a:pt x="7" y="73"/>
                  <a:pt x="7" y="78"/>
                  <a:pt x="8" y="83"/>
                </a:cubicBezTo>
                <a:cubicBezTo>
                  <a:pt x="8" y="83"/>
                  <a:pt x="9" y="84"/>
                  <a:pt x="9" y="84"/>
                </a:cubicBezTo>
                <a:cubicBezTo>
                  <a:pt x="9" y="84"/>
                  <a:pt x="9" y="84"/>
                  <a:pt x="9" y="84"/>
                </a:cubicBezTo>
                <a:cubicBezTo>
                  <a:pt x="17" y="84"/>
                  <a:pt x="24" y="88"/>
                  <a:pt x="27" y="96"/>
                </a:cubicBezTo>
                <a:cubicBezTo>
                  <a:pt x="30" y="103"/>
                  <a:pt x="28" y="112"/>
                  <a:pt x="22" y="118"/>
                </a:cubicBezTo>
                <a:cubicBezTo>
                  <a:pt x="22" y="118"/>
                  <a:pt x="22" y="118"/>
                  <a:pt x="22" y="118"/>
                </a:cubicBezTo>
                <a:cubicBezTo>
                  <a:pt x="25" y="122"/>
                  <a:pt x="29" y="126"/>
                  <a:pt x="33" y="129"/>
                </a:cubicBezTo>
                <a:cubicBezTo>
                  <a:pt x="33" y="129"/>
                  <a:pt x="33" y="129"/>
                  <a:pt x="33" y="129"/>
                </a:cubicBezTo>
                <a:cubicBezTo>
                  <a:pt x="37" y="125"/>
                  <a:pt x="43" y="122"/>
                  <a:pt x="48" y="122"/>
                </a:cubicBezTo>
                <a:close/>
                <a:moveTo>
                  <a:pt x="76" y="103"/>
                </a:moveTo>
                <a:cubicBezTo>
                  <a:pt x="61" y="103"/>
                  <a:pt x="48" y="91"/>
                  <a:pt x="48" y="76"/>
                </a:cubicBezTo>
                <a:cubicBezTo>
                  <a:pt x="48" y="61"/>
                  <a:pt x="61" y="48"/>
                  <a:pt x="76" y="48"/>
                </a:cubicBezTo>
                <a:cubicBezTo>
                  <a:pt x="91" y="48"/>
                  <a:pt x="103" y="61"/>
                  <a:pt x="103" y="76"/>
                </a:cubicBezTo>
                <a:cubicBezTo>
                  <a:pt x="103" y="91"/>
                  <a:pt x="91" y="103"/>
                  <a:pt x="76" y="103"/>
                </a:cubicBezTo>
                <a:close/>
                <a:moveTo>
                  <a:pt x="76" y="56"/>
                </a:moveTo>
                <a:cubicBezTo>
                  <a:pt x="65" y="56"/>
                  <a:pt x="55" y="65"/>
                  <a:pt x="55" y="76"/>
                </a:cubicBezTo>
                <a:cubicBezTo>
                  <a:pt x="55" y="87"/>
                  <a:pt x="65" y="96"/>
                  <a:pt x="76" y="96"/>
                </a:cubicBezTo>
                <a:cubicBezTo>
                  <a:pt x="87" y="96"/>
                  <a:pt x="96" y="87"/>
                  <a:pt x="96" y="76"/>
                </a:cubicBezTo>
                <a:cubicBezTo>
                  <a:pt x="96" y="65"/>
                  <a:pt x="87" y="56"/>
                  <a:pt x="76" y="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4">
            <a:extLst>
              <a:ext uri="{FF2B5EF4-FFF2-40B4-BE49-F238E27FC236}">
                <a16:creationId xmlns:a16="http://schemas.microsoft.com/office/drawing/2014/main" id="{74202EF0-381E-4177-9CF8-2670089589A4}"/>
              </a:ext>
            </a:extLst>
          </p:cNvPr>
          <p:cNvSpPr>
            <a:spLocks noEditPoints="1"/>
          </p:cNvSpPr>
          <p:nvPr/>
        </p:nvSpPr>
        <p:spPr bwMode="auto">
          <a:xfrm>
            <a:off x="5788025" y="4088812"/>
            <a:ext cx="463550" cy="454025"/>
          </a:xfrm>
          <a:custGeom>
            <a:avLst/>
            <a:gdLst>
              <a:gd name="T0" fmla="*/ 119 w 151"/>
              <a:gd name="T1" fmla="*/ 150 h 150"/>
              <a:gd name="T2" fmla="*/ 101 w 151"/>
              <a:gd name="T3" fmla="*/ 132 h 150"/>
              <a:gd name="T4" fmla="*/ 117 w 151"/>
              <a:gd name="T5" fmla="*/ 114 h 150"/>
              <a:gd name="T6" fmla="*/ 49 w 151"/>
              <a:gd name="T7" fmla="*/ 114 h 150"/>
              <a:gd name="T8" fmla="*/ 65 w 151"/>
              <a:gd name="T9" fmla="*/ 132 h 150"/>
              <a:gd name="T10" fmla="*/ 47 w 151"/>
              <a:gd name="T11" fmla="*/ 150 h 150"/>
              <a:gd name="T12" fmla="*/ 29 w 151"/>
              <a:gd name="T13" fmla="*/ 132 h 150"/>
              <a:gd name="T14" fmla="*/ 46 w 151"/>
              <a:gd name="T15" fmla="*/ 114 h 150"/>
              <a:gd name="T16" fmla="*/ 29 w 151"/>
              <a:gd name="T17" fmla="*/ 97 h 150"/>
              <a:gd name="T18" fmla="*/ 31 w 151"/>
              <a:gd name="T19" fmla="*/ 88 h 150"/>
              <a:gd name="T20" fmla="*/ 31 w 151"/>
              <a:gd name="T21" fmla="*/ 88 h 150"/>
              <a:gd name="T22" fmla="*/ 40 w 151"/>
              <a:gd name="T23" fmla="*/ 72 h 150"/>
              <a:gd name="T24" fmla="*/ 16 w 151"/>
              <a:gd name="T25" fmla="*/ 21 h 150"/>
              <a:gd name="T26" fmla="*/ 0 w 151"/>
              <a:gd name="T27" fmla="*/ 21 h 150"/>
              <a:gd name="T28" fmla="*/ 0 w 151"/>
              <a:gd name="T29" fmla="*/ 0 h 150"/>
              <a:gd name="T30" fmla="*/ 30 w 151"/>
              <a:gd name="T31" fmla="*/ 0 h 150"/>
              <a:gd name="T32" fmla="*/ 36 w 151"/>
              <a:gd name="T33" fmla="*/ 14 h 150"/>
              <a:gd name="T34" fmla="*/ 140 w 151"/>
              <a:gd name="T35" fmla="*/ 14 h 150"/>
              <a:gd name="T36" fmla="*/ 151 w 151"/>
              <a:gd name="T37" fmla="*/ 25 h 150"/>
              <a:gd name="T38" fmla="*/ 149 w 151"/>
              <a:gd name="T39" fmla="*/ 31 h 150"/>
              <a:gd name="T40" fmla="*/ 123 w 151"/>
              <a:gd name="T41" fmla="*/ 77 h 150"/>
              <a:gd name="T42" fmla="*/ 108 w 151"/>
              <a:gd name="T43" fmla="*/ 86 h 150"/>
              <a:gd name="T44" fmla="*/ 57 w 151"/>
              <a:gd name="T45" fmla="*/ 86 h 150"/>
              <a:gd name="T46" fmla="*/ 53 w 151"/>
              <a:gd name="T47" fmla="*/ 93 h 150"/>
              <a:gd name="T48" fmla="*/ 137 w 151"/>
              <a:gd name="T49" fmla="*/ 93 h 150"/>
              <a:gd name="T50" fmla="*/ 137 w 151"/>
              <a:gd name="T51" fmla="*/ 114 h 150"/>
              <a:gd name="T52" fmla="*/ 120 w 151"/>
              <a:gd name="T53" fmla="*/ 114 h 150"/>
              <a:gd name="T54" fmla="*/ 137 w 151"/>
              <a:gd name="T55" fmla="*/ 132 h 150"/>
              <a:gd name="T56" fmla="*/ 119 w 151"/>
              <a:gd name="T57" fmla="*/ 150 h 150"/>
              <a:gd name="T58" fmla="*/ 119 w 151"/>
              <a:gd name="T59" fmla="*/ 122 h 150"/>
              <a:gd name="T60" fmla="*/ 108 w 151"/>
              <a:gd name="T61" fmla="*/ 132 h 150"/>
              <a:gd name="T62" fmla="*/ 119 w 151"/>
              <a:gd name="T63" fmla="*/ 143 h 150"/>
              <a:gd name="T64" fmla="*/ 129 w 151"/>
              <a:gd name="T65" fmla="*/ 132 h 150"/>
              <a:gd name="T66" fmla="*/ 119 w 151"/>
              <a:gd name="T67" fmla="*/ 122 h 150"/>
              <a:gd name="T68" fmla="*/ 47 w 151"/>
              <a:gd name="T69" fmla="*/ 122 h 150"/>
              <a:gd name="T70" fmla="*/ 36 w 151"/>
              <a:gd name="T71" fmla="*/ 132 h 150"/>
              <a:gd name="T72" fmla="*/ 47 w 151"/>
              <a:gd name="T73" fmla="*/ 143 h 150"/>
              <a:gd name="T74" fmla="*/ 58 w 151"/>
              <a:gd name="T75" fmla="*/ 132 h 150"/>
              <a:gd name="T76" fmla="*/ 47 w 151"/>
              <a:gd name="T77" fmla="*/ 122 h 150"/>
              <a:gd name="T78" fmla="*/ 37 w 151"/>
              <a:gd name="T79" fmla="*/ 91 h 150"/>
              <a:gd name="T80" fmla="*/ 36 w 151"/>
              <a:gd name="T81" fmla="*/ 97 h 150"/>
              <a:gd name="T82" fmla="*/ 47 w 151"/>
              <a:gd name="T83" fmla="*/ 107 h 150"/>
              <a:gd name="T84" fmla="*/ 129 w 151"/>
              <a:gd name="T85" fmla="*/ 107 h 150"/>
              <a:gd name="T86" fmla="*/ 129 w 151"/>
              <a:gd name="T87" fmla="*/ 100 h 150"/>
              <a:gd name="T88" fmla="*/ 50 w 151"/>
              <a:gd name="T89" fmla="*/ 100 h 150"/>
              <a:gd name="T90" fmla="*/ 45 w 151"/>
              <a:gd name="T91" fmla="*/ 95 h 150"/>
              <a:gd name="T92" fmla="*/ 45 w 151"/>
              <a:gd name="T93" fmla="*/ 93 h 150"/>
              <a:gd name="T94" fmla="*/ 53 w 151"/>
              <a:gd name="T95" fmla="*/ 79 h 150"/>
              <a:gd name="T96" fmla="*/ 108 w 151"/>
              <a:gd name="T97" fmla="*/ 79 h 150"/>
              <a:gd name="T98" fmla="*/ 117 w 151"/>
              <a:gd name="T99" fmla="*/ 73 h 150"/>
              <a:gd name="T100" fmla="*/ 143 w 151"/>
              <a:gd name="T101" fmla="*/ 26 h 150"/>
              <a:gd name="T102" fmla="*/ 144 w 151"/>
              <a:gd name="T103" fmla="*/ 25 h 150"/>
              <a:gd name="T104" fmla="*/ 144 w 151"/>
              <a:gd name="T105" fmla="*/ 25 h 150"/>
              <a:gd name="T106" fmla="*/ 140 w 151"/>
              <a:gd name="T107" fmla="*/ 21 h 150"/>
              <a:gd name="T108" fmla="*/ 32 w 151"/>
              <a:gd name="T109" fmla="*/ 21 h 150"/>
              <a:gd name="T110" fmla="*/ 25 w 151"/>
              <a:gd name="T111" fmla="*/ 7 h 150"/>
              <a:gd name="T112" fmla="*/ 8 w 151"/>
              <a:gd name="T113" fmla="*/ 7 h 150"/>
              <a:gd name="T114" fmla="*/ 8 w 151"/>
              <a:gd name="T115" fmla="*/ 14 h 150"/>
              <a:gd name="T116" fmla="*/ 21 w 151"/>
              <a:gd name="T117" fmla="*/ 14 h 150"/>
              <a:gd name="T118" fmla="*/ 48 w 151"/>
              <a:gd name="T119" fmla="*/ 72 h 150"/>
              <a:gd name="T120" fmla="*/ 37 w 151"/>
              <a:gd name="T121" fmla="*/ 91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1" h="150">
                <a:moveTo>
                  <a:pt x="119" y="150"/>
                </a:moveTo>
                <a:cubicBezTo>
                  <a:pt x="109" y="150"/>
                  <a:pt x="101" y="142"/>
                  <a:pt x="101" y="132"/>
                </a:cubicBezTo>
                <a:cubicBezTo>
                  <a:pt x="101" y="123"/>
                  <a:pt x="108" y="115"/>
                  <a:pt x="117" y="114"/>
                </a:cubicBezTo>
                <a:cubicBezTo>
                  <a:pt x="49" y="114"/>
                  <a:pt x="49" y="114"/>
                  <a:pt x="49" y="114"/>
                </a:cubicBezTo>
                <a:cubicBezTo>
                  <a:pt x="58" y="115"/>
                  <a:pt x="65" y="123"/>
                  <a:pt x="65" y="132"/>
                </a:cubicBezTo>
                <a:cubicBezTo>
                  <a:pt x="65" y="142"/>
                  <a:pt x="57" y="150"/>
                  <a:pt x="47" y="150"/>
                </a:cubicBezTo>
                <a:cubicBezTo>
                  <a:pt x="37" y="150"/>
                  <a:pt x="29" y="142"/>
                  <a:pt x="29" y="132"/>
                </a:cubicBezTo>
                <a:cubicBezTo>
                  <a:pt x="29" y="123"/>
                  <a:pt x="36" y="115"/>
                  <a:pt x="46" y="114"/>
                </a:cubicBezTo>
                <a:cubicBezTo>
                  <a:pt x="36" y="114"/>
                  <a:pt x="29" y="106"/>
                  <a:pt x="29" y="97"/>
                </a:cubicBezTo>
                <a:cubicBezTo>
                  <a:pt x="29" y="94"/>
                  <a:pt x="30" y="90"/>
                  <a:pt x="31" y="88"/>
                </a:cubicBezTo>
                <a:cubicBezTo>
                  <a:pt x="31" y="88"/>
                  <a:pt x="31" y="88"/>
                  <a:pt x="31" y="88"/>
                </a:cubicBezTo>
                <a:cubicBezTo>
                  <a:pt x="40" y="72"/>
                  <a:pt x="40" y="72"/>
                  <a:pt x="40" y="72"/>
                </a:cubicBezTo>
                <a:cubicBezTo>
                  <a:pt x="16" y="21"/>
                  <a:pt x="16" y="21"/>
                  <a:pt x="16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0"/>
                  <a:pt x="0" y="0"/>
                  <a:pt x="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6" y="14"/>
                  <a:pt x="36" y="14"/>
                  <a:pt x="36" y="14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46" y="14"/>
                  <a:pt x="151" y="19"/>
                  <a:pt x="151" y="25"/>
                </a:cubicBezTo>
                <a:cubicBezTo>
                  <a:pt x="151" y="27"/>
                  <a:pt x="151" y="28"/>
                  <a:pt x="149" y="31"/>
                </a:cubicBezTo>
                <a:cubicBezTo>
                  <a:pt x="123" y="77"/>
                  <a:pt x="123" y="77"/>
                  <a:pt x="123" y="77"/>
                </a:cubicBezTo>
                <a:cubicBezTo>
                  <a:pt x="120" y="82"/>
                  <a:pt x="115" y="86"/>
                  <a:pt x="108" y="86"/>
                </a:cubicBezTo>
                <a:cubicBezTo>
                  <a:pt x="57" y="86"/>
                  <a:pt x="57" y="86"/>
                  <a:pt x="57" y="86"/>
                </a:cubicBezTo>
                <a:cubicBezTo>
                  <a:pt x="53" y="93"/>
                  <a:pt x="53" y="93"/>
                  <a:pt x="53" y="93"/>
                </a:cubicBezTo>
                <a:cubicBezTo>
                  <a:pt x="137" y="93"/>
                  <a:pt x="137" y="93"/>
                  <a:pt x="137" y="93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20" y="114"/>
                  <a:pt x="120" y="114"/>
                  <a:pt x="120" y="114"/>
                </a:cubicBezTo>
                <a:cubicBezTo>
                  <a:pt x="129" y="115"/>
                  <a:pt x="137" y="123"/>
                  <a:pt x="137" y="132"/>
                </a:cubicBezTo>
                <a:cubicBezTo>
                  <a:pt x="137" y="142"/>
                  <a:pt x="129" y="150"/>
                  <a:pt x="119" y="150"/>
                </a:cubicBezTo>
                <a:close/>
                <a:moveTo>
                  <a:pt x="119" y="122"/>
                </a:moveTo>
                <a:cubicBezTo>
                  <a:pt x="113" y="122"/>
                  <a:pt x="108" y="126"/>
                  <a:pt x="108" y="132"/>
                </a:cubicBezTo>
                <a:cubicBezTo>
                  <a:pt x="108" y="138"/>
                  <a:pt x="113" y="143"/>
                  <a:pt x="119" y="143"/>
                </a:cubicBezTo>
                <a:cubicBezTo>
                  <a:pt x="125" y="143"/>
                  <a:pt x="129" y="138"/>
                  <a:pt x="129" y="132"/>
                </a:cubicBezTo>
                <a:cubicBezTo>
                  <a:pt x="129" y="126"/>
                  <a:pt x="125" y="122"/>
                  <a:pt x="119" y="122"/>
                </a:cubicBezTo>
                <a:close/>
                <a:moveTo>
                  <a:pt x="47" y="122"/>
                </a:moveTo>
                <a:cubicBezTo>
                  <a:pt x="41" y="122"/>
                  <a:pt x="36" y="126"/>
                  <a:pt x="36" y="132"/>
                </a:cubicBezTo>
                <a:cubicBezTo>
                  <a:pt x="36" y="138"/>
                  <a:pt x="41" y="143"/>
                  <a:pt x="47" y="143"/>
                </a:cubicBezTo>
                <a:cubicBezTo>
                  <a:pt x="53" y="143"/>
                  <a:pt x="58" y="138"/>
                  <a:pt x="58" y="132"/>
                </a:cubicBezTo>
                <a:cubicBezTo>
                  <a:pt x="58" y="126"/>
                  <a:pt x="53" y="122"/>
                  <a:pt x="47" y="122"/>
                </a:cubicBezTo>
                <a:close/>
                <a:moveTo>
                  <a:pt x="37" y="91"/>
                </a:moveTo>
                <a:cubicBezTo>
                  <a:pt x="37" y="93"/>
                  <a:pt x="36" y="95"/>
                  <a:pt x="36" y="97"/>
                </a:cubicBezTo>
                <a:cubicBezTo>
                  <a:pt x="36" y="102"/>
                  <a:pt x="41" y="107"/>
                  <a:pt x="47" y="107"/>
                </a:cubicBezTo>
                <a:cubicBezTo>
                  <a:pt x="129" y="107"/>
                  <a:pt x="129" y="107"/>
                  <a:pt x="129" y="107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47" y="100"/>
                  <a:pt x="45" y="98"/>
                  <a:pt x="45" y="95"/>
                </a:cubicBezTo>
                <a:cubicBezTo>
                  <a:pt x="45" y="93"/>
                  <a:pt x="45" y="93"/>
                  <a:pt x="45" y="93"/>
                </a:cubicBezTo>
                <a:cubicBezTo>
                  <a:pt x="53" y="79"/>
                  <a:pt x="53" y="79"/>
                  <a:pt x="53" y="79"/>
                </a:cubicBezTo>
                <a:cubicBezTo>
                  <a:pt x="108" y="79"/>
                  <a:pt x="108" y="79"/>
                  <a:pt x="108" y="79"/>
                </a:cubicBezTo>
                <a:cubicBezTo>
                  <a:pt x="112" y="79"/>
                  <a:pt x="115" y="77"/>
                  <a:pt x="117" y="73"/>
                </a:cubicBezTo>
                <a:cubicBezTo>
                  <a:pt x="143" y="26"/>
                  <a:pt x="143" y="26"/>
                  <a:pt x="143" y="26"/>
                </a:cubicBezTo>
                <a:cubicBezTo>
                  <a:pt x="144" y="26"/>
                  <a:pt x="144" y="25"/>
                  <a:pt x="144" y="25"/>
                </a:cubicBezTo>
                <a:cubicBezTo>
                  <a:pt x="144" y="25"/>
                  <a:pt x="144" y="25"/>
                  <a:pt x="144" y="25"/>
                </a:cubicBezTo>
                <a:cubicBezTo>
                  <a:pt x="144" y="23"/>
                  <a:pt x="142" y="21"/>
                  <a:pt x="140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25" y="7"/>
                  <a:pt x="25" y="7"/>
                  <a:pt x="25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14"/>
                  <a:pt x="8" y="14"/>
                  <a:pt x="8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48" y="72"/>
                  <a:pt x="48" y="72"/>
                  <a:pt x="48" y="72"/>
                </a:cubicBezTo>
                <a:lnTo>
                  <a:pt x="37" y="9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055BCD4-C92B-40FE-A876-E51002F72960}"/>
              </a:ext>
            </a:extLst>
          </p:cNvPr>
          <p:cNvCxnSpPr/>
          <p:nvPr/>
        </p:nvCxnSpPr>
        <p:spPr>
          <a:xfrm>
            <a:off x="7186613" y="2860902"/>
            <a:ext cx="16668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F3500775-5680-48DA-92E4-1661CFA2CE32}"/>
              </a:ext>
            </a:extLst>
          </p:cNvPr>
          <p:cNvCxnSpPr/>
          <p:nvPr/>
        </p:nvCxnSpPr>
        <p:spPr>
          <a:xfrm>
            <a:off x="3322797" y="2860902"/>
            <a:ext cx="16668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A68B7C4A-076D-4A1A-90D8-0B46D245020C}"/>
              </a:ext>
            </a:extLst>
          </p:cNvPr>
          <p:cNvCxnSpPr>
            <a:cxnSpLocks/>
          </p:cNvCxnSpPr>
          <p:nvPr/>
        </p:nvCxnSpPr>
        <p:spPr>
          <a:xfrm>
            <a:off x="6045200" y="4669837"/>
            <a:ext cx="0" cy="73705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reeform 22">
            <a:extLst>
              <a:ext uri="{FF2B5EF4-FFF2-40B4-BE49-F238E27FC236}">
                <a16:creationId xmlns:a16="http://schemas.microsoft.com/office/drawing/2014/main" id="{0EF00CB5-847D-46A4-8705-DD50986489B4}"/>
              </a:ext>
            </a:extLst>
          </p:cNvPr>
          <p:cNvSpPr>
            <a:spLocks noEditPoints="1"/>
          </p:cNvSpPr>
          <p:nvPr/>
        </p:nvSpPr>
        <p:spPr bwMode="auto">
          <a:xfrm>
            <a:off x="9056688" y="2663258"/>
            <a:ext cx="1463675" cy="871538"/>
          </a:xfrm>
          <a:custGeom>
            <a:avLst/>
            <a:gdLst>
              <a:gd name="T0" fmla="*/ 108 w 481"/>
              <a:gd name="T1" fmla="*/ 215 h 286"/>
              <a:gd name="T2" fmla="*/ 234 w 481"/>
              <a:gd name="T3" fmla="*/ 157 h 286"/>
              <a:gd name="T4" fmla="*/ 125 w 481"/>
              <a:gd name="T5" fmla="*/ 274 h 286"/>
              <a:gd name="T6" fmla="*/ 125 w 481"/>
              <a:gd name="T7" fmla="*/ 274 h 286"/>
              <a:gd name="T8" fmla="*/ 369 w 481"/>
              <a:gd name="T9" fmla="*/ 211 h 286"/>
              <a:gd name="T10" fmla="*/ 145 w 481"/>
              <a:gd name="T11" fmla="*/ 274 h 286"/>
              <a:gd name="T12" fmla="*/ 212 w 481"/>
              <a:gd name="T13" fmla="*/ 210 h 286"/>
              <a:gd name="T14" fmla="*/ 133 w 481"/>
              <a:gd name="T15" fmla="*/ 171 h 286"/>
              <a:gd name="T16" fmla="*/ 129 w 481"/>
              <a:gd name="T17" fmla="*/ 172 h 286"/>
              <a:gd name="T18" fmla="*/ 124 w 481"/>
              <a:gd name="T19" fmla="*/ 207 h 286"/>
              <a:gd name="T20" fmla="*/ 90 w 481"/>
              <a:gd name="T21" fmla="*/ 156 h 286"/>
              <a:gd name="T22" fmla="*/ 85 w 481"/>
              <a:gd name="T23" fmla="*/ 210 h 286"/>
              <a:gd name="T24" fmla="*/ 85 w 481"/>
              <a:gd name="T25" fmla="*/ 217 h 286"/>
              <a:gd name="T26" fmla="*/ 46 w 481"/>
              <a:gd name="T27" fmla="*/ 159 h 286"/>
              <a:gd name="T28" fmla="*/ 18 w 481"/>
              <a:gd name="T29" fmla="*/ 206 h 286"/>
              <a:gd name="T30" fmla="*/ 46 w 481"/>
              <a:gd name="T31" fmla="*/ 221 h 286"/>
              <a:gd name="T32" fmla="*/ 55 w 481"/>
              <a:gd name="T33" fmla="*/ 164 h 286"/>
              <a:gd name="T34" fmla="*/ 355 w 481"/>
              <a:gd name="T35" fmla="*/ 173 h 286"/>
              <a:gd name="T36" fmla="*/ 148 w 481"/>
              <a:gd name="T37" fmla="*/ 174 h 286"/>
              <a:gd name="T38" fmla="*/ 150 w 481"/>
              <a:gd name="T39" fmla="*/ 207 h 286"/>
              <a:gd name="T40" fmla="*/ 333 w 481"/>
              <a:gd name="T41" fmla="*/ 174 h 286"/>
              <a:gd name="T42" fmla="*/ 323 w 481"/>
              <a:gd name="T43" fmla="*/ 163 h 286"/>
              <a:gd name="T44" fmla="*/ 346 w 481"/>
              <a:gd name="T45" fmla="*/ 158 h 286"/>
              <a:gd name="T46" fmla="*/ 306 w 481"/>
              <a:gd name="T47" fmla="*/ 199 h 286"/>
              <a:gd name="T48" fmla="*/ 377 w 481"/>
              <a:gd name="T49" fmla="*/ 263 h 286"/>
              <a:gd name="T50" fmla="*/ 319 w 481"/>
              <a:gd name="T51" fmla="*/ 224 h 286"/>
              <a:gd name="T52" fmla="*/ 287 w 481"/>
              <a:gd name="T53" fmla="*/ 155 h 286"/>
              <a:gd name="T54" fmla="*/ 317 w 481"/>
              <a:gd name="T55" fmla="*/ 258 h 286"/>
              <a:gd name="T56" fmla="*/ 425 w 481"/>
              <a:gd name="T57" fmla="*/ 158 h 286"/>
              <a:gd name="T58" fmla="*/ 480 w 481"/>
              <a:gd name="T59" fmla="*/ 227 h 286"/>
              <a:gd name="T60" fmla="*/ 457 w 481"/>
              <a:gd name="T61" fmla="*/ 158 h 286"/>
              <a:gd name="T62" fmla="*/ 435 w 481"/>
              <a:gd name="T63" fmla="*/ 168 h 286"/>
              <a:gd name="T64" fmla="*/ 444 w 481"/>
              <a:gd name="T65" fmla="*/ 224 h 286"/>
              <a:gd name="T66" fmla="*/ 411 w 481"/>
              <a:gd name="T67" fmla="*/ 157 h 286"/>
              <a:gd name="T68" fmla="*/ 412 w 481"/>
              <a:gd name="T69" fmla="*/ 210 h 286"/>
              <a:gd name="T70" fmla="*/ 415 w 481"/>
              <a:gd name="T71" fmla="*/ 221 h 286"/>
              <a:gd name="T72" fmla="*/ 420 w 481"/>
              <a:gd name="T73" fmla="*/ 207 h 286"/>
              <a:gd name="T74" fmla="*/ 235 w 481"/>
              <a:gd name="T75" fmla="*/ 206 h 286"/>
              <a:gd name="T76" fmla="*/ 233 w 481"/>
              <a:gd name="T77" fmla="*/ 225 h 286"/>
              <a:gd name="T78" fmla="*/ 228 w 481"/>
              <a:gd name="T79" fmla="*/ 263 h 286"/>
              <a:gd name="T80" fmla="*/ 262 w 481"/>
              <a:gd name="T81" fmla="*/ 227 h 286"/>
              <a:gd name="T82" fmla="*/ 181 w 481"/>
              <a:gd name="T83" fmla="*/ 207 h 286"/>
              <a:gd name="T84" fmla="*/ 236 w 481"/>
              <a:gd name="T85" fmla="*/ 266 h 286"/>
              <a:gd name="T86" fmla="*/ 192 w 481"/>
              <a:gd name="T87" fmla="*/ 271 h 286"/>
              <a:gd name="T88" fmla="*/ 171 w 481"/>
              <a:gd name="T89" fmla="*/ 222 h 286"/>
              <a:gd name="T90" fmla="*/ 164 w 481"/>
              <a:gd name="T91" fmla="*/ 158 h 286"/>
              <a:gd name="T92" fmla="*/ 306 w 481"/>
              <a:gd name="T93" fmla="*/ 273 h 286"/>
              <a:gd name="T94" fmla="*/ 274 w 481"/>
              <a:gd name="T95" fmla="*/ 207 h 286"/>
              <a:gd name="T96" fmla="*/ 280 w 481"/>
              <a:gd name="T97" fmla="*/ 175 h 286"/>
              <a:gd name="T98" fmla="*/ 297 w 481"/>
              <a:gd name="T99" fmla="*/ 221 h 286"/>
              <a:gd name="T100" fmla="*/ 352 w 481"/>
              <a:gd name="T101" fmla="*/ 16 h 286"/>
              <a:gd name="T102" fmla="*/ 347 w 481"/>
              <a:gd name="T103" fmla="*/ 72 h 286"/>
              <a:gd name="T104" fmla="*/ 160 w 481"/>
              <a:gd name="T105" fmla="*/ 38 h 286"/>
              <a:gd name="T106" fmla="*/ 399 w 481"/>
              <a:gd name="T107" fmla="*/ 41 h 286"/>
              <a:gd name="T108" fmla="*/ 106 w 481"/>
              <a:gd name="T109" fmla="*/ 20 h 286"/>
              <a:gd name="T110" fmla="*/ 331 w 481"/>
              <a:gd name="T111" fmla="*/ 79 h 286"/>
              <a:gd name="T112" fmla="*/ 275 w 481"/>
              <a:gd name="T113" fmla="*/ 85 h 286"/>
              <a:gd name="T114" fmla="*/ 181 w 481"/>
              <a:gd name="T115" fmla="*/ 73 h 286"/>
              <a:gd name="T116" fmla="*/ 190 w 481"/>
              <a:gd name="T117" fmla="*/ 12 h 286"/>
              <a:gd name="T118" fmla="*/ 202 w 481"/>
              <a:gd name="T119" fmla="*/ 14 h 286"/>
              <a:gd name="T120" fmla="*/ 304 w 481"/>
              <a:gd name="T121" fmla="*/ 35 h 286"/>
              <a:gd name="T122" fmla="*/ 295 w 481"/>
              <a:gd name="T123" fmla="*/ 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81" h="286">
                <a:moveTo>
                  <a:pt x="375" y="146"/>
                </a:moveTo>
                <a:cubicBezTo>
                  <a:pt x="375" y="175"/>
                  <a:pt x="375" y="175"/>
                  <a:pt x="375" y="175"/>
                </a:cubicBezTo>
                <a:cubicBezTo>
                  <a:pt x="392" y="175"/>
                  <a:pt x="392" y="175"/>
                  <a:pt x="392" y="175"/>
                </a:cubicBezTo>
                <a:cubicBezTo>
                  <a:pt x="392" y="172"/>
                  <a:pt x="392" y="172"/>
                  <a:pt x="392" y="172"/>
                </a:cubicBezTo>
                <a:cubicBezTo>
                  <a:pt x="379" y="172"/>
                  <a:pt x="379" y="172"/>
                  <a:pt x="379" y="172"/>
                </a:cubicBezTo>
                <a:cubicBezTo>
                  <a:pt x="379" y="146"/>
                  <a:pt x="379" y="146"/>
                  <a:pt x="379" y="146"/>
                </a:cubicBezTo>
                <a:lnTo>
                  <a:pt x="375" y="146"/>
                </a:lnTo>
                <a:close/>
                <a:moveTo>
                  <a:pt x="105" y="209"/>
                </a:moveTo>
                <a:cubicBezTo>
                  <a:pt x="105" y="208"/>
                  <a:pt x="104" y="207"/>
                  <a:pt x="103" y="207"/>
                </a:cubicBezTo>
                <a:cubicBezTo>
                  <a:pt x="102" y="207"/>
                  <a:pt x="100" y="206"/>
                  <a:pt x="99" y="206"/>
                </a:cubicBezTo>
                <a:cubicBezTo>
                  <a:pt x="98" y="206"/>
                  <a:pt x="96" y="207"/>
                  <a:pt x="95" y="207"/>
                </a:cubicBezTo>
                <a:cubicBezTo>
                  <a:pt x="94" y="208"/>
                  <a:pt x="93" y="208"/>
                  <a:pt x="92" y="209"/>
                </a:cubicBezTo>
                <a:cubicBezTo>
                  <a:pt x="91" y="210"/>
                  <a:pt x="91" y="211"/>
                  <a:pt x="90" y="212"/>
                </a:cubicBezTo>
                <a:cubicBezTo>
                  <a:pt x="90" y="214"/>
                  <a:pt x="90" y="215"/>
                  <a:pt x="90" y="216"/>
                </a:cubicBezTo>
                <a:cubicBezTo>
                  <a:pt x="90" y="218"/>
                  <a:pt x="90" y="220"/>
                  <a:pt x="91" y="221"/>
                </a:cubicBezTo>
                <a:cubicBezTo>
                  <a:pt x="91" y="222"/>
                  <a:pt x="92" y="224"/>
                  <a:pt x="93" y="224"/>
                </a:cubicBezTo>
                <a:cubicBezTo>
                  <a:pt x="93" y="225"/>
                  <a:pt x="94" y="226"/>
                  <a:pt x="96" y="227"/>
                </a:cubicBezTo>
                <a:cubicBezTo>
                  <a:pt x="97" y="227"/>
                  <a:pt x="98" y="227"/>
                  <a:pt x="99" y="227"/>
                </a:cubicBezTo>
                <a:cubicBezTo>
                  <a:pt x="100" y="227"/>
                  <a:pt x="101" y="227"/>
                  <a:pt x="102" y="227"/>
                </a:cubicBezTo>
                <a:cubicBezTo>
                  <a:pt x="102" y="227"/>
                  <a:pt x="103" y="227"/>
                  <a:pt x="104" y="226"/>
                </a:cubicBezTo>
                <a:cubicBezTo>
                  <a:pt x="105" y="226"/>
                  <a:pt x="105" y="226"/>
                  <a:pt x="106" y="226"/>
                </a:cubicBezTo>
                <a:cubicBezTo>
                  <a:pt x="106" y="225"/>
                  <a:pt x="107" y="225"/>
                  <a:pt x="107" y="224"/>
                </a:cubicBezTo>
                <a:cubicBezTo>
                  <a:pt x="106" y="223"/>
                  <a:pt x="106" y="223"/>
                  <a:pt x="106" y="223"/>
                </a:cubicBezTo>
                <a:cubicBezTo>
                  <a:pt x="106" y="223"/>
                  <a:pt x="106" y="222"/>
                  <a:pt x="106" y="222"/>
                </a:cubicBezTo>
                <a:cubicBezTo>
                  <a:pt x="105" y="222"/>
                  <a:pt x="105" y="223"/>
                  <a:pt x="105" y="223"/>
                </a:cubicBezTo>
                <a:cubicBezTo>
                  <a:pt x="105" y="223"/>
                  <a:pt x="104" y="223"/>
                  <a:pt x="104" y="223"/>
                </a:cubicBezTo>
                <a:cubicBezTo>
                  <a:pt x="103" y="224"/>
                  <a:pt x="103" y="224"/>
                  <a:pt x="102" y="224"/>
                </a:cubicBezTo>
                <a:cubicBezTo>
                  <a:pt x="101" y="224"/>
                  <a:pt x="101" y="224"/>
                  <a:pt x="100" y="224"/>
                </a:cubicBezTo>
                <a:cubicBezTo>
                  <a:pt x="99" y="224"/>
                  <a:pt x="98" y="224"/>
                  <a:pt x="97" y="224"/>
                </a:cubicBezTo>
                <a:cubicBezTo>
                  <a:pt x="96" y="224"/>
                  <a:pt x="96" y="223"/>
                  <a:pt x="95" y="223"/>
                </a:cubicBezTo>
                <a:cubicBezTo>
                  <a:pt x="95" y="222"/>
                  <a:pt x="94" y="221"/>
                  <a:pt x="94" y="220"/>
                </a:cubicBezTo>
                <a:cubicBezTo>
                  <a:pt x="94" y="219"/>
                  <a:pt x="93" y="218"/>
                  <a:pt x="93" y="217"/>
                </a:cubicBezTo>
                <a:cubicBezTo>
                  <a:pt x="107" y="217"/>
                  <a:pt x="107" y="217"/>
                  <a:pt x="107" y="217"/>
                </a:cubicBezTo>
                <a:cubicBezTo>
                  <a:pt x="107" y="217"/>
                  <a:pt x="107" y="217"/>
                  <a:pt x="108" y="217"/>
                </a:cubicBezTo>
                <a:cubicBezTo>
                  <a:pt x="108" y="216"/>
                  <a:pt x="108" y="216"/>
                  <a:pt x="108" y="215"/>
                </a:cubicBezTo>
                <a:cubicBezTo>
                  <a:pt x="108" y="214"/>
                  <a:pt x="107" y="213"/>
                  <a:pt x="107" y="212"/>
                </a:cubicBezTo>
                <a:cubicBezTo>
                  <a:pt x="107" y="210"/>
                  <a:pt x="106" y="210"/>
                  <a:pt x="105" y="209"/>
                </a:cubicBezTo>
                <a:close/>
                <a:moveTo>
                  <a:pt x="93" y="215"/>
                </a:moveTo>
                <a:cubicBezTo>
                  <a:pt x="94" y="213"/>
                  <a:pt x="94" y="211"/>
                  <a:pt x="95" y="210"/>
                </a:cubicBezTo>
                <a:cubicBezTo>
                  <a:pt x="96" y="209"/>
                  <a:pt x="98" y="209"/>
                  <a:pt x="99" y="209"/>
                </a:cubicBezTo>
                <a:cubicBezTo>
                  <a:pt x="100" y="209"/>
                  <a:pt x="101" y="209"/>
                  <a:pt x="102" y="209"/>
                </a:cubicBezTo>
                <a:cubicBezTo>
                  <a:pt x="102" y="210"/>
                  <a:pt x="103" y="210"/>
                  <a:pt x="103" y="211"/>
                </a:cubicBezTo>
                <a:cubicBezTo>
                  <a:pt x="104" y="211"/>
                  <a:pt x="104" y="212"/>
                  <a:pt x="104" y="212"/>
                </a:cubicBezTo>
                <a:cubicBezTo>
                  <a:pt x="104" y="213"/>
                  <a:pt x="105" y="214"/>
                  <a:pt x="105" y="215"/>
                </a:cubicBezTo>
                <a:lnTo>
                  <a:pt x="93" y="215"/>
                </a:lnTo>
                <a:close/>
                <a:moveTo>
                  <a:pt x="238" y="155"/>
                </a:moveTo>
                <a:cubicBezTo>
                  <a:pt x="237" y="155"/>
                  <a:pt x="235" y="154"/>
                  <a:pt x="234" y="154"/>
                </a:cubicBezTo>
                <a:cubicBezTo>
                  <a:pt x="233" y="154"/>
                  <a:pt x="231" y="155"/>
                  <a:pt x="230" y="155"/>
                </a:cubicBezTo>
                <a:cubicBezTo>
                  <a:pt x="229" y="156"/>
                  <a:pt x="228" y="156"/>
                  <a:pt x="227" y="157"/>
                </a:cubicBezTo>
                <a:cubicBezTo>
                  <a:pt x="226" y="158"/>
                  <a:pt x="225" y="159"/>
                  <a:pt x="225" y="161"/>
                </a:cubicBezTo>
                <a:cubicBezTo>
                  <a:pt x="225" y="162"/>
                  <a:pt x="224" y="163"/>
                  <a:pt x="224" y="165"/>
                </a:cubicBezTo>
                <a:cubicBezTo>
                  <a:pt x="224" y="166"/>
                  <a:pt x="225" y="168"/>
                  <a:pt x="225" y="169"/>
                </a:cubicBezTo>
                <a:cubicBezTo>
                  <a:pt x="225" y="170"/>
                  <a:pt x="226" y="172"/>
                  <a:pt x="227" y="172"/>
                </a:cubicBezTo>
                <a:cubicBezTo>
                  <a:pt x="228" y="173"/>
                  <a:pt x="229" y="174"/>
                  <a:pt x="230" y="175"/>
                </a:cubicBezTo>
                <a:cubicBezTo>
                  <a:pt x="231" y="175"/>
                  <a:pt x="233" y="175"/>
                  <a:pt x="234" y="175"/>
                </a:cubicBezTo>
                <a:cubicBezTo>
                  <a:pt x="235" y="175"/>
                  <a:pt x="237" y="175"/>
                  <a:pt x="238" y="175"/>
                </a:cubicBezTo>
                <a:cubicBezTo>
                  <a:pt x="239" y="174"/>
                  <a:pt x="240" y="173"/>
                  <a:pt x="241" y="172"/>
                </a:cubicBezTo>
                <a:cubicBezTo>
                  <a:pt x="242" y="172"/>
                  <a:pt x="243" y="170"/>
                  <a:pt x="243" y="169"/>
                </a:cubicBezTo>
                <a:cubicBezTo>
                  <a:pt x="243" y="168"/>
                  <a:pt x="244" y="166"/>
                  <a:pt x="244" y="165"/>
                </a:cubicBezTo>
                <a:cubicBezTo>
                  <a:pt x="244" y="163"/>
                  <a:pt x="243" y="162"/>
                  <a:pt x="243" y="161"/>
                </a:cubicBezTo>
                <a:cubicBezTo>
                  <a:pt x="243" y="159"/>
                  <a:pt x="242" y="158"/>
                  <a:pt x="241" y="157"/>
                </a:cubicBezTo>
                <a:cubicBezTo>
                  <a:pt x="240" y="156"/>
                  <a:pt x="239" y="156"/>
                  <a:pt x="238" y="155"/>
                </a:cubicBezTo>
                <a:close/>
                <a:moveTo>
                  <a:pt x="238" y="170"/>
                </a:moveTo>
                <a:cubicBezTo>
                  <a:pt x="237" y="172"/>
                  <a:pt x="236" y="172"/>
                  <a:pt x="234" y="172"/>
                </a:cubicBezTo>
                <a:cubicBezTo>
                  <a:pt x="232" y="172"/>
                  <a:pt x="230" y="172"/>
                  <a:pt x="229" y="170"/>
                </a:cubicBezTo>
                <a:cubicBezTo>
                  <a:pt x="228" y="169"/>
                  <a:pt x="228" y="167"/>
                  <a:pt x="228" y="165"/>
                </a:cubicBezTo>
                <a:cubicBezTo>
                  <a:pt x="228" y="164"/>
                  <a:pt x="228" y="163"/>
                  <a:pt x="228" y="162"/>
                </a:cubicBezTo>
                <a:cubicBezTo>
                  <a:pt x="229" y="161"/>
                  <a:pt x="229" y="160"/>
                  <a:pt x="229" y="159"/>
                </a:cubicBezTo>
                <a:cubicBezTo>
                  <a:pt x="230" y="159"/>
                  <a:pt x="231" y="158"/>
                  <a:pt x="231" y="158"/>
                </a:cubicBezTo>
                <a:cubicBezTo>
                  <a:pt x="232" y="157"/>
                  <a:pt x="233" y="157"/>
                  <a:pt x="234" y="157"/>
                </a:cubicBezTo>
                <a:cubicBezTo>
                  <a:pt x="236" y="157"/>
                  <a:pt x="237" y="158"/>
                  <a:pt x="238" y="159"/>
                </a:cubicBezTo>
                <a:cubicBezTo>
                  <a:pt x="239" y="161"/>
                  <a:pt x="240" y="162"/>
                  <a:pt x="240" y="165"/>
                </a:cubicBezTo>
                <a:cubicBezTo>
                  <a:pt x="240" y="167"/>
                  <a:pt x="239" y="169"/>
                  <a:pt x="238" y="170"/>
                </a:cubicBezTo>
                <a:close/>
                <a:moveTo>
                  <a:pt x="217" y="172"/>
                </a:moveTo>
                <a:cubicBezTo>
                  <a:pt x="217" y="174"/>
                  <a:pt x="217" y="174"/>
                  <a:pt x="217" y="174"/>
                </a:cubicBezTo>
                <a:cubicBezTo>
                  <a:pt x="217" y="175"/>
                  <a:pt x="218" y="175"/>
                  <a:pt x="218" y="175"/>
                </a:cubicBezTo>
                <a:cubicBezTo>
                  <a:pt x="220" y="175"/>
                  <a:pt x="220" y="175"/>
                  <a:pt x="220" y="175"/>
                </a:cubicBezTo>
                <a:cubicBezTo>
                  <a:pt x="220" y="146"/>
                  <a:pt x="220" y="146"/>
                  <a:pt x="220" y="146"/>
                </a:cubicBezTo>
                <a:cubicBezTo>
                  <a:pt x="217" y="146"/>
                  <a:pt x="217" y="146"/>
                  <a:pt x="217" y="146"/>
                </a:cubicBezTo>
                <a:cubicBezTo>
                  <a:pt x="217" y="157"/>
                  <a:pt x="217" y="157"/>
                  <a:pt x="217" y="157"/>
                </a:cubicBezTo>
                <a:cubicBezTo>
                  <a:pt x="216" y="156"/>
                  <a:pt x="215" y="155"/>
                  <a:pt x="214" y="155"/>
                </a:cubicBezTo>
                <a:cubicBezTo>
                  <a:pt x="214" y="155"/>
                  <a:pt x="213" y="154"/>
                  <a:pt x="211" y="154"/>
                </a:cubicBezTo>
                <a:cubicBezTo>
                  <a:pt x="210" y="154"/>
                  <a:pt x="209" y="155"/>
                  <a:pt x="208" y="155"/>
                </a:cubicBezTo>
                <a:cubicBezTo>
                  <a:pt x="207" y="156"/>
                  <a:pt x="206" y="156"/>
                  <a:pt x="205" y="157"/>
                </a:cubicBezTo>
                <a:cubicBezTo>
                  <a:pt x="204" y="158"/>
                  <a:pt x="204" y="159"/>
                  <a:pt x="203" y="161"/>
                </a:cubicBezTo>
                <a:cubicBezTo>
                  <a:pt x="203" y="162"/>
                  <a:pt x="203" y="163"/>
                  <a:pt x="203" y="165"/>
                </a:cubicBezTo>
                <a:cubicBezTo>
                  <a:pt x="203" y="167"/>
                  <a:pt x="203" y="168"/>
                  <a:pt x="203" y="169"/>
                </a:cubicBezTo>
                <a:cubicBezTo>
                  <a:pt x="203" y="171"/>
                  <a:pt x="204" y="172"/>
                  <a:pt x="205" y="173"/>
                </a:cubicBezTo>
                <a:cubicBezTo>
                  <a:pt x="205" y="173"/>
                  <a:pt x="206" y="174"/>
                  <a:pt x="207" y="175"/>
                </a:cubicBezTo>
                <a:cubicBezTo>
                  <a:pt x="208" y="175"/>
                  <a:pt x="209" y="175"/>
                  <a:pt x="210" y="175"/>
                </a:cubicBezTo>
                <a:cubicBezTo>
                  <a:pt x="212" y="175"/>
                  <a:pt x="213" y="175"/>
                  <a:pt x="214" y="174"/>
                </a:cubicBezTo>
                <a:cubicBezTo>
                  <a:pt x="215" y="174"/>
                  <a:pt x="216" y="173"/>
                  <a:pt x="217" y="172"/>
                </a:cubicBezTo>
                <a:close/>
                <a:moveTo>
                  <a:pt x="211" y="172"/>
                </a:moveTo>
                <a:cubicBezTo>
                  <a:pt x="211" y="172"/>
                  <a:pt x="210" y="172"/>
                  <a:pt x="209" y="172"/>
                </a:cubicBezTo>
                <a:cubicBezTo>
                  <a:pt x="209" y="172"/>
                  <a:pt x="208" y="171"/>
                  <a:pt x="208" y="171"/>
                </a:cubicBezTo>
                <a:cubicBezTo>
                  <a:pt x="207" y="170"/>
                  <a:pt x="207" y="169"/>
                  <a:pt x="207" y="168"/>
                </a:cubicBezTo>
                <a:cubicBezTo>
                  <a:pt x="206" y="167"/>
                  <a:pt x="206" y="166"/>
                  <a:pt x="206" y="165"/>
                </a:cubicBezTo>
                <a:cubicBezTo>
                  <a:pt x="206" y="162"/>
                  <a:pt x="207" y="160"/>
                  <a:pt x="208" y="159"/>
                </a:cubicBezTo>
                <a:cubicBezTo>
                  <a:pt x="209" y="158"/>
                  <a:pt x="210" y="157"/>
                  <a:pt x="212" y="157"/>
                </a:cubicBezTo>
                <a:cubicBezTo>
                  <a:pt x="213" y="157"/>
                  <a:pt x="214" y="157"/>
                  <a:pt x="215" y="158"/>
                </a:cubicBezTo>
                <a:cubicBezTo>
                  <a:pt x="215" y="158"/>
                  <a:pt x="216" y="159"/>
                  <a:pt x="217" y="160"/>
                </a:cubicBezTo>
                <a:cubicBezTo>
                  <a:pt x="217" y="169"/>
                  <a:pt x="217" y="169"/>
                  <a:pt x="217" y="169"/>
                </a:cubicBezTo>
                <a:cubicBezTo>
                  <a:pt x="216" y="170"/>
                  <a:pt x="215" y="171"/>
                  <a:pt x="214" y="172"/>
                </a:cubicBezTo>
                <a:cubicBezTo>
                  <a:pt x="214" y="172"/>
                  <a:pt x="213" y="172"/>
                  <a:pt x="211" y="172"/>
                </a:cubicBezTo>
                <a:close/>
                <a:moveTo>
                  <a:pt x="125" y="274"/>
                </a:moveTo>
                <a:cubicBezTo>
                  <a:pt x="125" y="274"/>
                  <a:pt x="125" y="275"/>
                  <a:pt x="125" y="275"/>
                </a:cubicBezTo>
                <a:cubicBezTo>
                  <a:pt x="124" y="275"/>
                  <a:pt x="124" y="275"/>
                  <a:pt x="124" y="275"/>
                </a:cubicBezTo>
                <a:cubicBezTo>
                  <a:pt x="123" y="276"/>
                  <a:pt x="123" y="276"/>
                  <a:pt x="122" y="276"/>
                </a:cubicBezTo>
                <a:cubicBezTo>
                  <a:pt x="122" y="276"/>
                  <a:pt x="121" y="276"/>
                  <a:pt x="120" y="276"/>
                </a:cubicBezTo>
                <a:cubicBezTo>
                  <a:pt x="119" y="276"/>
                  <a:pt x="119" y="276"/>
                  <a:pt x="118" y="276"/>
                </a:cubicBezTo>
                <a:cubicBezTo>
                  <a:pt x="117" y="276"/>
                  <a:pt x="116" y="275"/>
                  <a:pt x="116" y="274"/>
                </a:cubicBezTo>
                <a:cubicBezTo>
                  <a:pt x="115" y="274"/>
                  <a:pt x="115" y="273"/>
                  <a:pt x="115" y="272"/>
                </a:cubicBezTo>
                <a:cubicBezTo>
                  <a:pt x="115" y="271"/>
                  <a:pt x="114" y="270"/>
                  <a:pt x="114" y="269"/>
                </a:cubicBezTo>
                <a:cubicBezTo>
                  <a:pt x="114" y="268"/>
                  <a:pt x="114" y="267"/>
                  <a:pt x="115" y="266"/>
                </a:cubicBezTo>
                <a:cubicBezTo>
                  <a:pt x="115" y="265"/>
                  <a:pt x="115" y="264"/>
                  <a:pt x="116" y="263"/>
                </a:cubicBezTo>
                <a:cubicBezTo>
                  <a:pt x="116" y="263"/>
                  <a:pt x="117" y="262"/>
                  <a:pt x="118" y="262"/>
                </a:cubicBezTo>
                <a:cubicBezTo>
                  <a:pt x="119" y="261"/>
                  <a:pt x="119" y="261"/>
                  <a:pt x="120" y="261"/>
                </a:cubicBezTo>
                <a:cubicBezTo>
                  <a:pt x="121" y="261"/>
                  <a:pt x="122" y="261"/>
                  <a:pt x="122" y="261"/>
                </a:cubicBezTo>
                <a:cubicBezTo>
                  <a:pt x="123" y="262"/>
                  <a:pt x="123" y="262"/>
                  <a:pt x="124" y="262"/>
                </a:cubicBezTo>
                <a:cubicBezTo>
                  <a:pt x="124" y="262"/>
                  <a:pt x="124" y="262"/>
                  <a:pt x="125" y="263"/>
                </a:cubicBezTo>
                <a:cubicBezTo>
                  <a:pt x="125" y="263"/>
                  <a:pt x="125" y="263"/>
                  <a:pt x="125" y="263"/>
                </a:cubicBezTo>
                <a:cubicBezTo>
                  <a:pt x="125" y="263"/>
                  <a:pt x="126" y="263"/>
                  <a:pt x="126" y="263"/>
                </a:cubicBezTo>
                <a:cubicBezTo>
                  <a:pt x="126" y="263"/>
                  <a:pt x="126" y="262"/>
                  <a:pt x="126" y="262"/>
                </a:cubicBezTo>
                <a:cubicBezTo>
                  <a:pt x="127" y="261"/>
                  <a:pt x="127" y="261"/>
                  <a:pt x="127" y="261"/>
                </a:cubicBezTo>
                <a:cubicBezTo>
                  <a:pt x="126" y="260"/>
                  <a:pt x="125" y="260"/>
                  <a:pt x="124" y="259"/>
                </a:cubicBezTo>
                <a:cubicBezTo>
                  <a:pt x="123" y="259"/>
                  <a:pt x="122" y="258"/>
                  <a:pt x="120" y="258"/>
                </a:cubicBezTo>
                <a:cubicBezTo>
                  <a:pt x="119" y="258"/>
                  <a:pt x="117" y="259"/>
                  <a:pt x="116" y="259"/>
                </a:cubicBezTo>
                <a:cubicBezTo>
                  <a:pt x="115" y="260"/>
                  <a:pt x="114" y="260"/>
                  <a:pt x="113" y="261"/>
                </a:cubicBezTo>
                <a:cubicBezTo>
                  <a:pt x="112" y="262"/>
                  <a:pt x="112" y="263"/>
                  <a:pt x="111" y="265"/>
                </a:cubicBezTo>
                <a:cubicBezTo>
                  <a:pt x="111" y="266"/>
                  <a:pt x="111" y="267"/>
                  <a:pt x="111" y="269"/>
                </a:cubicBezTo>
                <a:cubicBezTo>
                  <a:pt x="111" y="270"/>
                  <a:pt x="111" y="272"/>
                  <a:pt x="111" y="273"/>
                </a:cubicBezTo>
                <a:cubicBezTo>
                  <a:pt x="112" y="275"/>
                  <a:pt x="112" y="276"/>
                  <a:pt x="113" y="277"/>
                </a:cubicBezTo>
                <a:cubicBezTo>
                  <a:pt x="114" y="277"/>
                  <a:pt x="115" y="278"/>
                  <a:pt x="116" y="279"/>
                </a:cubicBezTo>
                <a:cubicBezTo>
                  <a:pt x="117" y="279"/>
                  <a:pt x="118" y="279"/>
                  <a:pt x="120" y="279"/>
                </a:cubicBezTo>
                <a:cubicBezTo>
                  <a:pt x="120" y="279"/>
                  <a:pt x="121" y="279"/>
                  <a:pt x="122" y="279"/>
                </a:cubicBezTo>
                <a:cubicBezTo>
                  <a:pt x="123" y="279"/>
                  <a:pt x="123" y="279"/>
                  <a:pt x="124" y="278"/>
                </a:cubicBezTo>
                <a:cubicBezTo>
                  <a:pt x="124" y="278"/>
                  <a:pt x="125" y="278"/>
                  <a:pt x="126" y="278"/>
                </a:cubicBezTo>
                <a:cubicBezTo>
                  <a:pt x="126" y="277"/>
                  <a:pt x="127" y="277"/>
                  <a:pt x="127" y="276"/>
                </a:cubicBezTo>
                <a:cubicBezTo>
                  <a:pt x="126" y="275"/>
                  <a:pt x="126" y="275"/>
                  <a:pt x="126" y="275"/>
                </a:cubicBezTo>
                <a:cubicBezTo>
                  <a:pt x="126" y="275"/>
                  <a:pt x="126" y="274"/>
                  <a:pt x="125" y="274"/>
                </a:cubicBezTo>
                <a:close/>
                <a:moveTo>
                  <a:pt x="363" y="199"/>
                </a:moveTo>
                <a:cubicBezTo>
                  <a:pt x="362" y="199"/>
                  <a:pt x="361" y="200"/>
                  <a:pt x="361" y="200"/>
                </a:cubicBezTo>
                <a:cubicBezTo>
                  <a:pt x="360" y="201"/>
                  <a:pt x="359" y="202"/>
                  <a:pt x="359" y="203"/>
                </a:cubicBezTo>
                <a:cubicBezTo>
                  <a:pt x="359" y="204"/>
                  <a:pt x="358" y="205"/>
                  <a:pt x="358" y="206"/>
                </a:cubicBezTo>
                <a:cubicBezTo>
                  <a:pt x="358" y="207"/>
                  <a:pt x="359" y="208"/>
                  <a:pt x="359" y="209"/>
                </a:cubicBezTo>
                <a:cubicBezTo>
                  <a:pt x="359" y="210"/>
                  <a:pt x="360" y="211"/>
                  <a:pt x="361" y="211"/>
                </a:cubicBezTo>
                <a:cubicBezTo>
                  <a:pt x="361" y="212"/>
                  <a:pt x="362" y="212"/>
                  <a:pt x="363" y="213"/>
                </a:cubicBezTo>
                <a:cubicBezTo>
                  <a:pt x="364" y="213"/>
                  <a:pt x="364" y="213"/>
                  <a:pt x="365" y="214"/>
                </a:cubicBezTo>
                <a:cubicBezTo>
                  <a:pt x="366" y="214"/>
                  <a:pt x="367" y="214"/>
                  <a:pt x="368" y="214"/>
                </a:cubicBezTo>
                <a:cubicBezTo>
                  <a:pt x="369" y="215"/>
                  <a:pt x="369" y="215"/>
                  <a:pt x="370" y="215"/>
                </a:cubicBezTo>
                <a:cubicBezTo>
                  <a:pt x="371" y="216"/>
                  <a:pt x="371" y="216"/>
                  <a:pt x="372" y="217"/>
                </a:cubicBezTo>
                <a:cubicBezTo>
                  <a:pt x="372" y="217"/>
                  <a:pt x="372" y="218"/>
                  <a:pt x="372" y="219"/>
                </a:cubicBezTo>
                <a:cubicBezTo>
                  <a:pt x="372" y="220"/>
                  <a:pt x="372" y="220"/>
                  <a:pt x="372" y="221"/>
                </a:cubicBezTo>
                <a:cubicBezTo>
                  <a:pt x="371" y="222"/>
                  <a:pt x="371" y="222"/>
                  <a:pt x="371" y="223"/>
                </a:cubicBezTo>
                <a:cubicBezTo>
                  <a:pt x="370" y="223"/>
                  <a:pt x="369" y="223"/>
                  <a:pt x="369" y="224"/>
                </a:cubicBezTo>
                <a:cubicBezTo>
                  <a:pt x="368" y="224"/>
                  <a:pt x="367" y="224"/>
                  <a:pt x="366" y="224"/>
                </a:cubicBezTo>
                <a:cubicBezTo>
                  <a:pt x="366" y="224"/>
                  <a:pt x="365" y="224"/>
                  <a:pt x="364" y="224"/>
                </a:cubicBezTo>
                <a:cubicBezTo>
                  <a:pt x="364" y="224"/>
                  <a:pt x="363" y="224"/>
                  <a:pt x="363" y="223"/>
                </a:cubicBezTo>
                <a:cubicBezTo>
                  <a:pt x="362" y="223"/>
                  <a:pt x="362" y="223"/>
                  <a:pt x="362" y="223"/>
                </a:cubicBezTo>
                <a:cubicBezTo>
                  <a:pt x="361" y="222"/>
                  <a:pt x="361" y="222"/>
                  <a:pt x="361" y="222"/>
                </a:cubicBezTo>
                <a:cubicBezTo>
                  <a:pt x="360" y="222"/>
                  <a:pt x="360" y="222"/>
                  <a:pt x="360" y="221"/>
                </a:cubicBezTo>
                <a:cubicBezTo>
                  <a:pt x="360" y="221"/>
                  <a:pt x="359" y="221"/>
                  <a:pt x="359" y="221"/>
                </a:cubicBezTo>
                <a:cubicBezTo>
                  <a:pt x="359" y="221"/>
                  <a:pt x="359" y="221"/>
                  <a:pt x="359" y="221"/>
                </a:cubicBezTo>
                <a:cubicBezTo>
                  <a:pt x="359" y="221"/>
                  <a:pt x="358" y="222"/>
                  <a:pt x="358" y="222"/>
                </a:cubicBezTo>
                <a:cubicBezTo>
                  <a:pt x="357" y="224"/>
                  <a:pt x="357" y="224"/>
                  <a:pt x="357" y="224"/>
                </a:cubicBezTo>
                <a:cubicBezTo>
                  <a:pt x="358" y="225"/>
                  <a:pt x="360" y="226"/>
                  <a:pt x="361" y="226"/>
                </a:cubicBezTo>
                <a:cubicBezTo>
                  <a:pt x="363" y="227"/>
                  <a:pt x="364" y="227"/>
                  <a:pt x="366" y="227"/>
                </a:cubicBezTo>
                <a:cubicBezTo>
                  <a:pt x="368" y="227"/>
                  <a:pt x="369" y="227"/>
                  <a:pt x="370" y="227"/>
                </a:cubicBezTo>
                <a:cubicBezTo>
                  <a:pt x="371" y="226"/>
                  <a:pt x="372" y="225"/>
                  <a:pt x="373" y="225"/>
                </a:cubicBezTo>
                <a:cubicBezTo>
                  <a:pt x="374" y="224"/>
                  <a:pt x="375" y="223"/>
                  <a:pt x="375" y="222"/>
                </a:cubicBezTo>
                <a:cubicBezTo>
                  <a:pt x="376" y="221"/>
                  <a:pt x="376" y="220"/>
                  <a:pt x="376" y="218"/>
                </a:cubicBezTo>
                <a:cubicBezTo>
                  <a:pt x="376" y="217"/>
                  <a:pt x="376" y="216"/>
                  <a:pt x="375" y="215"/>
                </a:cubicBezTo>
                <a:cubicBezTo>
                  <a:pt x="375" y="214"/>
                  <a:pt x="374" y="214"/>
                  <a:pt x="374" y="213"/>
                </a:cubicBezTo>
                <a:cubicBezTo>
                  <a:pt x="373" y="213"/>
                  <a:pt x="372" y="212"/>
                  <a:pt x="371" y="212"/>
                </a:cubicBezTo>
                <a:cubicBezTo>
                  <a:pt x="371" y="211"/>
                  <a:pt x="370" y="211"/>
                  <a:pt x="369" y="211"/>
                </a:cubicBezTo>
                <a:cubicBezTo>
                  <a:pt x="368" y="211"/>
                  <a:pt x="367" y="210"/>
                  <a:pt x="366" y="210"/>
                </a:cubicBezTo>
                <a:cubicBezTo>
                  <a:pt x="366" y="210"/>
                  <a:pt x="365" y="209"/>
                  <a:pt x="364" y="209"/>
                </a:cubicBezTo>
                <a:cubicBezTo>
                  <a:pt x="364" y="209"/>
                  <a:pt x="363" y="208"/>
                  <a:pt x="363" y="208"/>
                </a:cubicBezTo>
                <a:cubicBezTo>
                  <a:pt x="362" y="207"/>
                  <a:pt x="362" y="206"/>
                  <a:pt x="362" y="206"/>
                </a:cubicBezTo>
                <a:cubicBezTo>
                  <a:pt x="362" y="205"/>
                  <a:pt x="362" y="204"/>
                  <a:pt x="362" y="204"/>
                </a:cubicBezTo>
                <a:cubicBezTo>
                  <a:pt x="363" y="203"/>
                  <a:pt x="363" y="203"/>
                  <a:pt x="363" y="203"/>
                </a:cubicBezTo>
                <a:cubicBezTo>
                  <a:pt x="364" y="202"/>
                  <a:pt x="364" y="202"/>
                  <a:pt x="365" y="202"/>
                </a:cubicBezTo>
                <a:cubicBezTo>
                  <a:pt x="366" y="201"/>
                  <a:pt x="366" y="201"/>
                  <a:pt x="367" y="201"/>
                </a:cubicBezTo>
                <a:cubicBezTo>
                  <a:pt x="368" y="201"/>
                  <a:pt x="369" y="201"/>
                  <a:pt x="370" y="202"/>
                </a:cubicBezTo>
                <a:cubicBezTo>
                  <a:pt x="370" y="202"/>
                  <a:pt x="371" y="202"/>
                  <a:pt x="371" y="202"/>
                </a:cubicBezTo>
                <a:cubicBezTo>
                  <a:pt x="372" y="203"/>
                  <a:pt x="372" y="203"/>
                  <a:pt x="372" y="203"/>
                </a:cubicBezTo>
                <a:cubicBezTo>
                  <a:pt x="373" y="203"/>
                  <a:pt x="373" y="203"/>
                  <a:pt x="373" y="203"/>
                </a:cubicBezTo>
                <a:cubicBezTo>
                  <a:pt x="373" y="203"/>
                  <a:pt x="374" y="203"/>
                  <a:pt x="374" y="203"/>
                </a:cubicBezTo>
                <a:cubicBezTo>
                  <a:pt x="374" y="203"/>
                  <a:pt x="374" y="203"/>
                  <a:pt x="374" y="203"/>
                </a:cubicBezTo>
                <a:cubicBezTo>
                  <a:pt x="375" y="201"/>
                  <a:pt x="375" y="201"/>
                  <a:pt x="375" y="201"/>
                </a:cubicBezTo>
                <a:cubicBezTo>
                  <a:pt x="374" y="200"/>
                  <a:pt x="373" y="199"/>
                  <a:pt x="372" y="199"/>
                </a:cubicBezTo>
                <a:cubicBezTo>
                  <a:pt x="370" y="198"/>
                  <a:pt x="369" y="198"/>
                  <a:pt x="367" y="198"/>
                </a:cubicBezTo>
                <a:cubicBezTo>
                  <a:pt x="366" y="198"/>
                  <a:pt x="365" y="198"/>
                  <a:pt x="363" y="199"/>
                </a:cubicBezTo>
                <a:close/>
                <a:moveTo>
                  <a:pt x="145" y="261"/>
                </a:moveTo>
                <a:cubicBezTo>
                  <a:pt x="144" y="260"/>
                  <a:pt x="143" y="259"/>
                  <a:pt x="142" y="259"/>
                </a:cubicBezTo>
                <a:cubicBezTo>
                  <a:pt x="141" y="259"/>
                  <a:pt x="140" y="258"/>
                  <a:pt x="139" y="258"/>
                </a:cubicBezTo>
                <a:cubicBezTo>
                  <a:pt x="137" y="258"/>
                  <a:pt x="136" y="259"/>
                  <a:pt x="135" y="259"/>
                </a:cubicBezTo>
                <a:cubicBezTo>
                  <a:pt x="134" y="260"/>
                  <a:pt x="133" y="260"/>
                  <a:pt x="132" y="261"/>
                </a:cubicBezTo>
                <a:cubicBezTo>
                  <a:pt x="131" y="262"/>
                  <a:pt x="131" y="263"/>
                  <a:pt x="130" y="264"/>
                </a:cubicBezTo>
                <a:cubicBezTo>
                  <a:pt x="130" y="266"/>
                  <a:pt x="129" y="267"/>
                  <a:pt x="129" y="268"/>
                </a:cubicBezTo>
                <a:cubicBezTo>
                  <a:pt x="129" y="270"/>
                  <a:pt x="130" y="272"/>
                  <a:pt x="130" y="273"/>
                </a:cubicBezTo>
                <a:cubicBezTo>
                  <a:pt x="131" y="274"/>
                  <a:pt x="131" y="276"/>
                  <a:pt x="132" y="276"/>
                </a:cubicBezTo>
                <a:cubicBezTo>
                  <a:pt x="133" y="277"/>
                  <a:pt x="134" y="278"/>
                  <a:pt x="135" y="279"/>
                </a:cubicBezTo>
                <a:cubicBezTo>
                  <a:pt x="136" y="279"/>
                  <a:pt x="138" y="279"/>
                  <a:pt x="139" y="279"/>
                </a:cubicBezTo>
                <a:cubicBezTo>
                  <a:pt x="140" y="279"/>
                  <a:pt x="141" y="279"/>
                  <a:pt x="141" y="279"/>
                </a:cubicBezTo>
                <a:cubicBezTo>
                  <a:pt x="142" y="279"/>
                  <a:pt x="143" y="279"/>
                  <a:pt x="143" y="278"/>
                </a:cubicBezTo>
                <a:cubicBezTo>
                  <a:pt x="144" y="278"/>
                  <a:pt x="145" y="278"/>
                  <a:pt x="145" y="278"/>
                </a:cubicBezTo>
                <a:cubicBezTo>
                  <a:pt x="146" y="277"/>
                  <a:pt x="147" y="277"/>
                  <a:pt x="147" y="276"/>
                </a:cubicBezTo>
                <a:cubicBezTo>
                  <a:pt x="146" y="275"/>
                  <a:pt x="146" y="275"/>
                  <a:pt x="146" y="275"/>
                </a:cubicBezTo>
                <a:cubicBezTo>
                  <a:pt x="146" y="275"/>
                  <a:pt x="146" y="274"/>
                  <a:pt x="145" y="274"/>
                </a:cubicBezTo>
                <a:cubicBezTo>
                  <a:pt x="145" y="274"/>
                  <a:pt x="145" y="275"/>
                  <a:pt x="145" y="275"/>
                </a:cubicBezTo>
                <a:cubicBezTo>
                  <a:pt x="144" y="275"/>
                  <a:pt x="144" y="275"/>
                  <a:pt x="143" y="275"/>
                </a:cubicBezTo>
                <a:cubicBezTo>
                  <a:pt x="143" y="276"/>
                  <a:pt x="142" y="276"/>
                  <a:pt x="142" y="276"/>
                </a:cubicBezTo>
                <a:cubicBezTo>
                  <a:pt x="141" y="276"/>
                  <a:pt x="140" y="276"/>
                  <a:pt x="139" y="276"/>
                </a:cubicBezTo>
                <a:cubicBezTo>
                  <a:pt x="138" y="276"/>
                  <a:pt x="138" y="276"/>
                  <a:pt x="137" y="276"/>
                </a:cubicBezTo>
                <a:cubicBezTo>
                  <a:pt x="136" y="276"/>
                  <a:pt x="135" y="275"/>
                  <a:pt x="135" y="275"/>
                </a:cubicBezTo>
                <a:cubicBezTo>
                  <a:pt x="134" y="274"/>
                  <a:pt x="134" y="273"/>
                  <a:pt x="133" y="272"/>
                </a:cubicBezTo>
                <a:cubicBezTo>
                  <a:pt x="133" y="271"/>
                  <a:pt x="133" y="270"/>
                  <a:pt x="133" y="269"/>
                </a:cubicBezTo>
                <a:cubicBezTo>
                  <a:pt x="147" y="269"/>
                  <a:pt x="147" y="269"/>
                  <a:pt x="147" y="269"/>
                </a:cubicBezTo>
                <a:cubicBezTo>
                  <a:pt x="147" y="269"/>
                  <a:pt x="147" y="269"/>
                  <a:pt x="147" y="269"/>
                </a:cubicBezTo>
                <a:cubicBezTo>
                  <a:pt x="147" y="268"/>
                  <a:pt x="147" y="268"/>
                  <a:pt x="147" y="267"/>
                </a:cubicBezTo>
                <a:cubicBezTo>
                  <a:pt x="147" y="266"/>
                  <a:pt x="147" y="265"/>
                  <a:pt x="147" y="264"/>
                </a:cubicBezTo>
                <a:cubicBezTo>
                  <a:pt x="146" y="262"/>
                  <a:pt x="146" y="262"/>
                  <a:pt x="145" y="261"/>
                </a:cubicBezTo>
                <a:close/>
                <a:moveTo>
                  <a:pt x="133" y="267"/>
                </a:moveTo>
                <a:cubicBezTo>
                  <a:pt x="133" y="265"/>
                  <a:pt x="134" y="263"/>
                  <a:pt x="135" y="262"/>
                </a:cubicBezTo>
                <a:cubicBezTo>
                  <a:pt x="136" y="261"/>
                  <a:pt x="137" y="261"/>
                  <a:pt x="139" y="261"/>
                </a:cubicBezTo>
                <a:cubicBezTo>
                  <a:pt x="140" y="261"/>
                  <a:pt x="141" y="261"/>
                  <a:pt x="141" y="261"/>
                </a:cubicBezTo>
                <a:cubicBezTo>
                  <a:pt x="142" y="262"/>
                  <a:pt x="142" y="262"/>
                  <a:pt x="143" y="263"/>
                </a:cubicBezTo>
                <a:cubicBezTo>
                  <a:pt x="143" y="263"/>
                  <a:pt x="144" y="264"/>
                  <a:pt x="144" y="264"/>
                </a:cubicBezTo>
                <a:cubicBezTo>
                  <a:pt x="144" y="265"/>
                  <a:pt x="144" y="266"/>
                  <a:pt x="144" y="267"/>
                </a:cubicBezTo>
                <a:lnTo>
                  <a:pt x="133" y="267"/>
                </a:lnTo>
                <a:close/>
                <a:moveTo>
                  <a:pt x="212" y="206"/>
                </a:moveTo>
                <a:cubicBezTo>
                  <a:pt x="211" y="206"/>
                  <a:pt x="210" y="207"/>
                  <a:pt x="209" y="208"/>
                </a:cubicBezTo>
                <a:cubicBezTo>
                  <a:pt x="208" y="208"/>
                  <a:pt x="207" y="209"/>
                  <a:pt x="206" y="211"/>
                </a:cubicBezTo>
                <a:cubicBezTo>
                  <a:pt x="206" y="208"/>
                  <a:pt x="206" y="208"/>
                  <a:pt x="206" y="208"/>
                </a:cubicBezTo>
                <a:cubicBezTo>
                  <a:pt x="206" y="207"/>
                  <a:pt x="206" y="207"/>
                  <a:pt x="206" y="207"/>
                </a:cubicBezTo>
                <a:cubicBezTo>
                  <a:pt x="206" y="207"/>
                  <a:pt x="205" y="207"/>
                  <a:pt x="205" y="207"/>
                </a:cubicBezTo>
                <a:cubicBezTo>
                  <a:pt x="203" y="207"/>
                  <a:pt x="203" y="207"/>
                  <a:pt x="203" y="207"/>
                </a:cubicBezTo>
                <a:cubicBezTo>
                  <a:pt x="203" y="227"/>
                  <a:pt x="203" y="227"/>
                  <a:pt x="203" y="227"/>
                </a:cubicBezTo>
                <a:cubicBezTo>
                  <a:pt x="207" y="227"/>
                  <a:pt x="207" y="227"/>
                  <a:pt x="207" y="227"/>
                </a:cubicBezTo>
                <a:cubicBezTo>
                  <a:pt x="207" y="214"/>
                  <a:pt x="207" y="214"/>
                  <a:pt x="207" y="214"/>
                </a:cubicBezTo>
                <a:cubicBezTo>
                  <a:pt x="207" y="213"/>
                  <a:pt x="207" y="213"/>
                  <a:pt x="208" y="212"/>
                </a:cubicBezTo>
                <a:cubicBezTo>
                  <a:pt x="208" y="212"/>
                  <a:pt x="208" y="211"/>
                  <a:pt x="209" y="211"/>
                </a:cubicBezTo>
                <a:cubicBezTo>
                  <a:pt x="209" y="211"/>
                  <a:pt x="209" y="210"/>
                  <a:pt x="210" y="210"/>
                </a:cubicBezTo>
                <a:cubicBezTo>
                  <a:pt x="210" y="210"/>
                  <a:pt x="211" y="210"/>
                  <a:pt x="212" y="210"/>
                </a:cubicBezTo>
                <a:cubicBezTo>
                  <a:pt x="212" y="210"/>
                  <a:pt x="212" y="210"/>
                  <a:pt x="213" y="210"/>
                </a:cubicBezTo>
                <a:cubicBezTo>
                  <a:pt x="213" y="210"/>
                  <a:pt x="213" y="210"/>
                  <a:pt x="214" y="210"/>
                </a:cubicBezTo>
                <a:cubicBezTo>
                  <a:pt x="214" y="210"/>
                  <a:pt x="214" y="210"/>
                  <a:pt x="214" y="210"/>
                </a:cubicBezTo>
                <a:cubicBezTo>
                  <a:pt x="215" y="207"/>
                  <a:pt x="215" y="207"/>
                  <a:pt x="215" y="207"/>
                </a:cubicBezTo>
                <a:cubicBezTo>
                  <a:pt x="214" y="207"/>
                  <a:pt x="214" y="207"/>
                  <a:pt x="213" y="206"/>
                </a:cubicBezTo>
                <a:cubicBezTo>
                  <a:pt x="213" y="206"/>
                  <a:pt x="213" y="206"/>
                  <a:pt x="212" y="206"/>
                </a:cubicBezTo>
                <a:close/>
                <a:moveTo>
                  <a:pt x="130" y="210"/>
                </a:moveTo>
                <a:cubicBezTo>
                  <a:pt x="133" y="210"/>
                  <a:pt x="133" y="210"/>
                  <a:pt x="133" y="210"/>
                </a:cubicBezTo>
                <a:cubicBezTo>
                  <a:pt x="133" y="222"/>
                  <a:pt x="133" y="222"/>
                  <a:pt x="133" y="222"/>
                </a:cubicBezTo>
                <a:cubicBezTo>
                  <a:pt x="133" y="224"/>
                  <a:pt x="133" y="225"/>
                  <a:pt x="134" y="226"/>
                </a:cubicBezTo>
                <a:cubicBezTo>
                  <a:pt x="135" y="227"/>
                  <a:pt x="136" y="227"/>
                  <a:pt x="138" y="227"/>
                </a:cubicBezTo>
                <a:cubicBezTo>
                  <a:pt x="138" y="227"/>
                  <a:pt x="139" y="227"/>
                  <a:pt x="140" y="227"/>
                </a:cubicBezTo>
                <a:cubicBezTo>
                  <a:pt x="141" y="226"/>
                  <a:pt x="142" y="226"/>
                  <a:pt x="142" y="225"/>
                </a:cubicBezTo>
                <a:cubicBezTo>
                  <a:pt x="141" y="224"/>
                  <a:pt x="141" y="224"/>
                  <a:pt x="141" y="224"/>
                </a:cubicBezTo>
                <a:cubicBezTo>
                  <a:pt x="141" y="224"/>
                  <a:pt x="141" y="223"/>
                  <a:pt x="141" y="223"/>
                </a:cubicBezTo>
                <a:cubicBezTo>
                  <a:pt x="141" y="223"/>
                  <a:pt x="141" y="223"/>
                  <a:pt x="141" y="224"/>
                </a:cubicBezTo>
                <a:cubicBezTo>
                  <a:pt x="140" y="224"/>
                  <a:pt x="140" y="224"/>
                  <a:pt x="140" y="224"/>
                </a:cubicBezTo>
                <a:cubicBezTo>
                  <a:pt x="140" y="224"/>
                  <a:pt x="140" y="224"/>
                  <a:pt x="139" y="224"/>
                </a:cubicBezTo>
                <a:cubicBezTo>
                  <a:pt x="139" y="224"/>
                  <a:pt x="139" y="224"/>
                  <a:pt x="138" y="224"/>
                </a:cubicBezTo>
                <a:cubicBezTo>
                  <a:pt x="138" y="224"/>
                  <a:pt x="137" y="224"/>
                  <a:pt x="137" y="224"/>
                </a:cubicBezTo>
                <a:cubicBezTo>
                  <a:pt x="136" y="223"/>
                  <a:pt x="136" y="223"/>
                  <a:pt x="136" y="222"/>
                </a:cubicBezTo>
                <a:cubicBezTo>
                  <a:pt x="136" y="210"/>
                  <a:pt x="136" y="210"/>
                  <a:pt x="136" y="210"/>
                </a:cubicBezTo>
                <a:cubicBezTo>
                  <a:pt x="142" y="210"/>
                  <a:pt x="142" y="210"/>
                  <a:pt x="142" y="210"/>
                </a:cubicBezTo>
                <a:cubicBezTo>
                  <a:pt x="142" y="207"/>
                  <a:pt x="142" y="207"/>
                  <a:pt x="142" y="207"/>
                </a:cubicBezTo>
                <a:cubicBezTo>
                  <a:pt x="136" y="207"/>
                  <a:pt x="136" y="207"/>
                  <a:pt x="136" y="207"/>
                </a:cubicBezTo>
                <a:cubicBezTo>
                  <a:pt x="136" y="200"/>
                  <a:pt x="136" y="200"/>
                  <a:pt x="136" y="200"/>
                </a:cubicBezTo>
                <a:cubicBezTo>
                  <a:pt x="134" y="200"/>
                  <a:pt x="134" y="200"/>
                  <a:pt x="134" y="200"/>
                </a:cubicBezTo>
                <a:cubicBezTo>
                  <a:pt x="134" y="200"/>
                  <a:pt x="134" y="200"/>
                  <a:pt x="134" y="200"/>
                </a:cubicBezTo>
                <a:cubicBezTo>
                  <a:pt x="134" y="200"/>
                  <a:pt x="134" y="201"/>
                  <a:pt x="133" y="201"/>
                </a:cubicBezTo>
                <a:cubicBezTo>
                  <a:pt x="133" y="207"/>
                  <a:pt x="133" y="207"/>
                  <a:pt x="133" y="207"/>
                </a:cubicBezTo>
                <a:cubicBezTo>
                  <a:pt x="129" y="207"/>
                  <a:pt x="129" y="207"/>
                  <a:pt x="129" y="207"/>
                </a:cubicBezTo>
                <a:cubicBezTo>
                  <a:pt x="129" y="209"/>
                  <a:pt x="129" y="209"/>
                  <a:pt x="129" y="209"/>
                </a:cubicBezTo>
                <a:cubicBezTo>
                  <a:pt x="129" y="209"/>
                  <a:pt x="129" y="209"/>
                  <a:pt x="130" y="209"/>
                </a:cubicBezTo>
                <a:cubicBezTo>
                  <a:pt x="130" y="210"/>
                  <a:pt x="130" y="210"/>
                  <a:pt x="130" y="210"/>
                </a:cubicBezTo>
                <a:close/>
                <a:moveTo>
                  <a:pt x="133" y="171"/>
                </a:moveTo>
                <a:cubicBezTo>
                  <a:pt x="133" y="171"/>
                  <a:pt x="134" y="170"/>
                  <a:pt x="134" y="169"/>
                </a:cubicBezTo>
                <a:cubicBezTo>
                  <a:pt x="134" y="168"/>
                  <a:pt x="133" y="167"/>
                  <a:pt x="133" y="167"/>
                </a:cubicBezTo>
                <a:cubicBezTo>
                  <a:pt x="133" y="166"/>
                  <a:pt x="132" y="166"/>
                  <a:pt x="132" y="165"/>
                </a:cubicBezTo>
                <a:cubicBezTo>
                  <a:pt x="132" y="165"/>
                  <a:pt x="131" y="164"/>
                  <a:pt x="130" y="164"/>
                </a:cubicBezTo>
                <a:cubicBezTo>
                  <a:pt x="130" y="164"/>
                  <a:pt x="129" y="164"/>
                  <a:pt x="128" y="163"/>
                </a:cubicBezTo>
                <a:cubicBezTo>
                  <a:pt x="128" y="163"/>
                  <a:pt x="127" y="163"/>
                  <a:pt x="126" y="163"/>
                </a:cubicBezTo>
                <a:cubicBezTo>
                  <a:pt x="126" y="163"/>
                  <a:pt x="125" y="162"/>
                  <a:pt x="125" y="162"/>
                </a:cubicBezTo>
                <a:cubicBezTo>
                  <a:pt x="124" y="162"/>
                  <a:pt x="124" y="162"/>
                  <a:pt x="124" y="161"/>
                </a:cubicBezTo>
                <a:cubicBezTo>
                  <a:pt x="123" y="161"/>
                  <a:pt x="123" y="161"/>
                  <a:pt x="123" y="160"/>
                </a:cubicBezTo>
                <a:cubicBezTo>
                  <a:pt x="123" y="160"/>
                  <a:pt x="123" y="159"/>
                  <a:pt x="123" y="159"/>
                </a:cubicBezTo>
                <a:cubicBezTo>
                  <a:pt x="124" y="158"/>
                  <a:pt x="124" y="158"/>
                  <a:pt x="124" y="158"/>
                </a:cubicBezTo>
                <a:cubicBezTo>
                  <a:pt x="125" y="158"/>
                  <a:pt x="125" y="157"/>
                  <a:pt x="125" y="157"/>
                </a:cubicBezTo>
                <a:cubicBezTo>
                  <a:pt x="126" y="157"/>
                  <a:pt x="126" y="157"/>
                  <a:pt x="127" y="157"/>
                </a:cubicBezTo>
                <a:cubicBezTo>
                  <a:pt x="128" y="157"/>
                  <a:pt x="128" y="157"/>
                  <a:pt x="129" y="157"/>
                </a:cubicBezTo>
                <a:cubicBezTo>
                  <a:pt x="129" y="157"/>
                  <a:pt x="130" y="158"/>
                  <a:pt x="130" y="158"/>
                </a:cubicBezTo>
                <a:cubicBezTo>
                  <a:pt x="131" y="158"/>
                  <a:pt x="131" y="158"/>
                  <a:pt x="131" y="158"/>
                </a:cubicBezTo>
                <a:cubicBezTo>
                  <a:pt x="131" y="158"/>
                  <a:pt x="132" y="158"/>
                  <a:pt x="132" y="158"/>
                </a:cubicBezTo>
                <a:cubicBezTo>
                  <a:pt x="132" y="158"/>
                  <a:pt x="132" y="158"/>
                  <a:pt x="133" y="158"/>
                </a:cubicBezTo>
                <a:cubicBezTo>
                  <a:pt x="133" y="157"/>
                  <a:pt x="133" y="157"/>
                  <a:pt x="133" y="157"/>
                </a:cubicBezTo>
                <a:cubicBezTo>
                  <a:pt x="133" y="156"/>
                  <a:pt x="132" y="155"/>
                  <a:pt x="131" y="155"/>
                </a:cubicBezTo>
                <a:cubicBezTo>
                  <a:pt x="129" y="155"/>
                  <a:pt x="128" y="154"/>
                  <a:pt x="127" y="154"/>
                </a:cubicBezTo>
                <a:cubicBezTo>
                  <a:pt x="126" y="154"/>
                  <a:pt x="125" y="155"/>
                  <a:pt x="124" y="155"/>
                </a:cubicBezTo>
                <a:cubicBezTo>
                  <a:pt x="123" y="155"/>
                  <a:pt x="122" y="156"/>
                  <a:pt x="122" y="156"/>
                </a:cubicBezTo>
                <a:cubicBezTo>
                  <a:pt x="121" y="157"/>
                  <a:pt x="121" y="157"/>
                  <a:pt x="120" y="158"/>
                </a:cubicBezTo>
                <a:cubicBezTo>
                  <a:pt x="120" y="159"/>
                  <a:pt x="120" y="159"/>
                  <a:pt x="120" y="160"/>
                </a:cubicBezTo>
                <a:cubicBezTo>
                  <a:pt x="120" y="161"/>
                  <a:pt x="120" y="162"/>
                  <a:pt x="120" y="162"/>
                </a:cubicBezTo>
                <a:cubicBezTo>
                  <a:pt x="121" y="163"/>
                  <a:pt x="121" y="164"/>
                  <a:pt x="121" y="164"/>
                </a:cubicBezTo>
                <a:cubicBezTo>
                  <a:pt x="122" y="164"/>
                  <a:pt x="122" y="165"/>
                  <a:pt x="123" y="165"/>
                </a:cubicBezTo>
                <a:cubicBezTo>
                  <a:pt x="124" y="165"/>
                  <a:pt x="124" y="166"/>
                  <a:pt x="125" y="166"/>
                </a:cubicBezTo>
                <a:cubicBezTo>
                  <a:pt x="126" y="166"/>
                  <a:pt x="126" y="166"/>
                  <a:pt x="127" y="166"/>
                </a:cubicBezTo>
                <a:cubicBezTo>
                  <a:pt x="128" y="167"/>
                  <a:pt x="128" y="167"/>
                  <a:pt x="129" y="167"/>
                </a:cubicBezTo>
                <a:cubicBezTo>
                  <a:pt x="129" y="167"/>
                  <a:pt x="130" y="168"/>
                  <a:pt x="130" y="168"/>
                </a:cubicBezTo>
                <a:cubicBezTo>
                  <a:pt x="130" y="168"/>
                  <a:pt x="130" y="169"/>
                  <a:pt x="130" y="169"/>
                </a:cubicBezTo>
                <a:cubicBezTo>
                  <a:pt x="130" y="170"/>
                  <a:pt x="130" y="170"/>
                  <a:pt x="130" y="171"/>
                </a:cubicBezTo>
                <a:cubicBezTo>
                  <a:pt x="130" y="171"/>
                  <a:pt x="130" y="171"/>
                  <a:pt x="129" y="172"/>
                </a:cubicBezTo>
                <a:cubicBezTo>
                  <a:pt x="129" y="172"/>
                  <a:pt x="129" y="172"/>
                  <a:pt x="128" y="172"/>
                </a:cubicBezTo>
                <a:cubicBezTo>
                  <a:pt x="127" y="173"/>
                  <a:pt x="127" y="173"/>
                  <a:pt x="126" y="173"/>
                </a:cubicBezTo>
                <a:cubicBezTo>
                  <a:pt x="125" y="173"/>
                  <a:pt x="125" y="173"/>
                  <a:pt x="124" y="172"/>
                </a:cubicBezTo>
                <a:cubicBezTo>
                  <a:pt x="124" y="172"/>
                  <a:pt x="123" y="172"/>
                  <a:pt x="123" y="172"/>
                </a:cubicBezTo>
                <a:cubicBezTo>
                  <a:pt x="122" y="172"/>
                  <a:pt x="122" y="171"/>
                  <a:pt x="122" y="171"/>
                </a:cubicBezTo>
                <a:cubicBezTo>
                  <a:pt x="121" y="171"/>
                  <a:pt x="121" y="171"/>
                  <a:pt x="121" y="171"/>
                </a:cubicBezTo>
                <a:cubicBezTo>
                  <a:pt x="121" y="171"/>
                  <a:pt x="121" y="171"/>
                  <a:pt x="120" y="171"/>
                </a:cubicBezTo>
                <a:cubicBezTo>
                  <a:pt x="120" y="171"/>
                  <a:pt x="120" y="171"/>
                  <a:pt x="120" y="171"/>
                </a:cubicBezTo>
                <a:cubicBezTo>
                  <a:pt x="119" y="173"/>
                  <a:pt x="119" y="173"/>
                  <a:pt x="119" y="173"/>
                </a:cubicBezTo>
                <a:cubicBezTo>
                  <a:pt x="120" y="174"/>
                  <a:pt x="121" y="174"/>
                  <a:pt x="122" y="175"/>
                </a:cubicBezTo>
                <a:cubicBezTo>
                  <a:pt x="123" y="175"/>
                  <a:pt x="125" y="175"/>
                  <a:pt x="126" y="175"/>
                </a:cubicBezTo>
                <a:cubicBezTo>
                  <a:pt x="127" y="175"/>
                  <a:pt x="128" y="175"/>
                  <a:pt x="129" y="175"/>
                </a:cubicBezTo>
                <a:cubicBezTo>
                  <a:pt x="130" y="174"/>
                  <a:pt x="131" y="174"/>
                  <a:pt x="132" y="173"/>
                </a:cubicBezTo>
                <a:cubicBezTo>
                  <a:pt x="132" y="173"/>
                  <a:pt x="133" y="172"/>
                  <a:pt x="133" y="171"/>
                </a:cubicBezTo>
                <a:close/>
                <a:moveTo>
                  <a:pt x="126" y="222"/>
                </a:moveTo>
                <a:cubicBezTo>
                  <a:pt x="126" y="222"/>
                  <a:pt x="125" y="223"/>
                  <a:pt x="125" y="223"/>
                </a:cubicBezTo>
                <a:cubicBezTo>
                  <a:pt x="125" y="223"/>
                  <a:pt x="124" y="223"/>
                  <a:pt x="124" y="223"/>
                </a:cubicBezTo>
                <a:cubicBezTo>
                  <a:pt x="124" y="224"/>
                  <a:pt x="123" y="224"/>
                  <a:pt x="123" y="224"/>
                </a:cubicBezTo>
                <a:cubicBezTo>
                  <a:pt x="122" y="224"/>
                  <a:pt x="121" y="224"/>
                  <a:pt x="121" y="224"/>
                </a:cubicBezTo>
                <a:cubicBezTo>
                  <a:pt x="120" y="224"/>
                  <a:pt x="119" y="224"/>
                  <a:pt x="118" y="224"/>
                </a:cubicBezTo>
                <a:cubicBezTo>
                  <a:pt x="117" y="224"/>
                  <a:pt x="117" y="223"/>
                  <a:pt x="116" y="222"/>
                </a:cubicBezTo>
                <a:cubicBezTo>
                  <a:pt x="116" y="222"/>
                  <a:pt x="115" y="221"/>
                  <a:pt x="115" y="220"/>
                </a:cubicBezTo>
                <a:cubicBezTo>
                  <a:pt x="115" y="219"/>
                  <a:pt x="115" y="218"/>
                  <a:pt x="115" y="217"/>
                </a:cubicBezTo>
                <a:cubicBezTo>
                  <a:pt x="115" y="216"/>
                  <a:pt x="115" y="215"/>
                  <a:pt x="115" y="214"/>
                </a:cubicBezTo>
                <a:cubicBezTo>
                  <a:pt x="115" y="213"/>
                  <a:pt x="116" y="212"/>
                  <a:pt x="116" y="211"/>
                </a:cubicBezTo>
                <a:cubicBezTo>
                  <a:pt x="117" y="211"/>
                  <a:pt x="117" y="210"/>
                  <a:pt x="118" y="210"/>
                </a:cubicBezTo>
                <a:cubicBezTo>
                  <a:pt x="119" y="209"/>
                  <a:pt x="120" y="209"/>
                  <a:pt x="121" y="209"/>
                </a:cubicBezTo>
                <a:cubicBezTo>
                  <a:pt x="121" y="209"/>
                  <a:pt x="122" y="209"/>
                  <a:pt x="123" y="209"/>
                </a:cubicBezTo>
                <a:cubicBezTo>
                  <a:pt x="123" y="210"/>
                  <a:pt x="124" y="210"/>
                  <a:pt x="124" y="210"/>
                </a:cubicBezTo>
                <a:cubicBezTo>
                  <a:pt x="124" y="210"/>
                  <a:pt x="125" y="210"/>
                  <a:pt x="125" y="211"/>
                </a:cubicBezTo>
                <a:cubicBezTo>
                  <a:pt x="125" y="211"/>
                  <a:pt x="125" y="211"/>
                  <a:pt x="125" y="211"/>
                </a:cubicBezTo>
                <a:cubicBezTo>
                  <a:pt x="126" y="211"/>
                  <a:pt x="126" y="211"/>
                  <a:pt x="126" y="211"/>
                </a:cubicBezTo>
                <a:cubicBezTo>
                  <a:pt x="126" y="211"/>
                  <a:pt x="126" y="210"/>
                  <a:pt x="126" y="210"/>
                </a:cubicBezTo>
                <a:cubicBezTo>
                  <a:pt x="127" y="209"/>
                  <a:pt x="127" y="209"/>
                  <a:pt x="127" y="209"/>
                </a:cubicBezTo>
                <a:cubicBezTo>
                  <a:pt x="126" y="208"/>
                  <a:pt x="125" y="208"/>
                  <a:pt x="124" y="207"/>
                </a:cubicBezTo>
                <a:cubicBezTo>
                  <a:pt x="123" y="207"/>
                  <a:pt x="122" y="206"/>
                  <a:pt x="121" y="206"/>
                </a:cubicBezTo>
                <a:cubicBezTo>
                  <a:pt x="119" y="206"/>
                  <a:pt x="118" y="207"/>
                  <a:pt x="116" y="207"/>
                </a:cubicBezTo>
                <a:cubicBezTo>
                  <a:pt x="115" y="208"/>
                  <a:pt x="114" y="208"/>
                  <a:pt x="113" y="209"/>
                </a:cubicBezTo>
                <a:cubicBezTo>
                  <a:pt x="113" y="210"/>
                  <a:pt x="112" y="211"/>
                  <a:pt x="112" y="213"/>
                </a:cubicBezTo>
                <a:cubicBezTo>
                  <a:pt x="111" y="214"/>
                  <a:pt x="111" y="215"/>
                  <a:pt x="111" y="217"/>
                </a:cubicBezTo>
                <a:cubicBezTo>
                  <a:pt x="111" y="218"/>
                  <a:pt x="111" y="220"/>
                  <a:pt x="112" y="221"/>
                </a:cubicBezTo>
                <a:cubicBezTo>
                  <a:pt x="112" y="223"/>
                  <a:pt x="113" y="224"/>
                  <a:pt x="114" y="225"/>
                </a:cubicBezTo>
                <a:cubicBezTo>
                  <a:pt x="114" y="225"/>
                  <a:pt x="115" y="226"/>
                  <a:pt x="116" y="227"/>
                </a:cubicBezTo>
                <a:cubicBezTo>
                  <a:pt x="117" y="227"/>
                  <a:pt x="119" y="227"/>
                  <a:pt x="120" y="227"/>
                </a:cubicBezTo>
                <a:cubicBezTo>
                  <a:pt x="121" y="227"/>
                  <a:pt x="121" y="227"/>
                  <a:pt x="122" y="227"/>
                </a:cubicBezTo>
                <a:cubicBezTo>
                  <a:pt x="123" y="227"/>
                  <a:pt x="123" y="227"/>
                  <a:pt x="124" y="226"/>
                </a:cubicBezTo>
                <a:cubicBezTo>
                  <a:pt x="125" y="226"/>
                  <a:pt x="125" y="226"/>
                  <a:pt x="126" y="226"/>
                </a:cubicBezTo>
                <a:cubicBezTo>
                  <a:pt x="126" y="225"/>
                  <a:pt x="127" y="225"/>
                  <a:pt x="127" y="224"/>
                </a:cubicBezTo>
                <a:cubicBezTo>
                  <a:pt x="126" y="223"/>
                  <a:pt x="126" y="223"/>
                  <a:pt x="126" y="223"/>
                </a:cubicBezTo>
                <a:cubicBezTo>
                  <a:pt x="126" y="223"/>
                  <a:pt x="126" y="222"/>
                  <a:pt x="126" y="222"/>
                </a:cubicBezTo>
                <a:close/>
                <a:moveTo>
                  <a:pt x="93" y="175"/>
                </a:moveTo>
                <a:cubicBezTo>
                  <a:pt x="93" y="162"/>
                  <a:pt x="93" y="162"/>
                  <a:pt x="93" y="162"/>
                </a:cubicBezTo>
                <a:cubicBezTo>
                  <a:pt x="93" y="161"/>
                  <a:pt x="93" y="161"/>
                  <a:pt x="94" y="160"/>
                </a:cubicBezTo>
                <a:cubicBezTo>
                  <a:pt x="94" y="159"/>
                  <a:pt x="94" y="159"/>
                  <a:pt x="94" y="158"/>
                </a:cubicBezTo>
                <a:cubicBezTo>
                  <a:pt x="95" y="158"/>
                  <a:pt x="95" y="158"/>
                  <a:pt x="96" y="158"/>
                </a:cubicBezTo>
                <a:cubicBezTo>
                  <a:pt x="96" y="157"/>
                  <a:pt x="97" y="157"/>
                  <a:pt x="98" y="157"/>
                </a:cubicBezTo>
                <a:cubicBezTo>
                  <a:pt x="99" y="157"/>
                  <a:pt x="100" y="158"/>
                  <a:pt x="101" y="158"/>
                </a:cubicBezTo>
                <a:cubicBezTo>
                  <a:pt x="101" y="159"/>
                  <a:pt x="102" y="160"/>
                  <a:pt x="102" y="162"/>
                </a:cubicBezTo>
                <a:cubicBezTo>
                  <a:pt x="102" y="175"/>
                  <a:pt x="102" y="175"/>
                  <a:pt x="102" y="175"/>
                </a:cubicBezTo>
                <a:cubicBezTo>
                  <a:pt x="105" y="175"/>
                  <a:pt x="105" y="175"/>
                  <a:pt x="105" y="175"/>
                </a:cubicBezTo>
                <a:cubicBezTo>
                  <a:pt x="105" y="162"/>
                  <a:pt x="105" y="162"/>
                  <a:pt x="105" y="162"/>
                </a:cubicBezTo>
                <a:cubicBezTo>
                  <a:pt x="105" y="161"/>
                  <a:pt x="105" y="160"/>
                  <a:pt x="105" y="159"/>
                </a:cubicBezTo>
                <a:cubicBezTo>
                  <a:pt x="104" y="158"/>
                  <a:pt x="104" y="157"/>
                  <a:pt x="103" y="156"/>
                </a:cubicBezTo>
                <a:cubicBezTo>
                  <a:pt x="103" y="156"/>
                  <a:pt x="102" y="155"/>
                  <a:pt x="101" y="155"/>
                </a:cubicBezTo>
                <a:cubicBezTo>
                  <a:pt x="100" y="155"/>
                  <a:pt x="99" y="154"/>
                  <a:pt x="98" y="154"/>
                </a:cubicBezTo>
                <a:cubicBezTo>
                  <a:pt x="98" y="154"/>
                  <a:pt x="97" y="154"/>
                  <a:pt x="96" y="155"/>
                </a:cubicBezTo>
                <a:cubicBezTo>
                  <a:pt x="96" y="155"/>
                  <a:pt x="95" y="155"/>
                  <a:pt x="95" y="155"/>
                </a:cubicBezTo>
                <a:cubicBezTo>
                  <a:pt x="94" y="156"/>
                  <a:pt x="94" y="156"/>
                  <a:pt x="93" y="157"/>
                </a:cubicBezTo>
                <a:cubicBezTo>
                  <a:pt x="93" y="157"/>
                  <a:pt x="92" y="158"/>
                  <a:pt x="92" y="159"/>
                </a:cubicBezTo>
                <a:cubicBezTo>
                  <a:pt x="92" y="157"/>
                  <a:pt x="91" y="156"/>
                  <a:pt x="90" y="156"/>
                </a:cubicBezTo>
                <a:cubicBezTo>
                  <a:pt x="89" y="155"/>
                  <a:pt x="88" y="154"/>
                  <a:pt x="87" y="154"/>
                </a:cubicBezTo>
                <a:cubicBezTo>
                  <a:pt x="86" y="154"/>
                  <a:pt x="84" y="155"/>
                  <a:pt x="84" y="155"/>
                </a:cubicBezTo>
                <a:cubicBezTo>
                  <a:pt x="83" y="156"/>
                  <a:pt x="82" y="157"/>
                  <a:pt x="81" y="158"/>
                </a:cubicBezTo>
                <a:cubicBezTo>
                  <a:pt x="81" y="155"/>
                  <a:pt x="81" y="155"/>
                  <a:pt x="81" y="155"/>
                </a:cubicBezTo>
                <a:cubicBezTo>
                  <a:pt x="81" y="155"/>
                  <a:pt x="80" y="155"/>
                  <a:pt x="80" y="155"/>
                </a:cubicBezTo>
                <a:cubicBezTo>
                  <a:pt x="78" y="155"/>
                  <a:pt x="78" y="155"/>
                  <a:pt x="78" y="155"/>
                </a:cubicBezTo>
                <a:cubicBezTo>
                  <a:pt x="78" y="175"/>
                  <a:pt x="78" y="175"/>
                  <a:pt x="78" y="175"/>
                </a:cubicBezTo>
                <a:cubicBezTo>
                  <a:pt x="81" y="175"/>
                  <a:pt x="81" y="175"/>
                  <a:pt x="81" y="175"/>
                </a:cubicBezTo>
                <a:cubicBezTo>
                  <a:pt x="81" y="160"/>
                  <a:pt x="81" y="160"/>
                  <a:pt x="81" y="160"/>
                </a:cubicBezTo>
                <a:cubicBezTo>
                  <a:pt x="82" y="159"/>
                  <a:pt x="83" y="158"/>
                  <a:pt x="83" y="158"/>
                </a:cubicBezTo>
                <a:cubicBezTo>
                  <a:pt x="84" y="157"/>
                  <a:pt x="85" y="157"/>
                  <a:pt x="86" y="157"/>
                </a:cubicBezTo>
                <a:cubicBezTo>
                  <a:pt x="87" y="157"/>
                  <a:pt x="88" y="158"/>
                  <a:pt x="89" y="158"/>
                </a:cubicBezTo>
                <a:cubicBezTo>
                  <a:pt x="89" y="159"/>
                  <a:pt x="90" y="160"/>
                  <a:pt x="90" y="162"/>
                </a:cubicBezTo>
                <a:cubicBezTo>
                  <a:pt x="90" y="175"/>
                  <a:pt x="90" y="175"/>
                  <a:pt x="90" y="175"/>
                </a:cubicBezTo>
                <a:lnTo>
                  <a:pt x="93" y="175"/>
                </a:lnTo>
                <a:close/>
                <a:moveTo>
                  <a:pt x="252" y="175"/>
                </a:moveTo>
                <a:cubicBezTo>
                  <a:pt x="252" y="146"/>
                  <a:pt x="252" y="146"/>
                  <a:pt x="252" y="146"/>
                </a:cubicBezTo>
                <a:cubicBezTo>
                  <a:pt x="248" y="146"/>
                  <a:pt x="248" y="146"/>
                  <a:pt x="248" y="146"/>
                </a:cubicBezTo>
                <a:cubicBezTo>
                  <a:pt x="248" y="175"/>
                  <a:pt x="248" y="175"/>
                  <a:pt x="248" y="175"/>
                </a:cubicBezTo>
                <a:lnTo>
                  <a:pt x="252" y="175"/>
                </a:lnTo>
                <a:close/>
                <a:moveTo>
                  <a:pt x="85" y="217"/>
                </a:moveTo>
                <a:cubicBezTo>
                  <a:pt x="84" y="217"/>
                  <a:pt x="84" y="216"/>
                  <a:pt x="83" y="216"/>
                </a:cubicBezTo>
                <a:cubicBezTo>
                  <a:pt x="83" y="216"/>
                  <a:pt x="82" y="216"/>
                  <a:pt x="81" y="215"/>
                </a:cubicBezTo>
                <a:cubicBezTo>
                  <a:pt x="81" y="215"/>
                  <a:pt x="80" y="215"/>
                  <a:pt x="79" y="215"/>
                </a:cubicBezTo>
                <a:cubicBezTo>
                  <a:pt x="79" y="215"/>
                  <a:pt x="78" y="214"/>
                  <a:pt x="78" y="214"/>
                </a:cubicBezTo>
                <a:cubicBezTo>
                  <a:pt x="77" y="214"/>
                  <a:pt x="77" y="214"/>
                  <a:pt x="77" y="213"/>
                </a:cubicBezTo>
                <a:cubicBezTo>
                  <a:pt x="76" y="213"/>
                  <a:pt x="76" y="213"/>
                  <a:pt x="76" y="212"/>
                </a:cubicBezTo>
                <a:cubicBezTo>
                  <a:pt x="76" y="212"/>
                  <a:pt x="76" y="211"/>
                  <a:pt x="76" y="211"/>
                </a:cubicBezTo>
                <a:cubicBezTo>
                  <a:pt x="77" y="210"/>
                  <a:pt x="77" y="210"/>
                  <a:pt x="77" y="210"/>
                </a:cubicBezTo>
                <a:cubicBezTo>
                  <a:pt x="77" y="210"/>
                  <a:pt x="78" y="209"/>
                  <a:pt x="78" y="209"/>
                </a:cubicBezTo>
                <a:cubicBezTo>
                  <a:pt x="79" y="209"/>
                  <a:pt x="79" y="209"/>
                  <a:pt x="80" y="209"/>
                </a:cubicBezTo>
                <a:cubicBezTo>
                  <a:pt x="81" y="209"/>
                  <a:pt x="81" y="209"/>
                  <a:pt x="82" y="209"/>
                </a:cubicBezTo>
                <a:cubicBezTo>
                  <a:pt x="82" y="209"/>
                  <a:pt x="83" y="210"/>
                  <a:pt x="83" y="210"/>
                </a:cubicBezTo>
                <a:cubicBezTo>
                  <a:pt x="83" y="210"/>
                  <a:pt x="84" y="210"/>
                  <a:pt x="84" y="210"/>
                </a:cubicBezTo>
                <a:cubicBezTo>
                  <a:pt x="84" y="210"/>
                  <a:pt x="84" y="210"/>
                  <a:pt x="85" y="210"/>
                </a:cubicBezTo>
                <a:cubicBezTo>
                  <a:pt x="85" y="210"/>
                  <a:pt x="85" y="210"/>
                  <a:pt x="85" y="210"/>
                </a:cubicBezTo>
                <a:cubicBezTo>
                  <a:pt x="86" y="209"/>
                  <a:pt x="86" y="209"/>
                  <a:pt x="86" y="209"/>
                </a:cubicBezTo>
                <a:cubicBezTo>
                  <a:pt x="85" y="208"/>
                  <a:pt x="85" y="207"/>
                  <a:pt x="83" y="207"/>
                </a:cubicBezTo>
                <a:cubicBezTo>
                  <a:pt x="82" y="207"/>
                  <a:pt x="81" y="206"/>
                  <a:pt x="80" y="206"/>
                </a:cubicBezTo>
                <a:cubicBezTo>
                  <a:pt x="79" y="206"/>
                  <a:pt x="78" y="207"/>
                  <a:pt x="77" y="207"/>
                </a:cubicBezTo>
                <a:cubicBezTo>
                  <a:pt x="76" y="207"/>
                  <a:pt x="75" y="208"/>
                  <a:pt x="75" y="208"/>
                </a:cubicBezTo>
                <a:cubicBezTo>
                  <a:pt x="74" y="209"/>
                  <a:pt x="73" y="209"/>
                  <a:pt x="73" y="210"/>
                </a:cubicBezTo>
                <a:cubicBezTo>
                  <a:pt x="73" y="211"/>
                  <a:pt x="73" y="211"/>
                  <a:pt x="73" y="212"/>
                </a:cubicBezTo>
                <a:cubicBezTo>
                  <a:pt x="73" y="213"/>
                  <a:pt x="73" y="214"/>
                  <a:pt x="73" y="214"/>
                </a:cubicBezTo>
                <a:cubicBezTo>
                  <a:pt x="73" y="215"/>
                  <a:pt x="74" y="216"/>
                  <a:pt x="74" y="216"/>
                </a:cubicBezTo>
                <a:cubicBezTo>
                  <a:pt x="75" y="216"/>
                  <a:pt x="75" y="217"/>
                  <a:pt x="76" y="217"/>
                </a:cubicBezTo>
                <a:cubicBezTo>
                  <a:pt x="77" y="217"/>
                  <a:pt x="77" y="218"/>
                  <a:pt x="78" y="218"/>
                </a:cubicBezTo>
                <a:cubicBezTo>
                  <a:pt x="79" y="218"/>
                  <a:pt x="79" y="218"/>
                  <a:pt x="80" y="218"/>
                </a:cubicBezTo>
                <a:cubicBezTo>
                  <a:pt x="81" y="219"/>
                  <a:pt x="81" y="219"/>
                  <a:pt x="82" y="219"/>
                </a:cubicBezTo>
                <a:cubicBezTo>
                  <a:pt x="82" y="219"/>
                  <a:pt x="82" y="220"/>
                  <a:pt x="83" y="220"/>
                </a:cubicBezTo>
                <a:cubicBezTo>
                  <a:pt x="83" y="220"/>
                  <a:pt x="83" y="221"/>
                  <a:pt x="83" y="221"/>
                </a:cubicBezTo>
                <a:cubicBezTo>
                  <a:pt x="83" y="222"/>
                  <a:pt x="83" y="222"/>
                  <a:pt x="83" y="223"/>
                </a:cubicBezTo>
                <a:cubicBezTo>
                  <a:pt x="83" y="223"/>
                  <a:pt x="83" y="223"/>
                  <a:pt x="82" y="224"/>
                </a:cubicBezTo>
                <a:cubicBezTo>
                  <a:pt x="82" y="224"/>
                  <a:pt x="81" y="224"/>
                  <a:pt x="81" y="224"/>
                </a:cubicBezTo>
                <a:cubicBezTo>
                  <a:pt x="80" y="225"/>
                  <a:pt x="80" y="225"/>
                  <a:pt x="79" y="225"/>
                </a:cubicBezTo>
                <a:cubicBezTo>
                  <a:pt x="78" y="225"/>
                  <a:pt x="78" y="225"/>
                  <a:pt x="77" y="224"/>
                </a:cubicBezTo>
                <a:cubicBezTo>
                  <a:pt x="77" y="224"/>
                  <a:pt x="76" y="224"/>
                  <a:pt x="76" y="224"/>
                </a:cubicBezTo>
                <a:cubicBezTo>
                  <a:pt x="75" y="224"/>
                  <a:pt x="75" y="223"/>
                  <a:pt x="75" y="223"/>
                </a:cubicBezTo>
                <a:cubicBezTo>
                  <a:pt x="74" y="223"/>
                  <a:pt x="74" y="223"/>
                  <a:pt x="74" y="223"/>
                </a:cubicBezTo>
                <a:cubicBezTo>
                  <a:pt x="74" y="223"/>
                  <a:pt x="74" y="223"/>
                  <a:pt x="73" y="223"/>
                </a:cubicBezTo>
                <a:cubicBezTo>
                  <a:pt x="73" y="223"/>
                  <a:pt x="73" y="223"/>
                  <a:pt x="73" y="223"/>
                </a:cubicBezTo>
                <a:cubicBezTo>
                  <a:pt x="72" y="225"/>
                  <a:pt x="72" y="225"/>
                  <a:pt x="72" y="225"/>
                </a:cubicBezTo>
                <a:cubicBezTo>
                  <a:pt x="73" y="226"/>
                  <a:pt x="74" y="226"/>
                  <a:pt x="75" y="227"/>
                </a:cubicBezTo>
                <a:cubicBezTo>
                  <a:pt x="76" y="227"/>
                  <a:pt x="77" y="227"/>
                  <a:pt x="79" y="227"/>
                </a:cubicBezTo>
                <a:cubicBezTo>
                  <a:pt x="80" y="227"/>
                  <a:pt x="81" y="227"/>
                  <a:pt x="82" y="227"/>
                </a:cubicBezTo>
                <a:cubicBezTo>
                  <a:pt x="83" y="226"/>
                  <a:pt x="84" y="226"/>
                  <a:pt x="85" y="225"/>
                </a:cubicBezTo>
                <a:cubicBezTo>
                  <a:pt x="85" y="225"/>
                  <a:pt x="86" y="224"/>
                  <a:pt x="86" y="223"/>
                </a:cubicBezTo>
                <a:cubicBezTo>
                  <a:pt x="86" y="223"/>
                  <a:pt x="87" y="222"/>
                  <a:pt x="87" y="221"/>
                </a:cubicBezTo>
                <a:cubicBezTo>
                  <a:pt x="87" y="220"/>
                  <a:pt x="86" y="219"/>
                  <a:pt x="86" y="219"/>
                </a:cubicBezTo>
                <a:cubicBezTo>
                  <a:pt x="86" y="218"/>
                  <a:pt x="85" y="218"/>
                  <a:pt x="85" y="217"/>
                </a:cubicBezTo>
                <a:close/>
                <a:moveTo>
                  <a:pt x="21" y="172"/>
                </a:moveTo>
                <a:cubicBezTo>
                  <a:pt x="22" y="173"/>
                  <a:pt x="23" y="174"/>
                  <a:pt x="24" y="175"/>
                </a:cubicBezTo>
                <a:cubicBezTo>
                  <a:pt x="25" y="175"/>
                  <a:pt x="27" y="175"/>
                  <a:pt x="28" y="175"/>
                </a:cubicBezTo>
                <a:cubicBezTo>
                  <a:pt x="30" y="175"/>
                  <a:pt x="31" y="175"/>
                  <a:pt x="32" y="175"/>
                </a:cubicBezTo>
                <a:cubicBezTo>
                  <a:pt x="33" y="174"/>
                  <a:pt x="34" y="173"/>
                  <a:pt x="35" y="172"/>
                </a:cubicBezTo>
                <a:cubicBezTo>
                  <a:pt x="36" y="172"/>
                  <a:pt x="37" y="170"/>
                  <a:pt x="37" y="169"/>
                </a:cubicBezTo>
                <a:cubicBezTo>
                  <a:pt x="37" y="168"/>
                  <a:pt x="38" y="166"/>
                  <a:pt x="38" y="165"/>
                </a:cubicBezTo>
                <a:cubicBezTo>
                  <a:pt x="38" y="163"/>
                  <a:pt x="37" y="162"/>
                  <a:pt x="37" y="161"/>
                </a:cubicBezTo>
                <a:cubicBezTo>
                  <a:pt x="37" y="159"/>
                  <a:pt x="36" y="158"/>
                  <a:pt x="35" y="157"/>
                </a:cubicBezTo>
                <a:cubicBezTo>
                  <a:pt x="34" y="156"/>
                  <a:pt x="33" y="156"/>
                  <a:pt x="32" y="155"/>
                </a:cubicBezTo>
                <a:cubicBezTo>
                  <a:pt x="31" y="155"/>
                  <a:pt x="30" y="154"/>
                  <a:pt x="28" y="154"/>
                </a:cubicBezTo>
                <a:cubicBezTo>
                  <a:pt x="27" y="154"/>
                  <a:pt x="25" y="155"/>
                  <a:pt x="24" y="155"/>
                </a:cubicBezTo>
                <a:cubicBezTo>
                  <a:pt x="23" y="156"/>
                  <a:pt x="22" y="156"/>
                  <a:pt x="21" y="157"/>
                </a:cubicBezTo>
                <a:cubicBezTo>
                  <a:pt x="20" y="158"/>
                  <a:pt x="19" y="159"/>
                  <a:pt x="19" y="161"/>
                </a:cubicBezTo>
                <a:cubicBezTo>
                  <a:pt x="19" y="162"/>
                  <a:pt x="18" y="163"/>
                  <a:pt x="18" y="165"/>
                </a:cubicBezTo>
                <a:cubicBezTo>
                  <a:pt x="18" y="166"/>
                  <a:pt x="19" y="168"/>
                  <a:pt x="19" y="169"/>
                </a:cubicBezTo>
                <a:cubicBezTo>
                  <a:pt x="19" y="170"/>
                  <a:pt x="20" y="172"/>
                  <a:pt x="21" y="172"/>
                </a:cubicBezTo>
                <a:close/>
                <a:moveTo>
                  <a:pt x="22" y="162"/>
                </a:moveTo>
                <a:cubicBezTo>
                  <a:pt x="23" y="161"/>
                  <a:pt x="23" y="160"/>
                  <a:pt x="23" y="159"/>
                </a:cubicBezTo>
                <a:cubicBezTo>
                  <a:pt x="24" y="159"/>
                  <a:pt x="25" y="158"/>
                  <a:pt x="25" y="158"/>
                </a:cubicBezTo>
                <a:cubicBezTo>
                  <a:pt x="26" y="157"/>
                  <a:pt x="27" y="157"/>
                  <a:pt x="28" y="157"/>
                </a:cubicBezTo>
                <a:cubicBezTo>
                  <a:pt x="30" y="157"/>
                  <a:pt x="32" y="158"/>
                  <a:pt x="33" y="159"/>
                </a:cubicBezTo>
                <a:cubicBezTo>
                  <a:pt x="33" y="161"/>
                  <a:pt x="34" y="162"/>
                  <a:pt x="34" y="165"/>
                </a:cubicBezTo>
                <a:cubicBezTo>
                  <a:pt x="34" y="167"/>
                  <a:pt x="33" y="169"/>
                  <a:pt x="33" y="170"/>
                </a:cubicBezTo>
                <a:cubicBezTo>
                  <a:pt x="32" y="172"/>
                  <a:pt x="30" y="172"/>
                  <a:pt x="28" y="172"/>
                </a:cubicBezTo>
                <a:cubicBezTo>
                  <a:pt x="26" y="172"/>
                  <a:pt x="24" y="172"/>
                  <a:pt x="23" y="170"/>
                </a:cubicBezTo>
                <a:cubicBezTo>
                  <a:pt x="22" y="169"/>
                  <a:pt x="22" y="167"/>
                  <a:pt x="22" y="165"/>
                </a:cubicBezTo>
                <a:cubicBezTo>
                  <a:pt x="22" y="164"/>
                  <a:pt x="22" y="163"/>
                  <a:pt x="22" y="162"/>
                </a:cubicBezTo>
                <a:close/>
                <a:moveTo>
                  <a:pt x="53" y="158"/>
                </a:moveTo>
                <a:cubicBezTo>
                  <a:pt x="53" y="158"/>
                  <a:pt x="53" y="158"/>
                  <a:pt x="54" y="158"/>
                </a:cubicBezTo>
                <a:cubicBezTo>
                  <a:pt x="54" y="155"/>
                  <a:pt x="54" y="155"/>
                  <a:pt x="54" y="155"/>
                </a:cubicBezTo>
                <a:cubicBezTo>
                  <a:pt x="53" y="155"/>
                  <a:pt x="53" y="155"/>
                  <a:pt x="53" y="154"/>
                </a:cubicBezTo>
                <a:cubicBezTo>
                  <a:pt x="52" y="154"/>
                  <a:pt x="52" y="154"/>
                  <a:pt x="52" y="154"/>
                </a:cubicBezTo>
                <a:cubicBezTo>
                  <a:pt x="50" y="154"/>
                  <a:pt x="49" y="155"/>
                  <a:pt x="48" y="156"/>
                </a:cubicBezTo>
                <a:cubicBezTo>
                  <a:pt x="47" y="156"/>
                  <a:pt x="46" y="157"/>
                  <a:pt x="46" y="159"/>
                </a:cubicBezTo>
                <a:cubicBezTo>
                  <a:pt x="46" y="156"/>
                  <a:pt x="46" y="156"/>
                  <a:pt x="46" y="156"/>
                </a:cubicBezTo>
                <a:cubicBezTo>
                  <a:pt x="45" y="155"/>
                  <a:pt x="45" y="155"/>
                  <a:pt x="45" y="155"/>
                </a:cubicBezTo>
                <a:cubicBezTo>
                  <a:pt x="45" y="155"/>
                  <a:pt x="45" y="155"/>
                  <a:pt x="44" y="155"/>
                </a:cubicBezTo>
                <a:cubicBezTo>
                  <a:pt x="42" y="155"/>
                  <a:pt x="42" y="155"/>
                  <a:pt x="42" y="155"/>
                </a:cubicBezTo>
                <a:cubicBezTo>
                  <a:pt x="42" y="175"/>
                  <a:pt x="42" y="175"/>
                  <a:pt x="42" y="175"/>
                </a:cubicBezTo>
                <a:cubicBezTo>
                  <a:pt x="46" y="175"/>
                  <a:pt x="46" y="175"/>
                  <a:pt x="46" y="175"/>
                </a:cubicBezTo>
                <a:cubicBezTo>
                  <a:pt x="46" y="162"/>
                  <a:pt x="46" y="162"/>
                  <a:pt x="46" y="162"/>
                </a:cubicBezTo>
                <a:cubicBezTo>
                  <a:pt x="46" y="161"/>
                  <a:pt x="46" y="161"/>
                  <a:pt x="47" y="160"/>
                </a:cubicBezTo>
                <a:cubicBezTo>
                  <a:pt x="47" y="160"/>
                  <a:pt x="47" y="159"/>
                  <a:pt x="48" y="159"/>
                </a:cubicBezTo>
                <a:cubicBezTo>
                  <a:pt x="48" y="159"/>
                  <a:pt x="49" y="158"/>
                  <a:pt x="49" y="158"/>
                </a:cubicBezTo>
                <a:cubicBezTo>
                  <a:pt x="50" y="158"/>
                  <a:pt x="50" y="158"/>
                  <a:pt x="51" y="158"/>
                </a:cubicBezTo>
                <a:cubicBezTo>
                  <a:pt x="51" y="158"/>
                  <a:pt x="52" y="158"/>
                  <a:pt x="52" y="158"/>
                </a:cubicBezTo>
                <a:cubicBezTo>
                  <a:pt x="52" y="158"/>
                  <a:pt x="53" y="158"/>
                  <a:pt x="53" y="158"/>
                </a:cubicBezTo>
                <a:close/>
                <a:moveTo>
                  <a:pt x="23" y="222"/>
                </a:moveTo>
                <a:cubicBezTo>
                  <a:pt x="23" y="222"/>
                  <a:pt x="23" y="223"/>
                  <a:pt x="23" y="223"/>
                </a:cubicBezTo>
                <a:cubicBezTo>
                  <a:pt x="22" y="223"/>
                  <a:pt x="22" y="223"/>
                  <a:pt x="22" y="223"/>
                </a:cubicBezTo>
                <a:cubicBezTo>
                  <a:pt x="21" y="224"/>
                  <a:pt x="21" y="224"/>
                  <a:pt x="20" y="224"/>
                </a:cubicBezTo>
                <a:cubicBezTo>
                  <a:pt x="20" y="224"/>
                  <a:pt x="19" y="224"/>
                  <a:pt x="18" y="224"/>
                </a:cubicBezTo>
                <a:cubicBezTo>
                  <a:pt x="17" y="224"/>
                  <a:pt x="17" y="224"/>
                  <a:pt x="16" y="224"/>
                </a:cubicBezTo>
                <a:cubicBezTo>
                  <a:pt x="15" y="224"/>
                  <a:pt x="14" y="223"/>
                  <a:pt x="14" y="222"/>
                </a:cubicBezTo>
                <a:cubicBezTo>
                  <a:pt x="13" y="222"/>
                  <a:pt x="13" y="221"/>
                  <a:pt x="13" y="220"/>
                </a:cubicBezTo>
                <a:cubicBezTo>
                  <a:pt x="12" y="219"/>
                  <a:pt x="12" y="218"/>
                  <a:pt x="12" y="217"/>
                </a:cubicBezTo>
                <a:cubicBezTo>
                  <a:pt x="12" y="216"/>
                  <a:pt x="12" y="215"/>
                  <a:pt x="13" y="214"/>
                </a:cubicBezTo>
                <a:cubicBezTo>
                  <a:pt x="13" y="213"/>
                  <a:pt x="13" y="212"/>
                  <a:pt x="14" y="211"/>
                </a:cubicBezTo>
                <a:cubicBezTo>
                  <a:pt x="14" y="211"/>
                  <a:pt x="15" y="210"/>
                  <a:pt x="16" y="210"/>
                </a:cubicBezTo>
                <a:cubicBezTo>
                  <a:pt x="17" y="209"/>
                  <a:pt x="17" y="209"/>
                  <a:pt x="18" y="209"/>
                </a:cubicBezTo>
                <a:cubicBezTo>
                  <a:pt x="19" y="209"/>
                  <a:pt x="20" y="209"/>
                  <a:pt x="20" y="209"/>
                </a:cubicBezTo>
                <a:cubicBezTo>
                  <a:pt x="21" y="210"/>
                  <a:pt x="21" y="210"/>
                  <a:pt x="22" y="210"/>
                </a:cubicBezTo>
                <a:cubicBezTo>
                  <a:pt x="22" y="210"/>
                  <a:pt x="22" y="210"/>
                  <a:pt x="22" y="211"/>
                </a:cubicBezTo>
                <a:cubicBezTo>
                  <a:pt x="23" y="211"/>
                  <a:pt x="23" y="211"/>
                  <a:pt x="23" y="211"/>
                </a:cubicBezTo>
                <a:cubicBezTo>
                  <a:pt x="23" y="211"/>
                  <a:pt x="23" y="211"/>
                  <a:pt x="24" y="211"/>
                </a:cubicBezTo>
                <a:cubicBezTo>
                  <a:pt x="24" y="211"/>
                  <a:pt x="24" y="210"/>
                  <a:pt x="24" y="210"/>
                </a:cubicBezTo>
                <a:cubicBezTo>
                  <a:pt x="25" y="209"/>
                  <a:pt x="25" y="209"/>
                  <a:pt x="25" y="209"/>
                </a:cubicBezTo>
                <a:cubicBezTo>
                  <a:pt x="24" y="208"/>
                  <a:pt x="23" y="208"/>
                  <a:pt x="22" y="207"/>
                </a:cubicBezTo>
                <a:cubicBezTo>
                  <a:pt x="21" y="207"/>
                  <a:pt x="20" y="206"/>
                  <a:pt x="18" y="206"/>
                </a:cubicBezTo>
                <a:cubicBezTo>
                  <a:pt x="17" y="206"/>
                  <a:pt x="15" y="207"/>
                  <a:pt x="14" y="207"/>
                </a:cubicBezTo>
                <a:cubicBezTo>
                  <a:pt x="13" y="208"/>
                  <a:pt x="12" y="208"/>
                  <a:pt x="11" y="209"/>
                </a:cubicBezTo>
                <a:cubicBezTo>
                  <a:pt x="10" y="210"/>
                  <a:pt x="10" y="211"/>
                  <a:pt x="9" y="213"/>
                </a:cubicBezTo>
                <a:cubicBezTo>
                  <a:pt x="9" y="214"/>
                  <a:pt x="9" y="215"/>
                  <a:pt x="9" y="217"/>
                </a:cubicBezTo>
                <a:cubicBezTo>
                  <a:pt x="9" y="218"/>
                  <a:pt x="9" y="220"/>
                  <a:pt x="9" y="221"/>
                </a:cubicBezTo>
                <a:cubicBezTo>
                  <a:pt x="10" y="223"/>
                  <a:pt x="10" y="224"/>
                  <a:pt x="11" y="225"/>
                </a:cubicBezTo>
                <a:cubicBezTo>
                  <a:pt x="12" y="225"/>
                  <a:pt x="13" y="226"/>
                  <a:pt x="14" y="227"/>
                </a:cubicBezTo>
                <a:cubicBezTo>
                  <a:pt x="15" y="227"/>
                  <a:pt x="16" y="227"/>
                  <a:pt x="18" y="227"/>
                </a:cubicBezTo>
                <a:cubicBezTo>
                  <a:pt x="18" y="227"/>
                  <a:pt x="19" y="227"/>
                  <a:pt x="20" y="227"/>
                </a:cubicBezTo>
                <a:cubicBezTo>
                  <a:pt x="20" y="227"/>
                  <a:pt x="21" y="227"/>
                  <a:pt x="22" y="226"/>
                </a:cubicBezTo>
                <a:cubicBezTo>
                  <a:pt x="22" y="226"/>
                  <a:pt x="23" y="226"/>
                  <a:pt x="24" y="226"/>
                </a:cubicBezTo>
                <a:cubicBezTo>
                  <a:pt x="24" y="225"/>
                  <a:pt x="25" y="225"/>
                  <a:pt x="25" y="224"/>
                </a:cubicBezTo>
                <a:cubicBezTo>
                  <a:pt x="24" y="223"/>
                  <a:pt x="24" y="223"/>
                  <a:pt x="24" y="223"/>
                </a:cubicBezTo>
                <a:cubicBezTo>
                  <a:pt x="24" y="223"/>
                  <a:pt x="24" y="222"/>
                  <a:pt x="23" y="222"/>
                </a:cubicBezTo>
                <a:close/>
                <a:moveTo>
                  <a:pt x="16" y="172"/>
                </a:moveTo>
                <a:cubicBezTo>
                  <a:pt x="4" y="172"/>
                  <a:pt x="4" y="172"/>
                  <a:pt x="4" y="172"/>
                </a:cubicBezTo>
                <a:cubicBezTo>
                  <a:pt x="4" y="146"/>
                  <a:pt x="4" y="146"/>
                  <a:pt x="4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75"/>
                  <a:pt x="0" y="175"/>
                  <a:pt x="0" y="175"/>
                </a:cubicBezTo>
                <a:cubicBezTo>
                  <a:pt x="16" y="175"/>
                  <a:pt x="16" y="175"/>
                  <a:pt x="16" y="175"/>
                </a:cubicBezTo>
                <a:lnTo>
                  <a:pt x="16" y="172"/>
                </a:lnTo>
                <a:close/>
                <a:moveTo>
                  <a:pt x="44" y="209"/>
                </a:moveTo>
                <a:cubicBezTo>
                  <a:pt x="43" y="208"/>
                  <a:pt x="42" y="208"/>
                  <a:pt x="41" y="207"/>
                </a:cubicBezTo>
                <a:cubicBezTo>
                  <a:pt x="40" y="207"/>
                  <a:pt x="39" y="206"/>
                  <a:pt x="37" y="206"/>
                </a:cubicBezTo>
                <a:cubicBezTo>
                  <a:pt x="36" y="206"/>
                  <a:pt x="34" y="207"/>
                  <a:pt x="33" y="207"/>
                </a:cubicBezTo>
                <a:cubicBezTo>
                  <a:pt x="32" y="208"/>
                  <a:pt x="31" y="208"/>
                  <a:pt x="30" y="209"/>
                </a:cubicBezTo>
                <a:cubicBezTo>
                  <a:pt x="29" y="210"/>
                  <a:pt x="29" y="211"/>
                  <a:pt x="28" y="213"/>
                </a:cubicBezTo>
                <a:cubicBezTo>
                  <a:pt x="28" y="214"/>
                  <a:pt x="27" y="215"/>
                  <a:pt x="27" y="217"/>
                </a:cubicBezTo>
                <a:cubicBezTo>
                  <a:pt x="27" y="218"/>
                  <a:pt x="28" y="220"/>
                  <a:pt x="28" y="221"/>
                </a:cubicBezTo>
                <a:cubicBezTo>
                  <a:pt x="29" y="222"/>
                  <a:pt x="29" y="224"/>
                  <a:pt x="30" y="224"/>
                </a:cubicBezTo>
                <a:cubicBezTo>
                  <a:pt x="31" y="225"/>
                  <a:pt x="32" y="226"/>
                  <a:pt x="33" y="227"/>
                </a:cubicBezTo>
                <a:cubicBezTo>
                  <a:pt x="34" y="227"/>
                  <a:pt x="36" y="227"/>
                  <a:pt x="37" y="227"/>
                </a:cubicBezTo>
                <a:cubicBezTo>
                  <a:pt x="39" y="227"/>
                  <a:pt x="40" y="227"/>
                  <a:pt x="41" y="227"/>
                </a:cubicBezTo>
                <a:cubicBezTo>
                  <a:pt x="42" y="226"/>
                  <a:pt x="43" y="225"/>
                  <a:pt x="44" y="224"/>
                </a:cubicBezTo>
                <a:cubicBezTo>
                  <a:pt x="45" y="224"/>
                  <a:pt x="46" y="222"/>
                  <a:pt x="46" y="221"/>
                </a:cubicBezTo>
                <a:cubicBezTo>
                  <a:pt x="47" y="220"/>
                  <a:pt x="47" y="218"/>
                  <a:pt x="47" y="217"/>
                </a:cubicBezTo>
                <a:cubicBezTo>
                  <a:pt x="47" y="215"/>
                  <a:pt x="47" y="214"/>
                  <a:pt x="46" y="213"/>
                </a:cubicBezTo>
                <a:cubicBezTo>
                  <a:pt x="46" y="211"/>
                  <a:pt x="45" y="210"/>
                  <a:pt x="44" y="209"/>
                </a:cubicBezTo>
                <a:close/>
                <a:moveTo>
                  <a:pt x="42" y="222"/>
                </a:moveTo>
                <a:cubicBezTo>
                  <a:pt x="41" y="224"/>
                  <a:pt x="39" y="224"/>
                  <a:pt x="37" y="224"/>
                </a:cubicBezTo>
                <a:cubicBezTo>
                  <a:pt x="35" y="224"/>
                  <a:pt x="34" y="224"/>
                  <a:pt x="33" y="222"/>
                </a:cubicBezTo>
                <a:cubicBezTo>
                  <a:pt x="32" y="221"/>
                  <a:pt x="31" y="219"/>
                  <a:pt x="31" y="217"/>
                </a:cubicBezTo>
                <a:cubicBezTo>
                  <a:pt x="31" y="216"/>
                  <a:pt x="31" y="215"/>
                  <a:pt x="31" y="214"/>
                </a:cubicBezTo>
                <a:cubicBezTo>
                  <a:pt x="32" y="213"/>
                  <a:pt x="32" y="212"/>
                  <a:pt x="33" y="211"/>
                </a:cubicBezTo>
                <a:cubicBezTo>
                  <a:pt x="33" y="211"/>
                  <a:pt x="34" y="210"/>
                  <a:pt x="34" y="210"/>
                </a:cubicBezTo>
                <a:cubicBezTo>
                  <a:pt x="35" y="209"/>
                  <a:pt x="36" y="209"/>
                  <a:pt x="37" y="209"/>
                </a:cubicBezTo>
                <a:cubicBezTo>
                  <a:pt x="39" y="209"/>
                  <a:pt x="41" y="210"/>
                  <a:pt x="42" y="211"/>
                </a:cubicBezTo>
                <a:cubicBezTo>
                  <a:pt x="43" y="213"/>
                  <a:pt x="43" y="214"/>
                  <a:pt x="43" y="217"/>
                </a:cubicBezTo>
                <a:cubicBezTo>
                  <a:pt x="43" y="219"/>
                  <a:pt x="43" y="221"/>
                  <a:pt x="42" y="222"/>
                </a:cubicBezTo>
                <a:close/>
                <a:moveTo>
                  <a:pt x="72" y="171"/>
                </a:moveTo>
                <a:cubicBezTo>
                  <a:pt x="72" y="171"/>
                  <a:pt x="72" y="170"/>
                  <a:pt x="71" y="170"/>
                </a:cubicBezTo>
                <a:cubicBezTo>
                  <a:pt x="71" y="170"/>
                  <a:pt x="71" y="171"/>
                  <a:pt x="70" y="171"/>
                </a:cubicBezTo>
                <a:cubicBezTo>
                  <a:pt x="70" y="171"/>
                  <a:pt x="70" y="171"/>
                  <a:pt x="69" y="171"/>
                </a:cubicBezTo>
                <a:cubicBezTo>
                  <a:pt x="69" y="172"/>
                  <a:pt x="68" y="172"/>
                  <a:pt x="68" y="172"/>
                </a:cubicBezTo>
                <a:cubicBezTo>
                  <a:pt x="67" y="172"/>
                  <a:pt x="66" y="172"/>
                  <a:pt x="65" y="172"/>
                </a:cubicBezTo>
                <a:cubicBezTo>
                  <a:pt x="64" y="172"/>
                  <a:pt x="63" y="172"/>
                  <a:pt x="63" y="172"/>
                </a:cubicBezTo>
                <a:cubicBezTo>
                  <a:pt x="62" y="172"/>
                  <a:pt x="61" y="171"/>
                  <a:pt x="61" y="171"/>
                </a:cubicBezTo>
                <a:cubicBezTo>
                  <a:pt x="60" y="170"/>
                  <a:pt x="60" y="169"/>
                  <a:pt x="59" y="168"/>
                </a:cubicBezTo>
                <a:cubicBezTo>
                  <a:pt x="59" y="167"/>
                  <a:pt x="59" y="166"/>
                  <a:pt x="59" y="165"/>
                </a:cubicBezTo>
                <a:cubicBezTo>
                  <a:pt x="72" y="165"/>
                  <a:pt x="72" y="165"/>
                  <a:pt x="72" y="165"/>
                </a:cubicBezTo>
                <a:cubicBezTo>
                  <a:pt x="73" y="165"/>
                  <a:pt x="73" y="165"/>
                  <a:pt x="73" y="165"/>
                </a:cubicBezTo>
                <a:cubicBezTo>
                  <a:pt x="73" y="164"/>
                  <a:pt x="73" y="164"/>
                  <a:pt x="73" y="163"/>
                </a:cubicBezTo>
                <a:cubicBezTo>
                  <a:pt x="73" y="162"/>
                  <a:pt x="73" y="161"/>
                  <a:pt x="73" y="160"/>
                </a:cubicBezTo>
                <a:cubicBezTo>
                  <a:pt x="72" y="158"/>
                  <a:pt x="72" y="158"/>
                  <a:pt x="71" y="157"/>
                </a:cubicBezTo>
                <a:cubicBezTo>
                  <a:pt x="70" y="156"/>
                  <a:pt x="69" y="155"/>
                  <a:pt x="68" y="155"/>
                </a:cubicBezTo>
                <a:cubicBezTo>
                  <a:pt x="67" y="155"/>
                  <a:pt x="66" y="154"/>
                  <a:pt x="65" y="154"/>
                </a:cubicBezTo>
                <a:cubicBezTo>
                  <a:pt x="63" y="154"/>
                  <a:pt x="62" y="155"/>
                  <a:pt x="61" y="155"/>
                </a:cubicBezTo>
                <a:cubicBezTo>
                  <a:pt x="60" y="156"/>
                  <a:pt x="59" y="156"/>
                  <a:pt x="58" y="157"/>
                </a:cubicBezTo>
                <a:cubicBezTo>
                  <a:pt x="57" y="158"/>
                  <a:pt x="56" y="159"/>
                  <a:pt x="56" y="160"/>
                </a:cubicBezTo>
                <a:cubicBezTo>
                  <a:pt x="56" y="162"/>
                  <a:pt x="55" y="163"/>
                  <a:pt x="55" y="164"/>
                </a:cubicBezTo>
                <a:cubicBezTo>
                  <a:pt x="55" y="166"/>
                  <a:pt x="56" y="168"/>
                  <a:pt x="56" y="169"/>
                </a:cubicBezTo>
                <a:cubicBezTo>
                  <a:pt x="57" y="170"/>
                  <a:pt x="57" y="172"/>
                  <a:pt x="58" y="172"/>
                </a:cubicBezTo>
                <a:cubicBezTo>
                  <a:pt x="59" y="173"/>
                  <a:pt x="60" y="174"/>
                  <a:pt x="61" y="175"/>
                </a:cubicBezTo>
                <a:cubicBezTo>
                  <a:pt x="62" y="175"/>
                  <a:pt x="64" y="175"/>
                  <a:pt x="65" y="175"/>
                </a:cubicBezTo>
                <a:cubicBezTo>
                  <a:pt x="66" y="175"/>
                  <a:pt x="66" y="175"/>
                  <a:pt x="67" y="175"/>
                </a:cubicBezTo>
                <a:cubicBezTo>
                  <a:pt x="68" y="175"/>
                  <a:pt x="69" y="175"/>
                  <a:pt x="69" y="174"/>
                </a:cubicBezTo>
                <a:cubicBezTo>
                  <a:pt x="70" y="174"/>
                  <a:pt x="71" y="174"/>
                  <a:pt x="71" y="174"/>
                </a:cubicBezTo>
                <a:cubicBezTo>
                  <a:pt x="72" y="173"/>
                  <a:pt x="72" y="173"/>
                  <a:pt x="73" y="172"/>
                </a:cubicBezTo>
                <a:lnTo>
                  <a:pt x="72" y="171"/>
                </a:lnTo>
                <a:close/>
                <a:moveTo>
                  <a:pt x="61" y="158"/>
                </a:moveTo>
                <a:cubicBezTo>
                  <a:pt x="62" y="157"/>
                  <a:pt x="63" y="157"/>
                  <a:pt x="65" y="157"/>
                </a:cubicBezTo>
                <a:cubicBezTo>
                  <a:pt x="66" y="157"/>
                  <a:pt x="66" y="157"/>
                  <a:pt x="67" y="157"/>
                </a:cubicBezTo>
                <a:cubicBezTo>
                  <a:pt x="68" y="158"/>
                  <a:pt x="68" y="158"/>
                  <a:pt x="69" y="159"/>
                </a:cubicBezTo>
                <a:cubicBezTo>
                  <a:pt x="69" y="159"/>
                  <a:pt x="69" y="160"/>
                  <a:pt x="70" y="160"/>
                </a:cubicBezTo>
                <a:cubicBezTo>
                  <a:pt x="70" y="161"/>
                  <a:pt x="70" y="162"/>
                  <a:pt x="70" y="163"/>
                </a:cubicBezTo>
                <a:cubicBezTo>
                  <a:pt x="59" y="163"/>
                  <a:pt x="59" y="163"/>
                  <a:pt x="59" y="163"/>
                </a:cubicBezTo>
                <a:cubicBezTo>
                  <a:pt x="59" y="161"/>
                  <a:pt x="60" y="159"/>
                  <a:pt x="61" y="158"/>
                </a:cubicBezTo>
                <a:close/>
                <a:moveTo>
                  <a:pt x="356" y="177"/>
                </a:moveTo>
                <a:cubicBezTo>
                  <a:pt x="356" y="178"/>
                  <a:pt x="356" y="178"/>
                  <a:pt x="356" y="178"/>
                </a:cubicBezTo>
                <a:cubicBezTo>
                  <a:pt x="355" y="178"/>
                  <a:pt x="355" y="179"/>
                  <a:pt x="355" y="179"/>
                </a:cubicBezTo>
                <a:cubicBezTo>
                  <a:pt x="355" y="179"/>
                  <a:pt x="355" y="179"/>
                  <a:pt x="355" y="179"/>
                </a:cubicBezTo>
                <a:cubicBezTo>
                  <a:pt x="355" y="179"/>
                  <a:pt x="355" y="179"/>
                  <a:pt x="355" y="179"/>
                </a:cubicBezTo>
                <a:cubicBezTo>
                  <a:pt x="355" y="179"/>
                  <a:pt x="355" y="179"/>
                  <a:pt x="355" y="180"/>
                </a:cubicBezTo>
                <a:cubicBezTo>
                  <a:pt x="355" y="180"/>
                  <a:pt x="355" y="180"/>
                  <a:pt x="355" y="180"/>
                </a:cubicBezTo>
                <a:cubicBezTo>
                  <a:pt x="356" y="180"/>
                  <a:pt x="356" y="180"/>
                  <a:pt x="356" y="180"/>
                </a:cubicBezTo>
                <a:cubicBezTo>
                  <a:pt x="356" y="180"/>
                  <a:pt x="357" y="179"/>
                  <a:pt x="357" y="179"/>
                </a:cubicBezTo>
                <a:cubicBezTo>
                  <a:pt x="358" y="178"/>
                  <a:pt x="358" y="178"/>
                  <a:pt x="358" y="177"/>
                </a:cubicBezTo>
                <a:cubicBezTo>
                  <a:pt x="359" y="176"/>
                  <a:pt x="359" y="176"/>
                  <a:pt x="359" y="175"/>
                </a:cubicBezTo>
                <a:cubicBezTo>
                  <a:pt x="359" y="174"/>
                  <a:pt x="359" y="174"/>
                  <a:pt x="359" y="173"/>
                </a:cubicBezTo>
                <a:cubicBezTo>
                  <a:pt x="359" y="173"/>
                  <a:pt x="359" y="172"/>
                  <a:pt x="359" y="172"/>
                </a:cubicBezTo>
                <a:cubicBezTo>
                  <a:pt x="359" y="172"/>
                  <a:pt x="359" y="171"/>
                  <a:pt x="359" y="171"/>
                </a:cubicBezTo>
                <a:cubicBezTo>
                  <a:pt x="359" y="171"/>
                  <a:pt x="358" y="171"/>
                  <a:pt x="358" y="170"/>
                </a:cubicBezTo>
                <a:cubicBezTo>
                  <a:pt x="358" y="170"/>
                  <a:pt x="357" y="170"/>
                  <a:pt x="357" y="170"/>
                </a:cubicBezTo>
                <a:cubicBezTo>
                  <a:pt x="356" y="170"/>
                  <a:pt x="356" y="170"/>
                  <a:pt x="355" y="171"/>
                </a:cubicBezTo>
                <a:cubicBezTo>
                  <a:pt x="355" y="171"/>
                  <a:pt x="355" y="172"/>
                  <a:pt x="355" y="173"/>
                </a:cubicBezTo>
                <a:cubicBezTo>
                  <a:pt x="355" y="173"/>
                  <a:pt x="355" y="174"/>
                  <a:pt x="355" y="174"/>
                </a:cubicBezTo>
                <a:cubicBezTo>
                  <a:pt x="356" y="175"/>
                  <a:pt x="356" y="175"/>
                  <a:pt x="357" y="175"/>
                </a:cubicBezTo>
                <a:cubicBezTo>
                  <a:pt x="357" y="175"/>
                  <a:pt x="357" y="175"/>
                  <a:pt x="357" y="175"/>
                </a:cubicBezTo>
                <a:cubicBezTo>
                  <a:pt x="357" y="175"/>
                  <a:pt x="357" y="175"/>
                  <a:pt x="357" y="175"/>
                </a:cubicBezTo>
                <a:cubicBezTo>
                  <a:pt x="357" y="175"/>
                  <a:pt x="357" y="176"/>
                  <a:pt x="357" y="176"/>
                </a:cubicBezTo>
                <a:cubicBezTo>
                  <a:pt x="357" y="177"/>
                  <a:pt x="356" y="177"/>
                  <a:pt x="356" y="177"/>
                </a:cubicBezTo>
                <a:close/>
                <a:moveTo>
                  <a:pt x="67" y="208"/>
                </a:moveTo>
                <a:cubicBezTo>
                  <a:pt x="66" y="208"/>
                  <a:pt x="65" y="207"/>
                  <a:pt x="64" y="207"/>
                </a:cubicBezTo>
                <a:cubicBezTo>
                  <a:pt x="64" y="207"/>
                  <a:pt x="63" y="206"/>
                  <a:pt x="62" y="206"/>
                </a:cubicBezTo>
                <a:cubicBezTo>
                  <a:pt x="61" y="206"/>
                  <a:pt x="60" y="206"/>
                  <a:pt x="60" y="207"/>
                </a:cubicBezTo>
                <a:cubicBezTo>
                  <a:pt x="59" y="207"/>
                  <a:pt x="58" y="207"/>
                  <a:pt x="58" y="207"/>
                </a:cubicBezTo>
                <a:cubicBezTo>
                  <a:pt x="57" y="208"/>
                  <a:pt x="57" y="208"/>
                  <a:pt x="56" y="208"/>
                </a:cubicBezTo>
                <a:cubicBezTo>
                  <a:pt x="56" y="209"/>
                  <a:pt x="55" y="209"/>
                  <a:pt x="55" y="210"/>
                </a:cubicBezTo>
                <a:cubicBezTo>
                  <a:pt x="55" y="207"/>
                  <a:pt x="55" y="207"/>
                  <a:pt x="55" y="207"/>
                </a:cubicBezTo>
                <a:cubicBezTo>
                  <a:pt x="54" y="207"/>
                  <a:pt x="54" y="207"/>
                  <a:pt x="54" y="207"/>
                </a:cubicBezTo>
                <a:cubicBezTo>
                  <a:pt x="51" y="207"/>
                  <a:pt x="51" y="207"/>
                  <a:pt x="51" y="20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5" y="227"/>
                  <a:pt x="55" y="227"/>
                  <a:pt x="55" y="227"/>
                </a:cubicBezTo>
                <a:cubicBezTo>
                  <a:pt x="55" y="212"/>
                  <a:pt x="55" y="212"/>
                  <a:pt x="55" y="212"/>
                </a:cubicBezTo>
                <a:cubicBezTo>
                  <a:pt x="56" y="211"/>
                  <a:pt x="57" y="210"/>
                  <a:pt x="58" y="210"/>
                </a:cubicBezTo>
                <a:cubicBezTo>
                  <a:pt x="58" y="209"/>
                  <a:pt x="59" y="209"/>
                  <a:pt x="60" y="209"/>
                </a:cubicBezTo>
                <a:cubicBezTo>
                  <a:pt x="62" y="209"/>
                  <a:pt x="63" y="210"/>
                  <a:pt x="64" y="210"/>
                </a:cubicBezTo>
                <a:cubicBezTo>
                  <a:pt x="64" y="211"/>
                  <a:pt x="65" y="213"/>
                  <a:pt x="65" y="214"/>
                </a:cubicBezTo>
                <a:cubicBezTo>
                  <a:pt x="65" y="227"/>
                  <a:pt x="65" y="227"/>
                  <a:pt x="65" y="227"/>
                </a:cubicBezTo>
                <a:cubicBezTo>
                  <a:pt x="68" y="227"/>
                  <a:pt x="68" y="227"/>
                  <a:pt x="68" y="227"/>
                </a:cubicBezTo>
                <a:cubicBezTo>
                  <a:pt x="68" y="214"/>
                  <a:pt x="68" y="214"/>
                  <a:pt x="68" y="214"/>
                </a:cubicBezTo>
                <a:cubicBezTo>
                  <a:pt x="68" y="213"/>
                  <a:pt x="68" y="212"/>
                  <a:pt x="68" y="211"/>
                </a:cubicBezTo>
                <a:cubicBezTo>
                  <a:pt x="68" y="210"/>
                  <a:pt x="67" y="209"/>
                  <a:pt x="67" y="208"/>
                </a:cubicBezTo>
                <a:close/>
                <a:moveTo>
                  <a:pt x="138" y="155"/>
                </a:moveTo>
                <a:cubicBezTo>
                  <a:pt x="138" y="168"/>
                  <a:pt x="138" y="168"/>
                  <a:pt x="138" y="168"/>
                </a:cubicBezTo>
                <a:cubicBezTo>
                  <a:pt x="138" y="169"/>
                  <a:pt x="138" y="170"/>
                  <a:pt x="138" y="171"/>
                </a:cubicBezTo>
                <a:cubicBezTo>
                  <a:pt x="139" y="172"/>
                  <a:pt x="139" y="173"/>
                  <a:pt x="140" y="173"/>
                </a:cubicBezTo>
                <a:cubicBezTo>
                  <a:pt x="140" y="174"/>
                  <a:pt x="141" y="174"/>
                  <a:pt x="142" y="175"/>
                </a:cubicBezTo>
                <a:cubicBezTo>
                  <a:pt x="143" y="175"/>
                  <a:pt x="143" y="175"/>
                  <a:pt x="145" y="175"/>
                </a:cubicBezTo>
                <a:cubicBezTo>
                  <a:pt x="146" y="175"/>
                  <a:pt x="147" y="175"/>
                  <a:pt x="148" y="174"/>
                </a:cubicBezTo>
                <a:cubicBezTo>
                  <a:pt x="149" y="174"/>
                  <a:pt x="150" y="173"/>
                  <a:pt x="151" y="172"/>
                </a:cubicBezTo>
                <a:cubicBezTo>
                  <a:pt x="152" y="174"/>
                  <a:pt x="152" y="174"/>
                  <a:pt x="152" y="174"/>
                </a:cubicBezTo>
                <a:cubicBezTo>
                  <a:pt x="152" y="175"/>
                  <a:pt x="152" y="175"/>
                  <a:pt x="153" y="175"/>
                </a:cubicBezTo>
                <a:cubicBezTo>
                  <a:pt x="155" y="175"/>
                  <a:pt x="155" y="175"/>
                  <a:pt x="155" y="175"/>
                </a:cubicBezTo>
                <a:cubicBezTo>
                  <a:pt x="155" y="155"/>
                  <a:pt x="155" y="155"/>
                  <a:pt x="155" y="155"/>
                </a:cubicBezTo>
                <a:cubicBezTo>
                  <a:pt x="151" y="155"/>
                  <a:pt x="151" y="155"/>
                  <a:pt x="151" y="155"/>
                </a:cubicBezTo>
                <a:cubicBezTo>
                  <a:pt x="151" y="170"/>
                  <a:pt x="151" y="170"/>
                  <a:pt x="151" y="170"/>
                </a:cubicBezTo>
                <a:cubicBezTo>
                  <a:pt x="150" y="171"/>
                  <a:pt x="150" y="171"/>
                  <a:pt x="149" y="172"/>
                </a:cubicBezTo>
                <a:cubicBezTo>
                  <a:pt x="148" y="172"/>
                  <a:pt x="147" y="172"/>
                  <a:pt x="146" y="172"/>
                </a:cubicBezTo>
                <a:cubicBezTo>
                  <a:pt x="144" y="172"/>
                  <a:pt x="143" y="172"/>
                  <a:pt x="142" y="171"/>
                </a:cubicBezTo>
                <a:cubicBezTo>
                  <a:pt x="142" y="170"/>
                  <a:pt x="141" y="169"/>
                  <a:pt x="141" y="168"/>
                </a:cubicBezTo>
                <a:cubicBezTo>
                  <a:pt x="141" y="155"/>
                  <a:pt x="141" y="155"/>
                  <a:pt x="141" y="155"/>
                </a:cubicBezTo>
                <a:lnTo>
                  <a:pt x="138" y="155"/>
                </a:lnTo>
                <a:close/>
                <a:moveTo>
                  <a:pt x="156" y="227"/>
                </a:moveTo>
                <a:cubicBezTo>
                  <a:pt x="157" y="227"/>
                  <a:pt x="158" y="227"/>
                  <a:pt x="158" y="226"/>
                </a:cubicBezTo>
                <a:cubicBezTo>
                  <a:pt x="159" y="226"/>
                  <a:pt x="160" y="226"/>
                  <a:pt x="160" y="226"/>
                </a:cubicBezTo>
                <a:cubicBezTo>
                  <a:pt x="161" y="225"/>
                  <a:pt x="161" y="225"/>
                  <a:pt x="162" y="224"/>
                </a:cubicBezTo>
                <a:cubicBezTo>
                  <a:pt x="161" y="223"/>
                  <a:pt x="161" y="223"/>
                  <a:pt x="161" y="223"/>
                </a:cubicBezTo>
                <a:cubicBezTo>
                  <a:pt x="161" y="223"/>
                  <a:pt x="160" y="222"/>
                  <a:pt x="160" y="222"/>
                </a:cubicBezTo>
                <a:cubicBezTo>
                  <a:pt x="160" y="222"/>
                  <a:pt x="160" y="223"/>
                  <a:pt x="159" y="223"/>
                </a:cubicBezTo>
                <a:cubicBezTo>
                  <a:pt x="159" y="223"/>
                  <a:pt x="159" y="223"/>
                  <a:pt x="158" y="223"/>
                </a:cubicBezTo>
                <a:cubicBezTo>
                  <a:pt x="158" y="224"/>
                  <a:pt x="157" y="224"/>
                  <a:pt x="156" y="224"/>
                </a:cubicBezTo>
                <a:cubicBezTo>
                  <a:pt x="156" y="224"/>
                  <a:pt x="155" y="224"/>
                  <a:pt x="154" y="224"/>
                </a:cubicBezTo>
                <a:cubicBezTo>
                  <a:pt x="153" y="224"/>
                  <a:pt x="152" y="224"/>
                  <a:pt x="152" y="224"/>
                </a:cubicBezTo>
                <a:cubicBezTo>
                  <a:pt x="151" y="224"/>
                  <a:pt x="150" y="223"/>
                  <a:pt x="150" y="223"/>
                </a:cubicBezTo>
                <a:cubicBezTo>
                  <a:pt x="149" y="222"/>
                  <a:pt x="149" y="221"/>
                  <a:pt x="148" y="220"/>
                </a:cubicBezTo>
                <a:cubicBezTo>
                  <a:pt x="148" y="219"/>
                  <a:pt x="148" y="218"/>
                  <a:pt x="148" y="217"/>
                </a:cubicBezTo>
                <a:cubicBezTo>
                  <a:pt x="161" y="217"/>
                  <a:pt x="161" y="217"/>
                  <a:pt x="161" y="217"/>
                </a:cubicBezTo>
                <a:cubicBezTo>
                  <a:pt x="162" y="217"/>
                  <a:pt x="162" y="217"/>
                  <a:pt x="162" y="217"/>
                </a:cubicBezTo>
                <a:cubicBezTo>
                  <a:pt x="162" y="216"/>
                  <a:pt x="162" y="216"/>
                  <a:pt x="162" y="215"/>
                </a:cubicBezTo>
                <a:cubicBezTo>
                  <a:pt x="162" y="214"/>
                  <a:pt x="162" y="213"/>
                  <a:pt x="161" y="212"/>
                </a:cubicBezTo>
                <a:cubicBezTo>
                  <a:pt x="161" y="210"/>
                  <a:pt x="160" y="210"/>
                  <a:pt x="160" y="209"/>
                </a:cubicBezTo>
                <a:cubicBezTo>
                  <a:pt x="159" y="208"/>
                  <a:pt x="158" y="207"/>
                  <a:pt x="157" y="207"/>
                </a:cubicBezTo>
                <a:cubicBezTo>
                  <a:pt x="156" y="207"/>
                  <a:pt x="155" y="206"/>
                  <a:pt x="154" y="206"/>
                </a:cubicBezTo>
                <a:cubicBezTo>
                  <a:pt x="152" y="206"/>
                  <a:pt x="151" y="207"/>
                  <a:pt x="150" y="207"/>
                </a:cubicBezTo>
                <a:cubicBezTo>
                  <a:pt x="148" y="208"/>
                  <a:pt x="147" y="208"/>
                  <a:pt x="147" y="209"/>
                </a:cubicBezTo>
                <a:cubicBezTo>
                  <a:pt x="146" y="210"/>
                  <a:pt x="145" y="211"/>
                  <a:pt x="145" y="212"/>
                </a:cubicBezTo>
                <a:cubicBezTo>
                  <a:pt x="144" y="214"/>
                  <a:pt x="144" y="215"/>
                  <a:pt x="144" y="216"/>
                </a:cubicBezTo>
                <a:cubicBezTo>
                  <a:pt x="144" y="218"/>
                  <a:pt x="144" y="220"/>
                  <a:pt x="145" y="221"/>
                </a:cubicBezTo>
                <a:cubicBezTo>
                  <a:pt x="145" y="222"/>
                  <a:pt x="146" y="224"/>
                  <a:pt x="147" y="224"/>
                </a:cubicBezTo>
                <a:cubicBezTo>
                  <a:pt x="148" y="225"/>
                  <a:pt x="149" y="226"/>
                  <a:pt x="150" y="227"/>
                </a:cubicBezTo>
                <a:cubicBezTo>
                  <a:pt x="151" y="227"/>
                  <a:pt x="152" y="227"/>
                  <a:pt x="154" y="227"/>
                </a:cubicBezTo>
                <a:cubicBezTo>
                  <a:pt x="155" y="227"/>
                  <a:pt x="155" y="227"/>
                  <a:pt x="156" y="227"/>
                </a:cubicBezTo>
                <a:close/>
                <a:moveTo>
                  <a:pt x="150" y="210"/>
                </a:moveTo>
                <a:cubicBezTo>
                  <a:pt x="151" y="209"/>
                  <a:pt x="152" y="209"/>
                  <a:pt x="154" y="209"/>
                </a:cubicBezTo>
                <a:cubicBezTo>
                  <a:pt x="155" y="209"/>
                  <a:pt x="155" y="209"/>
                  <a:pt x="156" y="209"/>
                </a:cubicBezTo>
                <a:cubicBezTo>
                  <a:pt x="157" y="210"/>
                  <a:pt x="157" y="210"/>
                  <a:pt x="158" y="211"/>
                </a:cubicBezTo>
                <a:cubicBezTo>
                  <a:pt x="158" y="211"/>
                  <a:pt x="158" y="212"/>
                  <a:pt x="159" y="212"/>
                </a:cubicBezTo>
                <a:cubicBezTo>
                  <a:pt x="159" y="213"/>
                  <a:pt x="159" y="214"/>
                  <a:pt x="159" y="215"/>
                </a:cubicBezTo>
                <a:cubicBezTo>
                  <a:pt x="148" y="215"/>
                  <a:pt x="148" y="215"/>
                  <a:pt x="148" y="215"/>
                </a:cubicBezTo>
                <a:cubicBezTo>
                  <a:pt x="148" y="213"/>
                  <a:pt x="149" y="211"/>
                  <a:pt x="150" y="210"/>
                </a:cubicBezTo>
                <a:close/>
                <a:moveTo>
                  <a:pt x="333" y="200"/>
                </a:moveTo>
                <a:cubicBezTo>
                  <a:pt x="333" y="200"/>
                  <a:pt x="333" y="200"/>
                  <a:pt x="333" y="199"/>
                </a:cubicBezTo>
                <a:cubicBezTo>
                  <a:pt x="333" y="199"/>
                  <a:pt x="333" y="199"/>
                  <a:pt x="333" y="199"/>
                </a:cubicBezTo>
                <a:cubicBezTo>
                  <a:pt x="332" y="198"/>
                  <a:pt x="332" y="198"/>
                  <a:pt x="332" y="198"/>
                </a:cubicBezTo>
                <a:cubicBezTo>
                  <a:pt x="331" y="198"/>
                  <a:pt x="331" y="198"/>
                  <a:pt x="331" y="198"/>
                </a:cubicBezTo>
                <a:cubicBezTo>
                  <a:pt x="330" y="198"/>
                  <a:pt x="330" y="198"/>
                  <a:pt x="330" y="198"/>
                </a:cubicBezTo>
                <a:cubicBezTo>
                  <a:pt x="330" y="198"/>
                  <a:pt x="329" y="198"/>
                  <a:pt x="329" y="199"/>
                </a:cubicBezTo>
                <a:cubicBezTo>
                  <a:pt x="329" y="199"/>
                  <a:pt x="329" y="199"/>
                  <a:pt x="328" y="199"/>
                </a:cubicBezTo>
                <a:cubicBezTo>
                  <a:pt x="328" y="200"/>
                  <a:pt x="328" y="200"/>
                  <a:pt x="328" y="200"/>
                </a:cubicBezTo>
                <a:cubicBezTo>
                  <a:pt x="328" y="201"/>
                  <a:pt x="328" y="201"/>
                  <a:pt x="328" y="201"/>
                </a:cubicBezTo>
                <a:cubicBezTo>
                  <a:pt x="329" y="202"/>
                  <a:pt x="329" y="202"/>
                  <a:pt x="329" y="202"/>
                </a:cubicBezTo>
                <a:cubicBezTo>
                  <a:pt x="329" y="202"/>
                  <a:pt x="330" y="203"/>
                  <a:pt x="330" y="203"/>
                </a:cubicBezTo>
                <a:cubicBezTo>
                  <a:pt x="330" y="203"/>
                  <a:pt x="330" y="203"/>
                  <a:pt x="331" y="203"/>
                </a:cubicBezTo>
                <a:cubicBezTo>
                  <a:pt x="331" y="203"/>
                  <a:pt x="331" y="203"/>
                  <a:pt x="332" y="203"/>
                </a:cubicBezTo>
                <a:cubicBezTo>
                  <a:pt x="332" y="203"/>
                  <a:pt x="332" y="202"/>
                  <a:pt x="333" y="202"/>
                </a:cubicBezTo>
                <a:cubicBezTo>
                  <a:pt x="333" y="202"/>
                  <a:pt x="333" y="202"/>
                  <a:pt x="333" y="201"/>
                </a:cubicBezTo>
                <a:cubicBezTo>
                  <a:pt x="333" y="201"/>
                  <a:pt x="333" y="201"/>
                  <a:pt x="333" y="200"/>
                </a:cubicBezTo>
                <a:close/>
                <a:moveTo>
                  <a:pt x="331" y="175"/>
                </a:moveTo>
                <a:cubicBezTo>
                  <a:pt x="332" y="175"/>
                  <a:pt x="332" y="175"/>
                  <a:pt x="333" y="174"/>
                </a:cubicBezTo>
                <a:cubicBezTo>
                  <a:pt x="334" y="174"/>
                  <a:pt x="334" y="174"/>
                  <a:pt x="335" y="174"/>
                </a:cubicBezTo>
                <a:cubicBezTo>
                  <a:pt x="336" y="173"/>
                  <a:pt x="336" y="173"/>
                  <a:pt x="337" y="172"/>
                </a:cubicBezTo>
                <a:cubicBezTo>
                  <a:pt x="336" y="171"/>
                  <a:pt x="336" y="171"/>
                  <a:pt x="336" y="171"/>
                </a:cubicBezTo>
                <a:cubicBezTo>
                  <a:pt x="335" y="171"/>
                  <a:pt x="335" y="170"/>
                  <a:pt x="335" y="170"/>
                </a:cubicBezTo>
                <a:cubicBezTo>
                  <a:pt x="335" y="170"/>
                  <a:pt x="334" y="171"/>
                  <a:pt x="334" y="171"/>
                </a:cubicBezTo>
                <a:cubicBezTo>
                  <a:pt x="334" y="171"/>
                  <a:pt x="333" y="171"/>
                  <a:pt x="333" y="171"/>
                </a:cubicBezTo>
                <a:cubicBezTo>
                  <a:pt x="332" y="172"/>
                  <a:pt x="332" y="172"/>
                  <a:pt x="331" y="172"/>
                </a:cubicBezTo>
                <a:cubicBezTo>
                  <a:pt x="331" y="172"/>
                  <a:pt x="330" y="172"/>
                  <a:pt x="329" y="172"/>
                </a:cubicBezTo>
                <a:cubicBezTo>
                  <a:pt x="328" y="172"/>
                  <a:pt x="327" y="172"/>
                  <a:pt x="326" y="172"/>
                </a:cubicBezTo>
                <a:cubicBezTo>
                  <a:pt x="326" y="172"/>
                  <a:pt x="325" y="171"/>
                  <a:pt x="324" y="171"/>
                </a:cubicBezTo>
                <a:cubicBezTo>
                  <a:pt x="324" y="170"/>
                  <a:pt x="323" y="169"/>
                  <a:pt x="323" y="168"/>
                </a:cubicBezTo>
                <a:cubicBezTo>
                  <a:pt x="323" y="167"/>
                  <a:pt x="323" y="166"/>
                  <a:pt x="322" y="165"/>
                </a:cubicBezTo>
                <a:cubicBezTo>
                  <a:pt x="336" y="165"/>
                  <a:pt x="336" y="165"/>
                  <a:pt x="336" y="165"/>
                </a:cubicBezTo>
                <a:cubicBezTo>
                  <a:pt x="336" y="165"/>
                  <a:pt x="337" y="165"/>
                  <a:pt x="337" y="165"/>
                </a:cubicBezTo>
                <a:cubicBezTo>
                  <a:pt x="337" y="164"/>
                  <a:pt x="337" y="164"/>
                  <a:pt x="337" y="163"/>
                </a:cubicBezTo>
                <a:cubicBezTo>
                  <a:pt x="337" y="162"/>
                  <a:pt x="337" y="161"/>
                  <a:pt x="336" y="160"/>
                </a:cubicBezTo>
                <a:cubicBezTo>
                  <a:pt x="336" y="158"/>
                  <a:pt x="335" y="158"/>
                  <a:pt x="334" y="157"/>
                </a:cubicBezTo>
                <a:cubicBezTo>
                  <a:pt x="334" y="156"/>
                  <a:pt x="333" y="155"/>
                  <a:pt x="332" y="155"/>
                </a:cubicBezTo>
                <a:cubicBezTo>
                  <a:pt x="331" y="155"/>
                  <a:pt x="330" y="154"/>
                  <a:pt x="328" y="154"/>
                </a:cubicBezTo>
                <a:cubicBezTo>
                  <a:pt x="327" y="154"/>
                  <a:pt x="326" y="155"/>
                  <a:pt x="324" y="155"/>
                </a:cubicBezTo>
                <a:cubicBezTo>
                  <a:pt x="323" y="156"/>
                  <a:pt x="322" y="156"/>
                  <a:pt x="321" y="157"/>
                </a:cubicBezTo>
                <a:cubicBezTo>
                  <a:pt x="321" y="158"/>
                  <a:pt x="320" y="159"/>
                  <a:pt x="320" y="160"/>
                </a:cubicBezTo>
                <a:cubicBezTo>
                  <a:pt x="319" y="162"/>
                  <a:pt x="319" y="163"/>
                  <a:pt x="319" y="164"/>
                </a:cubicBezTo>
                <a:cubicBezTo>
                  <a:pt x="319" y="166"/>
                  <a:pt x="319" y="168"/>
                  <a:pt x="320" y="169"/>
                </a:cubicBezTo>
                <a:cubicBezTo>
                  <a:pt x="320" y="170"/>
                  <a:pt x="321" y="172"/>
                  <a:pt x="322" y="172"/>
                </a:cubicBezTo>
                <a:cubicBezTo>
                  <a:pt x="323" y="173"/>
                  <a:pt x="324" y="174"/>
                  <a:pt x="325" y="175"/>
                </a:cubicBezTo>
                <a:cubicBezTo>
                  <a:pt x="326" y="175"/>
                  <a:pt x="327" y="175"/>
                  <a:pt x="329" y="175"/>
                </a:cubicBezTo>
                <a:cubicBezTo>
                  <a:pt x="329" y="175"/>
                  <a:pt x="330" y="175"/>
                  <a:pt x="331" y="175"/>
                </a:cubicBezTo>
                <a:close/>
                <a:moveTo>
                  <a:pt x="324" y="158"/>
                </a:moveTo>
                <a:cubicBezTo>
                  <a:pt x="325" y="157"/>
                  <a:pt x="327" y="157"/>
                  <a:pt x="328" y="157"/>
                </a:cubicBezTo>
                <a:cubicBezTo>
                  <a:pt x="329" y="157"/>
                  <a:pt x="330" y="157"/>
                  <a:pt x="331" y="157"/>
                </a:cubicBezTo>
                <a:cubicBezTo>
                  <a:pt x="331" y="158"/>
                  <a:pt x="332" y="158"/>
                  <a:pt x="332" y="159"/>
                </a:cubicBezTo>
                <a:cubicBezTo>
                  <a:pt x="333" y="159"/>
                  <a:pt x="333" y="160"/>
                  <a:pt x="333" y="160"/>
                </a:cubicBezTo>
                <a:cubicBezTo>
                  <a:pt x="334" y="161"/>
                  <a:pt x="334" y="162"/>
                  <a:pt x="334" y="163"/>
                </a:cubicBezTo>
                <a:cubicBezTo>
                  <a:pt x="323" y="163"/>
                  <a:pt x="323" y="163"/>
                  <a:pt x="323" y="163"/>
                </a:cubicBezTo>
                <a:cubicBezTo>
                  <a:pt x="323" y="161"/>
                  <a:pt x="323" y="159"/>
                  <a:pt x="324" y="158"/>
                </a:cubicBezTo>
                <a:close/>
                <a:moveTo>
                  <a:pt x="341" y="274"/>
                </a:moveTo>
                <a:cubicBezTo>
                  <a:pt x="341" y="275"/>
                  <a:pt x="340" y="275"/>
                  <a:pt x="339" y="276"/>
                </a:cubicBezTo>
                <a:cubicBezTo>
                  <a:pt x="338" y="276"/>
                  <a:pt x="337" y="276"/>
                  <a:pt x="336" y="276"/>
                </a:cubicBezTo>
                <a:cubicBezTo>
                  <a:pt x="334" y="276"/>
                  <a:pt x="333" y="276"/>
                  <a:pt x="333" y="275"/>
                </a:cubicBezTo>
                <a:cubicBezTo>
                  <a:pt x="332" y="274"/>
                  <a:pt x="332" y="273"/>
                  <a:pt x="332" y="272"/>
                </a:cubicBezTo>
                <a:cubicBezTo>
                  <a:pt x="332" y="259"/>
                  <a:pt x="332" y="259"/>
                  <a:pt x="332" y="259"/>
                </a:cubicBezTo>
                <a:cubicBezTo>
                  <a:pt x="328" y="259"/>
                  <a:pt x="328" y="259"/>
                  <a:pt x="328" y="259"/>
                </a:cubicBezTo>
                <a:cubicBezTo>
                  <a:pt x="328" y="272"/>
                  <a:pt x="328" y="272"/>
                  <a:pt x="328" y="272"/>
                </a:cubicBezTo>
                <a:cubicBezTo>
                  <a:pt x="328" y="273"/>
                  <a:pt x="328" y="274"/>
                  <a:pt x="328" y="275"/>
                </a:cubicBezTo>
                <a:cubicBezTo>
                  <a:pt x="329" y="276"/>
                  <a:pt x="329" y="277"/>
                  <a:pt x="330" y="277"/>
                </a:cubicBezTo>
                <a:cubicBezTo>
                  <a:pt x="330" y="278"/>
                  <a:pt x="331" y="278"/>
                  <a:pt x="332" y="279"/>
                </a:cubicBezTo>
                <a:cubicBezTo>
                  <a:pt x="333" y="279"/>
                  <a:pt x="334" y="279"/>
                  <a:pt x="335" y="279"/>
                </a:cubicBezTo>
                <a:cubicBezTo>
                  <a:pt x="336" y="279"/>
                  <a:pt x="337" y="279"/>
                  <a:pt x="339" y="278"/>
                </a:cubicBezTo>
                <a:cubicBezTo>
                  <a:pt x="340" y="278"/>
                  <a:pt x="341" y="277"/>
                  <a:pt x="341" y="276"/>
                </a:cubicBezTo>
                <a:cubicBezTo>
                  <a:pt x="342" y="278"/>
                  <a:pt x="342" y="278"/>
                  <a:pt x="342" y="278"/>
                </a:cubicBezTo>
                <a:cubicBezTo>
                  <a:pt x="342" y="279"/>
                  <a:pt x="342" y="279"/>
                  <a:pt x="343" y="279"/>
                </a:cubicBezTo>
                <a:cubicBezTo>
                  <a:pt x="345" y="279"/>
                  <a:pt x="345" y="279"/>
                  <a:pt x="345" y="279"/>
                </a:cubicBezTo>
                <a:cubicBezTo>
                  <a:pt x="345" y="259"/>
                  <a:pt x="345" y="259"/>
                  <a:pt x="345" y="259"/>
                </a:cubicBezTo>
                <a:cubicBezTo>
                  <a:pt x="341" y="259"/>
                  <a:pt x="341" y="259"/>
                  <a:pt x="341" y="259"/>
                </a:cubicBezTo>
                <a:lnTo>
                  <a:pt x="341" y="274"/>
                </a:lnTo>
                <a:close/>
                <a:moveTo>
                  <a:pt x="329" y="227"/>
                </a:moveTo>
                <a:cubicBezTo>
                  <a:pt x="333" y="227"/>
                  <a:pt x="333" y="227"/>
                  <a:pt x="333" y="227"/>
                </a:cubicBezTo>
                <a:cubicBezTo>
                  <a:pt x="333" y="207"/>
                  <a:pt x="333" y="207"/>
                  <a:pt x="333" y="207"/>
                </a:cubicBezTo>
                <a:cubicBezTo>
                  <a:pt x="329" y="207"/>
                  <a:pt x="329" y="207"/>
                  <a:pt x="329" y="207"/>
                </a:cubicBezTo>
                <a:lnTo>
                  <a:pt x="329" y="227"/>
                </a:lnTo>
                <a:close/>
                <a:moveTo>
                  <a:pt x="351" y="172"/>
                </a:moveTo>
                <a:cubicBezTo>
                  <a:pt x="351" y="172"/>
                  <a:pt x="351" y="171"/>
                  <a:pt x="350" y="171"/>
                </a:cubicBezTo>
                <a:cubicBezTo>
                  <a:pt x="350" y="171"/>
                  <a:pt x="350" y="171"/>
                  <a:pt x="350" y="172"/>
                </a:cubicBezTo>
                <a:cubicBezTo>
                  <a:pt x="350" y="172"/>
                  <a:pt x="350" y="172"/>
                  <a:pt x="350" y="172"/>
                </a:cubicBezTo>
                <a:cubicBezTo>
                  <a:pt x="349" y="172"/>
                  <a:pt x="349" y="172"/>
                  <a:pt x="349" y="172"/>
                </a:cubicBezTo>
                <a:cubicBezTo>
                  <a:pt x="349" y="172"/>
                  <a:pt x="348" y="172"/>
                  <a:pt x="348" y="172"/>
                </a:cubicBezTo>
                <a:cubicBezTo>
                  <a:pt x="347" y="172"/>
                  <a:pt x="347" y="172"/>
                  <a:pt x="346" y="172"/>
                </a:cubicBezTo>
                <a:cubicBezTo>
                  <a:pt x="346" y="171"/>
                  <a:pt x="346" y="171"/>
                  <a:pt x="346" y="170"/>
                </a:cubicBezTo>
                <a:cubicBezTo>
                  <a:pt x="346" y="158"/>
                  <a:pt x="346" y="158"/>
                  <a:pt x="346" y="158"/>
                </a:cubicBezTo>
                <a:cubicBezTo>
                  <a:pt x="352" y="158"/>
                  <a:pt x="352" y="158"/>
                  <a:pt x="352" y="158"/>
                </a:cubicBezTo>
                <a:cubicBezTo>
                  <a:pt x="352" y="155"/>
                  <a:pt x="352" y="155"/>
                  <a:pt x="352" y="155"/>
                </a:cubicBezTo>
                <a:cubicBezTo>
                  <a:pt x="346" y="155"/>
                  <a:pt x="346" y="155"/>
                  <a:pt x="346" y="155"/>
                </a:cubicBezTo>
                <a:cubicBezTo>
                  <a:pt x="346" y="148"/>
                  <a:pt x="346" y="148"/>
                  <a:pt x="346" y="148"/>
                </a:cubicBezTo>
                <a:cubicBezTo>
                  <a:pt x="344" y="148"/>
                  <a:pt x="344" y="148"/>
                  <a:pt x="344" y="148"/>
                </a:cubicBezTo>
                <a:cubicBezTo>
                  <a:pt x="344" y="148"/>
                  <a:pt x="344" y="148"/>
                  <a:pt x="343" y="148"/>
                </a:cubicBezTo>
                <a:cubicBezTo>
                  <a:pt x="343" y="148"/>
                  <a:pt x="343" y="149"/>
                  <a:pt x="343" y="149"/>
                </a:cubicBezTo>
                <a:cubicBezTo>
                  <a:pt x="342" y="155"/>
                  <a:pt x="342" y="155"/>
                  <a:pt x="342" y="155"/>
                </a:cubicBezTo>
                <a:cubicBezTo>
                  <a:pt x="339" y="155"/>
                  <a:pt x="339" y="155"/>
                  <a:pt x="339" y="155"/>
                </a:cubicBezTo>
                <a:cubicBezTo>
                  <a:pt x="339" y="157"/>
                  <a:pt x="339" y="157"/>
                  <a:pt x="339" y="157"/>
                </a:cubicBezTo>
                <a:cubicBezTo>
                  <a:pt x="339" y="157"/>
                  <a:pt x="339" y="157"/>
                  <a:pt x="339" y="157"/>
                </a:cubicBezTo>
                <a:cubicBezTo>
                  <a:pt x="339" y="158"/>
                  <a:pt x="340" y="158"/>
                  <a:pt x="340" y="158"/>
                </a:cubicBezTo>
                <a:cubicBezTo>
                  <a:pt x="342" y="158"/>
                  <a:pt x="342" y="158"/>
                  <a:pt x="342" y="158"/>
                </a:cubicBezTo>
                <a:cubicBezTo>
                  <a:pt x="342" y="170"/>
                  <a:pt x="342" y="170"/>
                  <a:pt x="342" y="170"/>
                </a:cubicBezTo>
                <a:cubicBezTo>
                  <a:pt x="342" y="172"/>
                  <a:pt x="343" y="173"/>
                  <a:pt x="343" y="174"/>
                </a:cubicBezTo>
                <a:cubicBezTo>
                  <a:pt x="344" y="175"/>
                  <a:pt x="346" y="175"/>
                  <a:pt x="347" y="175"/>
                </a:cubicBezTo>
                <a:cubicBezTo>
                  <a:pt x="348" y="175"/>
                  <a:pt x="349" y="175"/>
                  <a:pt x="350" y="175"/>
                </a:cubicBezTo>
                <a:cubicBezTo>
                  <a:pt x="351" y="174"/>
                  <a:pt x="351" y="174"/>
                  <a:pt x="352" y="173"/>
                </a:cubicBezTo>
                <a:lnTo>
                  <a:pt x="351" y="172"/>
                </a:lnTo>
                <a:close/>
                <a:moveTo>
                  <a:pt x="306" y="199"/>
                </a:moveTo>
                <a:cubicBezTo>
                  <a:pt x="305" y="198"/>
                  <a:pt x="305" y="198"/>
                  <a:pt x="305" y="198"/>
                </a:cubicBezTo>
                <a:cubicBezTo>
                  <a:pt x="305" y="198"/>
                  <a:pt x="304" y="198"/>
                  <a:pt x="304" y="198"/>
                </a:cubicBezTo>
                <a:cubicBezTo>
                  <a:pt x="304" y="198"/>
                  <a:pt x="303" y="198"/>
                  <a:pt x="303" y="198"/>
                </a:cubicBezTo>
                <a:cubicBezTo>
                  <a:pt x="303" y="198"/>
                  <a:pt x="302" y="198"/>
                  <a:pt x="302" y="199"/>
                </a:cubicBezTo>
                <a:cubicBezTo>
                  <a:pt x="302" y="199"/>
                  <a:pt x="302" y="199"/>
                  <a:pt x="302" y="199"/>
                </a:cubicBezTo>
                <a:cubicBezTo>
                  <a:pt x="301" y="200"/>
                  <a:pt x="301" y="200"/>
                  <a:pt x="301" y="200"/>
                </a:cubicBezTo>
                <a:cubicBezTo>
                  <a:pt x="301" y="201"/>
                  <a:pt x="301" y="201"/>
                  <a:pt x="302" y="201"/>
                </a:cubicBezTo>
                <a:cubicBezTo>
                  <a:pt x="302" y="202"/>
                  <a:pt x="302" y="202"/>
                  <a:pt x="302" y="202"/>
                </a:cubicBezTo>
                <a:cubicBezTo>
                  <a:pt x="302" y="202"/>
                  <a:pt x="303" y="203"/>
                  <a:pt x="303" y="203"/>
                </a:cubicBezTo>
                <a:cubicBezTo>
                  <a:pt x="303" y="203"/>
                  <a:pt x="304" y="203"/>
                  <a:pt x="304" y="203"/>
                </a:cubicBezTo>
                <a:cubicBezTo>
                  <a:pt x="304" y="203"/>
                  <a:pt x="305" y="203"/>
                  <a:pt x="305" y="203"/>
                </a:cubicBezTo>
                <a:cubicBezTo>
                  <a:pt x="305" y="203"/>
                  <a:pt x="305" y="202"/>
                  <a:pt x="306" y="202"/>
                </a:cubicBezTo>
                <a:cubicBezTo>
                  <a:pt x="306" y="202"/>
                  <a:pt x="306" y="202"/>
                  <a:pt x="306" y="201"/>
                </a:cubicBezTo>
                <a:cubicBezTo>
                  <a:pt x="306" y="201"/>
                  <a:pt x="306" y="201"/>
                  <a:pt x="306" y="200"/>
                </a:cubicBezTo>
                <a:cubicBezTo>
                  <a:pt x="306" y="200"/>
                  <a:pt x="306" y="200"/>
                  <a:pt x="306" y="199"/>
                </a:cubicBezTo>
                <a:cubicBezTo>
                  <a:pt x="306" y="199"/>
                  <a:pt x="306" y="199"/>
                  <a:pt x="306" y="199"/>
                </a:cubicBezTo>
                <a:close/>
                <a:moveTo>
                  <a:pt x="376" y="260"/>
                </a:moveTo>
                <a:cubicBezTo>
                  <a:pt x="375" y="260"/>
                  <a:pt x="375" y="259"/>
                  <a:pt x="374" y="259"/>
                </a:cubicBezTo>
                <a:cubicBezTo>
                  <a:pt x="373" y="259"/>
                  <a:pt x="372" y="258"/>
                  <a:pt x="371" y="258"/>
                </a:cubicBezTo>
                <a:cubicBezTo>
                  <a:pt x="370" y="258"/>
                  <a:pt x="370" y="258"/>
                  <a:pt x="369" y="259"/>
                </a:cubicBezTo>
                <a:cubicBezTo>
                  <a:pt x="368" y="259"/>
                  <a:pt x="368" y="259"/>
                  <a:pt x="367" y="259"/>
                </a:cubicBezTo>
                <a:cubicBezTo>
                  <a:pt x="367" y="260"/>
                  <a:pt x="366" y="260"/>
                  <a:pt x="366" y="261"/>
                </a:cubicBezTo>
                <a:cubicBezTo>
                  <a:pt x="365" y="261"/>
                  <a:pt x="365" y="262"/>
                  <a:pt x="365" y="263"/>
                </a:cubicBezTo>
                <a:cubicBezTo>
                  <a:pt x="364" y="261"/>
                  <a:pt x="364" y="260"/>
                  <a:pt x="363" y="260"/>
                </a:cubicBezTo>
                <a:cubicBezTo>
                  <a:pt x="362" y="259"/>
                  <a:pt x="361" y="258"/>
                  <a:pt x="359" y="258"/>
                </a:cubicBezTo>
                <a:cubicBezTo>
                  <a:pt x="358" y="258"/>
                  <a:pt x="357" y="259"/>
                  <a:pt x="356" y="259"/>
                </a:cubicBezTo>
                <a:cubicBezTo>
                  <a:pt x="355" y="260"/>
                  <a:pt x="354" y="261"/>
                  <a:pt x="354" y="262"/>
                </a:cubicBezTo>
                <a:cubicBezTo>
                  <a:pt x="353" y="259"/>
                  <a:pt x="353" y="259"/>
                  <a:pt x="353" y="259"/>
                </a:cubicBezTo>
                <a:cubicBezTo>
                  <a:pt x="353" y="259"/>
                  <a:pt x="353" y="259"/>
                  <a:pt x="353" y="259"/>
                </a:cubicBezTo>
                <a:cubicBezTo>
                  <a:pt x="350" y="259"/>
                  <a:pt x="350" y="259"/>
                  <a:pt x="350" y="259"/>
                </a:cubicBezTo>
                <a:cubicBezTo>
                  <a:pt x="350" y="279"/>
                  <a:pt x="350" y="279"/>
                  <a:pt x="350" y="279"/>
                </a:cubicBezTo>
                <a:cubicBezTo>
                  <a:pt x="354" y="279"/>
                  <a:pt x="354" y="279"/>
                  <a:pt x="354" y="279"/>
                </a:cubicBezTo>
                <a:cubicBezTo>
                  <a:pt x="354" y="264"/>
                  <a:pt x="354" y="264"/>
                  <a:pt x="354" y="264"/>
                </a:cubicBezTo>
                <a:cubicBezTo>
                  <a:pt x="355" y="263"/>
                  <a:pt x="355" y="262"/>
                  <a:pt x="356" y="262"/>
                </a:cubicBezTo>
                <a:cubicBezTo>
                  <a:pt x="357" y="261"/>
                  <a:pt x="358" y="261"/>
                  <a:pt x="358" y="261"/>
                </a:cubicBezTo>
                <a:cubicBezTo>
                  <a:pt x="360" y="261"/>
                  <a:pt x="361" y="262"/>
                  <a:pt x="361" y="262"/>
                </a:cubicBezTo>
                <a:cubicBezTo>
                  <a:pt x="362" y="263"/>
                  <a:pt x="362" y="264"/>
                  <a:pt x="362" y="266"/>
                </a:cubicBezTo>
                <a:cubicBezTo>
                  <a:pt x="362" y="279"/>
                  <a:pt x="362" y="279"/>
                  <a:pt x="362" y="279"/>
                </a:cubicBezTo>
                <a:cubicBezTo>
                  <a:pt x="366" y="279"/>
                  <a:pt x="366" y="279"/>
                  <a:pt x="366" y="279"/>
                </a:cubicBezTo>
                <a:cubicBezTo>
                  <a:pt x="366" y="266"/>
                  <a:pt x="366" y="266"/>
                  <a:pt x="366" y="266"/>
                </a:cubicBezTo>
                <a:cubicBezTo>
                  <a:pt x="366" y="265"/>
                  <a:pt x="366" y="265"/>
                  <a:pt x="366" y="264"/>
                </a:cubicBezTo>
                <a:cubicBezTo>
                  <a:pt x="366" y="263"/>
                  <a:pt x="367" y="263"/>
                  <a:pt x="367" y="262"/>
                </a:cubicBezTo>
                <a:cubicBezTo>
                  <a:pt x="368" y="262"/>
                  <a:pt x="368" y="262"/>
                  <a:pt x="369" y="262"/>
                </a:cubicBezTo>
                <a:cubicBezTo>
                  <a:pt x="369" y="261"/>
                  <a:pt x="370" y="261"/>
                  <a:pt x="370" y="261"/>
                </a:cubicBezTo>
                <a:cubicBezTo>
                  <a:pt x="372" y="261"/>
                  <a:pt x="373" y="262"/>
                  <a:pt x="373" y="262"/>
                </a:cubicBezTo>
                <a:cubicBezTo>
                  <a:pt x="374" y="263"/>
                  <a:pt x="374" y="264"/>
                  <a:pt x="374" y="266"/>
                </a:cubicBezTo>
                <a:cubicBezTo>
                  <a:pt x="374" y="279"/>
                  <a:pt x="374" y="279"/>
                  <a:pt x="374" y="279"/>
                </a:cubicBezTo>
                <a:cubicBezTo>
                  <a:pt x="378" y="279"/>
                  <a:pt x="378" y="279"/>
                  <a:pt x="378" y="279"/>
                </a:cubicBezTo>
                <a:cubicBezTo>
                  <a:pt x="378" y="266"/>
                  <a:pt x="378" y="266"/>
                  <a:pt x="378" y="266"/>
                </a:cubicBezTo>
                <a:cubicBezTo>
                  <a:pt x="378" y="265"/>
                  <a:pt x="378" y="264"/>
                  <a:pt x="377" y="263"/>
                </a:cubicBezTo>
                <a:cubicBezTo>
                  <a:pt x="377" y="262"/>
                  <a:pt x="377" y="261"/>
                  <a:pt x="376" y="260"/>
                </a:cubicBezTo>
                <a:close/>
                <a:moveTo>
                  <a:pt x="323" y="217"/>
                </a:moveTo>
                <a:cubicBezTo>
                  <a:pt x="322" y="217"/>
                  <a:pt x="322" y="216"/>
                  <a:pt x="321" y="216"/>
                </a:cubicBezTo>
                <a:cubicBezTo>
                  <a:pt x="321" y="216"/>
                  <a:pt x="320" y="216"/>
                  <a:pt x="319" y="215"/>
                </a:cubicBezTo>
                <a:cubicBezTo>
                  <a:pt x="319" y="215"/>
                  <a:pt x="318" y="215"/>
                  <a:pt x="317" y="215"/>
                </a:cubicBezTo>
                <a:cubicBezTo>
                  <a:pt x="317" y="215"/>
                  <a:pt x="316" y="214"/>
                  <a:pt x="316" y="214"/>
                </a:cubicBezTo>
                <a:cubicBezTo>
                  <a:pt x="315" y="214"/>
                  <a:pt x="315" y="214"/>
                  <a:pt x="314" y="213"/>
                </a:cubicBezTo>
                <a:cubicBezTo>
                  <a:pt x="314" y="213"/>
                  <a:pt x="314" y="213"/>
                  <a:pt x="314" y="212"/>
                </a:cubicBezTo>
                <a:cubicBezTo>
                  <a:pt x="314" y="212"/>
                  <a:pt x="314" y="211"/>
                  <a:pt x="314" y="211"/>
                </a:cubicBezTo>
                <a:cubicBezTo>
                  <a:pt x="314" y="210"/>
                  <a:pt x="315" y="210"/>
                  <a:pt x="315" y="210"/>
                </a:cubicBezTo>
                <a:cubicBezTo>
                  <a:pt x="315" y="210"/>
                  <a:pt x="316" y="209"/>
                  <a:pt x="316" y="209"/>
                </a:cubicBezTo>
                <a:cubicBezTo>
                  <a:pt x="317" y="209"/>
                  <a:pt x="317" y="209"/>
                  <a:pt x="318" y="209"/>
                </a:cubicBezTo>
                <a:cubicBezTo>
                  <a:pt x="319" y="209"/>
                  <a:pt x="319" y="209"/>
                  <a:pt x="320" y="209"/>
                </a:cubicBezTo>
                <a:cubicBezTo>
                  <a:pt x="320" y="209"/>
                  <a:pt x="321" y="210"/>
                  <a:pt x="321" y="210"/>
                </a:cubicBezTo>
                <a:cubicBezTo>
                  <a:pt x="321" y="210"/>
                  <a:pt x="322" y="210"/>
                  <a:pt x="322" y="210"/>
                </a:cubicBezTo>
                <a:cubicBezTo>
                  <a:pt x="322" y="210"/>
                  <a:pt x="322" y="210"/>
                  <a:pt x="323" y="210"/>
                </a:cubicBezTo>
                <a:cubicBezTo>
                  <a:pt x="323" y="210"/>
                  <a:pt x="323" y="210"/>
                  <a:pt x="323" y="210"/>
                </a:cubicBezTo>
                <a:cubicBezTo>
                  <a:pt x="324" y="209"/>
                  <a:pt x="324" y="209"/>
                  <a:pt x="324" y="209"/>
                </a:cubicBezTo>
                <a:cubicBezTo>
                  <a:pt x="323" y="208"/>
                  <a:pt x="322" y="207"/>
                  <a:pt x="321" y="207"/>
                </a:cubicBezTo>
                <a:cubicBezTo>
                  <a:pt x="320" y="207"/>
                  <a:pt x="319" y="206"/>
                  <a:pt x="318" y="206"/>
                </a:cubicBezTo>
                <a:cubicBezTo>
                  <a:pt x="317" y="206"/>
                  <a:pt x="316" y="207"/>
                  <a:pt x="315" y="207"/>
                </a:cubicBezTo>
                <a:cubicBezTo>
                  <a:pt x="314" y="207"/>
                  <a:pt x="313" y="208"/>
                  <a:pt x="312" y="208"/>
                </a:cubicBezTo>
                <a:cubicBezTo>
                  <a:pt x="312" y="209"/>
                  <a:pt x="311" y="209"/>
                  <a:pt x="311" y="210"/>
                </a:cubicBezTo>
                <a:cubicBezTo>
                  <a:pt x="311" y="211"/>
                  <a:pt x="311" y="211"/>
                  <a:pt x="311" y="212"/>
                </a:cubicBezTo>
                <a:cubicBezTo>
                  <a:pt x="311" y="213"/>
                  <a:pt x="311" y="214"/>
                  <a:pt x="311" y="214"/>
                </a:cubicBezTo>
                <a:cubicBezTo>
                  <a:pt x="311" y="215"/>
                  <a:pt x="312" y="216"/>
                  <a:pt x="312" y="216"/>
                </a:cubicBezTo>
                <a:cubicBezTo>
                  <a:pt x="313" y="216"/>
                  <a:pt x="313" y="217"/>
                  <a:pt x="314" y="217"/>
                </a:cubicBezTo>
                <a:cubicBezTo>
                  <a:pt x="315" y="217"/>
                  <a:pt x="315" y="218"/>
                  <a:pt x="316" y="218"/>
                </a:cubicBezTo>
                <a:cubicBezTo>
                  <a:pt x="317" y="218"/>
                  <a:pt x="317" y="218"/>
                  <a:pt x="318" y="218"/>
                </a:cubicBezTo>
                <a:cubicBezTo>
                  <a:pt x="318" y="219"/>
                  <a:pt x="319" y="219"/>
                  <a:pt x="319" y="219"/>
                </a:cubicBezTo>
                <a:cubicBezTo>
                  <a:pt x="320" y="219"/>
                  <a:pt x="320" y="220"/>
                  <a:pt x="321" y="220"/>
                </a:cubicBezTo>
                <a:cubicBezTo>
                  <a:pt x="321" y="220"/>
                  <a:pt x="321" y="221"/>
                  <a:pt x="321" y="221"/>
                </a:cubicBezTo>
                <a:cubicBezTo>
                  <a:pt x="321" y="222"/>
                  <a:pt x="321" y="222"/>
                  <a:pt x="321" y="223"/>
                </a:cubicBezTo>
                <a:cubicBezTo>
                  <a:pt x="321" y="223"/>
                  <a:pt x="320" y="223"/>
                  <a:pt x="320" y="224"/>
                </a:cubicBezTo>
                <a:cubicBezTo>
                  <a:pt x="320" y="224"/>
                  <a:pt x="319" y="224"/>
                  <a:pt x="319" y="224"/>
                </a:cubicBezTo>
                <a:cubicBezTo>
                  <a:pt x="318" y="225"/>
                  <a:pt x="318" y="225"/>
                  <a:pt x="317" y="225"/>
                </a:cubicBezTo>
                <a:cubicBezTo>
                  <a:pt x="316" y="225"/>
                  <a:pt x="315" y="225"/>
                  <a:pt x="315" y="224"/>
                </a:cubicBezTo>
                <a:cubicBezTo>
                  <a:pt x="314" y="224"/>
                  <a:pt x="314" y="224"/>
                  <a:pt x="314" y="224"/>
                </a:cubicBezTo>
                <a:cubicBezTo>
                  <a:pt x="313" y="224"/>
                  <a:pt x="313" y="223"/>
                  <a:pt x="313" y="223"/>
                </a:cubicBezTo>
                <a:cubicBezTo>
                  <a:pt x="312" y="223"/>
                  <a:pt x="312" y="223"/>
                  <a:pt x="312" y="223"/>
                </a:cubicBezTo>
                <a:cubicBezTo>
                  <a:pt x="312" y="223"/>
                  <a:pt x="311" y="223"/>
                  <a:pt x="311" y="223"/>
                </a:cubicBezTo>
                <a:cubicBezTo>
                  <a:pt x="311" y="223"/>
                  <a:pt x="311" y="223"/>
                  <a:pt x="311" y="223"/>
                </a:cubicBezTo>
                <a:cubicBezTo>
                  <a:pt x="310" y="225"/>
                  <a:pt x="310" y="225"/>
                  <a:pt x="310" y="225"/>
                </a:cubicBezTo>
                <a:cubicBezTo>
                  <a:pt x="311" y="226"/>
                  <a:pt x="312" y="226"/>
                  <a:pt x="313" y="227"/>
                </a:cubicBezTo>
                <a:cubicBezTo>
                  <a:pt x="314" y="227"/>
                  <a:pt x="315" y="227"/>
                  <a:pt x="317" y="227"/>
                </a:cubicBezTo>
                <a:cubicBezTo>
                  <a:pt x="318" y="227"/>
                  <a:pt x="319" y="227"/>
                  <a:pt x="320" y="227"/>
                </a:cubicBezTo>
                <a:cubicBezTo>
                  <a:pt x="321" y="226"/>
                  <a:pt x="322" y="226"/>
                  <a:pt x="322" y="225"/>
                </a:cubicBezTo>
                <a:cubicBezTo>
                  <a:pt x="323" y="225"/>
                  <a:pt x="324" y="224"/>
                  <a:pt x="324" y="223"/>
                </a:cubicBezTo>
                <a:cubicBezTo>
                  <a:pt x="324" y="223"/>
                  <a:pt x="324" y="222"/>
                  <a:pt x="324" y="221"/>
                </a:cubicBezTo>
                <a:cubicBezTo>
                  <a:pt x="324" y="220"/>
                  <a:pt x="324" y="219"/>
                  <a:pt x="324" y="219"/>
                </a:cubicBezTo>
                <a:cubicBezTo>
                  <a:pt x="324" y="218"/>
                  <a:pt x="323" y="218"/>
                  <a:pt x="323" y="217"/>
                </a:cubicBezTo>
                <a:close/>
                <a:moveTo>
                  <a:pt x="311" y="162"/>
                </a:moveTo>
                <a:cubicBezTo>
                  <a:pt x="311" y="175"/>
                  <a:pt x="311" y="175"/>
                  <a:pt x="311" y="175"/>
                </a:cubicBezTo>
                <a:cubicBezTo>
                  <a:pt x="315" y="175"/>
                  <a:pt x="315" y="175"/>
                  <a:pt x="315" y="175"/>
                </a:cubicBezTo>
                <a:cubicBezTo>
                  <a:pt x="315" y="162"/>
                  <a:pt x="315" y="162"/>
                  <a:pt x="315" y="162"/>
                </a:cubicBezTo>
                <a:cubicBezTo>
                  <a:pt x="315" y="161"/>
                  <a:pt x="315" y="160"/>
                  <a:pt x="314" y="159"/>
                </a:cubicBezTo>
                <a:cubicBezTo>
                  <a:pt x="314" y="158"/>
                  <a:pt x="314" y="157"/>
                  <a:pt x="313" y="156"/>
                </a:cubicBezTo>
                <a:cubicBezTo>
                  <a:pt x="313" y="156"/>
                  <a:pt x="312" y="155"/>
                  <a:pt x="311" y="155"/>
                </a:cubicBezTo>
                <a:cubicBezTo>
                  <a:pt x="310" y="155"/>
                  <a:pt x="309" y="154"/>
                  <a:pt x="308" y="154"/>
                </a:cubicBezTo>
                <a:cubicBezTo>
                  <a:pt x="307" y="154"/>
                  <a:pt x="307" y="154"/>
                  <a:pt x="306" y="155"/>
                </a:cubicBezTo>
                <a:cubicBezTo>
                  <a:pt x="306" y="155"/>
                  <a:pt x="305" y="155"/>
                  <a:pt x="304" y="155"/>
                </a:cubicBezTo>
                <a:cubicBezTo>
                  <a:pt x="304" y="156"/>
                  <a:pt x="303" y="156"/>
                  <a:pt x="303" y="157"/>
                </a:cubicBezTo>
                <a:cubicBezTo>
                  <a:pt x="302" y="157"/>
                  <a:pt x="302" y="158"/>
                  <a:pt x="302" y="159"/>
                </a:cubicBezTo>
                <a:cubicBezTo>
                  <a:pt x="301" y="157"/>
                  <a:pt x="301" y="156"/>
                  <a:pt x="300" y="156"/>
                </a:cubicBezTo>
                <a:cubicBezTo>
                  <a:pt x="299" y="155"/>
                  <a:pt x="298" y="154"/>
                  <a:pt x="297" y="154"/>
                </a:cubicBezTo>
                <a:cubicBezTo>
                  <a:pt x="295" y="154"/>
                  <a:pt x="294" y="155"/>
                  <a:pt x="293" y="155"/>
                </a:cubicBezTo>
                <a:cubicBezTo>
                  <a:pt x="292" y="156"/>
                  <a:pt x="292" y="157"/>
                  <a:pt x="291" y="158"/>
                </a:cubicBezTo>
                <a:cubicBezTo>
                  <a:pt x="290" y="155"/>
                  <a:pt x="290" y="155"/>
                  <a:pt x="290" y="155"/>
                </a:cubicBezTo>
                <a:cubicBezTo>
                  <a:pt x="290" y="155"/>
                  <a:pt x="290" y="155"/>
                  <a:pt x="290" y="155"/>
                </a:cubicBezTo>
                <a:cubicBezTo>
                  <a:pt x="287" y="155"/>
                  <a:pt x="287" y="155"/>
                  <a:pt x="287" y="155"/>
                </a:cubicBezTo>
                <a:cubicBezTo>
                  <a:pt x="287" y="175"/>
                  <a:pt x="287" y="175"/>
                  <a:pt x="287" y="175"/>
                </a:cubicBezTo>
                <a:cubicBezTo>
                  <a:pt x="291" y="175"/>
                  <a:pt x="291" y="175"/>
                  <a:pt x="291" y="175"/>
                </a:cubicBezTo>
                <a:cubicBezTo>
                  <a:pt x="291" y="160"/>
                  <a:pt x="291" y="160"/>
                  <a:pt x="291" y="160"/>
                </a:cubicBezTo>
                <a:cubicBezTo>
                  <a:pt x="292" y="159"/>
                  <a:pt x="292" y="158"/>
                  <a:pt x="293" y="158"/>
                </a:cubicBezTo>
                <a:cubicBezTo>
                  <a:pt x="294" y="157"/>
                  <a:pt x="295" y="157"/>
                  <a:pt x="295" y="157"/>
                </a:cubicBezTo>
                <a:cubicBezTo>
                  <a:pt x="297" y="157"/>
                  <a:pt x="298" y="158"/>
                  <a:pt x="298" y="158"/>
                </a:cubicBezTo>
                <a:cubicBezTo>
                  <a:pt x="299" y="159"/>
                  <a:pt x="299" y="160"/>
                  <a:pt x="299" y="162"/>
                </a:cubicBezTo>
                <a:cubicBezTo>
                  <a:pt x="299" y="175"/>
                  <a:pt x="299" y="175"/>
                  <a:pt x="299" y="175"/>
                </a:cubicBezTo>
                <a:cubicBezTo>
                  <a:pt x="303" y="175"/>
                  <a:pt x="303" y="175"/>
                  <a:pt x="303" y="175"/>
                </a:cubicBezTo>
                <a:cubicBezTo>
                  <a:pt x="303" y="162"/>
                  <a:pt x="303" y="162"/>
                  <a:pt x="303" y="162"/>
                </a:cubicBezTo>
                <a:cubicBezTo>
                  <a:pt x="303" y="161"/>
                  <a:pt x="303" y="161"/>
                  <a:pt x="303" y="160"/>
                </a:cubicBezTo>
                <a:cubicBezTo>
                  <a:pt x="304" y="159"/>
                  <a:pt x="304" y="159"/>
                  <a:pt x="304" y="158"/>
                </a:cubicBezTo>
                <a:cubicBezTo>
                  <a:pt x="305" y="158"/>
                  <a:pt x="305" y="158"/>
                  <a:pt x="306" y="158"/>
                </a:cubicBezTo>
                <a:cubicBezTo>
                  <a:pt x="306" y="157"/>
                  <a:pt x="307" y="157"/>
                  <a:pt x="307" y="157"/>
                </a:cubicBezTo>
                <a:cubicBezTo>
                  <a:pt x="309" y="157"/>
                  <a:pt x="310" y="158"/>
                  <a:pt x="310" y="158"/>
                </a:cubicBezTo>
                <a:cubicBezTo>
                  <a:pt x="311" y="159"/>
                  <a:pt x="311" y="160"/>
                  <a:pt x="311" y="162"/>
                </a:cubicBezTo>
                <a:close/>
                <a:moveTo>
                  <a:pt x="322" y="269"/>
                </a:moveTo>
                <a:cubicBezTo>
                  <a:pt x="322" y="269"/>
                  <a:pt x="321" y="268"/>
                  <a:pt x="320" y="268"/>
                </a:cubicBezTo>
                <a:cubicBezTo>
                  <a:pt x="320" y="268"/>
                  <a:pt x="319" y="268"/>
                  <a:pt x="319" y="267"/>
                </a:cubicBezTo>
                <a:cubicBezTo>
                  <a:pt x="318" y="267"/>
                  <a:pt x="317" y="267"/>
                  <a:pt x="317" y="267"/>
                </a:cubicBezTo>
                <a:cubicBezTo>
                  <a:pt x="316" y="267"/>
                  <a:pt x="315" y="266"/>
                  <a:pt x="315" y="266"/>
                </a:cubicBezTo>
                <a:cubicBezTo>
                  <a:pt x="314" y="266"/>
                  <a:pt x="314" y="266"/>
                  <a:pt x="314" y="265"/>
                </a:cubicBezTo>
                <a:cubicBezTo>
                  <a:pt x="313" y="265"/>
                  <a:pt x="313" y="265"/>
                  <a:pt x="313" y="264"/>
                </a:cubicBezTo>
                <a:cubicBezTo>
                  <a:pt x="313" y="264"/>
                  <a:pt x="313" y="263"/>
                  <a:pt x="314" y="263"/>
                </a:cubicBezTo>
                <a:cubicBezTo>
                  <a:pt x="314" y="262"/>
                  <a:pt x="314" y="262"/>
                  <a:pt x="314" y="262"/>
                </a:cubicBezTo>
                <a:cubicBezTo>
                  <a:pt x="315" y="262"/>
                  <a:pt x="315" y="261"/>
                  <a:pt x="316" y="261"/>
                </a:cubicBezTo>
                <a:cubicBezTo>
                  <a:pt x="316" y="261"/>
                  <a:pt x="317" y="261"/>
                  <a:pt x="317" y="261"/>
                </a:cubicBezTo>
                <a:cubicBezTo>
                  <a:pt x="318" y="261"/>
                  <a:pt x="318" y="261"/>
                  <a:pt x="319" y="261"/>
                </a:cubicBezTo>
                <a:cubicBezTo>
                  <a:pt x="320" y="261"/>
                  <a:pt x="320" y="262"/>
                  <a:pt x="320" y="262"/>
                </a:cubicBezTo>
                <a:cubicBezTo>
                  <a:pt x="321" y="262"/>
                  <a:pt x="321" y="262"/>
                  <a:pt x="321" y="262"/>
                </a:cubicBezTo>
                <a:cubicBezTo>
                  <a:pt x="321" y="262"/>
                  <a:pt x="322" y="262"/>
                  <a:pt x="322" y="262"/>
                </a:cubicBezTo>
                <a:cubicBezTo>
                  <a:pt x="322" y="262"/>
                  <a:pt x="323" y="262"/>
                  <a:pt x="323" y="262"/>
                </a:cubicBezTo>
                <a:cubicBezTo>
                  <a:pt x="323" y="261"/>
                  <a:pt x="323" y="261"/>
                  <a:pt x="323" y="261"/>
                </a:cubicBezTo>
                <a:cubicBezTo>
                  <a:pt x="323" y="260"/>
                  <a:pt x="322" y="259"/>
                  <a:pt x="321" y="259"/>
                </a:cubicBezTo>
                <a:cubicBezTo>
                  <a:pt x="320" y="259"/>
                  <a:pt x="318" y="258"/>
                  <a:pt x="317" y="258"/>
                </a:cubicBezTo>
                <a:cubicBezTo>
                  <a:pt x="316" y="258"/>
                  <a:pt x="315" y="259"/>
                  <a:pt x="314" y="259"/>
                </a:cubicBezTo>
                <a:cubicBezTo>
                  <a:pt x="313" y="259"/>
                  <a:pt x="312" y="260"/>
                  <a:pt x="312" y="260"/>
                </a:cubicBezTo>
                <a:cubicBezTo>
                  <a:pt x="311" y="261"/>
                  <a:pt x="311" y="261"/>
                  <a:pt x="310" y="262"/>
                </a:cubicBezTo>
                <a:cubicBezTo>
                  <a:pt x="310" y="263"/>
                  <a:pt x="310" y="263"/>
                  <a:pt x="310" y="264"/>
                </a:cubicBezTo>
                <a:cubicBezTo>
                  <a:pt x="310" y="265"/>
                  <a:pt x="310" y="266"/>
                  <a:pt x="310" y="266"/>
                </a:cubicBezTo>
                <a:cubicBezTo>
                  <a:pt x="311" y="267"/>
                  <a:pt x="311" y="268"/>
                  <a:pt x="312" y="268"/>
                </a:cubicBezTo>
                <a:cubicBezTo>
                  <a:pt x="312" y="268"/>
                  <a:pt x="313" y="269"/>
                  <a:pt x="313" y="269"/>
                </a:cubicBezTo>
                <a:cubicBezTo>
                  <a:pt x="314" y="269"/>
                  <a:pt x="315" y="270"/>
                  <a:pt x="315" y="270"/>
                </a:cubicBezTo>
                <a:cubicBezTo>
                  <a:pt x="316" y="270"/>
                  <a:pt x="316" y="270"/>
                  <a:pt x="317" y="270"/>
                </a:cubicBezTo>
                <a:cubicBezTo>
                  <a:pt x="318" y="271"/>
                  <a:pt x="318" y="271"/>
                  <a:pt x="319" y="271"/>
                </a:cubicBezTo>
                <a:cubicBezTo>
                  <a:pt x="319" y="271"/>
                  <a:pt x="320" y="272"/>
                  <a:pt x="320" y="272"/>
                </a:cubicBezTo>
                <a:cubicBezTo>
                  <a:pt x="320" y="272"/>
                  <a:pt x="320" y="273"/>
                  <a:pt x="320" y="273"/>
                </a:cubicBezTo>
                <a:cubicBezTo>
                  <a:pt x="320" y="274"/>
                  <a:pt x="320" y="274"/>
                  <a:pt x="320" y="275"/>
                </a:cubicBezTo>
                <a:cubicBezTo>
                  <a:pt x="320" y="275"/>
                  <a:pt x="320" y="275"/>
                  <a:pt x="319" y="276"/>
                </a:cubicBezTo>
                <a:cubicBezTo>
                  <a:pt x="319" y="276"/>
                  <a:pt x="319" y="276"/>
                  <a:pt x="318" y="276"/>
                </a:cubicBezTo>
                <a:cubicBezTo>
                  <a:pt x="318" y="277"/>
                  <a:pt x="317" y="277"/>
                  <a:pt x="316" y="277"/>
                </a:cubicBezTo>
                <a:cubicBezTo>
                  <a:pt x="316" y="277"/>
                  <a:pt x="315" y="277"/>
                  <a:pt x="314" y="276"/>
                </a:cubicBezTo>
                <a:cubicBezTo>
                  <a:pt x="314" y="276"/>
                  <a:pt x="313" y="276"/>
                  <a:pt x="313" y="276"/>
                </a:cubicBezTo>
                <a:cubicBezTo>
                  <a:pt x="313" y="276"/>
                  <a:pt x="312" y="275"/>
                  <a:pt x="312" y="275"/>
                </a:cubicBezTo>
                <a:cubicBezTo>
                  <a:pt x="312" y="275"/>
                  <a:pt x="311" y="275"/>
                  <a:pt x="311" y="275"/>
                </a:cubicBezTo>
                <a:cubicBezTo>
                  <a:pt x="311" y="275"/>
                  <a:pt x="311" y="275"/>
                  <a:pt x="311" y="275"/>
                </a:cubicBezTo>
                <a:cubicBezTo>
                  <a:pt x="310" y="275"/>
                  <a:pt x="310" y="275"/>
                  <a:pt x="310" y="275"/>
                </a:cubicBezTo>
                <a:cubicBezTo>
                  <a:pt x="309" y="277"/>
                  <a:pt x="309" y="277"/>
                  <a:pt x="309" y="277"/>
                </a:cubicBezTo>
                <a:cubicBezTo>
                  <a:pt x="310" y="278"/>
                  <a:pt x="311" y="278"/>
                  <a:pt x="312" y="279"/>
                </a:cubicBezTo>
                <a:cubicBezTo>
                  <a:pt x="313" y="279"/>
                  <a:pt x="315" y="279"/>
                  <a:pt x="316" y="279"/>
                </a:cubicBezTo>
                <a:cubicBezTo>
                  <a:pt x="317" y="279"/>
                  <a:pt x="318" y="279"/>
                  <a:pt x="319" y="279"/>
                </a:cubicBezTo>
                <a:cubicBezTo>
                  <a:pt x="320" y="278"/>
                  <a:pt x="321" y="278"/>
                  <a:pt x="322" y="277"/>
                </a:cubicBezTo>
                <a:cubicBezTo>
                  <a:pt x="322" y="277"/>
                  <a:pt x="323" y="276"/>
                  <a:pt x="323" y="275"/>
                </a:cubicBezTo>
                <a:cubicBezTo>
                  <a:pt x="324" y="275"/>
                  <a:pt x="324" y="274"/>
                  <a:pt x="324" y="273"/>
                </a:cubicBezTo>
                <a:cubicBezTo>
                  <a:pt x="324" y="272"/>
                  <a:pt x="324" y="271"/>
                  <a:pt x="323" y="271"/>
                </a:cubicBezTo>
                <a:cubicBezTo>
                  <a:pt x="323" y="270"/>
                  <a:pt x="323" y="270"/>
                  <a:pt x="322" y="269"/>
                </a:cubicBezTo>
                <a:close/>
                <a:moveTo>
                  <a:pt x="422" y="162"/>
                </a:moveTo>
                <a:cubicBezTo>
                  <a:pt x="422" y="161"/>
                  <a:pt x="422" y="161"/>
                  <a:pt x="423" y="160"/>
                </a:cubicBezTo>
                <a:cubicBezTo>
                  <a:pt x="423" y="160"/>
                  <a:pt x="423" y="159"/>
                  <a:pt x="424" y="159"/>
                </a:cubicBezTo>
                <a:cubicBezTo>
                  <a:pt x="424" y="159"/>
                  <a:pt x="424" y="158"/>
                  <a:pt x="425" y="158"/>
                </a:cubicBezTo>
                <a:cubicBezTo>
                  <a:pt x="425" y="158"/>
                  <a:pt x="426" y="158"/>
                  <a:pt x="427" y="158"/>
                </a:cubicBezTo>
                <a:cubicBezTo>
                  <a:pt x="427" y="158"/>
                  <a:pt x="428" y="158"/>
                  <a:pt x="428" y="158"/>
                </a:cubicBezTo>
                <a:cubicBezTo>
                  <a:pt x="428" y="158"/>
                  <a:pt x="429" y="158"/>
                  <a:pt x="429" y="158"/>
                </a:cubicBezTo>
                <a:cubicBezTo>
                  <a:pt x="429" y="158"/>
                  <a:pt x="429" y="158"/>
                  <a:pt x="429" y="158"/>
                </a:cubicBezTo>
                <a:cubicBezTo>
                  <a:pt x="430" y="155"/>
                  <a:pt x="430" y="155"/>
                  <a:pt x="430" y="155"/>
                </a:cubicBezTo>
                <a:cubicBezTo>
                  <a:pt x="429" y="155"/>
                  <a:pt x="429" y="155"/>
                  <a:pt x="429" y="154"/>
                </a:cubicBezTo>
                <a:cubicBezTo>
                  <a:pt x="428" y="154"/>
                  <a:pt x="428" y="154"/>
                  <a:pt x="427" y="154"/>
                </a:cubicBezTo>
                <a:cubicBezTo>
                  <a:pt x="426" y="154"/>
                  <a:pt x="425" y="155"/>
                  <a:pt x="424" y="156"/>
                </a:cubicBezTo>
                <a:cubicBezTo>
                  <a:pt x="423" y="156"/>
                  <a:pt x="422" y="157"/>
                  <a:pt x="422" y="159"/>
                </a:cubicBezTo>
                <a:cubicBezTo>
                  <a:pt x="421" y="156"/>
                  <a:pt x="421" y="156"/>
                  <a:pt x="421" y="156"/>
                </a:cubicBezTo>
                <a:cubicBezTo>
                  <a:pt x="421" y="155"/>
                  <a:pt x="421" y="155"/>
                  <a:pt x="421" y="155"/>
                </a:cubicBezTo>
                <a:cubicBezTo>
                  <a:pt x="421" y="155"/>
                  <a:pt x="421" y="155"/>
                  <a:pt x="420" y="155"/>
                </a:cubicBezTo>
                <a:cubicBezTo>
                  <a:pt x="418" y="155"/>
                  <a:pt x="418" y="155"/>
                  <a:pt x="418" y="155"/>
                </a:cubicBezTo>
                <a:cubicBezTo>
                  <a:pt x="418" y="175"/>
                  <a:pt x="418" y="175"/>
                  <a:pt x="418" y="175"/>
                </a:cubicBezTo>
                <a:cubicBezTo>
                  <a:pt x="422" y="175"/>
                  <a:pt x="422" y="175"/>
                  <a:pt x="422" y="175"/>
                </a:cubicBezTo>
                <a:lnTo>
                  <a:pt x="422" y="162"/>
                </a:lnTo>
                <a:close/>
                <a:moveTo>
                  <a:pt x="478" y="208"/>
                </a:moveTo>
                <a:cubicBezTo>
                  <a:pt x="478" y="208"/>
                  <a:pt x="477" y="207"/>
                  <a:pt x="476" y="207"/>
                </a:cubicBezTo>
                <a:cubicBezTo>
                  <a:pt x="475" y="207"/>
                  <a:pt x="475" y="206"/>
                  <a:pt x="473" y="206"/>
                </a:cubicBezTo>
                <a:cubicBezTo>
                  <a:pt x="473" y="206"/>
                  <a:pt x="472" y="206"/>
                  <a:pt x="471" y="207"/>
                </a:cubicBezTo>
                <a:cubicBezTo>
                  <a:pt x="471" y="207"/>
                  <a:pt x="470" y="207"/>
                  <a:pt x="470" y="207"/>
                </a:cubicBezTo>
                <a:cubicBezTo>
                  <a:pt x="469" y="208"/>
                  <a:pt x="469" y="208"/>
                  <a:pt x="468" y="208"/>
                </a:cubicBezTo>
                <a:cubicBezTo>
                  <a:pt x="468" y="209"/>
                  <a:pt x="467" y="209"/>
                  <a:pt x="467" y="210"/>
                </a:cubicBezTo>
                <a:cubicBezTo>
                  <a:pt x="466" y="207"/>
                  <a:pt x="466" y="207"/>
                  <a:pt x="466" y="207"/>
                </a:cubicBezTo>
                <a:cubicBezTo>
                  <a:pt x="466" y="207"/>
                  <a:pt x="466" y="207"/>
                  <a:pt x="465" y="207"/>
                </a:cubicBezTo>
                <a:cubicBezTo>
                  <a:pt x="463" y="207"/>
                  <a:pt x="463" y="207"/>
                  <a:pt x="463" y="207"/>
                </a:cubicBezTo>
                <a:cubicBezTo>
                  <a:pt x="463" y="227"/>
                  <a:pt x="463" y="227"/>
                  <a:pt x="463" y="227"/>
                </a:cubicBezTo>
                <a:cubicBezTo>
                  <a:pt x="467" y="227"/>
                  <a:pt x="467" y="227"/>
                  <a:pt x="467" y="227"/>
                </a:cubicBezTo>
                <a:cubicBezTo>
                  <a:pt x="467" y="212"/>
                  <a:pt x="467" y="212"/>
                  <a:pt x="467" y="212"/>
                </a:cubicBezTo>
                <a:cubicBezTo>
                  <a:pt x="468" y="211"/>
                  <a:pt x="469" y="210"/>
                  <a:pt x="469" y="210"/>
                </a:cubicBezTo>
                <a:cubicBezTo>
                  <a:pt x="470" y="209"/>
                  <a:pt x="471" y="209"/>
                  <a:pt x="472" y="209"/>
                </a:cubicBezTo>
                <a:cubicBezTo>
                  <a:pt x="474" y="209"/>
                  <a:pt x="475" y="210"/>
                  <a:pt x="476" y="210"/>
                </a:cubicBezTo>
                <a:cubicBezTo>
                  <a:pt x="476" y="211"/>
                  <a:pt x="477" y="213"/>
                  <a:pt x="477" y="214"/>
                </a:cubicBezTo>
                <a:cubicBezTo>
                  <a:pt x="477" y="227"/>
                  <a:pt x="477" y="227"/>
                  <a:pt x="477" y="227"/>
                </a:cubicBezTo>
                <a:cubicBezTo>
                  <a:pt x="480" y="227"/>
                  <a:pt x="480" y="227"/>
                  <a:pt x="480" y="227"/>
                </a:cubicBezTo>
                <a:cubicBezTo>
                  <a:pt x="480" y="214"/>
                  <a:pt x="480" y="214"/>
                  <a:pt x="480" y="214"/>
                </a:cubicBezTo>
                <a:cubicBezTo>
                  <a:pt x="480" y="213"/>
                  <a:pt x="480" y="212"/>
                  <a:pt x="480" y="211"/>
                </a:cubicBezTo>
                <a:cubicBezTo>
                  <a:pt x="479" y="210"/>
                  <a:pt x="479" y="209"/>
                  <a:pt x="478" y="208"/>
                </a:cubicBezTo>
                <a:close/>
                <a:moveTo>
                  <a:pt x="393" y="222"/>
                </a:moveTo>
                <a:cubicBezTo>
                  <a:pt x="393" y="223"/>
                  <a:pt x="392" y="223"/>
                  <a:pt x="391" y="224"/>
                </a:cubicBezTo>
                <a:cubicBezTo>
                  <a:pt x="390" y="224"/>
                  <a:pt x="389" y="224"/>
                  <a:pt x="388" y="224"/>
                </a:cubicBezTo>
                <a:cubicBezTo>
                  <a:pt x="386" y="224"/>
                  <a:pt x="385" y="224"/>
                  <a:pt x="385" y="223"/>
                </a:cubicBezTo>
                <a:cubicBezTo>
                  <a:pt x="384" y="222"/>
                  <a:pt x="384" y="221"/>
                  <a:pt x="384" y="220"/>
                </a:cubicBezTo>
                <a:cubicBezTo>
                  <a:pt x="384" y="207"/>
                  <a:pt x="384" y="207"/>
                  <a:pt x="384" y="207"/>
                </a:cubicBezTo>
                <a:cubicBezTo>
                  <a:pt x="380" y="207"/>
                  <a:pt x="380" y="207"/>
                  <a:pt x="380" y="207"/>
                </a:cubicBezTo>
                <a:cubicBezTo>
                  <a:pt x="380" y="220"/>
                  <a:pt x="380" y="220"/>
                  <a:pt x="380" y="220"/>
                </a:cubicBezTo>
                <a:cubicBezTo>
                  <a:pt x="380" y="221"/>
                  <a:pt x="380" y="222"/>
                  <a:pt x="381" y="223"/>
                </a:cubicBezTo>
                <a:cubicBezTo>
                  <a:pt x="381" y="224"/>
                  <a:pt x="381" y="225"/>
                  <a:pt x="382" y="225"/>
                </a:cubicBezTo>
                <a:cubicBezTo>
                  <a:pt x="382" y="226"/>
                  <a:pt x="383" y="226"/>
                  <a:pt x="384" y="227"/>
                </a:cubicBezTo>
                <a:cubicBezTo>
                  <a:pt x="385" y="227"/>
                  <a:pt x="386" y="227"/>
                  <a:pt x="387" y="227"/>
                </a:cubicBezTo>
                <a:cubicBezTo>
                  <a:pt x="388" y="227"/>
                  <a:pt x="390" y="227"/>
                  <a:pt x="391" y="226"/>
                </a:cubicBezTo>
                <a:cubicBezTo>
                  <a:pt x="392" y="226"/>
                  <a:pt x="393" y="225"/>
                  <a:pt x="394" y="224"/>
                </a:cubicBezTo>
                <a:cubicBezTo>
                  <a:pt x="394" y="226"/>
                  <a:pt x="394" y="226"/>
                  <a:pt x="394" y="226"/>
                </a:cubicBezTo>
                <a:cubicBezTo>
                  <a:pt x="394" y="227"/>
                  <a:pt x="394" y="227"/>
                  <a:pt x="395" y="227"/>
                </a:cubicBezTo>
                <a:cubicBezTo>
                  <a:pt x="397" y="227"/>
                  <a:pt x="397" y="227"/>
                  <a:pt x="397" y="227"/>
                </a:cubicBezTo>
                <a:cubicBezTo>
                  <a:pt x="397" y="207"/>
                  <a:pt x="397" y="207"/>
                  <a:pt x="397" y="207"/>
                </a:cubicBezTo>
                <a:cubicBezTo>
                  <a:pt x="393" y="207"/>
                  <a:pt x="393" y="207"/>
                  <a:pt x="393" y="207"/>
                </a:cubicBezTo>
                <a:lnTo>
                  <a:pt x="393" y="222"/>
                </a:lnTo>
                <a:close/>
                <a:moveTo>
                  <a:pt x="480" y="159"/>
                </a:moveTo>
                <a:cubicBezTo>
                  <a:pt x="480" y="158"/>
                  <a:pt x="480" y="157"/>
                  <a:pt x="479" y="156"/>
                </a:cubicBezTo>
                <a:cubicBezTo>
                  <a:pt x="479" y="156"/>
                  <a:pt x="478" y="155"/>
                  <a:pt x="477" y="155"/>
                </a:cubicBezTo>
                <a:cubicBezTo>
                  <a:pt x="476" y="155"/>
                  <a:pt x="475" y="154"/>
                  <a:pt x="474" y="154"/>
                </a:cubicBezTo>
                <a:cubicBezTo>
                  <a:pt x="474" y="154"/>
                  <a:pt x="473" y="154"/>
                  <a:pt x="472" y="155"/>
                </a:cubicBezTo>
                <a:cubicBezTo>
                  <a:pt x="472" y="155"/>
                  <a:pt x="471" y="155"/>
                  <a:pt x="470" y="155"/>
                </a:cubicBezTo>
                <a:cubicBezTo>
                  <a:pt x="470" y="156"/>
                  <a:pt x="469" y="156"/>
                  <a:pt x="469" y="157"/>
                </a:cubicBezTo>
                <a:cubicBezTo>
                  <a:pt x="468" y="157"/>
                  <a:pt x="468" y="158"/>
                  <a:pt x="468" y="159"/>
                </a:cubicBezTo>
                <a:cubicBezTo>
                  <a:pt x="467" y="157"/>
                  <a:pt x="467" y="156"/>
                  <a:pt x="466" y="156"/>
                </a:cubicBezTo>
                <a:cubicBezTo>
                  <a:pt x="465" y="155"/>
                  <a:pt x="464" y="154"/>
                  <a:pt x="463" y="154"/>
                </a:cubicBezTo>
                <a:cubicBezTo>
                  <a:pt x="461" y="154"/>
                  <a:pt x="460" y="155"/>
                  <a:pt x="459" y="155"/>
                </a:cubicBezTo>
                <a:cubicBezTo>
                  <a:pt x="458" y="156"/>
                  <a:pt x="458" y="157"/>
                  <a:pt x="457" y="158"/>
                </a:cubicBezTo>
                <a:cubicBezTo>
                  <a:pt x="457" y="155"/>
                  <a:pt x="457" y="155"/>
                  <a:pt x="457" y="155"/>
                </a:cubicBezTo>
                <a:cubicBezTo>
                  <a:pt x="456" y="155"/>
                  <a:pt x="456" y="155"/>
                  <a:pt x="456" y="155"/>
                </a:cubicBezTo>
                <a:cubicBezTo>
                  <a:pt x="453" y="155"/>
                  <a:pt x="453" y="155"/>
                  <a:pt x="453" y="155"/>
                </a:cubicBezTo>
                <a:cubicBezTo>
                  <a:pt x="453" y="175"/>
                  <a:pt x="453" y="175"/>
                  <a:pt x="453" y="175"/>
                </a:cubicBezTo>
                <a:cubicBezTo>
                  <a:pt x="457" y="175"/>
                  <a:pt x="457" y="175"/>
                  <a:pt x="457" y="175"/>
                </a:cubicBezTo>
                <a:cubicBezTo>
                  <a:pt x="457" y="160"/>
                  <a:pt x="457" y="160"/>
                  <a:pt x="457" y="160"/>
                </a:cubicBezTo>
                <a:cubicBezTo>
                  <a:pt x="458" y="159"/>
                  <a:pt x="458" y="158"/>
                  <a:pt x="459" y="158"/>
                </a:cubicBezTo>
                <a:cubicBezTo>
                  <a:pt x="460" y="157"/>
                  <a:pt x="461" y="157"/>
                  <a:pt x="462" y="157"/>
                </a:cubicBezTo>
                <a:cubicBezTo>
                  <a:pt x="463" y="157"/>
                  <a:pt x="464" y="158"/>
                  <a:pt x="464" y="158"/>
                </a:cubicBezTo>
                <a:cubicBezTo>
                  <a:pt x="465" y="159"/>
                  <a:pt x="465" y="160"/>
                  <a:pt x="465" y="162"/>
                </a:cubicBezTo>
                <a:cubicBezTo>
                  <a:pt x="465" y="175"/>
                  <a:pt x="465" y="175"/>
                  <a:pt x="465" y="175"/>
                </a:cubicBezTo>
                <a:cubicBezTo>
                  <a:pt x="469" y="175"/>
                  <a:pt x="469" y="175"/>
                  <a:pt x="469" y="175"/>
                </a:cubicBezTo>
                <a:cubicBezTo>
                  <a:pt x="469" y="162"/>
                  <a:pt x="469" y="162"/>
                  <a:pt x="469" y="162"/>
                </a:cubicBezTo>
                <a:cubicBezTo>
                  <a:pt x="469" y="161"/>
                  <a:pt x="469" y="161"/>
                  <a:pt x="469" y="160"/>
                </a:cubicBezTo>
                <a:cubicBezTo>
                  <a:pt x="470" y="159"/>
                  <a:pt x="470" y="159"/>
                  <a:pt x="470" y="158"/>
                </a:cubicBezTo>
                <a:cubicBezTo>
                  <a:pt x="471" y="158"/>
                  <a:pt x="471" y="158"/>
                  <a:pt x="472" y="158"/>
                </a:cubicBezTo>
                <a:cubicBezTo>
                  <a:pt x="472" y="157"/>
                  <a:pt x="473" y="157"/>
                  <a:pt x="473" y="157"/>
                </a:cubicBezTo>
                <a:cubicBezTo>
                  <a:pt x="475" y="157"/>
                  <a:pt x="476" y="158"/>
                  <a:pt x="476" y="158"/>
                </a:cubicBezTo>
                <a:cubicBezTo>
                  <a:pt x="477" y="159"/>
                  <a:pt x="477" y="160"/>
                  <a:pt x="477" y="162"/>
                </a:cubicBezTo>
                <a:cubicBezTo>
                  <a:pt x="477" y="175"/>
                  <a:pt x="477" y="175"/>
                  <a:pt x="477" y="175"/>
                </a:cubicBezTo>
                <a:cubicBezTo>
                  <a:pt x="481" y="175"/>
                  <a:pt x="481" y="175"/>
                  <a:pt x="481" y="175"/>
                </a:cubicBezTo>
                <a:cubicBezTo>
                  <a:pt x="481" y="162"/>
                  <a:pt x="481" y="162"/>
                  <a:pt x="481" y="162"/>
                </a:cubicBezTo>
                <a:cubicBezTo>
                  <a:pt x="481" y="161"/>
                  <a:pt x="481" y="160"/>
                  <a:pt x="480" y="159"/>
                </a:cubicBezTo>
                <a:close/>
                <a:moveTo>
                  <a:pt x="445" y="174"/>
                </a:moveTo>
                <a:cubicBezTo>
                  <a:pt x="446" y="174"/>
                  <a:pt x="447" y="174"/>
                  <a:pt x="447" y="174"/>
                </a:cubicBezTo>
                <a:cubicBezTo>
                  <a:pt x="448" y="173"/>
                  <a:pt x="448" y="173"/>
                  <a:pt x="449" y="172"/>
                </a:cubicBezTo>
                <a:cubicBezTo>
                  <a:pt x="448" y="171"/>
                  <a:pt x="448" y="171"/>
                  <a:pt x="448" y="171"/>
                </a:cubicBezTo>
                <a:cubicBezTo>
                  <a:pt x="448" y="171"/>
                  <a:pt x="447" y="170"/>
                  <a:pt x="447" y="170"/>
                </a:cubicBezTo>
                <a:cubicBezTo>
                  <a:pt x="447" y="170"/>
                  <a:pt x="447" y="171"/>
                  <a:pt x="446" y="171"/>
                </a:cubicBezTo>
                <a:cubicBezTo>
                  <a:pt x="446" y="171"/>
                  <a:pt x="446" y="171"/>
                  <a:pt x="445" y="171"/>
                </a:cubicBezTo>
                <a:cubicBezTo>
                  <a:pt x="445" y="172"/>
                  <a:pt x="444" y="172"/>
                  <a:pt x="443" y="172"/>
                </a:cubicBezTo>
                <a:cubicBezTo>
                  <a:pt x="443" y="172"/>
                  <a:pt x="442" y="172"/>
                  <a:pt x="441" y="172"/>
                </a:cubicBezTo>
                <a:cubicBezTo>
                  <a:pt x="440" y="172"/>
                  <a:pt x="439" y="172"/>
                  <a:pt x="438" y="172"/>
                </a:cubicBezTo>
                <a:cubicBezTo>
                  <a:pt x="438" y="172"/>
                  <a:pt x="437" y="171"/>
                  <a:pt x="436" y="171"/>
                </a:cubicBezTo>
                <a:cubicBezTo>
                  <a:pt x="436" y="170"/>
                  <a:pt x="435" y="169"/>
                  <a:pt x="435" y="168"/>
                </a:cubicBezTo>
                <a:cubicBezTo>
                  <a:pt x="435" y="167"/>
                  <a:pt x="435" y="166"/>
                  <a:pt x="435" y="165"/>
                </a:cubicBezTo>
                <a:cubicBezTo>
                  <a:pt x="448" y="165"/>
                  <a:pt x="448" y="165"/>
                  <a:pt x="448" y="165"/>
                </a:cubicBezTo>
                <a:cubicBezTo>
                  <a:pt x="449" y="165"/>
                  <a:pt x="449" y="165"/>
                  <a:pt x="449" y="165"/>
                </a:cubicBezTo>
                <a:cubicBezTo>
                  <a:pt x="449" y="164"/>
                  <a:pt x="449" y="164"/>
                  <a:pt x="449" y="163"/>
                </a:cubicBezTo>
                <a:cubicBezTo>
                  <a:pt x="449" y="162"/>
                  <a:pt x="449" y="161"/>
                  <a:pt x="448" y="160"/>
                </a:cubicBezTo>
                <a:cubicBezTo>
                  <a:pt x="448" y="158"/>
                  <a:pt x="447" y="158"/>
                  <a:pt x="447" y="157"/>
                </a:cubicBezTo>
                <a:cubicBezTo>
                  <a:pt x="446" y="156"/>
                  <a:pt x="445" y="155"/>
                  <a:pt x="444" y="155"/>
                </a:cubicBezTo>
                <a:cubicBezTo>
                  <a:pt x="443" y="155"/>
                  <a:pt x="442" y="154"/>
                  <a:pt x="441" y="154"/>
                </a:cubicBezTo>
                <a:cubicBezTo>
                  <a:pt x="439" y="154"/>
                  <a:pt x="438" y="155"/>
                  <a:pt x="437" y="155"/>
                </a:cubicBezTo>
                <a:cubicBezTo>
                  <a:pt x="435" y="156"/>
                  <a:pt x="434" y="156"/>
                  <a:pt x="434" y="157"/>
                </a:cubicBezTo>
                <a:cubicBezTo>
                  <a:pt x="433" y="158"/>
                  <a:pt x="432" y="159"/>
                  <a:pt x="432" y="160"/>
                </a:cubicBezTo>
                <a:cubicBezTo>
                  <a:pt x="431" y="162"/>
                  <a:pt x="431" y="163"/>
                  <a:pt x="431" y="164"/>
                </a:cubicBezTo>
                <a:cubicBezTo>
                  <a:pt x="431" y="166"/>
                  <a:pt x="431" y="168"/>
                  <a:pt x="432" y="169"/>
                </a:cubicBezTo>
                <a:cubicBezTo>
                  <a:pt x="432" y="170"/>
                  <a:pt x="433" y="172"/>
                  <a:pt x="434" y="172"/>
                </a:cubicBezTo>
                <a:cubicBezTo>
                  <a:pt x="435" y="173"/>
                  <a:pt x="436" y="174"/>
                  <a:pt x="437" y="175"/>
                </a:cubicBezTo>
                <a:cubicBezTo>
                  <a:pt x="438" y="175"/>
                  <a:pt x="439" y="175"/>
                  <a:pt x="441" y="175"/>
                </a:cubicBezTo>
                <a:cubicBezTo>
                  <a:pt x="442" y="175"/>
                  <a:pt x="442" y="175"/>
                  <a:pt x="443" y="175"/>
                </a:cubicBezTo>
                <a:cubicBezTo>
                  <a:pt x="444" y="175"/>
                  <a:pt x="444" y="175"/>
                  <a:pt x="445" y="174"/>
                </a:cubicBezTo>
                <a:close/>
                <a:moveTo>
                  <a:pt x="437" y="158"/>
                </a:moveTo>
                <a:cubicBezTo>
                  <a:pt x="438" y="157"/>
                  <a:pt x="439" y="157"/>
                  <a:pt x="441" y="157"/>
                </a:cubicBezTo>
                <a:cubicBezTo>
                  <a:pt x="441" y="157"/>
                  <a:pt x="442" y="157"/>
                  <a:pt x="443" y="157"/>
                </a:cubicBezTo>
                <a:cubicBezTo>
                  <a:pt x="443" y="158"/>
                  <a:pt x="444" y="158"/>
                  <a:pt x="444" y="159"/>
                </a:cubicBezTo>
                <a:cubicBezTo>
                  <a:pt x="445" y="159"/>
                  <a:pt x="445" y="160"/>
                  <a:pt x="445" y="160"/>
                </a:cubicBezTo>
                <a:cubicBezTo>
                  <a:pt x="446" y="161"/>
                  <a:pt x="446" y="162"/>
                  <a:pt x="446" y="163"/>
                </a:cubicBezTo>
                <a:cubicBezTo>
                  <a:pt x="435" y="163"/>
                  <a:pt x="435" y="163"/>
                  <a:pt x="435" y="163"/>
                </a:cubicBezTo>
                <a:cubicBezTo>
                  <a:pt x="435" y="161"/>
                  <a:pt x="436" y="159"/>
                  <a:pt x="437" y="158"/>
                </a:cubicBezTo>
                <a:close/>
                <a:moveTo>
                  <a:pt x="456" y="209"/>
                </a:moveTo>
                <a:cubicBezTo>
                  <a:pt x="456" y="208"/>
                  <a:pt x="455" y="207"/>
                  <a:pt x="454" y="207"/>
                </a:cubicBezTo>
                <a:cubicBezTo>
                  <a:pt x="453" y="207"/>
                  <a:pt x="452" y="206"/>
                  <a:pt x="450" y="206"/>
                </a:cubicBezTo>
                <a:cubicBezTo>
                  <a:pt x="449" y="206"/>
                  <a:pt x="448" y="207"/>
                  <a:pt x="446" y="207"/>
                </a:cubicBezTo>
                <a:cubicBezTo>
                  <a:pt x="445" y="208"/>
                  <a:pt x="444" y="208"/>
                  <a:pt x="443" y="209"/>
                </a:cubicBezTo>
                <a:cubicBezTo>
                  <a:pt x="443" y="210"/>
                  <a:pt x="442" y="211"/>
                  <a:pt x="442" y="212"/>
                </a:cubicBezTo>
                <a:cubicBezTo>
                  <a:pt x="441" y="214"/>
                  <a:pt x="441" y="215"/>
                  <a:pt x="441" y="216"/>
                </a:cubicBezTo>
                <a:cubicBezTo>
                  <a:pt x="441" y="218"/>
                  <a:pt x="441" y="220"/>
                  <a:pt x="442" y="221"/>
                </a:cubicBezTo>
                <a:cubicBezTo>
                  <a:pt x="442" y="222"/>
                  <a:pt x="443" y="224"/>
                  <a:pt x="444" y="224"/>
                </a:cubicBezTo>
                <a:cubicBezTo>
                  <a:pt x="445" y="225"/>
                  <a:pt x="446" y="226"/>
                  <a:pt x="447" y="227"/>
                </a:cubicBezTo>
                <a:cubicBezTo>
                  <a:pt x="448" y="227"/>
                  <a:pt x="449" y="227"/>
                  <a:pt x="451" y="227"/>
                </a:cubicBezTo>
                <a:cubicBezTo>
                  <a:pt x="451" y="227"/>
                  <a:pt x="452" y="227"/>
                  <a:pt x="453" y="227"/>
                </a:cubicBezTo>
                <a:cubicBezTo>
                  <a:pt x="454" y="227"/>
                  <a:pt x="454" y="227"/>
                  <a:pt x="455" y="226"/>
                </a:cubicBezTo>
                <a:cubicBezTo>
                  <a:pt x="456" y="226"/>
                  <a:pt x="456" y="226"/>
                  <a:pt x="457" y="226"/>
                </a:cubicBezTo>
                <a:cubicBezTo>
                  <a:pt x="458" y="225"/>
                  <a:pt x="458" y="225"/>
                  <a:pt x="459" y="224"/>
                </a:cubicBezTo>
                <a:cubicBezTo>
                  <a:pt x="458" y="223"/>
                  <a:pt x="458" y="223"/>
                  <a:pt x="458" y="223"/>
                </a:cubicBezTo>
                <a:cubicBezTo>
                  <a:pt x="457" y="223"/>
                  <a:pt x="457" y="222"/>
                  <a:pt x="457" y="222"/>
                </a:cubicBezTo>
                <a:cubicBezTo>
                  <a:pt x="457" y="222"/>
                  <a:pt x="456" y="223"/>
                  <a:pt x="456" y="223"/>
                </a:cubicBezTo>
                <a:cubicBezTo>
                  <a:pt x="456" y="223"/>
                  <a:pt x="455" y="223"/>
                  <a:pt x="455" y="223"/>
                </a:cubicBezTo>
                <a:cubicBezTo>
                  <a:pt x="454" y="224"/>
                  <a:pt x="454" y="224"/>
                  <a:pt x="453" y="224"/>
                </a:cubicBezTo>
                <a:cubicBezTo>
                  <a:pt x="453" y="224"/>
                  <a:pt x="452" y="224"/>
                  <a:pt x="451" y="224"/>
                </a:cubicBezTo>
                <a:cubicBezTo>
                  <a:pt x="450" y="224"/>
                  <a:pt x="449" y="224"/>
                  <a:pt x="448" y="224"/>
                </a:cubicBezTo>
                <a:cubicBezTo>
                  <a:pt x="448" y="224"/>
                  <a:pt x="447" y="223"/>
                  <a:pt x="446" y="223"/>
                </a:cubicBezTo>
                <a:cubicBezTo>
                  <a:pt x="446" y="222"/>
                  <a:pt x="445" y="221"/>
                  <a:pt x="445" y="220"/>
                </a:cubicBezTo>
                <a:cubicBezTo>
                  <a:pt x="445" y="219"/>
                  <a:pt x="445" y="218"/>
                  <a:pt x="444" y="217"/>
                </a:cubicBezTo>
                <a:cubicBezTo>
                  <a:pt x="458" y="217"/>
                  <a:pt x="458" y="217"/>
                  <a:pt x="458" y="217"/>
                </a:cubicBezTo>
                <a:cubicBezTo>
                  <a:pt x="458" y="217"/>
                  <a:pt x="459" y="217"/>
                  <a:pt x="459" y="217"/>
                </a:cubicBezTo>
                <a:cubicBezTo>
                  <a:pt x="459" y="216"/>
                  <a:pt x="459" y="216"/>
                  <a:pt x="459" y="215"/>
                </a:cubicBezTo>
                <a:cubicBezTo>
                  <a:pt x="459" y="214"/>
                  <a:pt x="459" y="213"/>
                  <a:pt x="458" y="212"/>
                </a:cubicBezTo>
                <a:cubicBezTo>
                  <a:pt x="458" y="210"/>
                  <a:pt x="457" y="210"/>
                  <a:pt x="456" y="209"/>
                </a:cubicBezTo>
                <a:close/>
                <a:moveTo>
                  <a:pt x="445" y="215"/>
                </a:moveTo>
                <a:cubicBezTo>
                  <a:pt x="445" y="213"/>
                  <a:pt x="445" y="211"/>
                  <a:pt x="446" y="210"/>
                </a:cubicBezTo>
                <a:cubicBezTo>
                  <a:pt x="447" y="209"/>
                  <a:pt x="449" y="209"/>
                  <a:pt x="450" y="209"/>
                </a:cubicBezTo>
                <a:cubicBezTo>
                  <a:pt x="451" y="209"/>
                  <a:pt x="452" y="209"/>
                  <a:pt x="453" y="209"/>
                </a:cubicBezTo>
                <a:cubicBezTo>
                  <a:pt x="453" y="210"/>
                  <a:pt x="454" y="210"/>
                  <a:pt x="454" y="211"/>
                </a:cubicBezTo>
                <a:cubicBezTo>
                  <a:pt x="455" y="211"/>
                  <a:pt x="455" y="212"/>
                  <a:pt x="455" y="212"/>
                </a:cubicBezTo>
                <a:cubicBezTo>
                  <a:pt x="456" y="213"/>
                  <a:pt x="456" y="214"/>
                  <a:pt x="456" y="215"/>
                </a:cubicBezTo>
                <a:lnTo>
                  <a:pt x="445" y="215"/>
                </a:lnTo>
                <a:close/>
                <a:moveTo>
                  <a:pt x="408" y="175"/>
                </a:moveTo>
                <a:cubicBezTo>
                  <a:pt x="409" y="174"/>
                  <a:pt x="410" y="173"/>
                  <a:pt x="411" y="172"/>
                </a:cubicBezTo>
                <a:cubicBezTo>
                  <a:pt x="412" y="172"/>
                  <a:pt x="412" y="170"/>
                  <a:pt x="413" y="169"/>
                </a:cubicBezTo>
                <a:cubicBezTo>
                  <a:pt x="413" y="168"/>
                  <a:pt x="413" y="166"/>
                  <a:pt x="413" y="165"/>
                </a:cubicBezTo>
                <a:cubicBezTo>
                  <a:pt x="413" y="163"/>
                  <a:pt x="413" y="162"/>
                  <a:pt x="413" y="161"/>
                </a:cubicBezTo>
                <a:cubicBezTo>
                  <a:pt x="412" y="159"/>
                  <a:pt x="412" y="158"/>
                  <a:pt x="411" y="157"/>
                </a:cubicBezTo>
                <a:cubicBezTo>
                  <a:pt x="410" y="156"/>
                  <a:pt x="409" y="156"/>
                  <a:pt x="408" y="155"/>
                </a:cubicBezTo>
                <a:cubicBezTo>
                  <a:pt x="407" y="155"/>
                  <a:pt x="405" y="154"/>
                  <a:pt x="404" y="154"/>
                </a:cubicBezTo>
                <a:cubicBezTo>
                  <a:pt x="402" y="154"/>
                  <a:pt x="401" y="155"/>
                  <a:pt x="400" y="155"/>
                </a:cubicBezTo>
                <a:cubicBezTo>
                  <a:pt x="399" y="156"/>
                  <a:pt x="398" y="156"/>
                  <a:pt x="397" y="157"/>
                </a:cubicBezTo>
                <a:cubicBezTo>
                  <a:pt x="396" y="158"/>
                  <a:pt x="395" y="159"/>
                  <a:pt x="395" y="161"/>
                </a:cubicBezTo>
                <a:cubicBezTo>
                  <a:pt x="394" y="162"/>
                  <a:pt x="394" y="163"/>
                  <a:pt x="394" y="165"/>
                </a:cubicBezTo>
                <a:cubicBezTo>
                  <a:pt x="394" y="166"/>
                  <a:pt x="394" y="168"/>
                  <a:pt x="395" y="169"/>
                </a:cubicBezTo>
                <a:cubicBezTo>
                  <a:pt x="395" y="170"/>
                  <a:pt x="396" y="172"/>
                  <a:pt x="397" y="172"/>
                </a:cubicBezTo>
                <a:cubicBezTo>
                  <a:pt x="398" y="173"/>
                  <a:pt x="399" y="174"/>
                  <a:pt x="400" y="175"/>
                </a:cubicBezTo>
                <a:cubicBezTo>
                  <a:pt x="401" y="175"/>
                  <a:pt x="402" y="175"/>
                  <a:pt x="404" y="175"/>
                </a:cubicBezTo>
                <a:cubicBezTo>
                  <a:pt x="405" y="175"/>
                  <a:pt x="407" y="175"/>
                  <a:pt x="408" y="175"/>
                </a:cubicBezTo>
                <a:close/>
                <a:moveTo>
                  <a:pt x="399" y="170"/>
                </a:moveTo>
                <a:cubicBezTo>
                  <a:pt x="398" y="169"/>
                  <a:pt x="398" y="167"/>
                  <a:pt x="398" y="165"/>
                </a:cubicBezTo>
                <a:cubicBezTo>
                  <a:pt x="398" y="164"/>
                  <a:pt x="398" y="163"/>
                  <a:pt x="398" y="162"/>
                </a:cubicBezTo>
                <a:cubicBezTo>
                  <a:pt x="398" y="161"/>
                  <a:pt x="399" y="160"/>
                  <a:pt x="399" y="159"/>
                </a:cubicBezTo>
                <a:cubicBezTo>
                  <a:pt x="400" y="159"/>
                  <a:pt x="400" y="158"/>
                  <a:pt x="401" y="158"/>
                </a:cubicBezTo>
                <a:cubicBezTo>
                  <a:pt x="402" y="157"/>
                  <a:pt x="403" y="157"/>
                  <a:pt x="404" y="157"/>
                </a:cubicBezTo>
                <a:cubicBezTo>
                  <a:pt x="406" y="157"/>
                  <a:pt x="407" y="158"/>
                  <a:pt x="408" y="159"/>
                </a:cubicBezTo>
                <a:cubicBezTo>
                  <a:pt x="409" y="161"/>
                  <a:pt x="410" y="162"/>
                  <a:pt x="410" y="165"/>
                </a:cubicBezTo>
                <a:cubicBezTo>
                  <a:pt x="410" y="167"/>
                  <a:pt x="409" y="169"/>
                  <a:pt x="408" y="170"/>
                </a:cubicBezTo>
                <a:cubicBezTo>
                  <a:pt x="407" y="172"/>
                  <a:pt x="406" y="172"/>
                  <a:pt x="404" y="172"/>
                </a:cubicBezTo>
                <a:cubicBezTo>
                  <a:pt x="402" y="172"/>
                  <a:pt x="400" y="172"/>
                  <a:pt x="399" y="170"/>
                </a:cubicBezTo>
                <a:close/>
                <a:moveTo>
                  <a:pt x="414" y="217"/>
                </a:moveTo>
                <a:cubicBezTo>
                  <a:pt x="413" y="217"/>
                  <a:pt x="413" y="216"/>
                  <a:pt x="412" y="216"/>
                </a:cubicBezTo>
                <a:cubicBezTo>
                  <a:pt x="411" y="216"/>
                  <a:pt x="411" y="216"/>
                  <a:pt x="410" y="215"/>
                </a:cubicBezTo>
                <a:cubicBezTo>
                  <a:pt x="410" y="215"/>
                  <a:pt x="409" y="215"/>
                  <a:pt x="408" y="215"/>
                </a:cubicBezTo>
                <a:cubicBezTo>
                  <a:pt x="408" y="215"/>
                  <a:pt x="407" y="214"/>
                  <a:pt x="407" y="214"/>
                </a:cubicBezTo>
                <a:cubicBezTo>
                  <a:pt x="406" y="214"/>
                  <a:pt x="406" y="214"/>
                  <a:pt x="405" y="213"/>
                </a:cubicBezTo>
                <a:cubicBezTo>
                  <a:pt x="405" y="213"/>
                  <a:pt x="405" y="213"/>
                  <a:pt x="405" y="212"/>
                </a:cubicBezTo>
                <a:cubicBezTo>
                  <a:pt x="405" y="212"/>
                  <a:pt x="405" y="211"/>
                  <a:pt x="405" y="211"/>
                </a:cubicBezTo>
                <a:cubicBezTo>
                  <a:pt x="405" y="210"/>
                  <a:pt x="406" y="210"/>
                  <a:pt x="406" y="210"/>
                </a:cubicBezTo>
                <a:cubicBezTo>
                  <a:pt x="406" y="210"/>
                  <a:pt x="407" y="209"/>
                  <a:pt x="407" y="209"/>
                </a:cubicBezTo>
                <a:cubicBezTo>
                  <a:pt x="408" y="209"/>
                  <a:pt x="408" y="209"/>
                  <a:pt x="409" y="209"/>
                </a:cubicBezTo>
                <a:cubicBezTo>
                  <a:pt x="410" y="209"/>
                  <a:pt x="410" y="209"/>
                  <a:pt x="411" y="209"/>
                </a:cubicBezTo>
                <a:cubicBezTo>
                  <a:pt x="411" y="209"/>
                  <a:pt x="412" y="210"/>
                  <a:pt x="412" y="210"/>
                </a:cubicBezTo>
                <a:cubicBezTo>
                  <a:pt x="412" y="210"/>
                  <a:pt x="413" y="210"/>
                  <a:pt x="413" y="210"/>
                </a:cubicBezTo>
                <a:cubicBezTo>
                  <a:pt x="413" y="210"/>
                  <a:pt x="413" y="210"/>
                  <a:pt x="414" y="210"/>
                </a:cubicBezTo>
                <a:cubicBezTo>
                  <a:pt x="414" y="210"/>
                  <a:pt x="414" y="210"/>
                  <a:pt x="414" y="210"/>
                </a:cubicBezTo>
                <a:cubicBezTo>
                  <a:pt x="415" y="209"/>
                  <a:pt x="415" y="209"/>
                  <a:pt x="415" y="209"/>
                </a:cubicBezTo>
                <a:cubicBezTo>
                  <a:pt x="414" y="208"/>
                  <a:pt x="413" y="207"/>
                  <a:pt x="412" y="207"/>
                </a:cubicBezTo>
                <a:cubicBezTo>
                  <a:pt x="411" y="207"/>
                  <a:pt x="410" y="206"/>
                  <a:pt x="409" y="206"/>
                </a:cubicBezTo>
                <a:cubicBezTo>
                  <a:pt x="408" y="206"/>
                  <a:pt x="407" y="207"/>
                  <a:pt x="406" y="207"/>
                </a:cubicBezTo>
                <a:cubicBezTo>
                  <a:pt x="405" y="207"/>
                  <a:pt x="404" y="208"/>
                  <a:pt x="403" y="208"/>
                </a:cubicBezTo>
                <a:cubicBezTo>
                  <a:pt x="403" y="209"/>
                  <a:pt x="402" y="209"/>
                  <a:pt x="402" y="210"/>
                </a:cubicBezTo>
                <a:cubicBezTo>
                  <a:pt x="402" y="211"/>
                  <a:pt x="402" y="211"/>
                  <a:pt x="402" y="212"/>
                </a:cubicBezTo>
                <a:cubicBezTo>
                  <a:pt x="402" y="213"/>
                  <a:pt x="402" y="214"/>
                  <a:pt x="402" y="214"/>
                </a:cubicBezTo>
                <a:cubicBezTo>
                  <a:pt x="402" y="215"/>
                  <a:pt x="403" y="216"/>
                  <a:pt x="403" y="216"/>
                </a:cubicBezTo>
                <a:cubicBezTo>
                  <a:pt x="404" y="216"/>
                  <a:pt x="404" y="217"/>
                  <a:pt x="405" y="217"/>
                </a:cubicBezTo>
                <a:cubicBezTo>
                  <a:pt x="406" y="217"/>
                  <a:pt x="406" y="218"/>
                  <a:pt x="407" y="218"/>
                </a:cubicBezTo>
                <a:cubicBezTo>
                  <a:pt x="407" y="218"/>
                  <a:pt x="408" y="218"/>
                  <a:pt x="409" y="218"/>
                </a:cubicBezTo>
                <a:cubicBezTo>
                  <a:pt x="409" y="219"/>
                  <a:pt x="410" y="219"/>
                  <a:pt x="410" y="219"/>
                </a:cubicBezTo>
                <a:cubicBezTo>
                  <a:pt x="411" y="219"/>
                  <a:pt x="411" y="220"/>
                  <a:pt x="412" y="220"/>
                </a:cubicBezTo>
                <a:cubicBezTo>
                  <a:pt x="412" y="220"/>
                  <a:pt x="412" y="221"/>
                  <a:pt x="412" y="221"/>
                </a:cubicBezTo>
                <a:cubicBezTo>
                  <a:pt x="412" y="222"/>
                  <a:pt x="412" y="222"/>
                  <a:pt x="412" y="223"/>
                </a:cubicBezTo>
                <a:cubicBezTo>
                  <a:pt x="412" y="223"/>
                  <a:pt x="411" y="223"/>
                  <a:pt x="411" y="224"/>
                </a:cubicBezTo>
                <a:cubicBezTo>
                  <a:pt x="411" y="224"/>
                  <a:pt x="410" y="224"/>
                  <a:pt x="410" y="224"/>
                </a:cubicBezTo>
                <a:cubicBezTo>
                  <a:pt x="409" y="225"/>
                  <a:pt x="409" y="225"/>
                  <a:pt x="408" y="225"/>
                </a:cubicBezTo>
                <a:cubicBezTo>
                  <a:pt x="407" y="225"/>
                  <a:pt x="406" y="225"/>
                  <a:pt x="406" y="224"/>
                </a:cubicBezTo>
                <a:cubicBezTo>
                  <a:pt x="405" y="224"/>
                  <a:pt x="405" y="224"/>
                  <a:pt x="405" y="224"/>
                </a:cubicBezTo>
                <a:cubicBezTo>
                  <a:pt x="404" y="224"/>
                  <a:pt x="404" y="223"/>
                  <a:pt x="404" y="223"/>
                </a:cubicBezTo>
                <a:cubicBezTo>
                  <a:pt x="403" y="223"/>
                  <a:pt x="403" y="223"/>
                  <a:pt x="403" y="223"/>
                </a:cubicBezTo>
                <a:cubicBezTo>
                  <a:pt x="403" y="223"/>
                  <a:pt x="402" y="223"/>
                  <a:pt x="402" y="223"/>
                </a:cubicBezTo>
                <a:cubicBezTo>
                  <a:pt x="402" y="223"/>
                  <a:pt x="402" y="223"/>
                  <a:pt x="402" y="223"/>
                </a:cubicBezTo>
                <a:cubicBezTo>
                  <a:pt x="401" y="225"/>
                  <a:pt x="401" y="225"/>
                  <a:pt x="401" y="225"/>
                </a:cubicBezTo>
                <a:cubicBezTo>
                  <a:pt x="402" y="226"/>
                  <a:pt x="403" y="226"/>
                  <a:pt x="404" y="227"/>
                </a:cubicBezTo>
                <a:cubicBezTo>
                  <a:pt x="405" y="227"/>
                  <a:pt x="406" y="227"/>
                  <a:pt x="408" y="227"/>
                </a:cubicBezTo>
                <a:cubicBezTo>
                  <a:pt x="409" y="227"/>
                  <a:pt x="410" y="227"/>
                  <a:pt x="411" y="227"/>
                </a:cubicBezTo>
                <a:cubicBezTo>
                  <a:pt x="412" y="226"/>
                  <a:pt x="413" y="226"/>
                  <a:pt x="413" y="225"/>
                </a:cubicBezTo>
                <a:cubicBezTo>
                  <a:pt x="414" y="225"/>
                  <a:pt x="415" y="224"/>
                  <a:pt x="415" y="223"/>
                </a:cubicBezTo>
                <a:cubicBezTo>
                  <a:pt x="415" y="223"/>
                  <a:pt x="415" y="222"/>
                  <a:pt x="415" y="221"/>
                </a:cubicBezTo>
                <a:cubicBezTo>
                  <a:pt x="415" y="220"/>
                  <a:pt x="415" y="219"/>
                  <a:pt x="415" y="219"/>
                </a:cubicBezTo>
                <a:cubicBezTo>
                  <a:pt x="415" y="218"/>
                  <a:pt x="414" y="218"/>
                  <a:pt x="414" y="217"/>
                </a:cubicBezTo>
                <a:close/>
                <a:moveTo>
                  <a:pt x="165" y="274"/>
                </a:moveTo>
                <a:cubicBezTo>
                  <a:pt x="164" y="275"/>
                  <a:pt x="163" y="275"/>
                  <a:pt x="162" y="276"/>
                </a:cubicBezTo>
                <a:cubicBezTo>
                  <a:pt x="161" y="276"/>
                  <a:pt x="160" y="276"/>
                  <a:pt x="159" y="276"/>
                </a:cubicBezTo>
                <a:cubicBezTo>
                  <a:pt x="158" y="276"/>
                  <a:pt x="157" y="276"/>
                  <a:pt x="156" y="275"/>
                </a:cubicBezTo>
                <a:cubicBezTo>
                  <a:pt x="156" y="274"/>
                  <a:pt x="155" y="273"/>
                  <a:pt x="155" y="272"/>
                </a:cubicBezTo>
                <a:cubicBezTo>
                  <a:pt x="155" y="259"/>
                  <a:pt x="155" y="259"/>
                  <a:pt x="155" y="259"/>
                </a:cubicBezTo>
                <a:cubicBezTo>
                  <a:pt x="152" y="259"/>
                  <a:pt x="152" y="259"/>
                  <a:pt x="152" y="259"/>
                </a:cubicBezTo>
                <a:cubicBezTo>
                  <a:pt x="152" y="272"/>
                  <a:pt x="152" y="272"/>
                  <a:pt x="152" y="272"/>
                </a:cubicBezTo>
                <a:cubicBezTo>
                  <a:pt x="152" y="273"/>
                  <a:pt x="152" y="274"/>
                  <a:pt x="152" y="275"/>
                </a:cubicBezTo>
                <a:cubicBezTo>
                  <a:pt x="152" y="276"/>
                  <a:pt x="153" y="277"/>
                  <a:pt x="153" y="277"/>
                </a:cubicBezTo>
                <a:cubicBezTo>
                  <a:pt x="154" y="278"/>
                  <a:pt x="155" y="278"/>
                  <a:pt x="155" y="279"/>
                </a:cubicBezTo>
                <a:cubicBezTo>
                  <a:pt x="156" y="279"/>
                  <a:pt x="157" y="279"/>
                  <a:pt x="158" y="279"/>
                </a:cubicBezTo>
                <a:cubicBezTo>
                  <a:pt x="160" y="279"/>
                  <a:pt x="161" y="279"/>
                  <a:pt x="162" y="278"/>
                </a:cubicBezTo>
                <a:cubicBezTo>
                  <a:pt x="163" y="278"/>
                  <a:pt x="164" y="277"/>
                  <a:pt x="165" y="276"/>
                </a:cubicBezTo>
                <a:cubicBezTo>
                  <a:pt x="165" y="278"/>
                  <a:pt x="165" y="278"/>
                  <a:pt x="165" y="278"/>
                </a:cubicBezTo>
                <a:cubicBezTo>
                  <a:pt x="166" y="279"/>
                  <a:pt x="166" y="279"/>
                  <a:pt x="166" y="279"/>
                </a:cubicBezTo>
                <a:cubicBezTo>
                  <a:pt x="168" y="279"/>
                  <a:pt x="168" y="279"/>
                  <a:pt x="168" y="279"/>
                </a:cubicBezTo>
                <a:cubicBezTo>
                  <a:pt x="168" y="259"/>
                  <a:pt x="168" y="259"/>
                  <a:pt x="168" y="259"/>
                </a:cubicBezTo>
                <a:cubicBezTo>
                  <a:pt x="165" y="259"/>
                  <a:pt x="165" y="259"/>
                  <a:pt x="165" y="259"/>
                </a:cubicBezTo>
                <a:lnTo>
                  <a:pt x="165" y="274"/>
                </a:lnTo>
                <a:close/>
                <a:moveTo>
                  <a:pt x="306" y="207"/>
                </a:moveTo>
                <a:cubicBezTo>
                  <a:pt x="302" y="207"/>
                  <a:pt x="302" y="207"/>
                  <a:pt x="302" y="207"/>
                </a:cubicBezTo>
                <a:cubicBezTo>
                  <a:pt x="302" y="227"/>
                  <a:pt x="302" y="227"/>
                  <a:pt x="302" y="227"/>
                </a:cubicBezTo>
                <a:cubicBezTo>
                  <a:pt x="306" y="227"/>
                  <a:pt x="306" y="227"/>
                  <a:pt x="306" y="227"/>
                </a:cubicBezTo>
                <a:lnTo>
                  <a:pt x="306" y="207"/>
                </a:lnTo>
                <a:close/>
                <a:moveTo>
                  <a:pt x="436" y="209"/>
                </a:moveTo>
                <a:cubicBezTo>
                  <a:pt x="435" y="208"/>
                  <a:pt x="434" y="207"/>
                  <a:pt x="433" y="207"/>
                </a:cubicBezTo>
                <a:cubicBezTo>
                  <a:pt x="432" y="207"/>
                  <a:pt x="431" y="206"/>
                  <a:pt x="430" y="206"/>
                </a:cubicBezTo>
                <a:cubicBezTo>
                  <a:pt x="429" y="206"/>
                  <a:pt x="427" y="207"/>
                  <a:pt x="426" y="207"/>
                </a:cubicBezTo>
                <a:cubicBezTo>
                  <a:pt x="425" y="208"/>
                  <a:pt x="424" y="209"/>
                  <a:pt x="423" y="210"/>
                </a:cubicBezTo>
                <a:cubicBezTo>
                  <a:pt x="423" y="207"/>
                  <a:pt x="423" y="207"/>
                  <a:pt x="423" y="207"/>
                </a:cubicBezTo>
                <a:cubicBezTo>
                  <a:pt x="423" y="207"/>
                  <a:pt x="422" y="207"/>
                  <a:pt x="422" y="207"/>
                </a:cubicBezTo>
                <a:cubicBezTo>
                  <a:pt x="420" y="207"/>
                  <a:pt x="420" y="207"/>
                  <a:pt x="420" y="207"/>
                </a:cubicBezTo>
                <a:cubicBezTo>
                  <a:pt x="420" y="234"/>
                  <a:pt x="420" y="234"/>
                  <a:pt x="420" y="234"/>
                </a:cubicBezTo>
                <a:cubicBezTo>
                  <a:pt x="423" y="234"/>
                  <a:pt x="423" y="234"/>
                  <a:pt x="423" y="234"/>
                </a:cubicBezTo>
                <a:cubicBezTo>
                  <a:pt x="423" y="225"/>
                  <a:pt x="423" y="225"/>
                  <a:pt x="423" y="225"/>
                </a:cubicBezTo>
                <a:cubicBezTo>
                  <a:pt x="424" y="226"/>
                  <a:pt x="425" y="226"/>
                  <a:pt x="426" y="227"/>
                </a:cubicBezTo>
                <a:cubicBezTo>
                  <a:pt x="427" y="227"/>
                  <a:pt x="428" y="227"/>
                  <a:pt x="429" y="227"/>
                </a:cubicBezTo>
                <a:cubicBezTo>
                  <a:pt x="430" y="227"/>
                  <a:pt x="432" y="227"/>
                  <a:pt x="433" y="226"/>
                </a:cubicBezTo>
                <a:cubicBezTo>
                  <a:pt x="434" y="226"/>
                  <a:pt x="435" y="225"/>
                  <a:pt x="435" y="224"/>
                </a:cubicBezTo>
                <a:cubicBezTo>
                  <a:pt x="436" y="223"/>
                  <a:pt x="437" y="222"/>
                  <a:pt x="437" y="221"/>
                </a:cubicBezTo>
                <a:cubicBezTo>
                  <a:pt x="437" y="220"/>
                  <a:pt x="438" y="218"/>
                  <a:pt x="438" y="217"/>
                </a:cubicBezTo>
                <a:cubicBezTo>
                  <a:pt x="438" y="215"/>
                  <a:pt x="438" y="214"/>
                  <a:pt x="437" y="212"/>
                </a:cubicBezTo>
                <a:cubicBezTo>
                  <a:pt x="437" y="211"/>
                  <a:pt x="436" y="210"/>
                  <a:pt x="436" y="209"/>
                </a:cubicBezTo>
                <a:close/>
                <a:moveTo>
                  <a:pt x="432" y="222"/>
                </a:moveTo>
                <a:cubicBezTo>
                  <a:pt x="431" y="224"/>
                  <a:pt x="430" y="224"/>
                  <a:pt x="428" y="224"/>
                </a:cubicBezTo>
                <a:cubicBezTo>
                  <a:pt x="427" y="224"/>
                  <a:pt x="426" y="224"/>
                  <a:pt x="426" y="224"/>
                </a:cubicBezTo>
                <a:cubicBezTo>
                  <a:pt x="425" y="224"/>
                  <a:pt x="424" y="223"/>
                  <a:pt x="423" y="222"/>
                </a:cubicBezTo>
                <a:cubicBezTo>
                  <a:pt x="423" y="212"/>
                  <a:pt x="423" y="212"/>
                  <a:pt x="423" y="212"/>
                </a:cubicBezTo>
                <a:cubicBezTo>
                  <a:pt x="424" y="211"/>
                  <a:pt x="425" y="211"/>
                  <a:pt x="426" y="210"/>
                </a:cubicBezTo>
                <a:cubicBezTo>
                  <a:pt x="427" y="209"/>
                  <a:pt x="428" y="209"/>
                  <a:pt x="429" y="209"/>
                </a:cubicBezTo>
                <a:cubicBezTo>
                  <a:pt x="430" y="209"/>
                  <a:pt x="430" y="209"/>
                  <a:pt x="431" y="210"/>
                </a:cubicBezTo>
                <a:cubicBezTo>
                  <a:pt x="432" y="210"/>
                  <a:pt x="432" y="210"/>
                  <a:pt x="433" y="211"/>
                </a:cubicBezTo>
                <a:cubicBezTo>
                  <a:pt x="433" y="212"/>
                  <a:pt x="433" y="212"/>
                  <a:pt x="434" y="213"/>
                </a:cubicBezTo>
                <a:cubicBezTo>
                  <a:pt x="434" y="214"/>
                  <a:pt x="434" y="215"/>
                  <a:pt x="434" y="217"/>
                </a:cubicBezTo>
                <a:cubicBezTo>
                  <a:pt x="434" y="219"/>
                  <a:pt x="434" y="221"/>
                  <a:pt x="432" y="222"/>
                </a:cubicBezTo>
                <a:close/>
                <a:moveTo>
                  <a:pt x="236" y="226"/>
                </a:moveTo>
                <a:cubicBezTo>
                  <a:pt x="237" y="226"/>
                  <a:pt x="237" y="226"/>
                  <a:pt x="238" y="226"/>
                </a:cubicBezTo>
                <a:cubicBezTo>
                  <a:pt x="238" y="225"/>
                  <a:pt x="239" y="225"/>
                  <a:pt x="239" y="224"/>
                </a:cubicBezTo>
                <a:cubicBezTo>
                  <a:pt x="240" y="226"/>
                  <a:pt x="240" y="226"/>
                  <a:pt x="240" y="226"/>
                </a:cubicBezTo>
                <a:cubicBezTo>
                  <a:pt x="240" y="226"/>
                  <a:pt x="240" y="227"/>
                  <a:pt x="240" y="227"/>
                </a:cubicBezTo>
                <a:cubicBezTo>
                  <a:pt x="240" y="227"/>
                  <a:pt x="240" y="227"/>
                  <a:pt x="241" y="227"/>
                </a:cubicBezTo>
                <a:cubicBezTo>
                  <a:pt x="242" y="227"/>
                  <a:pt x="242" y="227"/>
                  <a:pt x="242" y="227"/>
                </a:cubicBezTo>
                <a:cubicBezTo>
                  <a:pt x="242" y="214"/>
                  <a:pt x="242" y="214"/>
                  <a:pt x="242" y="214"/>
                </a:cubicBezTo>
                <a:cubicBezTo>
                  <a:pt x="242" y="213"/>
                  <a:pt x="242" y="212"/>
                  <a:pt x="242" y="211"/>
                </a:cubicBezTo>
                <a:cubicBezTo>
                  <a:pt x="242" y="210"/>
                  <a:pt x="241" y="209"/>
                  <a:pt x="241" y="208"/>
                </a:cubicBezTo>
                <a:cubicBezTo>
                  <a:pt x="240" y="208"/>
                  <a:pt x="239" y="207"/>
                  <a:pt x="238" y="207"/>
                </a:cubicBezTo>
                <a:cubicBezTo>
                  <a:pt x="237" y="207"/>
                  <a:pt x="236" y="206"/>
                  <a:pt x="235" y="206"/>
                </a:cubicBezTo>
                <a:cubicBezTo>
                  <a:pt x="234" y="206"/>
                  <a:pt x="232" y="207"/>
                  <a:pt x="231" y="207"/>
                </a:cubicBezTo>
                <a:cubicBezTo>
                  <a:pt x="230" y="208"/>
                  <a:pt x="229" y="208"/>
                  <a:pt x="227" y="210"/>
                </a:cubicBezTo>
                <a:cubicBezTo>
                  <a:pt x="228" y="211"/>
                  <a:pt x="228" y="211"/>
                  <a:pt x="228" y="211"/>
                </a:cubicBezTo>
                <a:cubicBezTo>
                  <a:pt x="228" y="211"/>
                  <a:pt x="228" y="211"/>
                  <a:pt x="229" y="211"/>
                </a:cubicBezTo>
                <a:cubicBezTo>
                  <a:pt x="229" y="211"/>
                  <a:pt x="229" y="211"/>
                  <a:pt x="229" y="211"/>
                </a:cubicBezTo>
                <a:cubicBezTo>
                  <a:pt x="229" y="211"/>
                  <a:pt x="230" y="211"/>
                  <a:pt x="230" y="211"/>
                </a:cubicBezTo>
                <a:cubicBezTo>
                  <a:pt x="230" y="211"/>
                  <a:pt x="231" y="211"/>
                  <a:pt x="231" y="210"/>
                </a:cubicBezTo>
                <a:cubicBezTo>
                  <a:pt x="232" y="210"/>
                  <a:pt x="232" y="210"/>
                  <a:pt x="233" y="210"/>
                </a:cubicBezTo>
                <a:cubicBezTo>
                  <a:pt x="233" y="209"/>
                  <a:pt x="234" y="209"/>
                  <a:pt x="235" y="209"/>
                </a:cubicBezTo>
                <a:cubicBezTo>
                  <a:pt x="236" y="209"/>
                  <a:pt x="237" y="210"/>
                  <a:pt x="238" y="210"/>
                </a:cubicBezTo>
                <a:cubicBezTo>
                  <a:pt x="239" y="211"/>
                  <a:pt x="239" y="212"/>
                  <a:pt x="239" y="214"/>
                </a:cubicBezTo>
                <a:cubicBezTo>
                  <a:pt x="239" y="216"/>
                  <a:pt x="239" y="216"/>
                  <a:pt x="239" y="216"/>
                </a:cubicBezTo>
                <a:cubicBezTo>
                  <a:pt x="237" y="216"/>
                  <a:pt x="235" y="216"/>
                  <a:pt x="233" y="216"/>
                </a:cubicBezTo>
                <a:cubicBezTo>
                  <a:pt x="232" y="217"/>
                  <a:pt x="230" y="217"/>
                  <a:pt x="229" y="218"/>
                </a:cubicBezTo>
                <a:cubicBezTo>
                  <a:pt x="228" y="218"/>
                  <a:pt x="228" y="219"/>
                  <a:pt x="227" y="220"/>
                </a:cubicBezTo>
                <a:cubicBezTo>
                  <a:pt x="227" y="220"/>
                  <a:pt x="226" y="221"/>
                  <a:pt x="226" y="222"/>
                </a:cubicBezTo>
                <a:cubicBezTo>
                  <a:pt x="226" y="223"/>
                  <a:pt x="227" y="224"/>
                  <a:pt x="227" y="224"/>
                </a:cubicBezTo>
                <a:cubicBezTo>
                  <a:pt x="227" y="225"/>
                  <a:pt x="228" y="226"/>
                  <a:pt x="228" y="226"/>
                </a:cubicBezTo>
                <a:cubicBezTo>
                  <a:pt x="229" y="226"/>
                  <a:pt x="229" y="227"/>
                  <a:pt x="230" y="227"/>
                </a:cubicBezTo>
                <a:cubicBezTo>
                  <a:pt x="231" y="227"/>
                  <a:pt x="231" y="227"/>
                  <a:pt x="232" y="227"/>
                </a:cubicBezTo>
                <a:cubicBezTo>
                  <a:pt x="233" y="227"/>
                  <a:pt x="234" y="227"/>
                  <a:pt x="234" y="227"/>
                </a:cubicBezTo>
                <a:cubicBezTo>
                  <a:pt x="235" y="227"/>
                  <a:pt x="235" y="227"/>
                  <a:pt x="236" y="226"/>
                </a:cubicBezTo>
                <a:close/>
                <a:moveTo>
                  <a:pt x="232" y="225"/>
                </a:moveTo>
                <a:cubicBezTo>
                  <a:pt x="231" y="224"/>
                  <a:pt x="231" y="224"/>
                  <a:pt x="231" y="224"/>
                </a:cubicBezTo>
                <a:cubicBezTo>
                  <a:pt x="231" y="224"/>
                  <a:pt x="230" y="224"/>
                  <a:pt x="230" y="223"/>
                </a:cubicBezTo>
                <a:cubicBezTo>
                  <a:pt x="230" y="223"/>
                  <a:pt x="230" y="222"/>
                  <a:pt x="230" y="222"/>
                </a:cubicBezTo>
                <a:cubicBezTo>
                  <a:pt x="230" y="221"/>
                  <a:pt x="230" y="221"/>
                  <a:pt x="230" y="220"/>
                </a:cubicBezTo>
                <a:cubicBezTo>
                  <a:pt x="231" y="220"/>
                  <a:pt x="231" y="219"/>
                  <a:pt x="232" y="219"/>
                </a:cubicBezTo>
                <a:cubicBezTo>
                  <a:pt x="233" y="219"/>
                  <a:pt x="234" y="218"/>
                  <a:pt x="235" y="218"/>
                </a:cubicBezTo>
                <a:cubicBezTo>
                  <a:pt x="236" y="218"/>
                  <a:pt x="237" y="218"/>
                  <a:pt x="239" y="218"/>
                </a:cubicBezTo>
                <a:cubicBezTo>
                  <a:pt x="239" y="222"/>
                  <a:pt x="239" y="222"/>
                  <a:pt x="239" y="222"/>
                </a:cubicBezTo>
                <a:cubicBezTo>
                  <a:pt x="239" y="222"/>
                  <a:pt x="238" y="223"/>
                  <a:pt x="238" y="223"/>
                </a:cubicBezTo>
                <a:cubicBezTo>
                  <a:pt x="237" y="224"/>
                  <a:pt x="237" y="224"/>
                  <a:pt x="236" y="224"/>
                </a:cubicBezTo>
                <a:cubicBezTo>
                  <a:pt x="236" y="224"/>
                  <a:pt x="235" y="224"/>
                  <a:pt x="235" y="225"/>
                </a:cubicBezTo>
                <a:cubicBezTo>
                  <a:pt x="234" y="225"/>
                  <a:pt x="234" y="225"/>
                  <a:pt x="233" y="225"/>
                </a:cubicBezTo>
                <a:cubicBezTo>
                  <a:pt x="233" y="225"/>
                  <a:pt x="232" y="225"/>
                  <a:pt x="232" y="225"/>
                </a:cubicBezTo>
                <a:close/>
                <a:moveTo>
                  <a:pt x="227" y="260"/>
                </a:moveTo>
                <a:cubicBezTo>
                  <a:pt x="226" y="260"/>
                  <a:pt x="225" y="259"/>
                  <a:pt x="224" y="259"/>
                </a:cubicBezTo>
                <a:cubicBezTo>
                  <a:pt x="224" y="259"/>
                  <a:pt x="223" y="258"/>
                  <a:pt x="222" y="258"/>
                </a:cubicBezTo>
                <a:cubicBezTo>
                  <a:pt x="221" y="258"/>
                  <a:pt x="220" y="258"/>
                  <a:pt x="220" y="259"/>
                </a:cubicBezTo>
                <a:cubicBezTo>
                  <a:pt x="219" y="259"/>
                  <a:pt x="218" y="259"/>
                  <a:pt x="218" y="259"/>
                </a:cubicBezTo>
                <a:cubicBezTo>
                  <a:pt x="217" y="260"/>
                  <a:pt x="217" y="260"/>
                  <a:pt x="216" y="261"/>
                </a:cubicBezTo>
                <a:cubicBezTo>
                  <a:pt x="216" y="261"/>
                  <a:pt x="215" y="262"/>
                  <a:pt x="215" y="263"/>
                </a:cubicBezTo>
                <a:cubicBezTo>
                  <a:pt x="215" y="261"/>
                  <a:pt x="214" y="260"/>
                  <a:pt x="213" y="260"/>
                </a:cubicBezTo>
                <a:cubicBezTo>
                  <a:pt x="212" y="259"/>
                  <a:pt x="211" y="258"/>
                  <a:pt x="210" y="258"/>
                </a:cubicBezTo>
                <a:cubicBezTo>
                  <a:pt x="209" y="258"/>
                  <a:pt x="208" y="259"/>
                  <a:pt x="207" y="259"/>
                </a:cubicBezTo>
                <a:cubicBezTo>
                  <a:pt x="206" y="260"/>
                  <a:pt x="205" y="261"/>
                  <a:pt x="204" y="262"/>
                </a:cubicBezTo>
                <a:cubicBezTo>
                  <a:pt x="204" y="259"/>
                  <a:pt x="204" y="259"/>
                  <a:pt x="204" y="259"/>
                </a:cubicBezTo>
                <a:cubicBezTo>
                  <a:pt x="204" y="259"/>
                  <a:pt x="204" y="259"/>
                  <a:pt x="203" y="259"/>
                </a:cubicBezTo>
                <a:cubicBezTo>
                  <a:pt x="201" y="259"/>
                  <a:pt x="201" y="259"/>
                  <a:pt x="201" y="259"/>
                </a:cubicBezTo>
                <a:cubicBezTo>
                  <a:pt x="201" y="279"/>
                  <a:pt x="201" y="279"/>
                  <a:pt x="201" y="279"/>
                </a:cubicBezTo>
                <a:cubicBezTo>
                  <a:pt x="204" y="279"/>
                  <a:pt x="204" y="279"/>
                  <a:pt x="204" y="279"/>
                </a:cubicBezTo>
                <a:cubicBezTo>
                  <a:pt x="204" y="264"/>
                  <a:pt x="204" y="264"/>
                  <a:pt x="204" y="264"/>
                </a:cubicBezTo>
                <a:cubicBezTo>
                  <a:pt x="205" y="263"/>
                  <a:pt x="206" y="262"/>
                  <a:pt x="207" y="262"/>
                </a:cubicBezTo>
                <a:cubicBezTo>
                  <a:pt x="207" y="261"/>
                  <a:pt x="208" y="261"/>
                  <a:pt x="209" y="261"/>
                </a:cubicBezTo>
                <a:cubicBezTo>
                  <a:pt x="210" y="261"/>
                  <a:pt x="211" y="262"/>
                  <a:pt x="212" y="262"/>
                </a:cubicBezTo>
                <a:cubicBezTo>
                  <a:pt x="212" y="263"/>
                  <a:pt x="213" y="264"/>
                  <a:pt x="213" y="266"/>
                </a:cubicBezTo>
                <a:cubicBezTo>
                  <a:pt x="213" y="279"/>
                  <a:pt x="213" y="279"/>
                  <a:pt x="213" y="279"/>
                </a:cubicBezTo>
                <a:cubicBezTo>
                  <a:pt x="216" y="279"/>
                  <a:pt x="216" y="279"/>
                  <a:pt x="216" y="279"/>
                </a:cubicBezTo>
                <a:cubicBezTo>
                  <a:pt x="216" y="266"/>
                  <a:pt x="216" y="266"/>
                  <a:pt x="216" y="266"/>
                </a:cubicBezTo>
                <a:cubicBezTo>
                  <a:pt x="216" y="265"/>
                  <a:pt x="216" y="265"/>
                  <a:pt x="217" y="264"/>
                </a:cubicBezTo>
                <a:cubicBezTo>
                  <a:pt x="217" y="263"/>
                  <a:pt x="217" y="263"/>
                  <a:pt x="218" y="262"/>
                </a:cubicBezTo>
                <a:cubicBezTo>
                  <a:pt x="218" y="262"/>
                  <a:pt x="219" y="262"/>
                  <a:pt x="219" y="262"/>
                </a:cubicBezTo>
                <a:cubicBezTo>
                  <a:pt x="220" y="261"/>
                  <a:pt x="220" y="261"/>
                  <a:pt x="221" y="261"/>
                </a:cubicBezTo>
                <a:cubicBezTo>
                  <a:pt x="222" y="261"/>
                  <a:pt x="223" y="262"/>
                  <a:pt x="224" y="262"/>
                </a:cubicBezTo>
                <a:cubicBezTo>
                  <a:pt x="224" y="263"/>
                  <a:pt x="225" y="264"/>
                  <a:pt x="225" y="266"/>
                </a:cubicBezTo>
                <a:cubicBezTo>
                  <a:pt x="225" y="279"/>
                  <a:pt x="225" y="279"/>
                  <a:pt x="225" y="279"/>
                </a:cubicBezTo>
                <a:cubicBezTo>
                  <a:pt x="228" y="279"/>
                  <a:pt x="228" y="279"/>
                  <a:pt x="228" y="279"/>
                </a:cubicBezTo>
                <a:cubicBezTo>
                  <a:pt x="228" y="266"/>
                  <a:pt x="228" y="266"/>
                  <a:pt x="228" y="266"/>
                </a:cubicBezTo>
                <a:cubicBezTo>
                  <a:pt x="228" y="265"/>
                  <a:pt x="228" y="264"/>
                  <a:pt x="228" y="263"/>
                </a:cubicBezTo>
                <a:cubicBezTo>
                  <a:pt x="228" y="262"/>
                  <a:pt x="227" y="261"/>
                  <a:pt x="227" y="260"/>
                </a:cubicBezTo>
                <a:close/>
                <a:moveTo>
                  <a:pt x="269" y="261"/>
                </a:moveTo>
                <a:cubicBezTo>
                  <a:pt x="269" y="260"/>
                  <a:pt x="268" y="259"/>
                  <a:pt x="267" y="259"/>
                </a:cubicBezTo>
                <a:cubicBezTo>
                  <a:pt x="266" y="259"/>
                  <a:pt x="265" y="258"/>
                  <a:pt x="264" y="258"/>
                </a:cubicBezTo>
                <a:cubicBezTo>
                  <a:pt x="262" y="258"/>
                  <a:pt x="261" y="259"/>
                  <a:pt x="260" y="259"/>
                </a:cubicBezTo>
                <a:cubicBezTo>
                  <a:pt x="259" y="260"/>
                  <a:pt x="258" y="260"/>
                  <a:pt x="257" y="261"/>
                </a:cubicBezTo>
                <a:cubicBezTo>
                  <a:pt x="257" y="262"/>
                  <a:pt x="256" y="263"/>
                  <a:pt x="256" y="265"/>
                </a:cubicBezTo>
                <a:cubicBezTo>
                  <a:pt x="255" y="266"/>
                  <a:pt x="255" y="267"/>
                  <a:pt x="255" y="269"/>
                </a:cubicBezTo>
                <a:cubicBezTo>
                  <a:pt x="255" y="271"/>
                  <a:pt x="255" y="272"/>
                  <a:pt x="255" y="273"/>
                </a:cubicBezTo>
                <a:cubicBezTo>
                  <a:pt x="256" y="275"/>
                  <a:pt x="256" y="276"/>
                  <a:pt x="257" y="277"/>
                </a:cubicBezTo>
                <a:cubicBezTo>
                  <a:pt x="258" y="277"/>
                  <a:pt x="258" y="278"/>
                  <a:pt x="259" y="279"/>
                </a:cubicBezTo>
                <a:cubicBezTo>
                  <a:pt x="260" y="279"/>
                  <a:pt x="261" y="279"/>
                  <a:pt x="263" y="279"/>
                </a:cubicBezTo>
                <a:cubicBezTo>
                  <a:pt x="264" y="279"/>
                  <a:pt x="265" y="279"/>
                  <a:pt x="266" y="278"/>
                </a:cubicBezTo>
                <a:cubicBezTo>
                  <a:pt x="268" y="278"/>
                  <a:pt x="269" y="277"/>
                  <a:pt x="269" y="276"/>
                </a:cubicBezTo>
                <a:cubicBezTo>
                  <a:pt x="270" y="278"/>
                  <a:pt x="270" y="278"/>
                  <a:pt x="270" y="278"/>
                </a:cubicBezTo>
                <a:cubicBezTo>
                  <a:pt x="270" y="279"/>
                  <a:pt x="270" y="279"/>
                  <a:pt x="271" y="279"/>
                </a:cubicBezTo>
                <a:cubicBezTo>
                  <a:pt x="273" y="279"/>
                  <a:pt x="273" y="279"/>
                  <a:pt x="273" y="279"/>
                </a:cubicBezTo>
                <a:cubicBezTo>
                  <a:pt x="273" y="250"/>
                  <a:pt x="273" y="250"/>
                  <a:pt x="273" y="250"/>
                </a:cubicBezTo>
                <a:cubicBezTo>
                  <a:pt x="269" y="250"/>
                  <a:pt x="269" y="250"/>
                  <a:pt x="269" y="250"/>
                </a:cubicBezTo>
                <a:lnTo>
                  <a:pt x="269" y="261"/>
                </a:lnTo>
                <a:close/>
                <a:moveTo>
                  <a:pt x="269" y="273"/>
                </a:moveTo>
                <a:cubicBezTo>
                  <a:pt x="269" y="274"/>
                  <a:pt x="268" y="275"/>
                  <a:pt x="267" y="276"/>
                </a:cubicBezTo>
                <a:cubicBezTo>
                  <a:pt x="266" y="276"/>
                  <a:pt x="265" y="276"/>
                  <a:pt x="264" y="276"/>
                </a:cubicBezTo>
                <a:cubicBezTo>
                  <a:pt x="263" y="276"/>
                  <a:pt x="262" y="276"/>
                  <a:pt x="262" y="276"/>
                </a:cubicBezTo>
                <a:cubicBezTo>
                  <a:pt x="261" y="276"/>
                  <a:pt x="260" y="275"/>
                  <a:pt x="260" y="275"/>
                </a:cubicBezTo>
                <a:cubicBezTo>
                  <a:pt x="260" y="274"/>
                  <a:pt x="259" y="273"/>
                  <a:pt x="259" y="272"/>
                </a:cubicBezTo>
                <a:cubicBezTo>
                  <a:pt x="259" y="271"/>
                  <a:pt x="259" y="270"/>
                  <a:pt x="259" y="269"/>
                </a:cubicBezTo>
                <a:cubicBezTo>
                  <a:pt x="259" y="266"/>
                  <a:pt x="259" y="264"/>
                  <a:pt x="260" y="263"/>
                </a:cubicBezTo>
                <a:cubicBezTo>
                  <a:pt x="261" y="262"/>
                  <a:pt x="263" y="261"/>
                  <a:pt x="264" y="261"/>
                </a:cubicBezTo>
                <a:cubicBezTo>
                  <a:pt x="265" y="261"/>
                  <a:pt x="266" y="261"/>
                  <a:pt x="267" y="262"/>
                </a:cubicBezTo>
                <a:cubicBezTo>
                  <a:pt x="268" y="262"/>
                  <a:pt x="269" y="263"/>
                  <a:pt x="269" y="264"/>
                </a:cubicBezTo>
                <a:lnTo>
                  <a:pt x="269" y="273"/>
                </a:lnTo>
                <a:close/>
                <a:moveTo>
                  <a:pt x="261" y="224"/>
                </a:moveTo>
                <a:cubicBezTo>
                  <a:pt x="262" y="226"/>
                  <a:pt x="262" y="226"/>
                  <a:pt x="262" y="226"/>
                </a:cubicBezTo>
                <a:cubicBezTo>
                  <a:pt x="262" y="227"/>
                  <a:pt x="262" y="227"/>
                  <a:pt x="262" y="227"/>
                </a:cubicBezTo>
                <a:cubicBezTo>
                  <a:pt x="265" y="227"/>
                  <a:pt x="265" y="227"/>
                  <a:pt x="265" y="227"/>
                </a:cubicBezTo>
                <a:cubicBezTo>
                  <a:pt x="265" y="198"/>
                  <a:pt x="265" y="198"/>
                  <a:pt x="265" y="198"/>
                </a:cubicBezTo>
                <a:cubicBezTo>
                  <a:pt x="261" y="198"/>
                  <a:pt x="261" y="198"/>
                  <a:pt x="261" y="198"/>
                </a:cubicBezTo>
                <a:cubicBezTo>
                  <a:pt x="261" y="209"/>
                  <a:pt x="261" y="209"/>
                  <a:pt x="261" y="209"/>
                </a:cubicBezTo>
                <a:cubicBezTo>
                  <a:pt x="260" y="208"/>
                  <a:pt x="260" y="207"/>
                  <a:pt x="259" y="207"/>
                </a:cubicBezTo>
                <a:cubicBezTo>
                  <a:pt x="258" y="207"/>
                  <a:pt x="257" y="206"/>
                  <a:pt x="255" y="206"/>
                </a:cubicBezTo>
                <a:cubicBezTo>
                  <a:pt x="254" y="206"/>
                  <a:pt x="253" y="207"/>
                  <a:pt x="252" y="207"/>
                </a:cubicBezTo>
                <a:cubicBezTo>
                  <a:pt x="251" y="208"/>
                  <a:pt x="250" y="208"/>
                  <a:pt x="249" y="209"/>
                </a:cubicBezTo>
                <a:cubicBezTo>
                  <a:pt x="248" y="210"/>
                  <a:pt x="248" y="211"/>
                  <a:pt x="247" y="213"/>
                </a:cubicBezTo>
                <a:cubicBezTo>
                  <a:pt x="247" y="214"/>
                  <a:pt x="247" y="215"/>
                  <a:pt x="247" y="217"/>
                </a:cubicBezTo>
                <a:cubicBezTo>
                  <a:pt x="247" y="219"/>
                  <a:pt x="247" y="220"/>
                  <a:pt x="247" y="221"/>
                </a:cubicBezTo>
                <a:cubicBezTo>
                  <a:pt x="248" y="223"/>
                  <a:pt x="248" y="224"/>
                  <a:pt x="249" y="225"/>
                </a:cubicBezTo>
                <a:cubicBezTo>
                  <a:pt x="249" y="225"/>
                  <a:pt x="250" y="226"/>
                  <a:pt x="251" y="227"/>
                </a:cubicBezTo>
                <a:cubicBezTo>
                  <a:pt x="252" y="227"/>
                  <a:pt x="253" y="227"/>
                  <a:pt x="254" y="227"/>
                </a:cubicBezTo>
                <a:cubicBezTo>
                  <a:pt x="256" y="227"/>
                  <a:pt x="257" y="227"/>
                  <a:pt x="258" y="226"/>
                </a:cubicBezTo>
                <a:cubicBezTo>
                  <a:pt x="259" y="226"/>
                  <a:pt x="260" y="225"/>
                  <a:pt x="261" y="224"/>
                </a:cubicBezTo>
                <a:close/>
                <a:moveTo>
                  <a:pt x="253" y="224"/>
                </a:moveTo>
                <a:cubicBezTo>
                  <a:pt x="253" y="224"/>
                  <a:pt x="252" y="223"/>
                  <a:pt x="252" y="223"/>
                </a:cubicBezTo>
                <a:cubicBezTo>
                  <a:pt x="251" y="222"/>
                  <a:pt x="251" y="221"/>
                  <a:pt x="251" y="220"/>
                </a:cubicBezTo>
                <a:cubicBezTo>
                  <a:pt x="251" y="219"/>
                  <a:pt x="250" y="218"/>
                  <a:pt x="250" y="217"/>
                </a:cubicBezTo>
                <a:cubicBezTo>
                  <a:pt x="250" y="214"/>
                  <a:pt x="251" y="212"/>
                  <a:pt x="252" y="211"/>
                </a:cubicBezTo>
                <a:cubicBezTo>
                  <a:pt x="253" y="210"/>
                  <a:pt x="254" y="209"/>
                  <a:pt x="256" y="209"/>
                </a:cubicBezTo>
                <a:cubicBezTo>
                  <a:pt x="257" y="209"/>
                  <a:pt x="258" y="209"/>
                  <a:pt x="259" y="210"/>
                </a:cubicBezTo>
                <a:cubicBezTo>
                  <a:pt x="260" y="210"/>
                  <a:pt x="260" y="211"/>
                  <a:pt x="261" y="212"/>
                </a:cubicBezTo>
                <a:cubicBezTo>
                  <a:pt x="261" y="221"/>
                  <a:pt x="261" y="221"/>
                  <a:pt x="261" y="221"/>
                </a:cubicBezTo>
                <a:cubicBezTo>
                  <a:pt x="260" y="222"/>
                  <a:pt x="259" y="223"/>
                  <a:pt x="259" y="224"/>
                </a:cubicBezTo>
                <a:cubicBezTo>
                  <a:pt x="258" y="224"/>
                  <a:pt x="257" y="224"/>
                  <a:pt x="256" y="224"/>
                </a:cubicBezTo>
                <a:cubicBezTo>
                  <a:pt x="255" y="224"/>
                  <a:pt x="254" y="224"/>
                  <a:pt x="253" y="224"/>
                </a:cubicBezTo>
                <a:close/>
                <a:moveTo>
                  <a:pt x="194" y="222"/>
                </a:moveTo>
                <a:cubicBezTo>
                  <a:pt x="193" y="223"/>
                  <a:pt x="192" y="223"/>
                  <a:pt x="191" y="224"/>
                </a:cubicBezTo>
                <a:cubicBezTo>
                  <a:pt x="191" y="224"/>
                  <a:pt x="190" y="224"/>
                  <a:pt x="189" y="224"/>
                </a:cubicBezTo>
                <a:cubicBezTo>
                  <a:pt x="187" y="224"/>
                  <a:pt x="186" y="224"/>
                  <a:pt x="185" y="223"/>
                </a:cubicBezTo>
                <a:cubicBezTo>
                  <a:pt x="185" y="222"/>
                  <a:pt x="184" y="221"/>
                  <a:pt x="184" y="220"/>
                </a:cubicBezTo>
                <a:cubicBezTo>
                  <a:pt x="184" y="207"/>
                  <a:pt x="184" y="207"/>
                  <a:pt x="184" y="207"/>
                </a:cubicBezTo>
                <a:cubicBezTo>
                  <a:pt x="181" y="207"/>
                  <a:pt x="181" y="207"/>
                  <a:pt x="181" y="207"/>
                </a:cubicBezTo>
                <a:cubicBezTo>
                  <a:pt x="181" y="220"/>
                  <a:pt x="181" y="220"/>
                  <a:pt x="181" y="220"/>
                </a:cubicBezTo>
                <a:cubicBezTo>
                  <a:pt x="181" y="221"/>
                  <a:pt x="181" y="222"/>
                  <a:pt x="181" y="223"/>
                </a:cubicBezTo>
                <a:cubicBezTo>
                  <a:pt x="181" y="224"/>
                  <a:pt x="182" y="225"/>
                  <a:pt x="182" y="225"/>
                </a:cubicBezTo>
                <a:cubicBezTo>
                  <a:pt x="183" y="226"/>
                  <a:pt x="184" y="226"/>
                  <a:pt x="185" y="227"/>
                </a:cubicBezTo>
                <a:cubicBezTo>
                  <a:pt x="185" y="227"/>
                  <a:pt x="186" y="227"/>
                  <a:pt x="187" y="227"/>
                </a:cubicBezTo>
                <a:cubicBezTo>
                  <a:pt x="189" y="227"/>
                  <a:pt x="190" y="227"/>
                  <a:pt x="191" y="226"/>
                </a:cubicBezTo>
                <a:cubicBezTo>
                  <a:pt x="192" y="226"/>
                  <a:pt x="193" y="225"/>
                  <a:pt x="194" y="224"/>
                </a:cubicBezTo>
                <a:cubicBezTo>
                  <a:pt x="194" y="226"/>
                  <a:pt x="194" y="226"/>
                  <a:pt x="194" y="226"/>
                </a:cubicBezTo>
                <a:cubicBezTo>
                  <a:pt x="195" y="227"/>
                  <a:pt x="195" y="227"/>
                  <a:pt x="195" y="227"/>
                </a:cubicBezTo>
                <a:cubicBezTo>
                  <a:pt x="198" y="227"/>
                  <a:pt x="198" y="227"/>
                  <a:pt x="198" y="227"/>
                </a:cubicBezTo>
                <a:cubicBezTo>
                  <a:pt x="198" y="207"/>
                  <a:pt x="198" y="207"/>
                  <a:pt x="198" y="207"/>
                </a:cubicBezTo>
                <a:cubicBezTo>
                  <a:pt x="194" y="207"/>
                  <a:pt x="194" y="207"/>
                  <a:pt x="194" y="207"/>
                </a:cubicBezTo>
                <a:lnTo>
                  <a:pt x="194" y="222"/>
                </a:lnTo>
                <a:close/>
                <a:moveTo>
                  <a:pt x="249" y="261"/>
                </a:moveTo>
                <a:cubicBezTo>
                  <a:pt x="248" y="260"/>
                  <a:pt x="247" y="260"/>
                  <a:pt x="246" y="259"/>
                </a:cubicBezTo>
                <a:cubicBezTo>
                  <a:pt x="245" y="259"/>
                  <a:pt x="244" y="258"/>
                  <a:pt x="242" y="258"/>
                </a:cubicBezTo>
                <a:cubicBezTo>
                  <a:pt x="241" y="258"/>
                  <a:pt x="239" y="259"/>
                  <a:pt x="238" y="259"/>
                </a:cubicBezTo>
                <a:cubicBezTo>
                  <a:pt x="237" y="260"/>
                  <a:pt x="236" y="260"/>
                  <a:pt x="235" y="261"/>
                </a:cubicBezTo>
                <a:cubicBezTo>
                  <a:pt x="234" y="262"/>
                  <a:pt x="234" y="263"/>
                  <a:pt x="233" y="265"/>
                </a:cubicBezTo>
                <a:cubicBezTo>
                  <a:pt x="233" y="266"/>
                  <a:pt x="232" y="267"/>
                  <a:pt x="232" y="269"/>
                </a:cubicBezTo>
                <a:cubicBezTo>
                  <a:pt x="232" y="270"/>
                  <a:pt x="233" y="272"/>
                  <a:pt x="233" y="273"/>
                </a:cubicBezTo>
                <a:cubicBezTo>
                  <a:pt x="234" y="274"/>
                  <a:pt x="234" y="276"/>
                  <a:pt x="235" y="276"/>
                </a:cubicBezTo>
                <a:cubicBezTo>
                  <a:pt x="236" y="277"/>
                  <a:pt x="237" y="278"/>
                  <a:pt x="238" y="279"/>
                </a:cubicBezTo>
                <a:cubicBezTo>
                  <a:pt x="239" y="279"/>
                  <a:pt x="241" y="279"/>
                  <a:pt x="242" y="279"/>
                </a:cubicBezTo>
                <a:cubicBezTo>
                  <a:pt x="244" y="279"/>
                  <a:pt x="245" y="279"/>
                  <a:pt x="246" y="279"/>
                </a:cubicBezTo>
                <a:cubicBezTo>
                  <a:pt x="247" y="278"/>
                  <a:pt x="248" y="277"/>
                  <a:pt x="249" y="276"/>
                </a:cubicBezTo>
                <a:cubicBezTo>
                  <a:pt x="250" y="276"/>
                  <a:pt x="251" y="274"/>
                  <a:pt x="251" y="273"/>
                </a:cubicBezTo>
                <a:cubicBezTo>
                  <a:pt x="252" y="272"/>
                  <a:pt x="252" y="270"/>
                  <a:pt x="252" y="269"/>
                </a:cubicBezTo>
                <a:cubicBezTo>
                  <a:pt x="252" y="267"/>
                  <a:pt x="252" y="266"/>
                  <a:pt x="251" y="265"/>
                </a:cubicBezTo>
                <a:cubicBezTo>
                  <a:pt x="251" y="263"/>
                  <a:pt x="250" y="262"/>
                  <a:pt x="249" y="261"/>
                </a:cubicBezTo>
                <a:close/>
                <a:moveTo>
                  <a:pt x="247" y="274"/>
                </a:moveTo>
                <a:cubicBezTo>
                  <a:pt x="246" y="276"/>
                  <a:pt x="244" y="276"/>
                  <a:pt x="242" y="276"/>
                </a:cubicBezTo>
                <a:cubicBezTo>
                  <a:pt x="240" y="276"/>
                  <a:pt x="239" y="276"/>
                  <a:pt x="238" y="274"/>
                </a:cubicBezTo>
                <a:cubicBezTo>
                  <a:pt x="237" y="273"/>
                  <a:pt x="236" y="271"/>
                  <a:pt x="236" y="269"/>
                </a:cubicBezTo>
                <a:cubicBezTo>
                  <a:pt x="236" y="268"/>
                  <a:pt x="236" y="267"/>
                  <a:pt x="236" y="266"/>
                </a:cubicBezTo>
                <a:cubicBezTo>
                  <a:pt x="237" y="265"/>
                  <a:pt x="237" y="264"/>
                  <a:pt x="238" y="263"/>
                </a:cubicBezTo>
                <a:cubicBezTo>
                  <a:pt x="238" y="263"/>
                  <a:pt x="239" y="262"/>
                  <a:pt x="239" y="262"/>
                </a:cubicBezTo>
                <a:cubicBezTo>
                  <a:pt x="240" y="261"/>
                  <a:pt x="241" y="261"/>
                  <a:pt x="242" y="261"/>
                </a:cubicBezTo>
                <a:cubicBezTo>
                  <a:pt x="244" y="261"/>
                  <a:pt x="246" y="262"/>
                  <a:pt x="247" y="263"/>
                </a:cubicBezTo>
                <a:cubicBezTo>
                  <a:pt x="248" y="265"/>
                  <a:pt x="248" y="266"/>
                  <a:pt x="248" y="269"/>
                </a:cubicBezTo>
                <a:cubicBezTo>
                  <a:pt x="248" y="271"/>
                  <a:pt x="248" y="273"/>
                  <a:pt x="247" y="274"/>
                </a:cubicBezTo>
                <a:close/>
                <a:moveTo>
                  <a:pt x="195" y="269"/>
                </a:moveTo>
                <a:cubicBezTo>
                  <a:pt x="194" y="269"/>
                  <a:pt x="194" y="268"/>
                  <a:pt x="193" y="268"/>
                </a:cubicBezTo>
                <a:cubicBezTo>
                  <a:pt x="193" y="268"/>
                  <a:pt x="192" y="268"/>
                  <a:pt x="191" y="267"/>
                </a:cubicBezTo>
                <a:cubicBezTo>
                  <a:pt x="191" y="267"/>
                  <a:pt x="190" y="267"/>
                  <a:pt x="189" y="267"/>
                </a:cubicBezTo>
                <a:cubicBezTo>
                  <a:pt x="189" y="267"/>
                  <a:pt x="188" y="266"/>
                  <a:pt x="188" y="266"/>
                </a:cubicBezTo>
                <a:cubicBezTo>
                  <a:pt x="187" y="266"/>
                  <a:pt x="187" y="266"/>
                  <a:pt x="186" y="265"/>
                </a:cubicBezTo>
                <a:cubicBezTo>
                  <a:pt x="186" y="265"/>
                  <a:pt x="186" y="265"/>
                  <a:pt x="186" y="264"/>
                </a:cubicBezTo>
                <a:cubicBezTo>
                  <a:pt x="186" y="264"/>
                  <a:pt x="186" y="263"/>
                  <a:pt x="186" y="263"/>
                </a:cubicBezTo>
                <a:cubicBezTo>
                  <a:pt x="186" y="262"/>
                  <a:pt x="187" y="262"/>
                  <a:pt x="187" y="262"/>
                </a:cubicBezTo>
                <a:cubicBezTo>
                  <a:pt x="187" y="262"/>
                  <a:pt x="188" y="261"/>
                  <a:pt x="188" y="261"/>
                </a:cubicBezTo>
                <a:cubicBezTo>
                  <a:pt x="189" y="261"/>
                  <a:pt x="189" y="261"/>
                  <a:pt x="190" y="261"/>
                </a:cubicBezTo>
                <a:cubicBezTo>
                  <a:pt x="191" y="261"/>
                  <a:pt x="191" y="261"/>
                  <a:pt x="192" y="261"/>
                </a:cubicBezTo>
                <a:cubicBezTo>
                  <a:pt x="192" y="261"/>
                  <a:pt x="193" y="262"/>
                  <a:pt x="193" y="262"/>
                </a:cubicBezTo>
                <a:cubicBezTo>
                  <a:pt x="193" y="262"/>
                  <a:pt x="194" y="262"/>
                  <a:pt x="194" y="262"/>
                </a:cubicBezTo>
                <a:cubicBezTo>
                  <a:pt x="194" y="262"/>
                  <a:pt x="194" y="262"/>
                  <a:pt x="195" y="262"/>
                </a:cubicBezTo>
                <a:cubicBezTo>
                  <a:pt x="195" y="262"/>
                  <a:pt x="195" y="262"/>
                  <a:pt x="195" y="262"/>
                </a:cubicBezTo>
                <a:cubicBezTo>
                  <a:pt x="196" y="261"/>
                  <a:pt x="196" y="261"/>
                  <a:pt x="196" y="261"/>
                </a:cubicBezTo>
                <a:cubicBezTo>
                  <a:pt x="195" y="260"/>
                  <a:pt x="194" y="259"/>
                  <a:pt x="193" y="259"/>
                </a:cubicBezTo>
                <a:cubicBezTo>
                  <a:pt x="192" y="259"/>
                  <a:pt x="191" y="258"/>
                  <a:pt x="190" y="258"/>
                </a:cubicBezTo>
                <a:cubicBezTo>
                  <a:pt x="189" y="258"/>
                  <a:pt x="188" y="259"/>
                  <a:pt x="187" y="259"/>
                </a:cubicBezTo>
                <a:cubicBezTo>
                  <a:pt x="186" y="259"/>
                  <a:pt x="185" y="260"/>
                  <a:pt x="184" y="260"/>
                </a:cubicBezTo>
                <a:cubicBezTo>
                  <a:pt x="184" y="261"/>
                  <a:pt x="183" y="261"/>
                  <a:pt x="183" y="262"/>
                </a:cubicBezTo>
                <a:cubicBezTo>
                  <a:pt x="183" y="263"/>
                  <a:pt x="183" y="263"/>
                  <a:pt x="183" y="264"/>
                </a:cubicBezTo>
                <a:cubicBezTo>
                  <a:pt x="183" y="265"/>
                  <a:pt x="183" y="266"/>
                  <a:pt x="183" y="266"/>
                </a:cubicBezTo>
                <a:cubicBezTo>
                  <a:pt x="183" y="267"/>
                  <a:pt x="184" y="268"/>
                  <a:pt x="184" y="268"/>
                </a:cubicBezTo>
                <a:cubicBezTo>
                  <a:pt x="185" y="268"/>
                  <a:pt x="185" y="269"/>
                  <a:pt x="186" y="269"/>
                </a:cubicBezTo>
                <a:cubicBezTo>
                  <a:pt x="187" y="269"/>
                  <a:pt x="187" y="270"/>
                  <a:pt x="188" y="270"/>
                </a:cubicBezTo>
                <a:cubicBezTo>
                  <a:pt x="189" y="270"/>
                  <a:pt x="189" y="270"/>
                  <a:pt x="190" y="270"/>
                </a:cubicBezTo>
                <a:cubicBezTo>
                  <a:pt x="190" y="271"/>
                  <a:pt x="191" y="271"/>
                  <a:pt x="192" y="271"/>
                </a:cubicBezTo>
                <a:cubicBezTo>
                  <a:pt x="192" y="271"/>
                  <a:pt x="192" y="272"/>
                  <a:pt x="193" y="272"/>
                </a:cubicBezTo>
                <a:cubicBezTo>
                  <a:pt x="193" y="272"/>
                  <a:pt x="193" y="273"/>
                  <a:pt x="193" y="273"/>
                </a:cubicBezTo>
                <a:cubicBezTo>
                  <a:pt x="193" y="274"/>
                  <a:pt x="193" y="274"/>
                  <a:pt x="193" y="275"/>
                </a:cubicBezTo>
                <a:cubicBezTo>
                  <a:pt x="193" y="275"/>
                  <a:pt x="192" y="275"/>
                  <a:pt x="192" y="276"/>
                </a:cubicBezTo>
                <a:cubicBezTo>
                  <a:pt x="192" y="276"/>
                  <a:pt x="191" y="276"/>
                  <a:pt x="191" y="276"/>
                </a:cubicBezTo>
                <a:cubicBezTo>
                  <a:pt x="190" y="277"/>
                  <a:pt x="190" y="277"/>
                  <a:pt x="189" y="277"/>
                </a:cubicBezTo>
                <a:cubicBezTo>
                  <a:pt x="188" y="277"/>
                  <a:pt x="188" y="277"/>
                  <a:pt x="187" y="276"/>
                </a:cubicBezTo>
                <a:cubicBezTo>
                  <a:pt x="186" y="276"/>
                  <a:pt x="186" y="276"/>
                  <a:pt x="186" y="276"/>
                </a:cubicBezTo>
                <a:cubicBezTo>
                  <a:pt x="185" y="276"/>
                  <a:pt x="185" y="275"/>
                  <a:pt x="185" y="275"/>
                </a:cubicBezTo>
                <a:cubicBezTo>
                  <a:pt x="184" y="275"/>
                  <a:pt x="184" y="275"/>
                  <a:pt x="184" y="275"/>
                </a:cubicBezTo>
                <a:cubicBezTo>
                  <a:pt x="184" y="275"/>
                  <a:pt x="183" y="275"/>
                  <a:pt x="183" y="275"/>
                </a:cubicBezTo>
                <a:cubicBezTo>
                  <a:pt x="183" y="275"/>
                  <a:pt x="183" y="275"/>
                  <a:pt x="183" y="275"/>
                </a:cubicBezTo>
                <a:cubicBezTo>
                  <a:pt x="182" y="277"/>
                  <a:pt x="182" y="277"/>
                  <a:pt x="182" y="277"/>
                </a:cubicBezTo>
                <a:cubicBezTo>
                  <a:pt x="183" y="278"/>
                  <a:pt x="184" y="278"/>
                  <a:pt x="185" y="279"/>
                </a:cubicBezTo>
                <a:cubicBezTo>
                  <a:pt x="186" y="279"/>
                  <a:pt x="187" y="279"/>
                  <a:pt x="189" y="279"/>
                </a:cubicBezTo>
                <a:cubicBezTo>
                  <a:pt x="190" y="279"/>
                  <a:pt x="191" y="279"/>
                  <a:pt x="192" y="279"/>
                </a:cubicBezTo>
                <a:cubicBezTo>
                  <a:pt x="193" y="278"/>
                  <a:pt x="194" y="278"/>
                  <a:pt x="195" y="277"/>
                </a:cubicBezTo>
                <a:cubicBezTo>
                  <a:pt x="195" y="277"/>
                  <a:pt x="196" y="276"/>
                  <a:pt x="196" y="275"/>
                </a:cubicBezTo>
                <a:cubicBezTo>
                  <a:pt x="196" y="275"/>
                  <a:pt x="196" y="274"/>
                  <a:pt x="196" y="273"/>
                </a:cubicBezTo>
                <a:cubicBezTo>
                  <a:pt x="196" y="272"/>
                  <a:pt x="196" y="271"/>
                  <a:pt x="196" y="271"/>
                </a:cubicBezTo>
                <a:cubicBezTo>
                  <a:pt x="196" y="270"/>
                  <a:pt x="195" y="270"/>
                  <a:pt x="195" y="269"/>
                </a:cubicBezTo>
                <a:close/>
                <a:moveTo>
                  <a:pt x="174" y="279"/>
                </a:moveTo>
                <a:cubicBezTo>
                  <a:pt x="178" y="279"/>
                  <a:pt x="178" y="279"/>
                  <a:pt x="178" y="279"/>
                </a:cubicBezTo>
                <a:cubicBezTo>
                  <a:pt x="178" y="259"/>
                  <a:pt x="178" y="259"/>
                  <a:pt x="178" y="259"/>
                </a:cubicBezTo>
                <a:cubicBezTo>
                  <a:pt x="174" y="259"/>
                  <a:pt x="174" y="259"/>
                  <a:pt x="174" y="259"/>
                </a:cubicBezTo>
                <a:lnTo>
                  <a:pt x="174" y="279"/>
                </a:lnTo>
                <a:close/>
                <a:moveTo>
                  <a:pt x="178" y="225"/>
                </a:moveTo>
                <a:cubicBezTo>
                  <a:pt x="177" y="224"/>
                  <a:pt x="177" y="224"/>
                  <a:pt x="177" y="224"/>
                </a:cubicBezTo>
                <a:cubicBezTo>
                  <a:pt x="176" y="224"/>
                  <a:pt x="176" y="223"/>
                  <a:pt x="176" y="223"/>
                </a:cubicBezTo>
                <a:cubicBezTo>
                  <a:pt x="176" y="223"/>
                  <a:pt x="176" y="223"/>
                  <a:pt x="176" y="224"/>
                </a:cubicBezTo>
                <a:cubicBezTo>
                  <a:pt x="176" y="224"/>
                  <a:pt x="175" y="224"/>
                  <a:pt x="175" y="224"/>
                </a:cubicBezTo>
                <a:cubicBezTo>
                  <a:pt x="175" y="224"/>
                  <a:pt x="175" y="224"/>
                  <a:pt x="175" y="224"/>
                </a:cubicBezTo>
                <a:cubicBezTo>
                  <a:pt x="174" y="224"/>
                  <a:pt x="174" y="224"/>
                  <a:pt x="174" y="224"/>
                </a:cubicBezTo>
                <a:cubicBezTo>
                  <a:pt x="173" y="224"/>
                  <a:pt x="172" y="224"/>
                  <a:pt x="172" y="224"/>
                </a:cubicBezTo>
                <a:cubicBezTo>
                  <a:pt x="172" y="223"/>
                  <a:pt x="171" y="223"/>
                  <a:pt x="171" y="222"/>
                </a:cubicBezTo>
                <a:cubicBezTo>
                  <a:pt x="171" y="210"/>
                  <a:pt x="171" y="210"/>
                  <a:pt x="171" y="210"/>
                </a:cubicBezTo>
                <a:cubicBezTo>
                  <a:pt x="177" y="210"/>
                  <a:pt x="177" y="210"/>
                  <a:pt x="177" y="210"/>
                </a:cubicBezTo>
                <a:cubicBezTo>
                  <a:pt x="177" y="207"/>
                  <a:pt x="177" y="207"/>
                  <a:pt x="177" y="207"/>
                </a:cubicBezTo>
                <a:cubicBezTo>
                  <a:pt x="171" y="207"/>
                  <a:pt x="171" y="207"/>
                  <a:pt x="171" y="207"/>
                </a:cubicBezTo>
                <a:cubicBezTo>
                  <a:pt x="171" y="200"/>
                  <a:pt x="171" y="200"/>
                  <a:pt x="171" y="200"/>
                </a:cubicBezTo>
                <a:cubicBezTo>
                  <a:pt x="170" y="200"/>
                  <a:pt x="170" y="200"/>
                  <a:pt x="170" y="200"/>
                </a:cubicBezTo>
                <a:cubicBezTo>
                  <a:pt x="169" y="200"/>
                  <a:pt x="169" y="200"/>
                  <a:pt x="169" y="200"/>
                </a:cubicBezTo>
                <a:cubicBezTo>
                  <a:pt x="169" y="200"/>
                  <a:pt x="169" y="201"/>
                  <a:pt x="169" y="201"/>
                </a:cubicBezTo>
                <a:cubicBezTo>
                  <a:pt x="168" y="207"/>
                  <a:pt x="168" y="207"/>
                  <a:pt x="168" y="207"/>
                </a:cubicBezTo>
                <a:cubicBezTo>
                  <a:pt x="165" y="207"/>
                  <a:pt x="165" y="207"/>
                  <a:pt x="165" y="207"/>
                </a:cubicBezTo>
                <a:cubicBezTo>
                  <a:pt x="165" y="209"/>
                  <a:pt x="165" y="209"/>
                  <a:pt x="165" y="209"/>
                </a:cubicBezTo>
                <a:cubicBezTo>
                  <a:pt x="165" y="209"/>
                  <a:pt x="165" y="209"/>
                  <a:pt x="165" y="209"/>
                </a:cubicBezTo>
                <a:cubicBezTo>
                  <a:pt x="165" y="210"/>
                  <a:pt x="165" y="210"/>
                  <a:pt x="165" y="210"/>
                </a:cubicBezTo>
                <a:cubicBezTo>
                  <a:pt x="168" y="210"/>
                  <a:pt x="168" y="210"/>
                  <a:pt x="168" y="210"/>
                </a:cubicBezTo>
                <a:cubicBezTo>
                  <a:pt x="168" y="222"/>
                  <a:pt x="168" y="222"/>
                  <a:pt x="168" y="222"/>
                </a:cubicBezTo>
                <a:cubicBezTo>
                  <a:pt x="168" y="224"/>
                  <a:pt x="168" y="225"/>
                  <a:pt x="169" y="226"/>
                </a:cubicBezTo>
                <a:cubicBezTo>
                  <a:pt x="170" y="227"/>
                  <a:pt x="171" y="227"/>
                  <a:pt x="173" y="227"/>
                </a:cubicBezTo>
                <a:cubicBezTo>
                  <a:pt x="174" y="227"/>
                  <a:pt x="175" y="227"/>
                  <a:pt x="175" y="227"/>
                </a:cubicBezTo>
                <a:cubicBezTo>
                  <a:pt x="176" y="226"/>
                  <a:pt x="177" y="226"/>
                  <a:pt x="178" y="225"/>
                </a:cubicBezTo>
                <a:close/>
                <a:moveTo>
                  <a:pt x="184" y="162"/>
                </a:moveTo>
                <a:cubicBezTo>
                  <a:pt x="184" y="175"/>
                  <a:pt x="184" y="175"/>
                  <a:pt x="184" y="175"/>
                </a:cubicBezTo>
                <a:cubicBezTo>
                  <a:pt x="188" y="175"/>
                  <a:pt x="188" y="175"/>
                  <a:pt x="188" y="175"/>
                </a:cubicBezTo>
                <a:cubicBezTo>
                  <a:pt x="188" y="162"/>
                  <a:pt x="188" y="162"/>
                  <a:pt x="188" y="162"/>
                </a:cubicBezTo>
                <a:cubicBezTo>
                  <a:pt x="188" y="161"/>
                  <a:pt x="188" y="160"/>
                  <a:pt x="187" y="159"/>
                </a:cubicBezTo>
                <a:cubicBezTo>
                  <a:pt x="187" y="158"/>
                  <a:pt x="186" y="157"/>
                  <a:pt x="186" y="156"/>
                </a:cubicBezTo>
                <a:cubicBezTo>
                  <a:pt x="185" y="156"/>
                  <a:pt x="185" y="155"/>
                  <a:pt x="184" y="155"/>
                </a:cubicBezTo>
                <a:cubicBezTo>
                  <a:pt x="183" y="155"/>
                  <a:pt x="182" y="154"/>
                  <a:pt x="181" y="154"/>
                </a:cubicBezTo>
                <a:cubicBezTo>
                  <a:pt x="180" y="154"/>
                  <a:pt x="180" y="154"/>
                  <a:pt x="179" y="155"/>
                </a:cubicBezTo>
                <a:cubicBezTo>
                  <a:pt x="178" y="155"/>
                  <a:pt x="178" y="155"/>
                  <a:pt x="177" y="155"/>
                </a:cubicBezTo>
                <a:cubicBezTo>
                  <a:pt x="177" y="156"/>
                  <a:pt x="176" y="156"/>
                  <a:pt x="176" y="157"/>
                </a:cubicBezTo>
                <a:cubicBezTo>
                  <a:pt x="175" y="157"/>
                  <a:pt x="175" y="158"/>
                  <a:pt x="174" y="159"/>
                </a:cubicBezTo>
                <a:cubicBezTo>
                  <a:pt x="174" y="157"/>
                  <a:pt x="173" y="156"/>
                  <a:pt x="173" y="156"/>
                </a:cubicBezTo>
                <a:cubicBezTo>
                  <a:pt x="172" y="155"/>
                  <a:pt x="171" y="154"/>
                  <a:pt x="169" y="154"/>
                </a:cubicBezTo>
                <a:cubicBezTo>
                  <a:pt x="168" y="154"/>
                  <a:pt x="167" y="155"/>
                  <a:pt x="166" y="155"/>
                </a:cubicBezTo>
                <a:cubicBezTo>
                  <a:pt x="165" y="156"/>
                  <a:pt x="164" y="157"/>
                  <a:pt x="164" y="158"/>
                </a:cubicBezTo>
                <a:cubicBezTo>
                  <a:pt x="163" y="155"/>
                  <a:pt x="163" y="155"/>
                  <a:pt x="163" y="155"/>
                </a:cubicBezTo>
                <a:cubicBezTo>
                  <a:pt x="163" y="155"/>
                  <a:pt x="163" y="155"/>
                  <a:pt x="162" y="155"/>
                </a:cubicBezTo>
                <a:cubicBezTo>
                  <a:pt x="160" y="155"/>
                  <a:pt x="160" y="155"/>
                  <a:pt x="160" y="155"/>
                </a:cubicBezTo>
                <a:cubicBezTo>
                  <a:pt x="160" y="175"/>
                  <a:pt x="160" y="175"/>
                  <a:pt x="160" y="175"/>
                </a:cubicBezTo>
                <a:cubicBezTo>
                  <a:pt x="164" y="175"/>
                  <a:pt x="164" y="175"/>
                  <a:pt x="164" y="175"/>
                </a:cubicBezTo>
                <a:cubicBezTo>
                  <a:pt x="164" y="160"/>
                  <a:pt x="164" y="160"/>
                  <a:pt x="164" y="160"/>
                </a:cubicBezTo>
                <a:cubicBezTo>
                  <a:pt x="164" y="159"/>
                  <a:pt x="165" y="158"/>
                  <a:pt x="166" y="158"/>
                </a:cubicBezTo>
                <a:cubicBezTo>
                  <a:pt x="167" y="157"/>
                  <a:pt x="167" y="157"/>
                  <a:pt x="168" y="157"/>
                </a:cubicBezTo>
                <a:cubicBezTo>
                  <a:pt x="170" y="157"/>
                  <a:pt x="170" y="158"/>
                  <a:pt x="171" y="158"/>
                </a:cubicBezTo>
                <a:cubicBezTo>
                  <a:pt x="172" y="159"/>
                  <a:pt x="172" y="160"/>
                  <a:pt x="172" y="162"/>
                </a:cubicBezTo>
                <a:cubicBezTo>
                  <a:pt x="172" y="175"/>
                  <a:pt x="172" y="175"/>
                  <a:pt x="172" y="175"/>
                </a:cubicBezTo>
                <a:cubicBezTo>
                  <a:pt x="176" y="175"/>
                  <a:pt x="176" y="175"/>
                  <a:pt x="176" y="175"/>
                </a:cubicBezTo>
                <a:cubicBezTo>
                  <a:pt x="176" y="162"/>
                  <a:pt x="176" y="162"/>
                  <a:pt x="176" y="162"/>
                </a:cubicBezTo>
                <a:cubicBezTo>
                  <a:pt x="176" y="161"/>
                  <a:pt x="176" y="161"/>
                  <a:pt x="176" y="160"/>
                </a:cubicBezTo>
                <a:cubicBezTo>
                  <a:pt x="176" y="159"/>
                  <a:pt x="177" y="159"/>
                  <a:pt x="177" y="158"/>
                </a:cubicBezTo>
                <a:cubicBezTo>
                  <a:pt x="177" y="158"/>
                  <a:pt x="178" y="158"/>
                  <a:pt x="178" y="158"/>
                </a:cubicBezTo>
                <a:cubicBezTo>
                  <a:pt x="179" y="157"/>
                  <a:pt x="179" y="157"/>
                  <a:pt x="180" y="157"/>
                </a:cubicBezTo>
                <a:cubicBezTo>
                  <a:pt x="181" y="157"/>
                  <a:pt x="182" y="158"/>
                  <a:pt x="183" y="158"/>
                </a:cubicBezTo>
                <a:cubicBezTo>
                  <a:pt x="184" y="159"/>
                  <a:pt x="184" y="160"/>
                  <a:pt x="184" y="162"/>
                </a:cubicBezTo>
                <a:close/>
                <a:moveTo>
                  <a:pt x="304" y="261"/>
                </a:moveTo>
                <a:cubicBezTo>
                  <a:pt x="304" y="260"/>
                  <a:pt x="303" y="259"/>
                  <a:pt x="302" y="259"/>
                </a:cubicBezTo>
                <a:cubicBezTo>
                  <a:pt x="301" y="259"/>
                  <a:pt x="300" y="258"/>
                  <a:pt x="299" y="258"/>
                </a:cubicBezTo>
                <a:cubicBezTo>
                  <a:pt x="297" y="258"/>
                  <a:pt x="296" y="259"/>
                  <a:pt x="295" y="259"/>
                </a:cubicBezTo>
                <a:cubicBezTo>
                  <a:pt x="294" y="260"/>
                  <a:pt x="293" y="261"/>
                  <a:pt x="292" y="262"/>
                </a:cubicBezTo>
                <a:cubicBezTo>
                  <a:pt x="292" y="259"/>
                  <a:pt x="292" y="259"/>
                  <a:pt x="292" y="259"/>
                </a:cubicBezTo>
                <a:cubicBezTo>
                  <a:pt x="292" y="259"/>
                  <a:pt x="291" y="259"/>
                  <a:pt x="291" y="259"/>
                </a:cubicBezTo>
                <a:cubicBezTo>
                  <a:pt x="289" y="259"/>
                  <a:pt x="289" y="259"/>
                  <a:pt x="289" y="259"/>
                </a:cubicBezTo>
                <a:cubicBezTo>
                  <a:pt x="289" y="286"/>
                  <a:pt x="289" y="286"/>
                  <a:pt x="289" y="286"/>
                </a:cubicBezTo>
                <a:cubicBezTo>
                  <a:pt x="292" y="286"/>
                  <a:pt x="292" y="286"/>
                  <a:pt x="292" y="286"/>
                </a:cubicBezTo>
                <a:cubicBezTo>
                  <a:pt x="292" y="277"/>
                  <a:pt x="292" y="277"/>
                  <a:pt x="292" y="277"/>
                </a:cubicBezTo>
                <a:cubicBezTo>
                  <a:pt x="293" y="278"/>
                  <a:pt x="294" y="278"/>
                  <a:pt x="294" y="279"/>
                </a:cubicBezTo>
                <a:cubicBezTo>
                  <a:pt x="295" y="279"/>
                  <a:pt x="296" y="279"/>
                  <a:pt x="298" y="279"/>
                </a:cubicBezTo>
                <a:cubicBezTo>
                  <a:pt x="299" y="279"/>
                  <a:pt x="300" y="279"/>
                  <a:pt x="301" y="278"/>
                </a:cubicBezTo>
                <a:cubicBezTo>
                  <a:pt x="302" y="278"/>
                  <a:pt x="303" y="277"/>
                  <a:pt x="304" y="276"/>
                </a:cubicBezTo>
                <a:cubicBezTo>
                  <a:pt x="305" y="275"/>
                  <a:pt x="305" y="274"/>
                  <a:pt x="306" y="273"/>
                </a:cubicBezTo>
                <a:cubicBezTo>
                  <a:pt x="306" y="272"/>
                  <a:pt x="306" y="270"/>
                  <a:pt x="306" y="269"/>
                </a:cubicBezTo>
                <a:cubicBezTo>
                  <a:pt x="306" y="267"/>
                  <a:pt x="306" y="266"/>
                  <a:pt x="306" y="264"/>
                </a:cubicBezTo>
                <a:cubicBezTo>
                  <a:pt x="306" y="263"/>
                  <a:pt x="305" y="262"/>
                  <a:pt x="304" y="261"/>
                </a:cubicBezTo>
                <a:close/>
                <a:moveTo>
                  <a:pt x="301" y="274"/>
                </a:moveTo>
                <a:cubicBezTo>
                  <a:pt x="300" y="276"/>
                  <a:pt x="299" y="276"/>
                  <a:pt x="297" y="276"/>
                </a:cubicBezTo>
                <a:cubicBezTo>
                  <a:pt x="296" y="276"/>
                  <a:pt x="295" y="276"/>
                  <a:pt x="294" y="276"/>
                </a:cubicBezTo>
                <a:cubicBezTo>
                  <a:pt x="294" y="276"/>
                  <a:pt x="293" y="275"/>
                  <a:pt x="292" y="274"/>
                </a:cubicBezTo>
                <a:cubicBezTo>
                  <a:pt x="292" y="264"/>
                  <a:pt x="292" y="264"/>
                  <a:pt x="292" y="264"/>
                </a:cubicBezTo>
                <a:cubicBezTo>
                  <a:pt x="293" y="263"/>
                  <a:pt x="294" y="263"/>
                  <a:pt x="295" y="262"/>
                </a:cubicBezTo>
                <a:cubicBezTo>
                  <a:pt x="295" y="261"/>
                  <a:pt x="296" y="261"/>
                  <a:pt x="298" y="261"/>
                </a:cubicBezTo>
                <a:cubicBezTo>
                  <a:pt x="298" y="261"/>
                  <a:pt x="299" y="261"/>
                  <a:pt x="300" y="262"/>
                </a:cubicBezTo>
                <a:cubicBezTo>
                  <a:pt x="300" y="262"/>
                  <a:pt x="301" y="262"/>
                  <a:pt x="301" y="263"/>
                </a:cubicBezTo>
                <a:cubicBezTo>
                  <a:pt x="302" y="264"/>
                  <a:pt x="302" y="264"/>
                  <a:pt x="302" y="265"/>
                </a:cubicBezTo>
                <a:cubicBezTo>
                  <a:pt x="303" y="266"/>
                  <a:pt x="303" y="267"/>
                  <a:pt x="303" y="269"/>
                </a:cubicBezTo>
                <a:cubicBezTo>
                  <a:pt x="303" y="271"/>
                  <a:pt x="302" y="273"/>
                  <a:pt x="301" y="274"/>
                </a:cubicBezTo>
                <a:close/>
                <a:moveTo>
                  <a:pt x="178" y="251"/>
                </a:moveTo>
                <a:cubicBezTo>
                  <a:pt x="177" y="250"/>
                  <a:pt x="177" y="250"/>
                  <a:pt x="177" y="250"/>
                </a:cubicBezTo>
                <a:cubicBezTo>
                  <a:pt x="177" y="250"/>
                  <a:pt x="176" y="250"/>
                  <a:pt x="176" y="250"/>
                </a:cubicBezTo>
                <a:cubicBezTo>
                  <a:pt x="176" y="250"/>
                  <a:pt x="175" y="250"/>
                  <a:pt x="175" y="250"/>
                </a:cubicBezTo>
                <a:cubicBezTo>
                  <a:pt x="175" y="250"/>
                  <a:pt x="174" y="250"/>
                  <a:pt x="174" y="251"/>
                </a:cubicBezTo>
                <a:cubicBezTo>
                  <a:pt x="174" y="251"/>
                  <a:pt x="174" y="251"/>
                  <a:pt x="174" y="251"/>
                </a:cubicBezTo>
                <a:cubicBezTo>
                  <a:pt x="173" y="252"/>
                  <a:pt x="173" y="252"/>
                  <a:pt x="173" y="252"/>
                </a:cubicBezTo>
                <a:cubicBezTo>
                  <a:pt x="173" y="253"/>
                  <a:pt x="173" y="253"/>
                  <a:pt x="174" y="253"/>
                </a:cubicBezTo>
                <a:cubicBezTo>
                  <a:pt x="174" y="254"/>
                  <a:pt x="174" y="254"/>
                  <a:pt x="174" y="254"/>
                </a:cubicBezTo>
                <a:cubicBezTo>
                  <a:pt x="174" y="254"/>
                  <a:pt x="175" y="255"/>
                  <a:pt x="175" y="255"/>
                </a:cubicBezTo>
                <a:cubicBezTo>
                  <a:pt x="175" y="255"/>
                  <a:pt x="176" y="255"/>
                  <a:pt x="176" y="255"/>
                </a:cubicBezTo>
                <a:cubicBezTo>
                  <a:pt x="176" y="255"/>
                  <a:pt x="177" y="255"/>
                  <a:pt x="177" y="255"/>
                </a:cubicBezTo>
                <a:cubicBezTo>
                  <a:pt x="177" y="255"/>
                  <a:pt x="177" y="254"/>
                  <a:pt x="178" y="254"/>
                </a:cubicBezTo>
                <a:cubicBezTo>
                  <a:pt x="178" y="254"/>
                  <a:pt x="178" y="254"/>
                  <a:pt x="178" y="253"/>
                </a:cubicBezTo>
                <a:cubicBezTo>
                  <a:pt x="178" y="253"/>
                  <a:pt x="179" y="253"/>
                  <a:pt x="179" y="252"/>
                </a:cubicBezTo>
                <a:cubicBezTo>
                  <a:pt x="179" y="252"/>
                  <a:pt x="178" y="252"/>
                  <a:pt x="178" y="251"/>
                </a:cubicBezTo>
                <a:cubicBezTo>
                  <a:pt x="178" y="251"/>
                  <a:pt x="178" y="251"/>
                  <a:pt x="178" y="251"/>
                </a:cubicBezTo>
                <a:close/>
                <a:moveTo>
                  <a:pt x="270" y="227"/>
                </a:moveTo>
                <a:cubicBezTo>
                  <a:pt x="274" y="227"/>
                  <a:pt x="274" y="227"/>
                  <a:pt x="274" y="227"/>
                </a:cubicBezTo>
                <a:cubicBezTo>
                  <a:pt x="274" y="207"/>
                  <a:pt x="274" y="207"/>
                  <a:pt x="274" y="207"/>
                </a:cubicBezTo>
                <a:cubicBezTo>
                  <a:pt x="270" y="207"/>
                  <a:pt x="270" y="207"/>
                  <a:pt x="270" y="207"/>
                </a:cubicBezTo>
                <a:lnTo>
                  <a:pt x="270" y="227"/>
                </a:lnTo>
                <a:close/>
                <a:moveTo>
                  <a:pt x="282" y="175"/>
                </a:moveTo>
                <a:cubicBezTo>
                  <a:pt x="282" y="162"/>
                  <a:pt x="282" y="162"/>
                  <a:pt x="282" y="162"/>
                </a:cubicBezTo>
                <a:cubicBezTo>
                  <a:pt x="282" y="161"/>
                  <a:pt x="282" y="160"/>
                  <a:pt x="282" y="159"/>
                </a:cubicBezTo>
                <a:cubicBezTo>
                  <a:pt x="281" y="158"/>
                  <a:pt x="281" y="157"/>
                  <a:pt x="280" y="156"/>
                </a:cubicBezTo>
                <a:cubicBezTo>
                  <a:pt x="280" y="156"/>
                  <a:pt x="279" y="155"/>
                  <a:pt x="278" y="155"/>
                </a:cubicBezTo>
                <a:cubicBezTo>
                  <a:pt x="277" y="155"/>
                  <a:pt x="276" y="154"/>
                  <a:pt x="275" y="154"/>
                </a:cubicBezTo>
                <a:cubicBezTo>
                  <a:pt x="273" y="154"/>
                  <a:pt x="272" y="155"/>
                  <a:pt x="271" y="155"/>
                </a:cubicBezTo>
                <a:cubicBezTo>
                  <a:pt x="269" y="156"/>
                  <a:pt x="268" y="156"/>
                  <a:pt x="267" y="158"/>
                </a:cubicBezTo>
                <a:cubicBezTo>
                  <a:pt x="268" y="159"/>
                  <a:pt x="268" y="159"/>
                  <a:pt x="268" y="159"/>
                </a:cubicBezTo>
                <a:cubicBezTo>
                  <a:pt x="268" y="159"/>
                  <a:pt x="268" y="159"/>
                  <a:pt x="268" y="159"/>
                </a:cubicBezTo>
                <a:cubicBezTo>
                  <a:pt x="268" y="159"/>
                  <a:pt x="268" y="159"/>
                  <a:pt x="269" y="159"/>
                </a:cubicBezTo>
                <a:cubicBezTo>
                  <a:pt x="269" y="159"/>
                  <a:pt x="269" y="159"/>
                  <a:pt x="270" y="159"/>
                </a:cubicBezTo>
                <a:cubicBezTo>
                  <a:pt x="270" y="159"/>
                  <a:pt x="270" y="159"/>
                  <a:pt x="271" y="158"/>
                </a:cubicBezTo>
                <a:cubicBezTo>
                  <a:pt x="271" y="158"/>
                  <a:pt x="272" y="158"/>
                  <a:pt x="272" y="158"/>
                </a:cubicBezTo>
                <a:cubicBezTo>
                  <a:pt x="273" y="157"/>
                  <a:pt x="274" y="157"/>
                  <a:pt x="275" y="157"/>
                </a:cubicBezTo>
                <a:cubicBezTo>
                  <a:pt x="276" y="157"/>
                  <a:pt x="277" y="158"/>
                  <a:pt x="277" y="158"/>
                </a:cubicBezTo>
                <a:cubicBezTo>
                  <a:pt x="278" y="159"/>
                  <a:pt x="279" y="160"/>
                  <a:pt x="279" y="162"/>
                </a:cubicBezTo>
                <a:cubicBezTo>
                  <a:pt x="279" y="164"/>
                  <a:pt x="279" y="164"/>
                  <a:pt x="279" y="164"/>
                </a:cubicBezTo>
                <a:cubicBezTo>
                  <a:pt x="276" y="164"/>
                  <a:pt x="274" y="164"/>
                  <a:pt x="273" y="164"/>
                </a:cubicBezTo>
                <a:cubicBezTo>
                  <a:pt x="271" y="165"/>
                  <a:pt x="270" y="165"/>
                  <a:pt x="269" y="166"/>
                </a:cubicBezTo>
                <a:cubicBezTo>
                  <a:pt x="268" y="166"/>
                  <a:pt x="267" y="167"/>
                  <a:pt x="267" y="168"/>
                </a:cubicBezTo>
                <a:cubicBezTo>
                  <a:pt x="266" y="168"/>
                  <a:pt x="266" y="169"/>
                  <a:pt x="266" y="170"/>
                </a:cubicBezTo>
                <a:cubicBezTo>
                  <a:pt x="266" y="171"/>
                  <a:pt x="266" y="172"/>
                  <a:pt x="266" y="172"/>
                </a:cubicBezTo>
                <a:cubicBezTo>
                  <a:pt x="267" y="173"/>
                  <a:pt x="267" y="174"/>
                  <a:pt x="268" y="174"/>
                </a:cubicBezTo>
                <a:cubicBezTo>
                  <a:pt x="268" y="174"/>
                  <a:pt x="269" y="175"/>
                  <a:pt x="269" y="175"/>
                </a:cubicBezTo>
                <a:cubicBezTo>
                  <a:pt x="270" y="175"/>
                  <a:pt x="271" y="175"/>
                  <a:pt x="272" y="175"/>
                </a:cubicBezTo>
                <a:cubicBezTo>
                  <a:pt x="272" y="175"/>
                  <a:pt x="273" y="175"/>
                  <a:pt x="274" y="175"/>
                </a:cubicBezTo>
                <a:cubicBezTo>
                  <a:pt x="274" y="175"/>
                  <a:pt x="275" y="175"/>
                  <a:pt x="276" y="174"/>
                </a:cubicBezTo>
                <a:cubicBezTo>
                  <a:pt x="276" y="174"/>
                  <a:pt x="277" y="174"/>
                  <a:pt x="277" y="174"/>
                </a:cubicBezTo>
                <a:cubicBezTo>
                  <a:pt x="278" y="173"/>
                  <a:pt x="278" y="173"/>
                  <a:pt x="279" y="172"/>
                </a:cubicBezTo>
                <a:cubicBezTo>
                  <a:pt x="279" y="174"/>
                  <a:pt x="279" y="174"/>
                  <a:pt x="279" y="174"/>
                </a:cubicBezTo>
                <a:cubicBezTo>
                  <a:pt x="279" y="174"/>
                  <a:pt x="279" y="175"/>
                  <a:pt x="280" y="175"/>
                </a:cubicBezTo>
                <a:cubicBezTo>
                  <a:pt x="280" y="175"/>
                  <a:pt x="280" y="175"/>
                  <a:pt x="280" y="175"/>
                </a:cubicBezTo>
                <a:lnTo>
                  <a:pt x="282" y="175"/>
                </a:lnTo>
                <a:close/>
                <a:moveTo>
                  <a:pt x="279" y="170"/>
                </a:moveTo>
                <a:cubicBezTo>
                  <a:pt x="278" y="170"/>
                  <a:pt x="278" y="171"/>
                  <a:pt x="277" y="171"/>
                </a:cubicBezTo>
                <a:cubicBezTo>
                  <a:pt x="277" y="172"/>
                  <a:pt x="276" y="172"/>
                  <a:pt x="276" y="172"/>
                </a:cubicBezTo>
                <a:cubicBezTo>
                  <a:pt x="276" y="172"/>
                  <a:pt x="275" y="172"/>
                  <a:pt x="274" y="173"/>
                </a:cubicBezTo>
                <a:cubicBezTo>
                  <a:pt x="274" y="173"/>
                  <a:pt x="273" y="173"/>
                  <a:pt x="273" y="173"/>
                </a:cubicBezTo>
                <a:cubicBezTo>
                  <a:pt x="272" y="173"/>
                  <a:pt x="272" y="173"/>
                  <a:pt x="271" y="173"/>
                </a:cubicBezTo>
                <a:cubicBezTo>
                  <a:pt x="271" y="172"/>
                  <a:pt x="271" y="172"/>
                  <a:pt x="270" y="172"/>
                </a:cubicBezTo>
                <a:cubicBezTo>
                  <a:pt x="270" y="172"/>
                  <a:pt x="270" y="172"/>
                  <a:pt x="270" y="171"/>
                </a:cubicBezTo>
                <a:cubicBezTo>
                  <a:pt x="270" y="171"/>
                  <a:pt x="269" y="170"/>
                  <a:pt x="269" y="170"/>
                </a:cubicBezTo>
                <a:cubicBezTo>
                  <a:pt x="269" y="169"/>
                  <a:pt x="270" y="169"/>
                  <a:pt x="270" y="168"/>
                </a:cubicBezTo>
                <a:cubicBezTo>
                  <a:pt x="270" y="168"/>
                  <a:pt x="271" y="167"/>
                  <a:pt x="272" y="167"/>
                </a:cubicBezTo>
                <a:cubicBezTo>
                  <a:pt x="272" y="167"/>
                  <a:pt x="273" y="166"/>
                  <a:pt x="274" y="166"/>
                </a:cubicBezTo>
                <a:cubicBezTo>
                  <a:pt x="275" y="166"/>
                  <a:pt x="277" y="166"/>
                  <a:pt x="279" y="166"/>
                </a:cubicBezTo>
                <a:lnTo>
                  <a:pt x="279" y="170"/>
                </a:lnTo>
                <a:close/>
                <a:moveTo>
                  <a:pt x="274" y="199"/>
                </a:moveTo>
                <a:cubicBezTo>
                  <a:pt x="274" y="198"/>
                  <a:pt x="273" y="198"/>
                  <a:pt x="273" y="198"/>
                </a:cubicBezTo>
                <a:cubicBezTo>
                  <a:pt x="273" y="198"/>
                  <a:pt x="272" y="198"/>
                  <a:pt x="272" y="198"/>
                </a:cubicBezTo>
                <a:cubicBezTo>
                  <a:pt x="272" y="198"/>
                  <a:pt x="271" y="198"/>
                  <a:pt x="271" y="198"/>
                </a:cubicBezTo>
                <a:cubicBezTo>
                  <a:pt x="271" y="198"/>
                  <a:pt x="271" y="198"/>
                  <a:pt x="270" y="199"/>
                </a:cubicBezTo>
                <a:cubicBezTo>
                  <a:pt x="270" y="199"/>
                  <a:pt x="270" y="199"/>
                  <a:pt x="270" y="199"/>
                </a:cubicBezTo>
                <a:cubicBezTo>
                  <a:pt x="270" y="200"/>
                  <a:pt x="270" y="200"/>
                  <a:pt x="270" y="200"/>
                </a:cubicBezTo>
                <a:cubicBezTo>
                  <a:pt x="270" y="201"/>
                  <a:pt x="270" y="201"/>
                  <a:pt x="270" y="201"/>
                </a:cubicBezTo>
                <a:cubicBezTo>
                  <a:pt x="270" y="202"/>
                  <a:pt x="270" y="202"/>
                  <a:pt x="270" y="202"/>
                </a:cubicBezTo>
                <a:cubicBezTo>
                  <a:pt x="271" y="202"/>
                  <a:pt x="271" y="203"/>
                  <a:pt x="271" y="203"/>
                </a:cubicBezTo>
                <a:cubicBezTo>
                  <a:pt x="271" y="203"/>
                  <a:pt x="272" y="203"/>
                  <a:pt x="272" y="203"/>
                </a:cubicBezTo>
                <a:cubicBezTo>
                  <a:pt x="272" y="203"/>
                  <a:pt x="273" y="203"/>
                  <a:pt x="273" y="203"/>
                </a:cubicBezTo>
                <a:cubicBezTo>
                  <a:pt x="273" y="203"/>
                  <a:pt x="274" y="202"/>
                  <a:pt x="274" y="202"/>
                </a:cubicBezTo>
                <a:cubicBezTo>
                  <a:pt x="274" y="202"/>
                  <a:pt x="274" y="202"/>
                  <a:pt x="274" y="201"/>
                </a:cubicBezTo>
                <a:cubicBezTo>
                  <a:pt x="275" y="201"/>
                  <a:pt x="275" y="201"/>
                  <a:pt x="275" y="200"/>
                </a:cubicBezTo>
                <a:cubicBezTo>
                  <a:pt x="275" y="200"/>
                  <a:pt x="275" y="200"/>
                  <a:pt x="274" y="199"/>
                </a:cubicBezTo>
                <a:cubicBezTo>
                  <a:pt x="274" y="199"/>
                  <a:pt x="274" y="199"/>
                  <a:pt x="274" y="199"/>
                </a:cubicBezTo>
                <a:close/>
                <a:moveTo>
                  <a:pt x="292" y="226"/>
                </a:moveTo>
                <a:cubicBezTo>
                  <a:pt x="294" y="226"/>
                  <a:pt x="294" y="225"/>
                  <a:pt x="295" y="224"/>
                </a:cubicBezTo>
                <a:cubicBezTo>
                  <a:pt x="296" y="223"/>
                  <a:pt x="297" y="222"/>
                  <a:pt x="297" y="221"/>
                </a:cubicBezTo>
                <a:cubicBezTo>
                  <a:pt x="297" y="220"/>
                  <a:pt x="298" y="218"/>
                  <a:pt x="298" y="217"/>
                </a:cubicBezTo>
                <a:cubicBezTo>
                  <a:pt x="298" y="215"/>
                  <a:pt x="297" y="214"/>
                  <a:pt x="297" y="212"/>
                </a:cubicBezTo>
                <a:cubicBezTo>
                  <a:pt x="297" y="211"/>
                  <a:pt x="296" y="210"/>
                  <a:pt x="295" y="209"/>
                </a:cubicBezTo>
                <a:cubicBezTo>
                  <a:pt x="295" y="208"/>
                  <a:pt x="294" y="207"/>
                  <a:pt x="293" y="207"/>
                </a:cubicBezTo>
                <a:cubicBezTo>
                  <a:pt x="292" y="207"/>
                  <a:pt x="291" y="206"/>
                  <a:pt x="290" y="206"/>
                </a:cubicBezTo>
                <a:cubicBezTo>
                  <a:pt x="288" y="206"/>
                  <a:pt x="287" y="207"/>
                  <a:pt x="286" y="207"/>
                </a:cubicBezTo>
                <a:cubicBezTo>
                  <a:pt x="285" y="208"/>
                  <a:pt x="284" y="209"/>
                  <a:pt x="283" y="210"/>
                </a:cubicBezTo>
                <a:cubicBezTo>
                  <a:pt x="283" y="207"/>
                  <a:pt x="283" y="207"/>
                  <a:pt x="283" y="207"/>
                </a:cubicBezTo>
                <a:cubicBezTo>
                  <a:pt x="283" y="207"/>
                  <a:pt x="282" y="207"/>
                  <a:pt x="282" y="207"/>
                </a:cubicBezTo>
                <a:cubicBezTo>
                  <a:pt x="280" y="207"/>
                  <a:pt x="280" y="207"/>
                  <a:pt x="280" y="207"/>
                </a:cubicBezTo>
                <a:cubicBezTo>
                  <a:pt x="280" y="234"/>
                  <a:pt x="280" y="234"/>
                  <a:pt x="280" y="234"/>
                </a:cubicBezTo>
                <a:cubicBezTo>
                  <a:pt x="283" y="234"/>
                  <a:pt x="283" y="234"/>
                  <a:pt x="283" y="234"/>
                </a:cubicBezTo>
                <a:cubicBezTo>
                  <a:pt x="283" y="225"/>
                  <a:pt x="283" y="225"/>
                  <a:pt x="283" y="225"/>
                </a:cubicBezTo>
                <a:cubicBezTo>
                  <a:pt x="284" y="226"/>
                  <a:pt x="285" y="226"/>
                  <a:pt x="286" y="227"/>
                </a:cubicBezTo>
                <a:cubicBezTo>
                  <a:pt x="286" y="227"/>
                  <a:pt x="288" y="227"/>
                  <a:pt x="289" y="227"/>
                </a:cubicBezTo>
                <a:cubicBezTo>
                  <a:pt x="290" y="227"/>
                  <a:pt x="291" y="227"/>
                  <a:pt x="292" y="226"/>
                </a:cubicBezTo>
                <a:close/>
                <a:moveTo>
                  <a:pt x="285" y="224"/>
                </a:moveTo>
                <a:cubicBezTo>
                  <a:pt x="285" y="224"/>
                  <a:pt x="284" y="223"/>
                  <a:pt x="283" y="222"/>
                </a:cubicBezTo>
                <a:cubicBezTo>
                  <a:pt x="283" y="212"/>
                  <a:pt x="283" y="212"/>
                  <a:pt x="283" y="212"/>
                </a:cubicBezTo>
                <a:cubicBezTo>
                  <a:pt x="284" y="211"/>
                  <a:pt x="285" y="211"/>
                  <a:pt x="286" y="210"/>
                </a:cubicBezTo>
                <a:cubicBezTo>
                  <a:pt x="287" y="209"/>
                  <a:pt x="288" y="209"/>
                  <a:pt x="289" y="209"/>
                </a:cubicBezTo>
                <a:cubicBezTo>
                  <a:pt x="290" y="209"/>
                  <a:pt x="290" y="209"/>
                  <a:pt x="291" y="210"/>
                </a:cubicBezTo>
                <a:cubicBezTo>
                  <a:pt x="292" y="210"/>
                  <a:pt x="292" y="210"/>
                  <a:pt x="293" y="211"/>
                </a:cubicBezTo>
                <a:cubicBezTo>
                  <a:pt x="293" y="212"/>
                  <a:pt x="293" y="212"/>
                  <a:pt x="294" y="213"/>
                </a:cubicBezTo>
                <a:cubicBezTo>
                  <a:pt x="294" y="214"/>
                  <a:pt x="294" y="215"/>
                  <a:pt x="294" y="217"/>
                </a:cubicBezTo>
                <a:cubicBezTo>
                  <a:pt x="294" y="219"/>
                  <a:pt x="293" y="221"/>
                  <a:pt x="292" y="222"/>
                </a:cubicBezTo>
                <a:cubicBezTo>
                  <a:pt x="291" y="224"/>
                  <a:pt x="290" y="224"/>
                  <a:pt x="288" y="224"/>
                </a:cubicBezTo>
                <a:cubicBezTo>
                  <a:pt x="287" y="224"/>
                  <a:pt x="286" y="224"/>
                  <a:pt x="285" y="224"/>
                </a:cubicBezTo>
                <a:close/>
                <a:moveTo>
                  <a:pt x="343" y="42"/>
                </a:moveTo>
                <a:cubicBezTo>
                  <a:pt x="347" y="42"/>
                  <a:pt x="350" y="41"/>
                  <a:pt x="352" y="38"/>
                </a:cubicBezTo>
                <a:cubicBezTo>
                  <a:pt x="352" y="42"/>
                  <a:pt x="352" y="42"/>
                  <a:pt x="352" y="42"/>
                </a:cubicBezTo>
                <a:cubicBezTo>
                  <a:pt x="355" y="42"/>
                  <a:pt x="355" y="42"/>
                  <a:pt x="355" y="42"/>
                </a:cubicBezTo>
                <a:cubicBezTo>
                  <a:pt x="355" y="0"/>
                  <a:pt x="355" y="0"/>
                  <a:pt x="355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2" y="16"/>
                  <a:pt x="352" y="16"/>
                  <a:pt x="352" y="16"/>
                </a:cubicBezTo>
                <a:cubicBezTo>
                  <a:pt x="350" y="13"/>
                  <a:pt x="347" y="12"/>
                  <a:pt x="343" y="12"/>
                </a:cubicBezTo>
                <a:cubicBezTo>
                  <a:pt x="339" y="12"/>
                  <a:pt x="337" y="13"/>
                  <a:pt x="335" y="16"/>
                </a:cubicBezTo>
                <a:cubicBezTo>
                  <a:pt x="333" y="18"/>
                  <a:pt x="332" y="22"/>
                  <a:pt x="332" y="27"/>
                </a:cubicBezTo>
                <a:cubicBezTo>
                  <a:pt x="332" y="27"/>
                  <a:pt x="332" y="27"/>
                  <a:pt x="332" y="27"/>
                </a:cubicBezTo>
                <a:cubicBezTo>
                  <a:pt x="332" y="32"/>
                  <a:pt x="333" y="35"/>
                  <a:pt x="335" y="38"/>
                </a:cubicBezTo>
                <a:cubicBezTo>
                  <a:pt x="337" y="41"/>
                  <a:pt x="339" y="42"/>
                  <a:pt x="343" y="42"/>
                </a:cubicBezTo>
                <a:close/>
                <a:moveTo>
                  <a:pt x="337" y="18"/>
                </a:moveTo>
                <a:cubicBezTo>
                  <a:pt x="339" y="15"/>
                  <a:pt x="341" y="14"/>
                  <a:pt x="344" y="14"/>
                </a:cubicBezTo>
                <a:cubicBezTo>
                  <a:pt x="348" y="14"/>
                  <a:pt x="350" y="16"/>
                  <a:pt x="352" y="20"/>
                </a:cubicBezTo>
                <a:cubicBezTo>
                  <a:pt x="352" y="34"/>
                  <a:pt x="352" y="34"/>
                  <a:pt x="352" y="34"/>
                </a:cubicBezTo>
                <a:cubicBezTo>
                  <a:pt x="350" y="38"/>
                  <a:pt x="348" y="39"/>
                  <a:pt x="343" y="39"/>
                </a:cubicBezTo>
                <a:cubicBezTo>
                  <a:pt x="341" y="39"/>
                  <a:pt x="339" y="38"/>
                  <a:pt x="337" y="36"/>
                </a:cubicBezTo>
                <a:cubicBezTo>
                  <a:pt x="336" y="34"/>
                  <a:pt x="335" y="31"/>
                  <a:pt x="335" y="27"/>
                </a:cubicBezTo>
                <a:cubicBezTo>
                  <a:pt x="335" y="23"/>
                  <a:pt x="336" y="20"/>
                  <a:pt x="337" y="18"/>
                </a:cubicBezTo>
                <a:close/>
                <a:moveTo>
                  <a:pt x="347" y="72"/>
                </a:moveTo>
                <a:cubicBezTo>
                  <a:pt x="345" y="74"/>
                  <a:pt x="344" y="78"/>
                  <a:pt x="344" y="83"/>
                </a:cubicBezTo>
                <a:cubicBezTo>
                  <a:pt x="344" y="83"/>
                  <a:pt x="344" y="83"/>
                  <a:pt x="344" y="83"/>
                </a:cubicBezTo>
                <a:cubicBezTo>
                  <a:pt x="344" y="88"/>
                  <a:pt x="345" y="91"/>
                  <a:pt x="347" y="94"/>
                </a:cubicBezTo>
                <a:cubicBezTo>
                  <a:pt x="349" y="97"/>
                  <a:pt x="352" y="98"/>
                  <a:pt x="356" y="98"/>
                </a:cubicBezTo>
                <a:cubicBezTo>
                  <a:pt x="359" y="98"/>
                  <a:pt x="361" y="97"/>
                  <a:pt x="363" y="95"/>
                </a:cubicBezTo>
                <a:cubicBezTo>
                  <a:pt x="363" y="97"/>
                  <a:pt x="363" y="97"/>
                  <a:pt x="363" y="97"/>
                </a:cubicBezTo>
                <a:cubicBezTo>
                  <a:pt x="363" y="99"/>
                  <a:pt x="362" y="100"/>
                  <a:pt x="361" y="101"/>
                </a:cubicBezTo>
                <a:cubicBezTo>
                  <a:pt x="360" y="103"/>
                  <a:pt x="358" y="103"/>
                  <a:pt x="356" y="103"/>
                </a:cubicBezTo>
                <a:cubicBezTo>
                  <a:pt x="353" y="103"/>
                  <a:pt x="351" y="102"/>
                  <a:pt x="349" y="100"/>
                </a:cubicBezTo>
                <a:cubicBezTo>
                  <a:pt x="345" y="105"/>
                  <a:pt x="345" y="105"/>
                  <a:pt x="345" y="105"/>
                </a:cubicBezTo>
                <a:cubicBezTo>
                  <a:pt x="347" y="106"/>
                  <a:pt x="348" y="107"/>
                  <a:pt x="350" y="108"/>
                </a:cubicBezTo>
                <a:cubicBezTo>
                  <a:pt x="352" y="109"/>
                  <a:pt x="354" y="109"/>
                  <a:pt x="357" y="109"/>
                </a:cubicBezTo>
                <a:cubicBezTo>
                  <a:pt x="359" y="109"/>
                  <a:pt x="362" y="109"/>
                  <a:pt x="364" y="108"/>
                </a:cubicBezTo>
                <a:cubicBezTo>
                  <a:pt x="366" y="107"/>
                  <a:pt x="368" y="105"/>
                  <a:pt x="369" y="103"/>
                </a:cubicBezTo>
                <a:cubicBezTo>
                  <a:pt x="370" y="102"/>
                  <a:pt x="371" y="99"/>
                  <a:pt x="371" y="97"/>
                </a:cubicBezTo>
                <a:cubicBezTo>
                  <a:pt x="371" y="68"/>
                  <a:pt x="371" y="68"/>
                  <a:pt x="371" y="68"/>
                </a:cubicBezTo>
                <a:cubicBezTo>
                  <a:pt x="364" y="68"/>
                  <a:pt x="364" y="68"/>
                  <a:pt x="364" y="68"/>
                </a:cubicBezTo>
                <a:cubicBezTo>
                  <a:pt x="363" y="71"/>
                  <a:pt x="363" y="71"/>
                  <a:pt x="363" y="71"/>
                </a:cubicBezTo>
                <a:cubicBezTo>
                  <a:pt x="361" y="69"/>
                  <a:pt x="359" y="68"/>
                  <a:pt x="356" y="68"/>
                </a:cubicBezTo>
                <a:cubicBezTo>
                  <a:pt x="352" y="68"/>
                  <a:pt x="349" y="69"/>
                  <a:pt x="347" y="72"/>
                </a:cubicBezTo>
                <a:close/>
                <a:moveTo>
                  <a:pt x="353" y="76"/>
                </a:moveTo>
                <a:cubicBezTo>
                  <a:pt x="354" y="75"/>
                  <a:pt x="356" y="74"/>
                  <a:pt x="358" y="74"/>
                </a:cubicBezTo>
                <a:cubicBezTo>
                  <a:pt x="360" y="74"/>
                  <a:pt x="362" y="75"/>
                  <a:pt x="363" y="77"/>
                </a:cubicBezTo>
                <a:cubicBezTo>
                  <a:pt x="363" y="89"/>
                  <a:pt x="363" y="89"/>
                  <a:pt x="363" y="89"/>
                </a:cubicBezTo>
                <a:cubicBezTo>
                  <a:pt x="362" y="91"/>
                  <a:pt x="360" y="92"/>
                  <a:pt x="358" y="92"/>
                </a:cubicBezTo>
                <a:cubicBezTo>
                  <a:pt x="356" y="92"/>
                  <a:pt x="354" y="91"/>
                  <a:pt x="353" y="90"/>
                </a:cubicBezTo>
                <a:cubicBezTo>
                  <a:pt x="352" y="88"/>
                  <a:pt x="352" y="86"/>
                  <a:pt x="352" y="83"/>
                </a:cubicBezTo>
                <a:cubicBezTo>
                  <a:pt x="352" y="80"/>
                  <a:pt x="352" y="78"/>
                  <a:pt x="353" y="76"/>
                </a:cubicBezTo>
                <a:close/>
                <a:moveTo>
                  <a:pt x="364" y="42"/>
                </a:moveTo>
                <a:cubicBezTo>
                  <a:pt x="368" y="42"/>
                  <a:pt x="368" y="42"/>
                  <a:pt x="368" y="42"/>
                </a:cubicBezTo>
                <a:cubicBezTo>
                  <a:pt x="368" y="12"/>
                  <a:pt x="368" y="12"/>
                  <a:pt x="368" y="12"/>
                </a:cubicBezTo>
                <a:cubicBezTo>
                  <a:pt x="364" y="12"/>
                  <a:pt x="364" y="12"/>
                  <a:pt x="364" y="12"/>
                </a:cubicBezTo>
                <a:lnTo>
                  <a:pt x="364" y="42"/>
                </a:lnTo>
                <a:close/>
                <a:moveTo>
                  <a:pt x="169" y="42"/>
                </a:moveTo>
                <a:cubicBezTo>
                  <a:pt x="171" y="42"/>
                  <a:pt x="173" y="42"/>
                  <a:pt x="174" y="41"/>
                </a:cubicBezTo>
                <a:cubicBezTo>
                  <a:pt x="176" y="40"/>
                  <a:pt x="177" y="39"/>
                  <a:pt x="178" y="37"/>
                </a:cubicBezTo>
                <a:cubicBezTo>
                  <a:pt x="180" y="36"/>
                  <a:pt x="180" y="34"/>
                  <a:pt x="180" y="33"/>
                </a:cubicBezTo>
                <a:cubicBezTo>
                  <a:pt x="177" y="33"/>
                  <a:pt x="177" y="33"/>
                  <a:pt x="177" y="33"/>
                </a:cubicBezTo>
                <a:cubicBezTo>
                  <a:pt x="177" y="35"/>
                  <a:pt x="176" y="36"/>
                  <a:pt x="175" y="38"/>
                </a:cubicBezTo>
                <a:cubicBezTo>
                  <a:pt x="173" y="39"/>
                  <a:pt x="171" y="39"/>
                  <a:pt x="169" y="39"/>
                </a:cubicBezTo>
                <a:cubicBezTo>
                  <a:pt x="166" y="39"/>
                  <a:pt x="164" y="38"/>
                  <a:pt x="162" y="36"/>
                </a:cubicBezTo>
                <a:cubicBezTo>
                  <a:pt x="160" y="34"/>
                  <a:pt x="159" y="31"/>
                  <a:pt x="159" y="27"/>
                </a:cubicBezTo>
                <a:cubicBezTo>
                  <a:pt x="159" y="27"/>
                  <a:pt x="159" y="27"/>
                  <a:pt x="159" y="27"/>
                </a:cubicBezTo>
                <a:cubicBezTo>
                  <a:pt x="159" y="23"/>
                  <a:pt x="160" y="20"/>
                  <a:pt x="162" y="18"/>
                </a:cubicBezTo>
                <a:cubicBezTo>
                  <a:pt x="164" y="15"/>
                  <a:pt x="166" y="14"/>
                  <a:pt x="169" y="14"/>
                </a:cubicBezTo>
                <a:cubicBezTo>
                  <a:pt x="171" y="14"/>
                  <a:pt x="173" y="15"/>
                  <a:pt x="175" y="16"/>
                </a:cubicBezTo>
                <a:cubicBezTo>
                  <a:pt x="176" y="18"/>
                  <a:pt x="177" y="20"/>
                  <a:pt x="177" y="22"/>
                </a:cubicBezTo>
                <a:cubicBezTo>
                  <a:pt x="180" y="22"/>
                  <a:pt x="180" y="22"/>
                  <a:pt x="180" y="22"/>
                </a:cubicBezTo>
                <a:cubicBezTo>
                  <a:pt x="180" y="19"/>
                  <a:pt x="179" y="16"/>
                  <a:pt x="177" y="14"/>
                </a:cubicBezTo>
                <a:cubicBezTo>
                  <a:pt x="175" y="13"/>
                  <a:pt x="172" y="12"/>
                  <a:pt x="169" y="12"/>
                </a:cubicBezTo>
                <a:cubicBezTo>
                  <a:pt x="166" y="12"/>
                  <a:pt x="164" y="12"/>
                  <a:pt x="162" y="13"/>
                </a:cubicBezTo>
                <a:cubicBezTo>
                  <a:pt x="160" y="15"/>
                  <a:pt x="159" y="16"/>
                  <a:pt x="158" y="19"/>
                </a:cubicBezTo>
                <a:cubicBezTo>
                  <a:pt x="157" y="21"/>
                  <a:pt x="156" y="23"/>
                  <a:pt x="156" y="26"/>
                </a:cubicBezTo>
                <a:cubicBezTo>
                  <a:pt x="156" y="27"/>
                  <a:pt x="156" y="27"/>
                  <a:pt x="156" y="27"/>
                </a:cubicBezTo>
                <a:cubicBezTo>
                  <a:pt x="156" y="32"/>
                  <a:pt x="157" y="35"/>
                  <a:pt x="160" y="38"/>
                </a:cubicBezTo>
                <a:cubicBezTo>
                  <a:pt x="162" y="41"/>
                  <a:pt x="165" y="42"/>
                  <a:pt x="169" y="42"/>
                </a:cubicBezTo>
                <a:close/>
                <a:moveTo>
                  <a:pt x="138" y="42"/>
                </a:moveTo>
                <a:cubicBezTo>
                  <a:pt x="141" y="42"/>
                  <a:pt x="143" y="42"/>
                  <a:pt x="145" y="40"/>
                </a:cubicBezTo>
                <a:cubicBezTo>
                  <a:pt x="147" y="39"/>
                  <a:pt x="148" y="37"/>
                  <a:pt x="149" y="35"/>
                </a:cubicBezTo>
                <a:cubicBezTo>
                  <a:pt x="151" y="33"/>
                  <a:pt x="151" y="30"/>
                  <a:pt x="151" y="27"/>
                </a:cubicBezTo>
                <a:cubicBezTo>
                  <a:pt x="151" y="27"/>
                  <a:pt x="151" y="27"/>
                  <a:pt x="151" y="27"/>
                </a:cubicBezTo>
                <a:cubicBezTo>
                  <a:pt x="151" y="22"/>
                  <a:pt x="150" y="18"/>
                  <a:pt x="147" y="16"/>
                </a:cubicBezTo>
                <a:cubicBezTo>
                  <a:pt x="145" y="13"/>
                  <a:pt x="142" y="12"/>
                  <a:pt x="138" y="12"/>
                </a:cubicBezTo>
                <a:cubicBezTo>
                  <a:pt x="135" y="12"/>
                  <a:pt x="133" y="12"/>
                  <a:pt x="131" y="13"/>
                </a:cubicBezTo>
                <a:cubicBezTo>
                  <a:pt x="129" y="15"/>
                  <a:pt x="127" y="16"/>
                  <a:pt x="126" y="19"/>
                </a:cubicBezTo>
                <a:cubicBezTo>
                  <a:pt x="125" y="21"/>
                  <a:pt x="125" y="24"/>
                  <a:pt x="125" y="26"/>
                </a:cubicBezTo>
                <a:cubicBezTo>
                  <a:pt x="125" y="27"/>
                  <a:pt x="125" y="27"/>
                  <a:pt x="125" y="27"/>
                </a:cubicBezTo>
                <a:cubicBezTo>
                  <a:pt x="125" y="32"/>
                  <a:pt x="126" y="35"/>
                  <a:pt x="128" y="38"/>
                </a:cubicBezTo>
                <a:cubicBezTo>
                  <a:pt x="131" y="41"/>
                  <a:pt x="134" y="42"/>
                  <a:pt x="138" y="42"/>
                </a:cubicBezTo>
                <a:close/>
                <a:moveTo>
                  <a:pt x="128" y="27"/>
                </a:moveTo>
                <a:cubicBezTo>
                  <a:pt x="128" y="23"/>
                  <a:pt x="129" y="20"/>
                  <a:pt x="131" y="18"/>
                </a:cubicBezTo>
                <a:cubicBezTo>
                  <a:pt x="133" y="15"/>
                  <a:pt x="135" y="14"/>
                  <a:pt x="138" y="14"/>
                </a:cubicBezTo>
                <a:cubicBezTo>
                  <a:pt x="140" y="14"/>
                  <a:pt x="142" y="15"/>
                  <a:pt x="143" y="16"/>
                </a:cubicBezTo>
                <a:cubicBezTo>
                  <a:pt x="145" y="17"/>
                  <a:pt x="146" y="18"/>
                  <a:pt x="147" y="20"/>
                </a:cubicBezTo>
                <a:cubicBezTo>
                  <a:pt x="147" y="22"/>
                  <a:pt x="148" y="24"/>
                  <a:pt x="148" y="26"/>
                </a:cubicBezTo>
                <a:cubicBezTo>
                  <a:pt x="148" y="27"/>
                  <a:pt x="148" y="27"/>
                  <a:pt x="148" y="27"/>
                </a:cubicBezTo>
                <a:cubicBezTo>
                  <a:pt x="148" y="31"/>
                  <a:pt x="147" y="34"/>
                  <a:pt x="145" y="36"/>
                </a:cubicBezTo>
                <a:cubicBezTo>
                  <a:pt x="143" y="38"/>
                  <a:pt x="141" y="39"/>
                  <a:pt x="138" y="39"/>
                </a:cubicBezTo>
                <a:cubicBezTo>
                  <a:pt x="135" y="39"/>
                  <a:pt x="133" y="38"/>
                  <a:pt x="131" y="36"/>
                </a:cubicBezTo>
                <a:cubicBezTo>
                  <a:pt x="129" y="34"/>
                  <a:pt x="128" y="31"/>
                  <a:pt x="128" y="27"/>
                </a:cubicBezTo>
                <a:close/>
                <a:moveTo>
                  <a:pt x="389" y="24"/>
                </a:moveTo>
                <a:cubicBezTo>
                  <a:pt x="384" y="24"/>
                  <a:pt x="381" y="25"/>
                  <a:pt x="379" y="27"/>
                </a:cubicBezTo>
                <a:cubicBezTo>
                  <a:pt x="376" y="29"/>
                  <a:pt x="375" y="31"/>
                  <a:pt x="375" y="34"/>
                </a:cubicBezTo>
                <a:cubicBezTo>
                  <a:pt x="375" y="36"/>
                  <a:pt x="376" y="38"/>
                  <a:pt x="378" y="40"/>
                </a:cubicBezTo>
                <a:cubicBezTo>
                  <a:pt x="379" y="41"/>
                  <a:pt x="382" y="42"/>
                  <a:pt x="384" y="42"/>
                </a:cubicBezTo>
                <a:cubicBezTo>
                  <a:pt x="386" y="42"/>
                  <a:pt x="388" y="42"/>
                  <a:pt x="390" y="41"/>
                </a:cubicBezTo>
                <a:cubicBezTo>
                  <a:pt x="392" y="40"/>
                  <a:pt x="393" y="39"/>
                  <a:pt x="395" y="38"/>
                </a:cubicBezTo>
                <a:cubicBezTo>
                  <a:pt x="395" y="39"/>
                  <a:pt x="395" y="41"/>
                  <a:pt x="395" y="42"/>
                </a:cubicBezTo>
                <a:cubicBezTo>
                  <a:pt x="399" y="42"/>
                  <a:pt x="399" y="42"/>
                  <a:pt x="399" y="42"/>
                </a:cubicBezTo>
                <a:cubicBezTo>
                  <a:pt x="399" y="41"/>
                  <a:pt x="399" y="41"/>
                  <a:pt x="399" y="41"/>
                </a:cubicBezTo>
                <a:cubicBezTo>
                  <a:pt x="398" y="40"/>
                  <a:pt x="398" y="38"/>
                  <a:pt x="398" y="35"/>
                </a:cubicBezTo>
                <a:cubicBezTo>
                  <a:pt x="398" y="21"/>
                  <a:pt x="398" y="21"/>
                  <a:pt x="398" y="21"/>
                </a:cubicBezTo>
                <a:cubicBezTo>
                  <a:pt x="398" y="18"/>
                  <a:pt x="397" y="16"/>
                  <a:pt x="395" y="14"/>
                </a:cubicBezTo>
                <a:cubicBezTo>
                  <a:pt x="393" y="12"/>
                  <a:pt x="390" y="12"/>
                  <a:pt x="387" y="12"/>
                </a:cubicBezTo>
                <a:cubicBezTo>
                  <a:pt x="384" y="12"/>
                  <a:pt x="381" y="12"/>
                  <a:pt x="379" y="14"/>
                </a:cubicBezTo>
                <a:cubicBezTo>
                  <a:pt x="377" y="16"/>
                  <a:pt x="376" y="18"/>
                  <a:pt x="376" y="20"/>
                </a:cubicBezTo>
                <a:cubicBezTo>
                  <a:pt x="379" y="20"/>
                  <a:pt x="379" y="20"/>
                  <a:pt x="379" y="20"/>
                </a:cubicBezTo>
                <a:cubicBezTo>
                  <a:pt x="379" y="19"/>
                  <a:pt x="380" y="17"/>
                  <a:pt x="381" y="16"/>
                </a:cubicBezTo>
                <a:cubicBezTo>
                  <a:pt x="383" y="15"/>
                  <a:pt x="385" y="14"/>
                  <a:pt x="387" y="14"/>
                </a:cubicBezTo>
                <a:cubicBezTo>
                  <a:pt x="389" y="14"/>
                  <a:pt x="391" y="15"/>
                  <a:pt x="393" y="16"/>
                </a:cubicBezTo>
                <a:cubicBezTo>
                  <a:pt x="394" y="17"/>
                  <a:pt x="395" y="19"/>
                  <a:pt x="395" y="21"/>
                </a:cubicBezTo>
                <a:cubicBezTo>
                  <a:pt x="395" y="24"/>
                  <a:pt x="395" y="24"/>
                  <a:pt x="395" y="24"/>
                </a:cubicBezTo>
                <a:lnTo>
                  <a:pt x="389" y="24"/>
                </a:lnTo>
                <a:close/>
                <a:moveTo>
                  <a:pt x="395" y="34"/>
                </a:moveTo>
                <a:cubicBezTo>
                  <a:pt x="394" y="35"/>
                  <a:pt x="392" y="37"/>
                  <a:pt x="391" y="38"/>
                </a:cubicBezTo>
                <a:cubicBezTo>
                  <a:pt x="389" y="39"/>
                  <a:pt x="387" y="39"/>
                  <a:pt x="385" y="39"/>
                </a:cubicBezTo>
                <a:cubicBezTo>
                  <a:pt x="383" y="39"/>
                  <a:pt x="381" y="39"/>
                  <a:pt x="380" y="38"/>
                </a:cubicBezTo>
                <a:cubicBezTo>
                  <a:pt x="379" y="37"/>
                  <a:pt x="378" y="35"/>
                  <a:pt x="378" y="34"/>
                </a:cubicBezTo>
                <a:cubicBezTo>
                  <a:pt x="378" y="32"/>
                  <a:pt x="379" y="30"/>
                  <a:pt x="381" y="29"/>
                </a:cubicBezTo>
                <a:cubicBezTo>
                  <a:pt x="383" y="28"/>
                  <a:pt x="385" y="27"/>
                  <a:pt x="389" y="27"/>
                </a:cubicBezTo>
                <a:cubicBezTo>
                  <a:pt x="395" y="27"/>
                  <a:pt x="395" y="27"/>
                  <a:pt x="395" y="27"/>
                </a:cubicBezTo>
                <a:lnTo>
                  <a:pt x="395" y="34"/>
                </a:lnTo>
                <a:close/>
                <a:moveTo>
                  <a:pt x="114" y="37"/>
                </a:moveTo>
                <a:cubicBezTo>
                  <a:pt x="112" y="39"/>
                  <a:pt x="109" y="39"/>
                  <a:pt x="106" y="39"/>
                </a:cubicBezTo>
                <a:cubicBezTo>
                  <a:pt x="103" y="39"/>
                  <a:pt x="100" y="39"/>
                  <a:pt x="98" y="37"/>
                </a:cubicBezTo>
                <a:cubicBezTo>
                  <a:pt x="96" y="35"/>
                  <a:pt x="95" y="33"/>
                  <a:pt x="95" y="30"/>
                </a:cubicBezTo>
                <a:cubicBezTo>
                  <a:pt x="91" y="30"/>
                  <a:pt x="91" y="30"/>
                  <a:pt x="91" y="30"/>
                </a:cubicBezTo>
                <a:cubicBezTo>
                  <a:pt x="91" y="33"/>
                  <a:pt x="92" y="35"/>
                  <a:pt x="93" y="37"/>
                </a:cubicBezTo>
                <a:cubicBezTo>
                  <a:pt x="95" y="38"/>
                  <a:pt x="96" y="40"/>
                  <a:pt x="99" y="41"/>
                </a:cubicBezTo>
                <a:cubicBezTo>
                  <a:pt x="101" y="42"/>
                  <a:pt x="104" y="42"/>
                  <a:pt x="106" y="42"/>
                </a:cubicBezTo>
                <a:cubicBezTo>
                  <a:pt x="110" y="42"/>
                  <a:pt x="114" y="41"/>
                  <a:pt x="116" y="39"/>
                </a:cubicBezTo>
                <a:cubicBezTo>
                  <a:pt x="119" y="37"/>
                  <a:pt x="120" y="35"/>
                  <a:pt x="120" y="32"/>
                </a:cubicBezTo>
                <a:cubicBezTo>
                  <a:pt x="120" y="30"/>
                  <a:pt x="120" y="28"/>
                  <a:pt x="119" y="27"/>
                </a:cubicBezTo>
                <a:cubicBezTo>
                  <a:pt x="118" y="25"/>
                  <a:pt x="116" y="24"/>
                  <a:pt x="114" y="23"/>
                </a:cubicBezTo>
                <a:cubicBezTo>
                  <a:pt x="113" y="22"/>
                  <a:pt x="110" y="21"/>
                  <a:pt x="106" y="20"/>
                </a:cubicBezTo>
                <a:cubicBezTo>
                  <a:pt x="103" y="19"/>
                  <a:pt x="100" y="18"/>
                  <a:pt x="99" y="16"/>
                </a:cubicBezTo>
                <a:cubicBezTo>
                  <a:pt x="97" y="15"/>
                  <a:pt x="96" y="14"/>
                  <a:pt x="96" y="12"/>
                </a:cubicBezTo>
                <a:cubicBezTo>
                  <a:pt x="96" y="9"/>
                  <a:pt x="97" y="8"/>
                  <a:pt x="99" y="6"/>
                </a:cubicBezTo>
                <a:cubicBezTo>
                  <a:pt x="101" y="5"/>
                  <a:pt x="103" y="4"/>
                  <a:pt x="106" y="4"/>
                </a:cubicBezTo>
                <a:cubicBezTo>
                  <a:pt x="109" y="4"/>
                  <a:pt x="112" y="5"/>
                  <a:pt x="114" y="7"/>
                </a:cubicBezTo>
                <a:cubicBezTo>
                  <a:pt x="115" y="8"/>
                  <a:pt x="116" y="10"/>
                  <a:pt x="116" y="13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0" y="11"/>
                  <a:pt x="119" y="9"/>
                  <a:pt x="118" y="7"/>
                </a:cubicBezTo>
                <a:cubicBezTo>
                  <a:pt x="117" y="5"/>
                  <a:pt x="115" y="4"/>
                  <a:pt x="113" y="3"/>
                </a:cubicBezTo>
                <a:cubicBezTo>
                  <a:pt x="111" y="2"/>
                  <a:pt x="109" y="1"/>
                  <a:pt x="106" y="1"/>
                </a:cubicBezTo>
                <a:cubicBezTo>
                  <a:pt x="102" y="1"/>
                  <a:pt x="99" y="2"/>
                  <a:pt x="96" y="4"/>
                </a:cubicBezTo>
                <a:cubicBezTo>
                  <a:pt x="94" y="6"/>
                  <a:pt x="93" y="9"/>
                  <a:pt x="93" y="12"/>
                </a:cubicBezTo>
                <a:cubicBezTo>
                  <a:pt x="93" y="15"/>
                  <a:pt x="94" y="17"/>
                  <a:pt x="97" y="19"/>
                </a:cubicBezTo>
                <a:cubicBezTo>
                  <a:pt x="99" y="21"/>
                  <a:pt x="102" y="22"/>
                  <a:pt x="106" y="23"/>
                </a:cubicBezTo>
                <a:cubicBezTo>
                  <a:pt x="110" y="24"/>
                  <a:pt x="113" y="25"/>
                  <a:pt x="114" y="27"/>
                </a:cubicBezTo>
                <a:cubicBezTo>
                  <a:pt x="116" y="28"/>
                  <a:pt x="117" y="30"/>
                  <a:pt x="117" y="32"/>
                </a:cubicBezTo>
                <a:cubicBezTo>
                  <a:pt x="117" y="34"/>
                  <a:pt x="116" y="36"/>
                  <a:pt x="114" y="37"/>
                </a:cubicBezTo>
                <a:close/>
                <a:moveTo>
                  <a:pt x="366" y="6"/>
                </a:moveTo>
                <a:cubicBezTo>
                  <a:pt x="367" y="6"/>
                  <a:pt x="367" y="6"/>
                  <a:pt x="368" y="5"/>
                </a:cubicBezTo>
                <a:cubicBezTo>
                  <a:pt x="368" y="5"/>
                  <a:pt x="368" y="4"/>
                  <a:pt x="368" y="4"/>
                </a:cubicBezTo>
                <a:cubicBezTo>
                  <a:pt x="368" y="3"/>
                  <a:pt x="368" y="2"/>
                  <a:pt x="368" y="2"/>
                </a:cubicBezTo>
                <a:cubicBezTo>
                  <a:pt x="367" y="2"/>
                  <a:pt x="367" y="1"/>
                  <a:pt x="366" y="1"/>
                </a:cubicBezTo>
                <a:cubicBezTo>
                  <a:pt x="365" y="1"/>
                  <a:pt x="365" y="2"/>
                  <a:pt x="364" y="2"/>
                </a:cubicBezTo>
                <a:cubicBezTo>
                  <a:pt x="364" y="2"/>
                  <a:pt x="364" y="3"/>
                  <a:pt x="364" y="4"/>
                </a:cubicBezTo>
                <a:cubicBezTo>
                  <a:pt x="364" y="4"/>
                  <a:pt x="364" y="5"/>
                  <a:pt x="364" y="5"/>
                </a:cubicBezTo>
                <a:cubicBezTo>
                  <a:pt x="365" y="6"/>
                  <a:pt x="365" y="6"/>
                  <a:pt x="366" y="6"/>
                </a:cubicBezTo>
                <a:close/>
                <a:moveTo>
                  <a:pt x="321" y="72"/>
                </a:moveTo>
                <a:cubicBezTo>
                  <a:pt x="321" y="68"/>
                  <a:pt x="321" y="68"/>
                  <a:pt x="321" y="68"/>
                </a:cubicBezTo>
                <a:cubicBezTo>
                  <a:pt x="313" y="68"/>
                  <a:pt x="313" y="68"/>
                  <a:pt x="313" y="68"/>
                </a:cubicBezTo>
                <a:cubicBezTo>
                  <a:pt x="313" y="98"/>
                  <a:pt x="313" y="98"/>
                  <a:pt x="313" y="98"/>
                </a:cubicBezTo>
                <a:cubicBezTo>
                  <a:pt x="321" y="98"/>
                  <a:pt x="321" y="98"/>
                  <a:pt x="321" y="98"/>
                </a:cubicBezTo>
                <a:cubicBezTo>
                  <a:pt x="321" y="77"/>
                  <a:pt x="321" y="77"/>
                  <a:pt x="321" y="77"/>
                </a:cubicBezTo>
                <a:cubicBezTo>
                  <a:pt x="322" y="75"/>
                  <a:pt x="324" y="74"/>
                  <a:pt x="326" y="74"/>
                </a:cubicBezTo>
                <a:cubicBezTo>
                  <a:pt x="328" y="74"/>
                  <a:pt x="329" y="74"/>
                  <a:pt x="330" y="75"/>
                </a:cubicBezTo>
                <a:cubicBezTo>
                  <a:pt x="331" y="76"/>
                  <a:pt x="331" y="77"/>
                  <a:pt x="331" y="79"/>
                </a:cubicBezTo>
                <a:cubicBezTo>
                  <a:pt x="331" y="98"/>
                  <a:pt x="331" y="98"/>
                  <a:pt x="331" y="98"/>
                </a:cubicBezTo>
                <a:cubicBezTo>
                  <a:pt x="339" y="98"/>
                  <a:pt x="339" y="98"/>
                  <a:pt x="339" y="98"/>
                </a:cubicBezTo>
                <a:cubicBezTo>
                  <a:pt x="339" y="79"/>
                  <a:pt x="339" y="79"/>
                  <a:pt x="339" y="79"/>
                </a:cubicBezTo>
                <a:cubicBezTo>
                  <a:pt x="339" y="75"/>
                  <a:pt x="338" y="72"/>
                  <a:pt x="336" y="70"/>
                </a:cubicBezTo>
                <a:cubicBezTo>
                  <a:pt x="335" y="68"/>
                  <a:pt x="333" y="68"/>
                  <a:pt x="329" y="68"/>
                </a:cubicBezTo>
                <a:cubicBezTo>
                  <a:pt x="326" y="68"/>
                  <a:pt x="323" y="69"/>
                  <a:pt x="321" y="72"/>
                </a:cubicBezTo>
                <a:close/>
                <a:moveTo>
                  <a:pt x="129" y="87"/>
                </a:moveTo>
                <a:cubicBezTo>
                  <a:pt x="128" y="68"/>
                  <a:pt x="128" y="68"/>
                  <a:pt x="128" y="68"/>
                </a:cubicBezTo>
                <a:cubicBezTo>
                  <a:pt x="139" y="98"/>
                  <a:pt x="139" y="98"/>
                  <a:pt x="139" y="98"/>
                </a:cubicBezTo>
                <a:cubicBezTo>
                  <a:pt x="145" y="98"/>
                  <a:pt x="145" y="98"/>
                  <a:pt x="145" y="98"/>
                </a:cubicBezTo>
                <a:cubicBezTo>
                  <a:pt x="156" y="68"/>
                  <a:pt x="156" y="68"/>
                  <a:pt x="156" y="68"/>
                </a:cubicBezTo>
                <a:cubicBezTo>
                  <a:pt x="155" y="87"/>
                  <a:pt x="155" y="87"/>
                  <a:pt x="155" y="87"/>
                </a:cubicBezTo>
                <a:cubicBezTo>
                  <a:pt x="155" y="98"/>
                  <a:pt x="155" y="98"/>
                  <a:pt x="155" y="98"/>
                </a:cubicBezTo>
                <a:cubicBezTo>
                  <a:pt x="163" y="98"/>
                  <a:pt x="163" y="98"/>
                  <a:pt x="163" y="98"/>
                </a:cubicBezTo>
                <a:cubicBezTo>
                  <a:pt x="163" y="58"/>
                  <a:pt x="163" y="58"/>
                  <a:pt x="163" y="58"/>
                </a:cubicBezTo>
                <a:cubicBezTo>
                  <a:pt x="152" y="58"/>
                  <a:pt x="152" y="58"/>
                  <a:pt x="152" y="58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2" y="58"/>
                  <a:pt x="132" y="58"/>
                  <a:pt x="132" y="58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21" y="98"/>
                  <a:pt x="121" y="98"/>
                  <a:pt x="121" y="98"/>
                </a:cubicBezTo>
                <a:cubicBezTo>
                  <a:pt x="129" y="98"/>
                  <a:pt x="129" y="98"/>
                  <a:pt x="129" y="98"/>
                </a:cubicBezTo>
                <a:lnTo>
                  <a:pt x="129" y="87"/>
                </a:lnTo>
                <a:close/>
                <a:moveTo>
                  <a:pt x="299" y="98"/>
                </a:moveTo>
                <a:cubicBezTo>
                  <a:pt x="307" y="98"/>
                  <a:pt x="307" y="98"/>
                  <a:pt x="307" y="98"/>
                </a:cubicBezTo>
                <a:cubicBezTo>
                  <a:pt x="307" y="68"/>
                  <a:pt x="307" y="68"/>
                  <a:pt x="307" y="68"/>
                </a:cubicBezTo>
                <a:cubicBezTo>
                  <a:pt x="299" y="68"/>
                  <a:pt x="299" y="68"/>
                  <a:pt x="299" y="68"/>
                </a:cubicBezTo>
                <a:lnTo>
                  <a:pt x="299" y="98"/>
                </a:lnTo>
                <a:close/>
                <a:moveTo>
                  <a:pt x="263" y="98"/>
                </a:moveTo>
                <a:cubicBezTo>
                  <a:pt x="266" y="98"/>
                  <a:pt x="268" y="98"/>
                  <a:pt x="270" y="97"/>
                </a:cubicBezTo>
                <a:cubicBezTo>
                  <a:pt x="272" y="96"/>
                  <a:pt x="273" y="95"/>
                  <a:pt x="275" y="93"/>
                </a:cubicBezTo>
                <a:cubicBezTo>
                  <a:pt x="271" y="89"/>
                  <a:pt x="271" y="89"/>
                  <a:pt x="271" y="89"/>
                </a:cubicBezTo>
                <a:cubicBezTo>
                  <a:pt x="269" y="91"/>
                  <a:pt x="267" y="92"/>
                  <a:pt x="264" y="92"/>
                </a:cubicBezTo>
                <a:cubicBezTo>
                  <a:pt x="262" y="92"/>
                  <a:pt x="260" y="91"/>
                  <a:pt x="259" y="90"/>
                </a:cubicBezTo>
                <a:cubicBezTo>
                  <a:pt x="257" y="89"/>
                  <a:pt x="257" y="87"/>
                  <a:pt x="256" y="85"/>
                </a:cubicBezTo>
                <a:cubicBezTo>
                  <a:pt x="275" y="85"/>
                  <a:pt x="275" y="85"/>
                  <a:pt x="275" y="85"/>
                </a:cubicBezTo>
                <a:cubicBezTo>
                  <a:pt x="275" y="82"/>
                  <a:pt x="275" y="82"/>
                  <a:pt x="275" y="82"/>
                </a:cubicBezTo>
                <a:cubicBezTo>
                  <a:pt x="275" y="78"/>
                  <a:pt x="274" y="74"/>
                  <a:pt x="272" y="71"/>
                </a:cubicBezTo>
                <a:cubicBezTo>
                  <a:pt x="269" y="69"/>
                  <a:pt x="266" y="68"/>
                  <a:pt x="262" y="68"/>
                </a:cubicBezTo>
                <a:cubicBezTo>
                  <a:pt x="259" y="68"/>
                  <a:pt x="257" y="68"/>
                  <a:pt x="255" y="69"/>
                </a:cubicBezTo>
                <a:cubicBezTo>
                  <a:pt x="253" y="71"/>
                  <a:pt x="251" y="73"/>
                  <a:pt x="250" y="75"/>
                </a:cubicBezTo>
                <a:cubicBezTo>
                  <a:pt x="249" y="77"/>
                  <a:pt x="248" y="80"/>
                  <a:pt x="248" y="83"/>
                </a:cubicBezTo>
                <a:cubicBezTo>
                  <a:pt x="248" y="84"/>
                  <a:pt x="248" y="84"/>
                  <a:pt x="248" y="84"/>
                </a:cubicBezTo>
                <a:cubicBezTo>
                  <a:pt x="248" y="88"/>
                  <a:pt x="250" y="92"/>
                  <a:pt x="252" y="94"/>
                </a:cubicBezTo>
                <a:cubicBezTo>
                  <a:pt x="255" y="97"/>
                  <a:pt x="259" y="98"/>
                  <a:pt x="263" y="98"/>
                </a:cubicBezTo>
                <a:close/>
                <a:moveTo>
                  <a:pt x="258" y="76"/>
                </a:moveTo>
                <a:cubicBezTo>
                  <a:pt x="259" y="74"/>
                  <a:pt x="261" y="74"/>
                  <a:pt x="262" y="74"/>
                </a:cubicBezTo>
                <a:cubicBezTo>
                  <a:pt x="264" y="74"/>
                  <a:pt x="265" y="74"/>
                  <a:pt x="266" y="75"/>
                </a:cubicBezTo>
                <a:cubicBezTo>
                  <a:pt x="267" y="76"/>
                  <a:pt x="267" y="78"/>
                  <a:pt x="267" y="79"/>
                </a:cubicBezTo>
                <a:cubicBezTo>
                  <a:pt x="267" y="80"/>
                  <a:pt x="267" y="80"/>
                  <a:pt x="267" y="80"/>
                </a:cubicBezTo>
                <a:cubicBezTo>
                  <a:pt x="256" y="80"/>
                  <a:pt x="256" y="80"/>
                  <a:pt x="256" y="80"/>
                </a:cubicBezTo>
                <a:cubicBezTo>
                  <a:pt x="257" y="78"/>
                  <a:pt x="257" y="77"/>
                  <a:pt x="258" y="76"/>
                </a:cubicBezTo>
                <a:close/>
                <a:moveTo>
                  <a:pt x="220" y="56"/>
                </a:moveTo>
                <a:cubicBezTo>
                  <a:pt x="220" y="98"/>
                  <a:pt x="220" y="98"/>
                  <a:pt x="220" y="98"/>
                </a:cubicBezTo>
                <a:cubicBezTo>
                  <a:pt x="228" y="98"/>
                  <a:pt x="228" y="98"/>
                  <a:pt x="228" y="98"/>
                </a:cubicBezTo>
                <a:cubicBezTo>
                  <a:pt x="228" y="89"/>
                  <a:pt x="228" y="89"/>
                  <a:pt x="228" y="89"/>
                </a:cubicBezTo>
                <a:cubicBezTo>
                  <a:pt x="231" y="86"/>
                  <a:pt x="231" y="86"/>
                  <a:pt x="231" y="86"/>
                </a:cubicBezTo>
                <a:cubicBezTo>
                  <a:pt x="238" y="98"/>
                  <a:pt x="238" y="98"/>
                  <a:pt x="238" y="98"/>
                </a:cubicBezTo>
                <a:cubicBezTo>
                  <a:pt x="247" y="98"/>
                  <a:pt x="247" y="98"/>
                  <a:pt x="247" y="98"/>
                </a:cubicBezTo>
                <a:cubicBezTo>
                  <a:pt x="236" y="80"/>
                  <a:pt x="236" y="80"/>
                  <a:pt x="236" y="80"/>
                </a:cubicBezTo>
                <a:cubicBezTo>
                  <a:pt x="247" y="68"/>
                  <a:pt x="247" y="68"/>
                  <a:pt x="247" y="68"/>
                </a:cubicBezTo>
                <a:cubicBezTo>
                  <a:pt x="237" y="68"/>
                  <a:pt x="237" y="68"/>
                  <a:pt x="237" y="68"/>
                </a:cubicBezTo>
                <a:cubicBezTo>
                  <a:pt x="229" y="77"/>
                  <a:pt x="229" y="77"/>
                  <a:pt x="229" y="77"/>
                </a:cubicBezTo>
                <a:cubicBezTo>
                  <a:pt x="228" y="79"/>
                  <a:pt x="228" y="79"/>
                  <a:pt x="228" y="79"/>
                </a:cubicBezTo>
                <a:cubicBezTo>
                  <a:pt x="228" y="56"/>
                  <a:pt x="228" y="56"/>
                  <a:pt x="228" y="56"/>
                </a:cubicBezTo>
                <a:lnTo>
                  <a:pt x="220" y="56"/>
                </a:lnTo>
                <a:close/>
                <a:moveTo>
                  <a:pt x="171" y="72"/>
                </a:moveTo>
                <a:cubicBezTo>
                  <a:pt x="170" y="74"/>
                  <a:pt x="169" y="75"/>
                  <a:pt x="169" y="77"/>
                </a:cubicBezTo>
                <a:cubicBezTo>
                  <a:pt x="177" y="77"/>
                  <a:pt x="177" y="77"/>
                  <a:pt x="177" y="77"/>
                </a:cubicBezTo>
                <a:cubicBezTo>
                  <a:pt x="177" y="76"/>
                  <a:pt x="177" y="75"/>
                  <a:pt x="178" y="74"/>
                </a:cubicBezTo>
                <a:cubicBezTo>
                  <a:pt x="179" y="74"/>
                  <a:pt x="180" y="73"/>
                  <a:pt x="181" y="73"/>
                </a:cubicBezTo>
                <a:cubicBezTo>
                  <a:pt x="183" y="73"/>
                  <a:pt x="184" y="74"/>
                  <a:pt x="185" y="75"/>
                </a:cubicBezTo>
                <a:cubicBezTo>
                  <a:pt x="185" y="75"/>
                  <a:pt x="186" y="77"/>
                  <a:pt x="186" y="78"/>
                </a:cubicBezTo>
                <a:cubicBezTo>
                  <a:pt x="186" y="80"/>
                  <a:pt x="186" y="80"/>
                  <a:pt x="186" y="80"/>
                </a:cubicBezTo>
                <a:cubicBezTo>
                  <a:pt x="182" y="80"/>
                  <a:pt x="182" y="80"/>
                  <a:pt x="182" y="80"/>
                </a:cubicBezTo>
                <a:cubicBezTo>
                  <a:pt x="178" y="80"/>
                  <a:pt x="174" y="80"/>
                  <a:pt x="172" y="82"/>
                </a:cubicBezTo>
                <a:cubicBezTo>
                  <a:pt x="170" y="84"/>
                  <a:pt x="168" y="86"/>
                  <a:pt x="168" y="89"/>
                </a:cubicBezTo>
                <a:cubicBezTo>
                  <a:pt x="168" y="92"/>
                  <a:pt x="169" y="94"/>
                  <a:pt x="171" y="96"/>
                </a:cubicBezTo>
                <a:cubicBezTo>
                  <a:pt x="173" y="97"/>
                  <a:pt x="176" y="98"/>
                  <a:pt x="178" y="98"/>
                </a:cubicBezTo>
                <a:cubicBezTo>
                  <a:pt x="182" y="98"/>
                  <a:pt x="184" y="97"/>
                  <a:pt x="186" y="95"/>
                </a:cubicBezTo>
                <a:cubicBezTo>
                  <a:pt x="186" y="96"/>
                  <a:pt x="186" y="97"/>
                  <a:pt x="187" y="98"/>
                </a:cubicBezTo>
                <a:cubicBezTo>
                  <a:pt x="195" y="98"/>
                  <a:pt x="195" y="98"/>
                  <a:pt x="195" y="98"/>
                </a:cubicBezTo>
                <a:cubicBezTo>
                  <a:pt x="195" y="97"/>
                  <a:pt x="195" y="97"/>
                  <a:pt x="195" y="97"/>
                </a:cubicBezTo>
                <a:cubicBezTo>
                  <a:pt x="194" y="96"/>
                  <a:pt x="194" y="94"/>
                  <a:pt x="194" y="91"/>
                </a:cubicBezTo>
                <a:cubicBezTo>
                  <a:pt x="194" y="78"/>
                  <a:pt x="194" y="78"/>
                  <a:pt x="194" y="78"/>
                </a:cubicBezTo>
                <a:cubicBezTo>
                  <a:pt x="194" y="75"/>
                  <a:pt x="192" y="72"/>
                  <a:pt x="190" y="70"/>
                </a:cubicBezTo>
                <a:cubicBezTo>
                  <a:pt x="188" y="68"/>
                  <a:pt x="185" y="68"/>
                  <a:pt x="182" y="68"/>
                </a:cubicBezTo>
                <a:cubicBezTo>
                  <a:pt x="179" y="68"/>
                  <a:pt x="177" y="68"/>
                  <a:pt x="175" y="69"/>
                </a:cubicBezTo>
                <a:cubicBezTo>
                  <a:pt x="173" y="70"/>
                  <a:pt x="172" y="71"/>
                  <a:pt x="171" y="72"/>
                </a:cubicBezTo>
                <a:close/>
                <a:moveTo>
                  <a:pt x="186" y="89"/>
                </a:moveTo>
                <a:cubicBezTo>
                  <a:pt x="185" y="90"/>
                  <a:pt x="184" y="91"/>
                  <a:pt x="183" y="91"/>
                </a:cubicBezTo>
                <a:cubicBezTo>
                  <a:pt x="182" y="92"/>
                  <a:pt x="181" y="92"/>
                  <a:pt x="180" y="92"/>
                </a:cubicBezTo>
                <a:cubicBezTo>
                  <a:pt x="179" y="92"/>
                  <a:pt x="178" y="92"/>
                  <a:pt x="177" y="91"/>
                </a:cubicBezTo>
                <a:cubicBezTo>
                  <a:pt x="177" y="91"/>
                  <a:pt x="176" y="90"/>
                  <a:pt x="176" y="89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7" y="86"/>
                  <a:pt x="179" y="84"/>
                  <a:pt x="183" y="84"/>
                </a:cubicBezTo>
                <a:cubicBezTo>
                  <a:pt x="186" y="84"/>
                  <a:pt x="186" y="84"/>
                  <a:pt x="186" y="84"/>
                </a:cubicBezTo>
                <a:lnTo>
                  <a:pt x="186" y="89"/>
                </a:lnTo>
                <a:close/>
                <a:moveTo>
                  <a:pt x="233" y="0"/>
                </a:moveTo>
                <a:cubicBezTo>
                  <a:pt x="230" y="0"/>
                  <a:pt x="230" y="0"/>
                  <a:pt x="230" y="0"/>
                </a:cubicBezTo>
                <a:cubicBezTo>
                  <a:pt x="230" y="42"/>
                  <a:pt x="230" y="42"/>
                  <a:pt x="230" y="42"/>
                </a:cubicBezTo>
                <a:cubicBezTo>
                  <a:pt x="233" y="42"/>
                  <a:pt x="233" y="42"/>
                  <a:pt x="233" y="42"/>
                </a:cubicBezTo>
                <a:lnTo>
                  <a:pt x="233" y="0"/>
                </a:lnTo>
                <a:close/>
                <a:moveTo>
                  <a:pt x="187" y="42"/>
                </a:moveTo>
                <a:cubicBezTo>
                  <a:pt x="190" y="42"/>
                  <a:pt x="190" y="42"/>
                  <a:pt x="190" y="42"/>
                </a:cubicBezTo>
                <a:cubicBezTo>
                  <a:pt x="190" y="12"/>
                  <a:pt x="190" y="12"/>
                  <a:pt x="190" y="12"/>
                </a:cubicBezTo>
                <a:cubicBezTo>
                  <a:pt x="187" y="12"/>
                  <a:pt x="187" y="12"/>
                  <a:pt x="187" y="12"/>
                </a:cubicBezTo>
                <a:lnTo>
                  <a:pt x="187" y="42"/>
                </a:lnTo>
                <a:close/>
                <a:moveTo>
                  <a:pt x="189" y="6"/>
                </a:moveTo>
                <a:cubicBezTo>
                  <a:pt x="189" y="6"/>
                  <a:pt x="190" y="6"/>
                  <a:pt x="190" y="5"/>
                </a:cubicBezTo>
                <a:cubicBezTo>
                  <a:pt x="191" y="5"/>
                  <a:pt x="191" y="4"/>
                  <a:pt x="191" y="4"/>
                </a:cubicBezTo>
                <a:cubicBezTo>
                  <a:pt x="191" y="3"/>
                  <a:pt x="191" y="2"/>
                  <a:pt x="190" y="2"/>
                </a:cubicBezTo>
                <a:cubicBezTo>
                  <a:pt x="190" y="2"/>
                  <a:pt x="189" y="1"/>
                  <a:pt x="189" y="1"/>
                </a:cubicBezTo>
                <a:cubicBezTo>
                  <a:pt x="188" y="1"/>
                  <a:pt x="188" y="2"/>
                  <a:pt x="187" y="2"/>
                </a:cubicBezTo>
                <a:cubicBezTo>
                  <a:pt x="187" y="2"/>
                  <a:pt x="187" y="3"/>
                  <a:pt x="187" y="4"/>
                </a:cubicBezTo>
                <a:cubicBezTo>
                  <a:pt x="187" y="4"/>
                  <a:pt x="187" y="5"/>
                  <a:pt x="187" y="5"/>
                </a:cubicBezTo>
                <a:cubicBezTo>
                  <a:pt x="188" y="6"/>
                  <a:pt x="188" y="6"/>
                  <a:pt x="189" y="6"/>
                </a:cubicBezTo>
                <a:close/>
                <a:moveTo>
                  <a:pt x="303" y="65"/>
                </a:moveTo>
                <a:cubicBezTo>
                  <a:pt x="304" y="65"/>
                  <a:pt x="305" y="64"/>
                  <a:pt x="306" y="63"/>
                </a:cubicBezTo>
                <a:cubicBezTo>
                  <a:pt x="307" y="63"/>
                  <a:pt x="307" y="62"/>
                  <a:pt x="307" y="60"/>
                </a:cubicBezTo>
                <a:cubicBezTo>
                  <a:pt x="307" y="59"/>
                  <a:pt x="307" y="58"/>
                  <a:pt x="306" y="58"/>
                </a:cubicBezTo>
                <a:cubicBezTo>
                  <a:pt x="305" y="57"/>
                  <a:pt x="304" y="56"/>
                  <a:pt x="303" y="56"/>
                </a:cubicBezTo>
                <a:cubicBezTo>
                  <a:pt x="302" y="56"/>
                  <a:pt x="301" y="57"/>
                  <a:pt x="300" y="58"/>
                </a:cubicBezTo>
                <a:cubicBezTo>
                  <a:pt x="299" y="58"/>
                  <a:pt x="299" y="59"/>
                  <a:pt x="299" y="60"/>
                </a:cubicBezTo>
                <a:cubicBezTo>
                  <a:pt x="299" y="62"/>
                  <a:pt x="299" y="63"/>
                  <a:pt x="300" y="63"/>
                </a:cubicBezTo>
                <a:cubicBezTo>
                  <a:pt x="301" y="64"/>
                  <a:pt x="302" y="65"/>
                  <a:pt x="303" y="65"/>
                </a:cubicBezTo>
                <a:close/>
                <a:moveTo>
                  <a:pt x="211" y="24"/>
                </a:moveTo>
                <a:cubicBezTo>
                  <a:pt x="207" y="24"/>
                  <a:pt x="204" y="25"/>
                  <a:pt x="201" y="27"/>
                </a:cubicBezTo>
                <a:cubicBezTo>
                  <a:pt x="199" y="29"/>
                  <a:pt x="198" y="31"/>
                  <a:pt x="198" y="34"/>
                </a:cubicBezTo>
                <a:cubicBezTo>
                  <a:pt x="198" y="36"/>
                  <a:pt x="199" y="38"/>
                  <a:pt x="200" y="40"/>
                </a:cubicBezTo>
                <a:cubicBezTo>
                  <a:pt x="202" y="41"/>
                  <a:pt x="204" y="42"/>
                  <a:pt x="207" y="42"/>
                </a:cubicBezTo>
                <a:cubicBezTo>
                  <a:pt x="209" y="42"/>
                  <a:pt x="211" y="42"/>
                  <a:pt x="213" y="41"/>
                </a:cubicBezTo>
                <a:cubicBezTo>
                  <a:pt x="215" y="40"/>
                  <a:pt x="216" y="39"/>
                  <a:pt x="217" y="38"/>
                </a:cubicBezTo>
                <a:cubicBezTo>
                  <a:pt x="217" y="39"/>
                  <a:pt x="218" y="41"/>
                  <a:pt x="218" y="42"/>
                </a:cubicBezTo>
                <a:cubicBezTo>
                  <a:pt x="221" y="42"/>
                  <a:pt x="221" y="42"/>
                  <a:pt x="221" y="42"/>
                </a:cubicBezTo>
                <a:cubicBezTo>
                  <a:pt x="221" y="41"/>
                  <a:pt x="221" y="41"/>
                  <a:pt x="221" y="41"/>
                </a:cubicBezTo>
                <a:cubicBezTo>
                  <a:pt x="221" y="40"/>
                  <a:pt x="221" y="38"/>
                  <a:pt x="221" y="35"/>
                </a:cubicBezTo>
                <a:cubicBezTo>
                  <a:pt x="221" y="21"/>
                  <a:pt x="221" y="21"/>
                  <a:pt x="221" y="21"/>
                </a:cubicBezTo>
                <a:cubicBezTo>
                  <a:pt x="220" y="18"/>
                  <a:pt x="220" y="16"/>
                  <a:pt x="218" y="14"/>
                </a:cubicBezTo>
                <a:cubicBezTo>
                  <a:pt x="216" y="12"/>
                  <a:pt x="213" y="12"/>
                  <a:pt x="210" y="12"/>
                </a:cubicBezTo>
                <a:cubicBezTo>
                  <a:pt x="207" y="12"/>
                  <a:pt x="204" y="12"/>
                  <a:pt x="202" y="14"/>
                </a:cubicBezTo>
                <a:cubicBezTo>
                  <a:pt x="200" y="16"/>
                  <a:pt x="198" y="18"/>
                  <a:pt x="198" y="20"/>
                </a:cubicBezTo>
                <a:cubicBezTo>
                  <a:pt x="202" y="20"/>
                  <a:pt x="202" y="20"/>
                  <a:pt x="202" y="20"/>
                </a:cubicBezTo>
                <a:cubicBezTo>
                  <a:pt x="202" y="19"/>
                  <a:pt x="202" y="17"/>
                  <a:pt x="204" y="16"/>
                </a:cubicBezTo>
                <a:cubicBezTo>
                  <a:pt x="205" y="15"/>
                  <a:pt x="207" y="14"/>
                  <a:pt x="210" y="14"/>
                </a:cubicBezTo>
                <a:cubicBezTo>
                  <a:pt x="212" y="14"/>
                  <a:pt x="214" y="15"/>
                  <a:pt x="215" y="16"/>
                </a:cubicBezTo>
                <a:cubicBezTo>
                  <a:pt x="217" y="17"/>
                  <a:pt x="217" y="19"/>
                  <a:pt x="217" y="21"/>
                </a:cubicBezTo>
                <a:cubicBezTo>
                  <a:pt x="217" y="24"/>
                  <a:pt x="217" y="24"/>
                  <a:pt x="217" y="24"/>
                </a:cubicBezTo>
                <a:lnTo>
                  <a:pt x="211" y="24"/>
                </a:lnTo>
                <a:close/>
                <a:moveTo>
                  <a:pt x="217" y="34"/>
                </a:moveTo>
                <a:cubicBezTo>
                  <a:pt x="217" y="35"/>
                  <a:pt x="215" y="37"/>
                  <a:pt x="214" y="38"/>
                </a:cubicBezTo>
                <a:cubicBezTo>
                  <a:pt x="212" y="39"/>
                  <a:pt x="210" y="39"/>
                  <a:pt x="208" y="39"/>
                </a:cubicBezTo>
                <a:cubicBezTo>
                  <a:pt x="206" y="39"/>
                  <a:pt x="204" y="39"/>
                  <a:pt x="203" y="38"/>
                </a:cubicBezTo>
                <a:cubicBezTo>
                  <a:pt x="202" y="37"/>
                  <a:pt x="201" y="35"/>
                  <a:pt x="201" y="34"/>
                </a:cubicBezTo>
                <a:cubicBezTo>
                  <a:pt x="201" y="32"/>
                  <a:pt x="202" y="30"/>
                  <a:pt x="204" y="29"/>
                </a:cubicBezTo>
                <a:cubicBezTo>
                  <a:pt x="206" y="28"/>
                  <a:pt x="208" y="27"/>
                  <a:pt x="211" y="27"/>
                </a:cubicBezTo>
                <a:cubicBezTo>
                  <a:pt x="217" y="27"/>
                  <a:pt x="217" y="27"/>
                  <a:pt x="217" y="27"/>
                </a:cubicBezTo>
                <a:lnTo>
                  <a:pt x="217" y="34"/>
                </a:lnTo>
                <a:close/>
                <a:moveTo>
                  <a:pt x="309" y="40"/>
                </a:moveTo>
                <a:cubicBezTo>
                  <a:pt x="311" y="42"/>
                  <a:pt x="313" y="42"/>
                  <a:pt x="315" y="42"/>
                </a:cubicBezTo>
                <a:cubicBezTo>
                  <a:pt x="320" y="42"/>
                  <a:pt x="323" y="40"/>
                  <a:pt x="326" y="37"/>
                </a:cubicBezTo>
                <a:cubicBezTo>
                  <a:pt x="324" y="35"/>
                  <a:pt x="324" y="35"/>
                  <a:pt x="324" y="35"/>
                </a:cubicBezTo>
                <a:cubicBezTo>
                  <a:pt x="323" y="37"/>
                  <a:pt x="321" y="38"/>
                  <a:pt x="320" y="39"/>
                </a:cubicBezTo>
                <a:cubicBezTo>
                  <a:pt x="319" y="39"/>
                  <a:pt x="317" y="39"/>
                  <a:pt x="315" y="39"/>
                </a:cubicBezTo>
                <a:cubicBezTo>
                  <a:pt x="313" y="39"/>
                  <a:pt x="310" y="38"/>
                  <a:pt x="308" y="36"/>
                </a:cubicBezTo>
                <a:cubicBezTo>
                  <a:pt x="306" y="34"/>
                  <a:pt x="305" y="31"/>
                  <a:pt x="305" y="28"/>
                </a:cubicBezTo>
                <a:cubicBezTo>
                  <a:pt x="305" y="27"/>
                  <a:pt x="305" y="27"/>
                  <a:pt x="305" y="27"/>
                </a:cubicBezTo>
                <a:cubicBezTo>
                  <a:pt x="326" y="27"/>
                  <a:pt x="326" y="27"/>
                  <a:pt x="326" y="27"/>
                </a:cubicBezTo>
                <a:cubicBezTo>
                  <a:pt x="326" y="25"/>
                  <a:pt x="326" y="25"/>
                  <a:pt x="326" y="25"/>
                </a:cubicBezTo>
                <a:cubicBezTo>
                  <a:pt x="326" y="21"/>
                  <a:pt x="325" y="18"/>
                  <a:pt x="323" y="15"/>
                </a:cubicBezTo>
                <a:cubicBezTo>
                  <a:pt x="321" y="13"/>
                  <a:pt x="318" y="12"/>
                  <a:pt x="315" y="12"/>
                </a:cubicBezTo>
                <a:cubicBezTo>
                  <a:pt x="312" y="12"/>
                  <a:pt x="310" y="12"/>
                  <a:pt x="308" y="14"/>
                </a:cubicBezTo>
                <a:cubicBezTo>
                  <a:pt x="306" y="15"/>
                  <a:pt x="305" y="17"/>
                  <a:pt x="304" y="19"/>
                </a:cubicBezTo>
                <a:cubicBezTo>
                  <a:pt x="303" y="21"/>
                  <a:pt x="302" y="24"/>
                  <a:pt x="302" y="27"/>
                </a:cubicBezTo>
                <a:cubicBezTo>
                  <a:pt x="302" y="28"/>
                  <a:pt x="302" y="28"/>
                  <a:pt x="302" y="28"/>
                </a:cubicBezTo>
                <a:cubicBezTo>
                  <a:pt x="302" y="30"/>
                  <a:pt x="303" y="33"/>
                  <a:pt x="304" y="35"/>
                </a:cubicBezTo>
                <a:cubicBezTo>
                  <a:pt x="305" y="37"/>
                  <a:pt x="306" y="39"/>
                  <a:pt x="309" y="40"/>
                </a:cubicBezTo>
                <a:close/>
                <a:moveTo>
                  <a:pt x="309" y="17"/>
                </a:moveTo>
                <a:cubicBezTo>
                  <a:pt x="310" y="15"/>
                  <a:pt x="312" y="14"/>
                  <a:pt x="315" y="14"/>
                </a:cubicBezTo>
                <a:cubicBezTo>
                  <a:pt x="317" y="14"/>
                  <a:pt x="319" y="15"/>
                  <a:pt x="321" y="17"/>
                </a:cubicBezTo>
                <a:cubicBezTo>
                  <a:pt x="322" y="19"/>
                  <a:pt x="323" y="21"/>
                  <a:pt x="323" y="24"/>
                </a:cubicBezTo>
                <a:cubicBezTo>
                  <a:pt x="323" y="24"/>
                  <a:pt x="323" y="24"/>
                  <a:pt x="323" y="24"/>
                </a:cubicBezTo>
                <a:cubicBezTo>
                  <a:pt x="305" y="24"/>
                  <a:pt x="305" y="24"/>
                  <a:pt x="305" y="24"/>
                </a:cubicBezTo>
                <a:cubicBezTo>
                  <a:pt x="306" y="21"/>
                  <a:pt x="307" y="19"/>
                  <a:pt x="309" y="17"/>
                </a:cubicBezTo>
                <a:close/>
                <a:moveTo>
                  <a:pt x="290" y="98"/>
                </a:moveTo>
                <a:cubicBezTo>
                  <a:pt x="291" y="98"/>
                  <a:pt x="293" y="98"/>
                  <a:pt x="295" y="98"/>
                </a:cubicBezTo>
                <a:cubicBezTo>
                  <a:pt x="295" y="92"/>
                  <a:pt x="295" y="92"/>
                  <a:pt x="295" y="92"/>
                </a:cubicBezTo>
                <a:cubicBezTo>
                  <a:pt x="294" y="92"/>
                  <a:pt x="293" y="92"/>
                  <a:pt x="292" y="92"/>
                </a:cubicBezTo>
                <a:cubicBezTo>
                  <a:pt x="291" y="92"/>
                  <a:pt x="290" y="91"/>
                  <a:pt x="290" y="91"/>
                </a:cubicBezTo>
                <a:cubicBezTo>
                  <a:pt x="289" y="91"/>
                  <a:pt x="289" y="90"/>
                  <a:pt x="289" y="89"/>
                </a:cubicBezTo>
                <a:cubicBezTo>
                  <a:pt x="289" y="74"/>
                  <a:pt x="289" y="74"/>
                  <a:pt x="289" y="74"/>
                </a:cubicBezTo>
                <a:cubicBezTo>
                  <a:pt x="294" y="74"/>
                  <a:pt x="294" y="74"/>
                  <a:pt x="294" y="74"/>
                </a:cubicBezTo>
                <a:cubicBezTo>
                  <a:pt x="294" y="68"/>
                  <a:pt x="294" y="68"/>
                  <a:pt x="294" y="68"/>
                </a:cubicBezTo>
                <a:cubicBezTo>
                  <a:pt x="289" y="68"/>
                  <a:pt x="289" y="68"/>
                  <a:pt x="289" y="68"/>
                </a:cubicBezTo>
                <a:cubicBezTo>
                  <a:pt x="289" y="61"/>
                  <a:pt x="289" y="61"/>
                  <a:pt x="289" y="61"/>
                </a:cubicBezTo>
                <a:cubicBezTo>
                  <a:pt x="281" y="61"/>
                  <a:pt x="281" y="61"/>
                  <a:pt x="281" y="61"/>
                </a:cubicBezTo>
                <a:cubicBezTo>
                  <a:pt x="281" y="68"/>
                  <a:pt x="281" y="68"/>
                  <a:pt x="281" y="68"/>
                </a:cubicBezTo>
                <a:cubicBezTo>
                  <a:pt x="277" y="68"/>
                  <a:pt x="277" y="68"/>
                  <a:pt x="277" y="68"/>
                </a:cubicBezTo>
                <a:cubicBezTo>
                  <a:pt x="277" y="74"/>
                  <a:pt x="277" y="74"/>
                  <a:pt x="277" y="74"/>
                </a:cubicBezTo>
                <a:cubicBezTo>
                  <a:pt x="281" y="74"/>
                  <a:pt x="281" y="74"/>
                  <a:pt x="281" y="74"/>
                </a:cubicBezTo>
                <a:cubicBezTo>
                  <a:pt x="281" y="90"/>
                  <a:pt x="281" y="90"/>
                  <a:pt x="281" y="90"/>
                </a:cubicBezTo>
                <a:cubicBezTo>
                  <a:pt x="281" y="95"/>
                  <a:pt x="284" y="98"/>
                  <a:pt x="290" y="98"/>
                </a:cubicBezTo>
                <a:close/>
                <a:moveTo>
                  <a:pt x="260" y="24"/>
                </a:moveTo>
                <a:cubicBezTo>
                  <a:pt x="259" y="7"/>
                  <a:pt x="259" y="7"/>
                  <a:pt x="259" y="7"/>
                </a:cubicBezTo>
                <a:cubicBezTo>
                  <a:pt x="274" y="42"/>
                  <a:pt x="274" y="42"/>
                  <a:pt x="274" y="42"/>
                </a:cubicBezTo>
                <a:cubicBezTo>
                  <a:pt x="277" y="42"/>
                  <a:pt x="277" y="42"/>
                  <a:pt x="277" y="42"/>
                </a:cubicBezTo>
                <a:cubicBezTo>
                  <a:pt x="291" y="7"/>
                  <a:pt x="291" y="7"/>
                  <a:pt x="291" y="7"/>
                </a:cubicBezTo>
                <a:cubicBezTo>
                  <a:pt x="291" y="24"/>
                  <a:pt x="291" y="24"/>
                  <a:pt x="291" y="24"/>
                </a:cubicBezTo>
                <a:cubicBezTo>
                  <a:pt x="291" y="42"/>
                  <a:pt x="291" y="42"/>
                  <a:pt x="291" y="42"/>
                </a:cubicBezTo>
                <a:cubicBezTo>
                  <a:pt x="295" y="42"/>
                  <a:pt x="295" y="42"/>
                  <a:pt x="295" y="42"/>
                </a:cubicBezTo>
                <a:cubicBezTo>
                  <a:pt x="295" y="2"/>
                  <a:pt x="295" y="2"/>
                  <a:pt x="295" y="2"/>
                </a:cubicBezTo>
                <a:cubicBezTo>
                  <a:pt x="290" y="2"/>
                  <a:pt x="290" y="2"/>
                  <a:pt x="290" y="2"/>
                </a:cubicBezTo>
                <a:cubicBezTo>
                  <a:pt x="275" y="37"/>
                  <a:pt x="275" y="37"/>
                  <a:pt x="275" y="37"/>
                </a:cubicBezTo>
                <a:cubicBezTo>
                  <a:pt x="261" y="2"/>
                  <a:pt x="261" y="2"/>
                  <a:pt x="261" y="2"/>
                </a:cubicBezTo>
                <a:cubicBezTo>
                  <a:pt x="256" y="2"/>
                  <a:pt x="256" y="2"/>
                  <a:pt x="256" y="2"/>
                </a:cubicBezTo>
                <a:cubicBezTo>
                  <a:pt x="256" y="42"/>
                  <a:pt x="256" y="42"/>
                  <a:pt x="256" y="42"/>
                </a:cubicBezTo>
                <a:cubicBezTo>
                  <a:pt x="260" y="42"/>
                  <a:pt x="260" y="42"/>
                  <a:pt x="260" y="42"/>
                </a:cubicBezTo>
                <a:lnTo>
                  <a:pt x="260" y="24"/>
                </a:lnTo>
                <a:close/>
                <a:moveTo>
                  <a:pt x="208" y="78"/>
                </a:moveTo>
                <a:cubicBezTo>
                  <a:pt x="208" y="76"/>
                  <a:pt x="210" y="75"/>
                  <a:pt x="213" y="75"/>
                </a:cubicBezTo>
                <a:cubicBezTo>
                  <a:pt x="214" y="75"/>
                  <a:pt x="215" y="75"/>
                  <a:pt x="216" y="76"/>
                </a:cubicBezTo>
                <a:cubicBezTo>
                  <a:pt x="216" y="68"/>
                  <a:pt x="216" y="68"/>
                  <a:pt x="216" y="68"/>
                </a:cubicBezTo>
                <a:cubicBezTo>
                  <a:pt x="216" y="68"/>
                  <a:pt x="215" y="68"/>
                  <a:pt x="214" y="68"/>
                </a:cubicBezTo>
                <a:cubicBezTo>
                  <a:pt x="211" y="68"/>
                  <a:pt x="209" y="69"/>
                  <a:pt x="207" y="72"/>
                </a:cubicBezTo>
                <a:cubicBezTo>
                  <a:pt x="207" y="68"/>
                  <a:pt x="207" y="68"/>
                  <a:pt x="207" y="68"/>
                </a:cubicBezTo>
                <a:cubicBezTo>
                  <a:pt x="200" y="68"/>
                  <a:pt x="200" y="68"/>
                  <a:pt x="200" y="68"/>
                </a:cubicBezTo>
                <a:cubicBezTo>
                  <a:pt x="200" y="98"/>
                  <a:pt x="200" y="98"/>
                  <a:pt x="200" y="98"/>
                </a:cubicBezTo>
                <a:cubicBezTo>
                  <a:pt x="208" y="98"/>
                  <a:pt x="208" y="98"/>
                  <a:pt x="208" y="98"/>
                </a:cubicBezTo>
                <a:lnTo>
                  <a:pt x="208" y="7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22">
            <a:extLst>
              <a:ext uri="{FF2B5EF4-FFF2-40B4-BE49-F238E27FC236}">
                <a16:creationId xmlns:a16="http://schemas.microsoft.com/office/drawing/2014/main" id="{9EDCAEF5-0F09-465A-B4A6-5873F87FDC2F}"/>
              </a:ext>
            </a:extLst>
          </p:cNvPr>
          <p:cNvSpPr>
            <a:spLocks noEditPoints="1"/>
          </p:cNvSpPr>
          <p:nvPr/>
        </p:nvSpPr>
        <p:spPr bwMode="auto">
          <a:xfrm>
            <a:off x="1627347" y="2663258"/>
            <a:ext cx="1463675" cy="871538"/>
          </a:xfrm>
          <a:custGeom>
            <a:avLst/>
            <a:gdLst>
              <a:gd name="T0" fmla="*/ 108 w 481"/>
              <a:gd name="T1" fmla="*/ 215 h 286"/>
              <a:gd name="T2" fmla="*/ 234 w 481"/>
              <a:gd name="T3" fmla="*/ 157 h 286"/>
              <a:gd name="T4" fmla="*/ 125 w 481"/>
              <a:gd name="T5" fmla="*/ 274 h 286"/>
              <a:gd name="T6" fmla="*/ 125 w 481"/>
              <a:gd name="T7" fmla="*/ 274 h 286"/>
              <a:gd name="T8" fmla="*/ 369 w 481"/>
              <a:gd name="T9" fmla="*/ 211 h 286"/>
              <a:gd name="T10" fmla="*/ 145 w 481"/>
              <a:gd name="T11" fmla="*/ 274 h 286"/>
              <a:gd name="T12" fmla="*/ 212 w 481"/>
              <a:gd name="T13" fmla="*/ 210 h 286"/>
              <a:gd name="T14" fmla="*/ 133 w 481"/>
              <a:gd name="T15" fmla="*/ 171 h 286"/>
              <a:gd name="T16" fmla="*/ 129 w 481"/>
              <a:gd name="T17" fmla="*/ 172 h 286"/>
              <a:gd name="T18" fmla="*/ 124 w 481"/>
              <a:gd name="T19" fmla="*/ 207 h 286"/>
              <a:gd name="T20" fmla="*/ 90 w 481"/>
              <a:gd name="T21" fmla="*/ 156 h 286"/>
              <a:gd name="T22" fmla="*/ 85 w 481"/>
              <a:gd name="T23" fmla="*/ 210 h 286"/>
              <a:gd name="T24" fmla="*/ 85 w 481"/>
              <a:gd name="T25" fmla="*/ 217 h 286"/>
              <a:gd name="T26" fmla="*/ 46 w 481"/>
              <a:gd name="T27" fmla="*/ 159 h 286"/>
              <a:gd name="T28" fmla="*/ 18 w 481"/>
              <a:gd name="T29" fmla="*/ 206 h 286"/>
              <a:gd name="T30" fmla="*/ 46 w 481"/>
              <a:gd name="T31" fmla="*/ 221 h 286"/>
              <a:gd name="T32" fmla="*/ 55 w 481"/>
              <a:gd name="T33" fmla="*/ 164 h 286"/>
              <a:gd name="T34" fmla="*/ 355 w 481"/>
              <a:gd name="T35" fmla="*/ 173 h 286"/>
              <a:gd name="T36" fmla="*/ 148 w 481"/>
              <a:gd name="T37" fmla="*/ 174 h 286"/>
              <a:gd name="T38" fmla="*/ 150 w 481"/>
              <a:gd name="T39" fmla="*/ 207 h 286"/>
              <a:gd name="T40" fmla="*/ 333 w 481"/>
              <a:gd name="T41" fmla="*/ 174 h 286"/>
              <a:gd name="T42" fmla="*/ 323 w 481"/>
              <a:gd name="T43" fmla="*/ 163 h 286"/>
              <a:gd name="T44" fmla="*/ 346 w 481"/>
              <a:gd name="T45" fmla="*/ 158 h 286"/>
              <a:gd name="T46" fmla="*/ 306 w 481"/>
              <a:gd name="T47" fmla="*/ 199 h 286"/>
              <a:gd name="T48" fmla="*/ 377 w 481"/>
              <a:gd name="T49" fmla="*/ 263 h 286"/>
              <a:gd name="T50" fmla="*/ 319 w 481"/>
              <a:gd name="T51" fmla="*/ 224 h 286"/>
              <a:gd name="T52" fmla="*/ 287 w 481"/>
              <a:gd name="T53" fmla="*/ 155 h 286"/>
              <a:gd name="T54" fmla="*/ 317 w 481"/>
              <a:gd name="T55" fmla="*/ 258 h 286"/>
              <a:gd name="T56" fmla="*/ 425 w 481"/>
              <a:gd name="T57" fmla="*/ 158 h 286"/>
              <a:gd name="T58" fmla="*/ 480 w 481"/>
              <a:gd name="T59" fmla="*/ 227 h 286"/>
              <a:gd name="T60" fmla="*/ 457 w 481"/>
              <a:gd name="T61" fmla="*/ 158 h 286"/>
              <a:gd name="T62" fmla="*/ 435 w 481"/>
              <a:gd name="T63" fmla="*/ 168 h 286"/>
              <a:gd name="T64" fmla="*/ 444 w 481"/>
              <a:gd name="T65" fmla="*/ 224 h 286"/>
              <a:gd name="T66" fmla="*/ 411 w 481"/>
              <a:gd name="T67" fmla="*/ 157 h 286"/>
              <a:gd name="T68" fmla="*/ 412 w 481"/>
              <a:gd name="T69" fmla="*/ 210 h 286"/>
              <a:gd name="T70" fmla="*/ 415 w 481"/>
              <a:gd name="T71" fmla="*/ 221 h 286"/>
              <a:gd name="T72" fmla="*/ 420 w 481"/>
              <a:gd name="T73" fmla="*/ 207 h 286"/>
              <a:gd name="T74" fmla="*/ 235 w 481"/>
              <a:gd name="T75" fmla="*/ 206 h 286"/>
              <a:gd name="T76" fmla="*/ 233 w 481"/>
              <a:gd name="T77" fmla="*/ 225 h 286"/>
              <a:gd name="T78" fmla="*/ 228 w 481"/>
              <a:gd name="T79" fmla="*/ 263 h 286"/>
              <a:gd name="T80" fmla="*/ 262 w 481"/>
              <a:gd name="T81" fmla="*/ 227 h 286"/>
              <a:gd name="T82" fmla="*/ 181 w 481"/>
              <a:gd name="T83" fmla="*/ 207 h 286"/>
              <a:gd name="T84" fmla="*/ 236 w 481"/>
              <a:gd name="T85" fmla="*/ 266 h 286"/>
              <a:gd name="T86" fmla="*/ 192 w 481"/>
              <a:gd name="T87" fmla="*/ 271 h 286"/>
              <a:gd name="T88" fmla="*/ 171 w 481"/>
              <a:gd name="T89" fmla="*/ 222 h 286"/>
              <a:gd name="T90" fmla="*/ 164 w 481"/>
              <a:gd name="T91" fmla="*/ 158 h 286"/>
              <a:gd name="T92" fmla="*/ 306 w 481"/>
              <a:gd name="T93" fmla="*/ 273 h 286"/>
              <a:gd name="T94" fmla="*/ 274 w 481"/>
              <a:gd name="T95" fmla="*/ 207 h 286"/>
              <a:gd name="T96" fmla="*/ 280 w 481"/>
              <a:gd name="T97" fmla="*/ 175 h 286"/>
              <a:gd name="T98" fmla="*/ 297 w 481"/>
              <a:gd name="T99" fmla="*/ 221 h 286"/>
              <a:gd name="T100" fmla="*/ 352 w 481"/>
              <a:gd name="T101" fmla="*/ 16 h 286"/>
              <a:gd name="T102" fmla="*/ 347 w 481"/>
              <a:gd name="T103" fmla="*/ 72 h 286"/>
              <a:gd name="T104" fmla="*/ 160 w 481"/>
              <a:gd name="T105" fmla="*/ 38 h 286"/>
              <a:gd name="T106" fmla="*/ 399 w 481"/>
              <a:gd name="T107" fmla="*/ 41 h 286"/>
              <a:gd name="T108" fmla="*/ 106 w 481"/>
              <a:gd name="T109" fmla="*/ 20 h 286"/>
              <a:gd name="T110" fmla="*/ 331 w 481"/>
              <a:gd name="T111" fmla="*/ 79 h 286"/>
              <a:gd name="T112" fmla="*/ 275 w 481"/>
              <a:gd name="T113" fmla="*/ 85 h 286"/>
              <a:gd name="T114" fmla="*/ 181 w 481"/>
              <a:gd name="T115" fmla="*/ 73 h 286"/>
              <a:gd name="T116" fmla="*/ 190 w 481"/>
              <a:gd name="T117" fmla="*/ 12 h 286"/>
              <a:gd name="T118" fmla="*/ 202 w 481"/>
              <a:gd name="T119" fmla="*/ 14 h 286"/>
              <a:gd name="T120" fmla="*/ 304 w 481"/>
              <a:gd name="T121" fmla="*/ 35 h 286"/>
              <a:gd name="T122" fmla="*/ 295 w 481"/>
              <a:gd name="T123" fmla="*/ 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81" h="286">
                <a:moveTo>
                  <a:pt x="375" y="146"/>
                </a:moveTo>
                <a:cubicBezTo>
                  <a:pt x="375" y="175"/>
                  <a:pt x="375" y="175"/>
                  <a:pt x="375" y="175"/>
                </a:cubicBezTo>
                <a:cubicBezTo>
                  <a:pt x="392" y="175"/>
                  <a:pt x="392" y="175"/>
                  <a:pt x="392" y="175"/>
                </a:cubicBezTo>
                <a:cubicBezTo>
                  <a:pt x="392" y="172"/>
                  <a:pt x="392" y="172"/>
                  <a:pt x="392" y="172"/>
                </a:cubicBezTo>
                <a:cubicBezTo>
                  <a:pt x="379" y="172"/>
                  <a:pt x="379" y="172"/>
                  <a:pt x="379" y="172"/>
                </a:cubicBezTo>
                <a:cubicBezTo>
                  <a:pt x="379" y="146"/>
                  <a:pt x="379" y="146"/>
                  <a:pt x="379" y="146"/>
                </a:cubicBezTo>
                <a:lnTo>
                  <a:pt x="375" y="146"/>
                </a:lnTo>
                <a:close/>
                <a:moveTo>
                  <a:pt x="105" y="209"/>
                </a:moveTo>
                <a:cubicBezTo>
                  <a:pt x="105" y="208"/>
                  <a:pt x="104" y="207"/>
                  <a:pt x="103" y="207"/>
                </a:cubicBezTo>
                <a:cubicBezTo>
                  <a:pt x="102" y="207"/>
                  <a:pt x="100" y="206"/>
                  <a:pt x="99" y="206"/>
                </a:cubicBezTo>
                <a:cubicBezTo>
                  <a:pt x="98" y="206"/>
                  <a:pt x="96" y="207"/>
                  <a:pt x="95" y="207"/>
                </a:cubicBezTo>
                <a:cubicBezTo>
                  <a:pt x="94" y="208"/>
                  <a:pt x="93" y="208"/>
                  <a:pt x="92" y="209"/>
                </a:cubicBezTo>
                <a:cubicBezTo>
                  <a:pt x="91" y="210"/>
                  <a:pt x="91" y="211"/>
                  <a:pt x="90" y="212"/>
                </a:cubicBezTo>
                <a:cubicBezTo>
                  <a:pt x="90" y="214"/>
                  <a:pt x="90" y="215"/>
                  <a:pt x="90" y="216"/>
                </a:cubicBezTo>
                <a:cubicBezTo>
                  <a:pt x="90" y="218"/>
                  <a:pt x="90" y="220"/>
                  <a:pt x="91" y="221"/>
                </a:cubicBezTo>
                <a:cubicBezTo>
                  <a:pt x="91" y="222"/>
                  <a:pt x="92" y="224"/>
                  <a:pt x="93" y="224"/>
                </a:cubicBezTo>
                <a:cubicBezTo>
                  <a:pt x="93" y="225"/>
                  <a:pt x="94" y="226"/>
                  <a:pt x="96" y="227"/>
                </a:cubicBezTo>
                <a:cubicBezTo>
                  <a:pt x="97" y="227"/>
                  <a:pt x="98" y="227"/>
                  <a:pt x="99" y="227"/>
                </a:cubicBezTo>
                <a:cubicBezTo>
                  <a:pt x="100" y="227"/>
                  <a:pt x="101" y="227"/>
                  <a:pt x="102" y="227"/>
                </a:cubicBezTo>
                <a:cubicBezTo>
                  <a:pt x="102" y="227"/>
                  <a:pt x="103" y="227"/>
                  <a:pt x="104" y="226"/>
                </a:cubicBezTo>
                <a:cubicBezTo>
                  <a:pt x="105" y="226"/>
                  <a:pt x="105" y="226"/>
                  <a:pt x="106" y="226"/>
                </a:cubicBezTo>
                <a:cubicBezTo>
                  <a:pt x="106" y="225"/>
                  <a:pt x="107" y="225"/>
                  <a:pt x="107" y="224"/>
                </a:cubicBezTo>
                <a:cubicBezTo>
                  <a:pt x="106" y="223"/>
                  <a:pt x="106" y="223"/>
                  <a:pt x="106" y="223"/>
                </a:cubicBezTo>
                <a:cubicBezTo>
                  <a:pt x="106" y="223"/>
                  <a:pt x="106" y="222"/>
                  <a:pt x="106" y="222"/>
                </a:cubicBezTo>
                <a:cubicBezTo>
                  <a:pt x="105" y="222"/>
                  <a:pt x="105" y="223"/>
                  <a:pt x="105" y="223"/>
                </a:cubicBezTo>
                <a:cubicBezTo>
                  <a:pt x="105" y="223"/>
                  <a:pt x="104" y="223"/>
                  <a:pt x="104" y="223"/>
                </a:cubicBezTo>
                <a:cubicBezTo>
                  <a:pt x="103" y="224"/>
                  <a:pt x="103" y="224"/>
                  <a:pt x="102" y="224"/>
                </a:cubicBezTo>
                <a:cubicBezTo>
                  <a:pt x="101" y="224"/>
                  <a:pt x="101" y="224"/>
                  <a:pt x="100" y="224"/>
                </a:cubicBezTo>
                <a:cubicBezTo>
                  <a:pt x="99" y="224"/>
                  <a:pt x="98" y="224"/>
                  <a:pt x="97" y="224"/>
                </a:cubicBezTo>
                <a:cubicBezTo>
                  <a:pt x="96" y="224"/>
                  <a:pt x="96" y="223"/>
                  <a:pt x="95" y="223"/>
                </a:cubicBezTo>
                <a:cubicBezTo>
                  <a:pt x="95" y="222"/>
                  <a:pt x="94" y="221"/>
                  <a:pt x="94" y="220"/>
                </a:cubicBezTo>
                <a:cubicBezTo>
                  <a:pt x="94" y="219"/>
                  <a:pt x="93" y="218"/>
                  <a:pt x="93" y="217"/>
                </a:cubicBezTo>
                <a:cubicBezTo>
                  <a:pt x="107" y="217"/>
                  <a:pt x="107" y="217"/>
                  <a:pt x="107" y="217"/>
                </a:cubicBezTo>
                <a:cubicBezTo>
                  <a:pt x="107" y="217"/>
                  <a:pt x="107" y="217"/>
                  <a:pt x="108" y="217"/>
                </a:cubicBezTo>
                <a:cubicBezTo>
                  <a:pt x="108" y="216"/>
                  <a:pt x="108" y="216"/>
                  <a:pt x="108" y="215"/>
                </a:cubicBezTo>
                <a:cubicBezTo>
                  <a:pt x="108" y="214"/>
                  <a:pt x="107" y="213"/>
                  <a:pt x="107" y="212"/>
                </a:cubicBezTo>
                <a:cubicBezTo>
                  <a:pt x="107" y="210"/>
                  <a:pt x="106" y="210"/>
                  <a:pt x="105" y="209"/>
                </a:cubicBezTo>
                <a:close/>
                <a:moveTo>
                  <a:pt x="93" y="215"/>
                </a:moveTo>
                <a:cubicBezTo>
                  <a:pt x="94" y="213"/>
                  <a:pt x="94" y="211"/>
                  <a:pt x="95" y="210"/>
                </a:cubicBezTo>
                <a:cubicBezTo>
                  <a:pt x="96" y="209"/>
                  <a:pt x="98" y="209"/>
                  <a:pt x="99" y="209"/>
                </a:cubicBezTo>
                <a:cubicBezTo>
                  <a:pt x="100" y="209"/>
                  <a:pt x="101" y="209"/>
                  <a:pt x="102" y="209"/>
                </a:cubicBezTo>
                <a:cubicBezTo>
                  <a:pt x="102" y="210"/>
                  <a:pt x="103" y="210"/>
                  <a:pt x="103" y="211"/>
                </a:cubicBezTo>
                <a:cubicBezTo>
                  <a:pt x="104" y="211"/>
                  <a:pt x="104" y="212"/>
                  <a:pt x="104" y="212"/>
                </a:cubicBezTo>
                <a:cubicBezTo>
                  <a:pt x="104" y="213"/>
                  <a:pt x="105" y="214"/>
                  <a:pt x="105" y="215"/>
                </a:cubicBezTo>
                <a:lnTo>
                  <a:pt x="93" y="215"/>
                </a:lnTo>
                <a:close/>
                <a:moveTo>
                  <a:pt x="238" y="155"/>
                </a:moveTo>
                <a:cubicBezTo>
                  <a:pt x="237" y="155"/>
                  <a:pt x="235" y="154"/>
                  <a:pt x="234" y="154"/>
                </a:cubicBezTo>
                <a:cubicBezTo>
                  <a:pt x="233" y="154"/>
                  <a:pt x="231" y="155"/>
                  <a:pt x="230" y="155"/>
                </a:cubicBezTo>
                <a:cubicBezTo>
                  <a:pt x="229" y="156"/>
                  <a:pt x="228" y="156"/>
                  <a:pt x="227" y="157"/>
                </a:cubicBezTo>
                <a:cubicBezTo>
                  <a:pt x="226" y="158"/>
                  <a:pt x="225" y="159"/>
                  <a:pt x="225" y="161"/>
                </a:cubicBezTo>
                <a:cubicBezTo>
                  <a:pt x="225" y="162"/>
                  <a:pt x="224" y="163"/>
                  <a:pt x="224" y="165"/>
                </a:cubicBezTo>
                <a:cubicBezTo>
                  <a:pt x="224" y="166"/>
                  <a:pt x="225" y="168"/>
                  <a:pt x="225" y="169"/>
                </a:cubicBezTo>
                <a:cubicBezTo>
                  <a:pt x="225" y="170"/>
                  <a:pt x="226" y="172"/>
                  <a:pt x="227" y="172"/>
                </a:cubicBezTo>
                <a:cubicBezTo>
                  <a:pt x="228" y="173"/>
                  <a:pt x="229" y="174"/>
                  <a:pt x="230" y="175"/>
                </a:cubicBezTo>
                <a:cubicBezTo>
                  <a:pt x="231" y="175"/>
                  <a:pt x="233" y="175"/>
                  <a:pt x="234" y="175"/>
                </a:cubicBezTo>
                <a:cubicBezTo>
                  <a:pt x="235" y="175"/>
                  <a:pt x="237" y="175"/>
                  <a:pt x="238" y="175"/>
                </a:cubicBezTo>
                <a:cubicBezTo>
                  <a:pt x="239" y="174"/>
                  <a:pt x="240" y="173"/>
                  <a:pt x="241" y="172"/>
                </a:cubicBezTo>
                <a:cubicBezTo>
                  <a:pt x="242" y="172"/>
                  <a:pt x="243" y="170"/>
                  <a:pt x="243" y="169"/>
                </a:cubicBezTo>
                <a:cubicBezTo>
                  <a:pt x="243" y="168"/>
                  <a:pt x="244" y="166"/>
                  <a:pt x="244" y="165"/>
                </a:cubicBezTo>
                <a:cubicBezTo>
                  <a:pt x="244" y="163"/>
                  <a:pt x="243" y="162"/>
                  <a:pt x="243" y="161"/>
                </a:cubicBezTo>
                <a:cubicBezTo>
                  <a:pt x="243" y="159"/>
                  <a:pt x="242" y="158"/>
                  <a:pt x="241" y="157"/>
                </a:cubicBezTo>
                <a:cubicBezTo>
                  <a:pt x="240" y="156"/>
                  <a:pt x="239" y="156"/>
                  <a:pt x="238" y="155"/>
                </a:cubicBezTo>
                <a:close/>
                <a:moveTo>
                  <a:pt x="238" y="170"/>
                </a:moveTo>
                <a:cubicBezTo>
                  <a:pt x="237" y="172"/>
                  <a:pt x="236" y="172"/>
                  <a:pt x="234" y="172"/>
                </a:cubicBezTo>
                <a:cubicBezTo>
                  <a:pt x="232" y="172"/>
                  <a:pt x="230" y="172"/>
                  <a:pt x="229" y="170"/>
                </a:cubicBezTo>
                <a:cubicBezTo>
                  <a:pt x="228" y="169"/>
                  <a:pt x="228" y="167"/>
                  <a:pt x="228" y="165"/>
                </a:cubicBezTo>
                <a:cubicBezTo>
                  <a:pt x="228" y="164"/>
                  <a:pt x="228" y="163"/>
                  <a:pt x="228" y="162"/>
                </a:cubicBezTo>
                <a:cubicBezTo>
                  <a:pt x="229" y="161"/>
                  <a:pt x="229" y="160"/>
                  <a:pt x="229" y="159"/>
                </a:cubicBezTo>
                <a:cubicBezTo>
                  <a:pt x="230" y="159"/>
                  <a:pt x="231" y="158"/>
                  <a:pt x="231" y="158"/>
                </a:cubicBezTo>
                <a:cubicBezTo>
                  <a:pt x="232" y="157"/>
                  <a:pt x="233" y="157"/>
                  <a:pt x="234" y="157"/>
                </a:cubicBezTo>
                <a:cubicBezTo>
                  <a:pt x="236" y="157"/>
                  <a:pt x="237" y="158"/>
                  <a:pt x="238" y="159"/>
                </a:cubicBezTo>
                <a:cubicBezTo>
                  <a:pt x="239" y="161"/>
                  <a:pt x="240" y="162"/>
                  <a:pt x="240" y="165"/>
                </a:cubicBezTo>
                <a:cubicBezTo>
                  <a:pt x="240" y="167"/>
                  <a:pt x="239" y="169"/>
                  <a:pt x="238" y="170"/>
                </a:cubicBezTo>
                <a:close/>
                <a:moveTo>
                  <a:pt x="217" y="172"/>
                </a:moveTo>
                <a:cubicBezTo>
                  <a:pt x="217" y="174"/>
                  <a:pt x="217" y="174"/>
                  <a:pt x="217" y="174"/>
                </a:cubicBezTo>
                <a:cubicBezTo>
                  <a:pt x="217" y="175"/>
                  <a:pt x="218" y="175"/>
                  <a:pt x="218" y="175"/>
                </a:cubicBezTo>
                <a:cubicBezTo>
                  <a:pt x="220" y="175"/>
                  <a:pt x="220" y="175"/>
                  <a:pt x="220" y="175"/>
                </a:cubicBezTo>
                <a:cubicBezTo>
                  <a:pt x="220" y="146"/>
                  <a:pt x="220" y="146"/>
                  <a:pt x="220" y="146"/>
                </a:cubicBezTo>
                <a:cubicBezTo>
                  <a:pt x="217" y="146"/>
                  <a:pt x="217" y="146"/>
                  <a:pt x="217" y="146"/>
                </a:cubicBezTo>
                <a:cubicBezTo>
                  <a:pt x="217" y="157"/>
                  <a:pt x="217" y="157"/>
                  <a:pt x="217" y="157"/>
                </a:cubicBezTo>
                <a:cubicBezTo>
                  <a:pt x="216" y="156"/>
                  <a:pt x="215" y="155"/>
                  <a:pt x="214" y="155"/>
                </a:cubicBezTo>
                <a:cubicBezTo>
                  <a:pt x="214" y="155"/>
                  <a:pt x="213" y="154"/>
                  <a:pt x="211" y="154"/>
                </a:cubicBezTo>
                <a:cubicBezTo>
                  <a:pt x="210" y="154"/>
                  <a:pt x="209" y="155"/>
                  <a:pt x="208" y="155"/>
                </a:cubicBezTo>
                <a:cubicBezTo>
                  <a:pt x="207" y="156"/>
                  <a:pt x="206" y="156"/>
                  <a:pt x="205" y="157"/>
                </a:cubicBezTo>
                <a:cubicBezTo>
                  <a:pt x="204" y="158"/>
                  <a:pt x="204" y="159"/>
                  <a:pt x="203" y="161"/>
                </a:cubicBezTo>
                <a:cubicBezTo>
                  <a:pt x="203" y="162"/>
                  <a:pt x="203" y="163"/>
                  <a:pt x="203" y="165"/>
                </a:cubicBezTo>
                <a:cubicBezTo>
                  <a:pt x="203" y="167"/>
                  <a:pt x="203" y="168"/>
                  <a:pt x="203" y="169"/>
                </a:cubicBezTo>
                <a:cubicBezTo>
                  <a:pt x="203" y="171"/>
                  <a:pt x="204" y="172"/>
                  <a:pt x="205" y="173"/>
                </a:cubicBezTo>
                <a:cubicBezTo>
                  <a:pt x="205" y="173"/>
                  <a:pt x="206" y="174"/>
                  <a:pt x="207" y="175"/>
                </a:cubicBezTo>
                <a:cubicBezTo>
                  <a:pt x="208" y="175"/>
                  <a:pt x="209" y="175"/>
                  <a:pt x="210" y="175"/>
                </a:cubicBezTo>
                <a:cubicBezTo>
                  <a:pt x="212" y="175"/>
                  <a:pt x="213" y="175"/>
                  <a:pt x="214" y="174"/>
                </a:cubicBezTo>
                <a:cubicBezTo>
                  <a:pt x="215" y="174"/>
                  <a:pt x="216" y="173"/>
                  <a:pt x="217" y="172"/>
                </a:cubicBezTo>
                <a:close/>
                <a:moveTo>
                  <a:pt x="211" y="172"/>
                </a:moveTo>
                <a:cubicBezTo>
                  <a:pt x="211" y="172"/>
                  <a:pt x="210" y="172"/>
                  <a:pt x="209" y="172"/>
                </a:cubicBezTo>
                <a:cubicBezTo>
                  <a:pt x="209" y="172"/>
                  <a:pt x="208" y="171"/>
                  <a:pt x="208" y="171"/>
                </a:cubicBezTo>
                <a:cubicBezTo>
                  <a:pt x="207" y="170"/>
                  <a:pt x="207" y="169"/>
                  <a:pt x="207" y="168"/>
                </a:cubicBezTo>
                <a:cubicBezTo>
                  <a:pt x="206" y="167"/>
                  <a:pt x="206" y="166"/>
                  <a:pt x="206" y="165"/>
                </a:cubicBezTo>
                <a:cubicBezTo>
                  <a:pt x="206" y="162"/>
                  <a:pt x="207" y="160"/>
                  <a:pt x="208" y="159"/>
                </a:cubicBezTo>
                <a:cubicBezTo>
                  <a:pt x="209" y="158"/>
                  <a:pt x="210" y="157"/>
                  <a:pt x="212" y="157"/>
                </a:cubicBezTo>
                <a:cubicBezTo>
                  <a:pt x="213" y="157"/>
                  <a:pt x="214" y="157"/>
                  <a:pt x="215" y="158"/>
                </a:cubicBezTo>
                <a:cubicBezTo>
                  <a:pt x="215" y="158"/>
                  <a:pt x="216" y="159"/>
                  <a:pt x="217" y="160"/>
                </a:cubicBezTo>
                <a:cubicBezTo>
                  <a:pt x="217" y="169"/>
                  <a:pt x="217" y="169"/>
                  <a:pt x="217" y="169"/>
                </a:cubicBezTo>
                <a:cubicBezTo>
                  <a:pt x="216" y="170"/>
                  <a:pt x="215" y="171"/>
                  <a:pt x="214" y="172"/>
                </a:cubicBezTo>
                <a:cubicBezTo>
                  <a:pt x="214" y="172"/>
                  <a:pt x="213" y="172"/>
                  <a:pt x="211" y="172"/>
                </a:cubicBezTo>
                <a:close/>
                <a:moveTo>
                  <a:pt x="125" y="274"/>
                </a:moveTo>
                <a:cubicBezTo>
                  <a:pt x="125" y="274"/>
                  <a:pt x="125" y="275"/>
                  <a:pt x="125" y="275"/>
                </a:cubicBezTo>
                <a:cubicBezTo>
                  <a:pt x="124" y="275"/>
                  <a:pt x="124" y="275"/>
                  <a:pt x="124" y="275"/>
                </a:cubicBezTo>
                <a:cubicBezTo>
                  <a:pt x="123" y="276"/>
                  <a:pt x="123" y="276"/>
                  <a:pt x="122" y="276"/>
                </a:cubicBezTo>
                <a:cubicBezTo>
                  <a:pt x="122" y="276"/>
                  <a:pt x="121" y="276"/>
                  <a:pt x="120" y="276"/>
                </a:cubicBezTo>
                <a:cubicBezTo>
                  <a:pt x="119" y="276"/>
                  <a:pt x="119" y="276"/>
                  <a:pt x="118" y="276"/>
                </a:cubicBezTo>
                <a:cubicBezTo>
                  <a:pt x="117" y="276"/>
                  <a:pt x="116" y="275"/>
                  <a:pt x="116" y="274"/>
                </a:cubicBezTo>
                <a:cubicBezTo>
                  <a:pt x="115" y="274"/>
                  <a:pt x="115" y="273"/>
                  <a:pt x="115" y="272"/>
                </a:cubicBezTo>
                <a:cubicBezTo>
                  <a:pt x="115" y="271"/>
                  <a:pt x="114" y="270"/>
                  <a:pt x="114" y="269"/>
                </a:cubicBezTo>
                <a:cubicBezTo>
                  <a:pt x="114" y="268"/>
                  <a:pt x="114" y="267"/>
                  <a:pt x="115" y="266"/>
                </a:cubicBezTo>
                <a:cubicBezTo>
                  <a:pt x="115" y="265"/>
                  <a:pt x="115" y="264"/>
                  <a:pt x="116" y="263"/>
                </a:cubicBezTo>
                <a:cubicBezTo>
                  <a:pt x="116" y="263"/>
                  <a:pt x="117" y="262"/>
                  <a:pt x="118" y="262"/>
                </a:cubicBezTo>
                <a:cubicBezTo>
                  <a:pt x="119" y="261"/>
                  <a:pt x="119" y="261"/>
                  <a:pt x="120" y="261"/>
                </a:cubicBezTo>
                <a:cubicBezTo>
                  <a:pt x="121" y="261"/>
                  <a:pt x="122" y="261"/>
                  <a:pt x="122" y="261"/>
                </a:cubicBezTo>
                <a:cubicBezTo>
                  <a:pt x="123" y="262"/>
                  <a:pt x="123" y="262"/>
                  <a:pt x="124" y="262"/>
                </a:cubicBezTo>
                <a:cubicBezTo>
                  <a:pt x="124" y="262"/>
                  <a:pt x="124" y="262"/>
                  <a:pt x="125" y="263"/>
                </a:cubicBezTo>
                <a:cubicBezTo>
                  <a:pt x="125" y="263"/>
                  <a:pt x="125" y="263"/>
                  <a:pt x="125" y="263"/>
                </a:cubicBezTo>
                <a:cubicBezTo>
                  <a:pt x="125" y="263"/>
                  <a:pt x="126" y="263"/>
                  <a:pt x="126" y="263"/>
                </a:cubicBezTo>
                <a:cubicBezTo>
                  <a:pt x="126" y="263"/>
                  <a:pt x="126" y="262"/>
                  <a:pt x="126" y="262"/>
                </a:cubicBezTo>
                <a:cubicBezTo>
                  <a:pt x="127" y="261"/>
                  <a:pt x="127" y="261"/>
                  <a:pt x="127" y="261"/>
                </a:cubicBezTo>
                <a:cubicBezTo>
                  <a:pt x="126" y="260"/>
                  <a:pt x="125" y="260"/>
                  <a:pt x="124" y="259"/>
                </a:cubicBezTo>
                <a:cubicBezTo>
                  <a:pt x="123" y="259"/>
                  <a:pt x="122" y="258"/>
                  <a:pt x="120" y="258"/>
                </a:cubicBezTo>
                <a:cubicBezTo>
                  <a:pt x="119" y="258"/>
                  <a:pt x="117" y="259"/>
                  <a:pt x="116" y="259"/>
                </a:cubicBezTo>
                <a:cubicBezTo>
                  <a:pt x="115" y="260"/>
                  <a:pt x="114" y="260"/>
                  <a:pt x="113" y="261"/>
                </a:cubicBezTo>
                <a:cubicBezTo>
                  <a:pt x="112" y="262"/>
                  <a:pt x="112" y="263"/>
                  <a:pt x="111" y="265"/>
                </a:cubicBezTo>
                <a:cubicBezTo>
                  <a:pt x="111" y="266"/>
                  <a:pt x="111" y="267"/>
                  <a:pt x="111" y="269"/>
                </a:cubicBezTo>
                <a:cubicBezTo>
                  <a:pt x="111" y="270"/>
                  <a:pt x="111" y="272"/>
                  <a:pt x="111" y="273"/>
                </a:cubicBezTo>
                <a:cubicBezTo>
                  <a:pt x="112" y="275"/>
                  <a:pt x="112" y="276"/>
                  <a:pt x="113" y="277"/>
                </a:cubicBezTo>
                <a:cubicBezTo>
                  <a:pt x="114" y="277"/>
                  <a:pt x="115" y="278"/>
                  <a:pt x="116" y="279"/>
                </a:cubicBezTo>
                <a:cubicBezTo>
                  <a:pt x="117" y="279"/>
                  <a:pt x="118" y="279"/>
                  <a:pt x="120" y="279"/>
                </a:cubicBezTo>
                <a:cubicBezTo>
                  <a:pt x="120" y="279"/>
                  <a:pt x="121" y="279"/>
                  <a:pt x="122" y="279"/>
                </a:cubicBezTo>
                <a:cubicBezTo>
                  <a:pt x="123" y="279"/>
                  <a:pt x="123" y="279"/>
                  <a:pt x="124" y="278"/>
                </a:cubicBezTo>
                <a:cubicBezTo>
                  <a:pt x="124" y="278"/>
                  <a:pt x="125" y="278"/>
                  <a:pt x="126" y="278"/>
                </a:cubicBezTo>
                <a:cubicBezTo>
                  <a:pt x="126" y="277"/>
                  <a:pt x="127" y="277"/>
                  <a:pt x="127" y="276"/>
                </a:cubicBezTo>
                <a:cubicBezTo>
                  <a:pt x="126" y="275"/>
                  <a:pt x="126" y="275"/>
                  <a:pt x="126" y="275"/>
                </a:cubicBezTo>
                <a:cubicBezTo>
                  <a:pt x="126" y="275"/>
                  <a:pt x="126" y="274"/>
                  <a:pt x="125" y="274"/>
                </a:cubicBezTo>
                <a:close/>
                <a:moveTo>
                  <a:pt x="363" y="199"/>
                </a:moveTo>
                <a:cubicBezTo>
                  <a:pt x="362" y="199"/>
                  <a:pt x="361" y="200"/>
                  <a:pt x="361" y="200"/>
                </a:cubicBezTo>
                <a:cubicBezTo>
                  <a:pt x="360" y="201"/>
                  <a:pt x="359" y="202"/>
                  <a:pt x="359" y="203"/>
                </a:cubicBezTo>
                <a:cubicBezTo>
                  <a:pt x="359" y="204"/>
                  <a:pt x="358" y="205"/>
                  <a:pt x="358" y="206"/>
                </a:cubicBezTo>
                <a:cubicBezTo>
                  <a:pt x="358" y="207"/>
                  <a:pt x="359" y="208"/>
                  <a:pt x="359" y="209"/>
                </a:cubicBezTo>
                <a:cubicBezTo>
                  <a:pt x="359" y="210"/>
                  <a:pt x="360" y="211"/>
                  <a:pt x="361" y="211"/>
                </a:cubicBezTo>
                <a:cubicBezTo>
                  <a:pt x="361" y="212"/>
                  <a:pt x="362" y="212"/>
                  <a:pt x="363" y="213"/>
                </a:cubicBezTo>
                <a:cubicBezTo>
                  <a:pt x="364" y="213"/>
                  <a:pt x="364" y="213"/>
                  <a:pt x="365" y="214"/>
                </a:cubicBezTo>
                <a:cubicBezTo>
                  <a:pt x="366" y="214"/>
                  <a:pt x="367" y="214"/>
                  <a:pt x="368" y="214"/>
                </a:cubicBezTo>
                <a:cubicBezTo>
                  <a:pt x="369" y="215"/>
                  <a:pt x="369" y="215"/>
                  <a:pt x="370" y="215"/>
                </a:cubicBezTo>
                <a:cubicBezTo>
                  <a:pt x="371" y="216"/>
                  <a:pt x="371" y="216"/>
                  <a:pt x="372" y="217"/>
                </a:cubicBezTo>
                <a:cubicBezTo>
                  <a:pt x="372" y="217"/>
                  <a:pt x="372" y="218"/>
                  <a:pt x="372" y="219"/>
                </a:cubicBezTo>
                <a:cubicBezTo>
                  <a:pt x="372" y="220"/>
                  <a:pt x="372" y="220"/>
                  <a:pt x="372" y="221"/>
                </a:cubicBezTo>
                <a:cubicBezTo>
                  <a:pt x="371" y="222"/>
                  <a:pt x="371" y="222"/>
                  <a:pt x="371" y="223"/>
                </a:cubicBezTo>
                <a:cubicBezTo>
                  <a:pt x="370" y="223"/>
                  <a:pt x="369" y="223"/>
                  <a:pt x="369" y="224"/>
                </a:cubicBezTo>
                <a:cubicBezTo>
                  <a:pt x="368" y="224"/>
                  <a:pt x="367" y="224"/>
                  <a:pt x="366" y="224"/>
                </a:cubicBezTo>
                <a:cubicBezTo>
                  <a:pt x="366" y="224"/>
                  <a:pt x="365" y="224"/>
                  <a:pt x="364" y="224"/>
                </a:cubicBezTo>
                <a:cubicBezTo>
                  <a:pt x="364" y="224"/>
                  <a:pt x="363" y="224"/>
                  <a:pt x="363" y="223"/>
                </a:cubicBezTo>
                <a:cubicBezTo>
                  <a:pt x="362" y="223"/>
                  <a:pt x="362" y="223"/>
                  <a:pt x="362" y="223"/>
                </a:cubicBezTo>
                <a:cubicBezTo>
                  <a:pt x="361" y="222"/>
                  <a:pt x="361" y="222"/>
                  <a:pt x="361" y="222"/>
                </a:cubicBezTo>
                <a:cubicBezTo>
                  <a:pt x="360" y="222"/>
                  <a:pt x="360" y="222"/>
                  <a:pt x="360" y="221"/>
                </a:cubicBezTo>
                <a:cubicBezTo>
                  <a:pt x="360" y="221"/>
                  <a:pt x="359" y="221"/>
                  <a:pt x="359" y="221"/>
                </a:cubicBezTo>
                <a:cubicBezTo>
                  <a:pt x="359" y="221"/>
                  <a:pt x="359" y="221"/>
                  <a:pt x="359" y="221"/>
                </a:cubicBezTo>
                <a:cubicBezTo>
                  <a:pt x="359" y="221"/>
                  <a:pt x="358" y="222"/>
                  <a:pt x="358" y="222"/>
                </a:cubicBezTo>
                <a:cubicBezTo>
                  <a:pt x="357" y="224"/>
                  <a:pt x="357" y="224"/>
                  <a:pt x="357" y="224"/>
                </a:cubicBezTo>
                <a:cubicBezTo>
                  <a:pt x="358" y="225"/>
                  <a:pt x="360" y="226"/>
                  <a:pt x="361" y="226"/>
                </a:cubicBezTo>
                <a:cubicBezTo>
                  <a:pt x="363" y="227"/>
                  <a:pt x="364" y="227"/>
                  <a:pt x="366" y="227"/>
                </a:cubicBezTo>
                <a:cubicBezTo>
                  <a:pt x="368" y="227"/>
                  <a:pt x="369" y="227"/>
                  <a:pt x="370" y="227"/>
                </a:cubicBezTo>
                <a:cubicBezTo>
                  <a:pt x="371" y="226"/>
                  <a:pt x="372" y="225"/>
                  <a:pt x="373" y="225"/>
                </a:cubicBezTo>
                <a:cubicBezTo>
                  <a:pt x="374" y="224"/>
                  <a:pt x="375" y="223"/>
                  <a:pt x="375" y="222"/>
                </a:cubicBezTo>
                <a:cubicBezTo>
                  <a:pt x="376" y="221"/>
                  <a:pt x="376" y="220"/>
                  <a:pt x="376" y="218"/>
                </a:cubicBezTo>
                <a:cubicBezTo>
                  <a:pt x="376" y="217"/>
                  <a:pt x="376" y="216"/>
                  <a:pt x="375" y="215"/>
                </a:cubicBezTo>
                <a:cubicBezTo>
                  <a:pt x="375" y="214"/>
                  <a:pt x="374" y="214"/>
                  <a:pt x="374" y="213"/>
                </a:cubicBezTo>
                <a:cubicBezTo>
                  <a:pt x="373" y="213"/>
                  <a:pt x="372" y="212"/>
                  <a:pt x="371" y="212"/>
                </a:cubicBezTo>
                <a:cubicBezTo>
                  <a:pt x="371" y="211"/>
                  <a:pt x="370" y="211"/>
                  <a:pt x="369" y="211"/>
                </a:cubicBezTo>
                <a:cubicBezTo>
                  <a:pt x="368" y="211"/>
                  <a:pt x="367" y="210"/>
                  <a:pt x="366" y="210"/>
                </a:cubicBezTo>
                <a:cubicBezTo>
                  <a:pt x="366" y="210"/>
                  <a:pt x="365" y="209"/>
                  <a:pt x="364" y="209"/>
                </a:cubicBezTo>
                <a:cubicBezTo>
                  <a:pt x="364" y="209"/>
                  <a:pt x="363" y="208"/>
                  <a:pt x="363" y="208"/>
                </a:cubicBezTo>
                <a:cubicBezTo>
                  <a:pt x="362" y="207"/>
                  <a:pt x="362" y="206"/>
                  <a:pt x="362" y="206"/>
                </a:cubicBezTo>
                <a:cubicBezTo>
                  <a:pt x="362" y="205"/>
                  <a:pt x="362" y="204"/>
                  <a:pt x="362" y="204"/>
                </a:cubicBezTo>
                <a:cubicBezTo>
                  <a:pt x="363" y="203"/>
                  <a:pt x="363" y="203"/>
                  <a:pt x="363" y="203"/>
                </a:cubicBezTo>
                <a:cubicBezTo>
                  <a:pt x="364" y="202"/>
                  <a:pt x="364" y="202"/>
                  <a:pt x="365" y="202"/>
                </a:cubicBezTo>
                <a:cubicBezTo>
                  <a:pt x="366" y="201"/>
                  <a:pt x="366" y="201"/>
                  <a:pt x="367" y="201"/>
                </a:cubicBezTo>
                <a:cubicBezTo>
                  <a:pt x="368" y="201"/>
                  <a:pt x="369" y="201"/>
                  <a:pt x="370" y="202"/>
                </a:cubicBezTo>
                <a:cubicBezTo>
                  <a:pt x="370" y="202"/>
                  <a:pt x="371" y="202"/>
                  <a:pt x="371" y="202"/>
                </a:cubicBezTo>
                <a:cubicBezTo>
                  <a:pt x="372" y="203"/>
                  <a:pt x="372" y="203"/>
                  <a:pt x="372" y="203"/>
                </a:cubicBezTo>
                <a:cubicBezTo>
                  <a:pt x="373" y="203"/>
                  <a:pt x="373" y="203"/>
                  <a:pt x="373" y="203"/>
                </a:cubicBezTo>
                <a:cubicBezTo>
                  <a:pt x="373" y="203"/>
                  <a:pt x="374" y="203"/>
                  <a:pt x="374" y="203"/>
                </a:cubicBezTo>
                <a:cubicBezTo>
                  <a:pt x="374" y="203"/>
                  <a:pt x="374" y="203"/>
                  <a:pt x="374" y="203"/>
                </a:cubicBezTo>
                <a:cubicBezTo>
                  <a:pt x="375" y="201"/>
                  <a:pt x="375" y="201"/>
                  <a:pt x="375" y="201"/>
                </a:cubicBezTo>
                <a:cubicBezTo>
                  <a:pt x="374" y="200"/>
                  <a:pt x="373" y="199"/>
                  <a:pt x="372" y="199"/>
                </a:cubicBezTo>
                <a:cubicBezTo>
                  <a:pt x="370" y="198"/>
                  <a:pt x="369" y="198"/>
                  <a:pt x="367" y="198"/>
                </a:cubicBezTo>
                <a:cubicBezTo>
                  <a:pt x="366" y="198"/>
                  <a:pt x="365" y="198"/>
                  <a:pt x="363" y="199"/>
                </a:cubicBezTo>
                <a:close/>
                <a:moveTo>
                  <a:pt x="145" y="261"/>
                </a:moveTo>
                <a:cubicBezTo>
                  <a:pt x="144" y="260"/>
                  <a:pt x="143" y="259"/>
                  <a:pt x="142" y="259"/>
                </a:cubicBezTo>
                <a:cubicBezTo>
                  <a:pt x="141" y="259"/>
                  <a:pt x="140" y="258"/>
                  <a:pt x="139" y="258"/>
                </a:cubicBezTo>
                <a:cubicBezTo>
                  <a:pt x="137" y="258"/>
                  <a:pt x="136" y="259"/>
                  <a:pt x="135" y="259"/>
                </a:cubicBezTo>
                <a:cubicBezTo>
                  <a:pt x="134" y="260"/>
                  <a:pt x="133" y="260"/>
                  <a:pt x="132" y="261"/>
                </a:cubicBezTo>
                <a:cubicBezTo>
                  <a:pt x="131" y="262"/>
                  <a:pt x="131" y="263"/>
                  <a:pt x="130" y="264"/>
                </a:cubicBezTo>
                <a:cubicBezTo>
                  <a:pt x="130" y="266"/>
                  <a:pt x="129" y="267"/>
                  <a:pt x="129" y="268"/>
                </a:cubicBezTo>
                <a:cubicBezTo>
                  <a:pt x="129" y="270"/>
                  <a:pt x="130" y="272"/>
                  <a:pt x="130" y="273"/>
                </a:cubicBezTo>
                <a:cubicBezTo>
                  <a:pt x="131" y="274"/>
                  <a:pt x="131" y="276"/>
                  <a:pt x="132" y="276"/>
                </a:cubicBezTo>
                <a:cubicBezTo>
                  <a:pt x="133" y="277"/>
                  <a:pt x="134" y="278"/>
                  <a:pt x="135" y="279"/>
                </a:cubicBezTo>
                <a:cubicBezTo>
                  <a:pt x="136" y="279"/>
                  <a:pt x="138" y="279"/>
                  <a:pt x="139" y="279"/>
                </a:cubicBezTo>
                <a:cubicBezTo>
                  <a:pt x="140" y="279"/>
                  <a:pt x="141" y="279"/>
                  <a:pt x="141" y="279"/>
                </a:cubicBezTo>
                <a:cubicBezTo>
                  <a:pt x="142" y="279"/>
                  <a:pt x="143" y="279"/>
                  <a:pt x="143" y="278"/>
                </a:cubicBezTo>
                <a:cubicBezTo>
                  <a:pt x="144" y="278"/>
                  <a:pt x="145" y="278"/>
                  <a:pt x="145" y="278"/>
                </a:cubicBezTo>
                <a:cubicBezTo>
                  <a:pt x="146" y="277"/>
                  <a:pt x="147" y="277"/>
                  <a:pt x="147" y="276"/>
                </a:cubicBezTo>
                <a:cubicBezTo>
                  <a:pt x="146" y="275"/>
                  <a:pt x="146" y="275"/>
                  <a:pt x="146" y="275"/>
                </a:cubicBezTo>
                <a:cubicBezTo>
                  <a:pt x="146" y="275"/>
                  <a:pt x="146" y="274"/>
                  <a:pt x="145" y="274"/>
                </a:cubicBezTo>
                <a:cubicBezTo>
                  <a:pt x="145" y="274"/>
                  <a:pt x="145" y="275"/>
                  <a:pt x="145" y="275"/>
                </a:cubicBezTo>
                <a:cubicBezTo>
                  <a:pt x="144" y="275"/>
                  <a:pt x="144" y="275"/>
                  <a:pt x="143" y="275"/>
                </a:cubicBezTo>
                <a:cubicBezTo>
                  <a:pt x="143" y="276"/>
                  <a:pt x="142" y="276"/>
                  <a:pt x="142" y="276"/>
                </a:cubicBezTo>
                <a:cubicBezTo>
                  <a:pt x="141" y="276"/>
                  <a:pt x="140" y="276"/>
                  <a:pt x="139" y="276"/>
                </a:cubicBezTo>
                <a:cubicBezTo>
                  <a:pt x="138" y="276"/>
                  <a:pt x="138" y="276"/>
                  <a:pt x="137" y="276"/>
                </a:cubicBezTo>
                <a:cubicBezTo>
                  <a:pt x="136" y="276"/>
                  <a:pt x="135" y="275"/>
                  <a:pt x="135" y="275"/>
                </a:cubicBezTo>
                <a:cubicBezTo>
                  <a:pt x="134" y="274"/>
                  <a:pt x="134" y="273"/>
                  <a:pt x="133" y="272"/>
                </a:cubicBezTo>
                <a:cubicBezTo>
                  <a:pt x="133" y="271"/>
                  <a:pt x="133" y="270"/>
                  <a:pt x="133" y="269"/>
                </a:cubicBezTo>
                <a:cubicBezTo>
                  <a:pt x="147" y="269"/>
                  <a:pt x="147" y="269"/>
                  <a:pt x="147" y="269"/>
                </a:cubicBezTo>
                <a:cubicBezTo>
                  <a:pt x="147" y="269"/>
                  <a:pt x="147" y="269"/>
                  <a:pt x="147" y="269"/>
                </a:cubicBezTo>
                <a:cubicBezTo>
                  <a:pt x="147" y="268"/>
                  <a:pt x="147" y="268"/>
                  <a:pt x="147" y="267"/>
                </a:cubicBezTo>
                <a:cubicBezTo>
                  <a:pt x="147" y="266"/>
                  <a:pt x="147" y="265"/>
                  <a:pt x="147" y="264"/>
                </a:cubicBezTo>
                <a:cubicBezTo>
                  <a:pt x="146" y="262"/>
                  <a:pt x="146" y="262"/>
                  <a:pt x="145" y="261"/>
                </a:cubicBezTo>
                <a:close/>
                <a:moveTo>
                  <a:pt x="133" y="267"/>
                </a:moveTo>
                <a:cubicBezTo>
                  <a:pt x="133" y="265"/>
                  <a:pt x="134" y="263"/>
                  <a:pt x="135" y="262"/>
                </a:cubicBezTo>
                <a:cubicBezTo>
                  <a:pt x="136" y="261"/>
                  <a:pt x="137" y="261"/>
                  <a:pt x="139" y="261"/>
                </a:cubicBezTo>
                <a:cubicBezTo>
                  <a:pt x="140" y="261"/>
                  <a:pt x="141" y="261"/>
                  <a:pt x="141" y="261"/>
                </a:cubicBezTo>
                <a:cubicBezTo>
                  <a:pt x="142" y="262"/>
                  <a:pt x="142" y="262"/>
                  <a:pt x="143" y="263"/>
                </a:cubicBezTo>
                <a:cubicBezTo>
                  <a:pt x="143" y="263"/>
                  <a:pt x="144" y="264"/>
                  <a:pt x="144" y="264"/>
                </a:cubicBezTo>
                <a:cubicBezTo>
                  <a:pt x="144" y="265"/>
                  <a:pt x="144" y="266"/>
                  <a:pt x="144" y="267"/>
                </a:cubicBezTo>
                <a:lnTo>
                  <a:pt x="133" y="267"/>
                </a:lnTo>
                <a:close/>
                <a:moveTo>
                  <a:pt x="212" y="206"/>
                </a:moveTo>
                <a:cubicBezTo>
                  <a:pt x="211" y="206"/>
                  <a:pt x="210" y="207"/>
                  <a:pt x="209" y="208"/>
                </a:cubicBezTo>
                <a:cubicBezTo>
                  <a:pt x="208" y="208"/>
                  <a:pt x="207" y="209"/>
                  <a:pt x="206" y="211"/>
                </a:cubicBezTo>
                <a:cubicBezTo>
                  <a:pt x="206" y="208"/>
                  <a:pt x="206" y="208"/>
                  <a:pt x="206" y="208"/>
                </a:cubicBezTo>
                <a:cubicBezTo>
                  <a:pt x="206" y="207"/>
                  <a:pt x="206" y="207"/>
                  <a:pt x="206" y="207"/>
                </a:cubicBezTo>
                <a:cubicBezTo>
                  <a:pt x="206" y="207"/>
                  <a:pt x="205" y="207"/>
                  <a:pt x="205" y="207"/>
                </a:cubicBezTo>
                <a:cubicBezTo>
                  <a:pt x="203" y="207"/>
                  <a:pt x="203" y="207"/>
                  <a:pt x="203" y="207"/>
                </a:cubicBezTo>
                <a:cubicBezTo>
                  <a:pt x="203" y="227"/>
                  <a:pt x="203" y="227"/>
                  <a:pt x="203" y="227"/>
                </a:cubicBezTo>
                <a:cubicBezTo>
                  <a:pt x="207" y="227"/>
                  <a:pt x="207" y="227"/>
                  <a:pt x="207" y="227"/>
                </a:cubicBezTo>
                <a:cubicBezTo>
                  <a:pt x="207" y="214"/>
                  <a:pt x="207" y="214"/>
                  <a:pt x="207" y="214"/>
                </a:cubicBezTo>
                <a:cubicBezTo>
                  <a:pt x="207" y="213"/>
                  <a:pt x="207" y="213"/>
                  <a:pt x="208" y="212"/>
                </a:cubicBezTo>
                <a:cubicBezTo>
                  <a:pt x="208" y="212"/>
                  <a:pt x="208" y="211"/>
                  <a:pt x="209" y="211"/>
                </a:cubicBezTo>
                <a:cubicBezTo>
                  <a:pt x="209" y="211"/>
                  <a:pt x="209" y="210"/>
                  <a:pt x="210" y="210"/>
                </a:cubicBezTo>
                <a:cubicBezTo>
                  <a:pt x="210" y="210"/>
                  <a:pt x="211" y="210"/>
                  <a:pt x="212" y="210"/>
                </a:cubicBezTo>
                <a:cubicBezTo>
                  <a:pt x="212" y="210"/>
                  <a:pt x="212" y="210"/>
                  <a:pt x="213" y="210"/>
                </a:cubicBezTo>
                <a:cubicBezTo>
                  <a:pt x="213" y="210"/>
                  <a:pt x="213" y="210"/>
                  <a:pt x="214" y="210"/>
                </a:cubicBezTo>
                <a:cubicBezTo>
                  <a:pt x="214" y="210"/>
                  <a:pt x="214" y="210"/>
                  <a:pt x="214" y="210"/>
                </a:cubicBezTo>
                <a:cubicBezTo>
                  <a:pt x="215" y="207"/>
                  <a:pt x="215" y="207"/>
                  <a:pt x="215" y="207"/>
                </a:cubicBezTo>
                <a:cubicBezTo>
                  <a:pt x="214" y="207"/>
                  <a:pt x="214" y="207"/>
                  <a:pt x="213" y="206"/>
                </a:cubicBezTo>
                <a:cubicBezTo>
                  <a:pt x="213" y="206"/>
                  <a:pt x="213" y="206"/>
                  <a:pt x="212" y="206"/>
                </a:cubicBezTo>
                <a:close/>
                <a:moveTo>
                  <a:pt x="130" y="210"/>
                </a:moveTo>
                <a:cubicBezTo>
                  <a:pt x="133" y="210"/>
                  <a:pt x="133" y="210"/>
                  <a:pt x="133" y="210"/>
                </a:cubicBezTo>
                <a:cubicBezTo>
                  <a:pt x="133" y="222"/>
                  <a:pt x="133" y="222"/>
                  <a:pt x="133" y="222"/>
                </a:cubicBezTo>
                <a:cubicBezTo>
                  <a:pt x="133" y="224"/>
                  <a:pt x="133" y="225"/>
                  <a:pt x="134" y="226"/>
                </a:cubicBezTo>
                <a:cubicBezTo>
                  <a:pt x="135" y="227"/>
                  <a:pt x="136" y="227"/>
                  <a:pt x="138" y="227"/>
                </a:cubicBezTo>
                <a:cubicBezTo>
                  <a:pt x="138" y="227"/>
                  <a:pt x="139" y="227"/>
                  <a:pt x="140" y="227"/>
                </a:cubicBezTo>
                <a:cubicBezTo>
                  <a:pt x="141" y="226"/>
                  <a:pt x="142" y="226"/>
                  <a:pt x="142" y="225"/>
                </a:cubicBezTo>
                <a:cubicBezTo>
                  <a:pt x="141" y="224"/>
                  <a:pt x="141" y="224"/>
                  <a:pt x="141" y="224"/>
                </a:cubicBezTo>
                <a:cubicBezTo>
                  <a:pt x="141" y="224"/>
                  <a:pt x="141" y="223"/>
                  <a:pt x="141" y="223"/>
                </a:cubicBezTo>
                <a:cubicBezTo>
                  <a:pt x="141" y="223"/>
                  <a:pt x="141" y="223"/>
                  <a:pt x="141" y="224"/>
                </a:cubicBezTo>
                <a:cubicBezTo>
                  <a:pt x="140" y="224"/>
                  <a:pt x="140" y="224"/>
                  <a:pt x="140" y="224"/>
                </a:cubicBezTo>
                <a:cubicBezTo>
                  <a:pt x="140" y="224"/>
                  <a:pt x="140" y="224"/>
                  <a:pt x="139" y="224"/>
                </a:cubicBezTo>
                <a:cubicBezTo>
                  <a:pt x="139" y="224"/>
                  <a:pt x="139" y="224"/>
                  <a:pt x="138" y="224"/>
                </a:cubicBezTo>
                <a:cubicBezTo>
                  <a:pt x="138" y="224"/>
                  <a:pt x="137" y="224"/>
                  <a:pt x="137" y="224"/>
                </a:cubicBezTo>
                <a:cubicBezTo>
                  <a:pt x="136" y="223"/>
                  <a:pt x="136" y="223"/>
                  <a:pt x="136" y="222"/>
                </a:cubicBezTo>
                <a:cubicBezTo>
                  <a:pt x="136" y="210"/>
                  <a:pt x="136" y="210"/>
                  <a:pt x="136" y="210"/>
                </a:cubicBezTo>
                <a:cubicBezTo>
                  <a:pt x="142" y="210"/>
                  <a:pt x="142" y="210"/>
                  <a:pt x="142" y="210"/>
                </a:cubicBezTo>
                <a:cubicBezTo>
                  <a:pt x="142" y="207"/>
                  <a:pt x="142" y="207"/>
                  <a:pt x="142" y="207"/>
                </a:cubicBezTo>
                <a:cubicBezTo>
                  <a:pt x="136" y="207"/>
                  <a:pt x="136" y="207"/>
                  <a:pt x="136" y="207"/>
                </a:cubicBezTo>
                <a:cubicBezTo>
                  <a:pt x="136" y="200"/>
                  <a:pt x="136" y="200"/>
                  <a:pt x="136" y="200"/>
                </a:cubicBezTo>
                <a:cubicBezTo>
                  <a:pt x="134" y="200"/>
                  <a:pt x="134" y="200"/>
                  <a:pt x="134" y="200"/>
                </a:cubicBezTo>
                <a:cubicBezTo>
                  <a:pt x="134" y="200"/>
                  <a:pt x="134" y="200"/>
                  <a:pt x="134" y="200"/>
                </a:cubicBezTo>
                <a:cubicBezTo>
                  <a:pt x="134" y="200"/>
                  <a:pt x="134" y="201"/>
                  <a:pt x="133" y="201"/>
                </a:cubicBezTo>
                <a:cubicBezTo>
                  <a:pt x="133" y="207"/>
                  <a:pt x="133" y="207"/>
                  <a:pt x="133" y="207"/>
                </a:cubicBezTo>
                <a:cubicBezTo>
                  <a:pt x="129" y="207"/>
                  <a:pt x="129" y="207"/>
                  <a:pt x="129" y="207"/>
                </a:cubicBezTo>
                <a:cubicBezTo>
                  <a:pt x="129" y="209"/>
                  <a:pt x="129" y="209"/>
                  <a:pt x="129" y="209"/>
                </a:cubicBezTo>
                <a:cubicBezTo>
                  <a:pt x="129" y="209"/>
                  <a:pt x="129" y="209"/>
                  <a:pt x="130" y="209"/>
                </a:cubicBezTo>
                <a:cubicBezTo>
                  <a:pt x="130" y="210"/>
                  <a:pt x="130" y="210"/>
                  <a:pt x="130" y="210"/>
                </a:cubicBezTo>
                <a:close/>
                <a:moveTo>
                  <a:pt x="133" y="171"/>
                </a:moveTo>
                <a:cubicBezTo>
                  <a:pt x="133" y="171"/>
                  <a:pt x="134" y="170"/>
                  <a:pt x="134" y="169"/>
                </a:cubicBezTo>
                <a:cubicBezTo>
                  <a:pt x="134" y="168"/>
                  <a:pt x="133" y="167"/>
                  <a:pt x="133" y="167"/>
                </a:cubicBezTo>
                <a:cubicBezTo>
                  <a:pt x="133" y="166"/>
                  <a:pt x="132" y="166"/>
                  <a:pt x="132" y="165"/>
                </a:cubicBezTo>
                <a:cubicBezTo>
                  <a:pt x="132" y="165"/>
                  <a:pt x="131" y="164"/>
                  <a:pt x="130" y="164"/>
                </a:cubicBezTo>
                <a:cubicBezTo>
                  <a:pt x="130" y="164"/>
                  <a:pt x="129" y="164"/>
                  <a:pt x="128" y="163"/>
                </a:cubicBezTo>
                <a:cubicBezTo>
                  <a:pt x="128" y="163"/>
                  <a:pt x="127" y="163"/>
                  <a:pt x="126" y="163"/>
                </a:cubicBezTo>
                <a:cubicBezTo>
                  <a:pt x="126" y="163"/>
                  <a:pt x="125" y="162"/>
                  <a:pt x="125" y="162"/>
                </a:cubicBezTo>
                <a:cubicBezTo>
                  <a:pt x="124" y="162"/>
                  <a:pt x="124" y="162"/>
                  <a:pt x="124" y="161"/>
                </a:cubicBezTo>
                <a:cubicBezTo>
                  <a:pt x="123" y="161"/>
                  <a:pt x="123" y="161"/>
                  <a:pt x="123" y="160"/>
                </a:cubicBezTo>
                <a:cubicBezTo>
                  <a:pt x="123" y="160"/>
                  <a:pt x="123" y="159"/>
                  <a:pt x="123" y="159"/>
                </a:cubicBezTo>
                <a:cubicBezTo>
                  <a:pt x="124" y="158"/>
                  <a:pt x="124" y="158"/>
                  <a:pt x="124" y="158"/>
                </a:cubicBezTo>
                <a:cubicBezTo>
                  <a:pt x="125" y="158"/>
                  <a:pt x="125" y="157"/>
                  <a:pt x="125" y="157"/>
                </a:cubicBezTo>
                <a:cubicBezTo>
                  <a:pt x="126" y="157"/>
                  <a:pt x="126" y="157"/>
                  <a:pt x="127" y="157"/>
                </a:cubicBezTo>
                <a:cubicBezTo>
                  <a:pt x="128" y="157"/>
                  <a:pt x="128" y="157"/>
                  <a:pt x="129" y="157"/>
                </a:cubicBezTo>
                <a:cubicBezTo>
                  <a:pt x="129" y="157"/>
                  <a:pt x="130" y="158"/>
                  <a:pt x="130" y="158"/>
                </a:cubicBezTo>
                <a:cubicBezTo>
                  <a:pt x="131" y="158"/>
                  <a:pt x="131" y="158"/>
                  <a:pt x="131" y="158"/>
                </a:cubicBezTo>
                <a:cubicBezTo>
                  <a:pt x="131" y="158"/>
                  <a:pt x="132" y="158"/>
                  <a:pt x="132" y="158"/>
                </a:cubicBezTo>
                <a:cubicBezTo>
                  <a:pt x="132" y="158"/>
                  <a:pt x="132" y="158"/>
                  <a:pt x="133" y="158"/>
                </a:cubicBezTo>
                <a:cubicBezTo>
                  <a:pt x="133" y="157"/>
                  <a:pt x="133" y="157"/>
                  <a:pt x="133" y="157"/>
                </a:cubicBezTo>
                <a:cubicBezTo>
                  <a:pt x="133" y="156"/>
                  <a:pt x="132" y="155"/>
                  <a:pt x="131" y="155"/>
                </a:cubicBezTo>
                <a:cubicBezTo>
                  <a:pt x="129" y="155"/>
                  <a:pt x="128" y="154"/>
                  <a:pt x="127" y="154"/>
                </a:cubicBezTo>
                <a:cubicBezTo>
                  <a:pt x="126" y="154"/>
                  <a:pt x="125" y="155"/>
                  <a:pt x="124" y="155"/>
                </a:cubicBezTo>
                <a:cubicBezTo>
                  <a:pt x="123" y="155"/>
                  <a:pt x="122" y="156"/>
                  <a:pt x="122" y="156"/>
                </a:cubicBezTo>
                <a:cubicBezTo>
                  <a:pt x="121" y="157"/>
                  <a:pt x="121" y="157"/>
                  <a:pt x="120" y="158"/>
                </a:cubicBezTo>
                <a:cubicBezTo>
                  <a:pt x="120" y="159"/>
                  <a:pt x="120" y="159"/>
                  <a:pt x="120" y="160"/>
                </a:cubicBezTo>
                <a:cubicBezTo>
                  <a:pt x="120" y="161"/>
                  <a:pt x="120" y="162"/>
                  <a:pt x="120" y="162"/>
                </a:cubicBezTo>
                <a:cubicBezTo>
                  <a:pt x="121" y="163"/>
                  <a:pt x="121" y="164"/>
                  <a:pt x="121" y="164"/>
                </a:cubicBezTo>
                <a:cubicBezTo>
                  <a:pt x="122" y="164"/>
                  <a:pt x="122" y="165"/>
                  <a:pt x="123" y="165"/>
                </a:cubicBezTo>
                <a:cubicBezTo>
                  <a:pt x="124" y="165"/>
                  <a:pt x="124" y="166"/>
                  <a:pt x="125" y="166"/>
                </a:cubicBezTo>
                <a:cubicBezTo>
                  <a:pt x="126" y="166"/>
                  <a:pt x="126" y="166"/>
                  <a:pt x="127" y="166"/>
                </a:cubicBezTo>
                <a:cubicBezTo>
                  <a:pt x="128" y="167"/>
                  <a:pt x="128" y="167"/>
                  <a:pt x="129" y="167"/>
                </a:cubicBezTo>
                <a:cubicBezTo>
                  <a:pt x="129" y="167"/>
                  <a:pt x="130" y="168"/>
                  <a:pt x="130" y="168"/>
                </a:cubicBezTo>
                <a:cubicBezTo>
                  <a:pt x="130" y="168"/>
                  <a:pt x="130" y="169"/>
                  <a:pt x="130" y="169"/>
                </a:cubicBezTo>
                <a:cubicBezTo>
                  <a:pt x="130" y="170"/>
                  <a:pt x="130" y="170"/>
                  <a:pt x="130" y="171"/>
                </a:cubicBezTo>
                <a:cubicBezTo>
                  <a:pt x="130" y="171"/>
                  <a:pt x="130" y="171"/>
                  <a:pt x="129" y="172"/>
                </a:cubicBezTo>
                <a:cubicBezTo>
                  <a:pt x="129" y="172"/>
                  <a:pt x="129" y="172"/>
                  <a:pt x="128" y="172"/>
                </a:cubicBezTo>
                <a:cubicBezTo>
                  <a:pt x="127" y="173"/>
                  <a:pt x="127" y="173"/>
                  <a:pt x="126" y="173"/>
                </a:cubicBezTo>
                <a:cubicBezTo>
                  <a:pt x="125" y="173"/>
                  <a:pt x="125" y="173"/>
                  <a:pt x="124" y="172"/>
                </a:cubicBezTo>
                <a:cubicBezTo>
                  <a:pt x="124" y="172"/>
                  <a:pt x="123" y="172"/>
                  <a:pt x="123" y="172"/>
                </a:cubicBezTo>
                <a:cubicBezTo>
                  <a:pt x="122" y="172"/>
                  <a:pt x="122" y="171"/>
                  <a:pt x="122" y="171"/>
                </a:cubicBezTo>
                <a:cubicBezTo>
                  <a:pt x="121" y="171"/>
                  <a:pt x="121" y="171"/>
                  <a:pt x="121" y="171"/>
                </a:cubicBezTo>
                <a:cubicBezTo>
                  <a:pt x="121" y="171"/>
                  <a:pt x="121" y="171"/>
                  <a:pt x="120" y="171"/>
                </a:cubicBezTo>
                <a:cubicBezTo>
                  <a:pt x="120" y="171"/>
                  <a:pt x="120" y="171"/>
                  <a:pt x="120" y="171"/>
                </a:cubicBezTo>
                <a:cubicBezTo>
                  <a:pt x="119" y="173"/>
                  <a:pt x="119" y="173"/>
                  <a:pt x="119" y="173"/>
                </a:cubicBezTo>
                <a:cubicBezTo>
                  <a:pt x="120" y="174"/>
                  <a:pt x="121" y="174"/>
                  <a:pt x="122" y="175"/>
                </a:cubicBezTo>
                <a:cubicBezTo>
                  <a:pt x="123" y="175"/>
                  <a:pt x="125" y="175"/>
                  <a:pt x="126" y="175"/>
                </a:cubicBezTo>
                <a:cubicBezTo>
                  <a:pt x="127" y="175"/>
                  <a:pt x="128" y="175"/>
                  <a:pt x="129" y="175"/>
                </a:cubicBezTo>
                <a:cubicBezTo>
                  <a:pt x="130" y="174"/>
                  <a:pt x="131" y="174"/>
                  <a:pt x="132" y="173"/>
                </a:cubicBezTo>
                <a:cubicBezTo>
                  <a:pt x="132" y="173"/>
                  <a:pt x="133" y="172"/>
                  <a:pt x="133" y="171"/>
                </a:cubicBezTo>
                <a:close/>
                <a:moveTo>
                  <a:pt x="126" y="222"/>
                </a:moveTo>
                <a:cubicBezTo>
                  <a:pt x="126" y="222"/>
                  <a:pt x="125" y="223"/>
                  <a:pt x="125" y="223"/>
                </a:cubicBezTo>
                <a:cubicBezTo>
                  <a:pt x="125" y="223"/>
                  <a:pt x="124" y="223"/>
                  <a:pt x="124" y="223"/>
                </a:cubicBezTo>
                <a:cubicBezTo>
                  <a:pt x="124" y="224"/>
                  <a:pt x="123" y="224"/>
                  <a:pt x="123" y="224"/>
                </a:cubicBezTo>
                <a:cubicBezTo>
                  <a:pt x="122" y="224"/>
                  <a:pt x="121" y="224"/>
                  <a:pt x="121" y="224"/>
                </a:cubicBezTo>
                <a:cubicBezTo>
                  <a:pt x="120" y="224"/>
                  <a:pt x="119" y="224"/>
                  <a:pt x="118" y="224"/>
                </a:cubicBezTo>
                <a:cubicBezTo>
                  <a:pt x="117" y="224"/>
                  <a:pt x="117" y="223"/>
                  <a:pt x="116" y="222"/>
                </a:cubicBezTo>
                <a:cubicBezTo>
                  <a:pt x="116" y="222"/>
                  <a:pt x="115" y="221"/>
                  <a:pt x="115" y="220"/>
                </a:cubicBezTo>
                <a:cubicBezTo>
                  <a:pt x="115" y="219"/>
                  <a:pt x="115" y="218"/>
                  <a:pt x="115" y="217"/>
                </a:cubicBezTo>
                <a:cubicBezTo>
                  <a:pt x="115" y="216"/>
                  <a:pt x="115" y="215"/>
                  <a:pt x="115" y="214"/>
                </a:cubicBezTo>
                <a:cubicBezTo>
                  <a:pt x="115" y="213"/>
                  <a:pt x="116" y="212"/>
                  <a:pt x="116" y="211"/>
                </a:cubicBezTo>
                <a:cubicBezTo>
                  <a:pt x="117" y="211"/>
                  <a:pt x="117" y="210"/>
                  <a:pt x="118" y="210"/>
                </a:cubicBezTo>
                <a:cubicBezTo>
                  <a:pt x="119" y="209"/>
                  <a:pt x="120" y="209"/>
                  <a:pt x="121" y="209"/>
                </a:cubicBezTo>
                <a:cubicBezTo>
                  <a:pt x="121" y="209"/>
                  <a:pt x="122" y="209"/>
                  <a:pt x="123" y="209"/>
                </a:cubicBezTo>
                <a:cubicBezTo>
                  <a:pt x="123" y="210"/>
                  <a:pt x="124" y="210"/>
                  <a:pt x="124" y="210"/>
                </a:cubicBezTo>
                <a:cubicBezTo>
                  <a:pt x="124" y="210"/>
                  <a:pt x="125" y="210"/>
                  <a:pt x="125" y="211"/>
                </a:cubicBezTo>
                <a:cubicBezTo>
                  <a:pt x="125" y="211"/>
                  <a:pt x="125" y="211"/>
                  <a:pt x="125" y="211"/>
                </a:cubicBezTo>
                <a:cubicBezTo>
                  <a:pt x="126" y="211"/>
                  <a:pt x="126" y="211"/>
                  <a:pt x="126" y="211"/>
                </a:cubicBezTo>
                <a:cubicBezTo>
                  <a:pt x="126" y="211"/>
                  <a:pt x="126" y="210"/>
                  <a:pt x="126" y="210"/>
                </a:cubicBezTo>
                <a:cubicBezTo>
                  <a:pt x="127" y="209"/>
                  <a:pt x="127" y="209"/>
                  <a:pt x="127" y="209"/>
                </a:cubicBezTo>
                <a:cubicBezTo>
                  <a:pt x="126" y="208"/>
                  <a:pt x="125" y="208"/>
                  <a:pt x="124" y="207"/>
                </a:cubicBezTo>
                <a:cubicBezTo>
                  <a:pt x="123" y="207"/>
                  <a:pt x="122" y="206"/>
                  <a:pt x="121" y="206"/>
                </a:cubicBezTo>
                <a:cubicBezTo>
                  <a:pt x="119" y="206"/>
                  <a:pt x="118" y="207"/>
                  <a:pt x="116" y="207"/>
                </a:cubicBezTo>
                <a:cubicBezTo>
                  <a:pt x="115" y="208"/>
                  <a:pt x="114" y="208"/>
                  <a:pt x="113" y="209"/>
                </a:cubicBezTo>
                <a:cubicBezTo>
                  <a:pt x="113" y="210"/>
                  <a:pt x="112" y="211"/>
                  <a:pt x="112" y="213"/>
                </a:cubicBezTo>
                <a:cubicBezTo>
                  <a:pt x="111" y="214"/>
                  <a:pt x="111" y="215"/>
                  <a:pt x="111" y="217"/>
                </a:cubicBezTo>
                <a:cubicBezTo>
                  <a:pt x="111" y="218"/>
                  <a:pt x="111" y="220"/>
                  <a:pt x="112" y="221"/>
                </a:cubicBezTo>
                <a:cubicBezTo>
                  <a:pt x="112" y="223"/>
                  <a:pt x="113" y="224"/>
                  <a:pt x="114" y="225"/>
                </a:cubicBezTo>
                <a:cubicBezTo>
                  <a:pt x="114" y="225"/>
                  <a:pt x="115" y="226"/>
                  <a:pt x="116" y="227"/>
                </a:cubicBezTo>
                <a:cubicBezTo>
                  <a:pt x="117" y="227"/>
                  <a:pt x="119" y="227"/>
                  <a:pt x="120" y="227"/>
                </a:cubicBezTo>
                <a:cubicBezTo>
                  <a:pt x="121" y="227"/>
                  <a:pt x="121" y="227"/>
                  <a:pt x="122" y="227"/>
                </a:cubicBezTo>
                <a:cubicBezTo>
                  <a:pt x="123" y="227"/>
                  <a:pt x="123" y="227"/>
                  <a:pt x="124" y="226"/>
                </a:cubicBezTo>
                <a:cubicBezTo>
                  <a:pt x="125" y="226"/>
                  <a:pt x="125" y="226"/>
                  <a:pt x="126" y="226"/>
                </a:cubicBezTo>
                <a:cubicBezTo>
                  <a:pt x="126" y="225"/>
                  <a:pt x="127" y="225"/>
                  <a:pt x="127" y="224"/>
                </a:cubicBezTo>
                <a:cubicBezTo>
                  <a:pt x="126" y="223"/>
                  <a:pt x="126" y="223"/>
                  <a:pt x="126" y="223"/>
                </a:cubicBezTo>
                <a:cubicBezTo>
                  <a:pt x="126" y="223"/>
                  <a:pt x="126" y="222"/>
                  <a:pt x="126" y="222"/>
                </a:cubicBezTo>
                <a:close/>
                <a:moveTo>
                  <a:pt x="93" y="175"/>
                </a:moveTo>
                <a:cubicBezTo>
                  <a:pt x="93" y="162"/>
                  <a:pt x="93" y="162"/>
                  <a:pt x="93" y="162"/>
                </a:cubicBezTo>
                <a:cubicBezTo>
                  <a:pt x="93" y="161"/>
                  <a:pt x="93" y="161"/>
                  <a:pt x="94" y="160"/>
                </a:cubicBezTo>
                <a:cubicBezTo>
                  <a:pt x="94" y="159"/>
                  <a:pt x="94" y="159"/>
                  <a:pt x="94" y="158"/>
                </a:cubicBezTo>
                <a:cubicBezTo>
                  <a:pt x="95" y="158"/>
                  <a:pt x="95" y="158"/>
                  <a:pt x="96" y="158"/>
                </a:cubicBezTo>
                <a:cubicBezTo>
                  <a:pt x="96" y="157"/>
                  <a:pt x="97" y="157"/>
                  <a:pt x="98" y="157"/>
                </a:cubicBezTo>
                <a:cubicBezTo>
                  <a:pt x="99" y="157"/>
                  <a:pt x="100" y="158"/>
                  <a:pt x="101" y="158"/>
                </a:cubicBezTo>
                <a:cubicBezTo>
                  <a:pt x="101" y="159"/>
                  <a:pt x="102" y="160"/>
                  <a:pt x="102" y="162"/>
                </a:cubicBezTo>
                <a:cubicBezTo>
                  <a:pt x="102" y="175"/>
                  <a:pt x="102" y="175"/>
                  <a:pt x="102" y="175"/>
                </a:cubicBezTo>
                <a:cubicBezTo>
                  <a:pt x="105" y="175"/>
                  <a:pt x="105" y="175"/>
                  <a:pt x="105" y="175"/>
                </a:cubicBezTo>
                <a:cubicBezTo>
                  <a:pt x="105" y="162"/>
                  <a:pt x="105" y="162"/>
                  <a:pt x="105" y="162"/>
                </a:cubicBezTo>
                <a:cubicBezTo>
                  <a:pt x="105" y="161"/>
                  <a:pt x="105" y="160"/>
                  <a:pt x="105" y="159"/>
                </a:cubicBezTo>
                <a:cubicBezTo>
                  <a:pt x="104" y="158"/>
                  <a:pt x="104" y="157"/>
                  <a:pt x="103" y="156"/>
                </a:cubicBezTo>
                <a:cubicBezTo>
                  <a:pt x="103" y="156"/>
                  <a:pt x="102" y="155"/>
                  <a:pt x="101" y="155"/>
                </a:cubicBezTo>
                <a:cubicBezTo>
                  <a:pt x="100" y="155"/>
                  <a:pt x="99" y="154"/>
                  <a:pt x="98" y="154"/>
                </a:cubicBezTo>
                <a:cubicBezTo>
                  <a:pt x="98" y="154"/>
                  <a:pt x="97" y="154"/>
                  <a:pt x="96" y="155"/>
                </a:cubicBezTo>
                <a:cubicBezTo>
                  <a:pt x="96" y="155"/>
                  <a:pt x="95" y="155"/>
                  <a:pt x="95" y="155"/>
                </a:cubicBezTo>
                <a:cubicBezTo>
                  <a:pt x="94" y="156"/>
                  <a:pt x="94" y="156"/>
                  <a:pt x="93" y="157"/>
                </a:cubicBezTo>
                <a:cubicBezTo>
                  <a:pt x="93" y="157"/>
                  <a:pt x="92" y="158"/>
                  <a:pt x="92" y="159"/>
                </a:cubicBezTo>
                <a:cubicBezTo>
                  <a:pt x="92" y="157"/>
                  <a:pt x="91" y="156"/>
                  <a:pt x="90" y="156"/>
                </a:cubicBezTo>
                <a:cubicBezTo>
                  <a:pt x="89" y="155"/>
                  <a:pt x="88" y="154"/>
                  <a:pt x="87" y="154"/>
                </a:cubicBezTo>
                <a:cubicBezTo>
                  <a:pt x="86" y="154"/>
                  <a:pt x="84" y="155"/>
                  <a:pt x="84" y="155"/>
                </a:cubicBezTo>
                <a:cubicBezTo>
                  <a:pt x="83" y="156"/>
                  <a:pt x="82" y="157"/>
                  <a:pt x="81" y="158"/>
                </a:cubicBezTo>
                <a:cubicBezTo>
                  <a:pt x="81" y="155"/>
                  <a:pt x="81" y="155"/>
                  <a:pt x="81" y="155"/>
                </a:cubicBezTo>
                <a:cubicBezTo>
                  <a:pt x="81" y="155"/>
                  <a:pt x="80" y="155"/>
                  <a:pt x="80" y="155"/>
                </a:cubicBezTo>
                <a:cubicBezTo>
                  <a:pt x="78" y="155"/>
                  <a:pt x="78" y="155"/>
                  <a:pt x="78" y="155"/>
                </a:cubicBezTo>
                <a:cubicBezTo>
                  <a:pt x="78" y="175"/>
                  <a:pt x="78" y="175"/>
                  <a:pt x="78" y="175"/>
                </a:cubicBezTo>
                <a:cubicBezTo>
                  <a:pt x="81" y="175"/>
                  <a:pt x="81" y="175"/>
                  <a:pt x="81" y="175"/>
                </a:cubicBezTo>
                <a:cubicBezTo>
                  <a:pt x="81" y="160"/>
                  <a:pt x="81" y="160"/>
                  <a:pt x="81" y="160"/>
                </a:cubicBezTo>
                <a:cubicBezTo>
                  <a:pt x="82" y="159"/>
                  <a:pt x="83" y="158"/>
                  <a:pt x="83" y="158"/>
                </a:cubicBezTo>
                <a:cubicBezTo>
                  <a:pt x="84" y="157"/>
                  <a:pt x="85" y="157"/>
                  <a:pt x="86" y="157"/>
                </a:cubicBezTo>
                <a:cubicBezTo>
                  <a:pt x="87" y="157"/>
                  <a:pt x="88" y="158"/>
                  <a:pt x="89" y="158"/>
                </a:cubicBezTo>
                <a:cubicBezTo>
                  <a:pt x="89" y="159"/>
                  <a:pt x="90" y="160"/>
                  <a:pt x="90" y="162"/>
                </a:cubicBezTo>
                <a:cubicBezTo>
                  <a:pt x="90" y="175"/>
                  <a:pt x="90" y="175"/>
                  <a:pt x="90" y="175"/>
                </a:cubicBezTo>
                <a:lnTo>
                  <a:pt x="93" y="175"/>
                </a:lnTo>
                <a:close/>
                <a:moveTo>
                  <a:pt x="252" y="175"/>
                </a:moveTo>
                <a:cubicBezTo>
                  <a:pt x="252" y="146"/>
                  <a:pt x="252" y="146"/>
                  <a:pt x="252" y="146"/>
                </a:cubicBezTo>
                <a:cubicBezTo>
                  <a:pt x="248" y="146"/>
                  <a:pt x="248" y="146"/>
                  <a:pt x="248" y="146"/>
                </a:cubicBezTo>
                <a:cubicBezTo>
                  <a:pt x="248" y="175"/>
                  <a:pt x="248" y="175"/>
                  <a:pt x="248" y="175"/>
                </a:cubicBezTo>
                <a:lnTo>
                  <a:pt x="252" y="175"/>
                </a:lnTo>
                <a:close/>
                <a:moveTo>
                  <a:pt x="85" y="217"/>
                </a:moveTo>
                <a:cubicBezTo>
                  <a:pt x="84" y="217"/>
                  <a:pt x="84" y="216"/>
                  <a:pt x="83" y="216"/>
                </a:cubicBezTo>
                <a:cubicBezTo>
                  <a:pt x="83" y="216"/>
                  <a:pt x="82" y="216"/>
                  <a:pt x="81" y="215"/>
                </a:cubicBezTo>
                <a:cubicBezTo>
                  <a:pt x="81" y="215"/>
                  <a:pt x="80" y="215"/>
                  <a:pt x="79" y="215"/>
                </a:cubicBezTo>
                <a:cubicBezTo>
                  <a:pt x="79" y="215"/>
                  <a:pt x="78" y="214"/>
                  <a:pt x="78" y="214"/>
                </a:cubicBezTo>
                <a:cubicBezTo>
                  <a:pt x="77" y="214"/>
                  <a:pt x="77" y="214"/>
                  <a:pt x="77" y="213"/>
                </a:cubicBezTo>
                <a:cubicBezTo>
                  <a:pt x="76" y="213"/>
                  <a:pt x="76" y="213"/>
                  <a:pt x="76" y="212"/>
                </a:cubicBezTo>
                <a:cubicBezTo>
                  <a:pt x="76" y="212"/>
                  <a:pt x="76" y="211"/>
                  <a:pt x="76" y="211"/>
                </a:cubicBezTo>
                <a:cubicBezTo>
                  <a:pt x="77" y="210"/>
                  <a:pt x="77" y="210"/>
                  <a:pt x="77" y="210"/>
                </a:cubicBezTo>
                <a:cubicBezTo>
                  <a:pt x="77" y="210"/>
                  <a:pt x="78" y="209"/>
                  <a:pt x="78" y="209"/>
                </a:cubicBezTo>
                <a:cubicBezTo>
                  <a:pt x="79" y="209"/>
                  <a:pt x="79" y="209"/>
                  <a:pt x="80" y="209"/>
                </a:cubicBezTo>
                <a:cubicBezTo>
                  <a:pt x="81" y="209"/>
                  <a:pt x="81" y="209"/>
                  <a:pt x="82" y="209"/>
                </a:cubicBezTo>
                <a:cubicBezTo>
                  <a:pt x="82" y="209"/>
                  <a:pt x="83" y="210"/>
                  <a:pt x="83" y="210"/>
                </a:cubicBezTo>
                <a:cubicBezTo>
                  <a:pt x="83" y="210"/>
                  <a:pt x="84" y="210"/>
                  <a:pt x="84" y="210"/>
                </a:cubicBezTo>
                <a:cubicBezTo>
                  <a:pt x="84" y="210"/>
                  <a:pt x="84" y="210"/>
                  <a:pt x="85" y="210"/>
                </a:cubicBezTo>
                <a:cubicBezTo>
                  <a:pt x="85" y="210"/>
                  <a:pt x="85" y="210"/>
                  <a:pt x="85" y="210"/>
                </a:cubicBezTo>
                <a:cubicBezTo>
                  <a:pt x="86" y="209"/>
                  <a:pt x="86" y="209"/>
                  <a:pt x="86" y="209"/>
                </a:cubicBezTo>
                <a:cubicBezTo>
                  <a:pt x="85" y="208"/>
                  <a:pt x="85" y="207"/>
                  <a:pt x="83" y="207"/>
                </a:cubicBezTo>
                <a:cubicBezTo>
                  <a:pt x="82" y="207"/>
                  <a:pt x="81" y="206"/>
                  <a:pt x="80" y="206"/>
                </a:cubicBezTo>
                <a:cubicBezTo>
                  <a:pt x="79" y="206"/>
                  <a:pt x="78" y="207"/>
                  <a:pt x="77" y="207"/>
                </a:cubicBezTo>
                <a:cubicBezTo>
                  <a:pt x="76" y="207"/>
                  <a:pt x="75" y="208"/>
                  <a:pt x="75" y="208"/>
                </a:cubicBezTo>
                <a:cubicBezTo>
                  <a:pt x="74" y="209"/>
                  <a:pt x="73" y="209"/>
                  <a:pt x="73" y="210"/>
                </a:cubicBezTo>
                <a:cubicBezTo>
                  <a:pt x="73" y="211"/>
                  <a:pt x="73" y="211"/>
                  <a:pt x="73" y="212"/>
                </a:cubicBezTo>
                <a:cubicBezTo>
                  <a:pt x="73" y="213"/>
                  <a:pt x="73" y="214"/>
                  <a:pt x="73" y="214"/>
                </a:cubicBezTo>
                <a:cubicBezTo>
                  <a:pt x="73" y="215"/>
                  <a:pt x="74" y="216"/>
                  <a:pt x="74" y="216"/>
                </a:cubicBezTo>
                <a:cubicBezTo>
                  <a:pt x="75" y="216"/>
                  <a:pt x="75" y="217"/>
                  <a:pt x="76" y="217"/>
                </a:cubicBezTo>
                <a:cubicBezTo>
                  <a:pt x="77" y="217"/>
                  <a:pt x="77" y="218"/>
                  <a:pt x="78" y="218"/>
                </a:cubicBezTo>
                <a:cubicBezTo>
                  <a:pt x="79" y="218"/>
                  <a:pt x="79" y="218"/>
                  <a:pt x="80" y="218"/>
                </a:cubicBezTo>
                <a:cubicBezTo>
                  <a:pt x="81" y="219"/>
                  <a:pt x="81" y="219"/>
                  <a:pt x="82" y="219"/>
                </a:cubicBezTo>
                <a:cubicBezTo>
                  <a:pt x="82" y="219"/>
                  <a:pt x="82" y="220"/>
                  <a:pt x="83" y="220"/>
                </a:cubicBezTo>
                <a:cubicBezTo>
                  <a:pt x="83" y="220"/>
                  <a:pt x="83" y="221"/>
                  <a:pt x="83" y="221"/>
                </a:cubicBezTo>
                <a:cubicBezTo>
                  <a:pt x="83" y="222"/>
                  <a:pt x="83" y="222"/>
                  <a:pt x="83" y="223"/>
                </a:cubicBezTo>
                <a:cubicBezTo>
                  <a:pt x="83" y="223"/>
                  <a:pt x="83" y="223"/>
                  <a:pt x="82" y="224"/>
                </a:cubicBezTo>
                <a:cubicBezTo>
                  <a:pt x="82" y="224"/>
                  <a:pt x="81" y="224"/>
                  <a:pt x="81" y="224"/>
                </a:cubicBezTo>
                <a:cubicBezTo>
                  <a:pt x="80" y="225"/>
                  <a:pt x="80" y="225"/>
                  <a:pt x="79" y="225"/>
                </a:cubicBezTo>
                <a:cubicBezTo>
                  <a:pt x="78" y="225"/>
                  <a:pt x="78" y="225"/>
                  <a:pt x="77" y="224"/>
                </a:cubicBezTo>
                <a:cubicBezTo>
                  <a:pt x="77" y="224"/>
                  <a:pt x="76" y="224"/>
                  <a:pt x="76" y="224"/>
                </a:cubicBezTo>
                <a:cubicBezTo>
                  <a:pt x="75" y="224"/>
                  <a:pt x="75" y="223"/>
                  <a:pt x="75" y="223"/>
                </a:cubicBezTo>
                <a:cubicBezTo>
                  <a:pt x="74" y="223"/>
                  <a:pt x="74" y="223"/>
                  <a:pt x="74" y="223"/>
                </a:cubicBezTo>
                <a:cubicBezTo>
                  <a:pt x="74" y="223"/>
                  <a:pt x="74" y="223"/>
                  <a:pt x="73" y="223"/>
                </a:cubicBezTo>
                <a:cubicBezTo>
                  <a:pt x="73" y="223"/>
                  <a:pt x="73" y="223"/>
                  <a:pt x="73" y="223"/>
                </a:cubicBezTo>
                <a:cubicBezTo>
                  <a:pt x="72" y="225"/>
                  <a:pt x="72" y="225"/>
                  <a:pt x="72" y="225"/>
                </a:cubicBezTo>
                <a:cubicBezTo>
                  <a:pt x="73" y="226"/>
                  <a:pt x="74" y="226"/>
                  <a:pt x="75" y="227"/>
                </a:cubicBezTo>
                <a:cubicBezTo>
                  <a:pt x="76" y="227"/>
                  <a:pt x="77" y="227"/>
                  <a:pt x="79" y="227"/>
                </a:cubicBezTo>
                <a:cubicBezTo>
                  <a:pt x="80" y="227"/>
                  <a:pt x="81" y="227"/>
                  <a:pt x="82" y="227"/>
                </a:cubicBezTo>
                <a:cubicBezTo>
                  <a:pt x="83" y="226"/>
                  <a:pt x="84" y="226"/>
                  <a:pt x="85" y="225"/>
                </a:cubicBezTo>
                <a:cubicBezTo>
                  <a:pt x="85" y="225"/>
                  <a:pt x="86" y="224"/>
                  <a:pt x="86" y="223"/>
                </a:cubicBezTo>
                <a:cubicBezTo>
                  <a:pt x="86" y="223"/>
                  <a:pt x="87" y="222"/>
                  <a:pt x="87" y="221"/>
                </a:cubicBezTo>
                <a:cubicBezTo>
                  <a:pt x="87" y="220"/>
                  <a:pt x="86" y="219"/>
                  <a:pt x="86" y="219"/>
                </a:cubicBezTo>
                <a:cubicBezTo>
                  <a:pt x="86" y="218"/>
                  <a:pt x="85" y="218"/>
                  <a:pt x="85" y="217"/>
                </a:cubicBezTo>
                <a:close/>
                <a:moveTo>
                  <a:pt x="21" y="172"/>
                </a:moveTo>
                <a:cubicBezTo>
                  <a:pt x="22" y="173"/>
                  <a:pt x="23" y="174"/>
                  <a:pt x="24" y="175"/>
                </a:cubicBezTo>
                <a:cubicBezTo>
                  <a:pt x="25" y="175"/>
                  <a:pt x="27" y="175"/>
                  <a:pt x="28" y="175"/>
                </a:cubicBezTo>
                <a:cubicBezTo>
                  <a:pt x="30" y="175"/>
                  <a:pt x="31" y="175"/>
                  <a:pt x="32" y="175"/>
                </a:cubicBezTo>
                <a:cubicBezTo>
                  <a:pt x="33" y="174"/>
                  <a:pt x="34" y="173"/>
                  <a:pt x="35" y="172"/>
                </a:cubicBezTo>
                <a:cubicBezTo>
                  <a:pt x="36" y="172"/>
                  <a:pt x="37" y="170"/>
                  <a:pt x="37" y="169"/>
                </a:cubicBezTo>
                <a:cubicBezTo>
                  <a:pt x="37" y="168"/>
                  <a:pt x="38" y="166"/>
                  <a:pt x="38" y="165"/>
                </a:cubicBezTo>
                <a:cubicBezTo>
                  <a:pt x="38" y="163"/>
                  <a:pt x="37" y="162"/>
                  <a:pt x="37" y="161"/>
                </a:cubicBezTo>
                <a:cubicBezTo>
                  <a:pt x="37" y="159"/>
                  <a:pt x="36" y="158"/>
                  <a:pt x="35" y="157"/>
                </a:cubicBezTo>
                <a:cubicBezTo>
                  <a:pt x="34" y="156"/>
                  <a:pt x="33" y="156"/>
                  <a:pt x="32" y="155"/>
                </a:cubicBezTo>
                <a:cubicBezTo>
                  <a:pt x="31" y="155"/>
                  <a:pt x="30" y="154"/>
                  <a:pt x="28" y="154"/>
                </a:cubicBezTo>
                <a:cubicBezTo>
                  <a:pt x="27" y="154"/>
                  <a:pt x="25" y="155"/>
                  <a:pt x="24" y="155"/>
                </a:cubicBezTo>
                <a:cubicBezTo>
                  <a:pt x="23" y="156"/>
                  <a:pt x="22" y="156"/>
                  <a:pt x="21" y="157"/>
                </a:cubicBezTo>
                <a:cubicBezTo>
                  <a:pt x="20" y="158"/>
                  <a:pt x="19" y="159"/>
                  <a:pt x="19" y="161"/>
                </a:cubicBezTo>
                <a:cubicBezTo>
                  <a:pt x="19" y="162"/>
                  <a:pt x="18" y="163"/>
                  <a:pt x="18" y="165"/>
                </a:cubicBezTo>
                <a:cubicBezTo>
                  <a:pt x="18" y="166"/>
                  <a:pt x="19" y="168"/>
                  <a:pt x="19" y="169"/>
                </a:cubicBezTo>
                <a:cubicBezTo>
                  <a:pt x="19" y="170"/>
                  <a:pt x="20" y="172"/>
                  <a:pt x="21" y="172"/>
                </a:cubicBezTo>
                <a:close/>
                <a:moveTo>
                  <a:pt x="22" y="162"/>
                </a:moveTo>
                <a:cubicBezTo>
                  <a:pt x="23" y="161"/>
                  <a:pt x="23" y="160"/>
                  <a:pt x="23" y="159"/>
                </a:cubicBezTo>
                <a:cubicBezTo>
                  <a:pt x="24" y="159"/>
                  <a:pt x="25" y="158"/>
                  <a:pt x="25" y="158"/>
                </a:cubicBezTo>
                <a:cubicBezTo>
                  <a:pt x="26" y="157"/>
                  <a:pt x="27" y="157"/>
                  <a:pt x="28" y="157"/>
                </a:cubicBezTo>
                <a:cubicBezTo>
                  <a:pt x="30" y="157"/>
                  <a:pt x="32" y="158"/>
                  <a:pt x="33" y="159"/>
                </a:cubicBezTo>
                <a:cubicBezTo>
                  <a:pt x="33" y="161"/>
                  <a:pt x="34" y="162"/>
                  <a:pt x="34" y="165"/>
                </a:cubicBezTo>
                <a:cubicBezTo>
                  <a:pt x="34" y="167"/>
                  <a:pt x="33" y="169"/>
                  <a:pt x="33" y="170"/>
                </a:cubicBezTo>
                <a:cubicBezTo>
                  <a:pt x="32" y="172"/>
                  <a:pt x="30" y="172"/>
                  <a:pt x="28" y="172"/>
                </a:cubicBezTo>
                <a:cubicBezTo>
                  <a:pt x="26" y="172"/>
                  <a:pt x="24" y="172"/>
                  <a:pt x="23" y="170"/>
                </a:cubicBezTo>
                <a:cubicBezTo>
                  <a:pt x="22" y="169"/>
                  <a:pt x="22" y="167"/>
                  <a:pt x="22" y="165"/>
                </a:cubicBezTo>
                <a:cubicBezTo>
                  <a:pt x="22" y="164"/>
                  <a:pt x="22" y="163"/>
                  <a:pt x="22" y="162"/>
                </a:cubicBezTo>
                <a:close/>
                <a:moveTo>
                  <a:pt x="53" y="158"/>
                </a:moveTo>
                <a:cubicBezTo>
                  <a:pt x="53" y="158"/>
                  <a:pt x="53" y="158"/>
                  <a:pt x="54" y="158"/>
                </a:cubicBezTo>
                <a:cubicBezTo>
                  <a:pt x="54" y="155"/>
                  <a:pt x="54" y="155"/>
                  <a:pt x="54" y="155"/>
                </a:cubicBezTo>
                <a:cubicBezTo>
                  <a:pt x="53" y="155"/>
                  <a:pt x="53" y="155"/>
                  <a:pt x="53" y="154"/>
                </a:cubicBezTo>
                <a:cubicBezTo>
                  <a:pt x="52" y="154"/>
                  <a:pt x="52" y="154"/>
                  <a:pt x="52" y="154"/>
                </a:cubicBezTo>
                <a:cubicBezTo>
                  <a:pt x="50" y="154"/>
                  <a:pt x="49" y="155"/>
                  <a:pt x="48" y="156"/>
                </a:cubicBezTo>
                <a:cubicBezTo>
                  <a:pt x="47" y="156"/>
                  <a:pt x="46" y="157"/>
                  <a:pt x="46" y="159"/>
                </a:cubicBezTo>
                <a:cubicBezTo>
                  <a:pt x="46" y="156"/>
                  <a:pt x="46" y="156"/>
                  <a:pt x="46" y="156"/>
                </a:cubicBezTo>
                <a:cubicBezTo>
                  <a:pt x="45" y="155"/>
                  <a:pt x="45" y="155"/>
                  <a:pt x="45" y="155"/>
                </a:cubicBezTo>
                <a:cubicBezTo>
                  <a:pt x="45" y="155"/>
                  <a:pt x="45" y="155"/>
                  <a:pt x="44" y="155"/>
                </a:cubicBezTo>
                <a:cubicBezTo>
                  <a:pt x="42" y="155"/>
                  <a:pt x="42" y="155"/>
                  <a:pt x="42" y="155"/>
                </a:cubicBezTo>
                <a:cubicBezTo>
                  <a:pt x="42" y="175"/>
                  <a:pt x="42" y="175"/>
                  <a:pt x="42" y="175"/>
                </a:cubicBezTo>
                <a:cubicBezTo>
                  <a:pt x="46" y="175"/>
                  <a:pt x="46" y="175"/>
                  <a:pt x="46" y="175"/>
                </a:cubicBezTo>
                <a:cubicBezTo>
                  <a:pt x="46" y="162"/>
                  <a:pt x="46" y="162"/>
                  <a:pt x="46" y="162"/>
                </a:cubicBezTo>
                <a:cubicBezTo>
                  <a:pt x="46" y="161"/>
                  <a:pt x="46" y="161"/>
                  <a:pt x="47" y="160"/>
                </a:cubicBezTo>
                <a:cubicBezTo>
                  <a:pt x="47" y="160"/>
                  <a:pt x="47" y="159"/>
                  <a:pt x="48" y="159"/>
                </a:cubicBezTo>
                <a:cubicBezTo>
                  <a:pt x="48" y="159"/>
                  <a:pt x="49" y="158"/>
                  <a:pt x="49" y="158"/>
                </a:cubicBezTo>
                <a:cubicBezTo>
                  <a:pt x="50" y="158"/>
                  <a:pt x="50" y="158"/>
                  <a:pt x="51" y="158"/>
                </a:cubicBezTo>
                <a:cubicBezTo>
                  <a:pt x="51" y="158"/>
                  <a:pt x="52" y="158"/>
                  <a:pt x="52" y="158"/>
                </a:cubicBezTo>
                <a:cubicBezTo>
                  <a:pt x="52" y="158"/>
                  <a:pt x="53" y="158"/>
                  <a:pt x="53" y="158"/>
                </a:cubicBezTo>
                <a:close/>
                <a:moveTo>
                  <a:pt x="23" y="222"/>
                </a:moveTo>
                <a:cubicBezTo>
                  <a:pt x="23" y="222"/>
                  <a:pt x="23" y="223"/>
                  <a:pt x="23" y="223"/>
                </a:cubicBezTo>
                <a:cubicBezTo>
                  <a:pt x="22" y="223"/>
                  <a:pt x="22" y="223"/>
                  <a:pt x="22" y="223"/>
                </a:cubicBezTo>
                <a:cubicBezTo>
                  <a:pt x="21" y="224"/>
                  <a:pt x="21" y="224"/>
                  <a:pt x="20" y="224"/>
                </a:cubicBezTo>
                <a:cubicBezTo>
                  <a:pt x="20" y="224"/>
                  <a:pt x="19" y="224"/>
                  <a:pt x="18" y="224"/>
                </a:cubicBezTo>
                <a:cubicBezTo>
                  <a:pt x="17" y="224"/>
                  <a:pt x="17" y="224"/>
                  <a:pt x="16" y="224"/>
                </a:cubicBezTo>
                <a:cubicBezTo>
                  <a:pt x="15" y="224"/>
                  <a:pt x="14" y="223"/>
                  <a:pt x="14" y="222"/>
                </a:cubicBezTo>
                <a:cubicBezTo>
                  <a:pt x="13" y="222"/>
                  <a:pt x="13" y="221"/>
                  <a:pt x="13" y="220"/>
                </a:cubicBezTo>
                <a:cubicBezTo>
                  <a:pt x="12" y="219"/>
                  <a:pt x="12" y="218"/>
                  <a:pt x="12" y="217"/>
                </a:cubicBezTo>
                <a:cubicBezTo>
                  <a:pt x="12" y="216"/>
                  <a:pt x="12" y="215"/>
                  <a:pt x="13" y="214"/>
                </a:cubicBezTo>
                <a:cubicBezTo>
                  <a:pt x="13" y="213"/>
                  <a:pt x="13" y="212"/>
                  <a:pt x="14" y="211"/>
                </a:cubicBezTo>
                <a:cubicBezTo>
                  <a:pt x="14" y="211"/>
                  <a:pt x="15" y="210"/>
                  <a:pt x="16" y="210"/>
                </a:cubicBezTo>
                <a:cubicBezTo>
                  <a:pt x="17" y="209"/>
                  <a:pt x="17" y="209"/>
                  <a:pt x="18" y="209"/>
                </a:cubicBezTo>
                <a:cubicBezTo>
                  <a:pt x="19" y="209"/>
                  <a:pt x="20" y="209"/>
                  <a:pt x="20" y="209"/>
                </a:cubicBezTo>
                <a:cubicBezTo>
                  <a:pt x="21" y="210"/>
                  <a:pt x="21" y="210"/>
                  <a:pt x="22" y="210"/>
                </a:cubicBezTo>
                <a:cubicBezTo>
                  <a:pt x="22" y="210"/>
                  <a:pt x="22" y="210"/>
                  <a:pt x="22" y="211"/>
                </a:cubicBezTo>
                <a:cubicBezTo>
                  <a:pt x="23" y="211"/>
                  <a:pt x="23" y="211"/>
                  <a:pt x="23" y="211"/>
                </a:cubicBezTo>
                <a:cubicBezTo>
                  <a:pt x="23" y="211"/>
                  <a:pt x="23" y="211"/>
                  <a:pt x="24" y="211"/>
                </a:cubicBezTo>
                <a:cubicBezTo>
                  <a:pt x="24" y="211"/>
                  <a:pt x="24" y="210"/>
                  <a:pt x="24" y="210"/>
                </a:cubicBezTo>
                <a:cubicBezTo>
                  <a:pt x="25" y="209"/>
                  <a:pt x="25" y="209"/>
                  <a:pt x="25" y="209"/>
                </a:cubicBezTo>
                <a:cubicBezTo>
                  <a:pt x="24" y="208"/>
                  <a:pt x="23" y="208"/>
                  <a:pt x="22" y="207"/>
                </a:cubicBezTo>
                <a:cubicBezTo>
                  <a:pt x="21" y="207"/>
                  <a:pt x="20" y="206"/>
                  <a:pt x="18" y="206"/>
                </a:cubicBezTo>
                <a:cubicBezTo>
                  <a:pt x="17" y="206"/>
                  <a:pt x="15" y="207"/>
                  <a:pt x="14" y="207"/>
                </a:cubicBezTo>
                <a:cubicBezTo>
                  <a:pt x="13" y="208"/>
                  <a:pt x="12" y="208"/>
                  <a:pt x="11" y="209"/>
                </a:cubicBezTo>
                <a:cubicBezTo>
                  <a:pt x="10" y="210"/>
                  <a:pt x="10" y="211"/>
                  <a:pt x="9" y="213"/>
                </a:cubicBezTo>
                <a:cubicBezTo>
                  <a:pt x="9" y="214"/>
                  <a:pt x="9" y="215"/>
                  <a:pt x="9" y="217"/>
                </a:cubicBezTo>
                <a:cubicBezTo>
                  <a:pt x="9" y="218"/>
                  <a:pt x="9" y="220"/>
                  <a:pt x="9" y="221"/>
                </a:cubicBezTo>
                <a:cubicBezTo>
                  <a:pt x="10" y="223"/>
                  <a:pt x="10" y="224"/>
                  <a:pt x="11" y="225"/>
                </a:cubicBezTo>
                <a:cubicBezTo>
                  <a:pt x="12" y="225"/>
                  <a:pt x="13" y="226"/>
                  <a:pt x="14" y="227"/>
                </a:cubicBezTo>
                <a:cubicBezTo>
                  <a:pt x="15" y="227"/>
                  <a:pt x="16" y="227"/>
                  <a:pt x="18" y="227"/>
                </a:cubicBezTo>
                <a:cubicBezTo>
                  <a:pt x="18" y="227"/>
                  <a:pt x="19" y="227"/>
                  <a:pt x="20" y="227"/>
                </a:cubicBezTo>
                <a:cubicBezTo>
                  <a:pt x="20" y="227"/>
                  <a:pt x="21" y="227"/>
                  <a:pt x="22" y="226"/>
                </a:cubicBezTo>
                <a:cubicBezTo>
                  <a:pt x="22" y="226"/>
                  <a:pt x="23" y="226"/>
                  <a:pt x="24" y="226"/>
                </a:cubicBezTo>
                <a:cubicBezTo>
                  <a:pt x="24" y="225"/>
                  <a:pt x="25" y="225"/>
                  <a:pt x="25" y="224"/>
                </a:cubicBezTo>
                <a:cubicBezTo>
                  <a:pt x="24" y="223"/>
                  <a:pt x="24" y="223"/>
                  <a:pt x="24" y="223"/>
                </a:cubicBezTo>
                <a:cubicBezTo>
                  <a:pt x="24" y="223"/>
                  <a:pt x="24" y="222"/>
                  <a:pt x="23" y="222"/>
                </a:cubicBezTo>
                <a:close/>
                <a:moveTo>
                  <a:pt x="16" y="172"/>
                </a:moveTo>
                <a:cubicBezTo>
                  <a:pt x="4" y="172"/>
                  <a:pt x="4" y="172"/>
                  <a:pt x="4" y="172"/>
                </a:cubicBezTo>
                <a:cubicBezTo>
                  <a:pt x="4" y="146"/>
                  <a:pt x="4" y="146"/>
                  <a:pt x="4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75"/>
                  <a:pt x="0" y="175"/>
                  <a:pt x="0" y="175"/>
                </a:cubicBezTo>
                <a:cubicBezTo>
                  <a:pt x="16" y="175"/>
                  <a:pt x="16" y="175"/>
                  <a:pt x="16" y="175"/>
                </a:cubicBezTo>
                <a:lnTo>
                  <a:pt x="16" y="172"/>
                </a:lnTo>
                <a:close/>
                <a:moveTo>
                  <a:pt x="44" y="209"/>
                </a:moveTo>
                <a:cubicBezTo>
                  <a:pt x="43" y="208"/>
                  <a:pt x="42" y="208"/>
                  <a:pt x="41" y="207"/>
                </a:cubicBezTo>
                <a:cubicBezTo>
                  <a:pt x="40" y="207"/>
                  <a:pt x="39" y="206"/>
                  <a:pt x="37" y="206"/>
                </a:cubicBezTo>
                <a:cubicBezTo>
                  <a:pt x="36" y="206"/>
                  <a:pt x="34" y="207"/>
                  <a:pt x="33" y="207"/>
                </a:cubicBezTo>
                <a:cubicBezTo>
                  <a:pt x="32" y="208"/>
                  <a:pt x="31" y="208"/>
                  <a:pt x="30" y="209"/>
                </a:cubicBezTo>
                <a:cubicBezTo>
                  <a:pt x="29" y="210"/>
                  <a:pt x="29" y="211"/>
                  <a:pt x="28" y="213"/>
                </a:cubicBezTo>
                <a:cubicBezTo>
                  <a:pt x="28" y="214"/>
                  <a:pt x="27" y="215"/>
                  <a:pt x="27" y="217"/>
                </a:cubicBezTo>
                <a:cubicBezTo>
                  <a:pt x="27" y="218"/>
                  <a:pt x="28" y="220"/>
                  <a:pt x="28" y="221"/>
                </a:cubicBezTo>
                <a:cubicBezTo>
                  <a:pt x="29" y="222"/>
                  <a:pt x="29" y="224"/>
                  <a:pt x="30" y="224"/>
                </a:cubicBezTo>
                <a:cubicBezTo>
                  <a:pt x="31" y="225"/>
                  <a:pt x="32" y="226"/>
                  <a:pt x="33" y="227"/>
                </a:cubicBezTo>
                <a:cubicBezTo>
                  <a:pt x="34" y="227"/>
                  <a:pt x="36" y="227"/>
                  <a:pt x="37" y="227"/>
                </a:cubicBezTo>
                <a:cubicBezTo>
                  <a:pt x="39" y="227"/>
                  <a:pt x="40" y="227"/>
                  <a:pt x="41" y="227"/>
                </a:cubicBezTo>
                <a:cubicBezTo>
                  <a:pt x="42" y="226"/>
                  <a:pt x="43" y="225"/>
                  <a:pt x="44" y="224"/>
                </a:cubicBezTo>
                <a:cubicBezTo>
                  <a:pt x="45" y="224"/>
                  <a:pt x="46" y="222"/>
                  <a:pt x="46" y="221"/>
                </a:cubicBezTo>
                <a:cubicBezTo>
                  <a:pt x="47" y="220"/>
                  <a:pt x="47" y="218"/>
                  <a:pt x="47" y="217"/>
                </a:cubicBezTo>
                <a:cubicBezTo>
                  <a:pt x="47" y="215"/>
                  <a:pt x="47" y="214"/>
                  <a:pt x="46" y="213"/>
                </a:cubicBezTo>
                <a:cubicBezTo>
                  <a:pt x="46" y="211"/>
                  <a:pt x="45" y="210"/>
                  <a:pt x="44" y="209"/>
                </a:cubicBezTo>
                <a:close/>
                <a:moveTo>
                  <a:pt x="42" y="222"/>
                </a:moveTo>
                <a:cubicBezTo>
                  <a:pt x="41" y="224"/>
                  <a:pt x="39" y="224"/>
                  <a:pt x="37" y="224"/>
                </a:cubicBezTo>
                <a:cubicBezTo>
                  <a:pt x="35" y="224"/>
                  <a:pt x="34" y="224"/>
                  <a:pt x="33" y="222"/>
                </a:cubicBezTo>
                <a:cubicBezTo>
                  <a:pt x="32" y="221"/>
                  <a:pt x="31" y="219"/>
                  <a:pt x="31" y="217"/>
                </a:cubicBezTo>
                <a:cubicBezTo>
                  <a:pt x="31" y="216"/>
                  <a:pt x="31" y="215"/>
                  <a:pt x="31" y="214"/>
                </a:cubicBezTo>
                <a:cubicBezTo>
                  <a:pt x="32" y="213"/>
                  <a:pt x="32" y="212"/>
                  <a:pt x="33" y="211"/>
                </a:cubicBezTo>
                <a:cubicBezTo>
                  <a:pt x="33" y="211"/>
                  <a:pt x="34" y="210"/>
                  <a:pt x="34" y="210"/>
                </a:cubicBezTo>
                <a:cubicBezTo>
                  <a:pt x="35" y="209"/>
                  <a:pt x="36" y="209"/>
                  <a:pt x="37" y="209"/>
                </a:cubicBezTo>
                <a:cubicBezTo>
                  <a:pt x="39" y="209"/>
                  <a:pt x="41" y="210"/>
                  <a:pt x="42" y="211"/>
                </a:cubicBezTo>
                <a:cubicBezTo>
                  <a:pt x="43" y="213"/>
                  <a:pt x="43" y="214"/>
                  <a:pt x="43" y="217"/>
                </a:cubicBezTo>
                <a:cubicBezTo>
                  <a:pt x="43" y="219"/>
                  <a:pt x="43" y="221"/>
                  <a:pt x="42" y="222"/>
                </a:cubicBezTo>
                <a:close/>
                <a:moveTo>
                  <a:pt x="72" y="171"/>
                </a:moveTo>
                <a:cubicBezTo>
                  <a:pt x="72" y="171"/>
                  <a:pt x="72" y="170"/>
                  <a:pt x="71" y="170"/>
                </a:cubicBezTo>
                <a:cubicBezTo>
                  <a:pt x="71" y="170"/>
                  <a:pt x="71" y="171"/>
                  <a:pt x="70" y="171"/>
                </a:cubicBezTo>
                <a:cubicBezTo>
                  <a:pt x="70" y="171"/>
                  <a:pt x="70" y="171"/>
                  <a:pt x="69" y="171"/>
                </a:cubicBezTo>
                <a:cubicBezTo>
                  <a:pt x="69" y="172"/>
                  <a:pt x="68" y="172"/>
                  <a:pt x="68" y="172"/>
                </a:cubicBezTo>
                <a:cubicBezTo>
                  <a:pt x="67" y="172"/>
                  <a:pt x="66" y="172"/>
                  <a:pt x="65" y="172"/>
                </a:cubicBezTo>
                <a:cubicBezTo>
                  <a:pt x="64" y="172"/>
                  <a:pt x="63" y="172"/>
                  <a:pt x="63" y="172"/>
                </a:cubicBezTo>
                <a:cubicBezTo>
                  <a:pt x="62" y="172"/>
                  <a:pt x="61" y="171"/>
                  <a:pt x="61" y="171"/>
                </a:cubicBezTo>
                <a:cubicBezTo>
                  <a:pt x="60" y="170"/>
                  <a:pt x="60" y="169"/>
                  <a:pt x="59" y="168"/>
                </a:cubicBezTo>
                <a:cubicBezTo>
                  <a:pt x="59" y="167"/>
                  <a:pt x="59" y="166"/>
                  <a:pt x="59" y="165"/>
                </a:cubicBezTo>
                <a:cubicBezTo>
                  <a:pt x="72" y="165"/>
                  <a:pt x="72" y="165"/>
                  <a:pt x="72" y="165"/>
                </a:cubicBezTo>
                <a:cubicBezTo>
                  <a:pt x="73" y="165"/>
                  <a:pt x="73" y="165"/>
                  <a:pt x="73" y="165"/>
                </a:cubicBezTo>
                <a:cubicBezTo>
                  <a:pt x="73" y="164"/>
                  <a:pt x="73" y="164"/>
                  <a:pt x="73" y="163"/>
                </a:cubicBezTo>
                <a:cubicBezTo>
                  <a:pt x="73" y="162"/>
                  <a:pt x="73" y="161"/>
                  <a:pt x="73" y="160"/>
                </a:cubicBezTo>
                <a:cubicBezTo>
                  <a:pt x="72" y="158"/>
                  <a:pt x="72" y="158"/>
                  <a:pt x="71" y="157"/>
                </a:cubicBezTo>
                <a:cubicBezTo>
                  <a:pt x="70" y="156"/>
                  <a:pt x="69" y="155"/>
                  <a:pt x="68" y="155"/>
                </a:cubicBezTo>
                <a:cubicBezTo>
                  <a:pt x="67" y="155"/>
                  <a:pt x="66" y="154"/>
                  <a:pt x="65" y="154"/>
                </a:cubicBezTo>
                <a:cubicBezTo>
                  <a:pt x="63" y="154"/>
                  <a:pt x="62" y="155"/>
                  <a:pt x="61" y="155"/>
                </a:cubicBezTo>
                <a:cubicBezTo>
                  <a:pt x="60" y="156"/>
                  <a:pt x="59" y="156"/>
                  <a:pt x="58" y="157"/>
                </a:cubicBezTo>
                <a:cubicBezTo>
                  <a:pt x="57" y="158"/>
                  <a:pt x="56" y="159"/>
                  <a:pt x="56" y="160"/>
                </a:cubicBezTo>
                <a:cubicBezTo>
                  <a:pt x="56" y="162"/>
                  <a:pt x="55" y="163"/>
                  <a:pt x="55" y="164"/>
                </a:cubicBezTo>
                <a:cubicBezTo>
                  <a:pt x="55" y="166"/>
                  <a:pt x="56" y="168"/>
                  <a:pt x="56" y="169"/>
                </a:cubicBezTo>
                <a:cubicBezTo>
                  <a:pt x="57" y="170"/>
                  <a:pt x="57" y="172"/>
                  <a:pt x="58" y="172"/>
                </a:cubicBezTo>
                <a:cubicBezTo>
                  <a:pt x="59" y="173"/>
                  <a:pt x="60" y="174"/>
                  <a:pt x="61" y="175"/>
                </a:cubicBezTo>
                <a:cubicBezTo>
                  <a:pt x="62" y="175"/>
                  <a:pt x="64" y="175"/>
                  <a:pt x="65" y="175"/>
                </a:cubicBezTo>
                <a:cubicBezTo>
                  <a:pt x="66" y="175"/>
                  <a:pt x="66" y="175"/>
                  <a:pt x="67" y="175"/>
                </a:cubicBezTo>
                <a:cubicBezTo>
                  <a:pt x="68" y="175"/>
                  <a:pt x="69" y="175"/>
                  <a:pt x="69" y="174"/>
                </a:cubicBezTo>
                <a:cubicBezTo>
                  <a:pt x="70" y="174"/>
                  <a:pt x="71" y="174"/>
                  <a:pt x="71" y="174"/>
                </a:cubicBezTo>
                <a:cubicBezTo>
                  <a:pt x="72" y="173"/>
                  <a:pt x="72" y="173"/>
                  <a:pt x="73" y="172"/>
                </a:cubicBezTo>
                <a:lnTo>
                  <a:pt x="72" y="171"/>
                </a:lnTo>
                <a:close/>
                <a:moveTo>
                  <a:pt x="61" y="158"/>
                </a:moveTo>
                <a:cubicBezTo>
                  <a:pt x="62" y="157"/>
                  <a:pt x="63" y="157"/>
                  <a:pt x="65" y="157"/>
                </a:cubicBezTo>
                <a:cubicBezTo>
                  <a:pt x="66" y="157"/>
                  <a:pt x="66" y="157"/>
                  <a:pt x="67" y="157"/>
                </a:cubicBezTo>
                <a:cubicBezTo>
                  <a:pt x="68" y="158"/>
                  <a:pt x="68" y="158"/>
                  <a:pt x="69" y="159"/>
                </a:cubicBezTo>
                <a:cubicBezTo>
                  <a:pt x="69" y="159"/>
                  <a:pt x="69" y="160"/>
                  <a:pt x="70" y="160"/>
                </a:cubicBezTo>
                <a:cubicBezTo>
                  <a:pt x="70" y="161"/>
                  <a:pt x="70" y="162"/>
                  <a:pt x="70" y="163"/>
                </a:cubicBezTo>
                <a:cubicBezTo>
                  <a:pt x="59" y="163"/>
                  <a:pt x="59" y="163"/>
                  <a:pt x="59" y="163"/>
                </a:cubicBezTo>
                <a:cubicBezTo>
                  <a:pt x="59" y="161"/>
                  <a:pt x="60" y="159"/>
                  <a:pt x="61" y="158"/>
                </a:cubicBezTo>
                <a:close/>
                <a:moveTo>
                  <a:pt x="356" y="177"/>
                </a:moveTo>
                <a:cubicBezTo>
                  <a:pt x="356" y="178"/>
                  <a:pt x="356" y="178"/>
                  <a:pt x="356" y="178"/>
                </a:cubicBezTo>
                <a:cubicBezTo>
                  <a:pt x="355" y="178"/>
                  <a:pt x="355" y="179"/>
                  <a:pt x="355" y="179"/>
                </a:cubicBezTo>
                <a:cubicBezTo>
                  <a:pt x="355" y="179"/>
                  <a:pt x="355" y="179"/>
                  <a:pt x="355" y="179"/>
                </a:cubicBezTo>
                <a:cubicBezTo>
                  <a:pt x="355" y="179"/>
                  <a:pt x="355" y="179"/>
                  <a:pt x="355" y="179"/>
                </a:cubicBezTo>
                <a:cubicBezTo>
                  <a:pt x="355" y="179"/>
                  <a:pt x="355" y="179"/>
                  <a:pt x="355" y="180"/>
                </a:cubicBezTo>
                <a:cubicBezTo>
                  <a:pt x="355" y="180"/>
                  <a:pt x="355" y="180"/>
                  <a:pt x="355" y="180"/>
                </a:cubicBezTo>
                <a:cubicBezTo>
                  <a:pt x="356" y="180"/>
                  <a:pt x="356" y="180"/>
                  <a:pt x="356" y="180"/>
                </a:cubicBezTo>
                <a:cubicBezTo>
                  <a:pt x="356" y="180"/>
                  <a:pt x="357" y="179"/>
                  <a:pt x="357" y="179"/>
                </a:cubicBezTo>
                <a:cubicBezTo>
                  <a:pt x="358" y="178"/>
                  <a:pt x="358" y="178"/>
                  <a:pt x="358" y="177"/>
                </a:cubicBezTo>
                <a:cubicBezTo>
                  <a:pt x="359" y="176"/>
                  <a:pt x="359" y="176"/>
                  <a:pt x="359" y="175"/>
                </a:cubicBezTo>
                <a:cubicBezTo>
                  <a:pt x="359" y="174"/>
                  <a:pt x="359" y="174"/>
                  <a:pt x="359" y="173"/>
                </a:cubicBezTo>
                <a:cubicBezTo>
                  <a:pt x="359" y="173"/>
                  <a:pt x="359" y="172"/>
                  <a:pt x="359" y="172"/>
                </a:cubicBezTo>
                <a:cubicBezTo>
                  <a:pt x="359" y="172"/>
                  <a:pt x="359" y="171"/>
                  <a:pt x="359" y="171"/>
                </a:cubicBezTo>
                <a:cubicBezTo>
                  <a:pt x="359" y="171"/>
                  <a:pt x="358" y="171"/>
                  <a:pt x="358" y="170"/>
                </a:cubicBezTo>
                <a:cubicBezTo>
                  <a:pt x="358" y="170"/>
                  <a:pt x="357" y="170"/>
                  <a:pt x="357" y="170"/>
                </a:cubicBezTo>
                <a:cubicBezTo>
                  <a:pt x="356" y="170"/>
                  <a:pt x="356" y="170"/>
                  <a:pt x="355" y="171"/>
                </a:cubicBezTo>
                <a:cubicBezTo>
                  <a:pt x="355" y="171"/>
                  <a:pt x="355" y="172"/>
                  <a:pt x="355" y="173"/>
                </a:cubicBezTo>
                <a:cubicBezTo>
                  <a:pt x="355" y="173"/>
                  <a:pt x="355" y="174"/>
                  <a:pt x="355" y="174"/>
                </a:cubicBezTo>
                <a:cubicBezTo>
                  <a:pt x="356" y="175"/>
                  <a:pt x="356" y="175"/>
                  <a:pt x="357" y="175"/>
                </a:cubicBezTo>
                <a:cubicBezTo>
                  <a:pt x="357" y="175"/>
                  <a:pt x="357" y="175"/>
                  <a:pt x="357" y="175"/>
                </a:cubicBezTo>
                <a:cubicBezTo>
                  <a:pt x="357" y="175"/>
                  <a:pt x="357" y="175"/>
                  <a:pt x="357" y="175"/>
                </a:cubicBezTo>
                <a:cubicBezTo>
                  <a:pt x="357" y="175"/>
                  <a:pt x="357" y="176"/>
                  <a:pt x="357" y="176"/>
                </a:cubicBezTo>
                <a:cubicBezTo>
                  <a:pt x="357" y="177"/>
                  <a:pt x="356" y="177"/>
                  <a:pt x="356" y="177"/>
                </a:cubicBezTo>
                <a:close/>
                <a:moveTo>
                  <a:pt x="67" y="208"/>
                </a:moveTo>
                <a:cubicBezTo>
                  <a:pt x="66" y="208"/>
                  <a:pt x="65" y="207"/>
                  <a:pt x="64" y="207"/>
                </a:cubicBezTo>
                <a:cubicBezTo>
                  <a:pt x="64" y="207"/>
                  <a:pt x="63" y="206"/>
                  <a:pt x="62" y="206"/>
                </a:cubicBezTo>
                <a:cubicBezTo>
                  <a:pt x="61" y="206"/>
                  <a:pt x="60" y="206"/>
                  <a:pt x="60" y="207"/>
                </a:cubicBezTo>
                <a:cubicBezTo>
                  <a:pt x="59" y="207"/>
                  <a:pt x="58" y="207"/>
                  <a:pt x="58" y="207"/>
                </a:cubicBezTo>
                <a:cubicBezTo>
                  <a:pt x="57" y="208"/>
                  <a:pt x="57" y="208"/>
                  <a:pt x="56" y="208"/>
                </a:cubicBezTo>
                <a:cubicBezTo>
                  <a:pt x="56" y="209"/>
                  <a:pt x="55" y="209"/>
                  <a:pt x="55" y="210"/>
                </a:cubicBezTo>
                <a:cubicBezTo>
                  <a:pt x="55" y="207"/>
                  <a:pt x="55" y="207"/>
                  <a:pt x="55" y="207"/>
                </a:cubicBezTo>
                <a:cubicBezTo>
                  <a:pt x="54" y="207"/>
                  <a:pt x="54" y="207"/>
                  <a:pt x="54" y="207"/>
                </a:cubicBezTo>
                <a:cubicBezTo>
                  <a:pt x="51" y="207"/>
                  <a:pt x="51" y="207"/>
                  <a:pt x="51" y="20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5" y="227"/>
                  <a:pt x="55" y="227"/>
                  <a:pt x="55" y="227"/>
                </a:cubicBezTo>
                <a:cubicBezTo>
                  <a:pt x="55" y="212"/>
                  <a:pt x="55" y="212"/>
                  <a:pt x="55" y="212"/>
                </a:cubicBezTo>
                <a:cubicBezTo>
                  <a:pt x="56" y="211"/>
                  <a:pt x="57" y="210"/>
                  <a:pt x="58" y="210"/>
                </a:cubicBezTo>
                <a:cubicBezTo>
                  <a:pt x="58" y="209"/>
                  <a:pt x="59" y="209"/>
                  <a:pt x="60" y="209"/>
                </a:cubicBezTo>
                <a:cubicBezTo>
                  <a:pt x="62" y="209"/>
                  <a:pt x="63" y="210"/>
                  <a:pt x="64" y="210"/>
                </a:cubicBezTo>
                <a:cubicBezTo>
                  <a:pt x="64" y="211"/>
                  <a:pt x="65" y="213"/>
                  <a:pt x="65" y="214"/>
                </a:cubicBezTo>
                <a:cubicBezTo>
                  <a:pt x="65" y="227"/>
                  <a:pt x="65" y="227"/>
                  <a:pt x="65" y="227"/>
                </a:cubicBezTo>
                <a:cubicBezTo>
                  <a:pt x="68" y="227"/>
                  <a:pt x="68" y="227"/>
                  <a:pt x="68" y="227"/>
                </a:cubicBezTo>
                <a:cubicBezTo>
                  <a:pt x="68" y="214"/>
                  <a:pt x="68" y="214"/>
                  <a:pt x="68" y="214"/>
                </a:cubicBezTo>
                <a:cubicBezTo>
                  <a:pt x="68" y="213"/>
                  <a:pt x="68" y="212"/>
                  <a:pt x="68" y="211"/>
                </a:cubicBezTo>
                <a:cubicBezTo>
                  <a:pt x="68" y="210"/>
                  <a:pt x="67" y="209"/>
                  <a:pt x="67" y="208"/>
                </a:cubicBezTo>
                <a:close/>
                <a:moveTo>
                  <a:pt x="138" y="155"/>
                </a:moveTo>
                <a:cubicBezTo>
                  <a:pt x="138" y="168"/>
                  <a:pt x="138" y="168"/>
                  <a:pt x="138" y="168"/>
                </a:cubicBezTo>
                <a:cubicBezTo>
                  <a:pt x="138" y="169"/>
                  <a:pt x="138" y="170"/>
                  <a:pt x="138" y="171"/>
                </a:cubicBezTo>
                <a:cubicBezTo>
                  <a:pt x="139" y="172"/>
                  <a:pt x="139" y="173"/>
                  <a:pt x="140" y="173"/>
                </a:cubicBezTo>
                <a:cubicBezTo>
                  <a:pt x="140" y="174"/>
                  <a:pt x="141" y="174"/>
                  <a:pt x="142" y="175"/>
                </a:cubicBezTo>
                <a:cubicBezTo>
                  <a:pt x="143" y="175"/>
                  <a:pt x="143" y="175"/>
                  <a:pt x="145" y="175"/>
                </a:cubicBezTo>
                <a:cubicBezTo>
                  <a:pt x="146" y="175"/>
                  <a:pt x="147" y="175"/>
                  <a:pt x="148" y="174"/>
                </a:cubicBezTo>
                <a:cubicBezTo>
                  <a:pt x="149" y="174"/>
                  <a:pt x="150" y="173"/>
                  <a:pt x="151" y="172"/>
                </a:cubicBezTo>
                <a:cubicBezTo>
                  <a:pt x="152" y="174"/>
                  <a:pt x="152" y="174"/>
                  <a:pt x="152" y="174"/>
                </a:cubicBezTo>
                <a:cubicBezTo>
                  <a:pt x="152" y="175"/>
                  <a:pt x="152" y="175"/>
                  <a:pt x="153" y="175"/>
                </a:cubicBezTo>
                <a:cubicBezTo>
                  <a:pt x="155" y="175"/>
                  <a:pt x="155" y="175"/>
                  <a:pt x="155" y="175"/>
                </a:cubicBezTo>
                <a:cubicBezTo>
                  <a:pt x="155" y="155"/>
                  <a:pt x="155" y="155"/>
                  <a:pt x="155" y="155"/>
                </a:cubicBezTo>
                <a:cubicBezTo>
                  <a:pt x="151" y="155"/>
                  <a:pt x="151" y="155"/>
                  <a:pt x="151" y="155"/>
                </a:cubicBezTo>
                <a:cubicBezTo>
                  <a:pt x="151" y="170"/>
                  <a:pt x="151" y="170"/>
                  <a:pt x="151" y="170"/>
                </a:cubicBezTo>
                <a:cubicBezTo>
                  <a:pt x="150" y="171"/>
                  <a:pt x="150" y="171"/>
                  <a:pt x="149" y="172"/>
                </a:cubicBezTo>
                <a:cubicBezTo>
                  <a:pt x="148" y="172"/>
                  <a:pt x="147" y="172"/>
                  <a:pt x="146" y="172"/>
                </a:cubicBezTo>
                <a:cubicBezTo>
                  <a:pt x="144" y="172"/>
                  <a:pt x="143" y="172"/>
                  <a:pt x="142" y="171"/>
                </a:cubicBezTo>
                <a:cubicBezTo>
                  <a:pt x="142" y="170"/>
                  <a:pt x="141" y="169"/>
                  <a:pt x="141" y="168"/>
                </a:cubicBezTo>
                <a:cubicBezTo>
                  <a:pt x="141" y="155"/>
                  <a:pt x="141" y="155"/>
                  <a:pt x="141" y="155"/>
                </a:cubicBezTo>
                <a:lnTo>
                  <a:pt x="138" y="155"/>
                </a:lnTo>
                <a:close/>
                <a:moveTo>
                  <a:pt x="156" y="227"/>
                </a:moveTo>
                <a:cubicBezTo>
                  <a:pt x="157" y="227"/>
                  <a:pt x="158" y="227"/>
                  <a:pt x="158" y="226"/>
                </a:cubicBezTo>
                <a:cubicBezTo>
                  <a:pt x="159" y="226"/>
                  <a:pt x="160" y="226"/>
                  <a:pt x="160" y="226"/>
                </a:cubicBezTo>
                <a:cubicBezTo>
                  <a:pt x="161" y="225"/>
                  <a:pt x="161" y="225"/>
                  <a:pt x="162" y="224"/>
                </a:cubicBezTo>
                <a:cubicBezTo>
                  <a:pt x="161" y="223"/>
                  <a:pt x="161" y="223"/>
                  <a:pt x="161" y="223"/>
                </a:cubicBezTo>
                <a:cubicBezTo>
                  <a:pt x="161" y="223"/>
                  <a:pt x="160" y="222"/>
                  <a:pt x="160" y="222"/>
                </a:cubicBezTo>
                <a:cubicBezTo>
                  <a:pt x="160" y="222"/>
                  <a:pt x="160" y="223"/>
                  <a:pt x="159" y="223"/>
                </a:cubicBezTo>
                <a:cubicBezTo>
                  <a:pt x="159" y="223"/>
                  <a:pt x="159" y="223"/>
                  <a:pt x="158" y="223"/>
                </a:cubicBezTo>
                <a:cubicBezTo>
                  <a:pt x="158" y="224"/>
                  <a:pt x="157" y="224"/>
                  <a:pt x="156" y="224"/>
                </a:cubicBezTo>
                <a:cubicBezTo>
                  <a:pt x="156" y="224"/>
                  <a:pt x="155" y="224"/>
                  <a:pt x="154" y="224"/>
                </a:cubicBezTo>
                <a:cubicBezTo>
                  <a:pt x="153" y="224"/>
                  <a:pt x="152" y="224"/>
                  <a:pt x="152" y="224"/>
                </a:cubicBezTo>
                <a:cubicBezTo>
                  <a:pt x="151" y="224"/>
                  <a:pt x="150" y="223"/>
                  <a:pt x="150" y="223"/>
                </a:cubicBezTo>
                <a:cubicBezTo>
                  <a:pt x="149" y="222"/>
                  <a:pt x="149" y="221"/>
                  <a:pt x="148" y="220"/>
                </a:cubicBezTo>
                <a:cubicBezTo>
                  <a:pt x="148" y="219"/>
                  <a:pt x="148" y="218"/>
                  <a:pt x="148" y="217"/>
                </a:cubicBezTo>
                <a:cubicBezTo>
                  <a:pt x="161" y="217"/>
                  <a:pt x="161" y="217"/>
                  <a:pt x="161" y="217"/>
                </a:cubicBezTo>
                <a:cubicBezTo>
                  <a:pt x="162" y="217"/>
                  <a:pt x="162" y="217"/>
                  <a:pt x="162" y="217"/>
                </a:cubicBezTo>
                <a:cubicBezTo>
                  <a:pt x="162" y="216"/>
                  <a:pt x="162" y="216"/>
                  <a:pt x="162" y="215"/>
                </a:cubicBezTo>
                <a:cubicBezTo>
                  <a:pt x="162" y="214"/>
                  <a:pt x="162" y="213"/>
                  <a:pt x="161" y="212"/>
                </a:cubicBezTo>
                <a:cubicBezTo>
                  <a:pt x="161" y="210"/>
                  <a:pt x="160" y="210"/>
                  <a:pt x="160" y="209"/>
                </a:cubicBezTo>
                <a:cubicBezTo>
                  <a:pt x="159" y="208"/>
                  <a:pt x="158" y="207"/>
                  <a:pt x="157" y="207"/>
                </a:cubicBezTo>
                <a:cubicBezTo>
                  <a:pt x="156" y="207"/>
                  <a:pt x="155" y="206"/>
                  <a:pt x="154" y="206"/>
                </a:cubicBezTo>
                <a:cubicBezTo>
                  <a:pt x="152" y="206"/>
                  <a:pt x="151" y="207"/>
                  <a:pt x="150" y="207"/>
                </a:cubicBezTo>
                <a:cubicBezTo>
                  <a:pt x="148" y="208"/>
                  <a:pt x="147" y="208"/>
                  <a:pt x="147" y="209"/>
                </a:cubicBezTo>
                <a:cubicBezTo>
                  <a:pt x="146" y="210"/>
                  <a:pt x="145" y="211"/>
                  <a:pt x="145" y="212"/>
                </a:cubicBezTo>
                <a:cubicBezTo>
                  <a:pt x="144" y="214"/>
                  <a:pt x="144" y="215"/>
                  <a:pt x="144" y="216"/>
                </a:cubicBezTo>
                <a:cubicBezTo>
                  <a:pt x="144" y="218"/>
                  <a:pt x="144" y="220"/>
                  <a:pt x="145" y="221"/>
                </a:cubicBezTo>
                <a:cubicBezTo>
                  <a:pt x="145" y="222"/>
                  <a:pt x="146" y="224"/>
                  <a:pt x="147" y="224"/>
                </a:cubicBezTo>
                <a:cubicBezTo>
                  <a:pt x="148" y="225"/>
                  <a:pt x="149" y="226"/>
                  <a:pt x="150" y="227"/>
                </a:cubicBezTo>
                <a:cubicBezTo>
                  <a:pt x="151" y="227"/>
                  <a:pt x="152" y="227"/>
                  <a:pt x="154" y="227"/>
                </a:cubicBezTo>
                <a:cubicBezTo>
                  <a:pt x="155" y="227"/>
                  <a:pt x="155" y="227"/>
                  <a:pt x="156" y="227"/>
                </a:cubicBezTo>
                <a:close/>
                <a:moveTo>
                  <a:pt x="150" y="210"/>
                </a:moveTo>
                <a:cubicBezTo>
                  <a:pt x="151" y="209"/>
                  <a:pt x="152" y="209"/>
                  <a:pt x="154" y="209"/>
                </a:cubicBezTo>
                <a:cubicBezTo>
                  <a:pt x="155" y="209"/>
                  <a:pt x="155" y="209"/>
                  <a:pt x="156" y="209"/>
                </a:cubicBezTo>
                <a:cubicBezTo>
                  <a:pt x="157" y="210"/>
                  <a:pt x="157" y="210"/>
                  <a:pt x="158" y="211"/>
                </a:cubicBezTo>
                <a:cubicBezTo>
                  <a:pt x="158" y="211"/>
                  <a:pt x="158" y="212"/>
                  <a:pt x="159" y="212"/>
                </a:cubicBezTo>
                <a:cubicBezTo>
                  <a:pt x="159" y="213"/>
                  <a:pt x="159" y="214"/>
                  <a:pt x="159" y="215"/>
                </a:cubicBezTo>
                <a:cubicBezTo>
                  <a:pt x="148" y="215"/>
                  <a:pt x="148" y="215"/>
                  <a:pt x="148" y="215"/>
                </a:cubicBezTo>
                <a:cubicBezTo>
                  <a:pt x="148" y="213"/>
                  <a:pt x="149" y="211"/>
                  <a:pt x="150" y="210"/>
                </a:cubicBezTo>
                <a:close/>
                <a:moveTo>
                  <a:pt x="333" y="200"/>
                </a:moveTo>
                <a:cubicBezTo>
                  <a:pt x="333" y="200"/>
                  <a:pt x="333" y="200"/>
                  <a:pt x="333" y="199"/>
                </a:cubicBezTo>
                <a:cubicBezTo>
                  <a:pt x="333" y="199"/>
                  <a:pt x="333" y="199"/>
                  <a:pt x="333" y="199"/>
                </a:cubicBezTo>
                <a:cubicBezTo>
                  <a:pt x="332" y="198"/>
                  <a:pt x="332" y="198"/>
                  <a:pt x="332" y="198"/>
                </a:cubicBezTo>
                <a:cubicBezTo>
                  <a:pt x="331" y="198"/>
                  <a:pt x="331" y="198"/>
                  <a:pt x="331" y="198"/>
                </a:cubicBezTo>
                <a:cubicBezTo>
                  <a:pt x="330" y="198"/>
                  <a:pt x="330" y="198"/>
                  <a:pt x="330" y="198"/>
                </a:cubicBezTo>
                <a:cubicBezTo>
                  <a:pt x="330" y="198"/>
                  <a:pt x="329" y="198"/>
                  <a:pt x="329" y="199"/>
                </a:cubicBezTo>
                <a:cubicBezTo>
                  <a:pt x="329" y="199"/>
                  <a:pt x="329" y="199"/>
                  <a:pt x="328" y="199"/>
                </a:cubicBezTo>
                <a:cubicBezTo>
                  <a:pt x="328" y="200"/>
                  <a:pt x="328" y="200"/>
                  <a:pt x="328" y="200"/>
                </a:cubicBezTo>
                <a:cubicBezTo>
                  <a:pt x="328" y="201"/>
                  <a:pt x="328" y="201"/>
                  <a:pt x="328" y="201"/>
                </a:cubicBezTo>
                <a:cubicBezTo>
                  <a:pt x="329" y="202"/>
                  <a:pt x="329" y="202"/>
                  <a:pt x="329" y="202"/>
                </a:cubicBezTo>
                <a:cubicBezTo>
                  <a:pt x="329" y="202"/>
                  <a:pt x="330" y="203"/>
                  <a:pt x="330" y="203"/>
                </a:cubicBezTo>
                <a:cubicBezTo>
                  <a:pt x="330" y="203"/>
                  <a:pt x="330" y="203"/>
                  <a:pt x="331" y="203"/>
                </a:cubicBezTo>
                <a:cubicBezTo>
                  <a:pt x="331" y="203"/>
                  <a:pt x="331" y="203"/>
                  <a:pt x="332" y="203"/>
                </a:cubicBezTo>
                <a:cubicBezTo>
                  <a:pt x="332" y="203"/>
                  <a:pt x="332" y="202"/>
                  <a:pt x="333" y="202"/>
                </a:cubicBezTo>
                <a:cubicBezTo>
                  <a:pt x="333" y="202"/>
                  <a:pt x="333" y="202"/>
                  <a:pt x="333" y="201"/>
                </a:cubicBezTo>
                <a:cubicBezTo>
                  <a:pt x="333" y="201"/>
                  <a:pt x="333" y="201"/>
                  <a:pt x="333" y="200"/>
                </a:cubicBezTo>
                <a:close/>
                <a:moveTo>
                  <a:pt x="331" y="175"/>
                </a:moveTo>
                <a:cubicBezTo>
                  <a:pt x="332" y="175"/>
                  <a:pt x="332" y="175"/>
                  <a:pt x="333" y="174"/>
                </a:cubicBezTo>
                <a:cubicBezTo>
                  <a:pt x="334" y="174"/>
                  <a:pt x="334" y="174"/>
                  <a:pt x="335" y="174"/>
                </a:cubicBezTo>
                <a:cubicBezTo>
                  <a:pt x="336" y="173"/>
                  <a:pt x="336" y="173"/>
                  <a:pt x="337" y="172"/>
                </a:cubicBezTo>
                <a:cubicBezTo>
                  <a:pt x="336" y="171"/>
                  <a:pt x="336" y="171"/>
                  <a:pt x="336" y="171"/>
                </a:cubicBezTo>
                <a:cubicBezTo>
                  <a:pt x="335" y="171"/>
                  <a:pt x="335" y="170"/>
                  <a:pt x="335" y="170"/>
                </a:cubicBezTo>
                <a:cubicBezTo>
                  <a:pt x="335" y="170"/>
                  <a:pt x="334" y="171"/>
                  <a:pt x="334" y="171"/>
                </a:cubicBezTo>
                <a:cubicBezTo>
                  <a:pt x="334" y="171"/>
                  <a:pt x="333" y="171"/>
                  <a:pt x="333" y="171"/>
                </a:cubicBezTo>
                <a:cubicBezTo>
                  <a:pt x="332" y="172"/>
                  <a:pt x="332" y="172"/>
                  <a:pt x="331" y="172"/>
                </a:cubicBezTo>
                <a:cubicBezTo>
                  <a:pt x="331" y="172"/>
                  <a:pt x="330" y="172"/>
                  <a:pt x="329" y="172"/>
                </a:cubicBezTo>
                <a:cubicBezTo>
                  <a:pt x="328" y="172"/>
                  <a:pt x="327" y="172"/>
                  <a:pt x="326" y="172"/>
                </a:cubicBezTo>
                <a:cubicBezTo>
                  <a:pt x="326" y="172"/>
                  <a:pt x="325" y="171"/>
                  <a:pt x="324" y="171"/>
                </a:cubicBezTo>
                <a:cubicBezTo>
                  <a:pt x="324" y="170"/>
                  <a:pt x="323" y="169"/>
                  <a:pt x="323" y="168"/>
                </a:cubicBezTo>
                <a:cubicBezTo>
                  <a:pt x="323" y="167"/>
                  <a:pt x="323" y="166"/>
                  <a:pt x="322" y="165"/>
                </a:cubicBezTo>
                <a:cubicBezTo>
                  <a:pt x="336" y="165"/>
                  <a:pt x="336" y="165"/>
                  <a:pt x="336" y="165"/>
                </a:cubicBezTo>
                <a:cubicBezTo>
                  <a:pt x="336" y="165"/>
                  <a:pt x="337" y="165"/>
                  <a:pt x="337" y="165"/>
                </a:cubicBezTo>
                <a:cubicBezTo>
                  <a:pt x="337" y="164"/>
                  <a:pt x="337" y="164"/>
                  <a:pt x="337" y="163"/>
                </a:cubicBezTo>
                <a:cubicBezTo>
                  <a:pt x="337" y="162"/>
                  <a:pt x="337" y="161"/>
                  <a:pt x="336" y="160"/>
                </a:cubicBezTo>
                <a:cubicBezTo>
                  <a:pt x="336" y="158"/>
                  <a:pt x="335" y="158"/>
                  <a:pt x="334" y="157"/>
                </a:cubicBezTo>
                <a:cubicBezTo>
                  <a:pt x="334" y="156"/>
                  <a:pt x="333" y="155"/>
                  <a:pt x="332" y="155"/>
                </a:cubicBezTo>
                <a:cubicBezTo>
                  <a:pt x="331" y="155"/>
                  <a:pt x="330" y="154"/>
                  <a:pt x="328" y="154"/>
                </a:cubicBezTo>
                <a:cubicBezTo>
                  <a:pt x="327" y="154"/>
                  <a:pt x="326" y="155"/>
                  <a:pt x="324" y="155"/>
                </a:cubicBezTo>
                <a:cubicBezTo>
                  <a:pt x="323" y="156"/>
                  <a:pt x="322" y="156"/>
                  <a:pt x="321" y="157"/>
                </a:cubicBezTo>
                <a:cubicBezTo>
                  <a:pt x="321" y="158"/>
                  <a:pt x="320" y="159"/>
                  <a:pt x="320" y="160"/>
                </a:cubicBezTo>
                <a:cubicBezTo>
                  <a:pt x="319" y="162"/>
                  <a:pt x="319" y="163"/>
                  <a:pt x="319" y="164"/>
                </a:cubicBezTo>
                <a:cubicBezTo>
                  <a:pt x="319" y="166"/>
                  <a:pt x="319" y="168"/>
                  <a:pt x="320" y="169"/>
                </a:cubicBezTo>
                <a:cubicBezTo>
                  <a:pt x="320" y="170"/>
                  <a:pt x="321" y="172"/>
                  <a:pt x="322" y="172"/>
                </a:cubicBezTo>
                <a:cubicBezTo>
                  <a:pt x="323" y="173"/>
                  <a:pt x="324" y="174"/>
                  <a:pt x="325" y="175"/>
                </a:cubicBezTo>
                <a:cubicBezTo>
                  <a:pt x="326" y="175"/>
                  <a:pt x="327" y="175"/>
                  <a:pt x="329" y="175"/>
                </a:cubicBezTo>
                <a:cubicBezTo>
                  <a:pt x="329" y="175"/>
                  <a:pt x="330" y="175"/>
                  <a:pt x="331" y="175"/>
                </a:cubicBezTo>
                <a:close/>
                <a:moveTo>
                  <a:pt x="324" y="158"/>
                </a:moveTo>
                <a:cubicBezTo>
                  <a:pt x="325" y="157"/>
                  <a:pt x="327" y="157"/>
                  <a:pt x="328" y="157"/>
                </a:cubicBezTo>
                <a:cubicBezTo>
                  <a:pt x="329" y="157"/>
                  <a:pt x="330" y="157"/>
                  <a:pt x="331" y="157"/>
                </a:cubicBezTo>
                <a:cubicBezTo>
                  <a:pt x="331" y="158"/>
                  <a:pt x="332" y="158"/>
                  <a:pt x="332" y="159"/>
                </a:cubicBezTo>
                <a:cubicBezTo>
                  <a:pt x="333" y="159"/>
                  <a:pt x="333" y="160"/>
                  <a:pt x="333" y="160"/>
                </a:cubicBezTo>
                <a:cubicBezTo>
                  <a:pt x="334" y="161"/>
                  <a:pt x="334" y="162"/>
                  <a:pt x="334" y="163"/>
                </a:cubicBezTo>
                <a:cubicBezTo>
                  <a:pt x="323" y="163"/>
                  <a:pt x="323" y="163"/>
                  <a:pt x="323" y="163"/>
                </a:cubicBezTo>
                <a:cubicBezTo>
                  <a:pt x="323" y="161"/>
                  <a:pt x="323" y="159"/>
                  <a:pt x="324" y="158"/>
                </a:cubicBezTo>
                <a:close/>
                <a:moveTo>
                  <a:pt x="341" y="274"/>
                </a:moveTo>
                <a:cubicBezTo>
                  <a:pt x="341" y="275"/>
                  <a:pt x="340" y="275"/>
                  <a:pt x="339" y="276"/>
                </a:cubicBezTo>
                <a:cubicBezTo>
                  <a:pt x="338" y="276"/>
                  <a:pt x="337" y="276"/>
                  <a:pt x="336" y="276"/>
                </a:cubicBezTo>
                <a:cubicBezTo>
                  <a:pt x="334" y="276"/>
                  <a:pt x="333" y="276"/>
                  <a:pt x="333" y="275"/>
                </a:cubicBezTo>
                <a:cubicBezTo>
                  <a:pt x="332" y="274"/>
                  <a:pt x="332" y="273"/>
                  <a:pt x="332" y="272"/>
                </a:cubicBezTo>
                <a:cubicBezTo>
                  <a:pt x="332" y="259"/>
                  <a:pt x="332" y="259"/>
                  <a:pt x="332" y="259"/>
                </a:cubicBezTo>
                <a:cubicBezTo>
                  <a:pt x="328" y="259"/>
                  <a:pt x="328" y="259"/>
                  <a:pt x="328" y="259"/>
                </a:cubicBezTo>
                <a:cubicBezTo>
                  <a:pt x="328" y="272"/>
                  <a:pt x="328" y="272"/>
                  <a:pt x="328" y="272"/>
                </a:cubicBezTo>
                <a:cubicBezTo>
                  <a:pt x="328" y="273"/>
                  <a:pt x="328" y="274"/>
                  <a:pt x="328" y="275"/>
                </a:cubicBezTo>
                <a:cubicBezTo>
                  <a:pt x="329" y="276"/>
                  <a:pt x="329" y="277"/>
                  <a:pt x="330" y="277"/>
                </a:cubicBezTo>
                <a:cubicBezTo>
                  <a:pt x="330" y="278"/>
                  <a:pt x="331" y="278"/>
                  <a:pt x="332" y="279"/>
                </a:cubicBezTo>
                <a:cubicBezTo>
                  <a:pt x="333" y="279"/>
                  <a:pt x="334" y="279"/>
                  <a:pt x="335" y="279"/>
                </a:cubicBezTo>
                <a:cubicBezTo>
                  <a:pt x="336" y="279"/>
                  <a:pt x="337" y="279"/>
                  <a:pt x="339" y="278"/>
                </a:cubicBezTo>
                <a:cubicBezTo>
                  <a:pt x="340" y="278"/>
                  <a:pt x="341" y="277"/>
                  <a:pt x="341" y="276"/>
                </a:cubicBezTo>
                <a:cubicBezTo>
                  <a:pt x="342" y="278"/>
                  <a:pt x="342" y="278"/>
                  <a:pt x="342" y="278"/>
                </a:cubicBezTo>
                <a:cubicBezTo>
                  <a:pt x="342" y="279"/>
                  <a:pt x="342" y="279"/>
                  <a:pt x="343" y="279"/>
                </a:cubicBezTo>
                <a:cubicBezTo>
                  <a:pt x="345" y="279"/>
                  <a:pt x="345" y="279"/>
                  <a:pt x="345" y="279"/>
                </a:cubicBezTo>
                <a:cubicBezTo>
                  <a:pt x="345" y="259"/>
                  <a:pt x="345" y="259"/>
                  <a:pt x="345" y="259"/>
                </a:cubicBezTo>
                <a:cubicBezTo>
                  <a:pt x="341" y="259"/>
                  <a:pt x="341" y="259"/>
                  <a:pt x="341" y="259"/>
                </a:cubicBezTo>
                <a:lnTo>
                  <a:pt x="341" y="274"/>
                </a:lnTo>
                <a:close/>
                <a:moveTo>
                  <a:pt x="329" y="227"/>
                </a:moveTo>
                <a:cubicBezTo>
                  <a:pt x="333" y="227"/>
                  <a:pt x="333" y="227"/>
                  <a:pt x="333" y="227"/>
                </a:cubicBezTo>
                <a:cubicBezTo>
                  <a:pt x="333" y="207"/>
                  <a:pt x="333" y="207"/>
                  <a:pt x="333" y="207"/>
                </a:cubicBezTo>
                <a:cubicBezTo>
                  <a:pt x="329" y="207"/>
                  <a:pt x="329" y="207"/>
                  <a:pt x="329" y="207"/>
                </a:cubicBezTo>
                <a:lnTo>
                  <a:pt x="329" y="227"/>
                </a:lnTo>
                <a:close/>
                <a:moveTo>
                  <a:pt x="351" y="172"/>
                </a:moveTo>
                <a:cubicBezTo>
                  <a:pt x="351" y="172"/>
                  <a:pt x="351" y="171"/>
                  <a:pt x="350" y="171"/>
                </a:cubicBezTo>
                <a:cubicBezTo>
                  <a:pt x="350" y="171"/>
                  <a:pt x="350" y="171"/>
                  <a:pt x="350" y="172"/>
                </a:cubicBezTo>
                <a:cubicBezTo>
                  <a:pt x="350" y="172"/>
                  <a:pt x="350" y="172"/>
                  <a:pt x="350" y="172"/>
                </a:cubicBezTo>
                <a:cubicBezTo>
                  <a:pt x="349" y="172"/>
                  <a:pt x="349" y="172"/>
                  <a:pt x="349" y="172"/>
                </a:cubicBezTo>
                <a:cubicBezTo>
                  <a:pt x="349" y="172"/>
                  <a:pt x="348" y="172"/>
                  <a:pt x="348" y="172"/>
                </a:cubicBezTo>
                <a:cubicBezTo>
                  <a:pt x="347" y="172"/>
                  <a:pt x="347" y="172"/>
                  <a:pt x="346" y="172"/>
                </a:cubicBezTo>
                <a:cubicBezTo>
                  <a:pt x="346" y="171"/>
                  <a:pt x="346" y="171"/>
                  <a:pt x="346" y="170"/>
                </a:cubicBezTo>
                <a:cubicBezTo>
                  <a:pt x="346" y="158"/>
                  <a:pt x="346" y="158"/>
                  <a:pt x="346" y="158"/>
                </a:cubicBezTo>
                <a:cubicBezTo>
                  <a:pt x="352" y="158"/>
                  <a:pt x="352" y="158"/>
                  <a:pt x="352" y="158"/>
                </a:cubicBezTo>
                <a:cubicBezTo>
                  <a:pt x="352" y="155"/>
                  <a:pt x="352" y="155"/>
                  <a:pt x="352" y="155"/>
                </a:cubicBezTo>
                <a:cubicBezTo>
                  <a:pt x="346" y="155"/>
                  <a:pt x="346" y="155"/>
                  <a:pt x="346" y="155"/>
                </a:cubicBezTo>
                <a:cubicBezTo>
                  <a:pt x="346" y="148"/>
                  <a:pt x="346" y="148"/>
                  <a:pt x="346" y="148"/>
                </a:cubicBezTo>
                <a:cubicBezTo>
                  <a:pt x="344" y="148"/>
                  <a:pt x="344" y="148"/>
                  <a:pt x="344" y="148"/>
                </a:cubicBezTo>
                <a:cubicBezTo>
                  <a:pt x="344" y="148"/>
                  <a:pt x="344" y="148"/>
                  <a:pt x="343" y="148"/>
                </a:cubicBezTo>
                <a:cubicBezTo>
                  <a:pt x="343" y="148"/>
                  <a:pt x="343" y="149"/>
                  <a:pt x="343" y="149"/>
                </a:cubicBezTo>
                <a:cubicBezTo>
                  <a:pt x="342" y="155"/>
                  <a:pt x="342" y="155"/>
                  <a:pt x="342" y="155"/>
                </a:cubicBezTo>
                <a:cubicBezTo>
                  <a:pt x="339" y="155"/>
                  <a:pt x="339" y="155"/>
                  <a:pt x="339" y="155"/>
                </a:cubicBezTo>
                <a:cubicBezTo>
                  <a:pt x="339" y="157"/>
                  <a:pt x="339" y="157"/>
                  <a:pt x="339" y="157"/>
                </a:cubicBezTo>
                <a:cubicBezTo>
                  <a:pt x="339" y="157"/>
                  <a:pt x="339" y="157"/>
                  <a:pt x="339" y="157"/>
                </a:cubicBezTo>
                <a:cubicBezTo>
                  <a:pt x="339" y="158"/>
                  <a:pt x="340" y="158"/>
                  <a:pt x="340" y="158"/>
                </a:cubicBezTo>
                <a:cubicBezTo>
                  <a:pt x="342" y="158"/>
                  <a:pt x="342" y="158"/>
                  <a:pt x="342" y="158"/>
                </a:cubicBezTo>
                <a:cubicBezTo>
                  <a:pt x="342" y="170"/>
                  <a:pt x="342" y="170"/>
                  <a:pt x="342" y="170"/>
                </a:cubicBezTo>
                <a:cubicBezTo>
                  <a:pt x="342" y="172"/>
                  <a:pt x="343" y="173"/>
                  <a:pt x="343" y="174"/>
                </a:cubicBezTo>
                <a:cubicBezTo>
                  <a:pt x="344" y="175"/>
                  <a:pt x="346" y="175"/>
                  <a:pt x="347" y="175"/>
                </a:cubicBezTo>
                <a:cubicBezTo>
                  <a:pt x="348" y="175"/>
                  <a:pt x="349" y="175"/>
                  <a:pt x="350" y="175"/>
                </a:cubicBezTo>
                <a:cubicBezTo>
                  <a:pt x="351" y="174"/>
                  <a:pt x="351" y="174"/>
                  <a:pt x="352" y="173"/>
                </a:cubicBezTo>
                <a:lnTo>
                  <a:pt x="351" y="172"/>
                </a:lnTo>
                <a:close/>
                <a:moveTo>
                  <a:pt x="306" y="199"/>
                </a:moveTo>
                <a:cubicBezTo>
                  <a:pt x="305" y="198"/>
                  <a:pt x="305" y="198"/>
                  <a:pt x="305" y="198"/>
                </a:cubicBezTo>
                <a:cubicBezTo>
                  <a:pt x="305" y="198"/>
                  <a:pt x="304" y="198"/>
                  <a:pt x="304" y="198"/>
                </a:cubicBezTo>
                <a:cubicBezTo>
                  <a:pt x="304" y="198"/>
                  <a:pt x="303" y="198"/>
                  <a:pt x="303" y="198"/>
                </a:cubicBezTo>
                <a:cubicBezTo>
                  <a:pt x="303" y="198"/>
                  <a:pt x="302" y="198"/>
                  <a:pt x="302" y="199"/>
                </a:cubicBezTo>
                <a:cubicBezTo>
                  <a:pt x="302" y="199"/>
                  <a:pt x="302" y="199"/>
                  <a:pt x="302" y="199"/>
                </a:cubicBezTo>
                <a:cubicBezTo>
                  <a:pt x="301" y="200"/>
                  <a:pt x="301" y="200"/>
                  <a:pt x="301" y="200"/>
                </a:cubicBezTo>
                <a:cubicBezTo>
                  <a:pt x="301" y="201"/>
                  <a:pt x="301" y="201"/>
                  <a:pt x="302" y="201"/>
                </a:cubicBezTo>
                <a:cubicBezTo>
                  <a:pt x="302" y="202"/>
                  <a:pt x="302" y="202"/>
                  <a:pt x="302" y="202"/>
                </a:cubicBezTo>
                <a:cubicBezTo>
                  <a:pt x="302" y="202"/>
                  <a:pt x="303" y="203"/>
                  <a:pt x="303" y="203"/>
                </a:cubicBezTo>
                <a:cubicBezTo>
                  <a:pt x="303" y="203"/>
                  <a:pt x="304" y="203"/>
                  <a:pt x="304" y="203"/>
                </a:cubicBezTo>
                <a:cubicBezTo>
                  <a:pt x="304" y="203"/>
                  <a:pt x="305" y="203"/>
                  <a:pt x="305" y="203"/>
                </a:cubicBezTo>
                <a:cubicBezTo>
                  <a:pt x="305" y="203"/>
                  <a:pt x="305" y="202"/>
                  <a:pt x="306" y="202"/>
                </a:cubicBezTo>
                <a:cubicBezTo>
                  <a:pt x="306" y="202"/>
                  <a:pt x="306" y="202"/>
                  <a:pt x="306" y="201"/>
                </a:cubicBezTo>
                <a:cubicBezTo>
                  <a:pt x="306" y="201"/>
                  <a:pt x="306" y="201"/>
                  <a:pt x="306" y="200"/>
                </a:cubicBezTo>
                <a:cubicBezTo>
                  <a:pt x="306" y="200"/>
                  <a:pt x="306" y="200"/>
                  <a:pt x="306" y="199"/>
                </a:cubicBezTo>
                <a:cubicBezTo>
                  <a:pt x="306" y="199"/>
                  <a:pt x="306" y="199"/>
                  <a:pt x="306" y="199"/>
                </a:cubicBezTo>
                <a:close/>
                <a:moveTo>
                  <a:pt x="376" y="260"/>
                </a:moveTo>
                <a:cubicBezTo>
                  <a:pt x="375" y="260"/>
                  <a:pt x="375" y="259"/>
                  <a:pt x="374" y="259"/>
                </a:cubicBezTo>
                <a:cubicBezTo>
                  <a:pt x="373" y="259"/>
                  <a:pt x="372" y="258"/>
                  <a:pt x="371" y="258"/>
                </a:cubicBezTo>
                <a:cubicBezTo>
                  <a:pt x="370" y="258"/>
                  <a:pt x="370" y="258"/>
                  <a:pt x="369" y="259"/>
                </a:cubicBezTo>
                <a:cubicBezTo>
                  <a:pt x="368" y="259"/>
                  <a:pt x="368" y="259"/>
                  <a:pt x="367" y="259"/>
                </a:cubicBezTo>
                <a:cubicBezTo>
                  <a:pt x="367" y="260"/>
                  <a:pt x="366" y="260"/>
                  <a:pt x="366" y="261"/>
                </a:cubicBezTo>
                <a:cubicBezTo>
                  <a:pt x="365" y="261"/>
                  <a:pt x="365" y="262"/>
                  <a:pt x="365" y="263"/>
                </a:cubicBezTo>
                <a:cubicBezTo>
                  <a:pt x="364" y="261"/>
                  <a:pt x="364" y="260"/>
                  <a:pt x="363" y="260"/>
                </a:cubicBezTo>
                <a:cubicBezTo>
                  <a:pt x="362" y="259"/>
                  <a:pt x="361" y="258"/>
                  <a:pt x="359" y="258"/>
                </a:cubicBezTo>
                <a:cubicBezTo>
                  <a:pt x="358" y="258"/>
                  <a:pt x="357" y="259"/>
                  <a:pt x="356" y="259"/>
                </a:cubicBezTo>
                <a:cubicBezTo>
                  <a:pt x="355" y="260"/>
                  <a:pt x="354" y="261"/>
                  <a:pt x="354" y="262"/>
                </a:cubicBezTo>
                <a:cubicBezTo>
                  <a:pt x="353" y="259"/>
                  <a:pt x="353" y="259"/>
                  <a:pt x="353" y="259"/>
                </a:cubicBezTo>
                <a:cubicBezTo>
                  <a:pt x="353" y="259"/>
                  <a:pt x="353" y="259"/>
                  <a:pt x="353" y="259"/>
                </a:cubicBezTo>
                <a:cubicBezTo>
                  <a:pt x="350" y="259"/>
                  <a:pt x="350" y="259"/>
                  <a:pt x="350" y="259"/>
                </a:cubicBezTo>
                <a:cubicBezTo>
                  <a:pt x="350" y="279"/>
                  <a:pt x="350" y="279"/>
                  <a:pt x="350" y="279"/>
                </a:cubicBezTo>
                <a:cubicBezTo>
                  <a:pt x="354" y="279"/>
                  <a:pt x="354" y="279"/>
                  <a:pt x="354" y="279"/>
                </a:cubicBezTo>
                <a:cubicBezTo>
                  <a:pt x="354" y="264"/>
                  <a:pt x="354" y="264"/>
                  <a:pt x="354" y="264"/>
                </a:cubicBezTo>
                <a:cubicBezTo>
                  <a:pt x="355" y="263"/>
                  <a:pt x="355" y="262"/>
                  <a:pt x="356" y="262"/>
                </a:cubicBezTo>
                <a:cubicBezTo>
                  <a:pt x="357" y="261"/>
                  <a:pt x="358" y="261"/>
                  <a:pt x="358" y="261"/>
                </a:cubicBezTo>
                <a:cubicBezTo>
                  <a:pt x="360" y="261"/>
                  <a:pt x="361" y="262"/>
                  <a:pt x="361" y="262"/>
                </a:cubicBezTo>
                <a:cubicBezTo>
                  <a:pt x="362" y="263"/>
                  <a:pt x="362" y="264"/>
                  <a:pt x="362" y="266"/>
                </a:cubicBezTo>
                <a:cubicBezTo>
                  <a:pt x="362" y="279"/>
                  <a:pt x="362" y="279"/>
                  <a:pt x="362" y="279"/>
                </a:cubicBezTo>
                <a:cubicBezTo>
                  <a:pt x="366" y="279"/>
                  <a:pt x="366" y="279"/>
                  <a:pt x="366" y="279"/>
                </a:cubicBezTo>
                <a:cubicBezTo>
                  <a:pt x="366" y="266"/>
                  <a:pt x="366" y="266"/>
                  <a:pt x="366" y="266"/>
                </a:cubicBezTo>
                <a:cubicBezTo>
                  <a:pt x="366" y="265"/>
                  <a:pt x="366" y="265"/>
                  <a:pt x="366" y="264"/>
                </a:cubicBezTo>
                <a:cubicBezTo>
                  <a:pt x="366" y="263"/>
                  <a:pt x="367" y="263"/>
                  <a:pt x="367" y="262"/>
                </a:cubicBezTo>
                <a:cubicBezTo>
                  <a:pt x="368" y="262"/>
                  <a:pt x="368" y="262"/>
                  <a:pt x="369" y="262"/>
                </a:cubicBezTo>
                <a:cubicBezTo>
                  <a:pt x="369" y="261"/>
                  <a:pt x="370" y="261"/>
                  <a:pt x="370" y="261"/>
                </a:cubicBezTo>
                <a:cubicBezTo>
                  <a:pt x="372" y="261"/>
                  <a:pt x="373" y="262"/>
                  <a:pt x="373" y="262"/>
                </a:cubicBezTo>
                <a:cubicBezTo>
                  <a:pt x="374" y="263"/>
                  <a:pt x="374" y="264"/>
                  <a:pt x="374" y="266"/>
                </a:cubicBezTo>
                <a:cubicBezTo>
                  <a:pt x="374" y="279"/>
                  <a:pt x="374" y="279"/>
                  <a:pt x="374" y="279"/>
                </a:cubicBezTo>
                <a:cubicBezTo>
                  <a:pt x="378" y="279"/>
                  <a:pt x="378" y="279"/>
                  <a:pt x="378" y="279"/>
                </a:cubicBezTo>
                <a:cubicBezTo>
                  <a:pt x="378" y="266"/>
                  <a:pt x="378" y="266"/>
                  <a:pt x="378" y="266"/>
                </a:cubicBezTo>
                <a:cubicBezTo>
                  <a:pt x="378" y="265"/>
                  <a:pt x="378" y="264"/>
                  <a:pt x="377" y="263"/>
                </a:cubicBezTo>
                <a:cubicBezTo>
                  <a:pt x="377" y="262"/>
                  <a:pt x="377" y="261"/>
                  <a:pt x="376" y="260"/>
                </a:cubicBezTo>
                <a:close/>
                <a:moveTo>
                  <a:pt x="323" y="217"/>
                </a:moveTo>
                <a:cubicBezTo>
                  <a:pt x="322" y="217"/>
                  <a:pt x="322" y="216"/>
                  <a:pt x="321" y="216"/>
                </a:cubicBezTo>
                <a:cubicBezTo>
                  <a:pt x="321" y="216"/>
                  <a:pt x="320" y="216"/>
                  <a:pt x="319" y="215"/>
                </a:cubicBezTo>
                <a:cubicBezTo>
                  <a:pt x="319" y="215"/>
                  <a:pt x="318" y="215"/>
                  <a:pt x="317" y="215"/>
                </a:cubicBezTo>
                <a:cubicBezTo>
                  <a:pt x="317" y="215"/>
                  <a:pt x="316" y="214"/>
                  <a:pt x="316" y="214"/>
                </a:cubicBezTo>
                <a:cubicBezTo>
                  <a:pt x="315" y="214"/>
                  <a:pt x="315" y="214"/>
                  <a:pt x="314" y="213"/>
                </a:cubicBezTo>
                <a:cubicBezTo>
                  <a:pt x="314" y="213"/>
                  <a:pt x="314" y="213"/>
                  <a:pt x="314" y="212"/>
                </a:cubicBezTo>
                <a:cubicBezTo>
                  <a:pt x="314" y="212"/>
                  <a:pt x="314" y="211"/>
                  <a:pt x="314" y="211"/>
                </a:cubicBezTo>
                <a:cubicBezTo>
                  <a:pt x="314" y="210"/>
                  <a:pt x="315" y="210"/>
                  <a:pt x="315" y="210"/>
                </a:cubicBezTo>
                <a:cubicBezTo>
                  <a:pt x="315" y="210"/>
                  <a:pt x="316" y="209"/>
                  <a:pt x="316" y="209"/>
                </a:cubicBezTo>
                <a:cubicBezTo>
                  <a:pt x="317" y="209"/>
                  <a:pt x="317" y="209"/>
                  <a:pt x="318" y="209"/>
                </a:cubicBezTo>
                <a:cubicBezTo>
                  <a:pt x="319" y="209"/>
                  <a:pt x="319" y="209"/>
                  <a:pt x="320" y="209"/>
                </a:cubicBezTo>
                <a:cubicBezTo>
                  <a:pt x="320" y="209"/>
                  <a:pt x="321" y="210"/>
                  <a:pt x="321" y="210"/>
                </a:cubicBezTo>
                <a:cubicBezTo>
                  <a:pt x="321" y="210"/>
                  <a:pt x="322" y="210"/>
                  <a:pt x="322" y="210"/>
                </a:cubicBezTo>
                <a:cubicBezTo>
                  <a:pt x="322" y="210"/>
                  <a:pt x="322" y="210"/>
                  <a:pt x="323" y="210"/>
                </a:cubicBezTo>
                <a:cubicBezTo>
                  <a:pt x="323" y="210"/>
                  <a:pt x="323" y="210"/>
                  <a:pt x="323" y="210"/>
                </a:cubicBezTo>
                <a:cubicBezTo>
                  <a:pt x="324" y="209"/>
                  <a:pt x="324" y="209"/>
                  <a:pt x="324" y="209"/>
                </a:cubicBezTo>
                <a:cubicBezTo>
                  <a:pt x="323" y="208"/>
                  <a:pt x="322" y="207"/>
                  <a:pt x="321" y="207"/>
                </a:cubicBezTo>
                <a:cubicBezTo>
                  <a:pt x="320" y="207"/>
                  <a:pt x="319" y="206"/>
                  <a:pt x="318" y="206"/>
                </a:cubicBezTo>
                <a:cubicBezTo>
                  <a:pt x="317" y="206"/>
                  <a:pt x="316" y="207"/>
                  <a:pt x="315" y="207"/>
                </a:cubicBezTo>
                <a:cubicBezTo>
                  <a:pt x="314" y="207"/>
                  <a:pt x="313" y="208"/>
                  <a:pt x="312" y="208"/>
                </a:cubicBezTo>
                <a:cubicBezTo>
                  <a:pt x="312" y="209"/>
                  <a:pt x="311" y="209"/>
                  <a:pt x="311" y="210"/>
                </a:cubicBezTo>
                <a:cubicBezTo>
                  <a:pt x="311" y="211"/>
                  <a:pt x="311" y="211"/>
                  <a:pt x="311" y="212"/>
                </a:cubicBezTo>
                <a:cubicBezTo>
                  <a:pt x="311" y="213"/>
                  <a:pt x="311" y="214"/>
                  <a:pt x="311" y="214"/>
                </a:cubicBezTo>
                <a:cubicBezTo>
                  <a:pt x="311" y="215"/>
                  <a:pt x="312" y="216"/>
                  <a:pt x="312" y="216"/>
                </a:cubicBezTo>
                <a:cubicBezTo>
                  <a:pt x="313" y="216"/>
                  <a:pt x="313" y="217"/>
                  <a:pt x="314" y="217"/>
                </a:cubicBezTo>
                <a:cubicBezTo>
                  <a:pt x="315" y="217"/>
                  <a:pt x="315" y="218"/>
                  <a:pt x="316" y="218"/>
                </a:cubicBezTo>
                <a:cubicBezTo>
                  <a:pt x="317" y="218"/>
                  <a:pt x="317" y="218"/>
                  <a:pt x="318" y="218"/>
                </a:cubicBezTo>
                <a:cubicBezTo>
                  <a:pt x="318" y="219"/>
                  <a:pt x="319" y="219"/>
                  <a:pt x="319" y="219"/>
                </a:cubicBezTo>
                <a:cubicBezTo>
                  <a:pt x="320" y="219"/>
                  <a:pt x="320" y="220"/>
                  <a:pt x="321" y="220"/>
                </a:cubicBezTo>
                <a:cubicBezTo>
                  <a:pt x="321" y="220"/>
                  <a:pt x="321" y="221"/>
                  <a:pt x="321" y="221"/>
                </a:cubicBezTo>
                <a:cubicBezTo>
                  <a:pt x="321" y="222"/>
                  <a:pt x="321" y="222"/>
                  <a:pt x="321" y="223"/>
                </a:cubicBezTo>
                <a:cubicBezTo>
                  <a:pt x="321" y="223"/>
                  <a:pt x="320" y="223"/>
                  <a:pt x="320" y="224"/>
                </a:cubicBezTo>
                <a:cubicBezTo>
                  <a:pt x="320" y="224"/>
                  <a:pt x="319" y="224"/>
                  <a:pt x="319" y="224"/>
                </a:cubicBezTo>
                <a:cubicBezTo>
                  <a:pt x="318" y="225"/>
                  <a:pt x="318" y="225"/>
                  <a:pt x="317" y="225"/>
                </a:cubicBezTo>
                <a:cubicBezTo>
                  <a:pt x="316" y="225"/>
                  <a:pt x="315" y="225"/>
                  <a:pt x="315" y="224"/>
                </a:cubicBezTo>
                <a:cubicBezTo>
                  <a:pt x="314" y="224"/>
                  <a:pt x="314" y="224"/>
                  <a:pt x="314" y="224"/>
                </a:cubicBezTo>
                <a:cubicBezTo>
                  <a:pt x="313" y="224"/>
                  <a:pt x="313" y="223"/>
                  <a:pt x="313" y="223"/>
                </a:cubicBezTo>
                <a:cubicBezTo>
                  <a:pt x="312" y="223"/>
                  <a:pt x="312" y="223"/>
                  <a:pt x="312" y="223"/>
                </a:cubicBezTo>
                <a:cubicBezTo>
                  <a:pt x="312" y="223"/>
                  <a:pt x="311" y="223"/>
                  <a:pt x="311" y="223"/>
                </a:cubicBezTo>
                <a:cubicBezTo>
                  <a:pt x="311" y="223"/>
                  <a:pt x="311" y="223"/>
                  <a:pt x="311" y="223"/>
                </a:cubicBezTo>
                <a:cubicBezTo>
                  <a:pt x="310" y="225"/>
                  <a:pt x="310" y="225"/>
                  <a:pt x="310" y="225"/>
                </a:cubicBezTo>
                <a:cubicBezTo>
                  <a:pt x="311" y="226"/>
                  <a:pt x="312" y="226"/>
                  <a:pt x="313" y="227"/>
                </a:cubicBezTo>
                <a:cubicBezTo>
                  <a:pt x="314" y="227"/>
                  <a:pt x="315" y="227"/>
                  <a:pt x="317" y="227"/>
                </a:cubicBezTo>
                <a:cubicBezTo>
                  <a:pt x="318" y="227"/>
                  <a:pt x="319" y="227"/>
                  <a:pt x="320" y="227"/>
                </a:cubicBezTo>
                <a:cubicBezTo>
                  <a:pt x="321" y="226"/>
                  <a:pt x="322" y="226"/>
                  <a:pt x="322" y="225"/>
                </a:cubicBezTo>
                <a:cubicBezTo>
                  <a:pt x="323" y="225"/>
                  <a:pt x="324" y="224"/>
                  <a:pt x="324" y="223"/>
                </a:cubicBezTo>
                <a:cubicBezTo>
                  <a:pt x="324" y="223"/>
                  <a:pt x="324" y="222"/>
                  <a:pt x="324" y="221"/>
                </a:cubicBezTo>
                <a:cubicBezTo>
                  <a:pt x="324" y="220"/>
                  <a:pt x="324" y="219"/>
                  <a:pt x="324" y="219"/>
                </a:cubicBezTo>
                <a:cubicBezTo>
                  <a:pt x="324" y="218"/>
                  <a:pt x="323" y="218"/>
                  <a:pt x="323" y="217"/>
                </a:cubicBezTo>
                <a:close/>
                <a:moveTo>
                  <a:pt x="311" y="162"/>
                </a:moveTo>
                <a:cubicBezTo>
                  <a:pt x="311" y="175"/>
                  <a:pt x="311" y="175"/>
                  <a:pt x="311" y="175"/>
                </a:cubicBezTo>
                <a:cubicBezTo>
                  <a:pt x="315" y="175"/>
                  <a:pt x="315" y="175"/>
                  <a:pt x="315" y="175"/>
                </a:cubicBezTo>
                <a:cubicBezTo>
                  <a:pt x="315" y="162"/>
                  <a:pt x="315" y="162"/>
                  <a:pt x="315" y="162"/>
                </a:cubicBezTo>
                <a:cubicBezTo>
                  <a:pt x="315" y="161"/>
                  <a:pt x="315" y="160"/>
                  <a:pt x="314" y="159"/>
                </a:cubicBezTo>
                <a:cubicBezTo>
                  <a:pt x="314" y="158"/>
                  <a:pt x="314" y="157"/>
                  <a:pt x="313" y="156"/>
                </a:cubicBezTo>
                <a:cubicBezTo>
                  <a:pt x="313" y="156"/>
                  <a:pt x="312" y="155"/>
                  <a:pt x="311" y="155"/>
                </a:cubicBezTo>
                <a:cubicBezTo>
                  <a:pt x="310" y="155"/>
                  <a:pt x="309" y="154"/>
                  <a:pt x="308" y="154"/>
                </a:cubicBezTo>
                <a:cubicBezTo>
                  <a:pt x="307" y="154"/>
                  <a:pt x="307" y="154"/>
                  <a:pt x="306" y="155"/>
                </a:cubicBezTo>
                <a:cubicBezTo>
                  <a:pt x="306" y="155"/>
                  <a:pt x="305" y="155"/>
                  <a:pt x="304" y="155"/>
                </a:cubicBezTo>
                <a:cubicBezTo>
                  <a:pt x="304" y="156"/>
                  <a:pt x="303" y="156"/>
                  <a:pt x="303" y="157"/>
                </a:cubicBezTo>
                <a:cubicBezTo>
                  <a:pt x="302" y="157"/>
                  <a:pt x="302" y="158"/>
                  <a:pt x="302" y="159"/>
                </a:cubicBezTo>
                <a:cubicBezTo>
                  <a:pt x="301" y="157"/>
                  <a:pt x="301" y="156"/>
                  <a:pt x="300" y="156"/>
                </a:cubicBezTo>
                <a:cubicBezTo>
                  <a:pt x="299" y="155"/>
                  <a:pt x="298" y="154"/>
                  <a:pt x="297" y="154"/>
                </a:cubicBezTo>
                <a:cubicBezTo>
                  <a:pt x="295" y="154"/>
                  <a:pt x="294" y="155"/>
                  <a:pt x="293" y="155"/>
                </a:cubicBezTo>
                <a:cubicBezTo>
                  <a:pt x="292" y="156"/>
                  <a:pt x="292" y="157"/>
                  <a:pt x="291" y="158"/>
                </a:cubicBezTo>
                <a:cubicBezTo>
                  <a:pt x="290" y="155"/>
                  <a:pt x="290" y="155"/>
                  <a:pt x="290" y="155"/>
                </a:cubicBezTo>
                <a:cubicBezTo>
                  <a:pt x="290" y="155"/>
                  <a:pt x="290" y="155"/>
                  <a:pt x="290" y="155"/>
                </a:cubicBezTo>
                <a:cubicBezTo>
                  <a:pt x="287" y="155"/>
                  <a:pt x="287" y="155"/>
                  <a:pt x="287" y="155"/>
                </a:cubicBezTo>
                <a:cubicBezTo>
                  <a:pt x="287" y="175"/>
                  <a:pt x="287" y="175"/>
                  <a:pt x="287" y="175"/>
                </a:cubicBezTo>
                <a:cubicBezTo>
                  <a:pt x="291" y="175"/>
                  <a:pt x="291" y="175"/>
                  <a:pt x="291" y="175"/>
                </a:cubicBezTo>
                <a:cubicBezTo>
                  <a:pt x="291" y="160"/>
                  <a:pt x="291" y="160"/>
                  <a:pt x="291" y="160"/>
                </a:cubicBezTo>
                <a:cubicBezTo>
                  <a:pt x="292" y="159"/>
                  <a:pt x="292" y="158"/>
                  <a:pt x="293" y="158"/>
                </a:cubicBezTo>
                <a:cubicBezTo>
                  <a:pt x="294" y="157"/>
                  <a:pt x="295" y="157"/>
                  <a:pt x="295" y="157"/>
                </a:cubicBezTo>
                <a:cubicBezTo>
                  <a:pt x="297" y="157"/>
                  <a:pt x="298" y="158"/>
                  <a:pt x="298" y="158"/>
                </a:cubicBezTo>
                <a:cubicBezTo>
                  <a:pt x="299" y="159"/>
                  <a:pt x="299" y="160"/>
                  <a:pt x="299" y="162"/>
                </a:cubicBezTo>
                <a:cubicBezTo>
                  <a:pt x="299" y="175"/>
                  <a:pt x="299" y="175"/>
                  <a:pt x="299" y="175"/>
                </a:cubicBezTo>
                <a:cubicBezTo>
                  <a:pt x="303" y="175"/>
                  <a:pt x="303" y="175"/>
                  <a:pt x="303" y="175"/>
                </a:cubicBezTo>
                <a:cubicBezTo>
                  <a:pt x="303" y="162"/>
                  <a:pt x="303" y="162"/>
                  <a:pt x="303" y="162"/>
                </a:cubicBezTo>
                <a:cubicBezTo>
                  <a:pt x="303" y="161"/>
                  <a:pt x="303" y="161"/>
                  <a:pt x="303" y="160"/>
                </a:cubicBezTo>
                <a:cubicBezTo>
                  <a:pt x="304" y="159"/>
                  <a:pt x="304" y="159"/>
                  <a:pt x="304" y="158"/>
                </a:cubicBezTo>
                <a:cubicBezTo>
                  <a:pt x="305" y="158"/>
                  <a:pt x="305" y="158"/>
                  <a:pt x="306" y="158"/>
                </a:cubicBezTo>
                <a:cubicBezTo>
                  <a:pt x="306" y="157"/>
                  <a:pt x="307" y="157"/>
                  <a:pt x="307" y="157"/>
                </a:cubicBezTo>
                <a:cubicBezTo>
                  <a:pt x="309" y="157"/>
                  <a:pt x="310" y="158"/>
                  <a:pt x="310" y="158"/>
                </a:cubicBezTo>
                <a:cubicBezTo>
                  <a:pt x="311" y="159"/>
                  <a:pt x="311" y="160"/>
                  <a:pt x="311" y="162"/>
                </a:cubicBezTo>
                <a:close/>
                <a:moveTo>
                  <a:pt x="322" y="269"/>
                </a:moveTo>
                <a:cubicBezTo>
                  <a:pt x="322" y="269"/>
                  <a:pt x="321" y="268"/>
                  <a:pt x="320" y="268"/>
                </a:cubicBezTo>
                <a:cubicBezTo>
                  <a:pt x="320" y="268"/>
                  <a:pt x="319" y="268"/>
                  <a:pt x="319" y="267"/>
                </a:cubicBezTo>
                <a:cubicBezTo>
                  <a:pt x="318" y="267"/>
                  <a:pt x="317" y="267"/>
                  <a:pt x="317" y="267"/>
                </a:cubicBezTo>
                <a:cubicBezTo>
                  <a:pt x="316" y="267"/>
                  <a:pt x="315" y="266"/>
                  <a:pt x="315" y="266"/>
                </a:cubicBezTo>
                <a:cubicBezTo>
                  <a:pt x="314" y="266"/>
                  <a:pt x="314" y="266"/>
                  <a:pt x="314" y="265"/>
                </a:cubicBezTo>
                <a:cubicBezTo>
                  <a:pt x="313" y="265"/>
                  <a:pt x="313" y="265"/>
                  <a:pt x="313" y="264"/>
                </a:cubicBezTo>
                <a:cubicBezTo>
                  <a:pt x="313" y="264"/>
                  <a:pt x="313" y="263"/>
                  <a:pt x="314" y="263"/>
                </a:cubicBezTo>
                <a:cubicBezTo>
                  <a:pt x="314" y="262"/>
                  <a:pt x="314" y="262"/>
                  <a:pt x="314" y="262"/>
                </a:cubicBezTo>
                <a:cubicBezTo>
                  <a:pt x="315" y="262"/>
                  <a:pt x="315" y="261"/>
                  <a:pt x="316" y="261"/>
                </a:cubicBezTo>
                <a:cubicBezTo>
                  <a:pt x="316" y="261"/>
                  <a:pt x="317" y="261"/>
                  <a:pt x="317" y="261"/>
                </a:cubicBezTo>
                <a:cubicBezTo>
                  <a:pt x="318" y="261"/>
                  <a:pt x="318" y="261"/>
                  <a:pt x="319" y="261"/>
                </a:cubicBezTo>
                <a:cubicBezTo>
                  <a:pt x="320" y="261"/>
                  <a:pt x="320" y="262"/>
                  <a:pt x="320" y="262"/>
                </a:cubicBezTo>
                <a:cubicBezTo>
                  <a:pt x="321" y="262"/>
                  <a:pt x="321" y="262"/>
                  <a:pt x="321" y="262"/>
                </a:cubicBezTo>
                <a:cubicBezTo>
                  <a:pt x="321" y="262"/>
                  <a:pt x="322" y="262"/>
                  <a:pt x="322" y="262"/>
                </a:cubicBezTo>
                <a:cubicBezTo>
                  <a:pt x="322" y="262"/>
                  <a:pt x="323" y="262"/>
                  <a:pt x="323" y="262"/>
                </a:cubicBezTo>
                <a:cubicBezTo>
                  <a:pt x="323" y="261"/>
                  <a:pt x="323" y="261"/>
                  <a:pt x="323" y="261"/>
                </a:cubicBezTo>
                <a:cubicBezTo>
                  <a:pt x="323" y="260"/>
                  <a:pt x="322" y="259"/>
                  <a:pt x="321" y="259"/>
                </a:cubicBezTo>
                <a:cubicBezTo>
                  <a:pt x="320" y="259"/>
                  <a:pt x="318" y="258"/>
                  <a:pt x="317" y="258"/>
                </a:cubicBezTo>
                <a:cubicBezTo>
                  <a:pt x="316" y="258"/>
                  <a:pt x="315" y="259"/>
                  <a:pt x="314" y="259"/>
                </a:cubicBezTo>
                <a:cubicBezTo>
                  <a:pt x="313" y="259"/>
                  <a:pt x="312" y="260"/>
                  <a:pt x="312" y="260"/>
                </a:cubicBezTo>
                <a:cubicBezTo>
                  <a:pt x="311" y="261"/>
                  <a:pt x="311" y="261"/>
                  <a:pt x="310" y="262"/>
                </a:cubicBezTo>
                <a:cubicBezTo>
                  <a:pt x="310" y="263"/>
                  <a:pt x="310" y="263"/>
                  <a:pt x="310" y="264"/>
                </a:cubicBezTo>
                <a:cubicBezTo>
                  <a:pt x="310" y="265"/>
                  <a:pt x="310" y="266"/>
                  <a:pt x="310" y="266"/>
                </a:cubicBezTo>
                <a:cubicBezTo>
                  <a:pt x="311" y="267"/>
                  <a:pt x="311" y="268"/>
                  <a:pt x="312" y="268"/>
                </a:cubicBezTo>
                <a:cubicBezTo>
                  <a:pt x="312" y="268"/>
                  <a:pt x="313" y="269"/>
                  <a:pt x="313" y="269"/>
                </a:cubicBezTo>
                <a:cubicBezTo>
                  <a:pt x="314" y="269"/>
                  <a:pt x="315" y="270"/>
                  <a:pt x="315" y="270"/>
                </a:cubicBezTo>
                <a:cubicBezTo>
                  <a:pt x="316" y="270"/>
                  <a:pt x="316" y="270"/>
                  <a:pt x="317" y="270"/>
                </a:cubicBezTo>
                <a:cubicBezTo>
                  <a:pt x="318" y="271"/>
                  <a:pt x="318" y="271"/>
                  <a:pt x="319" y="271"/>
                </a:cubicBezTo>
                <a:cubicBezTo>
                  <a:pt x="319" y="271"/>
                  <a:pt x="320" y="272"/>
                  <a:pt x="320" y="272"/>
                </a:cubicBezTo>
                <a:cubicBezTo>
                  <a:pt x="320" y="272"/>
                  <a:pt x="320" y="273"/>
                  <a:pt x="320" y="273"/>
                </a:cubicBezTo>
                <a:cubicBezTo>
                  <a:pt x="320" y="274"/>
                  <a:pt x="320" y="274"/>
                  <a:pt x="320" y="275"/>
                </a:cubicBezTo>
                <a:cubicBezTo>
                  <a:pt x="320" y="275"/>
                  <a:pt x="320" y="275"/>
                  <a:pt x="319" y="276"/>
                </a:cubicBezTo>
                <a:cubicBezTo>
                  <a:pt x="319" y="276"/>
                  <a:pt x="319" y="276"/>
                  <a:pt x="318" y="276"/>
                </a:cubicBezTo>
                <a:cubicBezTo>
                  <a:pt x="318" y="277"/>
                  <a:pt x="317" y="277"/>
                  <a:pt x="316" y="277"/>
                </a:cubicBezTo>
                <a:cubicBezTo>
                  <a:pt x="316" y="277"/>
                  <a:pt x="315" y="277"/>
                  <a:pt x="314" y="276"/>
                </a:cubicBezTo>
                <a:cubicBezTo>
                  <a:pt x="314" y="276"/>
                  <a:pt x="313" y="276"/>
                  <a:pt x="313" y="276"/>
                </a:cubicBezTo>
                <a:cubicBezTo>
                  <a:pt x="313" y="276"/>
                  <a:pt x="312" y="275"/>
                  <a:pt x="312" y="275"/>
                </a:cubicBezTo>
                <a:cubicBezTo>
                  <a:pt x="312" y="275"/>
                  <a:pt x="311" y="275"/>
                  <a:pt x="311" y="275"/>
                </a:cubicBezTo>
                <a:cubicBezTo>
                  <a:pt x="311" y="275"/>
                  <a:pt x="311" y="275"/>
                  <a:pt x="311" y="275"/>
                </a:cubicBezTo>
                <a:cubicBezTo>
                  <a:pt x="310" y="275"/>
                  <a:pt x="310" y="275"/>
                  <a:pt x="310" y="275"/>
                </a:cubicBezTo>
                <a:cubicBezTo>
                  <a:pt x="309" y="277"/>
                  <a:pt x="309" y="277"/>
                  <a:pt x="309" y="277"/>
                </a:cubicBezTo>
                <a:cubicBezTo>
                  <a:pt x="310" y="278"/>
                  <a:pt x="311" y="278"/>
                  <a:pt x="312" y="279"/>
                </a:cubicBezTo>
                <a:cubicBezTo>
                  <a:pt x="313" y="279"/>
                  <a:pt x="315" y="279"/>
                  <a:pt x="316" y="279"/>
                </a:cubicBezTo>
                <a:cubicBezTo>
                  <a:pt x="317" y="279"/>
                  <a:pt x="318" y="279"/>
                  <a:pt x="319" y="279"/>
                </a:cubicBezTo>
                <a:cubicBezTo>
                  <a:pt x="320" y="278"/>
                  <a:pt x="321" y="278"/>
                  <a:pt x="322" y="277"/>
                </a:cubicBezTo>
                <a:cubicBezTo>
                  <a:pt x="322" y="277"/>
                  <a:pt x="323" y="276"/>
                  <a:pt x="323" y="275"/>
                </a:cubicBezTo>
                <a:cubicBezTo>
                  <a:pt x="324" y="275"/>
                  <a:pt x="324" y="274"/>
                  <a:pt x="324" y="273"/>
                </a:cubicBezTo>
                <a:cubicBezTo>
                  <a:pt x="324" y="272"/>
                  <a:pt x="324" y="271"/>
                  <a:pt x="323" y="271"/>
                </a:cubicBezTo>
                <a:cubicBezTo>
                  <a:pt x="323" y="270"/>
                  <a:pt x="323" y="270"/>
                  <a:pt x="322" y="269"/>
                </a:cubicBezTo>
                <a:close/>
                <a:moveTo>
                  <a:pt x="422" y="162"/>
                </a:moveTo>
                <a:cubicBezTo>
                  <a:pt x="422" y="161"/>
                  <a:pt x="422" y="161"/>
                  <a:pt x="423" y="160"/>
                </a:cubicBezTo>
                <a:cubicBezTo>
                  <a:pt x="423" y="160"/>
                  <a:pt x="423" y="159"/>
                  <a:pt x="424" y="159"/>
                </a:cubicBezTo>
                <a:cubicBezTo>
                  <a:pt x="424" y="159"/>
                  <a:pt x="424" y="158"/>
                  <a:pt x="425" y="158"/>
                </a:cubicBezTo>
                <a:cubicBezTo>
                  <a:pt x="425" y="158"/>
                  <a:pt x="426" y="158"/>
                  <a:pt x="427" y="158"/>
                </a:cubicBezTo>
                <a:cubicBezTo>
                  <a:pt x="427" y="158"/>
                  <a:pt x="428" y="158"/>
                  <a:pt x="428" y="158"/>
                </a:cubicBezTo>
                <a:cubicBezTo>
                  <a:pt x="428" y="158"/>
                  <a:pt x="429" y="158"/>
                  <a:pt x="429" y="158"/>
                </a:cubicBezTo>
                <a:cubicBezTo>
                  <a:pt x="429" y="158"/>
                  <a:pt x="429" y="158"/>
                  <a:pt x="429" y="158"/>
                </a:cubicBezTo>
                <a:cubicBezTo>
                  <a:pt x="430" y="155"/>
                  <a:pt x="430" y="155"/>
                  <a:pt x="430" y="155"/>
                </a:cubicBezTo>
                <a:cubicBezTo>
                  <a:pt x="429" y="155"/>
                  <a:pt x="429" y="155"/>
                  <a:pt x="429" y="154"/>
                </a:cubicBezTo>
                <a:cubicBezTo>
                  <a:pt x="428" y="154"/>
                  <a:pt x="428" y="154"/>
                  <a:pt x="427" y="154"/>
                </a:cubicBezTo>
                <a:cubicBezTo>
                  <a:pt x="426" y="154"/>
                  <a:pt x="425" y="155"/>
                  <a:pt x="424" y="156"/>
                </a:cubicBezTo>
                <a:cubicBezTo>
                  <a:pt x="423" y="156"/>
                  <a:pt x="422" y="157"/>
                  <a:pt x="422" y="159"/>
                </a:cubicBezTo>
                <a:cubicBezTo>
                  <a:pt x="421" y="156"/>
                  <a:pt x="421" y="156"/>
                  <a:pt x="421" y="156"/>
                </a:cubicBezTo>
                <a:cubicBezTo>
                  <a:pt x="421" y="155"/>
                  <a:pt x="421" y="155"/>
                  <a:pt x="421" y="155"/>
                </a:cubicBezTo>
                <a:cubicBezTo>
                  <a:pt x="421" y="155"/>
                  <a:pt x="421" y="155"/>
                  <a:pt x="420" y="155"/>
                </a:cubicBezTo>
                <a:cubicBezTo>
                  <a:pt x="418" y="155"/>
                  <a:pt x="418" y="155"/>
                  <a:pt x="418" y="155"/>
                </a:cubicBezTo>
                <a:cubicBezTo>
                  <a:pt x="418" y="175"/>
                  <a:pt x="418" y="175"/>
                  <a:pt x="418" y="175"/>
                </a:cubicBezTo>
                <a:cubicBezTo>
                  <a:pt x="422" y="175"/>
                  <a:pt x="422" y="175"/>
                  <a:pt x="422" y="175"/>
                </a:cubicBezTo>
                <a:lnTo>
                  <a:pt x="422" y="162"/>
                </a:lnTo>
                <a:close/>
                <a:moveTo>
                  <a:pt x="478" y="208"/>
                </a:moveTo>
                <a:cubicBezTo>
                  <a:pt x="478" y="208"/>
                  <a:pt x="477" y="207"/>
                  <a:pt x="476" y="207"/>
                </a:cubicBezTo>
                <a:cubicBezTo>
                  <a:pt x="475" y="207"/>
                  <a:pt x="475" y="206"/>
                  <a:pt x="473" y="206"/>
                </a:cubicBezTo>
                <a:cubicBezTo>
                  <a:pt x="473" y="206"/>
                  <a:pt x="472" y="206"/>
                  <a:pt x="471" y="207"/>
                </a:cubicBezTo>
                <a:cubicBezTo>
                  <a:pt x="471" y="207"/>
                  <a:pt x="470" y="207"/>
                  <a:pt x="470" y="207"/>
                </a:cubicBezTo>
                <a:cubicBezTo>
                  <a:pt x="469" y="208"/>
                  <a:pt x="469" y="208"/>
                  <a:pt x="468" y="208"/>
                </a:cubicBezTo>
                <a:cubicBezTo>
                  <a:pt x="468" y="209"/>
                  <a:pt x="467" y="209"/>
                  <a:pt x="467" y="210"/>
                </a:cubicBezTo>
                <a:cubicBezTo>
                  <a:pt x="466" y="207"/>
                  <a:pt x="466" y="207"/>
                  <a:pt x="466" y="207"/>
                </a:cubicBezTo>
                <a:cubicBezTo>
                  <a:pt x="466" y="207"/>
                  <a:pt x="466" y="207"/>
                  <a:pt x="465" y="207"/>
                </a:cubicBezTo>
                <a:cubicBezTo>
                  <a:pt x="463" y="207"/>
                  <a:pt x="463" y="207"/>
                  <a:pt x="463" y="207"/>
                </a:cubicBezTo>
                <a:cubicBezTo>
                  <a:pt x="463" y="227"/>
                  <a:pt x="463" y="227"/>
                  <a:pt x="463" y="227"/>
                </a:cubicBezTo>
                <a:cubicBezTo>
                  <a:pt x="467" y="227"/>
                  <a:pt x="467" y="227"/>
                  <a:pt x="467" y="227"/>
                </a:cubicBezTo>
                <a:cubicBezTo>
                  <a:pt x="467" y="212"/>
                  <a:pt x="467" y="212"/>
                  <a:pt x="467" y="212"/>
                </a:cubicBezTo>
                <a:cubicBezTo>
                  <a:pt x="468" y="211"/>
                  <a:pt x="469" y="210"/>
                  <a:pt x="469" y="210"/>
                </a:cubicBezTo>
                <a:cubicBezTo>
                  <a:pt x="470" y="209"/>
                  <a:pt x="471" y="209"/>
                  <a:pt x="472" y="209"/>
                </a:cubicBezTo>
                <a:cubicBezTo>
                  <a:pt x="474" y="209"/>
                  <a:pt x="475" y="210"/>
                  <a:pt x="476" y="210"/>
                </a:cubicBezTo>
                <a:cubicBezTo>
                  <a:pt x="476" y="211"/>
                  <a:pt x="477" y="213"/>
                  <a:pt x="477" y="214"/>
                </a:cubicBezTo>
                <a:cubicBezTo>
                  <a:pt x="477" y="227"/>
                  <a:pt x="477" y="227"/>
                  <a:pt x="477" y="227"/>
                </a:cubicBezTo>
                <a:cubicBezTo>
                  <a:pt x="480" y="227"/>
                  <a:pt x="480" y="227"/>
                  <a:pt x="480" y="227"/>
                </a:cubicBezTo>
                <a:cubicBezTo>
                  <a:pt x="480" y="214"/>
                  <a:pt x="480" y="214"/>
                  <a:pt x="480" y="214"/>
                </a:cubicBezTo>
                <a:cubicBezTo>
                  <a:pt x="480" y="213"/>
                  <a:pt x="480" y="212"/>
                  <a:pt x="480" y="211"/>
                </a:cubicBezTo>
                <a:cubicBezTo>
                  <a:pt x="479" y="210"/>
                  <a:pt x="479" y="209"/>
                  <a:pt x="478" y="208"/>
                </a:cubicBezTo>
                <a:close/>
                <a:moveTo>
                  <a:pt x="393" y="222"/>
                </a:moveTo>
                <a:cubicBezTo>
                  <a:pt x="393" y="223"/>
                  <a:pt x="392" y="223"/>
                  <a:pt x="391" y="224"/>
                </a:cubicBezTo>
                <a:cubicBezTo>
                  <a:pt x="390" y="224"/>
                  <a:pt x="389" y="224"/>
                  <a:pt x="388" y="224"/>
                </a:cubicBezTo>
                <a:cubicBezTo>
                  <a:pt x="386" y="224"/>
                  <a:pt x="385" y="224"/>
                  <a:pt x="385" y="223"/>
                </a:cubicBezTo>
                <a:cubicBezTo>
                  <a:pt x="384" y="222"/>
                  <a:pt x="384" y="221"/>
                  <a:pt x="384" y="220"/>
                </a:cubicBezTo>
                <a:cubicBezTo>
                  <a:pt x="384" y="207"/>
                  <a:pt x="384" y="207"/>
                  <a:pt x="384" y="207"/>
                </a:cubicBezTo>
                <a:cubicBezTo>
                  <a:pt x="380" y="207"/>
                  <a:pt x="380" y="207"/>
                  <a:pt x="380" y="207"/>
                </a:cubicBezTo>
                <a:cubicBezTo>
                  <a:pt x="380" y="220"/>
                  <a:pt x="380" y="220"/>
                  <a:pt x="380" y="220"/>
                </a:cubicBezTo>
                <a:cubicBezTo>
                  <a:pt x="380" y="221"/>
                  <a:pt x="380" y="222"/>
                  <a:pt x="381" y="223"/>
                </a:cubicBezTo>
                <a:cubicBezTo>
                  <a:pt x="381" y="224"/>
                  <a:pt x="381" y="225"/>
                  <a:pt x="382" y="225"/>
                </a:cubicBezTo>
                <a:cubicBezTo>
                  <a:pt x="382" y="226"/>
                  <a:pt x="383" y="226"/>
                  <a:pt x="384" y="227"/>
                </a:cubicBezTo>
                <a:cubicBezTo>
                  <a:pt x="385" y="227"/>
                  <a:pt x="386" y="227"/>
                  <a:pt x="387" y="227"/>
                </a:cubicBezTo>
                <a:cubicBezTo>
                  <a:pt x="388" y="227"/>
                  <a:pt x="390" y="227"/>
                  <a:pt x="391" y="226"/>
                </a:cubicBezTo>
                <a:cubicBezTo>
                  <a:pt x="392" y="226"/>
                  <a:pt x="393" y="225"/>
                  <a:pt x="394" y="224"/>
                </a:cubicBezTo>
                <a:cubicBezTo>
                  <a:pt x="394" y="226"/>
                  <a:pt x="394" y="226"/>
                  <a:pt x="394" y="226"/>
                </a:cubicBezTo>
                <a:cubicBezTo>
                  <a:pt x="394" y="227"/>
                  <a:pt x="394" y="227"/>
                  <a:pt x="395" y="227"/>
                </a:cubicBezTo>
                <a:cubicBezTo>
                  <a:pt x="397" y="227"/>
                  <a:pt x="397" y="227"/>
                  <a:pt x="397" y="227"/>
                </a:cubicBezTo>
                <a:cubicBezTo>
                  <a:pt x="397" y="207"/>
                  <a:pt x="397" y="207"/>
                  <a:pt x="397" y="207"/>
                </a:cubicBezTo>
                <a:cubicBezTo>
                  <a:pt x="393" y="207"/>
                  <a:pt x="393" y="207"/>
                  <a:pt x="393" y="207"/>
                </a:cubicBezTo>
                <a:lnTo>
                  <a:pt x="393" y="222"/>
                </a:lnTo>
                <a:close/>
                <a:moveTo>
                  <a:pt x="480" y="159"/>
                </a:moveTo>
                <a:cubicBezTo>
                  <a:pt x="480" y="158"/>
                  <a:pt x="480" y="157"/>
                  <a:pt x="479" y="156"/>
                </a:cubicBezTo>
                <a:cubicBezTo>
                  <a:pt x="479" y="156"/>
                  <a:pt x="478" y="155"/>
                  <a:pt x="477" y="155"/>
                </a:cubicBezTo>
                <a:cubicBezTo>
                  <a:pt x="476" y="155"/>
                  <a:pt x="475" y="154"/>
                  <a:pt x="474" y="154"/>
                </a:cubicBezTo>
                <a:cubicBezTo>
                  <a:pt x="474" y="154"/>
                  <a:pt x="473" y="154"/>
                  <a:pt x="472" y="155"/>
                </a:cubicBezTo>
                <a:cubicBezTo>
                  <a:pt x="472" y="155"/>
                  <a:pt x="471" y="155"/>
                  <a:pt x="470" y="155"/>
                </a:cubicBezTo>
                <a:cubicBezTo>
                  <a:pt x="470" y="156"/>
                  <a:pt x="469" y="156"/>
                  <a:pt x="469" y="157"/>
                </a:cubicBezTo>
                <a:cubicBezTo>
                  <a:pt x="468" y="157"/>
                  <a:pt x="468" y="158"/>
                  <a:pt x="468" y="159"/>
                </a:cubicBezTo>
                <a:cubicBezTo>
                  <a:pt x="467" y="157"/>
                  <a:pt x="467" y="156"/>
                  <a:pt x="466" y="156"/>
                </a:cubicBezTo>
                <a:cubicBezTo>
                  <a:pt x="465" y="155"/>
                  <a:pt x="464" y="154"/>
                  <a:pt x="463" y="154"/>
                </a:cubicBezTo>
                <a:cubicBezTo>
                  <a:pt x="461" y="154"/>
                  <a:pt x="460" y="155"/>
                  <a:pt x="459" y="155"/>
                </a:cubicBezTo>
                <a:cubicBezTo>
                  <a:pt x="458" y="156"/>
                  <a:pt x="458" y="157"/>
                  <a:pt x="457" y="158"/>
                </a:cubicBezTo>
                <a:cubicBezTo>
                  <a:pt x="457" y="155"/>
                  <a:pt x="457" y="155"/>
                  <a:pt x="457" y="155"/>
                </a:cubicBezTo>
                <a:cubicBezTo>
                  <a:pt x="456" y="155"/>
                  <a:pt x="456" y="155"/>
                  <a:pt x="456" y="155"/>
                </a:cubicBezTo>
                <a:cubicBezTo>
                  <a:pt x="453" y="155"/>
                  <a:pt x="453" y="155"/>
                  <a:pt x="453" y="155"/>
                </a:cubicBezTo>
                <a:cubicBezTo>
                  <a:pt x="453" y="175"/>
                  <a:pt x="453" y="175"/>
                  <a:pt x="453" y="175"/>
                </a:cubicBezTo>
                <a:cubicBezTo>
                  <a:pt x="457" y="175"/>
                  <a:pt x="457" y="175"/>
                  <a:pt x="457" y="175"/>
                </a:cubicBezTo>
                <a:cubicBezTo>
                  <a:pt x="457" y="160"/>
                  <a:pt x="457" y="160"/>
                  <a:pt x="457" y="160"/>
                </a:cubicBezTo>
                <a:cubicBezTo>
                  <a:pt x="458" y="159"/>
                  <a:pt x="458" y="158"/>
                  <a:pt x="459" y="158"/>
                </a:cubicBezTo>
                <a:cubicBezTo>
                  <a:pt x="460" y="157"/>
                  <a:pt x="461" y="157"/>
                  <a:pt x="462" y="157"/>
                </a:cubicBezTo>
                <a:cubicBezTo>
                  <a:pt x="463" y="157"/>
                  <a:pt x="464" y="158"/>
                  <a:pt x="464" y="158"/>
                </a:cubicBezTo>
                <a:cubicBezTo>
                  <a:pt x="465" y="159"/>
                  <a:pt x="465" y="160"/>
                  <a:pt x="465" y="162"/>
                </a:cubicBezTo>
                <a:cubicBezTo>
                  <a:pt x="465" y="175"/>
                  <a:pt x="465" y="175"/>
                  <a:pt x="465" y="175"/>
                </a:cubicBezTo>
                <a:cubicBezTo>
                  <a:pt x="469" y="175"/>
                  <a:pt x="469" y="175"/>
                  <a:pt x="469" y="175"/>
                </a:cubicBezTo>
                <a:cubicBezTo>
                  <a:pt x="469" y="162"/>
                  <a:pt x="469" y="162"/>
                  <a:pt x="469" y="162"/>
                </a:cubicBezTo>
                <a:cubicBezTo>
                  <a:pt x="469" y="161"/>
                  <a:pt x="469" y="161"/>
                  <a:pt x="469" y="160"/>
                </a:cubicBezTo>
                <a:cubicBezTo>
                  <a:pt x="470" y="159"/>
                  <a:pt x="470" y="159"/>
                  <a:pt x="470" y="158"/>
                </a:cubicBezTo>
                <a:cubicBezTo>
                  <a:pt x="471" y="158"/>
                  <a:pt x="471" y="158"/>
                  <a:pt x="472" y="158"/>
                </a:cubicBezTo>
                <a:cubicBezTo>
                  <a:pt x="472" y="157"/>
                  <a:pt x="473" y="157"/>
                  <a:pt x="473" y="157"/>
                </a:cubicBezTo>
                <a:cubicBezTo>
                  <a:pt x="475" y="157"/>
                  <a:pt x="476" y="158"/>
                  <a:pt x="476" y="158"/>
                </a:cubicBezTo>
                <a:cubicBezTo>
                  <a:pt x="477" y="159"/>
                  <a:pt x="477" y="160"/>
                  <a:pt x="477" y="162"/>
                </a:cubicBezTo>
                <a:cubicBezTo>
                  <a:pt x="477" y="175"/>
                  <a:pt x="477" y="175"/>
                  <a:pt x="477" y="175"/>
                </a:cubicBezTo>
                <a:cubicBezTo>
                  <a:pt x="481" y="175"/>
                  <a:pt x="481" y="175"/>
                  <a:pt x="481" y="175"/>
                </a:cubicBezTo>
                <a:cubicBezTo>
                  <a:pt x="481" y="162"/>
                  <a:pt x="481" y="162"/>
                  <a:pt x="481" y="162"/>
                </a:cubicBezTo>
                <a:cubicBezTo>
                  <a:pt x="481" y="161"/>
                  <a:pt x="481" y="160"/>
                  <a:pt x="480" y="159"/>
                </a:cubicBezTo>
                <a:close/>
                <a:moveTo>
                  <a:pt x="445" y="174"/>
                </a:moveTo>
                <a:cubicBezTo>
                  <a:pt x="446" y="174"/>
                  <a:pt x="447" y="174"/>
                  <a:pt x="447" y="174"/>
                </a:cubicBezTo>
                <a:cubicBezTo>
                  <a:pt x="448" y="173"/>
                  <a:pt x="448" y="173"/>
                  <a:pt x="449" y="172"/>
                </a:cubicBezTo>
                <a:cubicBezTo>
                  <a:pt x="448" y="171"/>
                  <a:pt x="448" y="171"/>
                  <a:pt x="448" y="171"/>
                </a:cubicBezTo>
                <a:cubicBezTo>
                  <a:pt x="448" y="171"/>
                  <a:pt x="447" y="170"/>
                  <a:pt x="447" y="170"/>
                </a:cubicBezTo>
                <a:cubicBezTo>
                  <a:pt x="447" y="170"/>
                  <a:pt x="447" y="171"/>
                  <a:pt x="446" y="171"/>
                </a:cubicBezTo>
                <a:cubicBezTo>
                  <a:pt x="446" y="171"/>
                  <a:pt x="446" y="171"/>
                  <a:pt x="445" y="171"/>
                </a:cubicBezTo>
                <a:cubicBezTo>
                  <a:pt x="445" y="172"/>
                  <a:pt x="444" y="172"/>
                  <a:pt x="443" y="172"/>
                </a:cubicBezTo>
                <a:cubicBezTo>
                  <a:pt x="443" y="172"/>
                  <a:pt x="442" y="172"/>
                  <a:pt x="441" y="172"/>
                </a:cubicBezTo>
                <a:cubicBezTo>
                  <a:pt x="440" y="172"/>
                  <a:pt x="439" y="172"/>
                  <a:pt x="438" y="172"/>
                </a:cubicBezTo>
                <a:cubicBezTo>
                  <a:pt x="438" y="172"/>
                  <a:pt x="437" y="171"/>
                  <a:pt x="436" y="171"/>
                </a:cubicBezTo>
                <a:cubicBezTo>
                  <a:pt x="436" y="170"/>
                  <a:pt x="435" y="169"/>
                  <a:pt x="435" y="168"/>
                </a:cubicBezTo>
                <a:cubicBezTo>
                  <a:pt x="435" y="167"/>
                  <a:pt x="435" y="166"/>
                  <a:pt x="435" y="165"/>
                </a:cubicBezTo>
                <a:cubicBezTo>
                  <a:pt x="448" y="165"/>
                  <a:pt x="448" y="165"/>
                  <a:pt x="448" y="165"/>
                </a:cubicBezTo>
                <a:cubicBezTo>
                  <a:pt x="449" y="165"/>
                  <a:pt x="449" y="165"/>
                  <a:pt x="449" y="165"/>
                </a:cubicBezTo>
                <a:cubicBezTo>
                  <a:pt x="449" y="164"/>
                  <a:pt x="449" y="164"/>
                  <a:pt x="449" y="163"/>
                </a:cubicBezTo>
                <a:cubicBezTo>
                  <a:pt x="449" y="162"/>
                  <a:pt x="449" y="161"/>
                  <a:pt x="448" y="160"/>
                </a:cubicBezTo>
                <a:cubicBezTo>
                  <a:pt x="448" y="158"/>
                  <a:pt x="447" y="158"/>
                  <a:pt x="447" y="157"/>
                </a:cubicBezTo>
                <a:cubicBezTo>
                  <a:pt x="446" y="156"/>
                  <a:pt x="445" y="155"/>
                  <a:pt x="444" y="155"/>
                </a:cubicBezTo>
                <a:cubicBezTo>
                  <a:pt x="443" y="155"/>
                  <a:pt x="442" y="154"/>
                  <a:pt x="441" y="154"/>
                </a:cubicBezTo>
                <a:cubicBezTo>
                  <a:pt x="439" y="154"/>
                  <a:pt x="438" y="155"/>
                  <a:pt x="437" y="155"/>
                </a:cubicBezTo>
                <a:cubicBezTo>
                  <a:pt x="435" y="156"/>
                  <a:pt x="434" y="156"/>
                  <a:pt x="434" y="157"/>
                </a:cubicBezTo>
                <a:cubicBezTo>
                  <a:pt x="433" y="158"/>
                  <a:pt x="432" y="159"/>
                  <a:pt x="432" y="160"/>
                </a:cubicBezTo>
                <a:cubicBezTo>
                  <a:pt x="431" y="162"/>
                  <a:pt x="431" y="163"/>
                  <a:pt x="431" y="164"/>
                </a:cubicBezTo>
                <a:cubicBezTo>
                  <a:pt x="431" y="166"/>
                  <a:pt x="431" y="168"/>
                  <a:pt x="432" y="169"/>
                </a:cubicBezTo>
                <a:cubicBezTo>
                  <a:pt x="432" y="170"/>
                  <a:pt x="433" y="172"/>
                  <a:pt x="434" y="172"/>
                </a:cubicBezTo>
                <a:cubicBezTo>
                  <a:pt x="435" y="173"/>
                  <a:pt x="436" y="174"/>
                  <a:pt x="437" y="175"/>
                </a:cubicBezTo>
                <a:cubicBezTo>
                  <a:pt x="438" y="175"/>
                  <a:pt x="439" y="175"/>
                  <a:pt x="441" y="175"/>
                </a:cubicBezTo>
                <a:cubicBezTo>
                  <a:pt x="442" y="175"/>
                  <a:pt x="442" y="175"/>
                  <a:pt x="443" y="175"/>
                </a:cubicBezTo>
                <a:cubicBezTo>
                  <a:pt x="444" y="175"/>
                  <a:pt x="444" y="175"/>
                  <a:pt x="445" y="174"/>
                </a:cubicBezTo>
                <a:close/>
                <a:moveTo>
                  <a:pt x="437" y="158"/>
                </a:moveTo>
                <a:cubicBezTo>
                  <a:pt x="438" y="157"/>
                  <a:pt x="439" y="157"/>
                  <a:pt x="441" y="157"/>
                </a:cubicBezTo>
                <a:cubicBezTo>
                  <a:pt x="441" y="157"/>
                  <a:pt x="442" y="157"/>
                  <a:pt x="443" y="157"/>
                </a:cubicBezTo>
                <a:cubicBezTo>
                  <a:pt x="443" y="158"/>
                  <a:pt x="444" y="158"/>
                  <a:pt x="444" y="159"/>
                </a:cubicBezTo>
                <a:cubicBezTo>
                  <a:pt x="445" y="159"/>
                  <a:pt x="445" y="160"/>
                  <a:pt x="445" y="160"/>
                </a:cubicBezTo>
                <a:cubicBezTo>
                  <a:pt x="446" y="161"/>
                  <a:pt x="446" y="162"/>
                  <a:pt x="446" y="163"/>
                </a:cubicBezTo>
                <a:cubicBezTo>
                  <a:pt x="435" y="163"/>
                  <a:pt x="435" y="163"/>
                  <a:pt x="435" y="163"/>
                </a:cubicBezTo>
                <a:cubicBezTo>
                  <a:pt x="435" y="161"/>
                  <a:pt x="436" y="159"/>
                  <a:pt x="437" y="158"/>
                </a:cubicBezTo>
                <a:close/>
                <a:moveTo>
                  <a:pt x="456" y="209"/>
                </a:moveTo>
                <a:cubicBezTo>
                  <a:pt x="456" y="208"/>
                  <a:pt x="455" y="207"/>
                  <a:pt x="454" y="207"/>
                </a:cubicBezTo>
                <a:cubicBezTo>
                  <a:pt x="453" y="207"/>
                  <a:pt x="452" y="206"/>
                  <a:pt x="450" y="206"/>
                </a:cubicBezTo>
                <a:cubicBezTo>
                  <a:pt x="449" y="206"/>
                  <a:pt x="448" y="207"/>
                  <a:pt x="446" y="207"/>
                </a:cubicBezTo>
                <a:cubicBezTo>
                  <a:pt x="445" y="208"/>
                  <a:pt x="444" y="208"/>
                  <a:pt x="443" y="209"/>
                </a:cubicBezTo>
                <a:cubicBezTo>
                  <a:pt x="443" y="210"/>
                  <a:pt x="442" y="211"/>
                  <a:pt x="442" y="212"/>
                </a:cubicBezTo>
                <a:cubicBezTo>
                  <a:pt x="441" y="214"/>
                  <a:pt x="441" y="215"/>
                  <a:pt x="441" y="216"/>
                </a:cubicBezTo>
                <a:cubicBezTo>
                  <a:pt x="441" y="218"/>
                  <a:pt x="441" y="220"/>
                  <a:pt x="442" y="221"/>
                </a:cubicBezTo>
                <a:cubicBezTo>
                  <a:pt x="442" y="222"/>
                  <a:pt x="443" y="224"/>
                  <a:pt x="444" y="224"/>
                </a:cubicBezTo>
                <a:cubicBezTo>
                  <a:pt x="445" y="225"/>
                  <a:pt x="446" y="226"/>
                  <a:pt x="447" y="227"/>
                </a:cubicBezTo>
                <a:cubicBezTo>
                  <a:pt x="448" y="227"/>
                  <a:pt x="449" y="227"/>
                  <a:pt x="451" y="227"/>
                </a:cubicBezTo>
                <a:cubicBezTo>
                  <a:pt x="451" y="227"/>
                  <a:pt x="452" y="227"/>
                  <a:pt x="453" y="227"/>
                </a:cubicBezTo>
                <a:cubicBezTo>
                  <a:pt x="454" y="227"/>
                  <a:pt x="454" y="227"/>
                  <a:pt x="455" y="226"/>
                </a:cubicBezTo>
                <a:cubicBezTo>
                  <a:pt x="456" y="226"/>
                  <a:pt x="456" y="226"/>
                  <a:pt x="457" y="226"/>
                </a:cubicBezTo>
                <a:cubicBezTo>
                  <a:pt x="458" y="225"/>
                  <a:pt x="458" y="225"/>
                  <a:pt x="459" y="224"/>
                </a:cubicBezTo>
                <a:cubicBezTo>
                  <a:pt x="458" y="223"/>
                  <a:pt x="458" y="223"/>
                  <a:pt x="458" y="223"/>
                </a:cubicBezTo>
                <a:cubicBezTo>
                  <a:pt x="457" y="223"/>
                  <a:pt x="457" y="222"/>
                  <a:pt x="457" y="222"/>
                </a:cubicBezTo>
                <a:cubicBezTo>
                  <a:pt x="457" y="222"/>
                  <a:pt x="456" y="223"/>
                  <a:pt x="456" y="223"/>
                </a:cubicBezTo>
                <a:cubicBezTo>
                  <a:pt x="456" y="223"/>
                  <a:pt x="455" y="223"/>
                  <a:pt x="455" y="223"/>
                </a:cubicBezTo>
                <a:cubicBezTo>
                  <a:pt x="454" y="224"/>
                  <a:pt x="454" y="224"/>
                  <a:pt x="453" y="224"/>
                </a:cubicBezTo>
                <a:cubicBezTo>
                  <a:pt x="453" y="224"/>
                  <a:pt x="452" y="224"/>
                  <a:pt x="451" y="224"/>
                </a:cubicBezTo>
                <a:cubicBezTo>
                  <a:pt x="450" y="224"/>
                  <a:pt x="449" y="224"/>
                  <a:pt x="448" y="224"/>
                </a:cubicBezTo>
                <a:cubicBezTo>
                  <a:pt x="448" y="224"/>
                  <a:pt x="447" y="223"/>
                  <a:pt x="446" y="223"/>
                </a:cubicBezTo>
                <a:cubicBezTo>
                  <a:pt x="446" y="222"/>
                  <a:pt x="445" y="221"/>
                  <a:pt x="445" y="220"/>
                </a:cubicBezTo>
                <a:cubicBezTo>
                  <a:pt x="445" y="219"/>
                  <a:pt x="445" y="218"/>
                  <a:pt x="444" y="217"/>
                </a:cubicBezTo>
                <a:cubicBezTo>
                  <a:pt x="458" y="217"/>
                  <a:pt x="458" y="217"/>
                  <a:pt x="458" y="217"/>
                </a:cubicBezTo>
                <a:cubicBezTo>
                  <a:pt x="458" y="217"/>
                  <a:pt x="459" y="217"/>
                  <a:pt x="459" y="217"/>
                </a:cubicBezTo>
                <a:cubicBezTo>
                  <a:pt x="459" y="216"/>
                  <a:pt x="459" y="216"/>
                  <a:pt x="459" y="215"/>
                </a:cubicBezTo>
                <a:cubicBezTo>
                  <a:pt x="459" y="214"/>
                  <a:pt x="459" y="213"/>
                  <a:pt x="458" y="212"/>
                </a:cubicBezTo>
                <a:cubicBezTo>
                  <a:pt x="458" y="210"/>
                  <a:pt x="457" y="210"/>
                  <a:pt x="456" y="209"/>
                </a:cubicBezTo>
                <a:close/>
                <a:moveTo>
                  <a:pt x="445" y="215"/>
                </a:moveTo>
                <a:cubicBezTo>
                  <a:pt x="445" y="213"/>
                  <a:pt x="445" y="211"/>
                  <a:pt x="446" y="210"/>
                </a:cubicBezTo>
                <a:cubicBezTo>
                  <a:pt x="447" y="209"/>
                  <a:pt x="449" y="209"/>
                  <a:pt x="450" y="209"/>
                </a:cubicBezTo>
                <a:cubicBezTo>
                  <a:pt x="451" y="209"/>
                  <a:pt x="452" y="209"/>
                  <a:pt x="453" y="209"/>
                </a:cubicBezTo>
                <a:cubicBezTo>
                  <a:pt x="453" y="210"/>
                  <a:pt x="454" y="210"/>
                  <a:pt x="454" y="211"/>
                </a:cubicBezTo>
                <a:cubicBezTo>
                  <a:pt x="455" y="211"/>
                  <a:pt x="455" y="212"/>
                  <a:pt x="455" y="212"/>
                </a:cubicBezTo>
                <a:cubicBezTo>
                  <a:pt x="456" y="213"/>
                  <a:pt x="456" y="214"/>
                  <a:pt x="456" y="215"/>
                </a:cubicBezTo>
                <a:lnTo>
                  <a:pt x="445" y="215"/>
                </a:lnTo>
                <a:close/>
                <a:moveTo>
                  <a:pt x="408" y="175"/>
                </a:moveTo>
                <a:cubicBezTo>
                  <a:pt x="409" y="174"/>
                  <a:pt x="410" y="173"/>
                  <a:pt x="411" y="172"/>
                </a:cubicBezTo>
                <a:cubicBezTo>
                  <a:pt x="412" y="172"/>
                  <a:pt x="412" y="170"/>
                  <a:pt x="413" y="169"/>
                </a:cubicBezTo>
                <a:cubicBezTo>
                  <a:pt x="413" y="168"/>
                  <a:pt x="413" y="166"/>
                  <a:pt x="413" y="165"/>
                </a:cubicBezTo>
                <a:cubicBezTo>
                  <a:pt x="413" y="163"/>
                  <a:pt x="413" y="162"/>
                  <a:pt x="413" y="161"/>
                </a:cubicBezTo>
                <a:cubicBezTo>
                  <a:pt x="412" y="159"/>
                  <a:pt x="412" y="158"/>
                  <a:pt x="411" y="157"/>
                </a:cubicBezTo>
                <a:cubicBezTo>
                  <a:pt x="410" y="156"/>
                  <a:pt x="409" y="156"/>
                  <a:pt x="408" y="155"/>
                </a:cubicBezTo>
                <a:cubicBezTo>
                  <a:pt x="407" y="155"/>
                  <a:pt x="405" y="154"/>
                  <a:pt x="404" y="154"/>
                </a:cubicBezTo>
                <a:cubicBezTo>
                  <a:pt x="402" y="154"/>
                  <a:pt x="401" y="155"/>
                  <a:pt x="400" y="155"/>
                </a:cubicBezTo>
                <a:cubicBezTo>
                  <a:pt x="399" y="156"/>
                  <a:pt x="398" y="156"/>
                  <a:pt x="397" y="157"/>
                </a:cubicBezTo>
                <a:cubicBezTo>
                  <a:pt x="396" y="158"/>
                  <a:pt x="395" y="159"/>
                  <a:pt x="395" y="161"/>
                </a:cubicBezTo>
                <a:cubicBezTo>
                  <a:pt x="394" y="162"/>
                  <a:pt x="394" y="163"/>
                  <a:pt x="394" y="165"/>
                </a:cubicBezTo>
                <a:cubicBezTo>
                  <a:pt x="394" y="166"/>
                  <a:pt x="394" y="168"/>
                  <a:pt x="395" y="169"/>
                </a:cubicBezTo>
                <a:cubicBezTo>
                  <a:pt x="395" y="170"/>
                  <a:pt x="396" y="172"/>
                  <a:pt x="397" y="172"/>
                </a:cubicBezTo>
                <a:cubicBezTo>
                  <a:pt x="398" y="173"/>
                  <a:pt x="399" y="174"/>
                  <a:pt x="400" y="175"/>
                </a:cubicBezTo>
                <a:cubicBezTo>
                  <a:pt x="401" y="175"/>
                  <a:pt x="402" y="175"/>
                  <a:pt x="404" y="175"/>
                </a:cubicBezTo>
                <a:cubicBezTo>
                  <a:pt x="405" y="175"/>
                  <a:pt x="407" y="175"/>
                  <a:pt x="408" y="175"/>
                </a:cubicBezTo>
                <a:close/>
                <a:moveTo>
                  <a:pt x="399" y="170"/>
                </a:moveTo>
                <a:cubicBezTo>
                  <a:pt x="398" y="169"/>
                  <a:pt x="398" y="167"/>
                  <a:pt x="398" y="165"/>
                </a:cubicBezTo>
                <a:cubicBezTo>
                  <a:pt x="398" y="164"/>
                  <a:pt x="398" y="163"/>
                  <a:pt x="398" y="162"/>
                </a:cubicBezTo>
                <a:cubicBezTo>
                  <a:pt x="398" y="161"/>
                  <a:pt x="399" y="160"/>
                  <a:pt x="399" y="159"/>
                </a:cubicBezTo>
                <a:cubicBezTo>
                  <a:pt x="400" y="159"/>
                  <a:pt x="400" y="158"/>
                  <a:pt x="401" y="158"/>
                </a:cubicBezTo>
                <a:cubicBezTo>
                  <a:pt x="402" y="157"/>
                  <a:pt x="403" y="157"/>
                  <a:pt x="404" y="157"/>
                </a:cubicBezTo>
                <a:cubicBezTo>
                  <a:pt x="406" y="157"/>
                  <a:pt x="407" y="158"/>
                  <a:pt x="408" y="159"/>
                </a:cubicBezTo>
                <a:cubicBezTo>
                  <a:pt x="409" y="161"/>
                  <a:pt x="410" y="162"/>
                  <a:pt x="410" y="165"/>
                </a:cubicBezTo>
                <a:cubicBezTo>
                  <a:pt x="410" y="167"/>
                  <a:pt x="409" y="169"/>
                  <a:pt x="408" y="170"/>
                </a:cubicBezTo>
                <a:cubicBezTo>
                  <a:pt x="407" y="172"/>
                  <a:pt x="406" y="172"/>
                  <a:pt x="404" y="172"/>
                </a:cubicBezTo>
                <a:cubicBezTo>
                  <a:pt x="402" y="172"/>
                  <a:pt x="400" y="172"/>
                  <a:pt x="399" y="170"/>
                </a:cubicBezTo>
                <a:close/>
                <a:moveTo>
                  <a:pt x="414" y="217"/>
                </a:moveTo>
                <a:cubicBezTo>
                  <a:pt x="413" y="217"/>
                  <a:pt x="413" y="216"/>
                  <a:pt x="412" y="216"/>
                </a:cubicBezTo>
                <a:cubicBezTo>
                  <a:pt x="411" y="216"/>
                  <a:pt x="411" y="216"/>
                  <a:pt x="410" y="215"/>
                </a:cubicBezTo>
                <a:cubicBezTo>
                  <a:pt x="410" y="215"/>
                  <a:pt x="409" y="215"/>
                  <a:pt x="408" y="215"/>
                </a:cubicBezTo>
                <a:cubicBezTo>
                  <a:pt x="408" y="215"/>
                  <a:pt x="407" y="214"/>
                  <a:pt x="407" y="214"/>
                </a:cubicBezTo>
                <a:cubicBezTo>
                  <a:pt x="406" y="214"/>
                  <a:pt x="406" y="214"/>
                  <a:pt x="405" y="213"/>
                </a:cubicBezTo>
                <a:cubicBezTo>
                  <a:pt x="405" y="213"/>
                  <a:pt x="405" y="213"/>
                  <a:pt x="405" y="212"/>
                </a:cubicBezTo>
                <a:cubicBezTo>
                  <a:pt x="405" y="212"/>
                  <a:pt x="405" y="211"/>
                  <a:pt x="405" y="211"/>
                </a:cubicBezTo>
                <a:cubicBezTo>
                  <a:pt x="405" y="210"/>
                  <a:pt x="406" y="210"/>
                  <a:pt x="406" y="210"/>
                </a:cubicBezTo>
                <a:cubicBezTo>
                  <a:pt x="406" y="210"/>
                  <a:pt x="407" y="209"/>
                  <a:pt x="407" y="209"/>
                </a:cubicBezTo>
                <a:cubicBezTo>
                  <a:pt x="408" y="209"/>
                  <a:pt x="408" y="209"/>
                  <a:pt x="409" y="209"/>
                </a:cubicBezTo>
                <a:cubicBezTo>
                  <a:pt x="410" y="209"/>
                  <a:pt x="410" y="209"/>
                  <a:pt x="411" y="209"/>
                </a:cubicBezTo>
                <a:cubicBezTo>
                  <a:pt x="411" y="209"/>
                  <a:pt x="412" y="210"/>
                  <a:pt x="412" y="210"/>
                </a:cubicBezTo>
                <a:cubicBezTo>
                  <a:pt x="412" y="210"/>
                  <a:pt x="413" y="210"/>
                  <a:pt x="413" y="210"/>
                </a:cubicBezTo>
                <a:cubicBezTo>
                  <a:pt x="413" y="210"/>
                  <a:pt x="413" y="210"/>
                  <a:pt x="414" y="210"/>
                </a:cubicBezTo>
                <a:cubicBezTo>
                  <a:pt x="414" y="210"/>
                  <a:pt x="414" y="210"/>
                  <a:pt x="414" y="210"/>
                </a:cubicBezTo>
                <a:cubicBezTo>
                  <a:pt x="415" y="209"/>
                  <a:pt x="415" y="209"/>
                  <a:pt x="415" y="209"/>
                </a:cubicBezTo>
                <a:cubicBezTo>
                  <a:pt x="414" y="208"/>
                  <a:pt x="413" y="207"/>
                  <a:pt x="412" y="207"/>
                </a:cubicBezTo>
                <a:cubicBezTo>
                  <a:pt x="411" y="207"/>
                  <a:pt x="410" y="206"/>
                  <a:pt x="409" y="206"/>
                </a:cubicBezTo>
                <a:cubicBezTo>
                  <a:pt x="408" y="206"/>
                  <a:pt x="407" y="207"/>
                  <a:pt x="406" y="207"/>
                </a:cubicBezTo>
                <a:cubicBezTo>
                  <a:pt x="405" y="207"/>
                  <a:pt x="404" y="208"/>
                  <a:pt x="403" y="208"/>
                </a:cubicBezTo>
                <a:cubicBezTo>
                  <a:pt x="403" y="209"/>
                  <a:pt x="402" y="209"/>
                  <a:pt x="402" y="210"/>
                </a:cubicBezTo>
                <a:cubicBezTo>
                  <a:pt x="402" y="211"/>
                  <a:pt x="402" y="211"/>
                  <a:pt x="402" y="212"/>
                </a:cubicBezTo>
                <a:cubicBezTo>
                  <a:pt x="402" y="213"/>
                  <a:pt x="402" y="214"/>
                  <a:pt x="402" y="214"/>
                </a:cubicBezTo>
                <a:cubicBezTo>
                  <a:pt x="402" y="215"/>
                  <a:pt x="403" y="216"/>
                  <a:pt x="403" y="216"/>
                </a:cubicBezTo>
                <a:cubicBezTo>
                  <a:pt x="404" y="216"/>
                  <a:pt x="404" y="217"/>
                  <a:pt x="405" y="217"/>
                </a:cubicBezTo>
                <a:cubicBezTo>
                  <a:pt x="406" y="217"/>
                  <a:pt x="406" y="218"/>
                  <a:pt x="407" y="218"/>
                </a:cubicBezTo>
                <a:cubicBezTo>
                  <a:pt x="407" y="218"/>
                  <a:pt x="408" y="218"/>
                  <a:pt x="409" y="218"/>
                </a:cubicBezTo>
                <a:cubicBezTo>
                  <a:pt x="409" y="219"/>
                  <a:pt x="410" y="219"/>
                  <a:pt x="410" y="219"/>
                </a:cubicBezTo>
                <a:cubicBezTo>
                  <a:pt x="411" y="219"/>
                  <a:pt x="411" y="220"/>
                  <a:pt x="412" y="220"/>
                </a:cubicBezTo>
                <a:cubicBezTo>
                  <a:pt x="412" y="220"/>
                  <a:pt x="412" y="221"/>
                  <a:pt x="412" y="221"/>
                </a:cubicBezTo>
                <a:cubicBezTo>
                  <a:pt x="412" y="222"/>
                  <a:pt x="412" y="222"/>
                  <a:pt x="412" y="223"/>
                </a:cubicBezTo>
                <a:cubicBezTo>
                  <a:pt x="412" y="223"/>
                  <a:pt x="411" y="223"/>
                  <a:pt x="411" y="224"/>
                </a:cubicBezTo>
                <a:cubicBezTo>
                  <a:pt x="411" y="224"/>
                  <a:pt x="410" y="224"/>
                  <a:pt x="410" y="224"/>
                </a:cubicBezTo>
                <a:cubicBezTo>
                  <a:pt x="409" y="225"/>
                  <a:pt x="409" y="225"/>
                  <a:pt x="408" y="225"/>
                </a:cubicBezTo>
                <a:cubicBezTo>
                  <a:pt x="407" y="225"/>
                  <a:pt x="406" y="225"/>
                  <a:pt x="406" y="224"/>
                </a:cubicBezTo>
                <a:cubicBezTo>
                  <a:pt x="405" y="224"/>
                  <a:pt x="405" y="224"/>
                  <a:pt x="405" y="224"/>
                </a:cubicBezTo>
                <a:cubicBezTo>
                  <a:pt x="404" y="224"/>
                  <a:pt x="404" y="223"/>
                  <a:pt x="404" y="223"/>
                </a:cubicBezTo>
                <a:cubicBezTo>
                  <a:pt x="403" y="223"/>
                  <a:pt x="403" y="223"/>
                  <a:pt x="403" y="223"/>
                </a:cubicBezTo>
                <a:cubicBezTo>
                  <a:pt x="403" y="223"/>
                  <a:pt x="402" y="223"/>
                  <a:pt x="402" y="223"/>
                </a:cubicBezTo>
                <a:cubicBezTo>
                  <a:pt x="402" y="223"/>
                  <a:pt x="402" y="223"/>
                  <a:pt x="402" y="223"/>
                </a:cubicBezTo>
                <a:cubicBezTo>
                  <a:pt x="401" y="225"/>
                  <a:pt x="401" y="225"/>
                  <a:pt x="401" y="225"/>
                </a:cubicBezTo>
                <a:cubicBezTo>
                  <a:pt x="402" y="226"/>
                  <a:pt x="403" y="226"/>
                  <a:pt x="404" y="227"/>
                </a:cubicBezTo>
                <a:cubicBezTo>
                  <a:pt x="405" y="227"/>
                  <a:pt x="406" y="227"/>
                  <a:pt x="408" y="227"/>
                </a:cubicBezTo>
                <a:cubicBezTo>
                  <a:pt x="409" y="227"/>
                  <a:pt x="410" y="227"/>
                  <a:pt x="411" y="227"/>
                </a:cubicBezTo>
                <a:cubicBezTo>
                  <a:pt x="412" y="226"/>
                  <a:pt x="413" y="226"/>
                  <a:pt x="413" y="225"/>
                </a:cubicBezTo>
                <a:cubicBezTo>
                  <a:pt x="414" y="225"/>
                  <a:pt x="415" y="224"/>
                  <a:pt x="415" y="223"/>
                </a:cubicBezTo>
                <a:cubicBezTo>
                  <a:pt x="415" y="223"/>
                  <a:pt x="415" y="222"/>
                  <a:pt x="415" y="221"/>
                </a:cubicBezTo>
                <a:cubicBezTo>
                  <a:pt x="415" y="220"/>
                  <a:pt x="415" y="219"/>
                  <a:pt x="415" y="219"/>
                </a:cubicBezTo>
                <a:cubicBezTo>
                  <a:pt x="415" y="218"/>
                  <a:pt x="414" y="218"/>
                  <a:pt x="414" y="217"/>
                </a:cubicBezTo>
                <a:close/>
                <a:moveTo>
                  <a:pt x="165" y="274"/>
                </a:moveTo>
                <a:cubicBezTo>
                  <a:pt x="164" y="275"/>
                  <a:pt x="163" y="275"/>
                  <a:pt x="162" y="276"/>
                </a:cubicBezTo>
                <a:cubicBezTo>
                  <a:pt x="161" y="276"/>
                  <a:pt x="160" y="276"/>
                  <a:pt x="159" y="276"/>
                </a:cubicBezTo>
                <a:cubicBezTo>
                  <a:pt x="158" y="276"/>
                  <a:pt x="157" y="276"/>
                  <a:pt x="156" y="275"/>
                </a:cubicBezTo>
                <a:cubicBezTo>
                  <a:pt x="156" y="274"/>
                  <a:pt x="155" y="273"/>
                  <a:pt x="155" y="272"/>
                </a:cubicBezTo>
                <a:cubicBezTo>
                  <a:pt x="155" y="259"/>
                  <a:pt x="155" y="259"/>
                  <a:pt x="155" y="259"/>
                </a:cubicBezTo>
                <a:cubicBezTo>
                  <a:pt x="152" y="259"/>
                  <a:pt x="152" y="259"/>
                  <a:pt x="152" y="259"/>
                </a:cubicBezTo>
                <a:cubicBezTo>
                  <a:pt x="152" y="272"/>
                  <a:pt x="152" y="272"/>
                  <a:pt x="152" y="272"/>
                </a:cubicBezTo>
                <a:cubicBezTo>
                  <a:pt x="152" y="273"/>
                  <a:pt x="152" y="274"/>
                  <a:pt x="152" y="275"/>
                </a:cubicBezTo>
                <a:cubicBezTo>
                  <a:pt x="152" y="276"/>
                  <a:pt x="153" y="277"/>
                  <a:pt x="153" y="277"/>
                </a:cubicBezTo>
                <a:cubicBezTo>
                  <a:pt x="154" y="278"/>
                  <a:pt x="155" y="278"/>
                  <a:pt x="155" y="279"/>
                </a:cubicBezTo>
                <a:cubicBezTo>
                  <a:pt x="156" y="279"/>
                  <a:pt x="157" y="279"/>
                  <a:pt x="158" y="279"/>
                </a:cubicBezTo>
                <a:cubicBezTo>
                  <a:pt x="160" y="279"/>
                  <a:pt x="161" y="279"/>
                  <a:pt x="162" y="278"/>
                </a:cubicBezTo>
                <a:cubicBezTo>
                  <a:pt x="163" y="278"/>
                  <a:pt x="164" y="277"/>
                  <a:pt x="165" y="276"/>
                </a:cubicBezTo>
                <a:cubicBezTo>
                  <a:pt x="165" y="278"/>
                  <a:pt x="165" y="278"/>
                  <a:pt x="165" y="278"/>
                </a:cubicBezTo>
                <a:cubicBezTo>
                  <a:pt x="166" y="279"/>
                  <a:pt x="166" y="279"/>
                  <a:pt x="166" y="279"/>
                </a:cubicBezTo>
                <a:cubicBezTo>
                  <a:pt x="168" y="279"/>
                  <a:pt x="168" y="279"/>
                  <a:pt x="168" y="279"/>
                </a:cubicBezTo>
                <a:cubicBezTo>
                  <a:pt x="168" y="259"/>
                  <a:pt x="168" y="259"/>
                  <a:pt x="168" y="259"/>
                </a:cubicBezTo>
                <a:cubicBezTo>
                  <a:pt x="165" y="259"/>
                  <a:pt x="165" y="259"/>
                  <a:pt x="165" y="259"/>
                </a:cubicBezTo>
                <a:lnTo>
                  <a:pt x="165" y="274"/>
                </a:lnTo>
                <a:close/>
                <a:moveTo>
                  <a:pt x="306" y="207"/>
                </a:moveTo>
                <a:cubicBezTo>
                  <a:pt x="302" y="207"/>
                  <a:pt x="302" y="207"/>
                  <a:pt x="302" y="207"/>
                </a:cubicBezTo>
                <a:cubicBezTo>
                  <a:pt x="302" y="227"/>
                  <a:pt x="302" y="227"/>
                  <a:pt x="302" y="227"/>
                </a:cubicBezTo>
                <a:cubicBezTo>
                  <a:pt x="306" y="227"/>
                  <a:pt x="306" y="227"/>
                  <a:pt x="306" y="227"/>
                </a:cubicBezTo>
                <a:lnTo>
                  <a:pt x="306" y="207"/>
                </a:lnTo>
                <a:close/>
                <a:moveTo>
                  <a:pt x="436" y="209"/>
                </a:moveTo>
                <a:cubicBezTo>
                  <a:pt x="435" y="208"/>
                  <a:pt x="434" y="207"/>
                  <a:pt x="433" y="207"/>
                </a:cubicBezTo>
                <a:cubicBezTo>
                  <a:pt x="432" y="207"/>
                  <a:pt x="431" y="206"/>
                  <a:pt x="430" y="206"/>
                </a:cubicBezTo>
                <a:cubicBezTo>
                  <a:pt x="429" y="206"/>
                  <a:pt x="427" y="207"/>
                  <a:pt x="426" y="207"/>
                </a:cubicBezTo>
                <a:cubicBezTo>
                  <a:pt x="425" y="208"/>
                  <a:pt x="424" y="209"/>
                  <a:pt x="423" y="210"/>
                </a:cubicBezTo>
                <a:cubicBezTo>
                  <a:pt x="423" y="207"/>
                  <a:pt x="423" y="207"/>
                  <a:pt x="423" y="207"/>
                </a:cubicBezTo>
                <a:cubicBezTo>
                  <a:pt x="423" y="207"/>
                  <a:pt x="422" y="207"/>
                  <a:pt x="422" y="207"/>
                </a:cubicBezTo>
                <a:cubicBezTo>
                  <a:pt x="420" y="207"/>
                  <a:pt x="420" y="207"/>
                  <a:pt x="420" y="207"/>
                </a:cubicBezTo>
                <a:cubicBezTo>
                  <a:pt x="420" y="234"/>
                  <a:pt x="420" y="234"/>
                  <a:pt x="420" y="234"/>
                </a:cubicBezTo>
                <a:cubicBezTo>
                  <a:pt x="423" y="234"/>
                  <a:pt x="423" y="234"/>
                  <a:pt x="423" y="234"/>
                </a:cubicBezTo>
                <a:cubicBezTo>
                  <a:pt x="423" y="225"/>
                  <a:pt x="423" y="225"/>
                  <a:pt x="423" y="225"/>
                </a:cubicBezTo>
                <a:cubicBezTo>
                  <a:pt x="424" y="226"/>
                  <a:pt x="425" y="226"/>
                  <a:pt x="426" y="227"/>
                </a:cubicBezTo>
                <a:cubicBezTo>
                  <a:pt x="427" y="227"/>
                  <a:pt x="428" y="227"/>
                  <a:pt x="429" y="227"/>
                </a:cubicBezTo>
                <a:cubicBezTo>
                  <a:pt x="430" y="227"/>
                  <a:pt x="432" y="227"/>
                  <a:pt x="433" y="226"/>
                </a:cubicBezTo>
                <a:cubicBezTo>
                  <a:pt x="434" y="226"/>
                  <a:pt x="435" y="225"/>
                  <a:pt x="435" y="224"/>
                </a:cubicBezTo>
                <a:cubicBezTo>
                  <a:pt x="436" y="223"/>
                  <a:pt x="437" y="222"/>
                  <a:pt x="437" y="221"/>
                </a:cubicBezTo>
                <a:cubicBezTo>
                  <a:pt x="437" y="220"/>
                  <a:pt x="438" y="218"/>
                  <a:pt x="438" y="217"/>
                </a:cubicBezTo>
                <a:cubicBezTo>
                  <a:pt x="438" y="215"/>
                  <a:pt x="438" y="214"/>
                  <a:pt x="437" y="212"/>
                </a:cubicBezTo>
                <a:cubicBezTo>
                  <a:pt x="437" y="211"/>
                  <a:pt x="436" y="210"/>
                  <a:pt x="436" y="209"/>
                </a:cubicBezTo>
                <a:close/>
                <a:moveTo>
                  <a:pt x="432" y="222"/>
                </a:moveTo>
                <a:cubicBezTo>
                  <a:pt x="431" y="224"/>
                  <a:pt x="430" y="224"/>
                  <a:pt x="428" y="224"/>
                </a:cubicBezTo>
                <a:cubicBezTo>
                  <a:pt x="427" y="224"/>
                  <a:pt x="426" y="224"/>
                  <a:pt x="426" y="224"/>
                </a:cubicBezTo>
                <a:cubicBezTo>
                  <a:pt x="425" y="224"/>
                  <a:pt x="424" y="223"/>
                  <a:pt x="423" y="222"/>
                </a:cubicBezTo>
                <a:cubicBezTo>
                  <a:pt x="423" y="212"/>
                  <a:pt x="423" y="212"/>
                  <a:pt x="423" y="212"/>
                </a:cubicBezTo>
                <a:cubicBezTo>
                  <a:pt x="424" y="211"/>
                  <a:pt x="425" y="211"/>
                  <a:pt x="426" y="210"/>
                </a:cubicBezTo>
                <a:cubicBezTo>
                  <a:pt x="427" y="209"/>
                  <a:pt x="428" y="209"/>
                  <a:pt x="429" y="209"/>
                </a:cubicBezTo>
                <a:cubicBezTo>
                  <a:pt x="430" y="209"/>
                  <a:pt x="430" y="209"/>
                  <a:pt x="431" y="210"/>
                </a:cubicBezTo>
                <a:cubicBezTo>
                  <a:pt x="432" y="210"/>
                  <a:pt x="432" y="210"/>
                  <a:pt x="433" y="211"/>
                </a:cubicBezTo>
                <a:cubicBezTo>
                  <a:pt x="433" y="212"/>
                  <a:pt x="433" y="212"/>
                  <a:pt x="434" y="213"/>
                </a:cubicBezTo>
                <a:cubicBezTo>
                  <a:pt x="434" y="214"/>
                  <a:pt x="434" y="215"/>
                  <a:pt x="434" y="217"/>
                </a:cubicBezTo>
                <a:cubicBezTo>
                  <a:pt x="434" y="219"/>
                  <a:pt x="434" y="221"/>
                  <a:pt x="432" y="222"/>
                </a:cubicBezTo>
                <a:close/>
                <a:moveTo>
                  <a:pt x="236" y="226"/>
                </a:moveTo>
                <a:cubicBezTo>
                  <a:pt x="237" y="226"/>
                  <a:pt x="237" y="226"/>
                  <a:pt x="238" y="226"/>
                </a:cubicBezTo>
                <a:cubicBezTo>
                  <a:pt x="238" y="225"/>
                  <a:pt x="239" y="225"/>
                  <a:pt x="239" y="224"/>
                </a:cubicBezTo>
                <a:cubicBezTo>
                  <a:pt x="240" y="226"/>
                  <a:pt x="240" y="226"/>
                  <a:pt x="240" y="226"/>
                </a:cubicBezTo>
                <a:cubicBezTo>
                  <a:pt x="240" y="226"/>
                  <a:pt x="240" y="227"/>
                  <a:pt x="240" y="227"/>
                </a:cubicBezTo>
                <a:cubicBezTo>
                  <a:pt x="240" y="227"/>
                  <a:pt x="240" y="227"/>
                  <a:pt x="241" y="227"/>
                </a:cubicBezTo>
                <a:cubicBezTo>
                  <a:pt x="242" y="227"/>
                  <a:pt x="242" y="227"/>
                  <a:pt x="242" y="227"/>
                </a:cubicBezTo>
                <a:cubicBezTo>
                  <a:pt x="242" y="214"/>
                  <a:pt x="242" y="214"/>
                  <a:pt x="242" y="214"/>
                </a:cubicBezTo>
                <a:cubicBezTo>
                  <a:pt x="242" y="213"/>
                  <a:pt x="242" y="212"/>
                  <a:pt x="242" y="211"/>
                </a:cubicBezTo>
                <a:cubicBezTo>
                  <a:pt x="242" y="210"/>
                  <a:pt x="241" y="209"/>
                  <a:pt x="241" y="208"/>
                </a:cubicBezTo>
                <a:cubicBezTo>
                  <a:pt x="240" y="208"/>
                  <a:pt x="239" y="207"/>
                  <a:pt x="238" y="207"/>
                </a:cubicBezTo>
                <a:cubicBezTo>
                  <a:pt x="237" y="207"/>
                  <a:pt x="236" y="206"/>
                  <a:pt x="235" y="206"/>
                </a:cubicBezTo>
                <a:cubicBezTo>
                  <a:pt x="234" y="206"/>
                  <a:pt x="232" y="207"/>
                  <a:pt x="231" y="207"/>
                </a:cubicBezTo>
                <a:cubicBezTo>
                  <a:pt x="230" y="208"/>
                  <a:pt x="229" y="208"/>
                  <a:pt x="227" y="210"/>
                </a:cubicBezTo>
                <a:cubicBezTo>
                  <a:pt x="228" y="211"/>
                  <a:pt x="228" y="211"/>
                  <a:pt x="228" y="211"/>
                </a:cubicBezTo>
                <a:cubicBezTo>
                  <a:pt x="228" y="211"/>
                  <a:pt x="228" y="211"/>
                  <a:pt x="229" y="211"/>
                </a:cubicBezTo>
                <a:cubicBezTo>
                  <a:pt x="229" y="211"/>
                  <a:pt x="229" y="211"/>
                  <a:pt x="229" y="211"/>
                </a:cubicBezTo>
                <a:cubicBezTo>
                  <a:pt x="229" y="211"/>
                  <a:pt x="230" y="211"/>
                  <a:pt x="230" y="211"/>
                </a:cubicBezTo>
                <a:cubicBezTo>
                  <a:pt x="230" y="211"/>
                  <a:pt x="231" y="211"/>
                  <a:pt x="231" y="210"/>
                </a:cubicBezTo>
                <a:cubicBezTo>
                  <a:pt x="232" y="210"/>
                  <a:pt x="232" y="210"/>
                  <a:pt x="233" y="210"/>
                </a:cubicBezTo>
                <a:cubicBezTo>
                  <a:pt x="233" y="209"/>
                  <a:pt x="234" y="209"/>
                  <a:pt x="235" y="209"/>
                </a:cubicBezTo>
                <a:cubicBezTo>
                  <a:pt x="236" y="209"/>
                  <a:pt x="237" y="210"/>
                  <a:pt x="238" y="210"/>
                </a:cubicBezTo>
                <a:cubicBezTo>
                  <a:pt x="239" y="211"/>
                  <a:pt x="239" y="212"/>
                  <a:pt x="239" y="214"/>
                </a:cubicBezTo>
                <a:cubicBezTo>
                  <a:pt x="239" y="216"/>
                  <a:pt x="239" y="216"/>
                  <a:pt x="239" y="216"/>
                </a:cubicBezTo>
                <a:cubicBezTo>
                  <a:pt x="237" y="216"/>
                  <a:pt x="235" y="216"/>
                  <a:pt x="233" y="216"/>
                </a:cubicBezTo>
                <a:cubicBezTo>
                  <a:pt x="232" y="217"/>
                  <a:pt x="230" y="217"/>
                  <a:pt x="229" y="218"/>
                </a:cubicBezTo>
                <a:cubicBezTo>
                  <a:pt x="228" y="218"/>
                  <a:pt x="228" y="219"/>
                  <a:pt x="227" y="220"/>
                </a:cubicBezTo>
                <a:cubicBezTo>
                  <a:pt x="227" y="220"/>
                  <a:pt x="226" y="221"/>
                  <a:pt x="226" y="222"/>
                </a:cubicBezTo>
                <a:cubicBezTo>
                  <a:pt x="226" y="223"/>
                  <a:pt x="227" y="224"/>
                  <a:pt x="227" y="224"/>
                </a:cubicBezTo>
                <a:cubicBezTo>
                  <a:pt x="227" y="225"/>
                  <a:pt x="228" y="226"/>
                  <a:pt x="228" y="226"/>
                </a:cubicBezTo>
                <a:cubicBezTo>
                  <a:pt x="229" y="226"/>
                  <a:pt x="229" y="227"/>
                  <a:pt x="230" y="227"/>
                </a:cubicBezTo>
                <a:cubicBezTo>
                  <a:pt x="231" y="227"/>
                  <a:pt x="231" y="227"/>
                  <a:pt x="232" y="227"/>
                </a:cubicBezTo>
                <a:cubicBezTo>
                  <a:pt x="233" y="227"/>
                  <a:pt x="234" y="227"/>
                  <a:pt x="234" y="227"/>
                </a:cubicBezTo>
                <a:cubicBezTo>
                  <a:pt x="235" y="227"/>
                  <a:pt x="235" y="227"/>
                  <a:pt x="236" y="226"/>
                </a:cubicBezTo>
                <a:close/>
                <a:moveTo>
                  <a:pt x="232" y="225"/>
                </a:moveTo>
                <a:cubicBezTo>
                  <a:pt x="231" y="224"/>
                  <a:pt x="231" y="224"/>
                  <a:pt x="231" y="224"/>
                </a:cubicBezTo>
                <a:cubicBezTo>
                  <a:pt x="231" y="224"/>
                  <a:pt x="230" y="224"/>
                  <a:pt x="230" y="223"/>
                </a:cubicBezTo>
                <a:cubicBezTo>
                  <a:pt x="230" y="223"/>
                  <a:pt x="230" y="222"/>
                  <a:pt x="230" y="222"/>
                </a:cubicBezTo>
                <a:cubicBezTo>
                  <a:pt x="230" y="221"/>
                  <a:pt x="230" y="221"/>
                  <a:pt x="230" y="220"/>
                </a:cubicBezTo>
                <a:cubicBezTo>
                  <a:pt x="231" y="220"/>
                  <a:pt x="231" y="219"/>
                  <a:pt x="232" y="219"/>
                </a:cubicBezTo>
                <a:cubicBezTo>
                  <a:pt x="233" y="219"/>
                  <a:pt x="234" y="218"/>
                  <a:pt x="235" y="218"/>
                </a:cubicBezTo>
                <a:cubicBezTo>
                  <a:pt x="236" y="218"/>
                  <a:pt x="237" y="218"/>
                  <a:pt x="239" y="218"/>
                </a:cubicBezTo>
                <a:cubicBezTo>
                  <a:pt x="239" y="222"/>
                  <a:pt x="239" y="222"/>
                  <a:pt x="239" y="222"/>
                </a:cubicBezTo>
                <a:cubicBezTo>
                  <a:pt x="239" y="222"/>
                  <a:pt x="238" y="223"/>
                  <a:pt x="238" y="223"/>
                </a:cubicBezTo>
                <a:cubicBezTo>
                  <a:pt x="237" y="224"/>
                  <a:pt x="237" y="224"/>
                  <a:pt x="236" y="224"/>
                </a:cubicBezTo>
                <a:cubicBezTo>
                  <a:pt x="236" y="224"/>
                  <a:pt x="235" y="224"/>
                  <a:pt x="235" y="225"/>
                </a:cubicBezTo>
                <a:cubicBezTo>
                  <a:pt x="234" y="225"/>
                  <a:pt x="234" y="225"/>
                  <a:pt x="233" y="225"/>
                </a:cubicBezTo>
                <a:cubicBezTo>
                  <a:pt x="233" y="225"/>
                  <a:pt x="232" y="225"/>
                  <a:pt x="232" y="225"/>
                </a:cubicBezTo>
                <a:close/>
                <a:moveTo>
                  <a:pt x="227" y="260"/>
                </a:moveTo>
                <a:cubicBezTo>
                  <a:pt x="226" y="260"/>
                  <a:pt x="225" y="259"/>
                  <a:pt x="224" y="259"/>
                </a:cubicBezTo>
                <a:cubicBezTo>
                  <a:pt x="224" y="259"/>
                  <a:pt x="223" y="258"/>
                  <a:pt x="222" y="258"/>
                </a:cubicBezTo>
                <a:cubicBezTo>
                  <a:pt x="221" y="258"/>
                  <a:pt x="220" y="258"/>
                  <a:pt x="220" y="259"/>
                </a:cubicBezTo>
                <a:cubicBezTo>
                  <a:pt x="219" y="259"/>
                  <a:pt x="218" y="259"/>
                  <a:pt x="218" y="259"/>
                </a:cubicBezTo>
                <a:cubicBezTo>
                  <a:pt x="217" y="260"/>
                  <a:pt x="217" y="260"/>
                  <a:pt x="216" y="261"/>
                </a:cubicBezTo>
                <a:cubicBezTo>
                  <a:pt x="216" y="261"/>
                  <a:pt x="215" y="262"/>
                  <a:pt x="215" y="263"/>
                </a:cubicBezTo>
                <a:cubicBezTo>
                  <a:pt x="215" y="261"/>
                  <a:pt x="214" y="260"/>
                  <a:pt x="213" y="260"/>
                </a:cubicBezTo>
                <a:cubicBezTo>
                  <a:pt x="212" y="259"/>
                  <a:pt x="211" y="258"/>
                  <a:pt x="210" y="258"/>
                </a:cubicBezTo>
                <a:cubicBezTo>
                  <a:pt x="209" y="258"/>
                  <a:pt x="208" y="259"/>
                  <a:pt x="207" y="259"/>
                </a:cubicBezTo>
                <a:cubicBezTo>
                  <a:pt x="206" y="260"/>
                  <a:pt x="205" y="261"/>
                  <a:pt x="204" y="262"/>
                </a:cubicBezTo>
                <a:cubicBezTo>
                  <a:pt x="204" y="259"/>
                  <a:pt x="204" y="259"/>
                  <a:pt x="204" y="259"/>
                </a:cubicBezTo>
                <a:cubicBezTo>
                  <a:pt x="204" y="259"/>
                  <a:pt x="204" y="259"/>
                  <a:pt x="203" y="259"/>
                </a:cubicBezTo>
                <a:cubicBezTo>
                  <a:pt x="201" y="259"/>
                  <a:pt x="201" y="259"/>
                  <a:pt x="201" y="259"/>
                </a:cubicBezTo>
                <a:cubicBezTo>
                  <a:pt x="201" y="279"/>
                  <a:pt x="201" y="279"/>
                  <a:pt x="201" y="279"/>
                </a:cubicBezTo>
                <a:cubicBezTo>
                  <a:pt x="204" y="279"/>
                  <a:pt x="204" y="279"/>
                  <a:pt x="204" y="279"/>
                </a:cubicBezTo>
                <a:cubicBezTo>
                  <a:pt x="204" y="264"/>
                  <a:pt x="204" y="264"/>
                  <a:pt x="204" y="264"/>
                </a:cubicBezTo>
                <a:cubicBezTo>
                  <a:pt x="205" y="263"/>
                  <a:pt x="206" y="262"/>
                  <a:pt x="207" y="262"/>
                </a:cubicBezTo>
                <a:cubicBezTo>
                  <a:pt x="207" y="261"/>
                  <a:pt x="208" y="261"/>
                  <a:pt x="209" y="261"/>
                </a:cubicBezTo>
                <a:cubicBezTo>
                  <a:pt x="210" y="261"/>
                  <a:pt x="211" y="262"/>
                  <a:pt x="212" y="262"/>
                </a:cubicBezTo>
                <a:cubicBezTo>
                  <a:pt x="212" y="263"/>
                  <a:pt x="213" y="264"/>
                  <a:pt x="213" y="266"/>
                </a:cubicBezTo>
                <a:cubicBezTo>
                  <a:pt x="213" y="279"/>
                  <a:pt x="213" y="279"/>
                  <a:pt x="213" y="279"/>
                </a:cubicBezTo>
                <a:cubicBezTo>
                  <a:pt x="216" y="279"/>
                  <a:pt x="216" y="279"/>
                  <a:pt x="216" y="279"/>
                </a:cubicBezTo>
                <a:cubicBezTo>
                  <a:pt x="216" y="266"/>
                  <a:pt x="216" y="266"/>
                  <a:pt x="216" y="266"/>
                </a:cubicBezTo>
                <a:cubicBezTo>
                  <a:pt x="216" y="265"/>
                  <a:pt x="216" y="265"/>
                  <a:pt x="217" y="264"/>
                </a:cubicBezTo>
                <a:cubicBezTo>
                  <a:pt x="217" y="263"/>
                  <a:pt x="217" y="263"/>
                  <a:pt x="218" y="262"/>
                </a:cubicBezTo>
                <a:cubicBezTo>
                  <a:pt x="218" y="262"/>
                  <a:pt x="219" y="262"/>
                  <a:pt x="219" y="262"/>
                </a:cubicBezTo>
                <a:cubicBezTo>
                  <a:pt x="220" y="261"/>
                  <a:pt x="220" y="261"/>
                  <a:pt x="221" y="261"/>
                </a:cubicBezTo>
                <a:cubicBezTo>
                  <a:pt x="222" y="261"/>
                  <a:pt x="223" y="262"/>
                  <a:pt x="224" y="262"/>
                </a:cubicBezTo>
                <a:cubicBezTo>
                  <a:pt x="224" y="263"/>
                  <a:pt x="225" y="264"/>
                  <a:pt x="225" y="266"/>
                </a:cubicBezTo>
                <a:cubicBezTo>
                  <a:pt x="225" y="279"/>
                  <a:pt x="225" y="279"/>
                  <a:pt x="225" y="279"/>
                </a:cubicBezTo>
                <a:cubicBezTo>
                  <a:pt x="228" y="279"/>
                  <a:pt x="228" y="279"/>
                  <a:pt x="228" y="279"/>
                </a:cubicBezTo>
                <a:cubicBezTo>
                  <a:pt x="228" y="266"/>
                  <a:pt x="228" y="266"/>
                  <a:pt x="228" y="266"/>
                </a:cubicBezTo>
                <a:cubicBezTo>
                  <a:pt x="228" y="265"/>
                  <a:pt x="228" y="264"/>
                  <a:pt x="228" y="263"/>
                </a:cubicBezTo>
                <a:cubicBezTo>
                  <a:pt x="228" y="262"/>
                  <a:pt x="227" y="261"/>
                  <a:pt x="227" y="260"/>
                </a:cubicBezTo>
                <a:close/>
                <a:moveTo>
                  <a:pt x="269" y="261"/>
                </a:moveTo>
                <a:cubicBezTo>
                  <a:pt x="269" y="260"/>
                  <a:pt x="268" y="259"/>
                  <a:pt x="267" y="259"/>
                </a:cubicBezTo>
                <a:cubicBezTo>
                  <a:pt x="266" y="259"/>
                  <a:pt x="265" y="258"/>
                  <a:pt x="264" y="258"/>
                </a:cubicBezTo>
                <a:cubicBezTo>
                  <a:pt x="262" y="258"/>
                  <a:pt x="261" y="259"/>
                  <a:pt x="260" y="259"/>
                </a:cubicBezTo>
                <a:cubicBezTo>
                  <a:pt x="259" y="260"/>
                  <a:pt x="258" y="260"/>
                  <a:pt x="257" y="261"/>
                </a:cubicBezTo>
                <a:cubicBezTo>
                  <a:pt x="257" y="262"/>
                  <a:pt x="256" y="263"/>
                  <a:pt x="256" y="265"/>
                </a:cubicBezTo>
                <a:cubicBezTo>
                  <a:pt x="255" y="266"/>
                  <a:pt x="255" y="267"/>
                  <a:pt x="255" y="269"/>
                </a:cubicBezTo>
                <a:cubicBezTo>
                  <a:pt x="255" y="271"/>
                  <a:pt x="255" y="272"/>
                  <a:pt x="255" y="273"/>
                </a:cubicBezTo>
                <a:cubicBezTo>
                  <a:pt x="256" y="275"/>
                  <a:pt x="256" y="276"/>
                  <a:pt x="257" y="277"/>
                </a:cubicBezTo>
                <a:cubicBezTo>
                  <a:pt x="258" y="277"/>
                  <a:pt x="258" y="278"/>
                  <a:pt x="259" y="279"/>
                </a:cubicBezTo>
                <a:cubicBezTo>
                  <a:pt x="260" y="279"/>
                  <a:pt x="261" y="279"/>
                  <a:pt x="263" y="279"/>
                </a:cubicBezTo>
                <a:cubicBezTo>
                  <a:pt x="264" y="279"/>
                  <a:pt x="265" y="279"/>
                  <a:pt x="266" y="278"/>
                </a:cubicBezTo>
                <a:cubicBezTo>
                  <a:pt x="268" y="278"/>
                  <a:pt x="269" y="277"/>
                  <a:pt x="269" y="276"/>
                </a:cubicBezTo>
                <a:cubicBezTo>
                  <a:pt x="270" y="278"/>
                  <a:pt x="270" y="278"/>
                  <a:pt x="270" y="278"/>
                </a:cubicBezTo>
                <a:cubicBezTo>
                  <a:pt x="270" y="279"/>
                  <a:pt x="270" y="279"/>
                  <a:pt x="271" y="279"/>
                </a:cubicBezTo>
                <a:cubicBezTo>
                  <a:pt x="273" y="279"/>
                  <a:pt x="273" y="279"/>
                  <a:pt x="273" y="279"/>
                </a:cubicBezTo>
                <a:cubicBezTo>
                  <a:pt x="273" y="250"/>
                  <a:pt x="273" y="250"/>
                  <a:pt x="273" y="250"/>
                </a:cubicBezTo>
                <a:cubicBezTo>
                  <a:pt x="269" y="250"/>
                  <a:pt x="269" y="250"/>
                  <a:pt x="269" y="250"/>
                </a:cubicBezTo>
                <a:lnTo>
                  <a:pt x="269" y="261"/>
                </a:lnTo>
                <a:close/>
                <a:moveTo>
                  <a:pt x="269" y="273"/>
                </a:moveTo>
                <a:cubicBezTo>
                  <a:pt x="269" y="274"/>
                  <a:pt x="268" y="275"/>
                  <a:pt x="267" y="276"/>
                </a:cubicBezTo>
                <a:cubicBezTo>
                  <a:pt x="266" y="276"/>
                  <a:pt x="265" y="276"/>
                  <a:pt x="264" y="276"/>
                </a:cubicBezTo>
                <a:cubicBezTo>
                  <a:pt x="263" y="276"/>
                  <a:pt x="262" y="276"/>
                  <a:pt x="262" y="276"/>
                </a:cubicBezTo>
                <a:cubicBezTo>
                  <a:pt x="261" y="276"/>
                  <a:pt x="260" y="275"/>
                  <a:pt x="260" y="275"/>
                </a:cubicBezTo>
                <a:cubicBezTo>
                  <a:pt x="260" y="274"/>
                  <a:pt x="259" y="273"/>
                  <a:pt x="259" y="272"/>
                </a:cubicBezTo>
                <a:cubicBezTo>
                  <a:pt x="259" y="271"/>
                  <a:pt x="259" y="270"/>
                  <a:pt x="259" y="269"/>
                </a:cubicBezTo>
                <a:cubicBezTo>
                  <a:pt x="259" y="266"/>
                  <a:pt x="259" y="264"/>
                  <a:pt x="260" y="263"/>
                </a:cubicBezTo>
                <a:cubicBezTo>
                  <a:pt x="261" y="262"/>
                  <a:pt x="263" y="261"/>
                  <a:pt x="264" y="261"/>
                </a:cubicBezTo>
                <a:cubicBezTo>
                  <a:pt x="265" y="261"/>
                  <a:pt x="266" y="261"/>
                  <a:pt x="267" y="262"/>
                </a:cubicBezTo>
                <a:cubicBezTo>
                  <a:pt x="268" y="262"/>
                  <a:pt x="269" y="263"/>
                  <a:pt x="269" y="264"/>
                </a:cubicBezTo>
                <a:lnTo>
                  <a:pt x="269" y="273"/>
                </a:lnTo>
                <a:close/>
                <a:moveTo>
                  <a:pt x="261" y="224"/>
                </a:moveTo>
                <a:cubicBezTo>
                  <a:pt x="262" y="226"/>
                  <a:pt x="262" y="226"/>
                  <a:pt x="262" y="226"/>
                </a:cubicBezTo>
                <a:cubicBezTo>
                  <a:pt x="262" y="227"/>
                  <a:pt x="262" y="227"/>
                  <a:pt x="262" y="227"/>
                </a:cubicBezTo>
                <a:cubicBezTo>
                  <a:pt x="265" y="227"/>
                  <a:pt x="265" y="227"/>
                  <a:pt x="265" y="227"/>
                </a:cubicBezTo>
                <a:cubicBezTo>
                  <a:pt x="265" y="198"/>
                  <a:pt x="265" y="198"/>
                  <a:pt x="265" y="198"/>
                </a:cubicBezTo>
                <a:cubicBezTo>
                  <a:pt x="261" y="198"/>
                  <a:pt x="261" y="198"/>
                  <a:pt x="261" y="198"/>
                </a:cubicBezTo>
                <a:cubicBezTo>
                  <a:pt x="261" y="209"/>
                  <a:pt x="261" y="209"/>
                  <a:pt x="261" y="209"/>
                </a:cubicBezTo>
                <a:cubicBezTo>
                  <a:pt x="260" y="208"/>
                  <a:pt x="260" y="207"/>
                  <a:pt x="259" y="207"/>
                </a:cubicBezTo>
                <a:cubicBezTo>
                  <a:pt x="258" y="207"/>
                  <a:pt x="257" y="206"/>
                  <a:pt x="255" y="206"/>
                </a:cubicBezTo>
                <a:cubicBezTo>
                  <a:pt x="254" y="206"/>
                  <a:pt x="253" y="207"/>
                  <a:pt x="252" y="207"/>
                </a:cubicBezTo>
                <a:cubicBezTo>
                  <a:pt x="251" y="208"/>
                  <a:pt x="250" y="208"/>
                  <a:pt x="249" y="209"/>
                </a:cubicBezTo>
                <a:cubicBezTo>
                  <a:pt x="248" y="210"/>
                  <a:pt x="248" y="211"/>
                  <a:pt x="247" y="213"/>
                </a:cubicBezTo>
                <a:cubicBezTo>
                  <a:pt x="247" y="214"/>
                  <a:pt x="247" y="215"/>
                  <a:pt x="247" y="217"/>
                </a:cubicBezTo>
                <a:cubicBezTo>
                  <a:pt x="247" y="219"/>
                  <a:pt x="247" y="220"/>
                  <a:pt x="247" y="221"/>
                </a:cubicBezTo>
                <a:cubicBezTo>
                  <a:pt x="248" y="223"/>
                  <a:pt x="248" y="224"/>
                  <a:pt x="249" y="225"/>
                </a:cubicBezTo>
                <a:cubicBezTo>
                  <a:pt x="249" y="225"/>
                  <a:pt x="250" y="226"/>
                  <a:pt x="251" y="227"/>
                </a:cubicBezTo>
                <a:cubicBezTo>
                  <a:pt x="252" y="227"/>
                  <a:pt x="253" y="227"/>
                  <a:pt x="254" y="227"/>
                </a:cubicBezTo>
                <a:cubicBezTo>
                  <a:pt x="256" y="227"/>
                  <a:pt x="257" y="227"/>
                  <a:pt x="258" y="226"/>
                </a:cubicBezTo>
                <a:cubicBezTo>
                  <a:pt x="259" y="226"/>
                  <a:pt x="260" y="225"/>
                  <a:pt x="261" y="224"/>
                </a:cubicBezTo>
                <a:close/>
                <a:moveTo>
                  <a:pt x="253" y="224"/>
                </a:moveTo>
                <a:cubicBezTo>
                  <a:pt x="253" y="224"/>
                  <a:pt x="252" y="223"/>
                  <a:pt x="252" y="223"/>
                </a:cubicBezTo>
                <a:cubicBezTo>
                  <a:pt x="251" y="222"/>
                  <a:pt x="251" y="221"/>
                  <a:pt x="251" y="220"/>
                </a:cubicBezTo>
                <a:cubicBezTo>
                  <a:pt x="251" y="219"/>
                  <a:pt x="250" y="218"/>
                  <a:pt x="250" y="217"/>
                </a:cubicBezTo>
                <a:cubicBezTo>
                  <a:pt x="250" y="214"/>
                  <a:pt x="251" y="212"/>
                  <a:pt x="252" y="211"/>
                </a:cubicBezTo>
                <a:cubicBezTo>
                  <a:pt x="253" y="210"/>
                  <a:pt x="254" y="209"/>
                  <a:pt x="256" y="209"/>
                </a:cubicBezTo>
                <a:cubicBezTo>
                  <a:pt x="257" y="209"/>
                  <a:pt x="258" y="209"/>
                  <a:pt x="259" y="210"/>
                </a:cubicBezTo>
                <a:cubicBezTo>
                  <a:pt x="260" y="210"/>
                  <a:pt x="260" y="211"/>
                  <a:pt x="261" y="212"/>
                </a:cubicBezTo>
                <a:cubicBezTo>
                  <a:pt x="261" y="221"/>
                  <a:pt x="261" y="221"/>
                  <a:pt x="261" y="221"/>
                </a:cubicBezTo>
                <a:cubicBezTo>
                  <a:pt x="260" y="222"/>
                  <a:pt x="259" y="223"/>
                  <a:pt x="259" y="224"/>
                </a:cubicBezTo>
                <a:cubicBezTo>
                  <a:pt x="258" y="224"/>
                  <a:pt x="257" y="224"/>
                  <a:pt x="256" y="224"/>
                </a:cubicBezTo>
                <a:cubicBezTo>
                  <a:pt x="255" y="224"/>
                  <a:pt x="254" y="224"/>
                  <a:pt x="253" y="224"/>
                </a:cubicBezTo>
                <a:close/>
                <a:moveTo>
                  <a:pt x="194" y="222"/>
                </a:moveTo>
                <a:cubicBezTo>
                  <a:pt x="193" y="223"/>
                  <a:pt x="192" y="223"/>
                  <a:pt x="191" y="224"/>
                </a:cubicBezTo>
                <a:cubicBezTo>
                  <a:pt x="191" y="224"/>
                  <a:pt x="190" y="224"/>
                  <a:pt x="189" y="224"/>
                </a:cubicBezTo>
                <a:cubicBezTo>
                  <a:pt x="187" y="224"/>
                  <a:pt x="186" y="224"/>
                  <a:pt x="185" y="223"/>
                </a:cubicBezTo>
                <a:cubicBezTo>
                  <a:pt x="185" y="222"/>
                  <a:pt x="184" y="221"/>
                  <a:pt x="184" y="220"/>
                </a:cubicBezTo>
                <a:cubicBezTo>
                  <a:pt x="184" y="207"/>
                  <a:pt x="184" y="207"/>
                  <a:pt x="184" y="207"/>
                </a:cubicBezTo>
                <a:cubicBezTo>
                  <a:pt x="181" y="207"/>
                  <a:pt x="181" y="207"/>
                  <a:pt x="181" y="207"/>
                </a:cubicBezTo>
                <a:cubicBezTo>
                  <a:pt x="181" y="220"/>
                  <a:pt x="181" y="220"/>
                  <a:pt x="181" y="220"/>
                </a:cubicBezTo>
                <a:cubicBezTo>
                  <a:pt x="181" y="221"/>
                  <a:pt x="181" y="222"/>
                  <a:pt x="181" y="223"/>
                </a:cubicBezTo>
                <a:cubicBezTo>
                  <a:pt x="181" y="224"/>
                  <a:pt x="182" y="225"/>
                  <a:pt x="182" y="225"/>
                </a:cubicBezTo>
                <a:cubicBezTo>
                  <a:pt x="183" y="226"/>
                  <a:pt x="184" y="226"/>
                  <a:pt x="185" y="227"/>
                </a:cubicBezTo>
                <a:cubicBezTo>
                  <a:pt x="185" y="227"/>
                  <a:pt x="186" y="227"/>
                  <a:pt x="187" y="227"/>
                </a:cubicBezTo>
                <a:cubicBezTo>
                  <a:pt x="189" y="227"/>
                  <a:pt x="190" y="227"/>
                  <a:pt x="191" y="226"/>
                </a:cubicBezTo>
                <a:cubicBezTo>
                  <a:pt x="192" y="226"/>
                  <a:pt x="193" y="225"/>
                  <a:pt x="194" y="224"/>
                </a:cubicBezTo>
                <a:cubicBezTo>
                  <a:pt x="194" y="226"/>
                  <a:pt x="194" y="226"/>
                  <a:pt x="194" y="226"/>
                </a:cubicBezTo>
                <a:cubicBezTo>
                  <a:pt x="195" y="227"/>
                  <a:pt x="195" y="227"/>
                  <a:pt x="195" y="227"/>
                </a:cubicBezTo>
                <a:cubicBezTo>
                  <a:pt x="198" y="227"/>
                  <a:pt x="198" y="227"/>
                  <a:pt x="198" y="227"/>
                </a:cubicBezTo>
                <a:cubicBezTo>
                  <a:pt x="198" y="207"/>
                  <a:pt x="198" y="207"/>
                  <a:pt x="198" y="207"/>
                </a:cubicBezTo>
                <a:cubicBezTo>
                  <a:pt x="194" y="207"/>
                  <a:pt x="194" y="207"/>
                  <a:pt x="194" y="207"/>
                </a:cubicBezTo>
                <a:lnTo>
                  <a:pt x="194" y="222"/>
                </a:lnTo>
                <a:close/>
                <a:moveTo>
                  <a:pt x="249" y="261"/>
                </a:moveTo>
                <a:cubicBezTo>
                  <a:pt x="248" y="260"/>
                  <a:pt x="247" y="260"/>
                  <a:pt x="246" y="259"/>
                </a:cubicBezTo>
                <a:cubicBezTo>
                  <a:pt x="245" y="259"/>
                  <a:pt x="244" y="258"/>
                  <a:pt x="242" y="258"/>
                </a:cubicBezTo>
                <a:cubicBezTo>
                  <a:pt x="241" y="258"/>
                  <a:pt x="239" y="259"/>
                  <a:pt x="238" y="259"/>
                </a:cubicBezTo>
                <a:cubicBezTo>
                  <a:pt x="237" y="260"/>
                  <a:pt x="236" y="260"/>
                  <a:pt x="235" y="261"/>
                </a:cubicBezTo>
                <a:cubicBezTo>
                  <a:pt x="234" y="262"/>
                  <a:pt x="234" y="263"/>
                  <a:pt x="233" y="265"/>
                </a:cubicBezTo>
                <a:cubicBezTo>
                  <a:pt x="233" y="266"/>
                  <a:pt x="232" y="267"/>
                  <a:pt x="232" y="269"/>
                </a:cubicBezTo>
                <a:cubicBezTo>
                  <a:pt x="232" y="270"/>
                  <a:pt x="233" y="272"/>
                  <a:pt x="233" y="273"/>
                </a:cubicBezTo>
                <a:cubicBezTo>
                  <a:pt x="234" y="274"/>
                  <a:pt x="234" y="276"/>
                  <a:pt x="235" y="276"/>
                </a:cubicBezTo>
                <a:cubicBezTo>
                  <a:pt x="236" y="277"/>
                  <a:pt x="237" y="278"/>
                  <a:pt x="238" y="279"/>
                </a:cubicBezTo>
                <a:cubicBezTo>
                  <a:pt x="239" y="279"/>
                  <a:pt x="241" y="279"/>
                  <a:pt x="242" y="279"/>
                </a:cubicBezTo>
                <a:cubicBezTo>
                  <a:pt x="244" y="279"/>
                  <a:pt x="245" y="279"/>
                  <a:pt x="246" y="279"/>
                </a:cubicBezTo>
                <a:cubicBezTo>
                  <a:pt x="247" y="278"/>
                  <a:pt x="248" y="277"/>
                  <a:pt x="249" y="276"/>
                </a:cubicBezTo>
                <a:cubicBezTo>
                  <a:pt x="250" y="276"/>
                  <a:pt x="251" y="274"/>
                  <a:pt x="251" y="273"/>
                </a:cubicBezTo>
                <a:cubicBezTo>
                  <a:pt x="252" y="272"/>
                  <a:pt x="252" y="270"/>
                  <a:pt x="252" y="269"/>
                </a:cubicBezTo>
                <a:cubicBezTo>
                  <a:pt x="252" y="267"/>
                  <a:pt x="252" y="266"/>
                  <a:pt x="251" y="265"/>
                </a:cubicBezTo>
                <a:cubicBezTo>
                  <a:pt x="251" y="263"/>
                  <a:pt x="250" y="262"/>
                  <a:pt x="249" y="261"/>
                </a:cubicBezTo>
                <a:close/>
                <a:moveTo>
                  <a:pt x="247" y="274"/>
                </a:moveTo>
                <a:cubicBezTo>
                  <a:pt x="246" y="276"/>
                  <a:pt x="244" y="276"/>
                  <a:pt x="242" y="276"/>
                </a:cubicBezTo>
                <a:cubicBezTo>
                  <a:pt x="240" y="276"/>
                  <a:pt x="239" y="276"/>
                  <a:pt x="238" y="274"/>
                </a:cubicBezTo>
                <a:cubicBezTo>
                  <a:pt x="237" y="273"/>
                  <a:pt x="236" y="271"/>
                  <a:pt x="236" y="269"/>
                </a:cubicBezTo>
                <a:cubicBezTo>
                  <a:pt x="236" y="268"/>
                  <a:pt x="236" y="267"/>
                  <a:pt x="236" y="266"/>
                </a:cubicBezTo>
                <a:cubicBezTo>
                  <a:pt x="237" y="265"/>
                  <a:pt x="237" y="264"/>
                  <a:pt x="238" y="263"/>
                </a:cubicBezTo>
                <a:cubicBezTo>
                  <a:pt x="238" y="263"/>
                  <a:pt x="239" y="262"/>
                  <a:pt x="239" y="262"/>
                </a:cubicBezTo>
                <a:cubicBezTo>
                  <a:pt x="240" y="261"/>
                  <a:pt x="241" y="261"/>
                  <a:pt x="242" y="261"/>
                </a:cubicBezTo>
                <a:cubicBezTo>
                  <a:pt x="244" y="261"/>
                  <a:pt x="246" y="262"/>
                  <a:pt x="247" y="263"/>
                </a:cubicBezTo>
                <a:cubicBezTo>
                  <a:pt x="248" y="265"/>
                  <a:pt x="248" y="266"/>
                  <a:pt x="248" y="269"/>
                </a:cubicBezTo>
                <a:cubicBezTo>
                  <a:pt x="248" y="271"/>
                  <a:pt x="248" y="273"/>
                  <a:pt x="247" y="274"/>
                </a:cubicBezTo>
                <a:close/>
                <a:moveTo>
                  <a:pt x="195" y="269"/>
                </a:moveTo>
                <a:cubicBezTo>
                  <a:pt x="194" y="269"/>
                  <a:pt x="194" y="268"/>
                  <a:pt x="193" y="268"/>
                </a:cubicBezTo>
                <a:cubicBezTo>
                  <a:pt x="193" y="268"/>
                  <a:pt x="192" y="268"/>
                  <a:pt x="191" y="267"/>
                </a:cubicBezTo>
                <a:cubicBezTo>
                  <a:pt x="191" y="267"/>
                  <a:pt x="190" y="267"/>
                  <a:pt x="189" y="267"/>
                </a:cubicBezTo>
                <a:cubicBezTo>
                  <a:pt x="189" y="267"/>
                  <a:pt x="188" y="266"/>
                  <a:pt x="188" y="266"/>
                </a:cubicBezTo>
                <a:cubicBezTo>
                  <a:pt x="187" y="266"/>
                  <a:pt x="187" y="266"/>
                  <a:pt x="186" y="265"/>
                </a:cubicBezTo>
                <a:cubicBezTo>
                  <a:pt x="186" y="265"/>
                  <a:pt x="186" y="265"/>
                  <a:pt x="186" y="264"/>
                </a:cubicBezTo>
                <a:cubicBezTo>
                  <a:pt x="186" y="264"/>
                  <a:pt x="186" y="263"/>
                  <a:pt x="186" y="263"/>
                </a:cubicBezTo>
                <a:cubicBezTo>
                  <a:pt x="186" y="262"/>
                  <a:pt x="187" y="262"/>
                  <a:pt x="187" y="262"/>
                </a:cubicBezTo>
                <a:cubicBezTo>
                  <a:pt x="187" y="262"/>
                  <a:pt x="188" y="261"/>
                  <a:pt x="188" y="261"/>
                </a:cubicBezTo>
                <a:cubicBezTo>
                  <a:pt x="189" y="261"/>
                  <a:pt x="189" y="261"/>
                  <a:pt x="190" y="261"/>
                </a:cubicBezTo>
                <a:cubicBezTo>
                  <a:pt x="191" y="261"/>
                  <a:pt x="191" y="261"/>
                  <a:pt x="192" y="261"/>
                </a:cubicBezTo>
                <a:cubicBezTo>
                  <a:pt x="192" y="261"/>
                  <a:pt x="193" y="262"/>
                  <a:pt x="193" y="262"/>
                </a:cubicBezTo>
                <a:cubicBezTo>
                  <a:pt x="193" y="262"/>
                  <a:pt x="194" y="262"/>
                  <a:pt x="194" y="262"/>
                </a:cubicBezTo>
                <a:cubicBezTo>
                  <a:pt x="194" y="262"/>
                  <a:pt x="194" y="262"/>
                  <a:pt x="195" y="262"/>
                </a:cubicBezTo>
                <a:cubicBezTo>
                  <a:pt x="195" y="262"/>
                  <a:pt x="195" y="262"/>
                  <a:pt x="195" y="262"/>
                </a:cubicBezTo>
                <a:cubicBezTo>
                  <a:pt x="196" y="261"/>
                  <a:pt x="196" y="261"/>
                  <a:pt x="196" y="261"/>
                </a:cubicBezTo>
                <a:cubicBezTo>
                  <a:pt x="195" y="260"/>
                  <a:pt x="194" y="259"/>
                  <a:pt x="193" y="259"/>
                </a:cubicBezTo>
                <a:cubicBezTo>
                  <a:pt x="192" y="259"/>
                  <a:pt x="191" y="258"/>
                  <a:pt x="190" y="258"/>
                </a:cubicBezTo>
                <a:cubicBezTo>
                  <a:pt x="189" y="258"/>
                  <a:pt x="188" y="259"/>
                  <a:pt x="187" y="259"/>
                </a:cubicBezTo>
                <a:cubicBezTo>
                  <a:pt x="186" y="259"/>
                  <a:pt x="185" y="260"/>
                  <a:pt x="184" y="260"/>
                </a:cubicBezTo>
                <a:cubicBezTo>
                  <a:pt x="184" y="261"/>
                  <a:pt x="183" y="261"/>
                  <a:pt x="183" y="262"/>
                </a:cubicBezTo>
                <a:cubicBezTo>
                  <a:pt x="183" y="263"/>
                  <a:pt x="183" y="263"/>
                  <a:pt x="183" y="264"/>
                </a:cubicBezTo>
                <a:cubicBezTo>
                  <a:pt x="183" y="265"/>
                  <a:pt x="183" y="266"/>
                  <a:pt x="183" y="266"/>
                </a:cubicBezTo>
                <a:cubicBezTo>
                  <a:pt x="183" y="267"/>
                  <a:pt x="184" y="268"/>
                  <a:pt x="184" y="268"/>
                </a:cubicBezTo>
                <a:cubicBezTo>
                  <a:pt x="185" y="268"/>
                  <a:pt x="185" y="269"/>
                  <a:pt x="186" y="269"/>
                </a:cubicBezTo>
                <a:cubicBezTo>
                  <a:pt x="187" y="269"/>
                  <a:pt x="187" y="270"/>
                  <a:pt x="188" y="270"/>
                </a:cubicBezTo>
                <a:cubicBezTo>
                  <a:pt x="189" y="270"/>
                  <a:pt x="189" y="270"/>
                  <a:pt x="190" y="270"/>
                </a:cubicBezTo>
                <a:cubicBezTo>
                  <a:pt x="190" y="271"/>
                  <a:pt x="191" y="271"/>
                  <a:pt x="192" y="271"/>
                </a:cubicBezTo>
                <a:cubicBezTo>
                  <a:pt x="192" y="271"/>
                  <a:pt x="192" y="272"/>
                  <a:pt x="193" y="272"/>
                </a:cubicBezTo>
                <a:cubicBezTo>
                  <a:pt x="193" y="272"/>
                  <a:pt x="193" y="273"/>
                  <a:pt x="193" y="273"/>
                </a:cubicBezTo>
                <a:cubicBezTo>
                  <a:pt x="193" y="274"/>
                  <a:pt x="193" y="274"/>
                  <a:pt x="193" y="275"/>
                </a:cubicBezTo>
                <a:cubicBezTo>
                  <a:pt x="193" y="275"/>
                  <a:pt x="192" y="275"/>
                  <a:pt x="192" y="276"/>
                </a:cubicBezTo>
                <a:cubicBezTo>
                  <a:pt x="192" y="276"/>
                  <a:pt x="191" y="276"/>
                  <a:pt x="191" y="276"/>
                </a:cubicBezTo>
                <a:cubicBezTo>
                  <a:pt x="190" y="277"/>
                  <a:pt x="190" y="277"/>
                  <a:pt x="189" y="277"/>
                </a:cubicBezTo>
                <a:cubicBezTo>
                  <a:pt x="188" y="277"/>
                  <a:pt x="188" y="277"/>
                  <a:pt x="187" y="276"/>
                </a:cubicBezTo>
                <a:cubicBezTo>
                  <a:pt x="186" y="276"/>
                  <a:pt x="186" y="276"/>
                  <a:pt x="186" y="276"/>
                </a:cubicBezTo>
                <a:cubicBezTo>
                  <a:pt x="185" y="276"/>
                  <a:pt x="185" y="275"/>
                  <a:pt x="185" y="275"/>
                </a:cubicBezTo>
                <a:cubicBezTo>
                  <a:pt x="184" y="275"/>
                  <a:pt x="184" y="275"/>
                  <a:pt x="184" y="275"/>
                </a:cubicBezTo>
                <a:cubicBezTo>
                  <a:pt x="184" y="275"/>
                  <a:pt x="183" y="275"/>
                  <a:pt x="183" y="275"/>
                </a:cubicBezTo>
                <a:cubicBezTo>
                  <a:pt x="183" y="275"/>
                  <a:pt x="183" y="275"/>
                  <a:pt x="183" y="275"/>
                </a:cubicBezTo>
                <a:cubicBezTo>
                  <a:pt x="182" y="277"/>
                  <a:pt x="182" y="277"/>
                  <a:pt x="182" y="277"/>
                </a:cubicBezTo>
                <a:cubicBezTo>
                  <a:pt x="183" y="278"/>
                  <a:pt x="184" y="278"/>
                  <a:pt x="185" y="279"/>
                </a:cubicBezTo>
                <a:cubicBezTo>
                  <a:pt x="186" y="279"/>
                  <a:pt x="187" y="279"/>
                  <a:pt x="189" y="279"/>
                </a:cubicBezTo>
                <a:cubicBezTo>
                  <a:pt x="190" y="279"/>
                  <a:pt x="191" y="279"/>
                  <a:pt x="192" y="279"/>
                </a:cubicBezTo>
                <a:cubicBezTo>
                  <a:pt x="193" y="278"/>
                  <a:pt x="194" y="278"/>
                  <a:pt x="195" y="277"/>
                </a:cubicBezTo>
                <a:cubicBezTo>
                  <a:pt x="195" y="277"/>
                  <a:pt x="196" y="276"/>
                  <a:pt x="196" y="275"/>
                </a:cubicBezTo>
                <a:cubicBezTo>
                  <a:pt x="196" y="275"/>
                  <a:pt x="196" y="274"/>
                  <a:pt x="196" y="273"/>
                </a:cubicBezTo>
                <a:cubicBezTo>
                  <a:pt x="196" y="272"/>
                  <a:pt x="196" y="271"/>
                  <a:pt x="196" y="271"/>
                </a:cubicBezTo>
                <a:cubicBezTo>
                  <a:pt x="196" y="270"/>
                  <a:pt x="195" y="270"/>
                  <a:pt x="195" y="269"/>
                </a:cubicBezTo>
                <a:close/>
                <a:moveTo>
                  <a:pt x="174" y="279"/>
                </a:moveTo>
                <a:cubicBezTo>
                  <a:pt x="178" y="279"/>
                  <a:pt x="178" y="279"/>
                  <a:pt x="178" y="279"/>
                </a:cubicBezTo>
                <a:cubicBezTo>
                  <a:pt x="178" y="259"/>
                  <a:pt x="178" y="259"/>
                  <a:pt x="178" y="259"/>
                </a:cubicBezTo>
                <a:cubicBezTo>
                  <a:pt x="174" y="259"/>
                  <a:pt x="174" y="259"/>
                  <a:pt x="174" y="259"/>
                </a:cubicBezTo>
                <a:lnTo>
                  <a:pt x="174" y="279"/>
                </a:lnTo>
                <a:close/>
                <a:moveTo>
                  <a:pt x="178" y="225"/>
                </a:moveTo>
                <a:cubicBezTo>
                  <a:pt x="177" y="224"/>
                  <a:pt x="177" y="224"/>
                  <a:pt x="177" y="224"/>
                </a:cubicBezTo>
                <a:cubicBezTo>
                  <a:pt x="176" y="224"/>
                  <a:pt x="176" y="223"/>
                  <a:pt x="176" y="223"/>
                </a:cubicBezTo>
                <a:cubicBezTo>
                  <a:pt x="176" y="223"/>
                  <a:pt x="176" y="223"/>
                  <a:pt x="176" y="224"/>
                </a:cubicBezTo>
                <a:cubicBezTo>
                  <a:pt x="176" y="224"/>
                  <a:pt x="175" y="224"/>
                  <a:pt x="175" y="224"/>
                </a:cubicBezTo>
                <a:cubicBezTo>
                  <a:pt x="175" y="224"/>
                  <a:pt x="175" y="224"/>
                  <a:pt x="175" y="224"/>
                </a:cubicBezTo>
                <a:cubicBezTo>
                  <a:pt x="174" y="224"/>
                  <a:pt x="174" y="224"/>
                  <a:pt x="174" y="224"/>
                </a:cubicBezTo>
                <a:cubicBezTo>
                  <a:pt x="173" y="224"/>
                  <a:pt x="172" y="224"/>
                  <a:pt x="172" y="224"/>
                </a:cubicBezTo>
                <a:cubicBezTo>
                  <a:pt x="172" y="223"/>
                  <a:pt x="171" y="223"/>
                  <a:pt x="171" y="222"/>
                </a:cubicBezTo>
                <a:cubicBezTo>
                  <a:pt x="171" y="210"/>
                  <a:pt x="171" y="210"/>
                  <a:pt x="171" y="210"/>
                </a:cubicBezTo>
                <a:cubicBezTo>
                  <a:pt x="177" y="210"/>
                  <a:pt x="177" y="210"/>
                  <a:pt x="177" y="210"/>
                </a:cubicBezTo>
                <a:cubicBezTo>
                  <a:pt x="177" y="207"/>
                  <a:pt x="177" y="207"/>
                  <a:pt x="177" y="207"/>
                </a:cubicBezTo>
                <a:cubicBezTo>
                  <a:pt x="171" y="207"/>
                  <a:pt x="171" y="207"/>
                  <a:pt x="171" y="207"/>
                </a:cubicBezTo>
                <a:cubicBezTo>
                  <a:pt x="171" y="200"/>
                  <a:pt x="171" y="200"/>
                  <a:pt x="171" y="200"/>
                </a:cubicBezTo>
                <a:cubicBezTo>
                  <a:pt x="170" y="200"/>
                  <a:pt x="170" y="200"/>
                  <a:pt x="170" y="200"/>
                </a:cubicBezTo>
                <a:cubicBezTo>
                  <a:pt x="169" y="200"/>
                  <a:pt x="169" y="200"/>
                  <a:pt x="169" y="200"/>
                </a:cubicBezTo>
                <a:cubicBezTo>
                  <a:pt x="169" y="200"/>
                  <a:pt x="169" y="201"/>
                  <a:pt x="169" y="201"/>
                </a:cubicBezTo>
                <a:cubicBezTo>
                  <a:pt x="168" y="207"/>
                  <a:pt x="168" y="207"/>
                  <a:pt x="168" y="207"/>
                </a:cubicBezTo>
                <a:cubicBezTo>
                  <a:pt x="165" y="207"/>
                  <a:pt x="165" y="207"/>
                  <a:pt x="165" y="207"/>
                </a:cubicBezTo>
                <a:cubicBezTo>
                  <a:pt x="165" y="209"/>
                  <a:pt x="165" y="209"/>
                  <a:pt x="165" y="209"/>
                </a:cubicBezTo>
                <a:cubicBezTo>
                  <a:pt x="165" y="209"/>
                  <a:pt x="165" y="209"/>
                  <a:pt x="165" y="209"/>
                </a:cubicBezTo>
                <a:cubicBezTo>
                  <a:pt x="165" y="210"/>
                  <a:pt x="165" y="210"/>
                  <a:pt x="165" y="210"/>
                </a:cubicBezTo>
                <a:cubicBezTo>
                  <a:pt x="168" y="210"/>
                  <a:pt x="168" y="210"/>
                  <a:pt x="168" y="210"/>
                </a:cubicBezTo>
                <a:cubicBezTo>
                  <a:pt x="168" y="222"/>
                  <a:pt x="168" y="222"/>
                  <a:pt x="168" y="222"/>
                </a:cubicBezTo>
                <a:cubicBezTo>
                  <a:pt x="168" y="224"/>
                  <a:pt x="168" y="225"/>
                  <a:pt x="169" y="226"/>
                </a:cubicBezTo>
                <a:cubicBezTo>
                  <a:pt x="170" y="227"/>
                  <a:pt x="171" y="227"/>
                  <a:pt x="173" y="227"/>
                </a:cubicBezTo>
                <a:cubicBezTo>
                  <a:pt x="174" y="227"/>
                  <a:pt x="175" y="227"/>
                  <a:pt x="175" y="227"/>
                </a:cubicBezTo>
                <a:cubicBezTo>
                  <a:pt x="176" y="226"/>
                  <a:pt x="177" y="226"/>
                  <a:pt x="178" y="225"/>
                </a:cubicBezTo>
                <a:close/>
                <a:moveTo>
                  <a:pt x="184" y="162"/>
                </a:moveTo>
                <a:cubicBezTo>
                  <a:pt x="184" y="175"/>
                  <a:pt x="184" y="175"/>
                  <a:pt x="184" y="175"/>
                </a:cubicBezTo>
                <a:cubicBezTo>
                  <a:pt x="188" y="175"/>
                  <a:pt x="188" y="175"/>
                  <a:pt x="188" y="175"/>
                </a:cubicBezTo>
                <a:cubicBezTo>
                  <a:pt x="188" y="162"/>
                  <a:pt x="188" y="162"/>
                  <a:pt x="188" y="162"/>
                </a:cubicBezTo>
                <a:cubicBezTo>
                  <a:pt x="188" y="161"/>
                  <a:pt x="188" y="160"/>
                  <a:pt x="187" y="159"/>
                </a:cubicBezTo>
                <a:cubicBezTo>
                  <a:pt x="187" y="158"/>
                  <a:pt x="186" y="157"/>
                  <a:pt x="186" y="156"/>
                </a:cubicBezTo>
                <a:cubicBezTo>
                  <a:pt x="185" y="156"/>
                  <a:pt x="185" y="155"/>
                  <a:pt x="184" y="155"/>
                </a:cubicBezTo>
                <a:cubicBezTo>
                  <a:pt x="183" y="155"/>
                  <a:pt x="182" y="154"/>
                  <a:pt x="181" y="154"/>
                </a:cubicBezTo>
                <a:cubicBezTo>
                  <a:pt x="180" y="154"/>
                  <a:pt x="180" y="154"/>
                  <a:pt x="179" y="155"/>
                </a:cubicBezTo>
                <a:cubicBezTo>
                  <a:pt x="178" y="155"/>
                  <a:pt x="178" y="155"/>
                  <a:pt x="177" y="155"/>
                </a:cubicBezTo>
                <a:cubicBezTo>
                  <a:pt x="177" y="156"/>
                  <a:pt x="176" y="156"/>
                  <a:pt x="176" y="157"/>
                </a:cubicBezTo>
                <a:cubicBezTo>
                  <a:pt x="175" y="157"/>
                  <a:pt x="175" y="158"/>
                  <a:pt x="174" y="159"/>
                </a:cubicBezTo>
                <a:cubicBezTo>
                  <a:pt x="174" y="157"/>
                  <a:pt x="173" y="156"/>
                  <a:pt x="173" y="156"/>
                </a:cubicBezTo>
                <a:cubicBezTo>
                  <a:pt x="172" y="155"/>
                  <a:pt x="171" y="154"/>
                  <a:pt x="169" y="154"/>
                </a:cubicBezTo>
                <a:cubicBezTo>
                  <a:pt x="168" y="154"/>
                  <a:pt x="167" y="155"/>
                  <a:pt x="166" y="155"/>
                </a:cubicBezTo>
                <a:cubicBezTo>
                  <a:pt x="165" y="156"/>
                  <a:pt x="164" y="157"/>
                  <a:pt x="164" y="158"/>
                </a:cubicBezTo>
                <a:cubicBezTo>
                  <a:pt x="163" y="155"/>
                  <a:pt x="163" y="155"/>
                  <a:pt x="163" y="155"/>
                </a:cubicBezTo>
                <a:cubicBezTo>
                  <a:pt x="163" y="155"/>
                  <a:pt x="163" y="155"/>
                  <a:pt x="162" y="155"/>
                </a:cubicBezTo>
                <a:cubicBezTo>
                  <a:pt x="160" y="155"/>
                  <a:pt x="160" y="155"/>
                  <a:pt x="160" y="155"/>
                </a:cubicBezTo>
                <a:cubicBezTo>
                  <a:pt x="160" y="175"/>
                  <a:pt x="160" y="175"/>
                  <a:pt x="160" y="175"/>
                </a:cubicBezTo>
                <a:cubicBezTo>
                  <a:pt x="164" y="175"/>
                  <a:pt x="164" y="175"/>
                  <a:pt x="164" y="175"/>
                </a:cubicBezTo>
                <a:cubicBezTo>
                  <a:pt x="164" y="160"/>
                  <a:pt x="164" y="160"/>
                  <a:pt x="164" y="160"/>
                </a:cubicBezTo>
                <a:cubicBezTo>
                  <a:pt x="164" y="159"/>
                  <a:pt x="165" y="158"/>
                  <a:pt x="166" y="158"/>
                </a:cubicBezTo>
                <a:cubicBezTo>
                  <a:pt x="167" y="157"/>
                  <a:pt x="167" y="157"/>
                  <a:pt x="168" y="157"/>
                </a:cubicBezTo>
                <a:cubicBezTo>
                  <a:pt x="170" y="157"/>
                  <a:pt x="170" y="158"/>
                  <a:pt x="171" y="158"/>
                </a:cubicBezTo>
                <a:cubicBezTo>
                  <a:pt x="172" y="159"/>
                  <a:pt x="172" y="160"/>
                  <a:pt x="172" y="162"/>
                </a:cubicBezTo>
                <a:cubicBezTo>
                  <a:pt x="172" y="175"/>
                  <a:pt x="172" y="175"/>
                  <a:pt x="172" y="175"/>
                </a:cubicBezTo>
                <a:cubicBezTo>
                  <a:pt x="176" y="175"/>
                  <a:pt x="176" y="175"/>
                  <a:pt x="176" y="175"/>
                </a:cubicBezTo>
                <a:cubicBezTo>
                  <a:pt x="176" y="162"/>
                  <a:pt x="176" y="162"/>
                  <a:pt x="176" y="162"/>
                </a:cubicBezTo>
                <a:cubicBezTo>
                  <a:pt x="176" y="161"/>
                  <a:pt x="176" y="161"/>
                  <a:pt x="176" y="160"/>
                </a:cubicBezTo>
                <a:cubicBezTo>
                  <a:pt x="176" y="159"/>
                  <a:pt x="177" y="159"/>
                  <a:pt x="177" y="158"/>
                </a:cubicBezTo>
                <a:cubicBezTo>
                  <a:pt x="177" y="158"/>
                  <a:pt x="178" y="158"/>
                  <a:pt x="178" y="158"/>
                </a:cubicBezTo>
                <a:cubicBezTo>
                  <a:pt x="179" y="157"/>
                  <a:pt x="179" y="157"/>
                  <a:pt x="180" y="157"/>
                </a:cubicBezTo>
                <a:cubicBezTo>
                  <a:pt x="181" y="157"/>
                  <a:pt x="182" y="158"/>
                  <a:pt x="183" y="158"/>
                </a:cubicBezTo>
                <a:cubicBezTo>
                  <a:pt x="184" y="159"/>
                  <a:pt x="184" y="160"/>
                  <a:pt x="184" y="162"/>
                </a:cubicBezTo>
                <a:close/>
                <a:moveTo>
                  <a:pt x="304" y="261"/>
                </a:moveTo>
                <a:cubicBezTo>
                  <a:pt x="304" y="260"/>
                  <a:pt x="303" y="259"/>
                  <a:pt x="302" y="259"/>
                </a:cubicBezTo>
                <a:cubicBezTo>
                  <a:pt x="301" y="259"/>
                  <a:pt x="300" y="258"/>
                  <a:pt x="299" y="258"/>
                </a:cubicBezTo>
                <a:cubicBezTo>
                  <a:pt x="297" y="258"/>
                  <a:pt x="296" y="259"/>
                  <a:pt x="295" y="259"/>
                </a:cubicBezTo>
                <a:cubicBezTo>
                  <a:pt x="294" y="260"/>
                  <a:pt x="293" y="261"/>
                  <a:pt x="292" y="262"/>
                </a:cubicBezTo>
                <a:cubicBezTo>
                  <a:pt x="292" y="259"/>
                  <a:pt x="292" y="259"/>
                  <a:pt x="292" y="259"/>
                </a:cubicBezTo>
                <a:cubicBezTo>
                  <a:pt x="292" y="259"/>
                  <a:pt x="291" y="259"/>
                  <a:pt x="291" y="259"/>
                </a:cubicBezTo>
                <a:cubicBezTo>
                  <a:pt x="289" y="259"/>
                  <a:pt x="289" y="259"/>
                  <a:pt x="289" y="259"/>
                </a:cubicBezTo>
                <a:cubicBezTo>
                  <a:pt x="289" y="286"/>
                  <a:pt x="289" y="286"/>
                  <a:pt x="289" y="286"/>
                </a:cubicBezTo>
                <a:cubicBezTo>
                  <a:pt x="292" y="286"/>
                  <a:pt x="292" y="286"/>
                  <a:pt x="292" y="286"/>
                </a:cubicBezTo>
                <a:cubicBezTo>
                  <a:pt x="292" y="277"/>
                  <a:pt x="292" y="277"/>
                  <a:pt x="292" y="277"/>
                </a:cubicBezTo>
                <a:cubicBezTo>
                  <a:pt x="293" y="278"/>
                  <a:pt x="294" y="278"/>
                  <a:pt x="294" y="279"/>
                </a:cubicBezTo>
                <a:cubicBezTo>
                  <a:pt x="295" y="279"/>
                  <a:pt x="296" y="279"/>
                  <a:pt x="298" y="279"/>
                </a:cubicBezTo>
                <a:cubicBezTo>
                  <a:pt x="299" y="279"/>
                  <a:pt x="300" y="279"/>
                  <a:pt x="301" y="278"/>
                </a:cubicBezTo>
                <a:cubicBezTo>
                  <a:pt x="302" y="278"/>
                  <a:pt x="303" y="277"/>
                  <a:pt x="304" y="276"/>
                </a:cubicBezTo>
                <a:cubicBezTo>
                  <a:pt x="305" y="275"/>
                  <a:pt x="305" y="274"/>
                  <a:pt x="306" y="273"/>
                </a:cubicBezTo>
                <a:cubicBezTo>
                  <a:pt x="306" y="272"/>
                  <a:pt x="306" y="270"/>
                  <a:pt x="306" y="269"/>
                </a:cubicBezTo>
                <a:cubicBezTo>
                  <a:pt x="306" y="267"/>
                  <a:pt x="306" y="266"/>
                  <a:pt x="306" y="264"/>
                </a:cubicBezTo>
                <a:cubicBezTo>
                  <a:pt x="306" y="263"/>
                  <a:pt x="305" y="262"/>
                  <a:pt x="304" y="261"/>
                </a:cubicBezTo>
                <a:close/>
                <a:moveTo>
                  <a:pt x="301" y="274"/>
                </a:moveTo>
                <a:cubicBezTo>
                  <a:pt x="300" y="276"/>
                  <a:pt x="299" y="276"/>
                  <a:pt x="297" y="276"/>
                </a:cubicBezTo>
                <a:cubicBezTo>
                  <a:pt x="296" y="276"/>
                  <a:pt x="295" y="276"/>
                  <a:pt x="294" y="276"/>
                </a:cubicBezTo>
                <a:cubicBezTo>
                  <a:pt x="294" y="276"/>
                  <a:pt x="293" y="275"/>
                  <a:pt x="292" y="274"/>
                </a:cubicBezTo>
                <a:cubicBezTo>
                  <a:pt x="292" y="264"/>
                  <a:pt x="292" y="264"/>
                  <a:pt x="292" y="264"/>
                </a:cubicBezTo>
                <a:cubicBezTo>
                  <a:pt x="293" y="263"/>
                  <a:pt x="294" y="263"/>
                  <a:pt x="295" y="262"/>
                </a:cubicBezTo>
                <a:cubicBezTo>
                  <a:pt x="295" y="261"/>
                  <a:pt x="296" y="261"/>
                  <a:pt x="298" y="261"/>
                </a:cubicBezTo>
                <a:cubicBezTo>
                  <a:pt x="298" y="261"/>
                  <a:pt x="299" y="261"/>
                  <a:pt x="300" y="262"/>
                </a:cubicBezTo>
                <a:cubicBezTo>
                  <a:pt x="300" y="262"/>
                  <a:pt x="301" y="262"/>
                  <a:pt x="301" y="263"/>
                </a:cubicBezTo>
                <a:cubicBezTo>
                  <a:pt x="302" y="264"/>
                  <a:pt x="302" y="264"/>
                  <a:pt x="302" y="265"/>
                </a:cubicBezTo>
                <a:cubicBezTo>
                  <a:pt x="303" y="266"/>
                  <a:pt x="303" y="267"/>
                  <a:pt x="303" y="269"/>
                </a:cubicBezTo>
                <a:cubicBezTo>
                  <a:pt x="303" y="271"/>
                  <a:pt x="302" y="273"/>
                  <a:pt x="301" y="274"/>
                </a:cubicBezTo>
                <a:close/>
                <a:moveTo>
                  <a:pt x="178" y="251"/>
                </a:moveTo>
                <a:cubicBezTo>
                  <a:pt x="177" y="250"/>
                  <a:pt x="177" y="250"/>
                  <a:pt x="177" y="250"/>
                </a:cubicBezTo>
                <a:cubicBezTo>
                  <a:pt x="177" y="250"/>
                  <a:pt x="176" y="250"/>
                  <a:pt x="176" y="250"/>
                </a:cubicBezTo>
                <a:cubicBezTo>
                  <a:pt x="176" y="250"/>
                  <a:pt x="175" y="250"/>
                  <a:pt x="175" y="250"/>
                </a:cubicBezTo>
                <a:cubicBezTo>
                  <a:pt x="175" y="250"/>
                  <a:pt x="174" y="250"/>
                  <a:pt x="174" y="251"/>
                </a:cubicBezTo>
                <a:cubicBezTo>
                  <a:pt x="174" y="251"/>
                  <a:pt x="174" y="251"/>
                  <a:pt x="174" y="251"/>
                </a:cubicBezTo>
                <a:cubicBezTo>
                  <a:pt x="173" y="252"/>
                  <a:pt x="173" y="252"/>
                  <a:pt x="173" y="252"/>
                </a:cubicBezTo>
                <a:cubicBezTo>
                  <a:pt x="173" y="253"/>
                  <a:pt x="173" y="253"/>
                  <a:pt x="174" y="253"/>
                </a:cubicBezTo>
                <a:cubicBezTo>
                  <a:pt x="174" y="254"/>
                  <a:pt x="174" y="254"/>
                  <a:pt x="174" y="254"/>
                </a:cubicBezTo>
                <a:cubicBezTo>
                  <a:pt x="174" y="254"/>
                  <a:pt x="175" y="255"/>
                  <a:pt x="175" y="255"/>
                </a:cubicBezTo>
                <a:cubicBezTo>
                  <a:pt x="175" y="255"/>
                  <a:pt x="176" y="255"/>
                  <a:pt x="176" y="255"/>
                </a:cubicBezTo>
                <a:cubicBezTo>
                  <a:pt x="176" y="255"/>
                  <a:pt x="177" y="255"/>
                  <a:pt x="177" y="255"/>
                </a:cubicBezTo>
                <a:cubicBezTo>
                  <a:pt x="177" y="255"/>
                  <a:pt x="177" y="254"/>
                  <a:pt x="178" y="254"/>
                </a:cubicBezTo>
                <a:cubicBezTo>
                  <a:pt x="178" y="254"/>
                  <a:pt x="178" y="254"/>
                  <a:pt x="178" y="253"/>
                </a:cubicBezTo>
                <a:cubicBezTo>
                  <a:pt x="178" y="253"/>
                  <a:pt x="179" y="253"/>
                  <a:pt x="179" y="252"/>
                </a:cubicBezTo>
                <a:cubicBezTo>
                  <a:pt x="179" y="252"/>
                  <a:pt x="178" y="252"/>
                  <a:pt x="178" y="251"/>
                </a:cubicBezTo>
                <a:cubicBezTo>
                  <a:pt x="178" y="251"/>
                  <a:pt x="178" y="251"/>
                  <a:pt x="178" y="251"/>
                </a:cubicBezTo>
                <a:close/>
                <a:moveTo>
                  <a:pt x="270" y="227"/>
                </a:moveTo>
                <a:cubicBezTo>
                  <a:pt x="274" y="227"/>
                  <a:pt x="274" y="227"/>
                  <a:pt x="274" y="227"/>
                </a:cubicBezTo>
                <a:cubicBezTo>
                  <a:pt x="274" y="207"/>
                  <a:pt x="274" y="207"/>
                  <a:pt x="274" y="207"/>
                </a:cubicBezTo>
                <a:cubicBezTo>
                  <a:pt x="270" y="207"/>
                  <a:pt x="270" y="207"/>
                  <a:pt x="270" y="207"/>
                </a:cubicBezTo>
                <a:lnTo>
                  <a:pt x="270" y="227"/>
                </a:lnTo>
                <a:close/>
                <a:moveTo>
                  <a:pt x="282" y="175"/>
                </a:moveTo>
                <a:cubicBezTo>
                  <a:pt x="282" y="162"/>
                  <a:pt x="282" y="162"/>
                  <a:pt x="282" y="162"/>
                </a:cubicBezTo>
                <a:cubicBezTo>
                  <a:pt x="282" y="161"/>
                  <a:pt x="282" y="160"/>
                  <a:pt x="282" y="159"/>
                </a:cubicBezTo>
                <a:cubicBezTo>
                  <a:pt x="281" y="158"/>
                  <a:pt x="281" y="157"/>
                  <a:pt x="280" y="156"/>
                </a:cubicBezTo>
                <a:cubicBezTo>
                  <a:pt x="280" y="156"/>
                  <a:pt x="279" y="155"/>
                  <a:pt x="278" y="155"/>
                </a:cubicBezTo>
                <a:cubicBezTo>
                  <a:pt x="277" y="155"/>
                  <a:pt x="276" y="154"/>
                  <a:pt x="275" y="154"/>
                </a:cubicBezTo>
                <a:cubicBezTo>
                  <a:pt x="273" y="154"/>
                  <a:pt x="272" y="155"/>
                  <a:pt x="271" y="155"/>
                </a:cubicBezTo>
                <a:cubicBezTo>
                  <a:pt x="269" y="156"/>
                  <a:pt x="268" y="156"/>
                  <a:pt x="267" y="158"/>
                </a:cubicBezTo>
                <a:cubicBezTo>
                  <a:pt x="268" y="159"/>
                  <a:pt x="268" y="159"/>
                  <a:pt x="268" y="159"/>
                </a:cubicBezTo>
                <a:cubicBezTo>
                  <a:pt x="268" y="159"/>
                  <a:pt x="268" y="159"/>
                  <a:pt x="268" y="159"/>
                </a:cubicBezTo>
                <a:cubicBezTo>
                  <a:pt x="268" y="159"/>
                  <a:pt x="268" y="159"/>
                  <a:pt x="269" y="159"/>
                </a:cubicBezTo>
                <a:cubicBezTo>
                  <a:pt x="269" y="159"/>
                  <a:pt x="269" y="159"/>
                  <a:pt x="270" y="159"/>
                </a:cubicBezTo>
                <a:cubicBezTo>
                  <a:pt x="270" y="159"/>
                  <a:pt x="270" y="159"/>
                  <a:pt x="271" y="158"/>
                </a:cubicBezTo>
                <a:cubicBezTo>
                  <a:pt x="271" y="158"/>
                  <a:pt x="272" y="158"/>
                  <a:pt x="272" y="158"/>
                </a:cubicBezTo>
                <a:cubicBezTo>
                  <a:pt x="273" y="157"/>
                  <a:pt x="274" y="157"/>
                  <a:pt x="275" y="157"/>
                </a:cubicBezTo>
                <a:cubicBezTo>
                  <a:pt x="276" y="157"/>
                  <a:pt x="277" y="158"/>
                  <a:pt x="277" y="158"/>
                </a:cubicBezTo>
                <a:cubicBezTo>
                  <a:pt x="278" y="159"/>
                  <a:pt x="279" y="160"/>
                  <a:pt x="279" y="162"/>
                </a:cubicBezTo>
                <a:cubicBezTo>
                  <a:pt x="279" y="164"/>
                  <a:pt x="279" y="164"/>
                  <a:pt x="279" y="164"/>
                </a:cubicBezTo>
                <a:cubicBezTo>
                  <a:pt x="276" y="164"/>
                  <a:pt x="274" y="164"/>
                  <a:pt x="273" y="164"/>
                </a:cubicBezTo>
                <a:cubicBezTo>
                  <a:pt x="271" y="165"/>
                  <a:pt x="270" y="165"/>
                  <a:pt x="269" y="166"/>
                </a:cubicBezTo>
                <a:cubicBezTo>
                  <a:pt x="268" y="166"/>
                  <a:pt x="267" y="167"/>
                  <a:pt x="267" y="168"/>
                </a:cubicBezTo>
                <a:cubicBezTo>
                  <a:pt x="266" y="168"/>
                  <a:pt x="266" y="169"/>
                  <a:pt x="266" y="170"/>
                </a:cubicBezTo>
                <a:cubicBezTo>
                  <a:pt x="266" y="171"/>
                  <a:pt x="266" y="172"/>
                  <a:pt x="266" y="172"/>
                </a:cubicBezTo>
                <a:cubicBezTo>
                  <a:pt x="267" y="173"/>
                  <a:pt x="267" y="174"/>
                  <a:pt x="268" y="174"/>
                </a:cubicBezTo>
                <a:cubicBezTo>
                  <a:pt x="268" y="174"/>
                  <a:pt x="269" y="175"/>
                  <a:pt x="269" y="175"/>
                </a:cubicBezTo>
                <a:cubicBezTo>
                  <a:pt x="270" y="175"/>
                  <a:pt x="271" y="175"/>
                  <a:pt x="272" y="175"/>
                </a:cubicBezTo>
                <a:cubicBezTo>
                  <a:pt x="272" y="175"/>
                  <a:pt x="273" y="175"/>
                  <a:pt x="274" y="175"/>
                </a:cubicBezTo>
                <a:cubicBezTo>
                  <a:pt x="274" y="175"/>
                  <a:pt x="275" y="175"/>
                  <a:pt x="276" y="174"/>
                </a:cubicBezTo>
                <a:cubicBezTo>
                  <a:pt x="276" y="174"/>
                  <a:pt x="277" y="174"/>
                  <a:pt x="277" y="174"/>
                </a:cubicBezTo>
                <a:cubicBezTo>
                  <a:pt x="278" y="173"/>
                  <a:pt x="278" y="173"/>
                  <a:pt x="279" y="172"/>
                </a:cubicBezTo>
                <a:cubicBezTo>
                  <a:pt x="279" y="174"/>
                  <a:pt x="279" y="174"/>
                  <a:pt x="279" y="174"/>
                </a:cubicBezTo>
                <a:cubicBezTo>
                  <a:pt x="279" y="174"/>
                  <a:pt x="279" y="175"/>
                  <a:pt x="280" y="175"/>
                </a:cubicBezTo>
                <a:cubicBezTo>
                  <a:pt x="280" y="175"/>
                  <a:pt x="280" y="175"/>
                  <a:pt x="280" y="175"/>
                </a:cubicBezTo>
                <a:lnTo>
                  <a:pt x="282" y="175"/>
                </a:lnTo>
                <a:close/>
                <a:moveTo>
                  <a:pt x="279" y="170"/>
                </a:moveTo>
                <a:cubicBezTo>
                  <a:pt x="278" y="170"/>
                  <a:pt x="278" y="171"/>
                  <a:pt x="277" y="171"/>
                </a:cubicBezTo>
                <a:cubicBezTo>
                  <a:pt x="277" y="172"/>
                  <a:pt x="276" y="172"/>
                  <a:pt x="276" y="172"/>
                </a:cubicBezTo>
                <a:cubicBezTo>
                  <a:pt x="276" y="172"/>
                  <a:pt x="275" y="172"/>
                  <a:pt x="274" y="173"/>
                </a:cubicBezTo>
                <a:cubicBezTo>
                  <a:pt x="274" y="173"/>
                  <a:pt x="273" y="173"/>
                  <a:pt x="273" y="173"/>
                </a:cubicBezTo>
                <a:cubicBezTo>
                  <a:pt x="272" y="173"/>
                  <a:pt x="272" y="173"/>
                  <a:pt x="271" y="173"/>
                </a:cubicBezTo>
                <a:cubicBezTo>
                  <a:pt x="271" y="172"/>
                  <a:pt x="271" y="172"/>
                  <a:pt x="270" y="172"/>
                </a:cubicBezTo>
                <a:cubicBezTo>
                  <a:pt x="270" y="172"/>
                  <a:pt x="270" y="172"/>
                  <a:pt x="270" y="171"/>
                </a:cubicBezTo>
                <a:cubicBezTo>
                  <a:pt x="270" y="171"/>
                  <a:pt x="269" y="170"/>
                  <a:pt x="269" y="170"/>
                </a:cubicBezTo>
                <a:cubicBezTo>
                  <a:pt x="269" y="169"/>
                  <a:pt x="270" y="169"/>
                  <a:pt x="270" y="168"/>
                </a:cubicBezTo>
                <a:cubicBezTo>
                  <a:pt x="270" y="168"/>
                  <a:pt x="271" y="167"/>
                  <a:pt x="272" y="167"/>
                </a:cubicBezTo>
                <a:cubicBezTo>
                  <a:pt x="272" y="167"/>
                  <a:pt x="273" y="166"/>
                  <a:pt x="274" y="166"/>
                </a:cubicBezTo>
                <a:cubicBezTo>
                  <a:pt x="275" y="166"/>
                  <a:pt x="277" y="166"/>
                  <a:pt x="279" y="166"/>
                </a:cubicBezTo>
                <a:lnTo>
                  <a:pt x="279" y="170"/>
                </a:lnTo>
                <a:close/>
                <a:moveTo>
                  <a:pt x="274" y="199"/>
                </a:moveTo>
                <a:cubicBezTo>
                  <a:pt x="274" y="198"/>
                  <a:pt x="273" y="198"/>
                  <a:pt x="273" y="198"/>
                </a:cubicBezTo>
                <a:cubicBezTo>
                  <a:pt x="273" y="198"/>
                  <a:pt x="272" y="198"/>
                  <a:pt x="272" y="198"/>
                </a:cubicBezTo>
                <a:cubicBezTo>
                  <a:pt x="272" y="198"/>
                  <a:pt x="271" y="198"/>
                  <a:pt x="271" y="198"/>
                </a:cubicBezTo>
                <a:cubicBezTo>
                  <a:pt x="271" y="198"/>
                  <a:pt x="271" y="198"/>
                  <a:pt x="270" y="199"/>
                </a:cubicBezTo>
                <a:cubicBezTo>
                  <a:pt x="270" y="199"/>
                  <a:pt x="270" y="199"/>
                  <a:pt x="270" y="199"/>
                </a:cubicBezTo>
                <a:cubicBezTo>
                  <a:pt x="270" y="200"/>
                  <a:pt x="270" y="200"/>
                  <a:pt x="270" y="200"/>
                </a:cubicBezTo>
                <a:cubicBezTo>
                  <a:pt x="270" y="201"/>
                  <a:pt x="270" y="201"/>
                  <a:pt x="270" y="201"/>
                </a:cubicBezTo>
                <a:cubicBezTo>
                  <a:pt x="270" y="202"/>
                  <a:pt x="270" y="202"/>
                  <a:pt x="270" y="202"/>
                </a:cubicBezTo>
                <a:cubicBezTo>
                  <a:pt x="271" y="202"/>
                  <a:pt x="271" y="203"/>
                  <a:pt x="271" y="203"/>
                </a:cubicBezTo>
                <a:cubicBezTo>
                  <a:pt x="271" y="203"/>
                  <a:pt x="272" y="203"/>
                  <a:pt x="272" y="203"/>
                </a:cubicBezTo>
                <a:cubicBezTo>
                  <a:pt x="272" y="203"/>
                  <a:pt x="273" y="203"/>
                  <a:pt x="273" y="203"/>
                </a:cubicBezTo>
                <a:cubicBezTo>
                  <a:pt x="273" y="203"/>
                  <a:pt x="274" y="202"/>
                  <a:pt x="274" y="202"/>
                </a:cubicBezTo>
                <a:cubicBezTo>
                  <a:pt x="274" y="202"/>
                  <a:pt x="274" y="202"/>
                  <a:pt x="274" y="201"/>
                </a:cubicBezTo>
                <a:cubicBezTo>
                  <a:pt x="275" y="201"/>
                  <a:pt x="275" y="201"/>
                  <a:pt x="275" y="200"/>
                </a:cubicBezTo>
                <a:cubicBezTo>
                  <a:pt x="275" y="200"/>
                  <a:pt x="275" y="200"/>
                  <a:pt x="274" y="199"/>
                </a:cubicBezTo>
                <a:cubicBezTo>
                  <a:pt x="274" y="199"/>
                  <a:pt x="274" y="199"/>
                  <a:pt x="274" y="199"/>
                </a:cubicBezTo>
                <a:close/>
                <a:moveTo>
                  <a:pt x="292" y="226"/>
                </a:moveTo>
                <a:cubicBezTo>
                  <a:pt x="294" y="226"/>
                  <a:pt x="294" y="225"/>
                  <a:pt x="295" y="224"/>
                </a:cubicBezTo>
                <a:cubicBezTo>
                  <a:pt x="296" y="223"/>
                  <a:pt x="297" y="222"/>
                  <a:pt x="297" y="221"/>
                </a:cubicBezTo>
                <a:cubicBezTo>
                  <a:pt x="297" y="220"/>
                  <a:pt x="298" y="218"/>
                  <a:pt x="298" y="217"/>
                </a:cubicBezTo>
                <a:cubicBezTo>
                  <a:pt x="298" y="215"/>
                  <a:pt x="297" y="214"/>
                  <a:pt x="297" y="212"/>
                </a:cubicBezTo>
                <a:cubicBezTo>
                  <a:pt x="297" y="211"/>
                  <a:pt x="296" y="210"/>
                  <a:pt x="295" y="209"/>
                </a:cubicBezTo>
                <a:cubicBezTo>
                  <a:pt x="295" y="208"/>
                  <a:pt x="294" y="207"/>
                  <a:pt x="293" y="207"/>
                </a:cubicBezTo>
                <a:cubicBezTo>
                  <a:pt x="292" y="207"/>
                  <a:pt x="291" y="206"/>
                  <a:pt x="290" y="206"/>
                </a:cubicBezTo>
                <a:cubicBezTo>
                  <a:pt x="288" y="206"/>
                  <a:pt x="287" y="207"/>
                  <a:pt x="286" y="207"/>
                </a:cubicBezTo>
                <a:cubicBezTo>
                  <a:pt x="285" y="208"/>
                  <a:pt x="284" y="209"/>
                  <a:pt x="283" y="210"/>
                </a:cubicBezTo>
                <a:cubicBezTo>
                  <a:pt x="283" y="207"/>
                  <a:pt x="283" y="207"/>
                  <a:pt x="283" y="207"/>
                </a:cubicBezTo>
                <a:cubicBezTo>
                  <a:pt x="283" y="207"/>
                  <a:pt x="282" y="207"/>
                  <a:pt x="282" y="207"/>
                </a:cubicBezTo>
                <a:cubicBezTo>
                  <a:pt x="280" y="207"/>
                  <a:pt x="280" y="207"/>
                  <a:pt x="280" y="207"/>
                </a:cubicBezTo>
                <a:cubicBezTo>
                  <a:pt x="280" y="234"/>
                  <a:pt x="280" y="234"/>
                  <a:pt x="280" y="234"/>
                </a:cubicBezTo>
                <a:cubicBezTo>
                  <a:pt x="283" y="234"/>
                  <a:pt x="283" y="234"/>
                  <a:pt x="283" y="234"/>
                </a:cubicBezTo>
                <a:cubicBezTo>
                  <a:pt x="283" y="225"/>
                  <a:pt x="283" y="225"/>
                  <a:pt x="283" y="225"/>
                </a:cubicBezTo>
                <a:cubicBezTo>
                  <a:pt x="284" y="226"/>
                  <a:pt x="285" y="226"/>
                  <a:pt x="286" y="227"/>
                </a:cubicBezTo>
                <a:cubicBezTo>
                  <a:pt x="286" y="227"/>
                  <a:pt x="288" y="227"/>
                  <a:pt x="289" y="227"/>
                </a:cubicBezTo>
                <a:cubicBezTo>
                  <a:pt x="290" y="227"/>
                  <a:pt x="291" y="227"/>
                  <a:pt x="292" y="226"/>
                </a:cubicBezTo>
                <a:close/>
                <a:moveTo>
                  <a:pt x="285" y="224"/>
                </a:moveTo>
                <a:cubicBezTo>
                  <a:pt x="285" y="224"/>
                  <a:pt x="284" y="223"/>
                  <a:pt x="283" y="222"/>
                </a:cubicBezTo>
                <a:cubicBezTo>
                  <a:pt x="283" y="212"/>
                  <a:pt x="283" y="212"/>
                  <a:pt x="283" y="212"/>
                </a:cubicBezTo>
                <a:cubicBezTo>
                  <a:pt x="284" y="211"/>
                  <a:pt x="285" y="211"/>
                  <a:pt x="286" y="210"/>
                </a:cubicBezTo>
                <a:cubicBezTo>
                  <a:pt x="287" y="209"/>
                  <a:pt x="288" y="209"/>
                  <a:pt x="289" y="209"/>
                </a:cubicBezTo>
                <a:cubicBezTo>
                  <a:pt x="290" y="209"/>
                  <a:pt x="290" y="209"/>
                  <a:pt x="291" y="210"/>
                </a:cubicBezTo>
                <a:cubicBezTo>
                  <a:pt x="292" y="210"/>
                  <a:pt x="292" y="210"/>
                  <a:pt x="293" y="211"/>
                </a:cubicBezTo>
                <a:cubicBezTo>
                  <a:pt x="293" y="212"/>
                  <a:pt x="293" y="212"/>
                  <a:pt x="294" y="213"/>
                </a:cubicBezTo>
                <a:cubicBezTo>
                  <a:pt x="294" y="214"/>
                  <a:pt x="294" y="215"/>
                  <a:pt x="294" y="217"/>
                </a:cubicBezTo>
                <a:cubicBezTo>
                  <a:pt x="294" y="219"/>
                  <a:pt x="293" y="221"/>
                  <a:pt x="292" y="222"/>
                </a:cubicBezTo>
                <a:cubicBezTo>
                  <a:pt x="291" y="224"/>
                  <a:pt x="290" y="224"/>
                  <a:pt x="288" y="224"/>
                </a:cubicBezTo>
                <a:cubicBezTo>
                  <a:pt x="287" y="224"/>
                  <a:pt x="286" y="224"/>
                  <a:pt x="285" y="224"/>
                </a:cubicBezTo>
                <a:close/>
                <a:moveTo>
                  <a:pt x="343" y="42"/>
                </a:moveTo>
                <a:cubicBezTo>
                  <a:pt x="347" y="42"/>
                  <a:pt x="350" y="41"/>
                  <a:pt x="352" y="38"/>
                </a:cubicBezTo>
                <a:cubicBezTo>
                  <a:pt x="352" y="42"/>
                  <a:pt x="352" y="42"/>
                  <a:pt x="352" y="42"/>
                </a:cubicBezTo>
                <a:cubicBezTo>
                  <a:pt x="355" y="42"/>
                  <a:pt x="355" y="42"/>
                  <a:pt x="355" y="42"/>
                </a:cubicBezTo>
                <a:cubicBezTo>
                  <a:pt x="355" y="0"/>
                  <a:pt x="355" y="0"/>
                  <a:pt x="355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2" y="16"/>
                  <a:pt x="352" y="16"/>
                  <a:pt x="352" y="16"/>
                </a:cubicBezTo>
                <a:cubicBezTo>
                  <a:pt x="350" y="13"/>
                  <a:pt x="347" y="12"/>
                  <a:pt x="343" y="12"/>
                </a:cubicBezTo>
                <a:cubicBezTo>
                  <a:pt x="339" y="12"/>
                  <a:pt x="337" y="13"/>
                  <a:pt x="335" y="16"/>
                </a:cubicBezTo>
                <a:cubicBezTo>
                  <a:pt x="333" y="18"/>
                  <a:pt x="332" y="22"/>
                  <a:pt x="332" y="27"/>
                </a:cubicBezTo>
                <a:cubicBezTo>
                  <a:pt x="332" y="27"/>
                  <a:pt x="332" y="27"/>
                  <a:pt x="332" y="27"/>
                </a:cubicBezTo>
                <a:cubicBezTo>
                  <a:pt x="332" y="32"/>
                  <a:pt x="333" y="35"/>
                  <a:pt x="335" y="38"/>
                </a:cubicBezTo>
                <a:cubicBezTo>
                  <a:pt x="337" y="41"/>
                  <a:pt x="339" y="42"/>
                  <a:pt x="343" y="42"/>
                </a:cubicBezTo>
                <a:close/>
                <a:moveTo>
                  <a:pt x="337" y="18"/>
                </a:moveTo>
                <a:cubicBezTo>
                  <a:pt x="339" y="15"/>
                  <a:pt x="341" y="14"/>
                  <a:pt x="344" y="14"/>
                </a:cubicBezTo>
                <a:cubicBezTo>
                  <a:pt x="348" y="14"/>
                  <a:pt x="350" y="16"/>
                  <a:pt x="352" y="20"/>
                </a:cubicBezTo>
                <a:cubicBezTo>
                  <a:pt x="352" y="34"/>
                  <a:pt x="352" y="34"/>
                  <a:pt x="352" y="34"/>
                </a:cubicBezTo>
                <a:cubicBezTo>
                  <a:pt x="350" y="38"/>
                  <a:pt x="348" y="39"/>
                  <a:pt x="343" y="39"/>
                </a:cubicBezTo>
                <a:cubicBezTo>
                  <a:pt x="341" y="39"/>
                  <a:pt x="339" y="38"/>
                  <a:pt x="337" y="36"/>
                </a:cubicBezTo>
                <a:cubicBezTo>
                  <a:pt x="336" y="34"/>
                  <a:pt x="335" y="31"/>
                  <a:pt x="335" y="27"/>
                </a:cubicBezTo>
                <a:cubicBezTo>
                  <a:pt x="335" y="23"/>
                  <a:pt x="336" y="20"/>
                  <a:pt x="337" y="18"/>
                </a:cubicBezTo>
                <a:close/>
                <a:moveTo>
                  <a:pt x="347" y="72"/>
                </a:moveTo>
                <a:cubicBezTo>
                  <a:pt x="345" y="74"/>
                  <a:pt x="344" y="78"/>
                  <a:pt x="344" y="83"/>
                </a:cubicBezTo>
                <a:cubicBezTo>
                  <a:pt x="344" y="83"/>
                  <a:pt x="344" y="83"/>
                  <a:pt x="344" y="83"/>
                </a:cubicBezTo>
                <a:cubicBezTo>
                  <a:pt x="344" y="88"/>
                  <a:pt x="345" y="91"/>
                  <a:pt x="347" y="94"/>
                </a:cubicBezTo>
                <a:cubicBezTo>
                  <a:pt x="349" y="97"/>
                  <a:pt x="352" y="98"/>
                  <a:pt x="356" y="98"/>
                </a:cubicBezTo>
                <a:cubicBezTo>
                  <a:pt x="359" y="98"/>
                  <a:pt x="361" y="97"/>
                  <a:pt x="363" y="95"/>
                </a:cubicBezTo>
                <a:cubicBezTo>
                  <a:pt x="363" y="97"/>
                  <a:pt x="363" y="97"/>
                  <a:pt x="363" y="97"/>
                </a:cubicBezTo>
                <a:cubicBezTo>
                  <a:pt x="363" y="99"/>
                  <a:pt x="362" y="100"/>
                  <a:pt x="361" y="101"/>
                </a:cubicBezTo>
                <a:cubicBezTo>
                  <a:pt x="360" y="103"/>
                  <a:pt x="358" y="103"/>
                  <a:pt x="356" y="103"/>
                </a:cubicBezTo>
                <a:cubicBezTo>
                  <a:pt x="353" y="103"/>
                  <a:pt x="351" y="102"/>
                  <a:pt x="349" y="100"/>
                </a:cubicBezTo>
                <a:cubicBezTo>
                  <a:pt x="345" y="105"/>
                  <a:pt x="345" y="105"/>
                  <a:pt x="345" y="105"/>
                </a:cubicBezTo>
                <a:cubicBezTo>
                  <a:pt x="347" y="106"/>
                  <a:pt x="348" y="107"/>
                  <a:pt x="350" y="108"/>
                </a:cubicBezTo>
                <a:cubicBezTo>
                  <a:pt x="352" y="109"/>
                  <a:pt x="354" y="109"/>
                  <a:pt x="357" y="109"/>
                </a:cubicBezTo>
                <a:cubicBezTo>
                  <a:pt x="359" y="109"/>
                  <a:pt x="362" y="109"/>
                  <a:pt x="364" y="108"/>
                </a:cubicBezTo>
                <a:cubicBezTo>
                  <a:pt x="366" y="107"/>
                  <a:pt x="368" y="105"/>
                  <a:pt x="369" y="103"/>
                </a:cubicBezTo>
                <a:cubicBezTo>
                  <a:pt x="370" y="102"/>
                  <a:pt x="371" y="99"/>
                  <a:pt x="371" y="97"/>
                </a:cubicBezTo>
                <a:cubicBezTo>
                  <a:pt x="371" y="68"/>
                  <a:pt x="371" y="68"/>
                  <a:pt x="371" y="68"/>
                </a:cubicBezTo>
                <a:cubicBezTo>
                  <a:pt x="364" y="68"/>
                  <a:pt x="364" y="68"/>
                  <a:pt x="364" y="68"/>
                </a:cubicBezTo>
                <a:cubicBezTo>
                  <a:pt x="363" y="71"/>
                  <a:pt x="363" y="71"/>
                  <a:pt x="363" y="71"/>
                </a:cubicBezTo>
                <a:cubicBezTo>
                  <a:pt x="361" y="69"/>
                  <a:pt x="359" y="68"/>
                  <a:pt x="356" y="68"/>
                </a:cubicBezTo>
                <a:cubicBezTo>
                  <a:pt x="352" y="68"/>
                  <a:pt x="349" y="69"/>
                  <a:pt x="347" y="72"/>
                </a:cubicBezTo>
                <a:close/>
                <a:moveTo>
                  <a:pt x="353" y="76"/>
                </a:moveTo>
                <a:cubicBezTo>
                  <a:pt x="354" y="75"/>
                  <a:pt x="356" y="74"/>
                  <a:pt x="358" y="74"/>
                </a:cubicBezTo>
                <a:cubicBezTo>
                  <a:pt x="360" y="74"/>
                  <a:pt x="362" y="75"/>
                  <a:pt x="363" y="77"/>
                </a:cubicBezTo>
                <a:cubicBezTo>
                  <a:pt x="363" y="89"/>
                  <a:pt x="363" y="89"/>
                  <a:pt x="363" y="89"/>
                </a:cubicBezTo>
                <a:cubicBezTo>
                  <a:pt x="362" y="91"/>
                  <a:pt x="360" y="92"/>
                  <a:pt x="358" y="92"/>
                </a:cubicBezTo>
                <a:cubicBezTo>
                  <a:pt x="356" y="92"/>
                  <a:pt x="354" y="91"/>
                  <a:pt x="353" y="90"/>
                </a:cubicBezTo>
                <a:cubicBezTo>
                  <a:pt x="352" y="88"/>
                  <a:pt x="352" y="86"/>
                  <a:pt x="352" y="83"/>
                </a:cubicBezTo>
                <a:cubicBezTo>
                  <a:pt x="352" y="80"/>
                  <a:pt x="352" y="78"/>
                  <a:pt x="353" y="76"/>
                </a:cubicBezTo>
                <a:close/>
                <a:moveTo>
                  <a:pt x="364" y="42"/>
                </a:moveTo>
                <a:cubicBezTo>
                  <a:pt x="368" y="42"/>
                  <a:pt x="368" y="42"/>
                  <a:pt x="368" y="42"/>
                </a:cubicBezTo>
                <a:cubicBezTo>
                  <a:pt x="368" y="12"/>
                  <a:pt x="368" y="12"/>
                  <a:pt x="368" y="12"/>
                </a:cubicBezTo>
                <a:cubicBezTo>
                  <a:pt x="364" y="12"/>
                  <a:pt x="364" y="12"/>
                  <a:pt x="364" y="12"/>
                </a:cubicBezTo>
                <a:lnTo>
                  <a:pt x="364" y="42"/>
                </a:lnTo>
                <a:close/>
                <a:moveTo>
                  <a:pt x="169" y="42"/>
                </a:moveTo>
                <a:cubicBezTo>
                  <a:pt x="171" y="42"/>
                  <a:pt x="173" y="42"/>
                  <a:pt x="174" y="41"/>
                </a:cubicBezTo>
                <a:cubicBezTo>
                  <a:pt x="176" y="40"/>
                  <a:pt x="177" y="39"/>
                  <a:pt x="178" y="37"/>
                </a:cubicBezTo>
                <a:cubicBezTo>
                  <a:pt x="180" y="36"/>
                  <a:pt x="180" y="34"/>
                  <a:pt x="180" y="33"/>
                </a:cubicBezTo>
                <a:cubicBezTo>
                  <a:pt x="177" y="33"/>
                  <a:pt x="177" y="33"/>
                  <a:pt x="177" y="33"/>
                </a:cubicBezTo>
                <a:cubicBezTo>
                  <a:pt x="177" y="35"/>
                  <a:pt x="176" y="36"/>
                  <a:pt x="175" y="38"/>
                </a:cubicBezTo>
                <a:cubicBezTo>
                  <a:pt x="173" y="39"/>
                  <a:pt x="171" y="39"/>
                  <a:pt x="169" y="39"/>
                </a:cubicBezTo>
                <a:cubicBezTo>
                  <a:pt x="166" y="39"/>
                  <a:pt x="164" y="38"/>
                  <a:pt x="162" y="36"/>
                </a:cubicBezTo>
                <a:cubicBezTo>
                  <a:pt x="160" y="34"/>
                  <a:pt x="159" y="31"/>
                  <a:pt x="159" y="27"/>
                </a:cubicBezTo>
                <a:cubicBezTo>
                  <a:pt x="159" y="27"/>
                  <a:pt x="159" y="27"/>
                  <a:pt x="159" y="27"/>
                </a:cubicBezTo>
                <a:cubicBezTo>
                  <a:pt x="159" y="23"/>
                  <a:pt x="160" y="20"/>
                  <a:pt x="162" y="18"/>
                </a:cubicBezTo>
                <a:cubicBezTo>
                  <a:pt x="164" y="15"/>
                  <a:pt x="166" y="14"/>
                  <a:pt x="169" y="14"/>
                </a:cubicBezTo>
                <a:cubicBezTo>
                  <a:pt x="171" y="14"/>
                  <a:pt x="173" y="15"/>
                  <a:pt x="175" y="16"/>
                </a:cubicBezTo>
                <a:cubicBezTo>
                  <a:pt x="176" y="18"/>
                  <a:pt x="177" y="20"/>
                  <a:pt x="177" y="22"/>
                </a:cubicBezTo>
                <a:cubicBezTo>
                  <a:pt x="180" y="22"/>
                  <a:pt x="180" y="22"/>
                  <a:pt x="180" y="22"/>
                </a:cubicBezTo>
                <a:cubicBezTo>
                  <a:pt x="180" y="19"/>
                  <a:pt x="179" y="16"/>
                  <a:pt x="177" y="14"/>
                </a:cubicBezTo>
                <a:cubicBezTo>
                  <a:pt x="175" y="13"/>
                  <a:pt x="172" y="12"/>
                  <a:pt x="169" y="12"/>
                </a:cubicBezTo>
                <a:cubicBezTo>
                  <a:pt x="166" y="12"/>
                  <a:pt x="164" y="12"/>
                  <a:pt x="162" y="13"/>
                </a:cubicBezTo>
                <a:cubicBezTo>
                  <a:pt x="160" y="15"/>
                  <a:pt x="159" y="16"/>
                  <a:pt x="158" y="19"/>
                </a:cubicBezTo>
                <a:cubicBezTo>
                  <a:pt x="157" y="21"/>
                  <a:pt x="156" y="23"/>
                  <a:pt x="156" y="26"/>
                </a:cubicBezTo>
                <a:cubicBezTo>
                  <a:pt x="156" y="27"/>
                  <a:pt x="156" y="27"/>
                  <a:pt x="156" y="27"/>
                </a:cubicBezTo>
                <a:cubicBezTo>
                  <a:pt x="156" y="32"/>
                  <a:pt x="157" y="35"/>
                  <a:pt x="160" y="38"/>
                </a:cubicBezTo>
                <a:cubicBezTo>
                  <a:pt x="162" y="41"/>
                  <a:pt x="165" y="42"/>
                  <a:pt x="169" y="42"/>
                </a:cubicBezTo>
                <a:close/>
                <a:moveTo>
                  <a:pt x="138" y="42"/>
                </a:moveTo>
                <a:cubicBezTo>
                  <a:pt x="141" y="42"/>
                  <a:pt x="143" y="42"/>
                  <a:pt x="145" y="40"/>
                </a:cubicBezTo>
                <a:cubicBezTo>
                  <a:pt x="147" y="39"/>
                  <a:pt x="148" y="37"/>
                  <a:pt x="149" y="35"/>
                </a:cubicBezTo>
                <a:cubicBezTo>
                  <a:pt x="151" y="33"/>
                  <a:pt x="151" y="30"/>
                  <a:pt x="151" y="27"/>
                </a:cubicBezTo>
                <a:cubicBezTo>
                  <a:pt x="151" y="27"/>
                  <a:pt x="151" y="27"/>
                  <a:pt x="151" y="27"/>
                </a:cubicBezTo>
                <a:cubicBezTo>
                  <a:pt x="151" y="22"/>
                  <a:pt x="150" y="18"/>
                  <a:pt x="147" y="16"/>
                </a:cubicBezTo>
                <a:cubicBezTo>
                  <a:pt x="145" y="13"/>
                  <a:pt x="142" y="12"/>
                  <a:pt x="138" y="12"/>
                </a:cubicBezTo>
                <a:cubicBezTo>
                  <a:pt x="135" y="12"/>
                  <a:pt x="133" y="12"/>
                  <a:pt x="131" y="13"/>
                </a:cubicBezTo>
                <a:cubicBezTo>
                  <a:pt x="129" y="15"/>
                  <a:pt x="127" y="16"/>
                  <a:pt x="126" y="19"/>
                </a:cubicBezTo>
                <a:cubicBezTo>
                  <a:pt x="125" y="21"/>
                  <a:pt x="125" y="24"/>
                  <a:pt x="125" y="26"/>
                </a:cubicBezTo>
                <a:cubicBezTo>
                  <a:pt x="125" y="27"/>
                  <a:pt x="125" y="27"/>
                  <a:pt x="125" y="27"/>
                </a:cubicBezTo>
                <a:cubicBezTo>
                  <a:pt x="125" y="32"/>
                  <a:pt x="126" y="35"/>
                  <a:pt x="128" y="38"/>
                </a:cubicBezTo>
                <a:cubicBezTo>
                  <a:pt x="131" y="41"/>
                  <a:pt x="134" y="42"/>
                  <a:pt x="138" y="42"/>
                </a:cubicBezTo>
                <a:close/>
                <a:moveTo>
                  <a:pt x="128" y="27"/>
                </a:moveTo>
                <a:cubicBezTo>
                  <a:pt x="128" y="23"/>
                  <a:pt x="129" y="20"/>
                  <a:pt x="131" y="18"/>
                </a:cubicBezTo>
                <a:cubicBezTo>
                  <a:pt x="133" y="15"/>
                  <a:pt x="135" y="14"/>
                  <a:pt x="138" y="14"/>
                </a:cubicBezTo>
                <a:cubicBezTo>
                  <a:pt x="140" y="14"/>
                  <a:pt x="142" y="15"/>
                  <a:pt x="143" y="16"/>
                </a:cubicBezTo>
                <a:cubicBezTo>
                  <a:pt x="145" y="17"/>
                  <a:pt x="146" y="18"/>
                  <a:pt x="147" y="20"/>
                </a:cubicBezTo>
                <a:cubicBezTo>
                  <a:pt x="147" y="22"/>
                  <a:pt x="148" y="24"/>
                  <a:pt x="148" y="26"/>
                </a:cubicBezTo>
                <a:cubicBezTo>
                  <a:pt x="148" y="27"/>
                  <a:pt x="148" y="27"/>
                  <a:pt x="148" y="27"/>
                </a:cubicBezTo>
                <a:cubicBezTo>
                  <a:pt x="148" y="31"/>
                  <a:pt x="147" y="34"/>
                  <a:pt x="145" y="36"/>
                </a:cubicBezTo>
                <a:cubicBezTo>
                  <a:pt x="143" y="38"/>
                  <a:pt x="141" y="39"/>
                  <a:pt x="138" y="39"/>
                </a:cubicBezTo>
                <a:cubicBezTo>
                  <a:pt x="135" y="39"/>
                  <a:pt x="133" y="38"/>
                  <a:pt x="131" y="36"/>
                </a:cubicBezTo>
                <a:cubicBezTo>
                  <a:pt x="129" y="34"/>
                  <a:pt x="128" y="31"/>
                  <a:pt x="128" y="27"/>
                </a:cubicBezTo>
                <a:close/>
                <a:moveTo>
                  <a:pt x="389" y="24"/>
                </a:moveTo>
                <a:cubicBezTo>
                  <a:pt x="384" y="24"/>
                  <a:pt x="381" y="25"/>
                  <a:pt x="379" y="27"/>
                </a:cubicBezTo>
                <a:cubicBezTo>
                  <a:pt x="376" y="29"/>
                  <a:pt x="375" y="31"/>
                  <a:pt x="375" y="34"/>
                </a:cubicBezTo>
                <a:cubicBezTo>
                  <a:pt x="375" y="36"/>
                  <a:pt x="376" y="38"/>
                  <a:pt x="378" y="40"/>
                </a:cubicBezTo>
                <a:cubicBezTo>
                  <a:pt x="379" y="41"/>
                  <a:pt x="382" y="42"/>
                  <a:pt x="384" y="42"/>
                </a:cubicBezTo>
                <a:cubicBezTo>
                  <a:pt x="386" y="42"/>
                  <a:pt x="388" y="42"/>
                  <a:pt x="390" y="41"/>
                </a:cubicBezTo>
                <a:cubicBezTo>
                  <a:pt x="392" y="40"/>
                  <a:pt x="393" y="39"/>
                  <a:pt x="395" y="38"/>
                </a:cubicBezTo>
                <a:cubicBezTo>
                  <a:pt x="395" y="39"/>
                  <a:pt x="395" y="41"/>
                  <a:pt x="395" y="42"/>
                </a:cubicBezTo>
                <a:cubicBezTo>
                  <a:pt x="399" y="42"/>
                  <a:pt x="399" y="42"/>
                  <a:pt x="399" y="42"/>
                </a:cubicBezTo>
                <a:cubicBezTo>
                  <a:pt x="399" y="41"/>
                  <a:pt x="399" y="41"/>
                  <a:pt x="399" y="41"/>
                </a:cubicBezTo>
                <a:cubicBezTo>
                  <a:pt x="398" y="40"/>
                  <a:pt x="398" y="38"/>
                  <a:pt x="398" y="35"/>
                </a:cubicBezTo>
                <a:cubicBezTo>
                  <a:pt x="398" y="21"/>
                  <a:pt x="398" y="21"/>
                  <a:pt x="398" y="21"/>
                </a:cubicBezTo>
                <a:cubicBezTo>
                  <a:pt x="398" y="18"/>
                  <a:pt x="397" y="16"/>
                  <a:pt x="395" y="14"/>
                </a:cubicBezTo>
                <a:cubicBezTo>
                  <a:pt x="393" y="12"/>
                  <a:pt x="390" y="12"/>
                  <a:pt x="387" y="12"/>
                </a:cubicBezTo>
                <a:cubicBezTo>
                  <a:pt x="384" y="12"/>
                  <a:pt x="381" y="12"/>
                  <a:pt x="379" y="14"/>
                </a:cubicBezTo>
                <a:cubicBezTo>
                  <a:pt x="377" y="16"/>
                  <a:pt x="376" y="18"/>
                  <a:pt x="376" y="20"/>
                </a:cubicBezTo>
                <a:cubicBezTo>
                  <a:pt x="379" y="20"/>
                  <a:pt x="379" y="20"/>
                  <a:pt x="379" y="20"/>
                </a:cubicBezTo>
                <a:cubicBezTo>
                  <a:pt x="379" y="19"/>
                  <a:pt x="380" y="17"/>
                  <a:pt x="381" y="16"/>
                </a:cubicBezTo>
                <a:cubicBezTo>
                  <a:pt x="383" y="15"/>
                  <a:pt x="385" y="14"/>
                  <a:pt x="387" y="14"/>
                </a:cubicBezTo>
                <a:cubicBezTo>
                  <a:pt x="389" y="14"/>
                  <a:pt x="391" y="15"/>
                  <a:pt x="393" y="16"/>
                </a:cubicBezTo>
                <a:cubicBezTo>
                  <a:pt x="394" y="17"/>
                  <a:pt x="395" y="19"/>
                  <a:pt x="395" y="21"/>
                </a:cubicBezTo>
                <a:cubicBezTo>
                  <a:pt x="395" y="24"/>
                  <a:pt x="395" y="24"/>
                  <a:pt x="395" y="24"/>
                </a:cubicBezTo>
                <a:lnTo>
                  <a:pt x="389" y="24"/>
                </a:lnTo>
                <a:close/>
                <a:moveTo>
                  <a:pt x="395" y="34"/>
                </a:moveTo>
                <a:cubicBezTo>
                  <a:pt x="394" y="35"/>
                  <a:pt x="392" y="37"/>
                  <a:pt x="391" y="38"/>
                </a:cubicBezTo>
                <a:cubicBezTo>
                  <a:pt x="389" y="39"/>
                  <a:pt x="387" y="39"/>
                  <a:pt x="385" y="39"/>
                </a:cubicBezTo>
                <a:cubicBezTo>
                  <a:pt x="383" y="39"/>
                  <a:pt x="381" y="39"/>
                  <a:pt x="380" y="38"/>
                </a:cubicBezTo>
                <a:cubicBezTo>
                  <a:pt x="379" y="37"/>
                  <a:pt x="378" y="35"/>
                  <a:pt x="378" y="34"/>
                </a:cubicBezTo>
                <a:cubicBezTo>
                  <a:pt x="378" y="32"/>
                  <a:pt x="379" y="30"/>
                  <a:pt x="381" y="29"/>
                </a:cubicBezTo>
                <a:cubicBezTo>
                  <a:pt x="383" y="28"/>
                  <a:pt x="385" y="27"/>
                  <a:pt x="389" y="27"/>
                </a:cubicBezTo>
                <a:cubicBezTo>
                  <a:pt x="395" y="27"/>
                  <a:pt x="395" y="27"/>
                  <a:pt x="395" y="27"/>
                </a:cubicBezTo>
                <a:lnTo>
                  <a:pt x="395" y="34"/>
                </a:lnTo>
                <a:close/>
                <a:moveTo>
                  <a:pt x="114" y="37"/>
                </a:moveTo>
                <a:cubicBezTo>
                  <a:pt x="112" y="39"/>
                  <a:pt x="109" y="39"/>
                  <a:pt x="106" y="39"/>
                </a:cubicBezTo>
                <a:cubicBezTo>
                  <a:pt x="103" y="39"/>
                  <a:pt x="100" y="39"/>
                  <a:pt x="98" y="37"/>
                </a:cubicBezTo>
                <a:cubicBezTo>
                  <a:pt x="96" y="35"/>
                  <a:pt x="95" y="33"/>
                  <a:pt x="95" y="30"/>
                </a:cubicBezTo>
                <a:cubicBezTo>
                  <a:pt x="91" y="30"/>
                  <a:pt x="91" y="30"/>
                  <a:pt x="91" y="30"/>
                </a:cubicBezTo>
                <a:cubicBezTo>
                  <a:pt x="91" y="33"/>
                  <a:pt x="92" y="35"/>
                  <a:pt x="93" y="37"/>
                </a:cubicBezTo>
                <a:cubicBezTo>
                  <a:pt x="95" y="38"/>
                  <a:pt x="96" y="40"/>
                  <a:pt x="99" y="41"/>
                </a:cubicBezTo>
                <a:cubicBezTo>
                  <a:pt x="101" y="42"/>
                  <a:pt x="104" y="42"/>
                  <a:pt x="106" y="42"/>
                </a:cubicBezTo>
                <a:cubicBezTo>
                  <a:pt x="110" y="42"/>
                  <a:pt x="114" y="41"/>
                  <a:pt x="116" y="39"/>
                </a:cubicBezTo>
                <a:cubicBezTo>
                  <a:pt x="119" y="37"/>
                  <a:pt x="120" y="35"/>
                  <a:pt x="120" y="32"/>
                </a:cubicBezTo>
                <a:cubicBezTo>
                  <a:pt x="120" y="30"/>
                  <a:pt x="120" y="28"/>
                  <a:pt x="119" y="27"/>
                </a:cubicBezTo>
                <a:cubicBezTo>
                  <a:pt x="118" y="25"/>
                  <a:pt x="116" y="24"/>
                  <a:pt x="114" y="23"/>
                </a:cubicBezTo>
                <a:cubicBezTo>
                  <a:pt x="113" y="22"/>
                  <a:pt x="110" y="21"/>
                  <a:pt x="106" y="20"/>
                </a:cubicBezTo>
                <a:cubicBezTo>
                  <a:pt x="103" y="19"/>
                  <a:pt x="100" y="18"/>
                  <a:pt x="99" y="16"/>
                </a:cubicBezTo>
                <a:cubicBezTo>
                  <a:pt x="97" y="15"/>
                  <a:pt x="96" y="14"/>
                  <a:pt x="96" y="12"/>
                </a:cubicBezTo>
                <a:cubicBezTo>
                  <a:pt x="96" y="9"/>
                  <a:pt x="97" y="8"/>
                  <a:pt x="99" y="6"/>
                </a:cubicBezTo>
                <a:cubicBezTo>
                  <a:pt x="101" y="5"/>
                  <a:pt x="103" y="4"/>
                  <a:pt x="106" y="4"/>
                </a:cubicBezTo>
                <a:cubicBezTo>
                  <a:pt x="109" y="4"/>
                  <a:pt x="112" y="5"/>
                  <a:pt x="114" y="7"/>
                </a:cubicBezTo>
                <a:cubicBezTo>
                  <a:pt x="115" y="8"/>
                  <a:pt x="116" y="10"/>
                  <a:pt x="116" y="13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0" y="11"/>
                  <a:pt x="119" y="9"/>
                  <a:pt x="118" y="7"/>
                </a:cubicBezTo>
                <a:cubicBezTo>
                  <a:pt x="117" y="5"/>
                  <a:pt x="115" y="4"/>
                  <a:pt x="113" y="3"/>
                </a:cubicBezTo>
                <a:cubicBezTo>
                  <a:pt x="111" y="2"/>
                  <a:pt x="109" y="1"/>
                  <a:pt x="106" y="1"/>
                </a:cubicBezTo>
                <a:cubicBezTo>
                  <a:pt x="102" y="1"/>
                  <a:pt x="99" y="2"/>
                  <a:pt x="96" y="4"/>
                </a:cubicBezTo>
                <a:cubicBezTo>
                  <a:pt x="94" y="6"/>
                  <a:pt x="93" y="9"/>
                  <a:pt x="93" y="12"/>
                </a:cubicBezTo>
                <a:cubicBezTo>
                  <a:pt x="93" y="15"/>
                  <a:pt x="94" y="17"/>
                  <a:pt x="97" y="19"/>
                </a:cubicBezTo>
                <a:cubicBezTo>
                  <a:pt x="99" y="21"/>
                  <a:pt x="102" y="22"/>
                  <a:pt x="106" y="23"/>
                </a:cubicBezTo>
                <a:cubicBezTo>
                  <a:pt x="110" y="24"/>
                  <a:pt x="113" y="25"/>
                  <a:pt x="114" y="27"/>
                </a:cubicBezTo>
                <a:cubicBezTo>
                  <a:pt x="116" y="28"/>
                  <a:pt x="117" y="30"/>
                  <a:pt x="117" y="32"/>
                </a:cubicBezTo>
                <a:cubicBezTo>
                  <a:pt x="117" y="34"/>
                  <a:pt x="116" y="36"/>
                  <a:pt x="114" y="37"/>
                </a:cubicBezTo>
                <a:close/>
                <a:moveTo>
                  <a:pt x="366" y="6"/>
                </a:moveTo>
                <a:cubicBezTo>
                  <a:pt x="367" y="6"/>
                  <a:pt x="367" y="6"/>
                  <a:pt x="368" y="5"/>
                </a:cubicBezTo>
                <a:cubicBezTo>
                  <a:pt x="368" y="5"/>
                  <a:pt x="368" y="4"/>
                  <a:pt x="368" y="4"/>
                </a:cubicBezTo>
                <a:cubicBezTo>
                  <a:pt x="368" y="3"/>
                  <a:pt x="368" y="2"/>
                  <a:pt x="368" y="2"/>
                </a:cubicBezTo>
                <a:cubicBezTo>
                  <a:pt x="367" y="2"/>
                  <a:pt x="367" y="1"/>
                  <a:pt x="366" y="1"/>
                </a:cubicBezTo>
                <a:cubicBezTo>
                  <a:pt x="365" y="1"/>
                  <a:pt x="365" y="2"/>
                  <a:pt x="364" y="2"/>
                </a:cubicBezTo>
                <a:cubicBezTo>
                  <a:pt x="364" y="2"/>
                  <a:pt x="364" y="3"/>
                  <a:pt x="364" y="4"/>
                </a:cubicBezTo>
                <a:cubicBezTo>
                  <a:pt x="364" y="4"/>
                  <a:pt x="364" y="5"/>
                  <a:pt x="364" y="5"/>
                </a:cubicBezTo>
                <a:cubicBezTo>
                  <a:pt x="365" y="6"/>
                  <a:pt x="365" y="6"/>
                  <a:pt x="366" y="6"/>
                </a:cubicBezTo>
                <a:close/>
                <a:moveTo>
                  <a:pt x="321" y="72"/>
                </a:moveTo>
                <a:cubicBezTo>
                  <a:pt x="321" y="68"/>
                  <a:pt x="321" y="68"/>
                  <a:pt x="321" y="68"/>
                </a:cubicBezTo>
                <a:cubicBezTo>
                  <a:pt x="313" y="68"/>
                  <a:pt x="313" y="68"/>
                  <a:pt x="313" y="68"/>
                </a:cubicBezTo>
                <a:cubicBezTo>
                  <a:pt x="313" y="98"/>
                  <a:pt x="313" y="98"/>
                  <a:pt x="313" y="98"/>
                </a:cubicBezTo>
                <a:cubicBezTo>
                  <a:pt x="321" y="98"/>
                  <a:pt x="321" y="98"/>
                  <a:pt x="321" y="98"/>
                </a:cubicBezTo>
                <a:cubicBezTo>
                  <a:pt x="321" y="77"/>
                  <a:pt x="321" y="77"/>
                  <a:pt x="321" y="77"/>
                </a:cubicBezTo>
                <a:cubicBezTo>
                  <a:pt x="322" y="75"/>
                  <a:pt x="324" y="74"/>
                  <a:pt x="326" y="74"/>
                </a:cubicBezTo>
                <a:cubicBezTo>
                  <a:pt x="328" y="74"/>
                  <a:pt x="329" y="74"/>
                  <a:pt x="330" y="75"/>
                </a:cubicBezTo>
                <a:cubicBezTo>
                  <a:pt x="331" y="76"/>
                  <a:pt x="331" y="77"/>
                  <a:pt x="331" y="79"/>
                </a:cubicBezTo>
                <a:cubicBezTo>
                  <a:pt x="331" y="98"/>
                  <a:pt x="331" y="98"/>
                  <a:pt x="331" y="98"/>
                </a:cubicBezTo>
                <a:cubicBezTo>
                  <a:pt x="339" y="98"/>
                  <a:pt x="339" y="98"/>
                  <a:pt x="339" y="98"/>
                </a:cubicBezTo>
                <a:cubicBezTo>
                  <a:pt x="339" y="79"/>
                  <a:pt x="339" y="79"/>
                  <a:pt x="339" y="79"/>
                </a:cubicBezTo>
                <a:cubicBezTo>
                  <a:pt x="339" y="75"/>
                  <a:pt x="338" y="72"/>
                  <a:pt x="336" y="70"/>
                </a:cubicBezTo>
                <a:cubicBezTo>
                  <a:pt x="335" y="68"/>
                  <a:pt x="333" y="68"/>
                  <a:pt x="329" y="68"/>
                </a:cubicBezTo>
                <a:cubicBezTo>
                  <a:pt x="326" y="68"/>
                  <a:pt x="323" y="69"/>
                  <a:pt x="321" y="72"/>
                </a:cubicBezTo>
                <a:close/>
                <a:moveTo>
                  <a:pt x="129" y="87"/>
                </a:moveTo>
                <a:cubicBezTo>
                  <a:pt x="128" y="68"/>
                  <a:pt x="128" y="68"/>
                  <a:pt x="128" y="68"/>
                </a:cubicBezTo>
                <a:cubicBezTo>
                  <a:pt x="139" y="98"/>
                  <a:pt x="139" y="98"/>
                  <a:pt x="139" y="98"/>
                </a:cubicBezTo>
                <a:cubicBezTo>
                  <a:pt x="145" y="98"/>
                  <a:pt x="145" y="98"/>
                  <a:pt x="145" y="98"/>
                </a:cubicBezTo>
                <a:cubicBezTo>
                  <a:pt x="156" y="68"/>
                  <a:pt x="156" y="68"/>
                  <a:pt x="156" y="68"/>
                </a:cubicBezTo>
                <a:cubicBezTo>
                  <a:pt x="155" y="87"/>
                  <a:pt x="155" y="87"/>
                  <a:pt x="155" y="87"/>
                </a:cubicBezTo>
                <a:cubicBezTo>
                  <a:pt x="155" y="98"/>
                  <a:pt x="155" y="98"/>
                  <a:pt x="155" y="98"/>
                </a:cubicBezTo>
                <a:cubicBezTo>
                  <a:pt x="163" y="98"/>
                  <a:pt x="163" y="98"/>
                  <a:pt x="163" y="98"/>
                </a:cubicBezTo>
                <a:cubicBezTo>
                  <a:pt x="163" y="58"/>
                  <a:pt x="163" y="58"/>
                  <a:pt x="163" y="58"/>
                </a:cubicBezTo>
                <a:cubicBezTo>
                  <a:pt x="152" y="58"/>
                  <a:pt x="152" y="58"/>
                  <a:pt x="152" y="58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2" y="58"/>
                  <a:pt x="132" y="58"/>
                  <a:pt x="132" y="58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21" y="98"/>
                  <a:pt x="121" y="98"/>
                  <a:pt x="121" y="98"/>
                </a:cubicBezTo>
                <a:cubicBezTo>
                  <a:pt x="129" y="98"/>
                  <a:pt x="129" y="98"/>
                  <a:pt x="129" y="98"/>
                </a:cubicBezTo>
                <a:lnTo>
                  <a:pt x="129" y="87"/>
                </a:lnTo>
                <a:close/>
                <a:moveTo>
                  <a:pt x="299" y="98"/>
                </a:moveTo>
                <a:cubicBezTo>
                  <a:pt x="307" y="98"/>
                  <a:pt x="307" y="98"/>
                  <a:pt x="307" y="98"/>
                </a:cubicBezTo>
                <a:cubicBezTo>
                  <a:pt x="307" y="68"/>
                  <a:pt x="307" y="68"/>
                  <a:pt x="307" y="68"/>
                </a:cubicBezTo>
                <a:cubicBezTo>
                  <a:pt x="299" y="68"/>
                  <a:pt x="299" y="68"/>
                  <a:pt x="299" y="68"/>
                </a:cubicBezTo>
                <a:lnTo>
                  <a:pt x="299" y="98"/>
                </a:lnTo>
                <a:close/>
                <a:moveTo>
                  <a:pt x="263" y="98"/>
                </a:moveTo>
                <a:cubicBezTo>
                  <a:pt x="266" y="98"/>
                  <a:pt x="268" y="98"/>
                  <a:pt x="270" y="97"/>
                </a:cubicBezTo>
                <a:cubicBezTo>
                  <a:pt x="272" y="96"/>
                  <a:pt x="273" y="95"/>
                  <a:pt x="275" y="93"/>
                </a:cubicBezTo>
                <a:cubicBezTo>
                  <a:pt x="271" y="89"/>
                  <a:pt x="271" y="89"/>
                  <a:pt x="271" y="89"/>
                </a:cubicBezTo>
                <a:cubicBezTo>
                  <a:pt x="269" y="91"/>
                  <a:pt x="267" y="92"/>
                  <a:pt x="264" y="92"/>
                </a:cubicBezTo>
                <a:cubicBezTo>
                  <a:pt x="262" y="92"/>
                  <a:pt x="260" y="91"/>
                  <a:pt x="259" y="90"/>
                </a:cubicBezTo>
                <a:cubicBezTo>
                  <a:pt x="257" y="89"/>
                  <a:pt x="257" y="87"/>
                  <a:pt x="256" y="85"/>
                </a:cubicBezTo>
                <a:cubicBezTo>
                  <a:pt x="275" y="85"/>
                  <a:pt x="275" y="85"/>
                  <a:pt x="275" y="85"/>
                </a:cubicBezTo>
                <a:cubicBezTo>
                  <a:pt x="275" y="82"/>
                  <a:pt x="275" y="82"/>
                  <a:pt x="275" y="82"/>
                </a:cubicBezTo>
                <a:cubicBezTo>
                  <a:pt x="275" y="78"/>
                  <a:pt x="274" y="74"/>
                  <a:pt x="272" y="71"/>
                </a:cubicBezTo>
                <a:cubicBezTo>
                  <a:pt x="269" y="69"/>
                  <a:pt x="266" y="68"/>
                  <a:pt x="262" y="68"/>
                </a:cubicBezTo>
                <a:cubicBezTo>
                  <a:pt x="259" y="68"/>
                  <a:pt x="257" y="68"/>
                  <a:pt x="255" y="69"/>
                </a:cubicBezTo>
                <a:cubicBezTo>
                  <a:pt x="253" y="71"/>
                  <a:pt x="251" y="73"/>
                  <a:pt x="250" y="75"/>
                </a:cubicBezTo>
                <a:cubicBezTo>
                  <a:pt x="249" y="77"/>
                  <a:pt x="248" y="80"/>
                  <a:pt x="248" y="83"/>
                </a:cubicBezTo>
                <a:cubicBezTo>
                  <a:pt x="248" y="84"/>
                  <a:pt x="248" y="84"/>
                  <a:pt x="248" y="84"/>
                </a:cubicBezTo>
                <a:cubicBezTo>
                  <a:pt x="248" y="88"/>
                  <a:pt x="250" y="92"/>
                  <a:pt x="252" y="94"/>
                </a:cubicBezTo>
                <a:cubicBezTo>
                  <a:pt x="255" y="97"/>
                  <a:pt x="259" y="98"/>
                  <a:pt x="263" y="98"/>
                </a:cubicBezTo>
                <a:close/>
                <a:moveTo>
                  <a:pt x="258" y="76"/>
                </a:moveTo>
                <a:cubicBezTo>
                  <a:pt x="259" y="74"/>
                  <a:pt x="261" y="74"/>
                  <a:pt x="262" y="74"/>
                </a:cubicBezTo>
                <a:cubicBezTo>
                  <a:pt x="264" y="74"/>
                  <a:pt x="265" y="74"/>
                  <a:pt x="266" y="75"/>
                </a:cubicBezTo>
                <a:cubicBezTo>
                  <a:pt x="267" y="76"/>
                  <a:pt x="267" y="78"/>
                  <a:pt x="267" y="79"/>
                </a:cubicBezTo>
                <a:cubicBezTo>
                  <a:pt x="267" y="80"/>
                  <a:pt x="267" y="80"/>
                  <a:pt x="267" y="80"/>
                </a:cubicBezTo>
                <a:cubicBezTo>
                  <a:pt x="256" y="80"/>
                  <a:pt x="256" y="80"/>
                  <a:pt x="256" y="80"/>
                </a:cubicBezTo>
                <a:cubicBezTo>
                  <a:pt x="257" y="78"/>
                  <a:pt x="257" y="77"/>
                  <a:pt x="258" y="76"/>
                </a:cubicBezTo>
                <a:close/>
                <a:moveTo>
                  <a:pt x="220" y="56"/>
                </a:moveTo>
                <a:cubicBezTo>
                  <a:pt x="220" y="98"/>
                  <a:pt x="220" y="98"/>
                  <a:pt x="220" y="98"/>
                </a:cubicBezTo>
                <a:cubicBezTo>
                  <a:pt x="228" y="98"/>
                  <a:pt x="228" y="98"/>
                  <a:pt x="228" y="98"/>
                </a:cubicBezTo>
                <a:cubicBezTo>
                  <a:pt x="228" y="89"/>
                  <a:pt x="228" y="89"/>
                  <a:pt x="228" y="89"/>
                </a:cubicBezTo>
                <a:cubicBezTo>
                  <a:pt x="231" y="86"/>
                  <a:pt x="231" y="86"/>
                  <a:pt x="231" y="86"/>
                </a:cubicBezTo>
                <a:cubicBezTo>
                  <a:pt x="238" y="98"/>
                  <a:pt x="238" y="98"/>
                  <a:pt x="238" y="98"/>
                </a:cubicBezTo>
                <a:cubicBezTo>
                  <a:pt x="247" y="98"/>
                  <a:pt x="247" y="98"/>
                  <a:pt x="247" y="98"/>
                </a:cubicBezTo>
                <a:cubicBezTo>
                  <a:pt x="236" y="80"/>
                  <a:pt x="236" y="80"/>
                  <a:pt x="236" y="80"/>
                </a:cubicBezTo>
                <a:cubicBezTo>
                  <a:pt x="247" y="68"/>
                  <a:pt x="247" y="68"/>
                  <a:pt x="247" y="68"/>
                </a:cubicBezTo>
                <a:cubicBezTo>
                  <a:pt x="237" y="68"/>
                  <a:pt x="237" y="68"/>
                  <a:pt x="237" y="68"/>
                </a:cubicBezTo>
                <a:cubicBezTo>
                  <a:pt x="229" y="77"/>
                  <a:pt x="229" y="77"/>
                  <a:pt x="229" y="77"/>
                </a:cubicBezTo>
                <a:cubicBezTo>
                  <a:pt x="228" y="79"/>
                  <a:pt x="228" y="79"/>
                  <a:pt x="228" y="79"/>
                </a:cubicBezTo>
                <a:cubicBezTo>
                  <a:pt x="228" y="56"/>
                  <a:pt x="228" y="56"/>
                  <a:pt x="228" y="56"/>
                </a:cubicBezTo>
                <a:lnTo>
                  <a:pt x="220" y="56"/>
                </a:lnTo>
                <a:close/>
                <a:moveTo>
                  <a:pt x="171" y="72"/>
                </a:moveTo>
                <a:cubicBezTo>
                  <a:pt x="170" y="74"/>
                  <a:pt x="169" y="75"/>
                  <a:pt x="169" y="77"/>
                </a:cubicBezTo>
                <a:cubicBezTo>
                  <a:pt x="177" y="77"/>
                  <a:pt x="177" y="77"/>
                  <a:pt x="177" y="77"/>
                </a:cubicBezTo>
                <a:cubicBezTo>
                  <a:pt x="177" y="76"/>
                  <a:pt x="177" y="75"/>
                  <a:pt x="178" y="74"/>
                </a:cubicBezTo>
                <a:cubicBezTo>
                  <a:pt x="179" y="74"/>
                  <a:pt x="180" y="73"/>
                  <a:pt x="181" y="73"/>
                </a:cubicBezTo>
                <a:cubicBezTo>
                  <a:pt x="183" y="73"/>
                  <a:pt x="184" y="74"/>
                  <a:pt x="185" y="75"/>
                </a:cubicBezTo>
                <a:cubicBezTo>
                  <a:pt x="185" y="75"/>
                  <a:pt x="186" y="77"/>
                  <a:pt x="186" y="78"/>
                </a:cubicBezTo>
                <a:cubicBezTo>
                  <a:pt x="186" y="80"/>
                  <a:pt x="186" y="80"/>
                  <a:pt x="186" y="80"/>
                </a:cubicBezTo>
                <a:cubicBezTo>
                  <a:pt x="182" y="80"/>
                  <a:pt x="182" y="80"/>
                  <a:pt x="182" y="80"/>
                </a:cubicBezTo>
                <a:cubicBezTo>
                  <a:pt x="178" y="80"/>
                  <a:pt x="174" y="80"/>
                  <a:pt x="172" y="82"/>
                </a:cubicBezTo>
                <a:cubicBezTo>
                  <a:pt x="170" y="84"/>
                  <a:pt x="168" y="86"/>
                  <a:pt x="168" y="89"/>
                </a:cubicBezTo>
                <a:cubicBezTo>
                  <a:pt x="168" y="92"/>
                  <a:pt x="169" y="94"/>
                  <a:pt x="171" y="96"/>
                </a:cubicBezTo>
                <a:cubicBezTo>
                  <a:pt x="173" y="97"/>
                  <a:pt x="176" y="98"/>
                  <a:pt x="178" y="98"/>
                </a:cubicBezTo>
                <a:cubicBezTo>
                  <a:pt x="182" y="98"/>
                  <a:pt x="184" y="97"/>
                  <a:pt x="186" y="95"/>
                </a:cubicBezTo>
                <a:cubicBezTo>
                  <a:pt x="186" y="96"/>
                  <a:pt x="186" y="97"/>
                  <a:pt x="187" y="98"/>
                </a:cubicBezTo>
                <a:cubicBezTo>
                  <a:pt x="195" y="98"/>
                  <a:pt x="195" y="98"/>
                  <a:pt x="195" y="98"/>
                </a:cubicBezTo>
                <a:cubicBezTo>
                  <a:pt x="195" y="97"/>
                  <a:pt x="195" y="97"/>
                  <a:pt x="195" y="97"/>
                </a:cubicBezTo>
                <a:cubicBezTo>
                  <a:pt x="194" y="96"/>
                  <a:pt x="194" y="94"/>
                  <a:pt x="194" y="91"/>
                </a:cubicBezTo>
                <a:cubicBezTo>
                  <a:pt x="194" y="78"/>
                  <a:pt x="194" y="78"/>
                  <a:pt x="194" y="78"/>
                </a:cubicBezTo>
                <a:cubicBezTo>
                  <a:pt x="194" y="75"/>
                  <a:pt x="192" y="72"/>
                  <a:pt x="190" y="70"/>
                </a:cubicBezTo>
                <a:cubicBezTo>
                  <a:pt x="188" y="68"/>
                  <a:pt x="185" y="68"/>
                  <a:pt x="182" y="68"/>
                </a:cubicBezTo>
                <a:cubicBezTo>
                  <a:pt x="179" y="68"/>
                  <a:pt x="177" y="68"/>
                  <a:pt x="175" y="69"/>
                </a:cubicBezTo>
                <a:cubicBezTo>
                  <a:pt x="173" y="70"/>
                  <a:pt x="172" y="71"/>
                  <a:pt x="171" y="72"/>
                </a:cubicBezTo>
                <a:close/>
                <a:moveTo>
                  <a:pt x="186" y="89"/>
                </a:moveTo>
                <a:cubicBezTo>
                  <a:pt x="185" y="90"/>
                  <a:pt x="184" y="91"/>
                  <a:pt x="183" y="91"/>
                </a:cubicBezTo>
                <a:cubicBezTo>
                  <a:pt x="182" y="92"/>
                  <a:pt x="181" y="92"/>
                  <a:pt x="180" y="92"/>
                </a:cubicBezTo>
                <a:cubicBezTo>
                  <a:pt x="179" y="92"/>
                  <a:pt x="178" y="92"/>
                  <a:pt x="177" y="91"/>
                </a:cubicBezTo>
                <a:cubicBezTo>
                  <a:pt x="177" y="91"/>
                  <a:pt x="176" y="90"/>
                  <a:pt x="176" y="89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7" y="86"/>
                  <a:pt x="179" y="84"/>
                  <a:pt x="183" y="84"/>
                </a:cubicBezTo>
                <a:cubicBezTo>
                  <a:pt x="186" y="84"/>
                  <a:pt x="186" y="84"/>
                  <a:pt x="186" y="84"/>
                </a:cubicBezTo>
                <a:lnTo>
                  <a:pt x="186" y="89"/>
                </a:lnTo>
                <a:close/>
                <a:moveTo>
                  <a:pt x="233" y="0"/>
                </a:moveTo>
                <a:cubicBezTo>
                  <a:pt x="230" y="0"/>
                  <a:pt x="230" y="0"/>
                  <a:pt x="230" y="0"/>
                </a:cubicBezTo>
                <a:cubicBezTo>
                  <a:pt x="230" y="42"/>
                  <a:pt x="230" y="42"/>
                  <a:pt x="230" y="42"/>
                </a:cubicBezTo>
                <a:cubicBezTo>
                  <a:pt x="233" y="42"/>
                  <a:pt x="233" y="42"/>
                  <a:pt x="233" y="42"/>
                </a:cubicBezTo>
                <a:lnTo>
                  <a:pt x="233" y="0"/>
                </a:lnTo>
                <a:close/>
                <a:moveTo>
                  <a:pt x="187" y="42"/>
                </a:moveTo>
                <a:cubicBezTo>
                  <a:pt x="190" y="42"/>
                  <a:pt x="190" y="42"/>
                  <a:pt x="190" y="42"/>
                </a:cubicBezTo>
                <a:cubicBezTo>
                  <a:pt x="190" y="12"/>
                  <a:pt x="190" y="12"/>
                  <a:pt x="190" y="12"/>
                </a:cubicBezTo>
                <a:cubicBezTo>
                  <a:pt x="187" y="12"/>
                  <a:pt x="187" y="12"/>
                  <a:pt x="187" y="12"/>
                </a:cubicBezTo>
                <a:lnTo>
                  <a:pt x="187" y="42"/>
                </a:lnTo>
                <a:close/>
                <a:moveTo>
                  <a:pt x="189" y="6"/>
                </a:moveTo>
                <a:cubicBezTo>
                  <a:pt x="189" y="6"/>
                  <a:pt x="190" y="6"/>
                  <a:pt x="190" y="5"/>
                </a:cubicBezTo>
                <a:cubicBezTo>
                  <a:pt x="191" y="5"/>
                  <a:pt x="191" y="4"/>
                  <a:pt x="191" y="4"/>
                </a:cubicBezTo>
                <a:cubicBezTo>
                  <a:pt x="191" y="3"/>
                  <a:pt x="191" y="2"/>
                  <a:pt x="190" y="2"/>
                </a:cubicBezTo>
                <a:cubicBezTo>
                  <a:pt x="190" y="2"/>
                  <a:pt x="189" y="1"/>
                  <a:pt x="189" y="1"/>
                </a:cubicBezTo>
                <a:cubicBezTo>
                  <a:pt x="188" y="1"/>
                  <a:pt x="188" y="2"/>
                  <a:pt x="187" y="2"/>
                </a:cubicBezTo>
                <a:cubicBezTo>
                  <a:pt x="187" y="2"/>
                  <a:pt x="187" y="3"/>
                  <a:pt x="187" y="4"/>
                </a:cubicBezTo>
                <a:cubicBezTo>
                  <a:pt x="187" y="4"/>
                  <a:pt x="187" y="5"/>
                  <a:pt x="187" y="5"/>
                </a:cubicBezTo>
                <a:cubicBezTo>
                  <a:pt x="188" y="6"/>
                  <a:pt x="188" y="6"/>
                  <a:pt x="189" y="6"/>
                </a:cubicBezTo>
                <a:close/>
                <a:moveTo>
                  <a:pt x="303" y="65"/>
                </a:moveTo>
                <a:cubicBezTo>
                  <a:pt x="304" y="65"/>
                  <a:pt x="305" y="64"/>
                  <a:pt x="306" y="63"/>
                </a:cubicBezTo>
                <a:cubicBezTo>
                  <a:pt x="307" y="63"/>
                  <a:pt x="307" y="62"/>
                  <a:pt x="307" y="60"/>
                </a:cubicBezTo>
                <a:cubicBezTo>
                  <a:pt x="307" y="59"/>
                  <a:pt x="307" y="58"/>
                  <a:pt x="306" y="58"/>
                </a:cubicBezTo>
                <a:cubicBezTo>
                  <a:pt x="305" y="57"/>
                  <a:pt x="304" y="56"/>
                  <a:pt x="303" y="56"/>
                </a:cubicBezTo>
                <a:cubicBezTo>
                  <a:pt x="302" y="56"/>
                  <a:pt x="301" y="57"/>
                  <a:pt x="300" y="58"/>
                </a:cubicBezTo>
                <a:cubicBezTo>
                  <a:pt x="299" y="58"/>
                  <a:pt x="299" y="59"/>
                  <a:pt x="299" y="60"/>
                </a:cubicBezTo>
                <a:cubicBezTo>
                  <a:pt x="299" y="62"/>
                  <a:pt x="299" y="63"/>
                  <a:pt x="300" y="63"/>
                </a:cubicBezTo>
                <a:cubicBezTo>
                  <a:pt x="301" y="64"/>
                  <a:pt x="302" y="65"/>
                  <a:pt x="303" y="65"/>
                </a:cubicBezTo>
                <a:close/>
                <a:moveTo>
                  <a:pt x="211" y="24"/>
                </a:moveTo>
                <a:cubicBezTo>
                  <a:pt x="207" y="24"/>
                  <a:pt x="204" y="25"/>
                  <a:pt x="201" y="27"/>
                </a:cubicBezTo>
                <a:cubicBezTo>
                  <a:pt x="199" y="29"/>
                  <a:pt x="198" y="31"/>
                  <a:pt x="198" y="34"/>
                </a:cubicBezTo>
                <a:cubicBezTo>
                  <a:pt x="198" y="36"/>
                  <a:pt x="199" y="38"/>
                  <a:pt x="200" y="40"/>
                </a:cubicBezTo>
                <a:cubicBezTo>
                  <a:pt x="202" y="41"/>
                  <a:pt x="204" y="42"/>
                  <a:pt x="207" y="42"/>
                </a:cubicBezTo>
                <a:cubicBezTo>
                  <a:pt x="209" y="42"/>
                  <a:pt x="211" y="42"/>
                  <a:pt x="213" y="41"/>
                </a:cubicBezTo>
                <a:cubicBezTo>
                  <a:pt x="215" y="40"/>
                  <a:pt x="216" y="39"/>
                  <a:pt x="217" y="38"/>
                </a:cubicBezTo>
                <a:cubicBezTo>
                  <a:pt x="217" y="39"/>
                  <a:pt x="218" y="41"/>
                  <a:pt x="218" y="42"/>
                </a:cubicBezTo>
                <a:cubicBezTo>
                  <a:pt x="221" y="42"/>
                  <a:pt x="221" y="42"/>
                  <a:pt x="221" y="42"/>
                </a:cubicBezTo>
                <a:cubicBezTo>
                  <a:pt x="221" y="41"/>
                  <a:pt x="221" y="41"/>
                  <a:pt x="221" y="41"/>
                </a:cubicBezTo>
                <a:cubicBezTo>
                  <a:pt x="221" y="40"/>
                  <a:pt x="221" y="38"/>
                  <a:pt x="221" y="35"/>
                </a:cubicBezTo>
                <a:cubicBezTo>
                  <a:pt x="221" y="21"/>
                  <a:pt x="221" y="21"/>
                  <a:pt x="221" y="21"/>
                </a:cubicBezTo>
                <a:cubicBezTo>
                  <a:pt x="220" y="18"/>
                  <a:pt x="220" y="16"/>
                  <a:pt x="218" y="14"/>
                </a:cubicBezTo>
                <a:cubicBezTo>
                  <a:pt x="216" y="12"/>
                  <a:pt x="213" y="12"/>
                  <a:pt x="210" y="12"/>
                </a:cubicBezTo>
                <a:cubicBezTo>
                  <a:pt x="207" y="12"/>
                  <a:pt x="204" y="12"/>
                  <a:pt x="202" y="14"/>
                </a:cubicBezTo>
                <a:cubicBezTo>
                  <a:pt x="200" y="16"/>
                  <a:pt x="198" y="18"/>
                  <a:pt x="198" y="20"/>
                </a:cubicBezTo>
                <a:cubicBezTo>
                  <a:pt x="202" y="20"/>
                  <a:pt x="202" y="20"/>
                  <a:pt x="202" y="20"/>
                </a:cubicBezTo>
                <a:cubicBezTo>
                  <a:pt x="202" y="19"/>
                  <a:pt x="202" y="17"/>
                  <a:pt x="204" y="16"/>
                </a:cubicBezTo>
                <a:cubicBezTo>
                  <a:pt x="205" y="15"/>
                  <a:pt x="207" y="14"/>
                  <a:pt x="210" y="14"/>
                </a:cubicBezTo>
                <a:cubicBezTo>
                  <a:pt x="212" y="14"/>
                  <a:pt x="214" y="15"/>
                  <a:pt x="215" y="16"/>
                </a:cubicBezTo>
                <a:cubicBezTo>
                  <a:pt x="217" y="17"/>
                  <a:pt x="217" y="19"/>
                  <a:pt x="217" y="21"/>
                </a:cubicBezTo>
                <a:cubicBezTo>
                  <a:pt x="217" y="24"/>
                  <a:pt x="217" y="24"/>
                  <a:pt x="217" y="24"/>
                </a:cubicBezTo>
                <a:lnTo>
                  <a:pt x="211" y="24"/>
                </a:lnTo>
                <a:close/>
                <a:moveTo>
                  <a:pt x="217" y="34"/>
                </a:moveTo>
                <a:cubicBezTo>
                  <a:pt x="217" y="35"/>
                  <a:pt x="215" y="37"/>
                  <a:pt x="214" y="38"/>
                </a:cubicBezTo>
                <a:cubicBezTo>
                  <a:pt x="212" y="39"/>
                  <a:pt x="210" y="39"/>
                  <a:pt x="208" y="39"/>
                </a:cubicBezTo>
                <a:cubicBezTo>
                  <a:pt x="206" y="39"/>
                  <a:pt x="204" y="39"/>
                  <a:pt x="203" y="38"/>
                </a:cubicBezTo>
                <a:cubicBezTo>
                  <a:pt x="202" y="37"/>
                  <a:pt x="201" y="35"/>
                  <a:pt x="201" y="34"/>
                </a:cubicBezTo>
                <a:cubicBezTo>
                  <a:pt x="201" y="32"/>
                  <a:pt x="202" y="30"/>
                  <a:pt x="204" y="29"/>
                </a:cubicBezTo>
                <a:cubicBezTo>
                  <a:pt x="206" y="28"/>
                  <a:pt x="208" y="27"/>
                  <a:pt x="211" y="27"/>
                </a:cubicBezTo>
                <a:cubicBezTo>
                  <a:pt x="217" y="27"/>
                  <a:pt x="217" y="27"/>
                  <a:pt x="217" y="27"/>
                </a:cubicBezTo>
                <a:lnTo>
                  <a:pt x="217" y="34"/>
                </a:lnTo>
                <a:close/>
                <a:moveTo>
                  <a:pt x="309" y="40"/>
                </a:moveTo>
                <a:cubicBezTo>
                  <a:pt x="311" y="42"/>
                  <a:pt x="313" y="42"/>
                  <a:pt x="315" y="42"/>
                </a:cubicBezTo>
                <a:cubicBezTo>
                  <a:pt x="320" y="42"/>
                  <a:pt x="323" y="40"/>
                  <a:pt x="326" y="37"/>
                </a:cubicBezTo>
                <a:cubicBezTo>
                  <a:pt x="324" y="35"/>
                  <a:pt x="324" y="35"/>
                  <a:pt x="324" y="35"/>
                </a:cubicBezTo>
                <a:cubicBezTo>
                  <a:pt x="323" y="37"/>
                  <a:pt x="321" y="38"/>
                  <a:pt x="320" y="39"/>
                </a:cubicBezTo>
                <a:cubicBezTo>
                  <a:pt x="319" y="39"/>
                  <a:pt x="317" y="39"/>
                  <a:pt x="315" y="39"/>
                </a:cubicBezTo>
                <a:cubicBezTo>
                  <a:pt x="313" y="39"/>
                  <a:pt x="310" y="38"/>
                  <a:pt x="308" y="36"/>
                </a:cubicBezTo>
                <a:cubicBezTo>
                  <a:pt x="306" y="34"/>
                  <a:pt x="305" y="31"/>
                  <a:pt x="305" y="28"/>
                </a:cubicBezTo>
                <a:cubicBezTo>
                  <a:pt x="305" y="27"/>
                  <a:pt x="305" y="27"/>
                  <a:pt x="305" y="27"/>
                </a:cubicBezTo>
                <a:cubicBezTo>
                  <a:pt x="326" y="27"/>
                  <a:pt x="326" y="27"/>
                  <a:pt x="326" y="27"/>
                </a:cubicBezTo>
                <a:cubicBezTo>
                  <a:pt x="326" y="25"/>
                  <a:pt x="326" y="25"/>
                  <a:pt x="326" y="25"/>
                </a:cubicBezTo>
                <a:cubicBezTo>
                  <a:pt x="326" y="21"/>
                  <a:pt x="325" y="18"/>
                  <a:pt x="323" y="15"/>
                </a:cubicBezTo>
                <a:cubicBezTo>
                  <a:pt x="321" y="13"/>
                  <a:pt x="318" y="12"/>
                  <a:pt x="315" y="12"/>
                </a:cubicBezTo>
                <a:cubicBezTo>
                  <a:pt x="312" y="12"/>
                  <a:pt x="310" y="12"/>
                  <a:pt x="308" y="14"/>
                </a:cubicBezTo>
                <a:cubicBezTo>
                  <a:pt x="306" y="15"/>
                  <a:pt x="305" y="17"/>
                  <a:pt x="304" y="19"/>
                </a:cubicBezTo>
                <a:cubicBezTo>
                  <a:pt x="303" y="21"/>
                  <a:pt x="302" y="24"/>
                  <a:pt x="302" y="27"/>
                </a:cubicBezTo>
                <a:cubicBezTo>
                  <a:pt x="302" y="28"/>
                  <a:pt x="302" y="28"/>
                  <a:pt x="302" y="28"/>
                </a:cubicBezTo>
                <a:cubicBezTo>
                  <a:pt x="302" y="30"/>
                  <a:pt x="303" y="33"/>
                  <a:pt x="304" y="35"/>
                </a:cubicBezTo>
                <a:cubicBezTo>
                  <a:pt x="305" y="37"/>
                  <a:pt x="306" y="39"/>
                  <a:pt x="309" y="40"/>
                </a:cubicBezTo>
                <a:close/>
                <a:moveTo>
                  <a:pt x="309" y="17"/>
                </a:moveTo>
                <a:cubicBezTo>
                  <a:pt x="310" y="15"/>
                  <a:pt x="312" y="14"/>
                  <a:pt x="315" y="14"/>
                </a:cubicBezTo>
                <a:cubicBezTo>
                  <a:pt x="317" y="14"/>
                  <a:pt x="319" y="15"/>
                  <a:pt x="321" y="17"/>
                </a:cubicBezTo>
                <a:cubicBezTo>
                  <a:pt x="322" y="19"/>
                  <a:pt x="323" y="21"/>
                  <a:pt x="323" y="24"/>
                </a:cubicBezTo>
                <a:cubicBezTo>
                  <a:pt x="323" y="24"/>
                  <a:pt x="323" y="24"/>
                  <a:pt x="323" y="24"/>
                </a:cubicBezTo>
                <a:cubicBezTo>
                  <a:pt x="305" y="24"/>
                  <a:pt x="305" y="24"/>
                  <a:pt x="305" y="24"/>
                </a:cubicBezTo>
                <a:cubicBezTo>
                  <a:pt x="306" y="21"/>
                  <a:pt x="307" y="19"/>
                  <a:pt x="309" y="17"/>
                </a:cubicBezTo>
                <a:close/>
                <a:moveTo>
                  <a:pt x="290" y="98"/>
                </a:moveTo>
                <a:cubicBezTo>
                  <a:pt x="291" y="98"/>
                  <a:pt x="293" y="98"/>
                  <a:pt x="295" y="98"/>
                </a:cubicBezTo>
                <a:cubicBezTo>
                  <a:pt x="295" y="92"/>
                  <a:pt x="295" y="92"/>
                  <a:pt x="295" y="92"/>
                </a:cubicBezTo>
                <a:cubicBezTo>
                  <a:pt x="294" y="92"/>
                  <a:pt x="293" y="92"/>
                  <a:pt x="292" y="92"/>
                </a:cubicBezTo>
                <a:cubicBezTo>
                  <a:pt x="291" y="92"/>
                  <a:pt x="290" y="91"/>
                  <a:pt x="290" y="91"/>
                </a:cubicBezTo>
                <a:cubicBezTo>
                  <a:pt x="289" y="91"/>
                  <a:pt x="289" y="90"/>
                  <a:pt x="289" y="89"/>
                </a:cubicBezTo>
                <a:cubicBezTo>
                  <a:pt x="289" y="74"/>
                  <a:pt x="289" y="74"/>
                  <a:pt x="289" y="74"/>
                </a:cubicBezTo>
                <a:cubicBezTo>
                  <a:pt x="294" y="74"/>
                  <a:pt x="294" y="74"/>
                  <a:pt x="294" y="74"/>
                </a:cubicBezTo>
                <a:cubicBezTo>
                  <a:pt x="294" y="68"/>
                  <a:pt x="294" y="68"/>
                  <a:pt x="294" y="68"/>
                </a:cubicBezTo>
                <a:cubicBezTo>
                  <a:pt x="289" y="68"/>
                  <a:pt x="289" y="68"/>
                  <a:pt x="289" y="68"/>
                </a:cubicBezTo>
                <a:cubicBezTo>
                  <a:pt x="289" y="61"/>
                  <a:pt x="289" y="61"/>
                  <a:pt x="289" y="61"/>
                </a:cubicBezTo>
                <a:cubicBezTo>
                  <a:pt x="281" y="61"/>
                  <a:pt x="281" y="61"/>
                  <a:pt x="281" y="61"/>
                </a:cubicBezTo>
                <a:cubicBezTo>
                  <a:pt x="281" y="68"/>
                  <a:pt x="281" y="68"/>
                  <a:pt x="281" y="68"/>
                </a:cubicBezTo>
                <a:cubicBezTo>
                  <a:pt x="277" y="68"/>
                  <a:pt x="277" y="68"/>
                  <a:pt x="277" y="68"/>
                </a:cubicBezTo>
                <a:cubicBezTo>
                  <a:pt x="277" y="74"/>
                  <a:pt x="277" y="74"/>
                  <a:pt x="277" y="74"/>
                </a:cubicBezTo>
                <a:cubicBezTo>
                  <a:pt x="281" y="74"/>
                  <a:pt x="281" y="74"/>
                  <a:pt x="281" y="74"/>
                </a:cubicBezTo>
                <a:cubicBezTo>
                  <a:pt x="281" y="90"/>
                  <a:pt x="281" y="90"/>
                  <a:pt x="281" y="90"/>
                </a:cubicBezTo>
                <a:cubicBezTo>
                  <a:pt x="281" y="95"/>
                  <a:pt x="284" y="98"/>
                  <a:pt x="290" y="98"/>
                </a:cubicBezTo>
                <a:close/>
                <a:moveTo>
                  <a:pt x="260" y="24"/>
                </a:moveTo>
                <a:cubicBezTo>
                  <a:pt x="259" y="7"/>
                  <a:pt x="259" y="7"/>
                  <a:pt x="259" y="7"/>
                </a:cubicBezTo>
                <a:cubicBezTo>
                  <a:pt x="274" y="42"/>
                  <a:pt x="274" y="42"/>
                  <a:pt x="274" y="42"/>
                </a:cubicBezTo>
                <a:cubicBezTo>
                  <a:pt x="277" y="42"/>
                  <a:pt x="277" y="42"/>
                  <a:pt x="277" y="42"/>
                </a:cubicBezTo>
                <a:cubicBezTo>
                  <a:pt x="291" y="7"/>
                  <a:pt x="291" y="7"/>
                  <a:pt x="291" y="7"/>
                </a:cubicBezTo>
                <a:cubicBezTo>
                  <a:pt x="291" y="24"/>
                  <a:pt x="291" y="24"/>
                  <a:pt x="291" y="24"/>
                </a:cubicBezTo>
                <a:cubicBezTo>
                  <a:pt x="291" y="42"/>
                  <a:pt x="291" y="42"/>
                  <a:pt x="291" y="42"/>
                </a:cubicBezTo>
                <a:cubicBezTo>
                  <a:pt x="295" y="42"/>
                  <a:pt x="295" y="42"/>
                  <a:pt x="295" y="42"/>
                </a:cubicBezTo>
                <a:cubicBezTo>
                  <a:pt x="295" y="2"/>
                  <a:pt x="295" y="2"/>
                  <a:pt x="295" y="2"/>
                </a:cubicBezTo>
                <a:cubicBezTo>
                  <a:pt x="290" y="2"/>
                  <a:pt x="290" y="2"/>
                  <a:pt x="290" y="2"/>
                </a:cubicBezTo>
                <a:cubicBezTo>
                  <a:pt x="275" y="37"/>
                  <a:pt x="275" y="37"/>
                  <a:pt x="275" y="37"/>
                </a:cubicBezTo>
                <a:cubicBezTo>
                  <a:pt x="261" y="2"/>
                  <a:pt x="261" y="2"/>
                  <a:pt x="261" y="2"/>
                </a:cubicBezTo>
                <a:cubicBezTo>
                  <a:pt x="256" y="2"/>
                  <a:pt x="256" y="2"/>
                  <a:pt x="256" y="2"/>
                </a:cubicBezTo>
                <a:cubicBezTo>
                  <a:pt x="256" y="42"/>
                  <a:pt x="256" y="42"/>
                  <a:pt x="256" y="42"/>
                </a:cubicBezTo>
                <a:cubicBezTo>
                  <a:pt x="260" y="42"/>
                  <a:pt x="260" y="42"/>
                  <a:pt x="260" y="42"/>
                </a:cubicBezTo>
                <a:lnTo>
                  <a:pt x="260" y="24"/>
                </a:lnTo>
                <a:close/>
                <a:moveTo>
                  <a:pt x="208" y="78"/>
                </a:moveTo>
                <a:cubicBezTo>
                  <a:pt x="208" y="76"/>
                  <a:pt x="210" y="75"/>
                  <a:pt x="213" y="75"/>
                </a:cubicBezTo>
                <a:cubicBezTo>
                  <a:pt x="214" y="75"/>
                  <a:pt x="215" y="75"/>
                  <a:pt x="216" y="76"/>
                </a:cubicBezTo>
                <a:cubicBezTo>
                  <a:pt x="216" y="68"/>
                  <a:pt x="216" y="68"/>
                  <a:pt x="216" y="68"/>
                </a:cubicBezTo>
                <a:cubicBezTo>
                  <a:pt x="216" y="68"/>
                  <a:pt x="215" y="68"/>
                  <a:pt x="214" y="68"/>
                </a:cubicBezTo>
                <a:cubicBezTo>
                  <a:pt x="211" y="68"/>
                  <a:pt x="209" y="69"/>
                  <a:pt x="207" y="72"/>
                </a:cubicBezTo>
                <a:cubicBezTo>
                  <a:pt x="207" y="68"/>
                  <a:pt x="207" y="68"/>
                  <a:pt x="207" y="68"/>
                </a:cubicBezTo>
                <a:cubicBezTo>
                  <a:pt x="200" y="68"/>
                  <a:pt x="200" y="68"/>
                  <a:pt x="200" y="68"/>
                </a:cubicBezTo>
                <a:cubicBezTo>
                  <a:pt x="200" y="98"/>
                  <a:pt x="200" y="98"/>
                  <a:pt x="200" y="98"/>
                </a:cubicBezTo>
                <a:cubicBezTo>
                  <a:pt x="208" y="98"/>
                  <a:pt x="208" y="98"/>
                  <a:pt x="208" y="98"/>
                </a:cubicBezTo>
                <a:lnTo>
                  <a:pt x="208" y="7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22">
            <a:extLst>
              <a:ext uri="{FF2B5EF4-FFF2-40B4-BE49-F238E27FC236}">
                <a16:creationId xmlns:a16="http://schemas.microsoft.com/office/drawing/2014/main" id="{420F2127-1736-4BA6-B50C-A4C0723943F1}"/>
              </a:ext>
            </a:extLst>
          </p:cNvPr>
          <p:cNvSpPr>
            <a:spLocks noEditPoints="1"/>
          </p:cNvSpPr>
          <p:nvPr/>
        </p:nvSpPr>
        <p:spPr bwMode="auto">
          <a:xfrm>
            <a:off x="5348448" y="5640388"/>
            <a:ext cx="1463675" cy="871538"/>
          </a:xfrm>
          <a:custGeom>
            <a:avLst/>
            <a:gdLst>
              <a:gd name="T0" fmla="*/ 108 w 481"/>
              <a:gd name="T1" fmla="*/ 215 h 286"/>
              <a:gd name="T2" fmla="*/ 234 w 481"/>
              <a:gd name="T3" fmla="*/ 157 h 286"/>
              <a:gd name="T4" fmla="*/ 125 w 481"/>
              <a:gd name="T5" fmla="*/ 274 h 286"/>
              <a:gd name="T6" fmla="*/ 125 w 481"/>
              <a:gd name="T7" fmla="*/ 274 h 286"/>
              <a:gd name="T8" fmla="*/ 369 w 481"/>
              <a:gd name="T9" fmla="*/ 211 h 286"/>
              <a:gd name="T10" fmla="*/ 145 w 481"/>
              <a:gd name="T11" fmla="*/ 274 h 286"/>
              <a:gd name="T12" fmla="*/ 212 w 481"/>
              <a:gd name="T13" fmla="*/ 210 h 286"/>
              <a:gd name="T14" fmla="*/ 133 w 481"/>
              <a:gd name="T15" fmla="*/ 171 h 286"/>
              <a:gd name="T16" fmla="*/ 129 w 481"/>
              <a:gd name="T17" fmla="*/ 172 h 286"/>
              <a:gd name="T18" fmla="*/ 124 w 481"/>
              <a:gd name="T19" fmla="*/ 207 h 286"/>
              <a:gd name="T20" fmla="*/ 90 w 481"/>
              <a:gd name="T21" fmla="*/ 156 h 286"/>
              <a:gd name="T22" fmla="*/ 85 w 481"/>
              <a:gd name="T23" fmla="*/ 210 h 286"/>
              <a:gd name="T24" fmla="*/ 85 w 481"/>
              <a:gd name="T25" fmla="*/ 217 h 286"/>
              <a:gd name="T26" fmla="*/ 46 w 481"/>
              <a:gd name="T27" fmla="*/ 159 h 286"/>
              <a:gd name="T28" fmla="*/ 18 w 481"/>
              <a:gd name="T29" fmla="*/ 206 h 286"/>
              <a:gd name="T30" fmla="*/ 46 w 481"/>
              <a:gd name="T31" fmla="*/ 221 h 286"/>
              <a:gd name="T32" fmla="*/ 55 w 481"/>
              <a:gd name="T33" fmla="*/ 164 h 286"/>
              <a:gd name="T34" fmla="*/ 355 w 481"/>
              <a:gd name="T35" fmla="*/ 173 h 286"/>
              <a:gd name="T36" fmla="*/ 148 w 481"/>
              <a:gd name="T37" fmla="*/ 174 h 286"/>
              <a:gd name="T38" fmla="*/ 150 w 481"/>
              <a:gd name="T39" fmla="*/ 207 h 286"/>
              <a:gd name="T40" fmla="*/ 333 w 481"/>
              <a:gd name="T41" fmla="*/ 174 h 286"/>
              <a:gd name="T42" fmla="*/ 323 w 481"/>
              <a:gd name="T43" fmla="*/ 163 h 286"/>
              <a:gd name="T44" fmla="*/ 346 w 481"/>
              <a:gd name="T45" fmla="*/ 158 h 286"/>
              <a:gd name="T46" fmla="*/ 306 w 481"/>
              <a:gd name="T47" fmla="*/ 199 h 286"/>
              <a:gd name="T48" fmla="*/ 377 w 481"/>
              <a:gd name="T49" fmla="*/ 263 h 286"/>
              <a:gd name="T50" fmla="*/ 319 w 481"/>
              <a:gd name="T51" fmla="*/ 224 h 286"/>
              <a:gd name="T52" fmla="*/ 287 w 481"/>
              <a:gd name="T53" fmla="*/ 155 h 286"/>
              <a:gd name="T54" fmla="*/ 317 w 481"/>
              <a:gd name="T55" fmla="*/ 258 h 286"/>
              <a:gd name="T56" fmla="*/ 425 w 481"/>
              <a:gd name="T57" fmla="*/ 158 h 286"/>
              <a:gd name="T58" fmla="*/ 480 w 481"/>
              <a:gd name="T59" fmla="*/ 227 h 286"/>
              <a:gd name="T60" fmla="*/ 457 w 481"/>
              <a:gd name="T61" fmla="*/ 158 h 286"/>
              <a:gd name="T62" fmla="*/ 435 w 481"/>
              <a:gd name="T63" fmla="*/ 168 h 286"/>
              <a:gd name="T64" fmla="*/ 444 w 481"/>
              <a:gd name="T65" fmla="*/ 224 h 286"/>
              <a:gd name="T66" fmla="*/ 411 w 481"/>
              <a:gd name="T67" fmla="*/ 157 h 286"/>
              <a:gd name="T68" fmla="*/ 412 w 481"/>
              <a:gd name="T69" fmla="*/ 210 h 286"/>
              <a:gd name="T70" fmla="*/ 415 w 481"/>
              <a:gd name="T71" fmla="*/ 221 h 286"/>
              <a:gd name="T72" fmla="*/ 420 w 481"/>
              <a:gd name="T73" fmla="*/ 207 h 286"/>
              <a:gd name="T74" fmla="*/ 235 w 481"/>
              <a:gd name="T75" fmla="*/ 206 h 286"/>
              <a:gd name="T76" fmla="*/ 233 w 481"/>
              <a:gd name="T77" fmla="*/ 225 h 286"/>
              <a:gd name="T78" fmla="*/ 228 w 481"/>
              <a:gd name="T79" fmla="*/ 263 h 286"/>
              <a:gd name="T80" fmla="*/ 262 w 481"/>
              <a:gd name="T81" fmla="*/ 227 h 286"/>
              <a:gd name="T82" fmla="*/ 181 w 481"/>
              <a:gd name="T83" fmla="*/ 207 h 286"/>
              <a:gd name="T84" fmla="*/ 236 w 481"/>
              <a:gd name="T85" fmla="*/ 266 h 286"/>
              <a:gd name="T86" fmla="*/ 192 w 481"/>
              <a:gd name="T87" fmla="*/ 271 h 286"/>
              <a:gd name="T88" fmla="*/ 171 w 481"/>
              <a:gd name="T89" fmla="*/ 222 h 286"/>
              <a:gd name="T90" fmla="*/ 164 w 481"/>
              <a:gd name="T91" fmla="*/ 158 h 286"/>
              <a:gd name="T92" fmla="*/ 306 w 481"/>
              <a:gd name="T93" fmla="*/ 273 h 286"/>
              <a:gd name="T94" fmla="*/ 274 w 481"/>
              <a:gd name="T95" fmla="*/ 207 h 286"/>
              <a:gd name="T96" fmla="*/ 280 w 481"/>
              <a:gd name="T97" fmla="*/ 175 h 286"/>
              <a:gd name="T98" fmla="*/ 297 w 481"/>
              <a:gd name="T99" fmla="*/ 221 h 286"/>
              <a:gd name="T100" fmla="*/ 352 w 481"/>
              <a:gd name="T101" fmla="*/ 16 h 286"/>
              <a:gd name="T102" fmla="*/ 347 w 481"/>
              <a:gd name="T103" fmla="*/ 72 h 286"/>
              <a:gd name="T104" fmla="*/ 160 w 481"/>
              <a:gd name="T105" fmla="*/ 38 h 286"/>
              <a:gd name="T106" fmla="*/ 399 w 481"/>
              <a:gd name="T107" fmla="*/ 41 h 286"/>
              <a:gd name="T108" fmla="*/ 106 w 481"/>
              <a:gd name="T109" fmla="*/ 20 h 286"/>
              <a:gd name="T110" fmla="*/ 331 w 481"/>
              <a:gd name="T111" fmla="*/ 79 h 286"/>
              <a:gd name="T112" fmla="*/ 275 w 481"/>
              <a:gd name="T113" fmla="*/ 85 h 286"/>
              <a:gd name="T114" fmla="*/ 181 w 481"/>
              <a:gd name="T115" fmla="*/ 73 h 286"/>
              <a:gd name="T116" fmla="*/ 190 w 481"/>
              <a:gd name="T117" fmla="*/ 12 h 286"/>
              <a:gd name="T118" fmla="*/ 202 w 481"/>
              <a:gd name="T119" fmla="*/ 14 h 286"/>
              <a:gd name="T120" fmla="*/ 304 w 481"/>
              <a:gd name="T121" fmla="*/ 35 h 286"/>
              <a:gd name="T122" fmla="*/ 295 w 481"/>
              <a:gd name="T123" fmla="*/ 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81" h="286">
                <a:moveTo>
                  <a:pt x="375" y="146"/>
                </a:moveTo>
                <a:cubicBezTo>
                  <a:pt x="375" y="175"/>
                  <a:pt x="375" y="175"/>
                  <a:pt x="375" y="175"/>
                </a:cubicBezTo>
                <a:cubicBezTo>
                  <a:pt x="392" y="175"/>
                  <a:pt x="392" y="175"/>
                  <a:pt x="392" y="175"/>
                </a:cubicBezTo>
                <a:cubicBezTo>
                  <a:pt x="392" y="172"/>
                  <a:pt x="392" y="172"/>
                  <a:pt x="392" y="172"/>
                </a:cubicBezTo>
                <a:cubicBezTo>
                  <a:pt x="379" y="172"/>
                  <a:pt x="379" y="172"/>
                  <a:pt x="379" y="172"/>
                </a:cubicBezTo>
                <a:cubicBezTo>
                  <a:pt x="379" y="146"/>
                  <a:pt x="379" y="146"/>
                  <a:pt x="379" y="146"/>
                </a:cubicBezTo>
                <a:lnTo>
                  <a:pt x="375" y="146"/>
                </a:lnTo>
                <a:close/>
                <a:moveTo>
                  <a:pt x="105" y="209"/>
                </a:moveTo>
                <a:cubicBezTo>
                  <a:pt x="105" y="208"/>
                  <a:pt x="104" y="207"/>
                  <a:pt x="103" y="207"/>
                </a:cubicBezTo>
                <a:cubicBezTo>
                  <a:pt x="102" y="207"/>
                  <a:pt x="100" y="206"/>
                  <a:pt x="99" y="206"/>
                </a:cubicBezTo>
                <a:cubicBezTo>
                  <a:pt x="98" y="206"/>
                  <a:pt x="96" y="207"/>
                  <a:pt x="95" y="207"/>
                </a:cubicBezTo>
                <a:cubicBezTo>
                  <a:pt x="94" y="208"/>
                  <a:pt x="93" y="208"/>
                  <a:pt x="92" y="209"/>
                </a:cubicBezTo>
                <a:cubicBezTo>
                  <a:pt x="91" y="210"/>
                  <a:pt x="91" y="211"/>
                  <a:pt x="90" y="212"/>
                </a:cubicBezTo>
                <a:cubicBezTo>
                  <a:pt x="90" y="214"/>
                  <a:pt x="90" y="215"/>
                  <a:pt x="90" y="216"/>
                </a:cubicBezTo>
                <a:cubicBezTo>
                  <a:pt x="90" y="218"/>
                  <a:pt x="90" y="220"/>
                  <a:pt x="91" y="221"/>
                </a:cubicBezTo>
                <a:cubicBezTo>
                  <a:pt x="91" y="222"/>
                  <a:pt x="92" y="224"/>
                  <a:pt x="93" y="224"/>
                </a:cubicBezTo>
                <a:cubicBezTo>
                  <a:pt x="93" y="225"/>
                  <a:pt x="94" y="226"/>
                  <a:pt x="96" y="227"/>
                </a:cubicBezTo>
                <a:cubicBezTo>
                  <a:pt x="97" y="227"/>
                  <a:pt x="98" y="227"/>
                  <a:pt x="99" y="227"/>
                </a:cubicBezTo>
                <a:cubicBezTo>
                  <a:pt x="100" y="227"/>
                  <a:pt x="101" y="227"/>
                  <a:pt x="102" y="227"/>
                </a:cubicBezTo>
                <a:cubicBezTo>
                  <a:pt x="102" y="227"/>
                  <a:pt x="103" y="227"/>
                  <a:pt x="104" y="226"/>
                </a:cubicBezTo>
                <a:cubicBezTo>
                  <a:pt x="105" y="226"/>
                  <a:pt x="105" y="226"/>
                  <a:pt x="106" y="226"/>
                </a:cubicBezTo>
                <a:cubicBezTo>
                  <a:pt x="106" y="225"/>
                  <a:pt x="107" y="225"/>
                  <a:pt x="107" y="224"/>
                </a:cubicBezTo>
                <a:cubicBezTo>
                  <a:pt x="106" y="223"/>
                  <a:pt x="106" y="223"/>
                  <a:pt x="106" y="223"/>
                </a:cubicBezTo>
                <a:cubicBezTo>
                  <a:pt x="106" y="223"/>
                  <a:pt x="106" y="222"/>
                  <a:pt x="106" y="222"/>
                </a:cubicBezTo>
                <a:cubicBezTo>
                  <a:pt x="105" y="222"/>
                  <a:pt x="105" y="223"/>
                  <a:pt x="105" y="223"/>
                </a:cubicBezTo>
                <a:cubicBezTo>
                  <a:pt x="105" y="223"/>
                  <a:pt x="104" y="223"/>
                  <a:pt x="104" y="223"/>
                </a:cubicBezTo>
                <a:cubicBezTo>
                  <a:pt x="103" y="224"/>
                  <a:pt x="103" y="224"/>
                  <a:pt x="102" y="224"/>
                </a:cubicBezTo>
                <a:cubicBezTo>
                  <a:pt x="101" y="224"/>
                  <a:pt x="101" y="224"/>
                  <a:pt x="100" y="224"/>
                </a:cubicBezTo>
                <a:cubicBezTo>
                  <a:pt x="99" y="224"/>
                  <a:pt x="98" y="224"/>
                  <a:pt x="97" y="224"/>
                </a:cubicBezTo>
                <a:cubicBezTo>
                  <a:pt x="96" y="224"/>
                  <a:pt x="96" y="223"/>
                  <a:pt x="95" y="223"/>
                </a:cubicBezTo>
                <a:cubicBezTo>
                  <a:pt x="95" y="222"/>
                  <a:pt x="94" y="221"/>
                  <a:pt x="94" y="220"/>
                </a:cubicBezTo>
                <a:cubicBezTo>
                  <a:pt x="94" y="219"/>
                  <a:pt x="93" y="218"/>
                  <a:pt x="93" y="217"/>
                </a:cubicBezTo>
                <a:cubicBezTo>
                  <a:pt x="107" y="217"/>
                  <a:pt x="107" y="217"/>
                  <a:pt x="107" y="217"/>
                </a:cubicBezTo>
                <a:cubicBezTo>
                  <a:pt x="107" y="217"/>
                  <a:pt x="107" y="217"/>
                  <a:pt x="108" y="217"/>
                </a:cubicBezTo>
                <a:cubicBezTo>
                  <a:pt x="108" y="216"/>
                  <a:pt x="108" y="216"/>
                  <a:pt x="108" y="215"/>
                </a:cubicBezTo>
                <a:cubicBezTo>
                  <a:pt x="108" y="214"/>
                  <a:pt x="107" y="213"/>
                  <a:pt x="107" y="212"/>
                </a:cubicBezTo>
                <a:cubicBezTo>
                  <a:pt x="107" y="210"/>
                  <a:pt x="106" y="210"/>
                  <a:pt x="105" y="209"/>
                </a:cubicBezTo>
                <a:close/>
                <a:moveTo>
                  <a:pt x="93" y="215"/>
                </a:moveTo>
                <a:cubicBezTo>
                  <a:pt x="94" y="213"/>
                  <a:pt x="94" y="211"/>
                  <a:pt x="95" y="210"/>
                </a:cubicBezTo>
                <a:cubicBezTo>
                  <a:pt x="96" y="209"/>
                  <a:pt x="98" y="209"/>
                  <a:pt x="99" y="209"/>
                </a:cubicBezTo>
                <a:cubicBezTo>
                  <a:pt x="100" y="209"/>
                  <a:pt x="101" y="209"/>
                  <a:pt x="102" y="209"/>
                </a:cubicBezTo>
                <a:cubicBezTo>
                  <a:pt x="102" y="210"/>
                  <a:pt x="103" y="210"/>
                  <a:pt x="103" y="211"/>
                </a:cubicBezTo>
                <a:cubicBezTo>
                  <a:pt x="104" y="211"/>
                  <a:pt x="104" y="212"/>
                  <a:pt x="104" y="212"/>
                </a:cubicBezTo>
                <a:cubicBezTo>
                  <a:pt x="104" y="213"/>
                  <a:pt x="105" y="214"/>
                  <a:pt x="105" y="215"/>
                </a:cubicBezTo>
                <a:lnTo>
                  <a:pt x="93" y="215"/>
                </a:lnTo>
                <a:close/>
                <a:moveTo>
                  <a:pt x="238" y="155"/>
                </a:moveTo>
                <a:cubicBezTo>
                  <a:pt x="237" y="155"/>
                  <a:pt x="235" y="154"/>
                  <a:pt x="234" y="154"/>
                </a:cubicBezTo>
                <a:cubicBezTo>
                  <a:pt x="233" y="154"/>
                  <a:pt x="231" y="155"/>
                  <a:pt x="230" y="155"/>
                </a:cubicBezTo>
                <a:cubicBezTo>
                  <a:pt x="229" y="156"/>
                  <a:pt x="228" y="156"/>
                  <a:pt x="227" y="157"/>
                </a:cubicBezTo>
                <a:cubicBezTo>
                  <a:pt x="226" y="158"/>
                  <a:pt x="225" y="159"/>
                  <a:pt x="225" y="161"/>
                </a:cubicBezTo>
                <a:cubicBezTo>
                  <a:pt x="225" y="162"/>
                  <a:pt x="224" y="163"/>
                  <a:pt x="224" y="165"/>
                </a:cubicBezTo>
                <a:cubicBezTo>
                  <a:pt x="224" y="166"/>
                  <a:pt x="225" y="168"/>
                  <a:pt x="225" y="169"/>
                </a:cubicBezTo>
                <a:cubicBezTo>
                  <a:pt x="225" y="170"/>
                  <a:pt x="226" y="172"/>
                  <a:pt x="227" y="172"/>
                </a:cubicBezTo>
                <a:cubicBezTo>
                  <a:pt x="228" y="173"/>
                  <a:pt x="229" y="174"/>
                  <a:pt x="230" y="175"/>
                </a:cubicBezTo>
                <a:cubicBezTo>
                  <a:pt x="231" y="175"/>
                  <a:pt x="233" y="175"/>
                  <a:pt x="234" y="175"/>
                </a:cubicBezTo>
                <a:cubicBezTo>
                  <a:pt x="235" y="175"/>
                  <a:pt x="237" y="175"/>
                  <a:pt x="238" y="175"/>
                </a:cubicBezTo>
                <a:cubicBezTo>
                  <a:pt x="239" y="174"/>
                  <a:pt x="240" y="173"/>
                  <a:pt x="241" y="172"/>
                </a:cubicBezTo>
                <a:cubicBezTo>
                  <a:pt x="242" y="172"/>
                  <a:pt x="243" y="170"/>
                  <a:pt x="243" y="169"/>
                </a:cubicBezTo>
                <a:cubicBezTo>
                  <a:pt x="243" y="168"/>
                  <a:pt x="244" y="166"/>
                  <a:pt x="244" y="165"/>
                </a:cubicBezTo>
                <a:cubicBezTo>
                  <a:pt x="244" y="163"/>
                  <a:pt x="243" y="162"/>
                  <a:pt x="243" y="161"/>
                </a:cubicBezTo>
                <a:cubicBezTo>
                  <a:pt x="243" y="159"/>
                  <a:pt x="242" y="158"/>
                  <a:pt x="241" y="157"/>
                </a:cubicBezTo>
                <a:cubicBezTo>
                  <a:pt x="240" y="156"/>
                  <a:pt x="239" y="156"/>
                  <a:pt x="238" y="155"/>
                </a:cubicBezTo>
                <a:close/>
                <a:moveTo>
                  <a:pt x="238" y="170"/>
                </a:moveTo>
                <a:cubicBezTo>
                  <a:pt x="237" y="172"/>
                  <a:pt x="236" y="172"/>
                  <a:pt x="234" y="172"/>
                </a:cubicBezTo>
                <a:cubicBezTo>
                  <a:pt x="232" y="172"/>
                  <a:pt x="230" y="172"/>
                  <a:pt x="229" y="170"/>
                </a:cubicBezTo>
                <a:cubicBezTo>
                  <a:pt x="228" y="169"/>
                  <a:pt x="228" y="167"/>
                  <a:pt x="228" y="165"/>
                </a:cubicBezTo>
                <a:cubicBezTo>
                  <a:pt x="228" y="164"/>
                  <a:pt x="228" y="163"/>
                  <a:pt x="228" y="162"/>
                </a:cubicBezTo>
                <a:cubicBezTo>
                  <a:pt x="229" y="161"/>
                  <a:pt x="229" y="160"/>
                  <a:pt x="229" y="159"/>
                </a:cubicBezTo>
                <a:cubicBezTo>
                  <a:pt x="230" y="159"/>
                  <a:pt x="231" y="158"/>
                  <a:pt x="231" y="158"/>
                </a:cubicBezTo>
                <a:cubicBezTo>
                  <a:pt x="232" y="157"/>
                  <a:pt x="233" y="157"/>
                  <a:pt x="234" y="157"/>
                </a:cubicBezTo>
                <a:cubicBezTo>
                  <a:pt x="236" y="157"/>
                  <a:pt x="237" y="158"/>
                  <a:pt x="238" y="159"/>
                </a:cubicBezTo>
                <a:cubicBezTo>
                  <a:pt x="239" y="161"/>
                  <a:pt x="240" y="162"/>
                  <a:pt x="240" y="165"/>
                </a:cubicBezTo>
                <a:cubicBezTo>
                  <a:pt x="240" y="167"/>
                  <a:pt x="239" y="169"/>
                  <a:pt x="238" y="170"/>
                </a:cubicBezTo>
                <a:close/>
                <a:moveTo>
                  <a:pt x="217" y="172"/>
                </a:moveTo>
                <a:cubicBezTo>
                  <a:pt x="217" y="174"/>
                  <a:pt x="217" y="174"/>
                  <a:pt x="217" y="174"/>
                </a:cubicBezTo>
                <a:cubicBezTo>
                  <a:pt x="217" y="175"/>
                  <a:pt x="218" y="175"/>
                  <a:pt x="218" y="175"/>
                </a:cubicBezTo>
                <a:cubicBezTo>
                  <a:pt x="220" y="175"/>
                  <a:pt x="220" y="175"/>
                  <a:pt x="220" y="175"/>
                </a:cubicBezTo>
                <a:cubicBezTo>
                  <a:pt x="220" y="146"/>
                  <a:pt x="220" y="146"/>
                  <a:pt x="220" y="146"/>
                </a:cubicBezTo>
                <a:cubicBezTo>
                  <a:pt x="217" y="146"/>
                  <a:pt x="217" y="146"/>
                  <a:pt x="217" y="146"/>
                </a:cubicBezTo>
                <a:cubicBezTo>
                  <a:pt x="217" y="157"/>
                  <a:pt x="217" y="157"/>
                  <a:pt x="217" y="157"/>
                </a:cubicBezTo>
                <a:cubicBezTo>
                  <a:pt x="216" y="156"/>
                  <a:pt x="215" y="155"/>
                  <a:pt x="214" y="155"/>
                </a:cubicBezTo>
                <a:cubicBezTo>
                  <a:pt x="214" y="155"/>
                  <a:pt x="213" y="154"/>
                  <a:pt x="211" y="154"/>
                </a:cubicBezTo>
                <a:cubicBezTo>
                  <a:pt x="210" y="154"/>
                  <a:pt x="209" y="155"/>
                  <a:pt x="208" y="155"/>
                </a:cubicBezTo>
                <a:cubicBezTo>
                  <a:pt x="207" y="156"/>
                  <a:pt x="206" y="156"/>
                  <a:pt x="205" y="157"/>
                </a:cubicBezTo>
                <a:cubicBezTo>
                  <a:pt x="204" y="158"/>
                  <a:pt x="204" y="159"/>
                  <a:pt x="203" y="161"/>
                </a:cubicBezTo>
                <a:cubicBezTo>
                  <a:pt x="203" y="162"/>
                  <a:pt x="203" y="163"/>
                  <a:pt x="203" y="165"/>
                </a:cubicBezTo>
                <a:cubicBezTo>
                  <a:pt x="203" y="167"/>
                  <a:pt x="203" y="168"/>
                  <a:pt x="203" y="169"/>
                </a:cubicBezTo>
                <a:cubicBezTo>
                  <a:pt x="203" y="171"/>
                  <a:pt x="204" y="172"/>
                  <a:pt x="205" y="173"/>
                </a:cubicBezTo>
                <a:cubicBezTo>
                  <a:pt x="205" y="173"/>
                  <a:pt x="206" y="174"/>
                  <a:pt x="207" y="175"/>
                </a:cubicBezTo>
                <a:cubicBezTo>
                  <a:pt x="208" y="175"/>
                  <a:pt x="209" y="175"/>
                  <a:pt x="210" y="175"/>
                </a:cubicBezTo>
                <a:cubicBezTo>
                  <a:pt x="212" y="175"/>
                  <a:pt x="213" y="175"/>
                  <a:pt x="214" y="174"/>
                </a:cubicBezTo>
                <a:cubicBezTo>
                  <a:pt x="215" y="174"/>
                  <a:pt x="216" y="173"/>
                  <a:pt x="217" y="172"/>
                </a:cubicBezTo>
                <a:close/>
                <a:moveTo>
                  <a:pt x="211" y="172"/>
                </a:moveTo>
                <a:cubicBezTo>
                  <a:pt x="211" y="172"/>
                  <a:pt x="210" y="172"/>
                  <a:pt x="209" y="172"/>
                </a:cubicBezTo>
                <a:cubicBezTo>
                  <a:pt x="209" y="172"/>
                  <a:pt x="208" y="171"/>
                  <a:pt x="208" y="171"/>
                </a:cubicBezTo>
                <a:cubicBezTo>
                  <a:pt x="207" y="170"/>
                  <a:pt x="207" y="169"/>
                  <a:pt x="207" y="168"/>
                </a:cubicBezTo>
                <a:cubicBezTo>
                  <a:pt x="206" y="167"/>
                  <a:pt x="206" y="166"/>
                  <a:pt x="206" y="165"/>
                </a:cubicBezTo>
                <a:cubicBezTo>
                  <a:pt x="206" y="162"/>
                  <a:pt x="207" y="160"/>
                  <a:pt x="208" y="159"/>
                </a:cubicBezTo>
                <a:cubicBezTo>
                  <a:pt x="209" y="158"/>
                  <a:pt x="210" y="157"/>
                  <a:pt x="212" y="157"/>
                </a:cubicBezTo>
                <a:cubicBezTo>
                  <a:pt x="213" y="157"/>
                  <a:pt x="214" y="157"/>
                  <a:pt x="215" y="158"/>
                </a:cubicBezTo>
                <a:cubicBezTo>
                  <a:pt x="215" y="158"/>
                  <a:pt x="216" y="159"/>
                  <a:pt x="217" y="160"/>
                </a:cubicBezTo>
                <a:cubicBezTo>
                  <a:pt x="217" y="169"/>
                  <a:pt x="217" y="169"/>
                  <a:pt x="217" y="169"/>
                </a:cubicBezTo>
                <a:cubicBezTo>
                  <a:pt x="216" y="170"/>
                  <a:pt x="215" y="171"/>
                  <a:pt x="214" y="172"/>
                </a:cubicBezTo>
                <a:cubicBezTo>
                  <a:pt x="214" y="172"/>
                  <a:pt x="213" y="172"/>
                  <a:pt x="211" y="172"/>
                </a:cubicBezTo>
                <a:close/>
                <a:moveTo>
                  <a:pt x="125" y="274"/>
                </a:moveTo>
                <a:cubicBezTo>
                  <a:pt x="125" y="274"/>
                  <a:pt x="125" y="275"/>
                  <a:pt x="125" y="275"/>
                </a:cubicBezTo>
                <a:cubicBezTo>
                  <a:pt x="124" y="275"/>
                  <a:pt x="124" y="275"/>
                  <a:pt x="124" y="275"/>
                </a:cubicBezTo>
                <a:cubicBezTo>
                  <a:pt x="123" y="276"/>
                  <a:pt x="123" y="276"/>
                  <a:pt x="122" y="276"/>
                </a:cubicBezTo>
                <a:cubicBezTo>
                  <a:pt x="122" y="276"/>
                  <a:pt x="121" y="276"/>
                  <a:pt x="120" y="276"/>
                </a:cubicBezTo>
                <a:cubicBezTo>
                  <a:pt x="119" y="276"/>
                  <a:pt x="119" y="276"/>
                  <a:pt x="118" y="276"/>
                </a:cubicBezTo>
                <a:cubicBezTo>
                  <a:pt x="117" y="276"/>
                  <a:pt x="116" y="275"/>
                  <a:pt x="116" y="274"/>
                </a:cubicBezTo>
                <a:cubicBezTo>
                  <a:pt x="115" y="274"/>
                  <a:pt x="115" y="273"/>
                  <a:pt x="115" y="272"/>
                </a:cubicBezTo>
                <a:cubicBezTo>
                  <a:pt x="115" y="271"/>
                  <a:pt x="114" y="270"/>
                  <a:pt x="114" y="269"/>
                </a:cubicBezTo>
                <a:cubicBezTo>
                  <a:pt x="114" y="268"/>
                  <a:pt x="114" y="267"/>
                  <a:pt x="115" y="266"/>
                </a:cubicBezTo>
                <a:cubicBezTo>
                  <a:pt x="115" y="265"/>
                  <a:pt x="115" y="264"/>
                  <a:pt x="116" y="263"/>
                </a:cubicBezTo>
                <a:cubicBezTo>
                  <a:pt x="116" y="263"/>
                  <a:pt x="117" y="262"/>
                  <a:pt x="118" y="262"/>
                </a:cubicBezTo>
                <a:cubicBezTo>
                  <a:pt x="119" y="261"/>
                  <a:pt x="119" y="261"/>
                  <a:pt x="120" y="261"/>
                </a:cubicBezTo>
                <a:cubicBezTo>
                  <a:pt x="121" y="261"/>
                  <a:pt x="122" y="261"/>
                  <a:pt x="122" y="261"/>
                </a:cubicBezTo>
                <a:cubicBezTo>
                  <a:pt x="123" y="262"/>
                  <a:pt x="123" y="262"/>
                  <a:pt x="124" y="262"/>
                </a:cubicBezTo>
                <a:cubicBezTo>
                  <a:pt x="124" y="262"/>
                  <a:pt x="124" y="262"/>
                  <a:pt x="125" y="263"/>
                </a:cubicBezTo>
                <a:cubicBezTo>
                  <a:pt x="125" y="263"/>
                  <a:pt x="125" y="263"/>
                  <a:pt x="125" y="263"/>
                </a:cubicBezTo>
                <a:cubicBezTo>
                  <a:pt x="125" y="263"/>
                  <a:pt x="126" y="263"/>
                  <a:pt x="126" y="263"/>
                </a:cubicBezTo>
                <a:cubicBezTo>
                  <a:pt x="126" y="263"/>
                  <a:pt x="126" y="262"/>
                  <a:pt x="126" y="262"/>
                </a:cubicBezTo>
                <a:cubicBezTo>
                  <a:pt x="127" y="261"/>
                  <a:pt x="127" y="261"/>
                  <a:pt x="127" y="261"/>
                </a:cubicBezTo>
                <a:cubicBezTo>
                  <a:pt x="126" y="260"/>
                  <a:pt x="125" y="260"/>
                  <a:pt x="124" y="259"/>
                </a:cubicBezTo>
                <a:cubicBezTo>
                  <a:pt x="123" y="259"/>
                  <a:pt x="122" y="258"/>
                  <a:pt x="120" y="258"/>
                </a:cubicBezTo>
                <a:cubicBezTo>
                  <a:pt x="119" y="258"/>
                  <a:pt x="117" y="259"/>
                  <a:pt x="116" y="259"/>
                </a:cubicBezTo>
                <a:cubicBezTo>
                  <a:pt x="115" y="260"/>
                  <a:pt x="114" y="260"/>
                  <a:pt x="113" y="261"/>
                </a:cubicBezTo>
                <a:cubicBezTo>
                  <a:pt x="112" y="262"/>
                  <a:pt x="112" y="263"/>
                  <a:pt x="111" y="265"/>
                </a:cubicBezTo>
                <a:cubicBezTo>
                  <a:pt x="111" y="266"/>
                  <a:pt x="111" y="267"/>
                  <a:pt x="111" y="269"/>
                </a:cubicBezTo>
                <a:cubicBezTo>
                  <a:pt x="111" y="270"/>
                  <a:pt x="111" y="272"/>
                  <a:pt x="111" y="273"/>
                </a:cubicBezTo>
                <a:cubicBezTo>
                  <a:pt x="112" y="275"/>
                  <a:pt x="112" y="276"/>
                  <a:pt x="113" y="277"/>
                </a:cubicBezTo>
                <a:cubicBezTo>
                  <a:pt x="114" y="277"/>
                  <a:pt x="115" y="278"/>
                  <a:pt x="116" y="279"/>
                </a:cubicBezTo>
                <a:cubicBezTo>
                  <a:pt x="117" y="279"/>
                  <a:pt x="118" y="279"/>
                  <a:pt x="120" y="279"/>
                </a:cubicBezTo>
                <a:cubicBezTo>
                  <a:pt x="120" y="279"/>
                  <a:pt x="121" y="279"/>
                  <a:pt x="122" y="279"/>
                </a:cubicBezTo>
                <a:cubicBezTo>
                  <a:pt x="123" y="279"/>
                  <a:pt x="123" y="279"/>
                  <a:pt x="124" y="278"/>
                </a:cubicBezTo>
                <a:cubicBezTo>
                  <a:pt x="124" y="278"/>
                  <a:pt x="125" y="278"/>
                  <a:pt x="126" y="278"/>
                </a:cubicBezTo>
                <a:cubicBezTo>
                  <a:pt x="126" y="277"/>
                  <a:pt x="127" y="277"/>
                  <a:pt x="127" y="276"/>
                </a:cubicBezTo>
                <a:cubicBezTo>
                  <a:pt x="126" y="275"/>
                  <a:pt x="126" y="275"/>
                  <a:pt x="126" y="275"/>
                </a:cubicBezTo>
                <a:cubicBezTo>
                  <a:pt x="126" y="275"/>
                  <a:pt x="126" y="274"/>
                  <a:pt x="125" y="274"/>
                </a:cubicBezTo>
                <a:close/>
                <a:moveTo>
                  <a:pt x="363" y="199"/>
                </a:moveTo>
                <a:cubicBezTo>
                  <a:pt x="362" y="199"/>
                  <a:pt x="361" y="200"/>
                  <a:pt x="361" y="200"/>
                </a:cubicBezTo>
                <a:cubicBezTo>
                  <a:pt x="360" y="201"/>
                  <a:pt x="359" y="202"/>
                  <a:pt x="359" y="203"/>
                </a:cubicBezTo>
                <a:cubicBezTo>
                  <a:pt x="359" y="204"/>
                  <a:pt x="358" y="205"/>
                  <a:pt x="358" y="206"/>
                </a:cubicBezTo>
                <a:cubicBezTo>
                  <a:pt x="358" y="207"/>
                  <a:pt x="359" y="208"/>
                  <a:pt x="359" y="209"/>
                </a:cubicBezTo>
                <a:cubicBezTo>
                  <a:pt x="359" y="210"/>
                  <a:pt x="360" y="211"/>
                  <a:pt x="361" y="211"/>
                </a:cubicBezTo>
                <a:cubicBezTo>
                  <a:pt x="361" y="212"/>
                  <a:pt x="362" y="212"/>
                  <a:pt x="363" y="213"/>
                </a:cubicBezTo>
                <a:cubicBezTo>
                  <a:pt x="364" y="213"/>
                  <a:pt x="364" y="213"/>
                  <a:pt x="365" y="214"/>
                </a:cubicBezTo>
                <a:cubicBezTo>
                  <a:pt x="366" y="214"/>
                  <a:pt x="367" y="214"/>
                  <a:pt x="368" y="214"/>
                </a:cubicBezTo>
                <a:cubicBezTo>
                  <a:pt x="369" y="215"/>
                  <a:pt x="369" y="215"/>
                  <a:pt x="370" y="215"/>
                </a:cubicBezTo>
                <a:cubicBezTo>
                  <a:pt x="371" y="216"/>
                  <a:pt x="371" y="216"/>
                  <a:pt x="372" y="217"/>
                </a:cubicBezTo>
                <a:cubicBezTo>
                  <a:pt x="372" y="217"/>
                  <a:pt x="372" y="218"/>
                  <a:pt x="372" y="219"/>
                </a:cubicBezTo>
                <a:cubicBezTo>
                  <a:pt x="372" y="220"/>
                  <a:pt x="372" y="220"/>
                  <a:pt x="372" y="221"/>
                </a:cubicBezTo>
                <a:cubicBezTo>
                  <a:pt x="371" y="222"/>
                  <a:pt x="371" y="222"/>
                  <a:pt x="371" y="223"/>
                </a:cubicBezTo>
                <a:cubicBezTo>
                  <a:pt x="370" y="223"/>
                  <a:pt x="369" y="223"/>
                  <a:pt x="369" y="224"/>
                </a:cubicBezTo>
                <a:cubicBezTo>
                  <a:pt x="368" y="224"/>
                  <a:pt x="367" y="224"/>
                  <a:pt x="366" y="224"/>
                </a:cubicBezTo>
                <a:cubicBezTo>
                  <a:pt x="366" y="224"/>
                  <a:pt x="365" y="224"/>
                  <a:pt x="364" y="224"/>
                </a:cubicBezTo>
                <a:cubicBezTo>
                  <a:pt x="364" y="224"/>
                  <a:pt x="363" y="224"/>
                  <a:pt x="363" y="223"/>
                </a:cubicBezTo>
                <a:cubicBezTo>
                  <a:pt x="362" y="223"/>
                  <a:pt x="362" y="223"/>
                  <a:pt x="362" y="223"/>
                </a:cubicBezTo>
                <a:cubicBezTo>
                  <a:pt x="361" y="222"/>
                  <a:pt x="361" y="222"/>
                  <a:pt x="361" y="222"/>
                </a:cubicBezTo>
                <a:cubicBezTo>
                  <a:pt x="360" y="222"/>
                  <a:pt x="360" y="222"/>
                  <a:pt x="360" y="221"/>
                </a:cubicBezTo>
                <a:cubicBezTo>
                  <a:pt x="360" y="221"/>
                  <a:pt x="359" y="221"/>
                  <a:pt x="359" y="221"/>
                </a:cubicBezTo>
                <a:cubicBezTo>
                  <a:pt x="359" y="221"/>
                  <a:pt x="359" y="221"/>
                  <a:pt x="359" y="221"/>
                </a:cubicBezTo>
                <a:cubicBezTo>
                  <a:pt x="359" y="221"/>
                  <a:pt x="358" y="222"/>
                  <a:pt x="358" y="222"/>
                </a:cubicBezTo>
                <a:cubicBezTo>
                  <a:pt x="357" y="224"/>
                  <a:pt x="357" y="224"/>
                  <a:pt x="357" y="224"/>
                </a:cubicBezTo>
                <a:cubicBezTo>
                  <a:pt x="358" y="225"/>
                  <a:pt x="360" y="226"/>
                  <a:pt x="361" y="226"/>
                </a:cubicBezTo>
                <a:cubicBezTo>
                  <a:pt x="363" y="227"/>
                  <a:pt x="364" y="227"/>
                  <a:pt x="366" y="227"/>
                </a:cubicBezTo>
                <a:cubicBezTo>
                  <a:pt x="368" y="227"/>
                  <a:pt x="369" y="227"/>
                  <a:pt x="370" y="227"/>
                </a:cubicBezTo>
                <a:cubicBezTo>
                  <a:pt x="371" y="226"/>
                  <a:pt x="372" y="225"/>
                  <a:pt x="373" y="225"/>
                </a:cubicBezTo>
                <a:cubicBezTo>
                  <a:pt x="374" y="224"/>
                  <a:pt x="375" y="223"/>
                  <a:pt x="375" y="222"/>
                </a:cubicBezTo>
                <a:cubicBezTo>
                  <a:pt x="376" y="221"/>
                  <a:pt x="376" y="220"/>
                  <a:pt x="376" y="218"/>
                </a:cubicBezTo>
                <a:cubicBezTo>
                  <a:pt x="376" y="217"/>
                  <a:pt x="376" y="216"/>
                  <a:pt x="375" y="215"/>
                </a:cubicBezTo>
                <a:cubicBezTo>
                  <a:pt x="375" y="214"/>
                  <a:pt x="374" y="214"/>
                  <a:pt x="374" y="213"/>
                </a:cubicBezTo>
                <a:cubicBezTo>
                  <a:pt x="373" y="213"/>
                  <a:pt x="372" y="212"/>
                  <a:pt x="371" y="212"/>
                </a:cubicBezTo>
                <a:cubicBezTo>
                  <a:pt x="371" y="211"/>
                  <a:pt x="370" y="211"/>
                  <a:pt x="369" y="211"/>
                </a:cubicBezTo>
                <a:cubicBezTo>
                  <a:pt x="368" y="211"/>
                  <a:pt x="367" y="210"/>
                  <a:pt x="366" y="210"/>
                </a:cubicBezTo>
                <a:cubicBezTo>
                  <a:pt x="366" y="210"/>
                  <a:pt x="365" y="209"/>
                  <a:pt x="364" y="209"/>
                </a:cubicBezTo>
                <a:cubicBezTo>
                  <a:pt x="364" y="209"/>
                  <a:pt x="363" y="208"/>
                  <a:pt x="363" y="208"/>
                </a:cubicBezTo>
                <a:cubicBezTo>
                  <a:pt x="362" y="207"/>
                  <a:pt x="362" y="206"/>
                  <a:pt x="362" y="206"/>
                </a:cubicBezTo>
                <a:cubicBezTo>
                  <a:pt x="362" y="205"/>
                  <a:pt x="362" y="204"/>
                  <a:pt x="362" y="204"/>
                </a:cubicBezTo>
                <a:cubicBezTo>
                  <a:pt x="363" y="203"/>
                  <a:pt x="363" y="203"/>
                  <a:pt x="363" y="203"/>
                </a:cubicBezTo>
                <a:cubicBezTo>
                  <a:pt x="364" y="202"/>
                  <a:pt x="364" y="202"/>
                  <a:pt x="365" y="202"/>
                </a:cubicBezTo>
                <a:cubicBezTo>
                  <a:pt x="366" y="201"/>
                  <a:pt x="366" y="201"/>
                  <a:pt x="367" y="201"/>
                </a:cubicBezTo>
                <a:cubicBezTo>
                  <a:pt x="368" y="201"/>
                  <a:pt x="369" y="201"/>
                  <a:pt x="370" y="202"/>
                </a:cubicBezTo>
                <a:cubicBezTo>
                  <a:pt x="370" y="202"/>
                  <a:pt x="371" y="202"/>
                  <a:pt x="371" y="202"/>
                </a:cubicBezTo>
                <a:cubicBezTo>
                  <a:pt x="372" y="203"/>
                  <a:pt x="372" y="203"/>
                  <a:pt x="372" y="203"/>
                </a:cubicBezTo>
                <a:cubicBezTo>
                  <a:pt x="373" y="203"/>
                  <a:pt x="373" y="203"/>
                  <a:pt x="373" y="203"/>
                </a:cubicBezTo>
                <a:cubicBezTo>
                  <a:pt x="373" y="203"/>
                  <a:pt x="374" y="203"/>
                  <a:pt x="374" y="203"/>
                </a:cubicBezTo>
                <a:cubicBezTo>
                  <a:pt x="374" y="203"/>
                  <a:pt x="374" y="203"/>
                  <a:pt x="374" y="203"/>
                </a:cubicBezTo>
                <a:cubicBezTo>
                  <a:pt x="375" y="201"/>
                  <a:pt x="375" y="201"/>
                  <a:pt x="375" y="201"/>
                </a:cubicBezTo>
                <a:cubicBezTo>
                  <a:pt x="374" y="200"/>
                  <a:pt x="373" y="199"/>
                  <a:pt x="372" y="199"/>
                </a:cubicBezTo>
                <a:cubicBezTo>
                  <a:pt x="370" y="198"/>
                  <a:pt x="369" y="198"/>
                  <a:pt x="367" y="198"/>
                </a:cubicBezTo>
                <a:cubicBezTo>
                  <a:pt x="366" y="198"/>
                  <a:pt x="365" y="198"/>
                  <a:pt x="363" y="199"/>
                </a:cubicBezTo>
                <a:close/>
                <a:moveTo>
                  <a:pt x="145" y="261"/>
                </a:moveTo>
                <a:cubicBezTo>
                  <a:pt x="144" y="260"/>
                  <a:pt x="143" y="259"/>
                  <a:pt x="142" y="259"/>
                </a:cubicBezTo>
                <a:cubicBezTo>
                  <a:pt x="141" y="259"/>
                  <a:pt x="140" y="258"/>
                  <a:pt x="139" y="258"/>
                </a:cubicBezTo>
                <a:cubicBezTo>
                  <a:pt x="137" y="258"/>
                  <a:pt x="136" y="259"/>
                  <a:pt x="135" y="259"/>
                </a:cubicBezTo>
                <a:cubicBezTo>
                  <a:pt x="134" y="260"/>
                  <a:pt x="133" y="260"/>
                  <a:pt x="132" y="261"/>
                </a:cubicBezTo>
                <a:cubicBezTo>
                  <a:pt x="131" y="262"/>
                  <a:pt x="131" y="263"/>
                  <a:pt x="130" y="264"/>
                </a:cubicBezTo>
                <a:cubicBezTo>
                  <a:pt x="130" y="266"/>
                  <a:pt x="129" y="267"/>
                  <a:pt x="129" y="268"/>
                </a:cubicBezTo>
                <a:cubicBezTo>
                  <a:pt x="129" y="270"/>
                  <a:pt x="130" y="272"/>
                  <a:pt x="130" y="273"/>
                </a:cubicBezTo>
                <a:cubicBezTo>
                  <a:pt x="131" y="274"/>
                  <a:pt x="131" y="276"/>
                  <a:pt x="132" y="276"/>
                </a:cubicBezTo>
                <a:cubicBezTo>
                  <a:pt x="133" y="277"/>
                  <a:pt x="134" y="278"/>
                  <a:pt x="135" y="279"/>
                </a:cubicBezTo>
                <a:cubicBezTo>
                  <a:pt x="136" y="279"/>
                  <a:pt x="138" y="279"/>
                  <a:pt x="139" y="279"/>
                </a:cubicBezTo>
                <a:cubicBezTo>
                  <a:pt x="140" y="279"/>
                  <a:pt x="141" y="279"/>
                  <a:pt x="141" y="279"/>
                </a:cubicBezTo>
                <a:cubicBezTo>
                  <a:pt x="142" y="279"/>
                  <a:pt x="143" y="279"/>
                  <a:pt x="143" y="278"/>
                </a:cubicBezTo>
                <a:cubicBezTo>
                  <a:pt x="144" y="278"/>
                  <a:pt x="145" y="278"/>
                  <a:pt x="145" y="278"/>
                </a:cubicBezTo>
                <a:cubicBezTo>
                  <a:pt x="146" y="277"/>
                  <a:pt x="147" y="277"/>
                  <a:pt x="147" y="276"/>
                </a:cubicBezTo>
                <a:cubicBezTo>
                  <a:pt x="146" y="275"/>
                  <a:pt x="146" y="275"/>
                  <a:pt x="146" y="275"/>
                </a:cubicBezTo>
                <a:cubicBezTo>
                  <a:pt x="146" y="275"/>
                  <a:pt x="146" y="274"/>
                  <a:pt x="145" y="274"/>
                </a:cubicBezTo>
                <a:cubicBezTo>
                  <a:pt x="145" y="274"/>
                  <a:pt x="145" y="275"/>
                  <a:pt x="145" y="275"/>
                </a:cubicBezTo>
                <a:cubicBezTo>
                  <a:pt x="144" y="275"/>
                  <a:pt x="144" y="275"/>
                  <a:pt x="143" y="275"/>
                </a:cubicBezTo>
                <a:cubicBezTo>
                  <a:pt x="143" y="276"/>
                  <a:pt x="142" y="276"/>
                  <a:pt x="142" y="276"/>
                </a:cubicBezTo>
                <a:cubicBezTo>
                  <a:pt x="141" y="276"/>
                  <a:pt x="140" y="276"/>
                  <a:pt x="139" y="276"/>
                </a:cubicBezTo>
                <a:cubicBezTo>
                  <a:pt x="138" y="276"/>
                  <a:pt x="138" y="276"/>
                  <a:pt x="137" y="276"/>
                </a:cubicBezTo>
                <a:cubicBezTo>
                  <a:pt x="136" y="276"/>
                  <a:pt x="135" y="275"/>
                  <a:pt x="135" y="275"/>
                </a:cubicBezTo>
                <a:cubicBezTo>
                  <a:pt x="134" y="274"/>
                  <a:pt x="134" y="273"/>
                  <a:pt x="133" y="272"/>
                </a:cubicBezTo>
                <a:cubicBezTo>
                  <a:pt x="133" y="271"/>
                  <a:pt x="133" y="270"/>
                  <a:pt x="133" y="269"/>
                </a:cubicBezTo>
                <a:cubicBezTo>
                  <a:pt x="147" y="269"/>
                  <a:pt x="147" y="269"/>
                  <a:pt x="147" y="269"/>
                </a:cubicBezTo>
                <a:cubicBezTo>
                  <a:pt x="147" y="269"/>
                  <a:pt x="147" y="269"/>
                  <a:pt x="147" y="269"/>
                </a:cubicBezTo>
                <a:cubicBezTo>
                  <a:pt x="147" y="268"/>
                  <a:pt x="147" y="268"/>
                  <a:pt x="147" y="267"/>
                </a:cubicBezTo>
                <a:cubicBezTo>
                  <a:pt x="147" y="266"/>
                  <a:pt x="147" y="265"/>
                  <a:pt x="147" y="264"/>
                </a:cubicBezTo>
                <a:cubicBezTo>
                  <a:pt x="146" y="262"/>
                  <a:pt x="146" y="262"/>
                  <a:pt x="145" y="261"/>
                </a:cubicBezTo>
                <a:close/>
                <a:moveTo>
                  <a:pt x="133" y="267"/>
                </a:moveTo>
                <a:cubicBezTo>
                  <a:pt x="133" y="265"/>
                  <a:pt x="134" y="263"/>
                  <a:pt x="135" y="262"/>
                </a:cubicBezTo>
                <a:cubicBezTo>
                  <a:pt x="136" y="261"/>
                  <a:pt x="137" y="261"/>
                  <a:pt x="139" y="261"/>
                </a:cubicBezTo>
                <a:cubicBezTo>
                  <a:pt x="140" y="261"/>
                  <a:pt x="141" y="261"/>
                  <a:pt x="141" y="261"/>
                </a:cubicBezTo>
                <a:cubicBezTo>
                  <a:pt x="142" y="262"/>
                  <a:pt x="142" y="262"/>
                  <a:pt x="143" y="263"/>
                </a:cubicBezTo>
                <a:cubicBezTo>
                  <a:pt x="143" y="263"/>
                  <a:pt x="144" y="264"/>
                  <a:pt x="144" y="264"/>
                </a:cubicBezTo>
                <a:cubicBezTo>
                  <a:pt x="144" y="265"/>
                  <a:pt x="144" y="266"/>
                  <a:pt x="144" y="267"/>
                </a:cubicBezTo>
                <a:lnTo>
                  <a:pt x="133" y="267"/>
                </a:lnTo>
                <a:close/>
                <a:moveTo>
                  <a:pt x="212" y="206"/>
                </a:moveTo>
                <a:cubicBezTo>
                  <a:pt x="211" y="206"/>
                  <a:pt x="210" y="207"/>
                  <a:pt x="209" y="208"/>
                </a:cubicBezTo>
                <a:cubicBezTo>
                  <a:pt x="208" y="208"/>
                  <a:pt x="207" y="209"/>
                  <a:pt x="206" y="211"/>
                </a:cubicBezTo>
                <a:cubicBezTo>
                  <a:pt x="206" y="208"/>
                  <a:pt x="206" y="208"/>
                  <a:pt x="206" y="208"/>
                </a:cubicBezTo>
                <a:cubicBezTo>
                  <a:pt x="206" y="207"/>
                  <a:pt x="206" y="207"/>
                  <a:pt x="206" y="207"/>
                </a:cubicBezTo>
                <a:cubicBezTo>
                  <a:pt x="206" y="207"/>
                  <a:pt x="205" y="207"/>
                  <a:pt x="205" y="207"/>
                </a:cubicBezTo>
                <a:cubicBezTo>
                  <a:pt x="203" y="207"/>
                  <a:pt x="203" y="207"/>
                  <a:pt x="203" y="207"/>
                </a:cubicBezTo>
                <a:cubicBezTo>
                  <a:pt x="203" y="227"/>
                  <a:pt x="203" y="227"/>
                  <a:pt x="203" y="227"/>
                </a:cubicBezTo>
                <a:cubicBezTo>
                  <a:pt x="207" y="227"/>
                  <a:pt x="207" y="227"/>
                  <a:pt x="207" y="227"/>
                </a:cubicBezTo>
                <a:cubicBezTo>
                  <a:pt x="207" y="214"/>
                  <a:pt x="207" y="214"/>
                  <a:pt x="207" y="214"/>
                </a:cubicBezTo>
                <a:cubicBezTo>
                  <a:pt x="207" y="213"/>
                  <a:pt x="207" y="213"/>
                  <a:pt x="208" y="212"/>
                </a:cubicBezTo>
                <a:cubicBezTo>
                  <a:pt x="208" y="212"/>
                  <a:pt x="208" y="211"/>
                  <a:pt x="209" y="211"/>
                </a:cubicBezTo>
                <a:cubicBezTo>
                  <a:pt x="209" y="211"/>
                  <a:pt x="209" y="210"/>
                  <a:pt x="210" y="210"/>
                </a:cubicBezTo>
                <a:cubicBezTo>
                  <a:pt x="210" y="210"/>
                  <a:pt x="211" y="210"/>
                  <a:pt x="212" y="210"/>
                </a:cubicBezTo>
                <a:cubicBezTo>
                  <a:pt x="212" y="210"/>
                  <a:pt x="212" y="210"/>
                  <a:pt x="213" y="210"/>
                </a:cubicBezTo>
                <a:cubicBezTo>
                  <a:pt x="213" y="210"/>
                  <a:pt x="213" y="210"/>
                  <a:pt x="214" y="210"/>
                </a:cubicBezTo>
                <a:cubicBezTo>
                  <a:pt x="214" y="210"/>
                  <a:pt x="214" y="210"/>
                  <a:pt x="214" y="210"/>
                </a:cubicBezTo>
                <a:cubicBezTo>
                  <a:pt x="215" y="207"/>
                  <a:pt x="215" y="207"/>
                  <a:pt x="215" y="207"/>
                </a:cubicBezTo>
                <a:cubicBezTo>
                  <a:pt x="214" y="207"/>
                  <a:pt x="214" y="207"/>
                  <a:pt x="213" y="206"/>
                </a:cubicBezTo>
                <a:cubicBezTo>
                  <a:pt x="213" y="206"/>
                  <a:pt x="213" y="206"/>
                  <a:pt x="212" y="206"/>
                </a:cubicBezTo>
                <a:close/>
                <a:moveTo>
                  <a:pt x="130" y="210"/>
                </a:moveTo>
                <a:cubicBezTo>
                  <a:pt x="133" y="210"/>
                  <a:pt x="133" y="210"/>
                  <a:pt x="133" y="210"/>
                </a:cubicBezTo>
                <a:cubicBezTo>
                  <a:pt x="133" y="222"/>
                  <a:pt x="133" y="222"/>
                  <a:pt x="133" y="222"/>
                </a:cubicBezTo>
                <a:cubicBezTo>
                  <a:pt x="133" y="224"/>
                  <a:pt x="133" y="225"/>
                  <a:pt x="134" y="226"/>
                </a:cubicBezTo>
                <a:cubicBezTo>
                  <a:pt x="135" y="227"/>
                  <a:pt x="136" y="227"/>
                  <a:pt x="138" y="227"/>
                </a:cubicBezTo>
                <a:cubicBezTo>
                  <a:pt x="138" y="227"/>
                  <a:pt x="139" y="227"/>
                  <a:pt x="140" y="227"/>
                </a:cubicBezTo>
                <a:cubicBezTo>
                  <a:pt x="141" y="226"/>
                  <a:pt x="142" y="226"/>
                  <a:pt x="142" y="225"/>
                </a:cubicBezTo>
                <a:cubicBezTo>
                  <a:pt x="141" y="224"/>
                  <a:pt x="141" y="224"/>
                  <a:pt x="141" y="224"/>
                </a:cubicBezTo>
                <a:cubicBezTo>
                  <a:pt x="141" y="224"/>
                  <a:pt x="141" y="223"/>
                  <a:pt x="141" y="223"/>
                </a:cubicBezTo>
                <a:cubicBezTo>
                  <a:pt x="141" y="223"/>
                  <a:pt x="141" y="223"/>
                  <a:pt x="141" y="224"/>
                </a:cubicBezTo>
                <a:cubicBezTo>
                  <a:pt x="140" y="224"/>
                  <a:pt x="140" y="224"/>
                  <a:pt x="140" y="224"/>
                </a:cubicBezTo>
                <a:cubicBezTo>
                  <a:pt x="140" y="224"/>
                  <a:pt x="140" y="224"/>
                  <a:pt x="139" y="224"/>
                </a:cubicBezTo>
                <a:cubicBezTo>
                  <a:pt x="139" y="224"/>
                  <a:pt x="139" y="224"/>
                  <a:pt x="138" y="224"/>
                </a:cubicBezTo>
                <a:cubicBezTo>
                  <a:pt x="138" y="224"/>
                  <a:pt x="137" y="224"/>
                  <a:pt x="137" y="224"/>
                </a:cubicBezTo>
                <a:cubicBezTo>
                  <a:pt x="136" y="223"/>
                  <a:pt x="136" y="223"/>
                  <a:pt x="136" y="222"/>
                </a:cubicBezTo>
                <a:cubicBezTo>
                  <a:pt x="136" y="210"/>
                  <a:pt x="136" y="210"/>
                  <a:pt x="136" y="210"/>
                </a:cubicBezTo>
                <a:cubicBezTo>
                  <a:pt x="142" y="210"/>
                  <a:pt x="142" y="210"/>
                  <a:pt x="142" y="210"/>
                </a:cubicBezTo>
                <a:cubicBezTo>
                  <a:pt x="142" y="207"/>
                  <a:pt x="142" y="207"/>
                  <a:pt x="142" y="207"/>
                </a:cubicBezTo>
                <a:cubicBezTo>
                  <a:pt x="136" y="207"/>
                  <a:pt x="136" y="207"/>
                  <a:pt x="136" y="207"/>
                </a:cubicBezTo>
                <a:cubicBezTo>
                  <a:pt x="136" y="200"/>
                  <a:pt x="136" y="200"/>
                  <a:pt x="136" y="200"/>
                </a:cubicBezTo>
                <a:cubicBezTo>
                  <a:pt x="134" y="200"/>
                  <a:pt x="134" y="200"/>
                  <a:pt x="134" y="200"/>
                </a:cubicBezTo>
                <a:cubicBezTo>
                  <a:pt x="134" y="200"/>
                  <a:pt x="134" y="200"/>
                  <a:pt x="134" y="200"/>
                </a:cubicBezTo>
                <a:cubicBezTo>
                  <a:pt x="134" y="200"/>
                  <a:pt x="134" y="201"/>
                  <a:pt x="133" y="201"/>
                </a:cubicBezTo>
                <a:cubicBezTo>
                  <a:pt x="133" y="207"/>
                  <a:pt x="133" y="207"/>
                  <a:pt x="133" y="207"/>
                </a:cubicBezTo>
                <a:cubicBezTo>
                  <a:pt x="129" y="207"/>
                  <a:pt x="129" y="207"/>
                  <a:pt x="129" y="207"/>
                </a:cubicBezTo>
                <a:cubicBezTo>
                  <a:pt x="129" y="209"/>
                  <a:pt x="129" y="209"/>
                  <a:pt x="129" y="209"/>
                </a:cubicBezTo>
                <a:cubicBezTo>
                  <a:pt x="129" y="209"/>
                  <a:pt x="129" y="209"/>
                  <a:pt x="130" y="209"/>
                </a:cubicBezTo>
                <a:cubicBezTo>
                  <a:pt x="130" y="210"/>
                  <a:pt x="130" y="210"/>
                  <a:pt x="130" y="210"/>
                </a:cubicBezTo>
                <a:close/>
                <a:moveTo>
                  <a:pt x="133" y="171"/>
                </a:moveTo>
                <a:cubicBezTo>
                  <a:pt x="133" y="171"/>
                  <a:pt x="134" y="170"/>
                  <a:pt x="134" y="169"/>
                </a:cubicBezTo>
                <a:cubicBezTo>
                  <a:pt x="134" y="168"/>
                  <a:pt x="133" y="167"/>
                  <a:pt x="133" y="167"/>
                </a:cubicBezTo>
                <a:cubicBezTo>
                  <a:pt x="133" y="166"/>
                  <a:pt x="132" y="166"/>
                  <a:pt x="132" y="165"/>
                </a:cubicBezTo>
                <a:cubicBezTo>
                  <a:pt x="132" y="165"/>
                  <a:pt x="131" y="164"/>
                  <a:pt x="130" y="164"/>
                </a:cubicBezTo>
                <a:cubicBezTo>
                  <a:pt x="130" y="164"/>
                  <a:pt x="129" y="164"/>
                  <a:pt x="128" y="163"/>
                </a:cubicBezTo>
                <a:cubicBezTo>
                  <a:pt x="128" y="163"/>
                  <a:pt x="127" y="163"/>
                  <a:pt x="126" y="163"/>
                </a:cubicBezTo>
                <a:cubicBezTo>
                  <a:pt x="126" y="163"/>
                  <a:pt x="125" y="162"/>
                  <a:pt x="125" y="162"/>
                </a:cubicBezTo>
                <a:cubicBezTo>
                  <a:pt x="124" y="162"/>
                  <a:pt x="124" y="162"/>
                  <a:pt x="124" y="161"/>
                </a:cubicBezTo>
                <a:cubicBezTo>
                  <a:pt x="123" y="161"/>
                  <a:pt x="123" y="161"/>
                  <a:pt x="123" y="160"/>
                </a:cubicBezTo>
                <a:cubicBezTo>
                  <a:pt x="123" y="160"/>
                  <a:pt x="123" y="159"/>
                  <a:pt x="123" y="159"/>
                </a:cubicBezTo>
                <a:cubicBezTo>
                  <a:pt x="124" y="158"/>
                  <a:pt x="124" y="158"/>
                  <a:pt x="124" y="158"/>
                </a:cubicBezTo>
                <a:cubicBezTo>
                  <a:pt x="125" y="158"/>
                  <a:pt x="125" y="157"/>
                  <a:pt x="125" y="157"/>
                </a:cubicBezTo>
                <a:cubicBezTo>
                  <a:pt x="126" y="157"/>
                  <a:pt x="126" y="157"/>
                  <a:pt x="127" y="157"/>
                </a:cubicBezTo>
                <a:cubicBezTo>
                  <a:pt x="128" y="157"/>
                  <a:pt x="128" y="157"/>
                  <a:pt x="129" y="157"/>
                </a:cubicBezTo>
                <a:cubicBezTo>
                  <a:pt x="129" y="157"/>
                  <a:pt x="130" y="158"/>
                  <a:pt x="130" y="158"/>
                </a:cubicBezTo>
                <a:cubicBezTo>
                  <a:pt x="131" y="158"/>
                  <a:pt x="131" y="158"/>
                  <a:pt x="131" y="158"/>
                </a:cubicBezTo>
                <a:cubicBezTo>
                  <a:pt x="131" y="158"/>
                  <a:pt x="132" y="158"/>
                  <a:pt x="132" y="158"/>
                </a:cubicBezTo>
                <a:cubicBezTo>
                  <a:pt x="132" y="158"/>
                  <a:pt x="132" y="158"/>
                  <a:pt x="133" y="158"/>
                </a:cubicBezTo>
                <a:cubicBezTo>
                  <a:pt x="133" y="157"/>
                  <a:pt x="133" y="157"/>
                  <a:pt x="133" y="157"/>
                </a:cubicBezTo>
                <a:cubicBezTo>
                  <a:pt x="133" y="156"/>
                  <a:pt x="132" y="155"/>
                  <a:pt x="131" y="155"/>
                </a:cubicBezTo>
                <a:cubicBezTo>
                  <a:pt x="129" y="155"/>
                  <a:pt x="128" y="154"/>
                  <a:pt x="127" y="154"/>
                </a:cubicBezTo>
                <a:cubicBezTo>
                  <a:pt x="126" y="154"/>
                  <a:pt x="125" y="155"/>
                  <a:pt x="124" y="155"/>
                </a:cubicBezTo>
                <a:cubicBezTo>
                  <a:pt x="123" y="155"/>
                  <a:pt x="122" y="156"/>
                  <a:pt x="122" y="156"/>
                </a:cubicBezTo>
                <a:cubicBezTo>
                  <a:pt x="121" y="157"/>
                  <a:pt x="121" y="157"/>
                  <a:pt x="120" y="158"/>
                </a:cubicBezTo>
                <a:cubicBezTo>
                  <a:pt x="120" y="159"/>
                  <a:pt x="120" y="159"/>
                  <a:pt x="120" y="160"/>
                </a:cubicBezTo>
                <a:cubicBezTo>
                  <a:pt x="120" y="161"/>
                  <a:pt x="120" y="162"/>
                  <a:pt x="120" y="162"/>
                </a:cubicBezTo>
                <a:cubicBezTo>
                  <a:pt x="121" y="163"/>
                  <a:pt x="121" y="164"/>
                  <a:pt x="121" y="164"/>
                </a:cubicBezTo>
                <a:cubicBezTo>
                  <a:pt x="122" y="164"/>
                  <a:pt x="122" y="165"/>
                  <a:pt x="123" y="165"/>
                </a:cubicBezTo>
                <a:cubicBezTo>
                  <a:pt x="124" y="165"/>
                  <a:pt x="124" y="166"/>
                  <a:pt x="125" y="166"/>
                </a:cubicBezTo>
                <a:cubicBezTo>
                  <a:pt x="126" y="166"/>
                  <a:pt x="126" y="166"/>
                  <a:pt x="127" y="166"/>
                </a:cubicBezTo>
                <a:cubicBezTo>
                  <a:pt x="128" y="167"/>
                  <a:pt x="128" y="167"/>
                  <a:pt x="129" y="167"/>
                </a:cubicBezTo>
                <a:cubicBezTo>
                  <a:pt x="129" y="167"/>
                  <a:pt x="130" y="168"/>
                  <a:pt x="130" y="168"/>
                </a:cubicBezTo>
                <a:cubicBezTo>
                  <a:pt x="130" y="168"/>
                  <a:pt x="130" y="169"/>
                  <a:pt x="130" y="169"/>
                </a:cubicBezTo>
                <a:cubicBezTo>
                  <a:pt x="130" y="170"/>
                  <a:pt x="130" y="170"/>
                  <a:pt x="130" y="171"/>
                </a:cubicBezTo>
                <a:cubicBezTo>
                  <a:pt x="130" y="171"/>
                  <a:pt x="130" y="171"/>
                  <a:pt x="129" y="172"/>
                </a:cubicBezTo>
                <a:cubicBezTo>
                  <a:pt x="129" y="172"/>
                  <a:pt x="129" y="172"/>
                  <a:pt x="128" y="172"/>
                </a:cubicBezTo>
                <a:cubicBezTo>
                  <a:pt x="127" y="173"/>
                  <a:pt x="127" y="173"/>
                  <a:pt x="126" y="173"/>
                </a:cubicBezTo>
                <a:cubicBezTo>
                  <a:pt x="125" y="173"/>
                  <a:pt x="125" y="173"/>
                  <a:pt x="124" y="172"/>
                </a:cubicBezTo>
                <a:cubicBezTo>
                  <a:pt x="124" y="172"/>
                  <a:pt x="123" y="172"/>
                  <a:pt x="123" y="172"/>
                </a:cubicBezTo>
                <a:cubicBezTo>
                  <a:pt x="122" y="172"/>
                  <a:pt x="122" y="171"/>
                  <a:pt x="122" y="171"/>
                </a:cubicBezTo>
                <a:cubicBezTo>
                  <a:pt x="121" y="171"/>
                  <a:pt x="121" y="171"/>
                  <a:pt x="121" y="171"/>
                </a:cubicBezTo>
                <a:cubicBezTo>
                  <a:pt x="121" y="171"/>
                  <a:pt x="121" y="171"/>
                  <a:pt x="120" y="171"/>
                </a:cubicBezTo>
                <a:cubicBezTo>
                  <a:pt x="120" y="171"/>
                  <a:pt x="120" y="171"/>
                  <a:pt x="120" y="171"/>
                </a:cubicBezTo>
                <a:cubicBezTo>
                  <a:pt x="119" y="173"/>
                  <a:pt x="119" y="173"/>
                  <a:pt x="119" y="173"/>
                </a:cubicBezTo>
                <a:cubicBezTo>
                  <a:pt x="120" y="174"/>
                  <a:pt x="121" y="174"/>
                  <a:pt x="122" y="175"/>
                </a:cubicBezTo>
                <a:cubicBezTo>
                  <a:pt x="123" y="175"/>
                  <a:pt x="125" y="175"/>
                  <a:pt x="126" y="175"/>
                </a:cubicBezTo>
                <a:cubicBezTo>
                  <a:pt x="127" y="175"/>
                  <a:pt x="128" y="175"/>
                  <a:pt x="129" y="175"/>
                </a:cubicBezTo>
                <a:cubicBezTo>
                  <a:pt x="130" y="174"/>
                  <a:pt x="131" y="174"/>
                  <a:pt x="132" y="173"/>
                </a:cubicBezTo>
                <a:cubicBezTo>
                  <a:pt x="132" y="173"/>
                  <a:pt x="133" y="172"/>
                  <a:pt x="133" y="171"/>
                </a:cubicBezTo>
                <a:close/>
                <a:moveTo>
                  <a:pt x="126" y="222"/>
                </a:moveTo>
                <a:cubicBezTo>
                  <a:pt x="126" y="222"/>
                  <a:pt x="125" y="223"/>
                  <a:pt x="125" y="223"/>
                </a:cubicBezTo>
                <a:cubicBezTo>
                  <a:pt x="125" y="223"/>
                  <a:pt x="124" y="223"/>
                  <a:pt x="124" y="223"/>
                </a:cubicBezTo>
                <a:cubicBezTo>
                  <a:pt x="124" y="224"/>
                  <a:pt x="123" y="224"/>
                  <a:pt x="123" y="224"/>
                </a:cubicBezTo>
                <a:cubicBezTo>
                  <a:pt x="122" y="224"/>
                  <a:pt x="121" y="224"/>
                  <a:pt x="121" y="224"/>
                </a:cubicBezTo>
                <a:cubicBezTo>
                  <a:pt x="120" y="224"/>
                  <a:pt x="119" y="224"/>
                  <a:pt x="118" y="224"/>
                </a:cubicBezTo>
                <a:cubicBezTo>
                  <a:pt x="117" y="224"/>
                  <a:pt x="117" y="223"/>
                  <a:pt x="116" y="222"/>
                </a:cubicBezTo>
                <a:cubicBezTo>
                  <a:pt x="116" y="222"/>
                  <a:pt x="115" y="221"/>
                  <a:pt x="115" y="220"/>
                </a:cubicBezTo>
                <a:cubicBezTo>
                  <a:pt x="115" y="219"/>
                  <a:pt x="115" y="218"/>
                  <a:pt x="115" y="217"/>
                </a:cubicBezTo>
                <a:cubicBezTo>
                  <a:pt x="115" y="216"/>
                  <a:pt x="115" y="215"/>
                  <a:pt x="115" y="214"/>
                </a:cubicBezTo>
                <a:cubicBezTo>
                  <a:pt x="115" y="213"/>
                  <a:pt x="116" y="212"/>
                  <a:pt x="116" y="211"/>
                </a:cubicBezTo>
                <a:cubicBezTo>
                  <a:pt x="117" y="211"/>
                  <a:pt x="117" y="210"/>
                  <a:pt x="118" y="210"/>
                </a:cubicBezTo>
                <a:cubicBezTo>
                  <a:pt x="119" y="209"/>
                  <a:pt x="120" y="209"/>
                  <a:pt x="121" y="209"/>
                </a:cubicBezTo>
                <a:cubicBezTo>
                  <a:pt x="121" y="209"/>
                  <a:pt x="122" y="209"/>
                  <a:pt x="123" y="209"/>
                </a:cubicBezTo>
                <a:cubicBezTo>
                  <a:pt x="123" y="210"/>
                  <a:pt x="124" y="210"/>
                  <a:pt x="124" y="210"/>
                </a:cubicBezTo>
                <a:cubicBezTo>
                  <a:pt x="124" y="210"/>
                  <a:pt x="125" y="210"/>
                  <a:pt x="125" y="211"/>
                </a:cubicBezTo>
                <a:cubicBezTo>
                  <a:pt x="125" y="211"/>
                  <a:pt x="125" y="211"/>
                  <a:pt x="125" y="211"/>
                </a:cubicBezTo>
                <a:cubicBezTo>
                  <a:pt x="126" y="211"/>
                  <a:pt x="126" y="211"/>
                  <a:pt x="126" y="211"/>
                </a:cubicBezTo>
                <a:cubicBezTo>
                  <a:pt x="126" y="211"/>
                  <a:pt x="126" y="210"/>
                  <a:pt x="126" y="210"/>
                </a:cubicBezTo>
                <a:cubicBezTo>
                  <a:pt x="127" y="209"/>
                  <a:pt x="127" y="209"/>
                  <a:pt x="127" y="209"/>
                </a:cubicBezTo>
                <a:cubicBezTo>
                  <a:pt x="126" y="208"/>
                  <a:pt x="125" y="208"/>
                  <a:pt x="124" y="207"/>
                </a:cubicBezTo>
                <a:cubicBezTo>
                  <a:pt x="123" y="207"/>
                  <a:pt x="122" y="206"/>
                  <a:pt x="121" y="206"/>
                </a:cubicBezTo>
                <a:cubicBezTo>
                  <a:pt x="119" y="206"/>
                  <a:pt x="118" y="207"/>
                  <a:pt x="116" y="207"/>
                </a:cubicBezTo>
                <a:cubicBezTo>
                  <a:pt x="115" y="208"/>
                  <a:pt x="114" y="208"/>
                  <a:pt x="113" y="209"/>
                </a:cubicBezTo>
                <a:cubicBezTo>
                  <a:pt x="113" y="210"/>
                  <a:pt x="112" y="211"/>
                  <a:pt x="112" y="213"/>
                </a:cubicBezTo>
                <a:cubicBezTo>
                  <a:pt x="111" y="214"/>
                  <a:pt x="111" y="215"/>
                  <a:pt x="111" y="217"/>
                </a:cubicBezTo>
                <a:cubicBezTo>
                  <a:pt x="111" y="218"/>
                  <a:pt x="111" y="220"/>
                  <a:pt x="112" y="221"/>
                </a:cubicBezTo>
                <a:cubicBezTo>
                  <a:pt x="112" y="223"/>
                  <a:pt x="113" y="224"/>
                  <a:pt x="114" y="225"/>
                </a:cubicBezTo>
                <a:cubicBezTo>
                  <a:pt x="114" y="225"/>
                  <a:pt x="115" y="226"/>
                  <a:pt x="116" y="227"/>
                </a:cubicBezTo>
                <a:cubicBezTo>
                  <a:pt x="117" y="227"/>
                  <a:pt x="119" y="227"/>
                  <a:pt x="120" y="227"/>
                </a:cubicBezTo>
                <a:cubicBezTo>
                  <a:pt x="121" y="227"/>
                  <a:pt x="121" y="227"/>
                  <a:pt x="122" y="227"/>
                </a:cubicBezTo>
                <a:cubicBezTo>
                  <a:pt x="123" y="227"/>
                  <a:pt x="123" y="227"/>
                  <a:pt x="124" y="226"/>
                </a:cubicBezTo>
                <a:cubicBezTo>
                  <a:pt x="125" y="226"/>
                  <a:pt x="125" y="226"/>
                  <a:pt x="126" y="226"/>
                </a:cubicBezTo>
                <a:cubicBezTo>
                  <a:pt x="126" y="225"/>
                  <a:pt x="127" y="225"/>
                  <a:pt x="127" y="224"/>
                </a:cubicBezTo>
                <a:cubicBezTo>
                  <a:pt x="126" y="223"/>
                  <a:pt x="126" y="223"/>
                  <a:pt x="126" y="223"/>
                </a:cubicBezTo>
                <a:cubicBezTo>
                  <a:pt x="126" y="223"/>
                  <a:pt x="126" y="222"/>
                  <a:pt x="126" y="222"/>
                </a:cubicBezTo>
                <a:close/>
                <a:moveTo>
                  <a:pt x="93" y="175"/>
                </a:moveTo>
                <a:cubicBezTo>
                  <a:pt x="93" y="162"/>
                  <a:pt x="93" y="162"/>
                  <a:pt x="93" y="162"/>
                </a:cubicBezTo>
                <a:cubicBezTo>
                  <a:pt x="93" y="161"/>
                  <a:pt x="93" y="161"/>
                  <a:pt x="94" y="160"/>
                </a:cubicBezTo>
                <a:cubicBezTo>
                  <a:pt x="94" y="159"/>
                  <a:pt x="94" y="159"/>
                  <a:pt x="94" y="158"/>
                </a:cubicBezTo>
                <a:cubicBezTo>
                  <a:pt x="95" y="158"/>
                  <a:pt x="95" y="158"/>
                  <a:pt x="96" y="158"/>
                </a:cubicBezTo>
                <a:cubicBezTo>
                  <a:pt x="96" y="157"/>
                  <a:pt x="97" y="157"/>
                  <a:pt x="98" y="157"/>
                </a:cubicBezTo>
                <a:cubicBezTo>
                  <a:pt x="99" y="157"/>
                  <a:pt x="100" y="158"/>
                  <a:pt x="101" y="158"/>
                </a:cubicBezTo>
                <a:cubicBezTo>
                  <a:pt x="101" y="159"/>
                  <a:pt x="102" y="160"/>
                  <a:pt x="102" y="162"/>
                </a:cubicBezTo>
                <a:cubicBezTo>
                  <a:pt x="102" y="175"/>
                  <a:pt x="102" y="175"/>
                  <a:pt x="102" y="175"/>
                </a:cubicBezTo>
                <a:cubicBezTo>
                  <a:pt x="105" y="175"/>
                  <a:pt x="105" y="175"/>
                  <a:pt x="105" y="175"/>
                </a:cubicBezTo>
                <a:cubicBezTo>
                  <a:pt x="105" y="162"/>
                  <a:pt x="105" y="162"/>
                  <a:pt x="105" y="162"/>
                </a:cubicBezTo>
                <a:cubicBezTo>
                  <a:pt x="105" y="161"/>
                  <a:pt x="105" y="160"/>
                  <a:pt x="105" y="159"/>
                </a:cubicBezTo>
                <a:cubicBezTo>
                  <a:pt x="104" y="158"/>
                  <a:pt x="104" y="157"/>
                  <a:pt x="103" y="156"/>
                </a:cubicBezTo>
                <a:cubicBezTo>
                  <a:pt x="103" y="156"/>
                  <a:pt x="102" y="155"/>
                  <a:pt x="101" y="155"/>
                </a:cubicBezTo>
                <a:cubicBezTo>
                  <a:pt x="100" y="155"/>
                  <a:pt x="99" y="154"/>
                  <a:pt x="98" y="154"/>
                </a:cubicBezTo>
                <a:cubicBezTo>
                  <a:pt x="98" y="154"/>
                  <a:pt x="97" y="154"/>
                  <a:pt x="96" y="155"/>
                </a:cubicBezTo>
                <a:cubicBezTo>
                  <a:pt x="96" y="155"/>
                  <a:pt x="95" y="155"/>
                  <a:pt x="95" y="155"/>
                </a:cubicBezTo>
                <a:cubicBezTo>
                  <a:pt x="94" y="156"/>
                  <a:pt x="94" y="156"/>
                  <a:pt x="93" y="157"/>
                </a:cubicBezTo>
                <a:cubicBezTo>
                  <a:pt x="93" y="157"/>
                  <a:pt x="92" y="158"/>
                  <a:pt x="92" y="159"/>
                </a:cubicBezTo>
                <a:cubicBezTo>
                  <a:pt x="92" y="157"/>
                  <a:pt x="91" y="156"/>
                  <a:pt x="90" y="156"/>
                </a:cubicBezTo>
                <a:cubicBezTo>
                  <a:pt x="89" y="155"/>
                  <a:pt x="88" y="154"/>
                  <a:pt x="87" y="154"/>
                </a:cubicBezTo>
                <a:cubicBezTo>
                  <a:pt x="86" y="154"/>
                  <a:pt x="84" y="155"/>
                  <a:pt x="84" y="155"/>
                </a:cubicBezTo>
                <a:cubicBezTo>
                  <a:pt x="83" y="156"/>
                  <a:pt x="82" y="157"/>
                  <a:pt x="81" y="158"/>
                </a:cubicBezTo>
                <a:cubicBezTo>
                  <a:pt x="81" y="155"/>
                  <a:pt x="81" y="155"/>
                  <a:pt x="81" y="155"/>
                </a:cubicBezTo>
                <a:cubicBezTo>
                  <a:pt x="81" y="155"/>
                  <a:pt x="80" y="155"/>
                  <a:pt x="80" y="155"/>
                </a:cubicBezTo>
                <a:cubicBezTo>
                  <a:pt x="78" y="155"/>
                  <a:pt x="78" y="155"/>
                  <a:pt x="78" y="155"/>
                </a:cubicBezTo>
                <a:cubicBezTo>
                  <a:pt x="78" y="175"/>
                  <a:pt x="78" y="175"/>
                  <a:pt x="78" y="175"/>
                </a:cubicBezTo>
                <a:cubicBezTo>
                  <a:pt x="81" y="175"/>
                  <a:pt x="81" y="175"/>
                  <a:pt x="81" y="175"/>
                </a:cubicBezTo>
                <a:cubicBezTo>
                  <a:pt x="81" y="160"/>
                  <a:pt x="81" y="160"/>
                  <a:pt x="81" y="160"/>
                </a:cubicBezTo>
                <a:cubicBezTo>
                  <a:pt x="82" y="159"/>
                  <a:pt x="83" y="158"/>
                  <a:pt x="83" y="158"/>
                </a:cubicBezTo>
                <a:cubicBezTo>
                  <a:pt x="84" y="157"/>
                  <a:pt x="85" y="157"/>
                  <a:pt x="86" y="157"/>
                </a:cubicBezTo>
                <a:cubicBezTo>
                  <a:pt x="87" y="157"/>
                  <a:pt x="88" y="158"/>
                  <a:pt x="89" y="158"/>
                </a:cubicBezTo>
                <a:cubicBezTo>
                  <a:pt x="89" y="159"/>
                  <a:pt x="90" y="160"/>
                  <a:pt x="90" y="162"/>
                </a:cubicBezTo>
                <a:cubicBezTo>
                  <a:pt x="90" y="175"/>
                  <a:pt x="90" y="175"/>
                  <a:pt x="90" y="175"/>
                </a:cubicBezTo>
                <a:lnTo>
                  <a:pt x="93" y="175"/>
                </a:lnTo>
                <a:close/>
                <a:moveTo>
                  <a:pt x="252" y="175"/>
                </a:moveTo>
                <a:cubicBezTo>
                  <a:pt x="252" y="146"/>
                  <a:pt x="252" y="146"/>
                  <a:pt x="252" y="146"/>
                </a:cubicBezTo>
                <a:cubicBezTo>
                  <a:pt x="248" y="146"/>
                  <a:pt x="248" y="146"/>
                  <a:pt x="248" y="146"/>
                </a:cubicBezTo>
                <a:cubicBezTo>
                  <a:pt x="248" y="175"/>
                  <a:pt x="248" y="175"/>
                  <a:pt x="248" y="175"/>
                </a:cubicBezTo>
                <a:lnTo>
                  <a:pt x="252" y="175"/>
                </a:lnTo>
                <a:close/>
                <a:moveTo>
                  <a:pt x="85" y="217"/>
                </a:moveTo>
                <a:cubicBezTo>
                  <a:pt x="84" y="217"/>
                  <a:pt x="84" y="216"/>
                  <a:pt x="83" y="216"/>
                </a:cubicBezTo>
                <a:cubicBezTo>
                  <a:pt x="83" y="216"/>
                  <a:pt x="82" y="216"/>
                  <a:pt x="81" y="215"/>
                </a:cubicBezTo>
                <a:cubicBezTo>
                  <a:pt x="81" y="215"/>
                  <a:pt x="80" y="215"/>
                  <a:pt x="79" y="215"/>
                </a:cubicBezTo>
                <a:cubicBezTo>
                  <a:pt x="79" y="215"/>
                  <a:pt x="78" y="214"/>
                  <a:pt x="78" y="214"/>
                </a:cubicBezTo>
                <a:cubicBezTo>
                  <a:pt x="77" y="214"/>
                  <a:pt x="77" y="214"/>
                  <a:pt x="77" y="213"/>
                </a:cubicBezTo>
                <a:cubicBezTo>
                  <a:pt x="76" y="213"/>
                  <a:pt x="76" y="213"/>
                  <a:pt x="76" y="212"/>
                </a:cubicBezTo>
                <a:cubicBezTo>
                  <a:pt x="76" y="212"/>
                  <a:pt x="76" y="211"/>
                  <a:pt x="76" y="211"/>
                </a:cubicBezTo>
                <a:cubicBezTo>
                  <a:pt x="77" y="210"/>
                  <a:pt x="77" y="210"/>
                  <a:pt x="77" y="210"/>
                </a:cubicBezTo>
                <a:cubicBezTo>
                  <a:pt x="77" y="210"/>
                  <a:pt x="78" y="209"/>
                  <a:pt x="78" y="209"/>
                </a:cubicBezTo>
                <a:cubicBezTo>
                  <a:pt x="79" y="209"/>
                  <a:pt x="79" y="209"/>
                  <a:pt x="80" y="209"/>
                </a:cubicBezTo>
                <a:cubicBezTo>
                  <a:pt x="81" y="209"/>
                  <a:pt x="81" y="209"/>
                  <a:pt x="82" y="209"/>
                </a:cubicBezTo>
                <a:cubicBezTo>
                  <a:pt x="82" y="209"/>
                  <a:pt x="83" y="210"/>
                  <a:pt x="83" y="210"/>
                </a:cubicBezTo>
                <a:cubicBezTo>
                  <a:pt x="83" y="210"/>
                  <a:pt x="84" y="210"/>
                  <a:pt x="84" y="210"/>
                </a:cubicBezTo>
                <a:cubicBezTo>
                  <a:pt x="84" y="210"/>
                  <a:pt x="84" y="210"/>
                  <a:pt x="85" y="210"/>
                </a:cubicBezTo>
                <a:cubicBezTo>
                  <a:pt x="85" y="210"/>
                  <a:pt x="85" y="210"/>
                  <a:pt x="85" y="210"/>
                </a:cubicBezTo>
                <a:cubicBezTo>
                  <a:pt x="86" y="209"/>
                  <a:pt x="86" y="209"/>
                  <a:pt x="86" y="209"/>
                </a:cubicBezTo>
                <a:cubicBezTo>
                  <a:pt x="85" y="208"/>
                  <a:pt x="85" y="207"/>
                  <a:pt x="83" y="207"/>
                </a:cubicBezTo>
                <a:cubicBezTo>
                  <a:pt x="82" y="207"/>
                  <a:pt x="81" y="206"/>
                  <a:pt x="80" y="206"/>
                </a:cubicBezTo>
                <a:cubicBezTo>
                  <a:pt x="79" y="206"/>
                  <a:pt x="78" y="207"/>
                  <a:pt x="77" y="207"/>
                </a:cubicBezTo>
                <a:cubicBezTo>
                  <a:pt x="76" y="207"/>
                  <a:pt x="75" y="208"/>
                  <a:pt x="75" y="208"/>
                </a:cubicBezTo>
                <a:cubicBezTo>
                  <a:pt x="74" y="209"/>
                  <a:pt x="73" y="209"/>
                  <a:pt x="73" y="210"/>
                </a:cubicBezTo>
                <a:cubicBezTo>
                  <a:pt x="73" y="211"/>
                  <a:pt x="73" y="211"/>
                  <a:pt x="73" y="212"/>
                </a:cubicBezTo>
                <a:cubicBezTo>
                  <a:pt x="73" y="213"/>
                  <a:pt x="73" y="214"/>
                  <a:pt x="73" y="214"/>
                </a:cubicBezTo>
                <a:cubicBezTo>
                  <a:pt x="73" y="215"/>
                  <a:pt x="74" y="216"/>
                  <a:pt x="74" y="216"/>
                </a:cubicBezTo>
                <a:cubicBezTo>
                  <a:pt x="75" y="216"/>
                  <a:pt x="75" y="217"/>
                  <a:pt x="76" y="217"/>
                </a:cubicBezTo>
                <a:cubicBezTo>
                  <a:pt x="77" y="217"/>
                  <a:pt x="77" y="218"/>
                  <a:pt x="78" y="218"/>
                </a:cubicBezTo>
                <a:cubicBezTo>
                  <a:pt x="79" y="218"/>
                  <a:pt x="79" y="218"/>
                  <a:pt x="80" y="218"/>
                </a:cubicBezTo>
                <a:cubicBezTo>
                  <a:pt x="81" y="219"/>
                  <a:pt x="81" y="219"/>
                  <a:pt x="82" y="219"/>
                </a:cubicBezTo>
                <a:cubicBezTo>
                  <a:pt x="82" y="219"/>
                  <a:pt x="82" y="220"/>
                  <a:pt x="83" y="220"/>
                </a:cubicBezTo>
                <a:cubicBezTo>
                  <a:pt x="83" y="220"/>
                  <a:pt x="83" y="221"/>
                  <a:pt x="83" y="221"/>
                </a:cubicBezTo>
                <a:cubicBezTo>
                  <a:pt x="83" y="222"/>
                  <a:pt x="83" y="222"/>
                  <a:pt x="83" y="223"/>
                </a:cubicBezTo>
                <a:cubicBezTo>
                  <a:pt x="83" y="223"/>
                  <a:pt x="83" y="223"/>
                  <a:pt x="82" y="224"/>
                </a:cubicBezTo>
                <a:cubicBezTo>
                  <a:pt x="82" y="224"/>
                  <a:pt x="81" y="224"/>
                  <a:pt x="81" y="224"/>
                </a:cubicBezTo>
                <a:cubicBezTo>
                  <a:pt x="80" y="225"/>
                  <a:pt x="80" y="225"/>
                  <a:pt x="79" y="225"/>
                </a:cubicBezTo>
                <a:cubicBezTo>
                  <a:pt x="78" y="225"/>
                  <a:pt x="78" y="225"/>
                  <a:pt x="77" y="224"/>
                </a:cubicBezTo>
                <a:cubicBezTo>
                  <a:pt x="77" y="224"/>
                  <a:pt x="76" y="224"/>
                  <a:pt x="76" y="224"/>
                </a:cubicBezTo>
                <a:cubicBezTo>
                  <a:pt x="75" y="224"/>
                  <a:pt x="75" y="223"/>
                  <a:pt x="75" y="223"/>
                </a:cubicBezTo>
                <a:cubicBezTo>
                  <a:pt x="74" y="223"/>
                  <a:pt x="74" y="223"/>
                  <a:pt x="74" y="223"/>
                </a:cubicBezTo>
                <a:cubicBezTo>
                  <a:pt x="74" y="223"/>
                  <a:pt x="74" y="223"/>
                  <a:pt x="73" y="223"/>
                </a:cubicBezTo>
                <a:cubicBezTo>
                  <a:pt x="73" y="223"/>
                  <a:pt x="73" y="223"/>
                  <a:pt x="73" y="223"/>
                </a:cubicBezTo>
                <a:cubicBezTo>
                  <a:pt x="72" y="225"/>
                  <a:pt x="72" y="225"/>
                  <a:pt x="72" y="225"/>
                </a:cubicBezTo>
                <a:cubicBezTo>
                  <a:pt x="73" y="226"/>
                  <a:pt x="74" y="226"/>
                  <a:pt x="75" y="227"/>
                </a:cubicBezTo>
                <a:cubicBezTo>
                  <a:pt x="76" y="227"/>
                  <a:pt x="77" y="227"/>
                  <a:pt x="79" y="227"/>
                </a:cubicBezTo>
                <a:cubicBezTo>
                  <a:pt x="80" y="227"/>
                  <a:pt x="81" y="227"/>
                  <a:pt x="82" y="227"/>
                </a:cubicBezTo>
                <a:cubicBezTo>
                  <a:pt x="83" y="226"/>
                  <a:pt x="84" y="226"/>
                  <a:pt x="85" y="225"/>
                </a:cubicBezTo>
                <a:cubicBezTo>
                  <a:pt x="85" y="225"/>
                  <a:pt x="86" y="224"/>
                  <a:pt x="86" y="223"/>
                </a:cubicBezTo>
                <a:cubicBezTo>
                  <a:pt x="86" y="223"/>
                  <a:pt x="87" y="222"/>
                  <a:pt x="87" y="221"/>
                </a:cubicBezTo>
                <a:cubicBezTo>
                  <a:pt x="87" y="220"/>
                  <a:pt x="86" y="219"/>
                  <a:pt x="86" y="219"/>
                </a:cubicBezTo>
                <a:cubicBezTo>
                  <a:pt x="86" y="218"/>
                  <a:pt x="85" y="218"/>
                  <a:pt x="85" y="217"/>
                </a:cubicBezTo>
                <a:close/>
                <a:moveTo>
                  <a:pt x="21" y="172"/>
                </a:moveTo>
                <a:cubicBezTo>
                  <a:pt x="22" y="173"/>
                  <a:pt x="23" y="174"/>
                  <a:pt x="24" y="175"/>
                </a:cubicBezTo>
                <a:cubicBezTo>
                  <a:pt x="25" y="175"/>
                  <a:pt x="27" y="175"/>
                  <a:pt x="28" y="175"/>
                </a:cubicBezTo>
                <a:cubicBezTo>
                  <a:pt x="30" y="175"/>
                  <a:pt x="31" y="175"/>
                  <a:pt x="32" y="175"/>
                </a:cubicBezTo>
                <a:cubicBezTo>
                  <a:pt x="33" y="174"/>
                  <a:pt x="34" y="173"/>
                  <a:pt x="35" y="172"/>
                </a:cubicBezTo>
                <a:cubicBezTo>
                  <a:pt x="36" y="172"/>
                  <a:pt x="37" y="170"/>
                  <a:pt x="37" y="169"/>
                </a:cubicBezTo>
                <a:cubicBezTo>
                  <a:pt x="37" y="168"/>
                  <a:pt x="38" y="166"/>
                  <a:pt x="38" y="165"/>
                </a:cubicBezTo>
                <a:cubicBezTo>
                  <a:pt x="38" y="163"/>
                  <a:pt x="37" y="162"/>
                  <a:pt x="37" y="161"/>
                </a:cubicBezTo>
                <a:cubicBezTo>
                  <a:pt x="37" y="159"/>
                  <a:pt x="36" y="158"/>
                  <a:pt x="35" y="157"/>
                </a:cubicBezTo>
                <a:cubicBezTo>
                  <a:pt x="34" y="156"/>
                  <a:pt x="33" y="156"/>
                  <a:pt x="32" y="155"/>
                </a:cubicBezTo>
                <a:cubicBezTo>
                  <a:pt x="31" y="155"/>
                  <a:pt x="30" y="154"/>
                  <a:pt x="28" y="154"/>
                </a:cubicBezTo>
                <a:cubicBezTo>
                  <a:pt x="27" y="154"/>
                  <a:pt x="25" y="155"/>
                  <a:pt x="24" y="155"/>
                </a:cubicBezTo>
                <a:cubicBezTo>
                  <a:pt x="23" y="156"/>
                  <a:pt x="22" y="156"/>
                  <a:pt x="21" y="157"/>
                </a:cubicBezTo>
                <a:cubicBezTo>
                  <a:pt x="20" y="158"/>
                  <a:pt x="19" y="159"/>
                  <a:pt x="19" y="161"/>
                </a:cubicBezTo>
                <a:cubicBezTo>
                  <a:pt x="19" y="162"/>
                  <a:pt x="18" y="163"/>
                  <a:pt x="18" y="165"/>
                </a:cubicBezTo>
                <a:cubicBezTo>
                  <a:pt x="18" y="166"/>
                  <a:pt x="19" y="168"/>
                  <a:pt x="19" y="169"/>
                </a:cubicBezTo>
                <a:cubicBezTo>
                  <a:pt x="19" y="170"/>
                  <a:pt x="20" y="172"/>
                  <a:pt x="21" y="172"/>
                </a:cubicBezTo>
                <a:close/>
                <a:moveTo>
                  <a:pt x="22" y="162"/>
                </a:moveTo>
                <a:cubicBezTo>
                  <a:pt x="23" y="161"/>
                  <a:pt x="23" y="160"/>
                  <a:pt x="23" y="159"/>
                </a:cubicBezTo>
                <a:cubicBezTo>
                  <a:pt x="24" y="159"/>
                  <a:pt x="25" y="158"/>
                  <a:pt x="25" y="158"/>
                </a:cubicBezTo>
                <a:cubicBezTo>
                  <a:pt x="26" y="157"/>
                  <a:pt x="27" y="157"/>
                  <a:pt x="28" y="157"/>
                </a:cubicBezTo>
                <a:cubicBezTo>
                  <a:pt x="30" y="157"/>
                  <a:pt x="32" y="158"/>
                  <a:pt x="33" y="159"/>
                </a:cubicBezTo>
                <a:cubicBezTo>
                  <a:pt x="33" y="161"/>
                  <a:pt x="34" y="162"/>
                  <a:pt x="34" y="165"/>
                </a:cubicBezTo>
                <a:cubicBezTo>
                  <a:pt x="34" y="167"/>
                  <a:pt x="33" y="169"/>
                  <a:pt x="33" y="170"/>
                </a:cubicBezTo>
                <a:cubicBezTo>
                  <a:pt x="32" y="172"/>
                  <a:pt x="30" y="172"/>
                  <a:pt x="28" y="172"/>
                </a:cubicBezTo>
                <a:cubicBezTo>
                  <a:pt x="26" y="172"/>
                  <a:pt x="24" y="172"/>
                  <a:pt x="23" y="170"/>
                </a:cubicBezTo>
                <a:cubicBezTo>
                  <a:pt x="22" y="169"/>
                  <a:pt x="22" y="167"/>
                  <a:pt x="22" y="165"/>
                </a:cubicBezTo>
                <a:cubicBezTo>
                  <a:pt x="22" y="164"/>
                  <a:pt x="22" y="163"/>
                  <a:pt x="22" y="162"/>
                </a:cubicBezTo>
                <a:close/>
                <a:moveTo>
                  <a:pt x="53" y="158"/>
                </a:moveTo>
                <a:cubicBezTo>
                  <a:pt x="53" y="158"/>
                  <a:pt x="53" y="158"/>
                  <a:pt x="54" y="158"/>
                </a:cubicBezTo>
                <a:cubicBezTo>
                  <a:pt x="54" y="155"/>
                  <a:pt x="54" y="155"/>
                  <a:pt x="54" y="155"/>
                </a:cubicBezTo>
                <a:cubicBezTo>
                  <a:pt x="53" y="155"/>
                  <a:pt x="53" y="155"/>
                  <a:pt x="53" y="154"/>
                </a:cubicBezTo>
                <a:cubicBezTo>
                  <a:pt x="52" y="154"/>
                  <a:pt x="52" y="154"/>
                  <a:pt x="52" y="154"/>
                </a:cubicBezTo>
                <a:cubicBezTo>
                  <a:pt x="50" y="154"/>
                  <a:pt x="49" y="155"/>
                  <a:pt x="48" y="156"/>
                </a:cubicBezTo>
                <a:cubicBezTo>
                  <a:pt x="47" y="156"/>
                  <a:pt x="46" y="157"/>
                  <a:pt x="46" y="159"/>
                </a:cubicBezTo>
                <a:cubicBezTo>
                  <a:pt x="46" y="156"/>
                  <a:pt x="46" y="156"/>
                  <a:pt x="46" y="156"/>
                </a:cubicBezTo>
                <a:cubicBezTo>
                  <a:pt x="45" y="155"/>
                  <a:pt x="45" y="155"/>
                  <a:pt x="45" y="155"/>
                </a:cubicBezTo>
                <a:cubicBezTo>
                  <a:pt x="45" y="155"/>
                  <a:pt x="45" y="155"/>
                  <a:pt x="44" y="155"/>
                </a:cubicBezTo>
                <a:cubicBezTo>
                  <a:pt x="42" y="155"/>
                  <a:pt x="42" y="155"/>
                  <a:pt x="42" y="155"/>
                </a:cubicBezTo>
                <a:cubicBezTo>
                  <a:pt x="42" y="175"/>
                  <a:pt x="42" y="175"/>
                  <a:pt x="42" y="175"/>
                </a:cubicBezTo>
                <a:cubicBezTo>
                  <a:pt x="46" y="175"/>
                  <a:pt x="46" y="175"/>
                  <a:pt x="46" y="175"/>
                </a:cubicBezTo>
                <a:cubicBezTo>
                  <a:pt x="46" y="162"/>
                  <a:pt x="46" y="162"/>
                  <a:pt x="46" y="162"/>
                </a:cubicBezTo>
                <a:cubicBezTo>
                  <a:pt x="46" y="161"/>
                  <a:pt x="46" y="161"/>
                  <a:pt x="47" y="160"/>
                </a:cubicBezTo>
                <a:cubicBezTo>
                  <a:pt x="47" y="160"/>
                  <a:pt x="47" y="159"/>
                  <a:pt x="48" y="159"/>
                </a:cubicBezTo>
                <a:cubicBezTo>
                  <a:pt x="48" y="159"/>
                  <a:pt x="49" y="158"/>
                  <a:pt x="49" y="158"/>
                </a:cubicBezTo>
                <a:cubicBezTo>
                  <a:pt x="50" y="158"/>
                  <a:pt x="50" y="158"/>
                  <a:pt x="51" y="158"/>
                </a:cubicBezTo>
                <a:cubicBezTo>
                  <a:pt x="51" y="158"/>
                  <a:pt x="52" y="158"/>
                  <a:pt x="52" y="158"/>
                </a:cubicBezTo>
                <a:cubicBezTo>
                  <a:pt x="52" y="158"/>
                  <a:pt x="53" y="158"/>
                  <a:pt x="53" y="158"/>
                </a:cubicBezTo>
                <a:close/>
                <a:moveTo>
                  <a:pt x="23" y="222"/>
                </a:moveTo>
                <a:cubicBezTo>
                  <a:pt x="23" y="222"/>
                  <a:pt x="23" y="223"/>
                  <a:pt x="23" y="223"/>
                </a:cubicBezTo>
                <a:cubicBezTo>
                  <a:pt x="22" y="223"/>
                  <a:pt x="22" y="223"/>
                  <a:pt x="22" y="223"/>
                </a:cubicBezTo>
                <a:cubicBezTo>
                  <a:pt x="21" y="224"/>
                  <a:pt x="21" y="224"/>
                  <a:pt x="20" y="224"/>
                </a:cubicBezTo>
                <a:cubicBezTo>
                  <a:pt x="20" y="224"/>
                  <a:pt x="19" y="224"/>
                  <a:pt x="18" y="224"/>
                </a:cubicBezTo>
                <a:cubicBezTo>
                  <a:pt x="17" y="224"/>
                  <a:pt x="17" y="224"/>
                  <a:pt x="16" y="224"/>
                </a:cubicBezTo>
                <a:cubicBezTo>
                  <a:pt x="15" y="224"/>
                  <a:pt x="14" y="223"/>
                  <a:pt x="14" y="222"/>
                </a:cubicBezTo>
                <a:cubicBezTo>
                  <a:pt x="13" y="222"/>
                  <a:pt x="13" y="221"/>
                  <a:pt x="13" y="220"/>
                </a:cubicBezTo>
                <a:cubicBezTo>
                  <a:pt x="12" y="219"/>
                  <a:pt x="12" y="218"/>
                  <a:pt x="12" y="217"/>
                </a:cubicBezTo>
                <a:cubicBezTo>
                  <a:pt x="12" y="216"/>
                  <a:pt x="12" y="215"/>
                  <a:pt x="13" y="214"/>
                </a:cubicBezTo>
                <a:cubicBezTo>
                  <a:pt x="13" y="213"/>
                  <a:pt x="13" y="212"/>
                  <a:pt x="14" y="211"/>
                </a:cubicBezTo>
                <a:cubicBezTo>
                  <a:pt x="14" y="211"/>
                  <a:pt x="15" y="210"/>
                  <a:pt x="16" y="210"/>
                </a:cubicBezTo>
                <a:cubicBezTo>
                  <a:pt x="17" y="209"/>
                  <a:pt x="17" y="209"/>
                  <a:pt x="18" y="209"/>
                </a:cubicBezTo>
                <a:cubicBezTo>
                  <a:pt x="19" y="209"/>
                  <a:pt x="20" y="209"/>
                  <a:pt x="20" y="209"/>
                </a:cubicBezTo>
                <a:cubicBezTo>
                  <a:pt x="21" y="210"/>
                  <a:pt x="21" y="210"/>
                  <a:pt x="22" y="210"/>
                </a:cubicBezTo>
                <a:cubicBezTo>
                  <a:pt x="22" y="210"/>
                  <a:pt x="22" y="210"/>
                  <a:pt x="22" y="211"/>
                </a:cubicBezTo>
                <a:cubicBezTo>
                  <a:pt x="23" y="211"/>
                  <a:pt x="23" y="211"/>
                  <a:pt x="23" y="211"/>
                </a:cubicBezTo>
                <a:cubicBezTo>
                  <a:pt x="23" y="211"/>
                  <a:pt x="23" y="211"/>
                  <a:pt x="24" y="211"/>
                </a:cubicBezTo>
                <a:cubicBezTo>
                  <a:pt x="24" y="211"/>
                  <a:pt x="24" y="210"/>
                  <a:pt x="24" y="210"/>
                </a:cubicBezTo>
                <a:cubicBezTo>
                  <a:pt x="25" y="209"/>
                  <a:pt x="25" y="209"/>
                  <a:pt x="25" y="209"/>
                </a:cubicBezTo>
                <a:cubicBezTo>
                  <a:pt x="24" y="208"/>
                  <a:pt x="23" y="208"/>
                  <a:pt x="22" y="207"/>
                </a:cubicBezTo>
                <a:cubicBezTo>
                  <a:pt x="21" y="207"/>
                  <a:pt x="20" y="206"/>
                  <a:pt x="18" y="206"/>
                </a:cubicBezTo>
                <a:cubicBezTo>
                  <a:pt x="17" y="206"/>
                  <a:pt x="15" y="207"/>
                  <a:pt x="14" y="207"/>
                </a:cubicBezTo>
                <a:cubicBezTo>
                  <a:pt x="13" y="208"/>
                  <a:pt x="12" y="208"/>
                  <a:pt x="11" y="209"/>
                </a:cubicBezTo>
                <a:cubicBezTo>
                  <a:pt x="10" y="210"/>
                  <a:pt x="10" y="211"/>
                  <a:pt x="9" y="213"/>
                </a:cubicBezTo>
                <a:cubicBezTo>
                  <a:pt x="9" y="214"/>
                  <a:pt x="9" y="215"/>
                  <a:pt x="9" y="217"/>
                </a:cubicBezTo>
                <a:cubicBezTo>
                  <a:pt x="9" y="218"/>
                  <a:pt x="9" y="220"/>
                  <a:pt x="9" y="221"/>
                </a:cubicBezTo>
                <a:cubicBezTo>
                  <a:pt x="10" y="223"/>
                  <a:pt x="10" y="224"/>
                  <a:pt x="11" y="225"/>
                </a:cubicBezTo>
                <a:cubicBezTo>
                  <a:pt x="12" y="225"/>
                  <a:pt x="13" y="226"/>
                  <a:pt x="14" y="227"/>
                </a:cubicBezTo>
                <a:cubicBezTo>
                  <a:pt x="15" y="227"/>
                  <a:pt x="16" y="227"/>
                  <a:pt x="18" y="227"/>
                </a:cubicBezTo>
                <a:cubicBezTo>
                  <a:pt x="18" y="227"/>
                  <a:pt x="19" y="227"/>
                  <a:pt x="20" y="227"/>
                </a:cubicBezTo>
                <a:cubicBezTo>
                  <a:pt x="20" y="227"/>
                  <a:pt x="21" y="227"/>
                  <a:pt x="22" y="226"/>
                </a:cubicBezTo>
                <a:cubicBezTo>
                  <a:pt x="22" y="226"/>
                  <a:pt x="23" y="226"/>
                  <a:pt x="24" y="226"/>
                </a:cubicBezTo>
                <a:cubicBezTo>
                  <a:pt x="24" y="225"/>
                  <a:pt x="25" y="225"/>
                  <a:pt x="25" y="224"/>
                </a:cubicBezTo>
                <a:cubicBezTo>
                  <a:pt x="24" y="223"/>
                  <a:pt x="24" y="223"/>
                  <a:pt x="24" y="223"/>
                </a:cubicBezTo>
                <a:cubicBezTo>
                  <a:pt x="24" y="223"/>
                  <a:pt x="24" y="222"/>
                  <a:pt x="23" y="222"/>
                </a:cubicBezTo>
                <a:close/>
                <a:moveTo>
                  <a:pt x="16" y="172"/>
                </a:moveTo>
                <a:cubicBezTo>
                  <a:pt x="4" y="172"/>
                  <a:pt x="4" y="172"/>
                  <a:pt x="4" y="172"/>
                </a:cubicBezTo>
                <a:cubicBezTo>
                  <a:pt x="4" y="146"/>
                  <a:pt x="4" y="146"/>
                  <a:pt x="4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75"/>
                  <a:pt x="0" y="175"/>
                  <a:pt x="0" y="175"/>
                </a:cubicBezTo>
                <a:cubicBezTo>
                  <a:pt x="16" y="175"/>
                  <a:pt x="16" y="175"/>
                  <a:pt x="16" y="175"/>
                </a:cubicBezTo>
                <a:lnTo>
                  <a:pt x="16" y="172"/>
                </a:lnTo>
                <a:close/>
                <a:moveTo>
                  <a:pt x="44" y="209"/>
                </a:moveTo>
                <a:cubicBezTo>
                  <a:pt x="43" y="208"/>
                  <a:pt x="42" y="208"/>
                  <a:pt x="41" y="207"/>
                </a:cubicBezTo>
                <a:cubicBezTo>
                  <a:pt x="40" y="207"/>
                  <a:pt x="39" y="206"/>
                  <a:pt x="37" y="206"/>
                </a:cubicBezTo>
                <a:cubicBezTo>
                  <a:pt x="36" y="206"/>
                  <a:pt x="34" y="207"/>
                  <a:pt x="33" y="207"/>
                </a:cubicBezTo>
                <a:cubicBezTo>
                  <a:pt x="32" y="208"/>
                  <a:pt x="31" y="208"/>
                  <a:pt x="30" y="209"/>
                </a:cubicBezTo>
                <a:cubicBezTo>
                  <a:pt x="29" y="210"/>
                  <a:pt x="29" y="211"/>
                  <a:pt x="28" y="213"/>
                </a:cubicBezTo>
                <a:cubicBezTo>
                  <a:pt x="28" y="214"/>
                  <a:pt x="27" y="215"/>
                  <a:pt x="27" y="217"/>
                </a:cubicBezTo>
                <a:cubicBezTo>
                  <a:pt x="27" y="218"/>
                  <a:pt x="28" y="220"/>
                  <a:pt x="28" y="221"/>
                </a:cubicBezTo>
                <a:cubicBezTo>
                  <a:pt x="29" y="222"/>
                  <a:pt x="29" y="224"/>
                  <a:pt x="30" y="224"/>
                </a:cubicBezTo>
                <a:cubicBezTo>
                  <a:pt x="31" y="225"/>
                  <a:pt x="32" y="226"/>
                  <a:pt x="33" y="227"/>
                </a:cubicBezTo>
                <a:cubicBezTo>
                  <a:pt x="34" y="227"/>
                  <a:pt x="36" y="227"/>
                  <a:pt x="37" y="227"/>
                </a:cubicBezTo>
                <a:cubicBezTo>
                  <a:pt x="39" y="227"/>
                  <a:pt x="40" y="227"/>
                  <a:pt x="41" y="227"/>
                </a:cubicBezTo>
                <a:cubicBezTo>
                  <a:pt x="42" y="226"/>
                  <a:pt x="43" y="225"/>
                  <a:pt x="44" y="224"/>
                </a:cubicBezTo>
                <a:cubicBezTo>
                  <a:pt x="45" y="224"/>
                  <a:pt x="46" y="222"/>
                  <a:pt x="46" y="221"/>
                </a:cubicBezTo>
                <a:cubicBezTo>
                  <a:pt x="47" y="220"/>
                  <a:pt x="47" y="218"/>
                  <a:pt x="47" y="217"/>
                </a:cubicBezTo>
                <a:cubicBezTo>
                  <a:pt x="47" y="215"/>
                  <a:pt x="47" y="214"/>
                  <a:pt x="46" y="213"/>
                </a:cubicBezTo>
                <a:cubicBezTo>
                  <a:pt x="46" y="211"/>
                  <a:pt x="45" y="210"/>
                  <a:pt x="44" y="209"/>
                </a:cubicBezTo>
                <a:close/>
                <a:moveTo>
                  <a:pt x="42" y="222"/>
                </a:moveTo>
                <a:cubicBezTo>
                  <a:pt x="41" y="224"/>
                  <a:pt x="39" y="224"/>
                  <a:pt x="37" y="224"/>
                </a:cubicBezTo>
                <a:cubicBezTo>
                  <a:pt x="35" y="224"/>
                  <a:pt x="34" y="224"/>
                  <a:pt x="33" y="222"/>
                </a:cubicBezTo>
                <a:cubicBezTo>
                  <a:pt x="32" y="221"/>
                  <a:pt x="31" y="219"/>
                  <a:pt x="31" y="217"/>
                </a:cubicBezTo>
                <a:cubicBezTo>
                  <a:pt x="31" y="216"/>
                  <a:pt x="31" y="215"/>
                  <a:pt x="31" y="214"/>
                </a:cubicBezTo>
                <a:cubicBezTo>
                  <a:pt x="32" y="213"/>
                  <a:pt x="32" y="212"/>
                  <a:pt x="33" y="211"/>
                </a:cubicBezTo>
                <a:cubicBezTo>
                  <a:pt x="33" y="211"/>
                  <a:pt x="34" y="210"/>
                  <a:pt x="34" y="210"/>
                </a:cubicBezTo>
                <a:cubicBezTo>
                  <a:pt x="35" y="209"/>
                  <a:pt x="36" y="209"/>
                  <a:pt x="37" y="209"/>
                </a:cubicBezTo>
                <a:cubicBezTo>
                  <a:pt x="39" y="209"/>
                  <a:pt x="41" y="210"/>
                  <a:pt x="42" y="211"/>
                </a:cubicBezTo>
                <a:cubicBezTo>
                  <a:pt x="43" y="213"/>
                  <a:pt x="43" y="214"/>
                  <a:pt x="43" y="217"/>
                </a:cubicBezTo>
                <a:cubicBezTo>
                  <a:pt x="43" y="219"/>
                  <a:pt x="43" y="221"/>
                  <a:pt x="42" y="222"/>
                </a:cubicBezTo>
                <a:close/>
                <a:moveTo>
                  <a:pt x="72" y="171"/>
                </a:moveTo>
                <a:cubicBezTo>
                  <a:pt x="72" y="171"/>
                  <a:pt x="72" y="170"/>
                  <a:pt x="71" y="170"/>
                </a:cubicBezTo>
                <a:cubicBezTo>
                  <a:pt x="71" y="170"/>
                  <a:pt x="71" y="171"/>
                  <a:pt x="70" y="171"/>
                </a:cubicBezTo>
                <a:cubicBezTo>
                  <a:pt x="70" y="171"/>
                  <a:pt x="70" y="171"/>
                  <a:pt x="69" y="171"/>
                </a:cubicBezTo>
                <a:cubicBezTo>
                  <a:pt x="69" y="172"/>
                  <a:pt x="68" y="172"/>
                  <a:pt x="68" y="172"/>
                </a:cubicBezTo>
                <a:cubicBezTo>
                  <a:pt x="67" y="172"/>
                  <a:pt x="66" y="172"/>
                  <a:pt x="65" y="172"/>
                </a:cubicBezTo>
                <a:cubicBezTo>
                  <a:pt x="64" y="172"/>
                  <a:pt x="63" y="172"/>
                  <a:pt x="63" y="172"/>
                </a:cubicBezTo>
                <a:cubicBezTo>
                  <a:pt x="62" y="172"/>
                  <a:pt x="61" y="171"/>
                  <a:pt x="61" y="171"/>
                </a:cubicBezTo>
                <a:cubicBezTo>
                  <a:pt x="60" y="170"/>
                  <a:pt x="60" y="169"/>
                  <a:pt x="59" y="168"/>
                </a:cubicBezTo>
                <a:cubicBezTo>
                  <a:pt x="59" y="167"/>
                  <a:pt x="59" y="166"/>
                  <a:pt x="59" y="165"/>
                </a:cubicBezTo>
                <a:cubicBezTo>
                  <a:pt x="72" y="165"/>
                  <a:pt x="72" y="165"/>
                  <a:pt x="72" y="165"/>
                </a:cubicBezTo>
                <a:cubicBezTo>
                  <a:pt x="73" y="165"/>
                  <a:pt x="73" y="165"/>
                  <a:pt x="73" y="165"/>
                </a:cubicBezTo>
                <a:cubicBezTo>
                  <a:pt x="73" y="164"/>
                  <a:pt x="73" y="164"/>
                  <a:pt x="73" y="163"/>
                </a:cubicBezTo>
                <a:cubicBezTo>
                  <a:pt x="73" y="162"/>
                  <a:pt x="73" y="161"/>
                  <a:pt x="73" y="160"/>
                </a:cubicBezTo>
                <a:cubicBezTo>
                  <a:pt x="72" y="158"/>
                  <a:pt x="72" y="158"/>
                  <a:pt x="71" y="157"/>
                </a:cubicBezTo>
                <a:cubicBezTo>
                  <a:pt x="70" y="156"/>
                  <a:pt x="69" y="155"/>
                  <a:pt x="68" y="155"/>
                </a:cubicBezTo>
                <a:cubicBezTo>
                  <a:pt x="67" y="155"/>
                  <a:pt x="66" y="154"/>
                  <a:pt x="65" y="154"/>
                </a:cubicBezTo>
                <a:cubicBezTo>
                  <a:pt x="63" y="154"/>
                  <a:pt x="62" y="155"/>
                  <a:pt x="61" y="155"/>
                </a:cubicBezTo>
                <a:cubicBezTo>
                  <a:pt x="60" y="156"/>
                  <a:pt x="59" y="156"/>
                  <a:pt x="58" y="157"/>
                </a:cubicBezTo>
                <a:cubicBezTo>
                  <a:pt x="57" y="158"/>
                  <a:pt x="56" y="159"/>
                  <a:pt x="56" y="160"/>
                </a:cubicBezTo>
                <a:cubicBezTo>
                  <a:pt x="56" y="162"/>
                  <a:pt x="55" y="163"/>
                  <a:pt x="55" y="164"/>
                </a:cubicBezTo>
                <a:cubicBezTo>
                  <a:pt x="55" y="166"/>
                  <a:pt x="56" y="168"/>
                  <a:pt x="56" y="169"/>
                </a:cubicBezTo>
                <a:cubicBezTo>
                  <a:pt x="57" y="170"/>
                  <a:pt x="57" y="172"/>
                  <a:pt x="58" y="172"/>
                </a:cubicBezTo>
                <a:cubicBezTo>
                  <a:pt x="59" y="173"/>
                  <a:pt x="60" y="174"/>
                  <a:pt x="61" y="175"/>
                </a:cubicBezTo>
                <a:cubicBezTo>
                  <a:pt x="62" y="175"/>
                  <a:pt x="64" y="175"/>
                  <a:pt x="65" y="175"/>
                </a:cubicBezTo>
                <a:cubicBezTo>
                  <a:pt x="66" y="175"/>
                  <a:pt x="66" y="175"/>
                  <a:pt x="67" y="175"/>
                </a:cubicBezTo>
                <a:cubicBezTo>
                  <a:pt x="68" y="175"/>
                  <a:pt x="69" y="175"/>
                  <a:pt x="69" y="174"/>
                </a:cubicBezTo>
                <a:cubicBezTo>
                  <a:pt x="70" y="174"/>
                  <a:pt x="71" y="174"/>
                  <a:pt x="71" y="174"/>
                </a:cubicBezTo>
                <a:cubicBezTo>
                  <a:pt x="72" y="173"/>
                  <a:pt x="72" y="173"/>
                  <a:pt x="73" y="172"/>
                </a:cubicBezTo>
                <a:lnTo>
                  <a:pt x="72" y="171"/>
                </a:lnTo>
                <a:close/>
                <a:moveTo>
                  <a:pt x="61" y="158"/>
                </a:moveTo>
                <a:cubicBezTo>
                  <a:pt x="62" y="157"/>
                  <a:pt x="63" y="157"/>
                  <a:pt x="65" y="157"/>
                </a:cubicBezTo>
                <a:cubicBezTo>
                  <a:pt x="66" y="157"/>
                  <a:pt x="66" y="157"/>
                  <a:pt x="67" y="157"/>
                </a:cubicBezTo>
                <a:cubicBezTo>
                  <a:pt x="68" y="158"/>
                  <a:pt x="68" y="158"/>
                  <a:pt x="69" y="159"/>
                </a:cubicBezTo>
                <a:cubicBezTo>
                  <a:pt x="69" y="159"/>
                  <a:pt x="69" y="160"/>
                  <a:pt x="70" y="160"/>
                </a:cubicBezTo>
                <a:cubicBezTo>
                  <a:pt x="70" y="161"/>
                  <a:pt x="70" y="162"/>
                  <a:pt x="70" y="163"/>
                </a:cubicBezTo>
                <a:cubicBezTo>
                  <a:pt x="59" y="163"/>
                  <a:pt x="59" y="163"/>
                  <a:pt x="59" y="163"/>
                </a:cubicBezTo>
                <a:cubicBezTo>
                  <a:pt x="59" y="161"/>
                  <a:pt x="60" y="159"/>
                  <a:pt x="61" y="158"/>
                </a:cubicBezTo>
                <a:close/>
                <a:moveTo>
                  <a:pt x="356" y="177"/>
                </a:moveTo>
                <a:cubicBezTo>
                  <a:pt x="356" y="178"/>
                  <a:pt x="356" y="178"/>
                  <a:pt x="356" y="178"/>
                </a:cubicBezTo>
                <a:cubicBezTo>
                  <a:pt x="355" y="178"/>
                  <a:pt x="355" y="179"/>
                  <a:pt x="355" y="179"/>
                </a:cubicBezTo>
                <a:cubicBezTo>
                  <a:pt x="355" y="179"/>
                  <a:pt x="355" y="179"/>
                  <a:pt x="355" y="179"/>
                </a:cubicBezTo>
                <a:cubicBezTo>
                  <a:pt x="355" y="179"/>
                  <a:pt x="355" y="179"/>
                  <a:pt x="355" y="179"/>
                </a:cubicBezTo>
                <a:cubicBezTo>
                  <a:pt x="355" y="179"/>
                  <a:pt x="355" y="179"/>
                  <a:pt x="355" y="180"/>
                </a:cubicBezTo>
                <a:cubicBezTo>
                  <a:pt x="355" y="180"/>
                  <a:pt x="355" y="180"/>
                  <a:pt x="355" y="180"/>
                </a:cubicBezTo>
                <a:cubicBezTo>
                  <a:pt x="356" y="180"/>
                  <a:pt x="356" y="180"/>
                  <a:pt x="356" y="180"/>
                </a:cubicBezTo>
                <a:cubicBezTo>
                  <a:pt x="356" y="180"/>
                  <a:pt x="357" y="179"/>
                  <a:pt x="357" y="179"/>
                </a:cubicBezTo>
                <a:cubicBezTo>
                  <a:pt x="358" y="178"/>
                  <a:pt x="358" y="178"/>
                  <a:pt x="358" y="177"/>
                </a:cubicBezTo>
                <a:cubicBezTo>
                  <a:pt x="359" y="176"/>
                  <a:pt x="359" y="176"/>
                  <a:pt x="359" y="175"/>
                </a:cubicBezTo>
                <a:cubicBezTo>
                  <a:pt x="359" y="174"/>
                  <a:pt x="359" y="174"/>
                  <a:pt x="359" y="173"/>
                </a:cubicBezTo>
                <a:cubicBezTo>
                  <a:pt x="359" y="173"/>
                  <a:pt x="359" y="172"/>
                  <a:pt x="359" y="172"/>
                </a:cubicBezTo>
                <a:cubicBezTo>
                  <a:pt x="359" y="172"/>
                  <a:pt x="359" y="171"/>
                  <a:pt x="359" y="171"/>
                </a:cubicBezTo>
                <a:cubicBezTo>
                  <a:pt x="359" y="171"/>
                  <a:pt x="358" y="171"/>
                  <a:pt x="358" y="170"/>
                </a:cubicBezTo>
                <a:cubicBezTo>
                  <a:pt x="358" y="170"/>
                  <a:pt x="357" y="170"/>
                  <a:pt x="357" y="170"/>
                </a:cubicBezTo>
                <a:cubicBezTo>
                  <a:pt x="356" y="170"/>
                  <a:pt x="356" y="170"/>
                  <a:pt x="355" y="171"/>
                </a:cubicBezTo>
                <a:cubicBezTo>
                  <a:pt x="355" y="171"/>
                  <a:pt x="355" y="172"/>
                  <a:pt x="355" y="173"/>
                </a:cubicBezTo>
                <a:cubicBezTo>
                  <a:pt x="355" y="173"/>
                  <a:pt x="355" y="174"/>
                  <a:pt x="355" y="174"/>
                </a:cubicBezTo>
                <a:cubicBezTo>
                  <a:pt x="356" y="175"/>
                  <a:pt x="356" y="175"/>
                  <a:pt x="357" y="175"/>
                </a:cubicBezTo>
                <a:cubicBezTo>
                  <a:pt x="357" y="175"/>
                  <a:pt x="357" y="175"/>
                  <a:pt x="357" y="175"/>
                </a:cubicBezTo>
                <a:cubicBezTo>
                  <a:pt x="357" y="175"/>
                  <a:pt x="357" y="175"/>
                  <a:pt x="357" y="175"/>
                </a:cubicBezTo>
                <a:cubicBezTo>
                  <a:pt x="357" y="175"/>
                  <a:pt x="357" y="176"/>
                  <a:pt x="357" y="176"/>
                </a:cubicBezTo>
                <a:cubicBezTo>
                  <a:pt x="357" y="177"/>
                  <a:pt x="356" y="177"/>
                  <a:pt x="356" y="177"/>
                </a:cubicBezTo>
                <a:close/>
                <a:moveTo>
                  <a:pt x="67" y="208"/>
                </a:moveTo>
                <a:cubicBezTo>
                  <a:pt x="66" y="208"/>
                  <a:pt x="65" y="207"/>
                  <a:pt x="64" y="207"/>
                </a:cubicBezTo>
                <a:cubicBezTo>
                  <a:pt x="64" y="207"/>
                  <a:pt x="63" y="206"/>
                  <a:pt x="62" y="206"/>
                </a:cubicBezTo>
                <a:cubicBezTo>
                  <a:pt x="61" y="206"/>
                  <a:pt x="60" y="206"/>
                  <a:pt x="60" y="207"/>
                </a:cubicBezTo>
                <a:cubicBezTo>
                  <a:pt x="59" y="207"/>
                  <a:pt x="58" y="207"/>
                  <a:pt x="58" y="207"/>
                </a:cubicBezTo>
                <a:cubicBezTo>
                  <a:pt x="57" y="208"/>
                  <a:pt x="57" y="208"/>
                  <a:pt x="56" y="208"/>
                </a:cubicBezTo>
                <a:cubicBezTo>
                  <a:pt x="56" y="209"/>
                  <a:pt x="55" y="209"/>
                  <a:pt x="55" y="210"/>
                </a:cubicBezTo>
                <a:cubicBezTo>
                  <a:pt x="55" y="207"/>
                  <a:pt x="55" y="207"/>
                  <a:pt x="55" y="207"/>
                </a:cubicBezTo>
                <a:cubicBezTo>
                  <a:pt x="54" y="207"/>
                  <a:pt x="54" y="207"/>
                  <a:pt x="54" y="207"/>
                </a:cubicBezTo>
                <a:cubicBezTo>
                  <a:pt x="51" y="207"/>
                  <a:pt x="51" y="207"/>
                  <a:pt x="51" y="20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5" y="227"/>
                  <a:pt x="55" y="227"/>
                  <a:pt x="55" y="227"/>
                </a:cubicBezTo>
                <a:cubicBezTo>
                  <a:pt x="55" y="212"/>
                  <a:pt x="55" y="212"/>
                  <a:pt x="55" y="212"/>
                </a:cubicBezTo>
                <a:cubicBezTo>
                  <a:pt x="56" y="211"/>
                  <a:pt x="57" y="210"/>
                  <a:pt x="58" y="210"/>
                </a:cubicBezTo>
                <a:cubicBezTo>
                  <a:pt x="58" y="209"/>
                  <a:pt x="59" y="209"/>
                  <a:pt x="60" y="209"/>
                </a:cubicBezTo>
                <a:cubicBezTo>
                  <a:pt x="62" y="209"/>
                  <a:pt x="63" y="210"/>
                  <a:pt x="64" y="210"/>
                </a:cubicBezTo>
                <a:cubicBezTo>
                  <a:pt x="64" y="211"/>
                  <a:pt x="65" y="213"/>
                  <a:pt x="65" y="214"/>
                </a:cubicBezTo>
                <a:cubicBezTo>
                  <a:pt x="65" y="227"/>
                  <a:pt x="65" y="227"/>
                  <a:pt x="65" y="227"/>
                </a:cubicBezTo>
                <a:cubicBezTo>
                  <a:pt x="68" y="227"/>
                  <a:pt x="68" y="227"/>
                  <a:pt x="68" y="227"/>
                </a:cubicBezTo>
                <a:cubicBezTo>
                  <a:pt x="68" y="214"/>
                  <a:pt x="68" y="214"/>
                  <a:pt x="68" y="214"/>
                </a:cubicBezTo>
                <a:cubicBezTo>
                  <a:pt x="68" y="213"/>
                  <a:pt x="68" y="212"/>
                  <a:pt x="68" y="211"/>
                </a:cubicBezTo>
                <a:cubicBezTo>
                  <a:pt x="68" y="210"/>
                  <a:pt x="67" y="209"/>
                  <a:pt x="67" y="208"/>
                </a:cubicBezTo>
                <a:close/>
                <a:moveTo>
                  <a:pt x="138" y="155"/>
                </a:moveTo>
                <a:cubicBezTo>
                  <a:pt x="138" y="168"/>
                  <a:pt x="138" y="168"/>
                  <a:pt x="138" y="168"/>
                </a:cubicBezTo>
                <a:cubicBezTo>
                  <a:pt x="138" y="169"/>
                  <a:pt x="138" y="170"/>
                  <a:pt x="138" y="171"/>
                </a:cubicBezTo>
                <a:cubicBezTo>
                  <a:pt x="139" y="172"/>
                  <a:pt x="139" y="173"/>
                  <a:pt x="140" y="173"/>
                </a:cubicBezTo>
                <a:cubicBezTo>
                  <a:pt x="140" y="174"/>
                  <a:pt x="141" y="174"/>
                  <a:pt x="142" y="175"/>
                </a:cubicBezTo>
                <a:cubicBezTo>
                  <a:pt x="143" y="175"/>
                  <a:pt x="143" y="175"/>
                  <a:pt x="145" y="175"/>
                </a:cubicBezTo>
                <a:cubicBezTo>
                  <a:pt x="146" y="175"/>
                  <a:pt x="147" y="175"/>
                  <a:pt x="148" y="174"/>
                </a:cubicBezTo>
                <a:cubicBezTo>
                  <a:pt x="149" y="174"/>
                  <a:pt x="150" y="173"/>
                  <a:pt x="151" y="172"/>
                </a:cubicBezTo>
                <a:cubicBezTo>
                  <a:pt x="152" y="174"/>
                  <a:pt x="152" y="174"/>
                  <a:pt x="152" y="174"/>
                </a:cubicBezTo>
                <a:cubicBezTo>
                  <a:pt x="152" y="175"/>
                  <a:pt x="152" y="175"/>
                  <a:pt x="153" y="175"/>
                </a:cubicBezTo>
                <a:cubicBezTo>
                  <a:pt x="155" y="175"/>
                  <a:pt x="155" y="175"/>
                  <a:pt x="155" y="175"/>
                </a:cubicBezTo>
                <a:cubicBezTo>
                  <a:pt x="155" y="155"/>
                  <a:pt x="155" y="155"/>
                  <a:pt x="155" y="155"/>
                </a:cubicBezTo>
                <a:cubicBezTo>
                  <a:pt x="151" y="155"/>
                  <a:pt x="151" y="155"/>
                  <a:pt x="151" y="155"/>
                </a:cubicBezTo>
                <a:cubicBezTo>
                  <a:pt x="151" y="170"/>
                  <a:pt x="151" y="170"/>
                  <a:pt x="151" y="170"/>
                </a:cubicBezTo>
                <a:cubicBezTo>
                  <a:pt x="150" y="171"/>
                  <a:pt x="150" y="171"/>
                  <a:pt x="149" y="172"/>
                </a:cubicBezTo>
                <a:cubicBezTo>
                  <a:pt x="148" y="172"/>
                  <a:pt x="147" y="172"/>
                  <a:pt x="146" y="172"/>
                </a:cubicBezTo>
                <a:cubicBezTo>
                  <a:pt x="144" y="172"/>
                  <a:pt x="143" y="172"/>
                  <a:pt x="142" y="171"/>
                </a:cubicBezTo>
                <a:cubicBezTo>
                  <a:pt x="142" y="170"/>
                  <a:pt x="141" y="169"/>
                  <a:pt x="141" y="168"/>
                </a:cubicBezTo>
                <a:cubicBezTo>
                  <a:pt x="141" y="155"/>
                  <a:pt x="141" y="155"/>
                  <a:pt x="141" y="155"/>
                </a:cubicBezTo>
                <a:lnTo>
                  <a:pt x="138" y="155"/>
                </a:lnTo>
                <a:close/>
                <a:moveTo>
                  <a:pt x="156" y="227"/>
                </a:moveTo>
                <a:cubicBezTo>
                  <a:pt x="157" y="227"/>
                  <a:pt x="158" y="227"/>
                  <a:pt x="158" y="226"/>
                </a:cubicBezTo>
                <a:cubicBezTo>
                  <a:pt x="159" y="226"/>
                  <a:pt x="160" y="226"/>
                  <a:pt x="160" y="226"/>
                </a:cubicBezTo>
                <a:cubicBezTo>
                  <a:pt x="161" y="225"/>
                  <a:pt x="161" y="225"/>
                  <a:pt x="162" y="224"/>
                </a:cubicBezTo>
                <a:cubicBezTo>
                  <a:pt x="161" y="223"/>
                  <a:pt x="161" y="223"/>
                  <a:pt x="161" y="223"/>
                </a:cubicBezTo>
                <a:cubicBezTo>
                  <a:pt x="161" y="223"/>
                  <a:pt x="160" y="222"/>
                  <a:pt x="160" y="222"/>
                </a:cubicBezTo>
                <a:cubicBezTo>
                  <a:pt x="160" y="222"/>
                  <a:pt x="160" y="223"/>
                  <a:pt x="159" y="223"/>
                </a:cubicBezTo>
                <a:cubicBezTo>
                  <a:pt x="159" y="223"/>
                  <a:pt x="159" y="223"/>
                  <a:pt x="158" y="223"/>
                </a:cubicBezTo>
                <a:cubicBezTo>
                  <a:pt x="158" y="224"/>
                  <a:pt x="157" y="224"/>
                  <a:pt x="156" y="224"/>
                </a:cubicBezTo>
                <a:cubicBezTo>
                  <a:pt x="156" y="224"/>
                  <a:pt x="155" y="224"/>
                  <a:pt x="154" y="224"/>
                </a:cubicBezTo>
                <a:cubicBezTo>
                  <a:pt x="153" y="224"/>
                  <a:pt x="152" y="224"/>
                  <a:pt x="152" y="224"/>
                </a:cubicBezTo>
                <a:cubicBezTo>
                  <a:pt x="151" y="224"/>
                  <a:pt x="150" y="223"/>
                  <a:pt x="150" y="223"/>
                </a:cubicBezTo>
                <a:cubicBezTo>
                  <a:pt x="149" y="222"/>
                  <a:pt x="149" y="221"/>
                  <a:pt x="148" y="220"/>
                </a:cubicBezTo>
                <a:cubicBezTo>
                  <a:pt x="148" y="219"/>
                  <a:pt x="148" y="218"/>
                  <a:pt x="148" y="217"/>
                </a:cubicBezTo>
                <a:cubicBezTo>
                  <a:pt x="161" y="217"/>
                  <a:pt x="161" y="217"/>
                  <a:pt x="161" y="217"/>
                </a:cubicBezTo>
                <a:cubicBezTo>
                  <a:pt x="162" y="217"/>
                  <a:pt x="162" y="217"/>
                  <a:pt x="162" y="217"/>
                </a:cubicBezTo>
                <a:cubicBezTo>
                  <a:pt x="162" y="216"/>
                  <a:pt x="162" y="216"/>
                  <a:pt x="162" y="215"/>
                </a:cubicBezTo>
                <a:cubicBezTo>
                  <a:pt x="162" y="214"/>
                  <a:pt x="162" y="213"/>
                  <a:pt x="161" y="212"/>
                </a:cubicBezTo>
                <a:cubicBezTo>
                  <a:pt x="161" y="210"/>
                  <a:pt x="160" y="210"/>
                  <a:pt x="160" y="209"/>
                </a:cubicBezTo>
                <a:cubicBezTo>
                  <a:pt x="159" y="208"/>
                  <a:pt x="158" y="207"/>
                  <a:pt x="157" y="207"/>
                </a:cubicBezTo>
                <a:cubicBezTo>
                  <a:pt x="156" y="207"/>
                  <a:pt x="155" y="206"/>
                  <a:pt x="154" y="206"/>
                </a:cubicBezTo>
                <a:cubicBezTo>
                  <a:pt x="152" y="206"/>
                  <a:pt x="151" y="207"/>
                  <a:pt x="150" y="207"/>
                </a:cubicBezTo>
                <a:cubicBezTo>
                  <a:pt x="148" y="208"/>
                  <a:pt x="147" y="208"/>
                  <a:pt x="147" y="209"/>
                </a:cubicBezTo>
                <a:cubicBezTo>
                  <a:pt x="146" y="210"/>
                  <a:pt x="145" y="211"/>
                  <a:pt x="145" y="212"/>
                </a:cubicBezTo>
                <a:cubicBezTo>
                  <a:pt x="144" y="214"/>
                  <a:pt x="144" y="215"/>
                  <a:pt x="144" y="216"/>
                </a:cubicBezTo>
                <a:cubicBezTo>
                  <a:pt x="144" y="218"/>
                  <a:pt x="144" y="220"/>
                  <a:pt x="145" y="221"/>
                </a:cubicBezTo>
                <a:cubicBezTo>
                  <a:pt x="145" y="222"/>
                  <a:pt x="146" y="224"/>
                  <a:pt x="147" y="224"/>
                </a:cubicBezTo>
                <a:cubicBezTo>
                  <a:pt x="148" y="225"/>
                  <a:pt x="149" y="226"/>
                  <a:pt x="150" y="227"/>
                </a:cubicBezTo>
                <a:cubicBezTo>
                  <a:pt x="151" y="227"/>
                  <a:pt x="152" y="227"/>
                  <a:pt x="154" y="227"/>
                </a:cubicBezTo>
                <a:cubicBezTo>
                  <a:pt x="155" y="227"/>
                  <a:pt x="155" y="227"/>
                  <a:pt x="156" y="227"/>
                </a:cubicBezTo>
                <a:close/>
                <a:moveTo>
                  <a:pt x="150" y="210"/>
                </a:moveTo>
                <a:cubicBezTo>
                  <a:pt x="151" y="209"/>
                  <a:pt x="152" y="209"/>
                  <a:pt x="154" y="209"/>
                </a:cubicBezTo>
                <a:cubicBezTo>
                  <a:pt x="155" y="209"/>
                  <a:pt x="155" y="209"/>
                  <a:pt x="156" y="209"/>
                </a:cubicBezTo>
                <a:cubicBezTo>
                  <a:pt x="157" y="210"/>
                  <a:pt x="157" y="210"/>
                  <a:pt x="158" y="211"/>
                </a:cubicBezTo>
                <a:cubicBezTo>
                  <a:pt x="158" y="211"/>
                  <a:pt x="158" y="212"/>
                  <a:pt x="159" y="212"/>
                </a:cubicBezTo>
                <a:cubicBezTo>
                  <a:pt x="159" y="213"/>
                  <a:pt x="159" y="214"/>
                  <a:pt x="159" y="215"/>
                </a:cubicBezTo>
                <a:cubicBezTo>
                  <a:pt x="148" y="215"/>
                  <a:pt x="148" y="215"/>
                  <a:pt x="148" y="215"/>
                </a:cubicBezTo>
                <a:cubicBezTo>
                  <a:pt x="148" y="213"/>
                  <a:pt x="149" y="211"/>
                  <a:pt x="150" y="210"/>
                </a:cubicBezTo>
                <a:close/>
                <a:moveTo>
                  <a:pt x="333" y="200"/>
                </a:moveTo>
                <a:cubicBezTo>
                  <a:pt x="333" y="200"/>
                  <a:pt x="333" y="200"/>
                  <a:pt x="333" y="199"/>
                </a:cubicBezTo>
                <a:cubicBezTo>
                  <a:pt x="333" y="199"/>
                  <a:pt x="333" y="199"/>
                  <a:pt x="333" y="199"/>
                </a:cubicBezTo>
                <a:cubicBezTo>
                  <a:pt x="332" y="198"/>
                  <a:pt x="332" y="198"/>
                  <a:pt x="332" y="198"/>
                </a:cubicBezTo>
                <a:cubicBezTo>
                  <a:pt x="331" y="198"/>
                  <a:pt x="331" y="198"/>
                  <a:pt x="331" y="198"/>
                </a:cubicBezTo>
                <a:cubicBezTo>
                  <a:pt x="330" y="198"/>
                  <a:pt x="330" y="198"/>
                  <a:pt x="330" y="198"/>
                </a:cubicBezTo>
                <a:cubicBezTo>
                  <a:pt x="330" y="198"/>
                  <a:pt x="329" y="198"/>
                  <a:pt x="329" y="199"/>
                </a:cubicBezTo>
                <a:cubicBezTo>
                  <a:pt x="329" y="199"/>
                  <a:pt x="329" y="199"/>
                  <a:pt x="328" y="199"/>
                </a:cubicBezTo>
                <a:cubicBezTo>
                  <a:pt x="328" y="200"/>
                  <a:pt x="328" y="200"/>
                  <a:pt x="328" y="200"/>
                </a:cubicBezTo>
                <a:cubicBezTo>
                  <a:pt x="328" y="201"/>
                  <a:pt x="328" y="201"/>
                  <a:pt x="328" y="201"/>
                </a:cubicBezTo>
                <a:cubicBezTo>
                  <a:pt x="329" y="202"/>
                  <a:pt x="329" y="202"/>
                  <a:pt x="329" y="202"/>
                </a:cubicBezTo>
                <a:cubicBezTo>
                  <a:pt x="329" y="202"/>
                  <a:pt x="330" y="203"/>
                  <a:pt x="330" y="203"/>
                </a:cubicBezTo>
                <a:cubicBezTo>
                  <a:pt x="330" y="203"/>
                  <a:pt x="330" y="203"/>
                  <a:pt x="331" y="203"/>
                </a:cubicBezTo>
                <a:cubicBezTo>
                  <a:pt x="331" y="203"/>
                  <a:pt x="331" y="203"/>
                  <a:pt x="332" y="203"/>
                </a:cubicBezTo>
                <a:cubicBezTo>
                  <a:pt x="332" y="203"/>
                  <a:pt x="332" y="202"/>
                  <a:pt x="333" y="202"/>
                </a:cubicBezTo>
                <a:cubicBezTo>
                  <a:pt x="333" y="202"/>
                  <a:pt x="333" y="202"/>
                  <a:pt x="333" y="201"/>
                </a:cubicBezTo>
                <a:cubicBezTo>
                  <a:pt x="333" y="201"/>
                  <a:pt x="333" y="201"/>
                  <a:pt x="333" y="200"/>
                </a:cubicBezTo>
                <a:close/>
                <a:moveTo>
                  <a:pt x="331" y="175"/>
                </a:moveTo>
                <a:cubicBezTo>
                  <a:pt x="332" y="175"/>
                  <a:pt x="332" y="175"/>
                  <a:pt x="333" y="174"/>
                </a:cubicBezTo>
                <a:cubicBezTo>
                  <a:pt x="334" y="174"/>
                  <a:pt x="334" y="174"/>
                  <a:pt x="335" y="174"/>
                </a:cubicBezTo>
                <a:cubicBezTo>
                  <a:pt x="336" y="173"/>
                  <a:pt x="336" y="173"/>
                  <a:pt x="337" y="172"/>
                </a:cubicBezTo>
                <a:cubicBezTo>
                  <a:pt x="336" y="171"/>
                  <a:pt x="336" y="171"/>
                  <a:pt x="336" y="171"/>
                </a:cubicBezTo>
                <a:cubicBezTo>
                  <a:pt x="335" y="171"/>
                  <a:pt x="335" y="170"/>
                  <a:pt x="335" y="170"/>
                </a:cubicBezTo>
                <a:cubicBezTo>
                  <a:pt x="335" y="170"/>
                  <a:pt x="334" y="171"/>
                  <a:pt x="334" y="171"/>
                </a:cubicBezTo>
                <a:cubicBezTo>
                  <a:pt x="334" y="171"/>
                  <a:pt x="333" y="171"/>
                  <a:pt x="333" y="171"/>
                </a:cubicBezTo>
                <a:cubicBezTo>
                  <a:pt x="332" y="172"/>
                  <a:pt x="332" y="172"/>
                  <a:pt x="331" y="172"/>
                </a:cubicBezTo>
                <a:cubicBezTo>
                  <a:pt x="331" y="172"/>
                  <a:pt x="330" y="172"/>
                  <a:pt x="329" y="172"/>
                </a:cubicBezTo>
                <a:cubicBezTo>
                  <a:pt x="328" y="172"/>
                  <a:pt x="327" y="172"/>
                  <a:pt x="326" y="172"/>
                </a:cubicBezTo>
                <a:cubicBezTo>
                  <a:pt x="326" y="172"/>
                  <a:pt x="325" y="171"/>
                  <a:pt x="324" y="171"/>
                </a:cubicBezTo>
                <a:cubicBezTo>
                  <a:pt x="324" y="170"/>
                  <a:pt x="323" y="169"/>
                  <a:pt x="323" y="168"/>
                </a:cubicBezTo>
                <a:cubicBezTo>
                  <a:pt x="323" y="167"/>
                  <a:pt x="323" y="166"/>
                  <a:pt x="322" y="165"/>
                </a:cubicBezTo>
                <a:cubicBezTo>
                  <a:pt x="336" y="165"/>
                  <a:pt x="336" y="165"/>
                  <a:pt x="336" y="165"/>
                </a:cubicBezTo>
                <a:cubicBezTo>
                  <a:pt x="336" y="165"/>
                  <a:pt x="337" y="165"/>
                  <a:pt x="337" y="165"/>
                </a:cubicBezTo>
                <a:cubicBezTo>
                  <a:pt x="337" y="164"/>
                  <a:pt x="337" y="164"/>
                  <a:pt x="337" y="163"/>
                </a:cubicBezTo>
                <a:cubicBezTo>
                  <a:pt x="337" y="162"/>
                  <a:pt x="337" y="161"/>
                  <a:pt x="336" y="160"/>
                </a:cubicBezTo>
                <a:cubicBezTo>
                  <a:pt x="336" y="158"/>
                  <a:pt x="335" y="158"/>
                  <a:pt x="334" y="157"/>
                </a:cubicBezTo>
                <a:cubicBezTo>
                  <a:pt x="334" y="156"/>
                  <a:pt x="333" y="155"/>
                  <a:pt x="332" y="155"/>
                </a:cubicBezTo>
                <a:cubicBezTo>
                  <a:pt x="331" y="155"/>
                  <a:pt x="330" y="154"/>
                  <a:pt x="328" y="154"/>
                </a:cubicBezTo>
                <a:cubicBezTo>
                  <a:pt x="327" y="154"/>
                  <a:pt x="326" y="155"/>
                  <a:pt x="324" y="155"/>
                </a:cubicBezTo>
                <a:cubicBezTo>
                  <a:pt x="323" y="156"/>
                  <a:pt x="322" y="156"/>
                  <a:pt x="321" y="157"/>
                </a:cubicBezTo>
                <a:cubicBezTo>
                  <a:pt x="321" y="158"/>
                  <a:pt x="320" y="159"/>
                  <a:pt x="320" y="160"/>
                </a:cubicBezTo>
                <a:cubicBezTo>
                  <a:pt x="319" y="162"/>
                  <a:pt x="319" y="163"/>
                  <a:pt x="319" y="164"/>
                </a:cubicBezTo>
                <a:cubicBezTo>
                  <a:pt x="319" y="166"/>
                  <a:pt x="319" y="168"/>
                  <a:pt x="320" y="169"/>
                </a:cubicBezTo>
                <a:cubicBezTo>
                  <a:pt x="320" y="170"/>
                  <a:pt x="321" y="172"/>
                  <a:pt x="322" y="172"/>
                </a:cubicBezTo>
                <a:cubicBezTo>
                  <a:pt x="323" y="173"/>
                  <a:pt x="324" y="174"/>
                  <a:pt x="325" y="175"/>
                </a:cubicBezTo>
                <a:cubicBezTo>
                  <a:pt x="326" y="175"/>
                  <a:pt x="327" y="175"/>
                  <a:pt x="329" y="175"/>
                </a:cubicBezTo>
                <a:cubicBezTo>
                  <a:pt x="329" y="175"/>
                  <a:pt x="330" y="175"/>
                  <a:pt x="331" y="175"/>
                </a:cubicBezTo>
                <a:close/>
                <a:moveTo>
                  <a:pt x="324" y="158"/>
                </a:moveTo>
                <a:cubicBezTo>
                  <a:pt x="325" y="157"/>
                  <a:pt x="327" y="157"/>
                  <a:pt x="328" y="157"/>
                </a:cubicBezTo>
                <a:cubicBezTo>
                  <a:pt x="329" y="157"/>
                  <a:pt x="330" y="157"/>
                  <a:pt x="331" y="157"/>
                </a:cubicBezTo>
                <a:cubicBezTo>
                  <a:pt x="331" y="158"/>
                  <a:pt x="332" y="158"/>
                  <a:pt x="332" y="159"/>
                </a:cubicBezTo>
                <a:cubicBezTo>
                  <a:pt x="333" y="159"/>
                  <a:pt x="333" y="160"/>
                  <a:pt x="333" y="160"/>
                </a:cubicBezTo>
                <a:cubicBezTo>
                  <a:pt x="334" y="161"/>
                  <a:pt x="334" y="162"/>
                  <a:pt x="334" y="163"/>
                </a:cubicBezTo>
                <a:cubicBezTo>
                  <a:pt x="323" y="163"/>
                  <a:pt x="323" y="163"/>
                  <a:pt x="323" y="163"/>
                </a:cubicBezTo>
                <a:cubicBezTo>
                  <a:pt x="323" y="161"/>
                  <a:pt x="323" y="159"/>
                  <a:pt x="324" y="158"/>
                </a:cubicBezTo>
                <a:close/>
                <a:moveTo>
                  <a:pt x="341" y="274"/>
                </a:moveTo>
                <a:cubicBezTo>
                  <a:pt x="341" y="275"/>
                  <a:pt x="340" y="275"/>
                  <a:pt x="339" y="276"/>
                </a:cubicBezTo>
                <a:cubicBezTo>
                  <a:pt x="338" y="276"/>
                  <a:pt x="337" y="276"/>
                  <a:pt x="336" y="276"/>
                </a:cubicBezTo>
                <a:cubicBezTo>
                  <a:pt x="334" y="276"/>
                  <a:pt x="333" y="276"/>
                  <a:pt x="333" y="275"/>
                </a:cubicBezTo>
                <a:cubicBezTo>
                  <a:pt x="332" y="274"/>
                  <a:pt x="332" y="273"/>
                  <a:pt x="332" y="272"/>
                </a:cubicBezTo>
                <a:cubicBezTo>
                  <a:pt x="332" y="259"/>
                  <a:pt x="332" y="259"/>
                  <a:pt x="332" y="259"/>
                </a:cubicBezTo>
                <a:cubicBezTo>
                  <a:pt x="328" y="259"/>
                  <a:pt x="328" y="259"/>
                  <a:pt x="328" y="259"/>
                </a:cubicBezTo>
                <a:cubicBezTo>
                  <a:pt x="328" y="272"/>
                  <a:pt x="328" y="272"/>
                  <a:pt x="328" y="272"/>
                </a:cubicBezTo>
                <a:cubicBezTo>
                  <a:pt x="328" y="273"/>
                  <a:pt x="328" y="274"/>
                  <a:pt x="328" y="275"/>
                </a:cubicBezTo>
                <a:cubicBezTo>
                  <a:pt x="329" y="276"/>
                  <a:pt x="329" y="277"/>
                  <a:pt x="330" y="277"/>
                </a:cubicBezTo>
                <a:cubicBezTo>
                  <a:pt x="330" y="278"/>
                  <a:pt x="331" y="278"/>
                  <a:pt x="332" y="279"/>
                </a:cubicBezTo>
                <a:cubicBezTo>
                  <a:pt x="333" y="279"/>
                  <a:pt x="334" y="279"/>
                  <a:pt x="335" y="279"/>
                </a:cubicBezTo>
                <a:cubicBezTo>
                  <a:pt x="336" y="279"/>
                  <a:pt x="337" y="279"/>
                  <a:pt x="339" y="278"/>
                </a:cubicBezTo>
                <a:cubicBezTo>
                  <a:pt x="340" y="278"/>
                  <a:pt x="341" y="277"/>
                  <a:pt x="341" y="276"/>
                </a:cubicBezTo>
                <a:cubicBezTo>
                  <a:pt x="342" y="278"/>
                  <a:pt x="342" y="278"/>
                  <a:pt x="342" y="278"/>
                </a:cubicBezTo>
                <a:cubicBezTo>
                  <a:pt x="342" y="279"/>
                  <a:pt x="342" y="279"/>
                  <a:pt x="343" y="279"/>
                </a:cubicBezTo>
                <a:cubicBezTo>
                  <a:pt x="345" y="279"/>
                  <a:pt x="345" y="279"/>
                  <a:pt x="345" y="279"/>
                </a:cubicBezTo>
                <a:cubicBezTo>
                  <a:pt x="345" y="259"/>
                  <a:pt x="345" y="259"/>
                  <a:pt x="345" y="259"/>
                </a:cubicBezTo>
                <a:cubicBezTo>
                  <a:pt x="341" y="259"/>
                  <a:pt x="341" y="259"/>
                  <a:pt x="341" y="259"/>
                </a:cubicBezTo>
                <a:lnTo>
                  <a:pt x="341" y="274"/>
                </a:lnTo>
                <a:close/>
                <a:moveTo>
                  <a:pt x="329" y="227"/>
                </a:moveTo>
                <a:cubicBezTo>
                  <a:pt x="333" y="227"/>
                  <a:pt x="333" y="227"/>
                  <a:pt x="333" y="227"/>
                </a:cubicBezTo>
                <a:cubicBezTo>
                  <a:pt x="333" y="207"/>
                  <a:pt x="333" y="207"/>
                  <a:pt x="333" y="207"/>
                </a:cubicBezTo>
                <a:cubicBezTo>
                  <a:pt x="329" y="207"/>
                  <a:pt x="329" y="207"/>
                  <a:pt x="329" y="207"/>
                </a:cubicBezTo>
                <a:lnTo>
                  <a:pt x="329" y="227"/>
                </a:lnTo>
                <a:close/>
                <a:moveTo>
                  <a:pt x="351" y="172"/>
                </a:moveTo>
                <a:cubicBezTo>
                  <a:pt x="351" y="172"/>
                  <a:pt x="351" y="171"/>
                  <a:pt x="350" y="171"/>
                </a:cubicBezTo>
                <a:cubicBezTo>
                  <a:pt x="350" y="171"/>
                  <a:pt x="350" y="171"/>
                  <a:pt x="350" y="172"/>
                </a:cubicBezTo>
                <a:cubicBezTo>
                  <a:pt x="350" y="172"/>
                  <a:pt x="350" y="172"/>
                  <a:pt x="350" y="172"/>
                </a:cubicBezTo>
                <a:cubicBezTo>
                  <a:pt x="349" y="172"/>
                  <a:pt x="349" y="172"/>
                  <a:pt x="349" y="172"/>
                </a:cubicBezTo>
                <a:cubicBezTo>
                  <a:pt x="349" y="172"/>
                  <a:pt x="348" y="172"/>
                  <a:pt x="348" y="172"/>
                </a:cubicBezTo>
                <a:cubicBezTo>
                  <a:pt x="347" y="172"/>
                  <a:pt x="347" y="172"/>
                  <a:pt x="346" y="172"/>
                </a:cubicBezTo>
                <a:cubicBezTo>
                  <a:pt x="346" y="171"/>
                  <a:pt x="346" y="171"/>
                  <a:pt x="346" y="170"/>
                </a:cubicBezTo>
                <a:cubicBezTo>
                  <a:pt x="346" y="158"/>
                  <a:pt x="346" y="158"/>
                  <a:pt x="346" y="158"/>
                </a:cubicBezTo>
                <a:cubicBezTo>
                  <a:pt x="352" y="158"/>
                  <a:pt x="352" y="158"/>
                  <a:pt x="352" y="158"/>
                </a:cubicBezTo>
                <a:cubicBezTo>
                  <a:pt x="352" y="155"/>
                  <a:pt x="352" y="155"/>
                  <a:pt x="352" y="155"/>
                </a:cubicBezTo>
                <a:cubicBezTo>
                  <a:pt x="346" y="155"/>
                  <a:pt x="346" y="155"/>
                  <a:pt x="346" y="155"/>
                </a:cubicBezTo>
                <a:cubicBezTo>
                  <a:pt x="346" y="148"/>
                  <a:pt x="346" y="148"/>
                  <a:pt x="346" y="148"/>
                </a:cubicBezTo>
                <a:cubicBezTo>
                  <a:pt x="344" y="148"/>
                  <a:pt x="344" y="148"/>
                  <a:pt x="344" y="148"/>
                </a:cubicBezTo>
                <a:cubicBezTo>
                  <a:pt x="344" y="148"/>
                  <a:pt x="344" y="148"/>
                  <a:pt x="343" y="148"/>
                </a:cubicBezTo>
                <a:cubicBezTo>
                  <a:pt x="343" y="148"/>
                  <a:pt x="343" y="149"/>
                  <a:pt x="343" y="149"/>
                </a:cubicBezTo>
                <a:cubicBezTo>
                  <a:pt x="342" y="155"/>
                  <a:pt x="342" y="155"/>
                  <a:pt x="342" y="155"/>
                </a:cubicBezTo>
                <a:cubicBezTo>
                  <a:pt x="339" y="155"/>
                  <a:pt x="339" y="155"/>
                  <a:pt x="339" y="155"/>
                </a:cubicBezTo>
                <a:cubicBezTo>
                  <a:pt x="339" y="157"/>
                  <a:pt x="339" y="157"/>
                  <a:pt x="339" y="157"/>
                </a:cubicBezTo>
                <a:cubicBezTo>
                  <a:pt x="339" y="157"/>
                  <a:pt x="339" y="157"/>
                  <a:pt x="339" y="157"/>
                </a:cubicBezTo>
                <a:cubicBezTo>
                  <a:pt x="339" y="158"/>
                  <a:pt x="340" y="158"/>
                  <a:pt x="340" y="158"/>
                </a:cubicBezTo>
                <a:cubicBezTo>
                  <a:pt x="342" y="158"/>
                  <a:pt x="342" y="158"/>
                  <a:pt x="342" y="158"/>
                </a:cubicBezTo>
                <a:cubicBezTo>
                  <a:pt x="342" y="170"/>
                  <a:pt x="342" y="170"/>
                  <a:pt x="342" y="170"/>
                </a:cubicBezTo>
                <a:cubicBezTo>
                  <a:pt x="342" y="172"/>
                  <a:pt x="343" y="173"/>
                  <a:pt x="343" y="174"/>
                </a:cubicBezTo>
                <a:cubicBezTo>
                  <a:pt x="344" y="175"/>
                  <a:pt x="346" y="175"/>
                  <a:pt x="347" y="175"/>
                </a:cubicBezTo>
                <a:cubicBezTo>
                  <a:pt x="348" y="175"/>
                  <a:pt x="349" y="175"/>
                  <a:pt x="350" y="175"/>
                </a:cubicBezTo>
                <a:cubicBezTo>
                  <a:pt x="351" y="174"/>
                  <a:pt x="351" y="174"/>
                  <a:pt x="352" y="173"/>
                </a:cubicBezTo>
                <a:lnTo>
                  <a:pt x="351" y="172"/>
                </a:lnTo>
                <a:close/>
                <a:moveTo>
                  <a:pt x="306" y="199"/>
                </a:moveTo>
                <a:cubicBezTo>
                  <a:pt x="305" y="198"/>
                  <a:pt x="305" y="198"/>
                  <a:pt x="305" y="198"/>
                </a:cubicBezTo>
                <a:cubicBezTo>
                  <a:pt x="305" y="198"/>
                  <a:pt x="304" y="198"/>
                  <a:pt x="304" y="198"/>
                </a:cubicBezTo>
                <a:cubicBezTo>
                  <a:pt x="304" y="198"/>
                  <a:pt x="303" y="198"/>
                  <a:pt x="303" y="198"/>
                </a:cubicBezTo>
                <a:cubicBezTo>
                  <a:pt x="303" y="198"/>
                  <a:pt x="302" y="198"/>
                  <a:pt x="302" y="199"/>
                </a:cubicBezTo>
                <a:cubicBezTo>
                  <a:pt x="302" y="199"/>
                  <a:pt x="302" y="199"/>
                  <a:pt x="302" y="199"/>
                </a:cubicBezTo>
                <a:cubicBezTo>
                  <a:pt x="301" y="200"/>
                  <a:pt x="301" y="200"/>
                  <a:pt x="301" y="200"/>
                </a:cubicBezTo>
                <a:cubicBezTo>
                  <a:pt x="301" y="201"/>
                  <a:pt x="301" y="201"/>
                  <a:pt x="302" y="201"/>
                </a:cubicBezTo>
                <a:cubicBezTo>
                  <a:pt x="302" y="202"/>
                  <a:pt x="302" y="202"/>
                  <a:pt x="302" y="202"/>
                </a:cubicBezTo>
                <a:cubicBezTo>
                  <a:pt x="302" y="202"/>
                  <a:pt x="303" y="203"/>
                  <a:pt x="303" y="203"/>
                </a:cubicBezTo>
                <a:cubicBezTo>
                  <a:pt x="303" y="203"/>
                  <a:pt x="304" y="203"/>
                  <a:pt x="304" y="203"/>
                </a:cubicBezTo>
                <a:cubicBezTo>
                  <a:pt x="304" y="203"/>
                  <a:pt x="305" y="203"/>
                  <a:pt x="305" y="203"/>
                </a:cubicBezTo>
                <a:cubicBezTo>
                  <a:pt x="305" y="203"/>
                  <a:pt x="305" y="202"/>
                  <a:pt x="306" y="202"/>
                </a:cubicBezTo>
                <a:cubicBezTo>
                  <a:pt x="306" y="202"/>
                  <a:pt x="306" y="202"/>
                  <a:pt x="306" y="201"/>
                </a:cubicBezTo>
                <a:cubicBezTo>
                  <a:pt x="306" y="201"/>
                  <a:pt x="306" y="201"/>
                  <a:pt x="306" y="200"/>
                </a:cubicBezTo>
                <a:cubicBezTo>
                  <a:pt x="306" y="200"/>
                  <a:pt x="306" y="200"/>
                  <a:pt x="306" y="199"/>
                </a:cubicBezTo>
                <a:cubicBezTo>
                  <a:pt x="306" y="199"/>
                  <a:pt x="306" y="199"/>
                  <a:pt x="306" y="199"/>
                </a:cubicBezTo>
                <a:close/>
                <a:moveTo>
                  <a:pt x="376" y="260"/>
                </a:moveTo>
                <a:cubicBezTo>
                  <a:pt x="375" y="260"/>
                  <a:pt x="375" y="259"/>
                  <a:pt x="374" y="259"/>
                </a:cubicBezTo>
                <a:cubicBezTo>
                  <a:pt x="373" y="259"/>
                  <a:pt x="372" y="258"/>
                  <a:pt x="371" y="258"/>
                </a:cubicBezTo>
                <a:cubicBezTo>
                  <a:pt x="370" y="258"/>
                  <a:pt x="370" y="258"/>
                  <a:pt x="369" y="259"/>
                </a:cubicBezTo>
                <a:cubicBezTo>
                  <a:pt x="368" y="259"/>
                  <a:pt x="368" y="259"/>
                  <a:pt x="367" y="259"/>
                </a:cubicBezTo>
                <a:cubicBezTo>
                  <a:pt x="367" y="260"/>
                  <a:pt x="366" y="260"/>
                  <a:pt x="366" y="261"/>
                </a:cubicBezTo>
                <a:cubicBezTo>
                  <a:pt x="365" y="261"/>
                  <a:pt x="365" y="262"/>
                  <a:pt x="365" y="263"/>
                </a:cubicBezTo>
                <a:cubicBezTo>
                  <a:pt x="364" y="261"/>
                  <a:pt x="364" y="260"/>
                  <a:pt x="363" y="260"/>
                </a:cubicBezTo>
                <a:cubicBezTo>
                  <a:pt x="362" y="259"/>
                  <a:pt x="361" y="258"/>
                  <a:pt x="359" y="258"/>
                </a:cubicBezTo>
                <a:cubicBezTo>
                  <a:pt x="358" y="258"/>
                  <a:pt x="357" y="259"/>
                  <a:pt x="356" y="259"/>
                </a:cubicBezTo>
                <a:cubicBezTo>
                  <a:pt x="355" y="260"/>
                  <a:pt x="354" y="261"/>
                  <a:pt x="354" y="262"/>
                </a:cubicBezTo>
                <a:cubicBezTo>
                  <a:pt x="353" y="259"/>
                  <a:pt x="353" y="259"/>
                  <a:pt x="353" y="259"/>
                </a:cubicBezTo>
                <a:cubicBezTo>
                  <a:pt x="353" y="259"/>
                  <a:pt x="353" y="259"/>
                  <a:pt x="353" y="259"/>
                </a:cubicBezTo>
                <a:cubicBezTo>
                  <a:pt x="350" y="259"/>
                  <a:pt x="350" y="259"/>
                  <a:pt x="350" y="259"/>
                </a:cubicBezTo>
                <a:cubicBezTo>
                  <a:pt x="350" y="279"/>
                  <a:pt x="350" y="279"/>
                  <a:pt x="350" y="279"/>
                </a:cubicBezTo>
                <a:cubicBezTo>
                  <a:pt x="354" y="279"/>
                  <a:pt x="354" y="279"/>
                  <a:pt x="354" y="279"/>
                </a:cubicBezTo>
                <a:cubicBezTo>
                  <a:pt x="354" y="264"/>
                  <a:pt x="354" y="264"/>
                  <a:pt x="354" y="264"/>
                </a:cubicBezTo>
                <a:cubicBezTo>
                  <a:pt x="355" y="263"/>
                  <a:pt x="355" y="262"/>
                  <a:pt x="356" y="262"/>
                </a:cubicBezTo>
                <a:cubicBezTo>
                  <a:pt x="357" y="261"/>
                  <a:pt x="358" y="261"/>
                  <a:pt x="358" y="261"/>
                </a:cubicBezTo>
                <a:cubicBezTo>
                  <a:pt x="360" y="261"/>
                  <a:pt x="361" y="262"/>
                  <a:pt x="361" y="262"/>
                </a:cubicBezTo>
                <a:cubicBezTo>
                  <a:pt x="362" y="263"/>
                  <a:pt x="362" y="264"/>
                  <a:pt x="362" y="266"/>
                </a:cubicBezTo>
                <a:cubicBezTo>
                  <a:pt x="362" y="279"/>
                  <a:pt x="362" y="279"/>
                  <a:pt x="362" y="279"/>
                </a:cubicBezTo>
                <a:cubicBezTo>
                  <a:pt x="366" y="279"/>
                  <a:pt x="366" y="279"/>
                  <a:pt x="366" y="279"/>
                </a:cubicBezTo>
                <a:cubicBezTo>
                  <a:pt x="366" y="266"/>
                  <a:pt x="366" y="266"/>
                  <a:pt x="366" y="266"/>
                </a:cubicBezTo>
                <a:cubicBezTo>
                  <a:pt x="366" y="265"/>
                  <a:pt x="366" y="265"/>
                  <a:pt x="366" y="264"/>
                </a:cubicBezTo>
                <a:cubicBezTo>
                  <a:pt x="366" y="263"/>
                  <a:pt x="367" y="263"/>
                  <a:pt x="367" y="262"/>
                </a:cubicBezTo>
                <a:cubicBezTo>
                  <a:pt x="368" y="262"/>
                  <a:pt x="368" y="262"/>
                  <a:pt x="369" y="262"/>
                </a:cubicBezTo>
                <a:cubicBezTo>
                  <a:pt x="369" y="261"/>
                  <a:pt x="370" y="261"/>
                  <a:pt x="370" y="261"/>
                </a:cubicBezTo>
                <a:cubicBezTo>
                  <a:pt x="372" y="261"/>
                  <a:pt x="373" y="262"/>
                  <a:pt x="373" y="262"/>
                </a:cubicBezTo>
                <a:cubicBezTo>
                  <a:pt x="374" y="263"/>
                  <a:pt x="374" y="264"/>
                  <a:pt x="374" y="266"/>
                </a:cubicBezTo>
                <a:cubicBezTo>
                  <a:pt x="374" y="279"/>
                  <a:pt x="374" y="279"/>
                  <a:pt x="374" y="279"/>
                </a:cubicBezTo>
                <a:cubicBezTo>
                  <a:pt x="378" y="279"/>
                  <a:pt x="378" y="279"/>
                  <a:pt x="378" y="279"/>
                </a:cubicBezTo>
                <a:cubicBezTo>
                  <a:pt x="378" y="266"/>
                  <a:pt x="378" y="266"/>
                  <a:pt x="378" y="266"/>
                </a:cubicBezTo>
                <a:cubicBezTo>
                  <a:pt x="378" y="265"/>
                  <a:pt x="378" y="264"/>
                  <a:pt x="377" y="263"/>
                </a:cubicBezTo>
                <a:cubicBezTo>
                  <a:pt x="377" y="262"/>
                  <a:pt x="377" y="261"/>
                  <a:pt x="376" y="260"/>
                </a:cubicBezTo>
                <a:close/>
                <a:moveTo>
                  <a:pt x="323" y="217"/>
                </a:moveTo>
                <a:cubicBezTo>
                  <a:pt x="322" y="217"/>
                  <a:pt x="322" y="216"/>
                  <a:pt x="321" y="216"/>
                </a:cubicBezTo>
                <a:cubicBezTo>
                  <a:pt x="321" y="216"/>
                  <a:pt x="320" y="216"/>
                  <a:pt x="319" y="215"/>
                </a:cubicBezTo>
                <a:cubicBezTo>
                  <a:pt x="319" y="215"/>
                  <a:pt x="318" y="215"/>
                  <a:pt x="317" y="215"/>
                </a:cubicBezTo>
                <a:cubicBezTo>
                  <a:pt x="317" y="215"/>
                  <a:pt x="316" y="214"/>
                  <a:pt x="316" y="214"/>
                </a:cubicBezTo>
                <a:cubicBezTo>
                  <a:pt x="315" y="214"/>
                  <a:pt x="315" y="214"/>
                  <a:pt x="314" y="213"/>
                </a:cubicBezTo>
                <a:cubicBezTo>
                  <a:pt x="314" y="213"/>
                  <a:pt x="314" y="213"/>
                  <a:pt x="314" y="212"/>
                </a:cubicBezTo>
                <a:cubicBezTo>
                  <a:pt x="314" y="212"/>
                  <a:pt x="314" y="211"/>
                  <a:pt x="314" y="211"/>
                </a:cubicBezTo>
                <a:cubicBezTo>
                  <a:pt x="314" y="210"/>
                  <a:pt x="315" y="210"/>
                  <a:pt x="315" y="210"/>
                </a:cubicBezTo>
                <a:cubicBezTo>
                  <a:pt x="315" y="210"/>
                  <a:pt x="316" y="209"/>
                  <a:pt x="316" y="209"/>
                </a:cubicBezTo>
                <a:cubicBezTo>
                  <a:pt x="317" y="209"/>
                  <a:pt x="317" y="209"/>
                  <a:pt x="318" y="209"/>
                </a:cubicBezTo>
                <a:cubicBezTo>
                  <a:pt x="319" y="209"/>
                  <a:pt x="319" y="209"/>
                  <a:pt x="320" y="209"/>
                </a:cubicBezTo>
                <a:cubicBezTo>
                  <a:pt x="320" y="209"/>
                  <a:pt x="321" y="210"/>
                  <a:pt x="321" y="210"/>
                </a:cubicBezTo>
                <a:cubicBezTo>
                  <a:pt x="321" y="210"/>
                  <a:pt x="322" y="210"/>
                  <a:pt x="322" y="210"/>
                </a:cubicBezTo>
                <a:cubicBezTo>
                  <a:pt x="322" y="210"/>
                  <a:pt x="322" y="210"/>
                  <a:pt x="323" y="210"/>
                </a:cubicBezTo>
                <a:cubicBezTo>
                  <a:pt x="323" y="210"/>
                  <a:pt x="323" y="210"/>
                  <a:pt x="323" y="210"/>
                </a:cubicBezTo>
                <a:cubicBezTo>
                  <a:pt x="324" y="209"/>
                  <a:pt x="324" y="209"/>
                  <a:pt x="324" y="209"/>
                </a:cubicBezTo>
                <a:cubicBezTo>
                  <a:pt x="323" y="208"/>
                  <a:pt x="322" y="207"/>
                  <a:pt x="321" y="207"/>
                </a:cubicBezTo>
                <a:cubicBezTo>
                  <a:pt x="320" y="207"/>
                  <a:pt x="319" y="206"/>
                  <a:pt x="318" y="206"/>
                </a:cubicBezTo>
                <a:cubicBezTo>
                  <a:pt x="317" y="206"/>
                  <a:pt x="316" y="207"/>
                  <a:pt x="315" y="207"/>
                </a:cubicBezTo>
                <a:cubicBezTo>
                  <a:pt x="314" y="207"/>
                  <a:pt x="313" y="208"/>
                  <a:pt x="312" y="208"/>
                </a:cubicBezTo>
                <a:cubicBezTo>
                  <a:pt x="312" y="209"/>
                  <a:pt x="311" y="209"/>
                  <a:pt x="311" y="210"/>
                </a:cubicBezTo>
                <a:cubicBezTo>
                  <a:pt x="311" y="211"/>
                  <a:pt x="311" y="211"/>
                  <a:pt x="311" y="212"/>
                </a:cubicBezTo>
                <a:cubicBezTo>
                  <a:pt x="311" y="213"/>
                  <a:pt x="311" y="214"/>
                  <a:pt x="311" y="214"/>
                </a:cubicBezTo>
                <a:cubicBezTo>
                  <a:pt x="311" y="215"/>
                  <a:pt x="312" y="216"/>
                  <a:pt x="312" y="216"/>
                </a:cubicBezTo>
                <a:cubicBezTo>
                  <a:pt x="313" y="216"/>
                  <a:pt x="313" y="217"/>
                  <a:pt x="314" y="217"/>
                </a:cubicBezTo>
                <a:cubicBezTo>
                  <a:pt x="315" y="217"/>
                  <a:pt x="315" y="218"/>
                  <a:pt x="316" y="218"/>
                </a:cubicBezTo>
                <a:cubicBezTo>
                  <a:pt x="317" y="218"/>
                  <a:pt x="317" y="218"/>
                  <a:pt x="318" y="218"/>
                </a:cubicBezTo>
                <a:cubicBezTo>
                  <a:pt x="318" y="219"/>
                  <a:pt x="319" y="219"/>
                  <a:pt x="319" y="219"/>
                </a:cubicBezTo>
                <a:cubicBezTo>
                  <a:pt x="320" y="219"/>
                  <a:pt x="320" y="220"/>
                  <a:pt x="321" y="220"/>
                </a:cubicBezTo>
                <a:cubicBezTo>
                  <a:pt x="321" y="220"/>
                  <a:pt x="321" y="221"/>
                  <a:pt x="321" y="221"/>
                </a:cubicBezTo>
                <a:cubicBezTo>
                  <a:pt x="321" y="222"/>
                  <a:pt x="321" y="222"/>
                  <a:pt x="321" y="223"/>
                </a:cubicBezTo>
                <a:cubicBezTo>
                  <a:pt x="321" y="223"/>
                  <a:pt x="320" y="223"/>
                  <a:pt x="320" y="224"/>
                </a:cubicBezTo>
                <a:cubicBezTo>
                  <a:pt x="320" y="224"/>
                  <a:pt x="319" y="224"/>
                  <a:pt x="319" y="224"/>
                </a:cubicBezTo>
                <a:cubicBezTo>
                  <a:pt x="318" y="225"/>
                  <a:pt x="318" y="225"/>
                  <a:pt x="317" y="225"/>
                </a:cubicBezTo>
                <a:cubicBezTo>
                  <a:pt x="316" y="225"/>
                  <a:pt x="315" y="225"/>
                  <a:pt x="315" y="224"/>
                </a:cubicBezTo>
                <a:cubicBezTo>
                  <a:pt x="314" y="224"/>
                  <a:pt x="314" y="224"/>
                  <a:pt x="314" y="224"/>
                </a:cubicBezTo>
                <a:cubicBezTo>
                  <a:pt x="313" y="224"/>
                  <a:pt x="313" y="223"/>
                  <a:pt x="313" y="223"/>
                </a:cubicBezTo>
                <a:cubicBezTo>
                  <a:pt x="312" y="223"/>
                  <a:pt x="312" y="223"/>
                  <a:pt x="312" y="223"/>
                </a:cubicBezTo>
                <a:cubicBezTo>
                  <a:pt x="312" y="223"/>
                  <a:pt x="311" y="223"/>
                  <a:pt x="311" y="223"/>
                </a:cubicBezTo>
                <a:cubicBezTo>
                  <a:pt x="311" y="223"/>
                  <a:pt x="311" y="223"/>
                  <a:pt x="311" y="223"/>
                </a:cubicBezTo>
                <a:cubicBezTo>
                  <a:pt x="310" y="225"/>
                  <a:pt x="310" y="225"/>
                  <a:pt x="310" y="225"/>
                </a:cubicBezTo>
                <a:cubicBezTo>
                  <a:pt x="311" y="226"/>
                  <a:pt x="312" y="226"/>
                  <a:pt x="313" y="227"/>
                </a:cubicBezTo>
                <a:cubicBezTo>
                  <a:pt x="314" y="227"/>
                  <a:pt x="315" y="227"/>
                  <a:pt x="317" y="227"/>
                </a:cubicBezTo>
                <a:cubicBezTo>
                  <a:pt x="318" y="227"/>
                  <a:pt x="319" y="227"/>
                  <a:pt x="320" y="227"/>
                </a:cubicBezTo>
                <a:cubicBezTo>
                  <a:pt x="321" y="226"/>
                  <a:pt x="322" y="226"/>
                  <a:pt x="322" y="225"/>
                </a:cubicBezTo>
                <a:cubicBezTo>
                  <a:pt x="323" y="225"/>
                  <a:pt x="324" y="224"/>
                  <a:pt x="324" y="223"/>
                </a:cubicBezTo>
                <a:cubicBezTo>
                  <a:pt x="324" y="223"/>
                  <a:pt x="324" y="222"/>
                  <a:pt x="324" y="221"/>
                </a:cubicBezTo>
                <a:cubicBezTo>
                  <a:pt x="324" y="220"/>
                  <a:pt x="324" y="219"/>
                  <a:pt x="324" y="219"/>
                </a:cubicBezTo>
                <a:cubicBezTo>
                  <a:pt x="324" y="218"/>
                  <a:pt x="323" y="218"/>
                  <a:pt x="323" y="217"/>
                </a:cubicBezTo>
                <a:close/>
                <a:moveTo>
                  <a:pt x="311" y="162"/>
                </a:moveTo>
                <a:cubicBezTo>
                  <a:pt x="311" y="175"/>
                  <a:pt x="311" y="175"/>
                  <a:pt x="311" y="175"/>
                </a:cubicBezTo>
                <a:cubicBezTo>
                  <a:pt x="315" y="175"/>
                  <a:pt x="315" y="175"/>
                  <a:pt x="315" y="175"/>
                </a:cubicBezTo>
                <a:cubicBezTo>
                  <a:pt x="315" y="162"/>
                  <a:pt x="315" y="162"/>
                  <a:pt x="315" y="162"/>
                </a:cubicBezTo>
                <a:cubicBezTo>
                  <a:pt x="315" y="161"/>
                  <a:pt x="315" y="160"/>
                  <a:pt x="314" y="159"/>
                </a:cubicBezTo>
                <a:cubicBezTo>
                  <a:pt x="314" y="158"/>
                  <a:pt x="314" y="157"/>
                  <a:pt x="313" y="156"/>
                </a:cubicBezTo>
                <a:cubicBezTo>
                  <a:pt x="313" y="156"/>
                  <a:pt x="312" y="155"/>
                  <a:pt x="311" y="155"/>
                </a:cubicBezTo>
                <a:cubicBezTo>
                  <a:pt x="310" y="155"/>
                  <a:pt x="309" y="154"/>
                  <a:pt x="308" y="154"/>
                </a:cubicBezTo>
                <a:cubicBezTo>
                  <a:pt x="307" y="154"/>
                  <a:pt x="307" y="154"/>
                  <a:pt x="306" y="155"/>
                </a:cubicBezTo>
                <a:cubicBezTo>
                  <a:pt x="306" y="155"/>
                  <a:pt x="305" y="155"/>
                  <a:pt x="304" y="155"/>
                </a:cubicBezTo>
                <a:cubicBezTo>
                  <a:pt x="304" y="156"/>
                  <a:pt x="303" y="156"/>
                  <a:pt x="303" y="157"/>
                </a:cubicBezTo>
                <a:cubicBezTo>
                  <a:pt x="302" y="157"/>
                  <a:pt x="302" y="158"/>
                  <a:pt x="302" y="159"/>
                </a:cubicBezTo>
                <a:cubicBezTo>
                  <a:pt x="301" y="157"/>
                  <a:pt x="301" y="156"/>
                  <a:pt x="300" y="156"/>
                </a:cubicBezTo>
                <a:cubicBezTo>
                  <a:pt x="299" y="155"/>
                  <a:pt x="298" y="154"/>
                  <a:pt x="297" y="154"/>
                </a:cubicBezTo>
                <a:cubicBezTo>
                  <a:pt x="295" y="154"/>
                  <a:pt x="294" y="155"/>
                  <a:pt x="293" y="155"/>
                </a:cubicBezTo>
                <a:cubicBezTo>
                  <a:pt x="292" y="156"/>
                  <a:pt x="292" y="157"/>
                  <a:pt x="291" y="158"/>
                </a:cubicBezTo>
                <a:cubicBezTo>
                  <a:pt x="290" y="155"/>
                  <a:pt x="290" y="155"/>
                  <a:pt x="290" y="155"/>
                </a:cubicBezTo>
                <a:cubicBezTo>
                  <a:pt x="290" y="155"/>
                  <a:pt x="290" y="155"/>
                  <a:pt x="290" y="155"/>
                </a:cubicBezTo>
                <a:cubicBezTo>
                  <a:pt x="287" y="155"/>
                  <a:pt x="287" y="155"/>
                  <a:pt x="287" y="155"/>
                </a:cubicBezTo>
                <a:cubicBezTo>
                  <a:pt x="287" y="175"/>
                  <a:pt x="287" y="175"/>
                  <a:pt x="287" y="175"/>
                </a:cubicBezTo>
                <a:cubicBezTo>
                  <a:pt x="291" y="175"/>
                  <a:pt x="291" y="175"/>
                  <a:pt x="291" y="175"/>
                </a:cubicBezTo>
                <a:cubicBezTo>
                  <a:pt x="291" y="160"/>
                  <a:pt x="291" y="160"/>
                  <a:pt x="291" y="160"/>
                </a:cubicBezTo>
                <a:cubicBezTo>
                  <a:pt x="292" y="159"/>
                  <a:pt x="292" y="158"/>
                  <a:pt x="293" y="158"/>
                </a:cubicBezTo>
                <a:cubicBezTo>
                  <a:pt x="294" y="157"/>
                  <a:pt x="295" y="157"/>
                  <a:pt x="295" y="157"/>
                </a:cubicBezTo>
                <a:cubicBezTo>
                  <a:pt x="297" y="157"/>
                  <a:pt x="298" y="158"/>
                  <a:pt x="298" y="158"/>
                </a:cubicBezTo>
                <a:cubicBezTo>
                  <a:pt x="299" y="159"/>
                  <a:pt x="299" y="160"/>
                  <a:pt x="299" y="162"/>
                </a:cubicBezTo>
                <a:cubicBezTo>
                  <a:pt x="299" y="175"/>
                  <a:pt x="299" y="175"/>
                  <a:pt x="299" y="175"/>
                </a:cubicBezTo>
                <a:cubicBezTo>
                  <a:pt x="303" y="175"/>
                  <a:pt x="303" y="175"/>
                  <a:pt x="303" y="175"/>
                </a:cubicBezTo>
                <a:cubicBezTo>
                  <a:pt x="303" y="162"/>
                  <a:pt x="303" y="162"/>
                  <a:pt x="303" y="162"/>
                </a:cubicBezTo>
                <a:cubicBezTo>
                  <a:pt x="303" y="161"/>
                  <a:pt x="303" y="161"/>
                  <a:pt x="303" y="160"/>
                </a:cubicBezTo>
                <a:cubicBezTo>
                  <a:pt x="304" y="159"/>
                  <a:pt x="304" y="159"/>
                  <a:pt x="304" y="158"/>
                </a:cubicBezTo>
                <a:cubicBezTo>
                  <a:pt x="305" y="158"/>
                  <a:pt x="305" y="158"/>
                  <a:pt x="306" y="158"/>
                </a:cubicBezTo>
                <a:cubicBezTo>
                  <a:pt x="306" y="157"/>
                  <a:pt x="307" y="157"/>
                  <a:pt x="307" y="157"/>
                </a:cubicBezTo>
                <a:cubicBezTo>
                  <a:pt x="309" y="157"/>
                  <a:pt x="310" y="158"/>
                  <a:pt x="310" y="158"/>
                </a:cubicBezTo>
                <a:cubicBezTo>
                  <a:pt x="311" y="159"/>
                  <a:pt x="311" y="160"/>
                  <a:pt x="311" y="162"/>
                </a:cubicBezTo>
                <a:close/>
                <a:moveTo>
                  <a:pt x="322" y="269"/>
                </a:moveTo>
                <a:cubicBezTo>
                  <a:pt x="322" y="269"/>
                  <a:pt x="321" y="268"/>
                  <a:pt x="320" y="268"/>
                </a:cubicBezTo>
                <a:cubicBezTo>
                  <a:pt x="320" y="268"/>
                  <a:pt x="319" y="268"/>
                  <a:pt x="319" y="267"/>
                </a:cubicBezTo>
                <a:cubicBezTo>
                  <a:pt x="318" y="267"/>
                  <a:pt x="317" y="267"/>
                  <a:pt x="317" y="267"/>
                </a:cubicBezTo>
                <a:cubicBezTo>
                  <a:pt x="316" y="267"/>
                  <a:pt x="315" y="266"/>
                  <a:pt x="315" y="266"/>
                </a:cubicBezTo>
                <a:cubicBezTo>
                  <a:pt x="314" y="266"/>
                  <a:pt x="314" y="266"/>
                  <a:pt x="314" y="265"/>
                </a:cubicBezTo>
                <a:cubicBezTo>
                  <a:pt x="313" y="265"/>
                  <a:pt x="313" y="265"/>
                  <a:pt x="313" y="264"/>
                </a:cubicBezTo>
                <a:cubicBezTo>
                  <a:pt x="313" y="264"/>
                  <a:pt x="313" y="263"/>
                  <a:pt x="314" y="263"/>
                </a:cubicBezTo>
                <a:cubicBezTo>
                  <a:pt x="314" y="262"/>
                  <a:pt x="314" y="262"/>
                  <a:pt x="314" y="262"/>
                </a:cubicBezTo>
                <a:cubicBezTo>
                  <a:pt x="315" y="262"/>
                  <a:pt x="315" y="261"/>
                  <a:pt x="316" y="261"/>
                </a:cubicBezTo>
                <a:cubicBezTo>
                  <a:pt x="316" y="261"/>
                  <a:pt x="317" y="261"/>
                  <a:pt x="317" y="261"/>
                </a:cubicBezTo>
                <a:cubicBezTo>
                  <a:pt x="318" y="261"/>
                  <a:pt x="318" y="261"/>
                  <a:pt x="319" y="261"/>
                </a:cubicBezTo>
                <a:cubicBezTo>
                  <a:pt x="320" y="261"/>
                  <a:pt x="320" y="262"/>
                  <a:pt x="320" y="262"/>
                </a:cubicBezTo>
                <a:cubicBezTo>
                  <a:pt x="321" y="262"/>
                  <a:pt x="321" y="262"/>
                  <a:pt x="321" y="262"/>
                </a:cubicBezTo>
                <a:cubicBezTo>
                  <a:pt x="321" y="262"/>
                  <a:pt x="322" y="262"/>
                  <a:pt x="322" y="262"/>
                </a:cubicBezTo>
                <a:cubicBezTo>
                  <a:pt x="322" y="262"/>
                  <a:pt x="323" y="262"/>
                  <a:pt x="323" y="262"/>
                </a:cubicBezTo>
                <a:cubicBezTo>
                  <a:pt x="323" y="261"/>
                  <a:pt x="323" y="261"/>
                  <a:pt x="323" y="261"/>
                </a:cubicBezTo>
                <a:cubicBezTo>
                  <a:pt x="323" y="260"/>
                  <a:pt x="322" y="259"/>
                  <a:pt x="321" y="259"/>
                </a:cubicBezTo>
                <a:cubicBezTo>
                  <a:pt x="320" y="259"/>
                  <a:pt x="318" y="258"/>
                  <a:pt x="317" y="258"/>
                </a:cubicBezTo>
                <a:cubicBezTo>
                  <a:pt x="316" y="258"/>
                  <a:pt x="315" y="259"/>
                  <a:pt x="314" y="259"/>
                </a:cubicBezTo>
                <a:cubicBezTo>
                  <a:pt x="313" y="259"/>
                  <a:pt x="312" y="260"/>
                  <a:pt x="312" y="260"/>
                </a:cubicBezTo>
                <a:cubicBezTo>
                  <a:pt x="311" y="261"/>
                  <a:pt x="311" y="261"/>
                  <a:pt x="310" y="262"/>
                </a:cubicBezTo>
                <a:cubicBezTo>
                  <a:pt x="310" y="263"/>
                  <a:pt x="310" y="263"/>
                  <a:pt x="310" y="264"/>
                </a:cubicBezTo>
                <a:cubicBezTo>
                  <a:pt x="310" y="265"/>
                  <a:pt x="310" y="266"/>
                  <a:pt x="310" y="266"/>
                </a:cubicBezTo>
                <a:cubicBezTo>
                  <a:pt x="311" y="267"/>
                  <a:pt x="311" y="268"/>
                  <a:pt x="312" y="268"/>
                </a:cubicBezTo>
                <a:cubicBezTo>
                  <a:pt x="312" y="268"/>
                  <a:pt x="313" y="269"/>
                  <a:pt x="313" y="269"/>
                </a:cubicBezTo>
                <a:cubicBezTo>
                  <a:pt x="314" y="269"/>
                  <a:pt x="315" y="270"/>
                  <a:pt x="315" y="270"/>
                </a:cubicBezTo>
                <a:cubicBezTo>
                  <a:pt x="316" y="270"/>
                  <a:pt x="316" y="270"/>
                  <a:pt x="317" y="270"/>
                </a:cubicBezTo>
                <a:cubicBezTo>
                  <a:pt x="318" y="271"/>
                  <a:pt x="318" y="271"/>
                  <a:pt x="319" y="271"/>
                </a:cubicBezTo>
                <a:cubicBezTo>
                  <a:pt x="319" y="271"/>
                  <a:pt x="320" y="272"/>
                  <a:pt x="320" y="272"/>
                </a:cubicBezTo>
                <a:cubicBezTo>
                  <a:pt x="320" y="272"/>
                  <a:pt x="320" y="273"/>
                  <a:pt x="320" y="273"/>
                </a:cubicBezTo>
                <a:cubicBezTo>
                  <a:pt x="320" y="274"/>
                  <a:pt x="320" y="274"/>
                  <a:pt x="320" y="275"/>
                </a:cubicBezTo>
                <a:cubicBezTo>
                  <a:pt x="320" y="275"/>
                  <a:pt x="320" y="275"/>
                  <a:pt x="319" y="276"/>
                </a:cubicBezTo>
                <a:cubicBezTo>
                  <a:pt x="319" y="276"/>
                  <a:pt x="319" y="276"/>
                  <a:pt x="318" y="276"/>
                </a:cubicBezTo>
                <a:cubicBezTo>
                  <a:pt x="318" y="277"/>
                  <a:pt x="317" y="277"/>
                  <a:pt x="316" y="277"/>
                </a:cubicBezTo>
                <a:cubicBezTo>
                  <a:pt x="316" y="277"/>
                  <a:pt x="315" y="277"/>
                  <a:pt x="314" y="276"/>
                </a:cubicBezTo>
                <a:cubicBezTo>
                  <a:pt x="314" y="276"/>
                  <a:pt x="313" y="276"/>
                  <a:pt x="313" y="276"/>
                </a:cubicBezTo>
                <a:cubicBezTo>
                  <a:pt x="313" y="276"/>
                  <a:pt x="312" y="275"/>
                  <a:pt x="312" y="275"/>
                </a:cubicBezTo>
                <a:cubicBezTo>
                  <a:pt x="312" y="275"/>
                  <a:pt x="311" y="275"/>
                  <a:pt x="311" y="275"/>
                </a:cubicBezTo>
                <a:cubicBezTo>
                  <a:pt x="311" y="275"/>
                  <a:pt x="311" y="275"/>
                  <a:pt x="311" y="275"/>
                </a:cubicBezTo>
                <a:cubicBezTo>
                  <a:pt x="310" y="275"/>
                  <a:pt x="310" y="275"/>
                  <a:pt x="310" y="275"/>
                </a:cubicBezTo>
                <a:cubicBezTo>
                  <a:pt x="309" y="277"/>
                  <a:pt x="309" y="277"/>
                  <a:pt x="309" y="277"/>
                </a:cubicBezTo>
                <a:cubicBezTo>
                  <a:pt x="310" y="278"/>
                  <a:pt x="311" y="278"/>
                  <a:pt x="312" y="279"/>
                </a:cubicBezTo>
                <a:cubicBezTo>
                  <a:pt x="313" y="279"/>
                  <a:pt x="315" y="279"/>
                  <a:pt x="316" y="279"/>
                </a:cubicBezTo>
                <a:cubicBezTo>
                  <a:pt x="317" y="279"/>
                  <a:pt x="318" y="279"/>
                  <a:pt x="319" y="279"/>
                </a:cubicBezTo>
                <a:cubicBezTo>
                  <a:pt x="320" y="278"/>
                  <a:pt x="321" y="278"/>
                  <a:pt x="322" y="277"/>
                </a:cubicBezTo>
                <a:cubicBezTo>
                  <a:pt x="322" y="277"/>
                  <a:pt x="323" y="276"/>
                  <a:pt x="323" y="275"/>
                </a:cubicBezTo>
                <a:cubicBezTo>
                  <a:pt x="324" y="275"/>
                  <a:pt x="324" y="274"/>
                  <a:pt x="324" y="273"/>
                </a:cubicBezTo>
                <a:cubicBezTo>
                  <a:pt x="324" y="272"/>
                  <a:pt x="324" y="271"/>
                  <a:pt x="323" y="271"/>
                </a:cubicBezTo>
                <a:cubicBezTo>
                  <a:pt x="323" y="270"/>
                  <a:pt x="323" y="270"/>
                  <a:pt x="322" y="269"/>
                </a:cubicBezTo>
                <a:close/>
                <a:moveTo>
                  <a:pt x="422" y="162"/>
                </a:moveTo>
                <a:cubicBezTo>
                  <a:pt x="422" y="161"/>
                  <a:pt x="422" y="161"/>
                  <a:pt x="423" y="160"/>
                </a:cubicBezTo>
                <a:cubicBezTo>
                  <a:pt x="423" y="160"/>
                  <a:pt x="423" y="159"/>
                  <a:pt x="424" y="159"/>
                </a:cubicBezTo>
                <a:cubicBezTo>
                  <a:pt x="424" y="159"/>
                  <a:pt x="424" y="158"/>
                  <a:pt x="425" y="158"/>
                </a:cubicBezTo>
                <a:cubicBezTo>
                  <a:pt x="425" y="158"/>
                  <a:pt x="426" y="158"/>
                  <a:pt x="427" y="158"/>
                </a:cubicBezTo>
                <a:cubicBezTo>
                  <a:pt x="427" y="158"/>
                  <a:pt x="428" y="158"/>
                  <a:pt x="428" y="158"/>
                </a:cubicBezTo>
                <a:cubicBezTo>
                  <a:pt x="428" y="158"/>
                  <a:pt x="429" y="158"/>
                  <a:pt x="429" y="158"/>
                </a:cubicBezTo>
                <a:cubicBezTo>
                  <a:pt x="429" y="158"/>
                  <a:pt x="429" y="158"/>
                  <a:pt x="429" y="158"/>
                </a:cubicBezTo>
                <a:cubicBezTo>
                  <a:pt x="430" y="155"/>
                  <a:pt x="430" y="155"/>
                  <a:pt x="430" y="155"/>
                </a:cubicBezTo>
                <a:cubicBezTo>
                  <a:pt x="429" y="155"/>
                  <a:pt x="429" y="155"/>
                  <a:pt x="429" y="154"/>
                </a:cubicBezTo>
                <a:cubicBezTo>
                  <a:pt x="428" y="154"/>
                  <a:pt x="428" y="154"/>
                  <a:pt x="427" y="154"/>
                </a:cubicBezTo>
                <a:cubicBezTo>
                  <a:pt x="426" y="154"/>
                  <a:pt x="425" y="155"/>
                  <a:pt x="424" y="156"/>
                </a:cubicBezTo>
                <a:cubicBezTo>
                  <a:pt x="423" y="156"/>
                  <a:pt x="422" y="157"/>
                  <a:pt x="422" y="159"/>
                </a:cubicBezTo>
                <a:cubicBezTo>
                  <a:pt x="421" y="156"/>
                  <a:pt x="421" y="156"/>
                  <a:pt x="421" y="156"/>
                </a:cubicBezTo>
                <a:cubicBezTo>
                  <a:pt x="421" y="155"/>
                  <a:pt x="421" y="155"/>
                  <a:pt x="421" y="155"/>
                </a:cubicBezTo>
                <a:cubicBezTo>
                  <a:pt x="421" y="155"/>
                  <a:pt x="421" y="155"/>
                  <a:pt x="420" y="155"/>
                </a:cubicBezTo>
                <a:cubicBezTo>
                  <a:pt x="418" y="155"/>
                  <a:pt x="418" y="155"/>
                  <a:pt x="418" y="155"/>
                </a:cubicBezTo>
                <a:cubicBezTo>
                  <a:pt x="418" y="175"/>
                  <a:pt x="418" y="175"/>
                  <a:pt x="418" y="175"/>
                </a:cubicBezTo>
                <a:cubicBezTo>
                  <a:pt x="422" y="175"/>
                  <a:pt x="422" y="175"/>
                  <a:pt x="422" y="175"/>
                </a:cubicBezTo>
                <a:lnTo>
                  <a:pt x="422" y="162"/>
                </a:lnTo>
                <a:close/>
                <a:moveTo>
                  <a:pt x="478" y="208"/>
                </a:moveTo>
                <a:cubicBezTo>
                  <a:pt x="478" y="208"/>
                  <a:pt x="477" y="207"/>
                  <a:pt x="476" y="207"/>
                </a:cubicBezTo>
                <a:cubicBezTo>
                  <a:pt x="475" y="207"/>
                  <a:pt x="475" y="206"/>
                  <a:pt x="473" y="206"/>
                </a:cubicBezTo>
                <a:cubicBezTo>
                  <a:pt x="473" y="206"/>
                  <a:pt x="472" y="206"/>
                  <a:pt x="471" y="207"/>
                </a:cubicBezTo>
                <a:cubicBezTo>
                  <a:pt x="471" y="207"/>
                  <a:pt x="470" y="207"/>
                  <a:pt x="470" y="207"/>
                </a:cubicBezTo>
                <a:cubicBezTo>
                  <a:pt x="469" y="208"/>
                  <a:pt x="469" y="208"/>
                  <a:pt x="468" y="208"/>
                </a:cubicBezTo>
                <a:cubicBezTo>
                  <a:pt x="468" y="209"/>
                  <a:pt x="467" y="209"/>
                  <a:pt x="467" y="210"/>
                </a:cubicBezTo>
                <a:cubicBezTo>
                  <a:pt x="466" y="207"/>
                  <a:pt x="466" y="207"/>
                  <a:pt x="466" y="207"/>
                </a:cubicBezTo>
                <a:cubicBezTo>
                  <a:pt x="466" y="207"/>
                  <a:pt x="466" y="207"/>
                  <a:pt x="465" y="207"/>
                </a:cubicBezTo>
                <a:cubicBezTo>
                  <a:pt x="463" y="207"/>
                  <a:pt x="463" y="207"/>
                  <a:pt x="463" y="207"/>
                </a:cubicBezTo>
                <a:cubicBezTo>
                  <a:pt x="463" y="227"/>
                  <a:pt x="463" y="227"/>
                  <a:pt x="463" y="227"/>
                </a:cubicBezTo>
                <a:cubicBezTo>
                  <a:pt x="467" y="227"/>
                  <a:pt x="467" y="227"/>
                  <a:pt x="467" y="227"/>
                </a:cubicBezTo>
                <a:cubicBezTo>
                  <a:pt x="467" y="212"/>
                  <a:pt x="467" y="212"/>
                  <a:pt x="467" y="212"/>
                </a:cubicBezTo>
                <a:cubicBezTo>
                  <a:pt x="468" y="211"/>
                  <a:pt x="469" y="210"/>
                  <a:pt x="469" y="210"/>
                </a:cubicBezTo>
                <a:cubicBezTo>
                  <a:pt x="470" y="209"/>
                  <a:pt x="471" y="209"/>
                  <a:pt x="472" y="209"/>
                </a:cubicBezTo>
                <a:cubicBezTo>
                  <a:pt x="474" y="209"/>
                  <a:pt x="475" y="210"/>
                  <a:pt x="476" y="210"/>
                </a:cubicBezTo>
                <a:cubicBezTo>
                  <a:pt x="476" y="211"/>
                  <a:pt x="477" y="213"/>
                  <a:pt x="477" y="214"/>
                </a:cubicBezTo>
                <a:cubicBezTo>
                  <a:pt x="477" y="227"/>
                  <a:pt x="477" y="227"/>
                  <a:pt x="477" y="227"/>
                </a:cubicBezTo>
                <a:cubicBezTo>
                  <a:pt x="480" y="227"/>
                  <a:pt x="480" y="227"/>
                  <a:pt x="480" y="227"/>
                </a:cubicBezTo>
                <a:cubicBezTo>
                  <a:pt x="480" y="214"/>
                  <a:pt x="480" y="214"/>
                  <a:pt x="480" y="214"/>
                </a:cubicBezTo>
                <a:cubicBezTo>
                  <a:pt x="480" y="213"/>
                  <a:pt x="480" y="212"/>
                  <a:pt x="480" y="211"/>
                </a:cubicBezTo>
                <a:cubicBezTo>
                  <a:pt x="479" y="210"/>
                  <a:pt x="479" y="209"/>
                  <a:pt x="478" y="208"/>
                </a:cubicBezTo>
                <a:close/>
                <a:moveTo>
                  <a:pt x="393" y="222"/>
                </a:moveTo>
                <a:cubicBezTo>
                  <a:pt x="393" y="223"/>
                  <a:pt x="392" y="223"/>
                  <a:pt x="391" y="224"/>
                </a:cubicBezTo>
                <a:cubicBezTo>
                  <a:pt x="390" y="224"/>
                  <a:pt x="389" y="224"/>
                  <a:pt x="388" y="224"/>
                </a:cubicBezTo>
                <a:cubicBezTo>
                  <a:pt x="386" y="224"/>
                  <a:pt x="385" y="224"/>
                  <a:pt x="385" y="223"/>
                </a:cubicBezTo>
                <a:cubicBezTo>
                  <a:pt x="384" y="222"/>
                  <a:pt x="384" y="221"/>
                  <a:pt x="384" y="220"/>
                </a:cubicBezTo>
                <a:cubicBezTo>
                  <a:pt x="384" y="207"/>
                  <a:pt x="384" y="207"/>
                  <a:pt x="384" y="207"/>
                </a:cubicBezTo>
                <a:cubicBezTo>
                  <a:pt x="380" y="207"/>
                  <a:pt x="380" y="207"/>
                  <a:pt x="380" y="207"/>
                </a:cubicBezTo>
                <a:cubicBezTo>
                  <a:pt x="380" y="220"/>
                  <a:pt x="380" y="220"/>
                  <a:pt x="380" y="220"/>
                </a:cubicBezTo>
                <a:cubicBezTo>
                  <a:pt x="380" y="221"/>
                  <a:pt x="380" y="222"/>
                  <a:pt x="381" y="223"/>
                </a:cubicBezTo>
                <a:cubicBezTo>
                  <a:pt x="381" y="224"/>
                  <a:pt x="381" y="225"/>
                  <a:pt x="382" y="225"/>
                </a:cubicBezTo>
                <a:cubicBezTo>
                  <a:pt x="382" y="226"/>
                  <a:pt x="383" y="226"/>
                  <a:pt x="384" y="227"/>
                </a:cubicBezTo>
                <a:cubicBezTo>
                  <a:pt x="385" y="227"/>
                  <a:pt x="386" y="227"/>
                  <a:pt x="387" y="227"/>
                </a:cubicBezTo>
                <a:cubicBezTo>
                  <a:pt x="388" y="227"/>
                  <a:pt x="390" y="227"/>
                  <a:pt x="391" y="226"/>
                </a:cubicBezTo>
                <a:cubicBezTo>
                  <a:pt x="392" y="226"/>
                  <a:pt x="393" y="225"/>
                  <a:pt x="394" y="224"/>
                </a:cubicBezTo>
                <a:cubicBezTo>
                  <a:pt x="394" y="226"/>
                  <a:pt x="394" y="226"/>
                  <a:pt x="394" y="226"/>
                </a:cubicBezTo>
                <a:cubicBezTo>
                  <a:pt x="394" y="227"/>
                  <a:pt x="394" y="227"/>
                  <a:pt x="395" y="227"/>
                </a:cubicBezTo>
                <a:cubicBezTo>
                  <a:pt x="397" y="227"/>
                  <a:pt x="397" y="227"/>
                  <a:pt x="397" y="227"/>
                </a:cubicBezTo>
                <a:cubicBezTo>
                  <a:pt x="397" y="207"/>
                  <a:pt x="397" y="207"/>
                  <a:pt x="397" y="207"/>
                </a:cubicBezTo>
                <a:cubicBezTo>
                  <a:pt x="393" y="207"/>
                  <a:pt x="393" y="207"/>
                  <a:pt x="393" y="207"/>
                </a:cubicBezTo>
                <a:lnTo>
                  <a:pt x="393" y="222"/>
                </a:lnTo>
                <a:close/>
                <a:moveTo>
                  <a:pt x="480" y="159"/>
                </a:moveTo>
                <a:cubicBezTo>
                  <a:pt x="480" y="158"/>
                  <a:pt x="480" y="157"/>
                  <a:pt x="479" y="156"/>
                </a:cubicBezTo>
                <a:cubicBezTo>
                  <a:pt x="479" y="156"/>
                  <a:pt x="478" y="155"/>
                  <a:pt x="477" y="155"/>
                </a:cubicBezTo>
                <a:cubicBezTo>
                  <a:pt x="476" y="155"/>
                  <a:pt x="475" y="154"/>
                  <a:pt x="474" y="154"/>
                </a:cubicBezTo>
                <a:cubicBezTo>
                  <a:pt x="474" y="154"/>
                  <a:pt x="473" y="154"/>
                  <a:pt x="472" y="155"/>
                </a:cubicBezTo>
                <a:cubicBezTo>
                  <a:pt x="472" y="155"/>
                  <a:pt x="471" y="155"/>
                  <a:pt x="470" y="155"/>
                </a:cubicBezTo>
                <a:cubicBezTo>
                  <a:pt x="470" y="156"/>
                  <a:pt x="469" y="156"/>
                  <a:pt x="469" y="157"/>
                </a:cubicBezTo>
                <a:cubicBezTo>
                  <a:pt x="468" y="157"/>
                  <a:pt x="468" y="158"/>
                  <a:pt x="468" y="159"/>
                </a:cubicBezTo>
                <a:cubicBezTo>
                  <a:pt x="467" y="157"/>
                  <a:pt x="467" y="156"/>
                  <a:pt x="466" y="156"/>
                </a:cubicBezTo>
                <a:cubicBezTo>
                  <a:pt x="465" y="155"/>
                  <a:pt x="464" y="154"/>
                  <a:pt x="463" y="154"/>
                </a:cubicBezTo>
                <a:cubicBezTo>
                  <a:pt x="461" y="154"/>
                  <a:pt x="460" y="155"/>
                  <a:pt x="459" y="155"/>
                </a:cubicBezTo>
                <a:cubicBezTo>
                  <a:pt x="458" y="156"/>
                  <a:pt x="458" y="157"/>
                  <a:pt x="457" y="158"/>
                </a:cubicBezTo>
                <a:cubicBezTo>
                  <a:pt x="457" y="155"/>
                  <a:pt x="457" y="155"/>
                  <a:pt x="457" y="155"/>
                </a:cubicBezTo>
                <a:cubicBezTo>
                  <a:pt x="456" y="155"/>
                  <a:pt x="456" y="155"/>
                  <a:pt x="456" y="155"/>
                </a:cubicBezTo>
                <a:cubicBezTo>
                  <a:pt x="453" y="155"/>
                  <a:pt x="453" y="155"/>
                  <a:pt x="453" y="155"/>
                </a:cubicBezTo>
                <a:cubicBezTo>
                  <a:pt x="453" y="175"/>
                  <a:pt x="453" y="175"/>
                  <a:pt x="453" y="175"/>
                </a:cubicBezTo>
                <a:cubicBezTo>
                  <a:pt x="457" y="175"/>
                  <a:pt x="457" y="175"/>
                  <a:pt x="457" y="175"/>
                </a:cubicBezTo>
                <a:cubicBezTo>
                  <a:pt x="457" y="160"/>
                  <a:pt x="457" y="160"/>
                  <a:pt x="457" y="160"/>
                </a:cubicBezTo>
                <a:cubicBezTo>
                  <a:pt x="458" y="159"/>
                  <a:pt x="458" y="158"/>
                  <a:pt x="459" y="158"/>
                </a:cubicBezTo>
                <a:cubicBezTo>
                  <a:pt x="460" y="157"/>
                  <a:pt x="461" y="157"/>
                  <a:pt x="462" y="157"/>
                </a:cubicBezTo>
                <a:cubicBezTo>
                  <a:pt x="463" y="157"/>
                  <a:pt x="464" y="158"/>
                  <a:pt x="464" y="158"/>
                </a:cubicBezTo>
                <a:cubicBezTo>
                  <a:pt x="465" y="159"/>
                  <a:pt x="465" y="160"/>
                  <a:pt x="465" y="162"/>
                </a:cubicBezTo>
                <a:cubicBezTo>
                  <a:pt x="465" y="175"/>
                  <a:pt x="465" y="175"/>
                  <a:pt x="465" y="175"/>
                </a:cubicBezTo>
                <a:cubicBezTo>
                  <a:pt x="469" y="175"/>
                  <a:pt x="469" y="175"/>
                  <a:pt x="469" y="175"/>
                </a:cubicBezTo>
                <a:cubicBezTo>
                  <a:pt x="469" y="162"/>
                  <a:pt x="469" y="162"/>
                  <a:pt x="469" y="162"/>
                </a:cubicBezTo>
                <a:cubicBezTo>
                  <a:pt x="469" y="161"/>
                  <a:pt x="469" y="161"/>
                  <a:pt x="469" y="160"/>
                </a:cubicBezTo>
                <a:cubicBezTo>
                  <a:pt x="470" y="159"/>
                  <a:pt x="470" y="159"/>
                  <a:pt x="470" y="158"/>
                </a:cubicBezTo>
                <a:cubicBezTo>
                  <a:pt x="471" y="158"/>
                  <a:pt x="471" y="158"/>
                  <a:pt x="472" y="158"/>
                </a:cubicBezTo>
                <a:cubicBezTo>
                  <a:pt x="472" y="157"/>
                  <a:pt x="473" y="157"/>
                  <a:pt x="473" y="157"/>
                </a:cubicBezTo>
                <a:cubicBezTo>
                  <a:pt x="475" y="157"/>
                  <a:pt x="476" y="158"/>
                  <a:pt x="476" y="158"/>
                </a:cubicBezTo>
                <a:cubicBezTo>
                  <a:pt x="477" y="159"/>
                  <a:pt x="477" y="160"/>
                  <a:pt x="477" y="162"/>
                </a:cubicBezTo>
                <a:cubicBezTo>
                  <a:pt x="477" y="175"/>
                  <a:pt x="477" y="175"/>
                  <a:pt x="477" y="175"/>
                </a:cubicBezTo>
                <a:cubicBezTo>
                  <a:pt x="481" y="175"/>
                  <a:pt x="481" y="175"/>
                  <a:pt x="481" y="175"/>
                </a:cubicBezTo>
                <a:cubicBezTo>
                  <a:pt x="481" y="162"/>
                  <a:pt x="481" y="162"/>
                  <a:pt x="481" y="162"/>
                </a:cubicBezTo>
                <a:cubicBezTo>
                  <a:pt x="481" y="161"/>
                  <a:pt x="481" y="160"/>
                  <a:pt x="480" y="159"/>
                </a:cubicBezTo>
                <a:close/>
                <a:moveTo>
                  <a:pt x="445" y="174"/>
                </a:moveTo>
                <a:cubicBezTo>
                  <a:pt x="446" y="174"/>
                  <a:pt x="447" y="174"/>
                  <a:pt x="447" y="174"/>
                </a:cubicBezTo>
                <a:cubicBezTo>
                  <a:pt x="448" y="173"/>
                  <a:pt x="448" y="173"/>
                  <a:pt x="449" y="172"/>
                </a:cubicBezTo>
                <a:cubicBezTo>
                  <a:pt x="448" y="171"/>
                  <a:pt x="448" y="171"/>
                  <a:pt x="448" y="171"/>
                </a:cubicBezTo>
                <a:cubicBezTo>
                  <a:pt x="448" y="171"/>
                  <a:pt x="447" y="170"/>
                  <a:pt x="447" y="170"/>
                </a:cubicBezTo>
                <a:cubicBezTo>
                  <a:pt x="447" y="170"/>
                  <a:pt x="447" y="171"/>
                  <a:pt x="446" y="171"/>
                </a:cubicBezTo>
                <a:cubicBezTo>
                  <a:pt x="446" y="171"/>
                  <a:pt x="446" y="171"/>
                  <a:pt x="445" y="171"/>
                </a:cubicBezTo>
                <a:cubicBezTo>
                  <a:pt x="445" y="172"/>
                  <a:pt x="444" y="172"/>
                  <a:pt x="443" y="172"/>
                </a:cubicBezTo>
                <a:cubicBezTo>
                  <a:pt x="443" y="172"/>
                  <a:pt x="442" y="172"/>
                  <a:pt x="441" y="172"/>
                </a:cubicBezTo>
                <a:cubicBezTo>
                  <a:pt x="440" y="172"/>
                  <a:pt x="439" y="172"/>
                  <a:pt x="438" y="172"/>
                </a:cubicBezTo>
                <a:cubicBezTo>
                  <a:pt x="438" y="172"/>
                  <a:pt x="437" y="171"/>
                  <a:pt x="436" y="171"/>
                </a:cubicBezTo>
                <a:cubicBezTo>
                  <a:pt x="436" y="170"/>
                  <a:pt x="435" y="169"/>
                  <a:pt x="435" y="168"/>
                </a:cubicBezTo>
                <a:cubicBezTo>
                  <a:pt x="435" y="167"/>
                  <a:pt x="435" y="166"/>
                  <a:pt x="435" y="165"/>
                </a:cubicBezTo>
                <a:cubicBezTo>
                  <a:pt x="448" y="165"/>
                  <a:pt x="448" y="165"/>
                  <a:pt x="448" y="165"/>
                </a:cubicBezTo>
                <a:cubicBezTo>
                  <a:pt x="449" y="165"/>
                  <a:pt x="449" y="165"/>
                  <a:pt x="449" y="165"/>
                </a:cubicBezTo>
                <a:cubicBezTo>
                  <a:pt x="449" y="164"/>
                  <a:pt x="449" y="164"/>
                  <a:pt x="449" y="163"/>
                </a:cubicBezTo>
                <a:cubicBezTo>
                  <a:pt x="449" y="162"/>
                  <a:pt x="449" y="161"/>
                  <a:pt x="448" y="160"/>
                </a:cubicBezTo>
                <a:cubicBezTo>
                  <a:pt x="448" y="158"/>
                  <a:pt x="447" y="158"/>
                  <a:pt x="447" y="157"/>
                </a:cubicBezTo>
                <a:cubicBezTo>
                  <a:pt x="446" y="156"/>
                  <a:pt x="445" y="155"/>
                  <a:pt x="444" y="155"/>
                </a:cubicBezTo>
                <a:cubicBezTo>
                  <a:pt x="443" y="155"/>
                  <a:pt x="442" y="154"/>
                  <a:pt x="441" y="154"/>
                </a:cubicBezTo>
                <a:cubicBezTo>
                  <a:pt x="439" y="154"/>
                  <a:pt x="438" y="155"/>
                  <a:pt x="437" y="155"/>
                </a:cubicBezTo>
                <a:cubicBezTo>
                  <a:pt x="435" y="156"/>
                  <a:pt x="434" y="156"/>
                  <a:pt x="434" y="157"/>
                </a:cubicBezTo>
                <a:cubicBezTo>
                  <a:pt x="433" y="158"/>
                  <a:pt x="432" y="159"/>
                  <a:pt x="432" y="160"/>
                </a:cubicBezTo>
                <a:cubicBezTo>
                  <a:pt x="431" y="162"/>
                  <a:pt x="431" y="163"/>
                  <a:pt x="431" y="164"/>
                </a:cubicBezTo>
                <a:cubicBezTo>
                  <a:pt x="431" y="166"/>
                  <a:pt x="431" y="168"/>
                  <a:pt x="432" y="169"/>
                </a:cubicBezTo>
                <a:cubicBezTo>
                  <a:pt x="432" y="170"/>
                  <a:pt x="433" y="172"/>
                  <a:pt x="434" y="172"/>
                </a:cubicBezTo>
                <a:cubicBezTo>
                  <a:pt x="435" y="173"/>
                  <a:pt x="436" y="174"/>
                  <a:pt x="437" y="175"/>
                </a:cubicBezTo>
                <a:cubicBezTo>
                  <a:pt x="438" y="175"/>
                  <a:pt x="439" y="175"/>
                  <a:pt x="441" y="175"/>
                </a:cubicBezTo>
                <a:cubicBezTo>
                  <a:pt x="442" y="175"/>
                  <a:pt x="442" y="175"/>
                  <a:pt x="443" y="175"/>
                </a:cubicBezTo>
                <a:cubicBezTo>
                  <a:pt x="444" y="175"/>
                  <a:pt x="444" y="175"/>
                  <a:pt x="445" y="174"/>
                </a:cubicBezTo>
                <a:close/>
                <a:moveTo>
                  <a:pt x="437" y="158"/>
                </a:moveTo>
                <a:cubicBezTo>
                  <a:pt x="438" y="157"/>
                  <a:pt x="439" y="157"/>
                  <a:pt x="441" y="157"/>
                </a:cubicBezTo>
                <a:cubicBezTo>
                  <a:pt x="441" y="157"/>
                  <a:pt x="442" y="157"/>
                  <a:pt x="443" y="157"/>
                </a:cubicBezTo>
                <a:cubicBezTo>
                  <a:pt x="443" y="158"/>
                  <a:pt x="444" y="158"/>
                  <a:pt x="444" y="159"/>
                </a:cubicBezTo>
                <a:cubicBezTo>
                  <a:pt x="445" y="159"/>
                  <a:pt x="445" y="160"/>
                  <a:pt x="445" y="160"/>
                </a:cubicBezTo>
                <a:cubicBezTo>
                  <a:pt x="446" y="161"/>
                  <a:pt x="446" y="162"/>
                  <a:pt x="446" y="163"/>
                </a:cubicBezTo>
                <a:cubicBezTo>
                  <a:pt x="435" y="163"/>
                  <a:pt x="435" y="163"/>
                  <a:pt x="435" y="163"/>
                </a:cubicBezTo>
                <a:cubicBezTo>
                  <a:pt x="435" y="161"/>
                  <a:pt x="436" y="159"/>
                  <a:pt x="437" y="158"/>
                </a:cubicBezTo>
                <a:close/>
                <a:moveTo>
                  <a:pt x="456" y="209"/>
                </a:moveTo>
                <a:cubicBezTo>
                  <a:pt x="456" y="208"/>
                  <a:pt x="455" y="207"/>
                  <a:pt x="454" y="207"/>
                </a:cubicBezTo>
                <a:cubicBezTo>
                  <a:pt x="453" y="207"/>
                  <a:pt x="452" y="206"/>
                  <a:pt x="450" y="206"/>
                </a:cubicBezTo>
                <a:cubicBezTo>
                  <a:pt x="449" y="206"/>
                  <a:pt x="448" y="207"/>
                  <a:pt x="446" y="207"/>
                </a:cubicBezTo>
                <a:cubicBezTo>
                  <a:pt x="445" y="208"/>
                  <a:pt x="444" y="208"/>
                  <a:pt x="443" y="209"/>
                </a:cubicBezTo>
                <a:cubicBezTo>
                  <a:pt x="443" y="210"/>
                  <a:pt x="442" y="211"/>
                  <a:pt x="442" y="212"/>
                </a:cubicBezTo>
                <a:cubicBezTo>
                  <a:pt x="441" y="214"/>
                  <a:pt x="441" y="215"/>
                  <a:pt x="441" y="216"/>
                </a:cubicBezTo>
                <a:cubicBezTo>
                  <a:pt x="441" y="218"/>
                  <a:pt x="441" y="220"/>
                  <a:pt x="442" y="221"/>
                </a:cubicBezTo>
                <a:cubicBezTo>
                  <a:pt x="442" y="222"/>
                  <a:pt x="443" y="224"/>
                  <a:pt x="444" y="224"/>
                </a:cubicBezTo>
                <a:cubicBezTo>
                  <a:pt x="445" y="225"/>
                  <a:pt x="446" y="226"/>
                  <a:pt x="447" y="227"/>
                </a:cubicBezTo>
                <a:cubicBezTo>
                  <a:pt x="448" y="227"/>
                  <a:pt x="449" y="227"/>
                  <a:pt x="451" y="227"/>
                </a:cubicBezTo>
                <a:cubicBezTo>
                  <a:pt x="451" y="227"/>
                  <a:pt x="452" y="227"/>
                  <a:pt x="453" y="227"/>
                </a:cubicBezTo>
                <a:cubicBezTo>
                  <a:pt x="454" y="227"/>
                  <a:pt x="454" y="227"/>
                  <a:pt x="455" y="226"/>
                </a:cubicBezTo>
                <a:cubicBezTo>
                  <a:pt x="456" y="226"/>
                  <a:pt x="456" y="226"/>
                  <a:pt x="457" y="226"/>
                </a:cubicBezTo>
                <a:cubicBezTo>
                  <a:pt x="458" y="225"/>
                  <a:pt x="458" y="225"/>
                  <a:pt x="459" y="224"/>
                </a:cubicBezTo>
                <a:cubicBezTo>
                  <a:pt x="458" y="223"/>
                  <a:pt x="458" y="223"/>
                  <a:pt x="458" y="223"/>
                </a:cubicBezTo>
                <a:cubicBezTo>
                  <a:pt x="457" y="223"/>
                  <a:pt x="457" y="222"/>
                  <a:pt x="457" y="222"/>
                </a:cubicBezTo>
                <a:cubicBezTo>
                  <a:pt x="457" y="222"/>
                  <a:pt x="456" y="223"/>
                  <a:pt x="456" y="223"/>
                </a:cubicBezTo>
                <a:cubicBezTo>
                  <a:pt x="456" y="223"/>
                  <a:pt x="455" y="223"/>
                  <a:pt x="455" y="223"/>
                </a:cubicBezTo>
                <a:cubicBezTo>
                  <a:pt x="454" y="224"/>
                  <a:pt x="454" y="224"/>
                  <a:pt x="453" y="224"/>
                </a:cubicBezTo>
                <a:cubicBezTo>
                  <a:pt x="453" y="224"/>
                  <a:pt x="452" y="224"/>
                  <a:pt x="451" y="224"/>
                </a:cubicBezTo>
                <a:cubicBezTo>
                  <a:pt x="450" y="224"/>
                  <a:pt x="449" y="224"/>
                  <a:pt x="448" y="224"/>
                </a:cubicBezTo>
                <a:cubicBezTo>
                  <a:pt x="448" y="224"/>
                  <a:pt x="447" y="223"/>
                  <a:pt x="446" y="223"/>
                </a:cubicBezTo>
                <a:cubicBezTo>
                  <a:pt x="446" y="222"/>
                  <a:pt x="445" y="221"/>
                  <a:pt x="445" y="220"/>
                </a:cubicBezTo>
                <a:cubicBezTo>
                  <a:pt x="445" y="219"/>
                  <a:pt x="445" y="218"/>
                  <a:pt x="444" y="217"/>
                </a:cubicBezTo>
                <a:cubicBezTo>
                  <a:pt x="458" y="217"/>
                  <a:pt x="458" y="217"/>
                  <a:pt x="458" y="217"/>
                </a:cubicBezTo>
                <a:cubicBezTo>
                  <a:pt x="458" y="217"/>
                  <a:pt x="459" y="217"/>
                  <a:pt x="459" y="217"/>
                </a:cubicBezTo>
                <a:cubicBezTo>
                  <a:pt x="459" y="216"/>
                  <a:pt x="459" y="216"/>
                  <a:pt x="459" y="215"/>
                </a:cubicBezTo>
                <a:cubicBezTo>
                  <a:pt x="459" y="214"/>
                  <a:pt x="459" y="213"/>
                  <a:pt x="458" y="212"/>
                </a:cubicBezTo>
                <a:cubicBezTo>
                  <a:pt x="458" y="210"/>
                  <a:pt x="457" y="210"/>
                  <a:pt x="456" y="209"/>
                </a:cubicBezTo>
                <a:close/>
                <a:moveTo>
                  <a:pt x="445" y="215"/>
                </a:moveTo>
                <a:cubicBezTo>
                  <a:pt x="445" y="213"/>
                  <a:pt x="445" y="211"/>
                  <a:pt x="446" y="210"/>
                </a:cubicBezTo>
                <a:cubicBezTo>
                  <a:pt x="447" y="209"/>
                  <a:pt x="449" y="209"/>
                  <a:pt x="450" y="209"/>
                </a:cubicBezTo>
                <a:cubicBezTo>
                  <a:pt x="451" y="209"/>
                  <a:pt x="452" y="209"/>
                  <a:pt x="453" y="209"/>
                </a:cubicBezTo>
                <a:cubicBezTo>
                  <a:pt x="453" y="210"/>
                  <a:pt x="454" y="210"/>
                  <a:pt x="454" y="211"/>
                </a:cubicBezTo>
                <a:cubicBezTo>
                  <a:pt x="455" y="211"/>
                  <a:pt x="455" y="212"/>
                  <a:pt x="455" y="212"/>
                </a:cubicBezTo>
                <a:cubicBezTo>
                  <a:pt x="456" y="213"/>
                  <a:pt x="456" y="214"/>
                  <a:pt x="456" y="215"/>
                </a:cubicBezTo>
                <a:lnTo>
                  <a:pt x="445" y="215"/>
                </a:lnTo>
                <a:close/>
                <a:moveTo>
                  <a:pt x="408" y="175"/>
                </a:moveTo>
                <a:cubicBezTo>
                  <a:pt x="409" y="174"/>
                  <a:pt x="410" y="173"/>
                  <a:pt x="411" y="172"/>
                </a:cubicBezTo>
                <a:cubicBezTo>
                  <a:pt x="412" y="172"/>
                  <a:pt x="412" y="170"/>
                  <a:pt x="413" y="169"/>
                </a:cubicBezTo>
                <a:cubicBezTo>
                  <a:pt x="413" y="168"/>
                  <a:pt x="413" y="166"/>
                  <a:pt x="413" y="165"/>
                </a:cubicBezTo>
                <a:cubicBezTo>
                  <a:pt x="413" y="163"/>
                  <a:pt x="413" y="162"/>
                  <a:pt x="413" y="161"/>
                </a:cubicBezTo>
                <a:cubicBezTo>
                  <a:pt x="412" y="159"/>
                  <a:pt x="412" y="158"/>
                  <a:pt x="411" y="157"/>
                </a:cubicBezTo>
                <a:cubicBezTo>
                  <a:pt x="410" y="156"/>
                  <a:pt x="409" y="156"/>
                  <a:pt x="408" y="155"/>
                </a:cubicBezTo>
                <a:cubicBezTo>
                  <a:pt x="407" y="155"/>
                  <a:pt x="405" y="154"/>
                  <a:pt x="404" y="154"/>
                </a:cubicBezTo>
                <a:cubicBezTo>
                  <a:pt x="402" y="154"/>
                  <a:pt x="401" y="155"/>
                  <a:pt x="400" y="155"/>
                </a:cubicBezTo>
                <a:cubicBezTo>
                  <a:pt x="399" y="156"/>
                  <a:pt x="398" y="156"/>
                  <a:pt x="397" y="157"/>
                </a:cubicBezTo>
                <a:cubicBezTo>
                  <a:pt x="396" y="158"/>
                  <a:pt x="395" y="159"/>
                  <a:pt x="395" y="161"/>
                </a:cubicBezTo>
                <a:cubicBezTo>
                  <a:pt x="394" y="162"/>
                  <a:pt x="394" y="163"/>
                  <a:pt x="394" y="165"/>
                </a:cubicBezTo>
                <a:cubicBezTo>
                  <a:pt x="394" y="166"/>
                  <a:pt x="394" y="168"/>
                  <a:pt x="395" y="169"/>
                </a:cubicBezTo>
                <a:cubicBezTo>
                  <a:pt x="395" y="170"/>
                  <a:pt x="396" y="172"/>
                  <a:pt x="397" y="172"/>
                </a:cubicBezTo>
                <a:cubicBezTo>
                  <a:pt x="398" y="173"/>
                  <a:pt x="399" y="174"/>
                  <a:pt x="400" y="175"/>
                </a:cubicBezTo>
                <a:cubicBezTo>
                  <a:pt x="401" y="175"/>
                  <a:pt x="402" y="175"/>
                  <a:pt x="404" y="175"/>
                </a:cubicBezTo>
                <a:cubicBezTo>
                  <a:pt x="405" y="175"/>
                  <a:pt x="407" y="175"/>
                  <a:pt x="408" y="175"/>
                </a:cubicBezTo>
                <a:close/>
                <a:moveTo>
                  <a:pt x="399" y="170"/>
                </a:moveTo>
                <a:cubicBezTo>
                  <a:pt x="398" y="169"/>
                  <a:pt x="398" y="167"/>
                  <a:pt x="398" y="165"/>
                </a:cubicBezTo>
                <a:cubicBezTo>
                  <a:pt x="398" y="164"/>
                  <a:pt x="398" y="163"/>
                  <a:pt x="398" y="162"/>
                </a:cubicBezTo>
                <a:cubicBezTo>
                  <a:pt x="398" y="161"/>
                  <a:pt x="399" y="160"/>
                  <a:pt x="399" y="159"/>
                </a:cubicBezTo>
                <a:cubicBezTo>
                  <a:pt x="400" y="159"/>
                  <a:pt x="400" y="158"/>
                  <a:pt x="401" y="158"/>
                </a:cubicBezTo>
                <a:cubicBezTo>
                  <a:pt x="402" y="157"/>
                  <a:pt x="403" y="157"/>
                  <a:pt x="404" y="157"/>
                </a:cubicBezTo>
                <a:cubicBezTo>
                  <a:pt x="406" y="157"/>
                  <a:pt x="407" y="158"/>
                  <a:pt x="408" y="159"/>
                </a:cubicBezTo>
                <a:cubicBezTo>
                  <a:pt x="409" y="161"/>
                  <a:pt x="410" y="162"/>
                  <a:pt x="410" y="165"/>
                </a:cubicBezTo>
                <a:cubicBezTo>
                  <a:pt x="410" y="167"/>
                  <a:pt x="409" y="169"/>
                  <a:pt x="408" y="170"/>
                </a:cubicBezTo>
                <a:cubicBezTo>
                  <a:pt x="407" y="172"/>
                  <a:pt x="406" y="172"/>
                  <a:pt x="404" y="172"/>
                </a:cubicBezTo>
                <a:cubicBezTo>
                  <a:pt x="402" y="172"/>
                  <a:pt x="400" y="172"/>
                  <a:pt x="399" y="170"/>
                </a:cubicBezTo>
                <a:close/>
                <a:moveTo>
                  <a:pt x="414" y="217"/>
                </a:moveTo>
                <a:cubicBezTo>
                  <a:pt x="413" y="217"/>
                  <a:pt x="413" y="216"/>
                  <a:pt x="412" y="216"/>
                </a:cubicBezTo>
                <a:cubicBezTo>
                  <a:pt x="411" y="216"/>
                  <a:pt x="411" y="216"/>
                  <a:pt x="410" y="215"/>
                </a:cubicBezTo>
                <a:cubicBezTo>
                  <a:pt x="410" y="215"/>
                  <a:pt x="409" y="215"/>
                  <a:pt x="408" y="215"/>
                </a:cubicBezTo>
                <a:cubicBezTo>
                  <a:pt x="408" y="215"/>
                  <a:pt x="407" y="214"/>
                  <a:pt x="407" y="214"/>
                </a:cubicBezTo>
                <a:cubicBezTo>
                  <a:pt x="406" y="214"/>
                  <a:pt x="406" y="214"/>
                  <a:pt x="405" y="213"/>
                </a:cubicBezTo>
                <a:cubicBezTo>
                  <a:pt x="405" y="213"/>
                  <a:pt x="405" y="213"/>
                  <a:pt x="405" y="212"/>
                </a:cubicBezTo>
                <a:cubicBezTo>
                  <a:pt x="405" y="212"/>
                  <a:pt x="405" y="211"/>
                  <a:pt x="405" y="211"/>
                </a:cubicBezTo>
                <a:cubicBezTo>
                  <a:pt x="405" y="210"/>
                  <a:pt x="406" y="210"/>
                  <a:pt x="406" y="210"/>
                </a:cubicBezTo>
                <a:cubicBezTo>
                  <a:pt x="406" y="210"/>
                  <a:pt x="407" y="209"/>
                  <a:pt x="407" y="209"/>
                </a:cubicBezTo>
                <a:cubicBezTo>
                  <a:pt x="408" y="209"/>
                  <a:pt x="408" y="209"/>
                  <a:pt x="409" y="209"/>
                </a:cubicBezTo>
                <a:cubicBezTo>
                  <a:pt x="410" y="209"/>
                  <a:pt x="410" y="209"/>
                  <a:pt x="411" y="209"/>
                </a:cubicBezTo>
                <a:cubicBezTo>
                  <a:pt x="411" y="209"/>
                  <a:pt x="412" y="210"/>
                  <a:pt x="412" y="210"/>
                </a:cubicBezTo>
                <a:cubicBezTo>
                  <a:pt x="412" y="210"/>
                  <a:pt x="413" y="210"/>
                  <a:pt x="413" y="210"/>
                </a:cubicBezTo>
                <a:cubicBezTo>
                  <a:pt x="413" y="210"/>
                  <a:pt x="413" y="210"/>
                  <a:pt x="414" y="210"/>
                </a:cubicBezTo>
                <a:cubicBezTo>
                  <a:pt x="414" y="210"/>
                  <a:pt x="414" y="210"/>
                  <a:pt x="414" y="210"/>
                </a:cubicBezTo>
                <a:cubicBezTo>
                  <a:pt x="415" y="209"/>
                  <a:pt x="415" y="209"/>
                  <a:pt x="415" y="209"/>
                </a:cubicBezTo>
                <a:cubicBezTo>
                  <a:pt x="414" y="208"/>
                  <a:pt x="413" y="207"/>
                  <a:pt x="412" y="207"/>
                </a:cubicBezTo>
                <a:cubicBezTo>
                  <a:pt x="411" y="207"/>
                  <a:pt x="410" y="206"/>
                  <a:pt x="409" y="206"/>
                </a:cubicBezTo>
                <a:cubicBezTo>
                  <a:pt x="408" y="206"/>
                  <a:pt x="407" y="207"/>
                  <a:pt x="406" y="207"/>
                </a:cubicBezTo>
                <a:cubicBezTo>
                  <a:pt x="405" y="207"/>
                  <a:pt x="404" y="208"/>
                  <a:pt x="403" y="208"/>
                </a:cubicBezTo>
                <a:cubicBezTo>
                  <a:pt x="403" y="209"/>
                  <a:pt x="402" y="209"/>
                  <a:pt x="402" y="210"/>
                </a:cubicBezTo>
                <a:cubicBezTo>
                  <a:pt x="402" y="211"/>
                  <a:pt x="402" y="211"/>
                  <a:pt x="402" y="212"/>
                </a:cubicBezTo>
                <a:cubicBezTo>
                  <a:pt x="402" y="213"/>
                  <a:pt x="402" y="214"/>
                  <a:pt x="402" y="214"/>
                </a:cubicBezTo>
                <a:cubicBezTo>
                  <a:pt x="402" y="215"/>
                  <a:pt x="403" y="216"/>
                  <a:pt x="403" y="216"/>
                </a:cubicBezTo>
                <a:cubicBezTo>
                  <a:pt x="404" y="216"/>
                  <a:pt x="404" y="217"/>
                  <a:pt x="405" y="217"/>
                </a:cubicBezTo>
                <a:cubicBezTo>
                  <a:pt x="406" y="217"/>
                  <a:pt x="406" y="218"/>
                  <a:pt x="407" y="218"/>
                </a:cubicBezTo>
                <a:cubicBezTo>
                  <a:pt x="407" y="218"/>
                  <a:pt x="408" y="218"/>
                  <a:pt x="409" y="218"/>
                </a:cubicBezTo>
                <a:cubicBezTo>
                  <a:pt x="409" y="219"/>
                  <a:pt x="410" y="219"/>
                  <a:pt x="410" y="219"/>
                </a:cubicBezTo>
                <a:cubicBezTo>
                  <a:pt x="411" y="219"/>
                  <a:pt x="411" y="220"/>
                  <a:pt x="412" y="220"/>
                </a:cubicBezTo>
                <a:cubicBezTo>
                  <a:pt x="412" y="220"/>
                  <a:pt x="412" y="221"/>
                  <a:pt x="412" y="221"/>
                </a:cubicBezTo>
                <a:cubicBezTo>
                  <a:pt x="412" y="222"/>
                  <a:pt x="412" y="222"/>
                  <a:pt x="412" y="223"/>
                </a:cubicBezTo>
                <a:cubicBezTo>
                  <a:pt x="412" y="223"/>
                  <a:pt x="411" y="223"/>
                  <a:pt x="411" y="224"/>
                </a:cubicBezTo>
                <a:cubicBezTo>
                  <a:pt x="411" y="224"/>
                  <a:pt x="410" y="224"/>
                  <a:pt x="410" y="224"/>
                </a:cubicBezTo>
                <a:cubicBezTo>
                  <a:pt x="409" y="225"/>
                  <a:pt x="409" y="225"/>
                  <a:pt x="408" y="225"/>
                </a:cubicBezTo>
                <a:cubicBezTo>
                  <a:pt x="407" y="225"/>
                  <a:pt x="406" y="225"/>
                  <a:pt x="406" y="224"/>
                </a:cubicBezTo>
                <a:cubicBezTo>
                  <a:pt x="405" y="224"/>
                  <a:pt x="405" y="224"/>
                  <a:pt x="405" y="224"/>
                </a:cubicBezTo>
                <a:cubicBezTo>
                  <a:pt x="404" y="224"/>
                  <a:pt x="404" y="223"/>
                  <a:pt x="404" y="223"/>
                </a:cubicBezTo>
                <a:cubicBezTo>
                  <a:pt x="403" y="223"/>
                  <a:pt x="403" y="223"/>
                  <a:pt x="403" y="223"/>
                </a:cubicBezTo>
                <a:cubicBezTo>
                  <a:pt x="403" y="223"/>
                  <a:pt x="402" y="223"/>
                  <a:pt x="402" y="223"/>
                </a:cubicBezTo>
                <a:cubicBezTo>
                  <a:pt x="402" y="223"/>
                  <a:pt x="402" y="223"/>
                  <a:pt x="402" y="223"/>
                </a:cubicBezTo>
                <a:cubicBezTo>
                  <a:pt x="401" y="225"/>
                  <a:pt x="401" y="225"/>
                  <a:pt x="401" y="225"/>
                </a:cubicBezTo>
                <a:cubicBezTo>
                  <a:pt x="402" y="226"/>
                  <a:pt x="403" y="226"/>
                  <a:pt x="404" y="227"/>
                </a:cubicBezTo>
                <a:cubicBezTo>
                  <a:pt x="405" y="227"/>
                  <a:pt x="406" y="227"/>
                  <a:pt x="408" y="227"/>
                </a:cubicBezTo>
                <a:cubicBezTo>
                  <a:pt x="409" y="227"/>
                  <a:pt x="410" y="227"/>
                  <a:pt x="411" y="227"/>
                </a:cubicBezTo>
                <a:cubicBezTo>
                  <a:pt x="412" y="226"/>
                  <a:pt x="413" y="226"/>
                  <a:pt x="413" y="225"/>
                </a:cubicBezTo>
                <a:cubicBezTo>
                  <a:pt x="414" y="225"/>
                  <a:pt x="415" y="224"/>
                  <a:pt x="415" y="223"/>
                </a:cubicBezTo>
                <a:cubicBezTo>
                  <a:pt x="415" y="223"/>
                  <a:pt x="415" y="222"/>
                  <a:pt x="415" y="221"/>
                </a:cubicBezTo>
                <a:cubicBezTo>
                  <a:pt x="415" y="220"/>
                  <a:pt x="415" y="219"/>
                  <a:pt x="415" y="219"/>
                </a:cubicBezTo>
                <a:cubicBezTo>
                  <a:pt x="415" y="218"/>
                  <a:pt x="414" y="218"/>
                  <a:pt x="414" y="217"/>
                </a:cubicBezTo>
                <a:close/>
                <a:moveTo>
                  <a:pt x="165" y="274"/>
                </a:moveTo>
                <a:cubicBezTo>
                  <a:pt x="164" y="275"/>
                  <a:pt x="163" y="275"/>
                  <a:pt x="162" y="276"/>
                </a:cubicBezTo>
                <a:cubicBezTo>
                  <a:pt x="161" y="276"/>
                  <a:pt x="160" y="276"/>
                  <a:pt x="159" y="276"/>
                </a:cubicBezTo>
                <a:cubicBezTo>
                  <a:pt x="158" y="276"/>
                  <a:pt x="157" y="276"/>
                  <a:pt x="156" y="275"/>
                </a:cubicBezTo>
                <a:cubicBezTo>
                  <a:pt x="156" y="274"/>
                  <a:pt x="155" y="273"/>
                  <a:pt x="155" y="272"/>
                </a:cubicBezTo>
                <a:cubicBezTo>
                  <a:pt x="155" y="259"/>
                  <a:pt x="155" y="259"/>
                  <a:pt x="155" y="259"/>
                </a:cubicBezTo>
                <a:cubicBezTo>
                  <a:pt x="152" y="259"/>
                  <a:pt x="152" y="259"/>
                  <a:pt x="152" y="259"/>
                </a:cubicBezTo>
                <a:cubicBezTo>
                  <a:pt x="152" y="272"/>
                  <a:pt x="152" y="272"/>
                  <a:pt x="152" y="272"/>
                </a:cubicBezTo>
                <a:cubicBezTo>
                  <a:pt x="152" y="273"/>
                  <a:pt x="152" y="274"/>
                  <a:pt x="152" y="275"/>
                </a:cubicBezTo>
                <a:cubicBezTo>
                  <a:pt x="152" y="276"/>
                  <a:pt x="153" y="277"/>
                  <a:pt x="153" y="277"/>
                </a:cubicBezTo>
                <a:cubicBezTo>
                  <a:pt x="154" y="278"/>
                  <a:pt x="155" y="278"/>
                  <a:pt x="155" y="279"/>
                </a:cubicBezTo>
                <a:cubicBezTo>
                  <a:pt x="156" y="279"/>
                  <a:pt x="157" y="279"/>
                  <a:pt x="158" y="279"/>
                </a:cubicBezTo>
                <a:cubicBezTo>
                  <a:pt x="160" y="279"/>
                  <a:pt x="161" y="279"/>
                  <a:pt x="162" y="278"/>
                </a:cubicBezTo>
                <a:cubicBezTo>
                  <a:pt x="163" y="278"/>
                  <a:pt x="164" y="277"/>
                  <a:pt x="165" y="276"/>
                </a:cubicBezTo>
                <a:cubicBezTo>
                  <a:pt x="165" y="278"/>
                  <a:pt x="165" y="278"/>
                  <a:pt x="165" y="278"/>
                </a:cubicBezTo>
                <a:cubicBezTo>
                  <a:pt x="166" y="279"/>
                  <a:pt x="166" y="279"/>
                  <a:pt x="166" y="279"/>
                </a:cubicBezTo>
                <a:cubicBezTo>
                  <a:pt x="168" y="279"/>
                  <a:pt x="168" y="279"/>
                  <a:pt x="168" y="279"/>
                </a:cubicBezTo>
                <a:cubicBezTo>
                  <a:pt x="168" y="259"/>
                  <a:pt x="168" y="259"/>
                  <a:pt x="168" y="259"/>
                </a:cubicBezTo>
                <a:cubicBezTo>
                  <a:pt x="165" y="259"/>
                  <a:pt x="165" y="259"/>
                  <a:pt x="165" y="259"/>
                </a:cubicBezTo>
                <a:lnTo>
                  <a:pt x="165" y="274"/>
                </a:lnTo>
                <a:close/>
                <a:moveTo>
                  <a:pt x="306" y="207"/>
                </a:moveTo>
                <a:cubicBezTo>
                  <a:pt x="302" y="207"/>
                  <a:pt x="302" y="207"/>
                  <a:pt x="302" y="207"/>
                </a:cubicBezTo>
                <a:cubicBezTo>
                  <a:pt x="302" y="227"/>
                  <a:pt x="302" y="227"/>
                  <a:pt x="302" y="227"/>
                </a:cubicBezTo>
                <a:cubicBezTo>
                  <a:pt x="306" y="227"/>
                  <a:pt x="306" y="227"/>
                  <a:pt x="306" y="227"/>
                </a:cubicBezTo>
                <a:lnTo>
                  <a:pt x="306" y="207"/>
                </a:lnTo>
                <a:close/>
                <a:moveTo>
                  <a:pt x="436" y="209"/>
                </a:moveTo>
                <a:cubicBezTo>
                  <a:pt x="435" y="208"/>
                  <a:pt x="434" y="207"/>
                  <a:pt x="433" y="207"/>
                </a:cubicBezTo>
                <a:cubicBezTo>
                  <a:pt x="432" y="207"/>
                  <a:pt x="431" y="206"/>
                  <a:pt x="430" y="206"/>
                </a:cubicBezTo>
                <a:cubicBezTo>
                  <a:pt x="429" y="206"/>
                  <a:pt x="427" y="207"/>
                  <a:pt x="426" y="207"/>
                </a:cubicBezTo>
                <a:cubicBezTo>
                  <a:pt x="425" y="208"/>
                  <a:pt x="424" y="209"/>
                  <a:pt x="423" y="210"/>
                </a:cubicBezTo>
                <a:cubicBezTo>
                  <a:pt x="423" y="207"/>
                  <a:pt x="423" y="207"/>
                  <a:pt x="423" y="207"/>
                </a:cubicBezTo>
                <a:cubicBezTo>
                  <a:pt x="423" y="207"/>
                  <a:pt x="422" y="207"/>
                  <a:pt x="422" y="207"/>
                </a:cubicBezTo>
                <a:cubicBezTo>
                  <a:pt x="420" y="207"/>
                  <a:pt x="420" y="207"/>
                  <a:pt x="420" y="207"/>
                </a:cubicBezTo>
                <a:cubicBezTo>
                  <a:pt x="420" y="234"/>
                  <a:pt x="420" y="234"/>
                  <a:pt x="420" y="234"/>
                </a:cubicBezTo>
                <a:cubicBezTo>
                  <a:pt x="423" y="234"/>
                  <a:pt x="423" y="234"/>
                  <a:pt x="423" y="234"/>
                </a:cubicBezTo>
                <a:cubicBezTo>
                  <a:pt x="423" y="225"/>
                  <a:pt x="423" y="225"/>
                  <a:pt x="423" y="225"/>
                </a:cubicBezTo>
                <a:cubicBezTo>
                  <a:pt x="424" y="226"/>
                  <a:pt x="425" y="226"/>
                  <a:pt x="426" y="227"/>
                </a:cubicBezTo>
                <a:cubicBezTo>
                  <a:pt x="427" y="227"/>
                  <a:pt x="428" y="227"/>
                  <a:pt x="429" y="227"/>
                </a:cubicBezTo>
                <a:cubicBezTo>
                  <a:pt x="430" y="227"/>
                  <a:pt x="432" y="227"/>
                  <a:pt x="433" y="226"/>
                </a:cubicBezTo>
                <a:cubicBezTo>
                  <a:pt x="434" y="226"/>
                  <a:pt x="435" y="225"/>
                  <a:pt x="435" y="224"/>
                </a:cubicBezTo>
                <a:cubicBezTo>
                  <a:pt x="436" y="223"/>
                  <a:pt x="437" y="222"/>
                  <a:pt x="437" y="221"/>
                </a:cubicBezTo>
                <a:cubicBezTo>
                  <a:pt x="437" y="220"/>
                  <a:pt x="438" y="218"/>
                  <a:pt x="438" y="217"/>
                </a:cubicBezTo>
                <a:cubicBezTo>
                  <a:pt x="438" y="215"/>
                  <a:pt x="438" y="214"/>
                  <a:pt x="437" y="212"/>
                </a:cubicBezTo>
                <a:cubicBezTo>
                  <a:pt x="437" y="211"/>
                  <a:pt x="436" y="210"/>
                  <a:pt x="436" y="209"/>
                </a:cubicBezTo>
                <a:close/>
                <a:moveTo>
                  <a:pt x="432" y="222"/>
                </a:moveTo>
                <a:cubicBezTo>
                  <a:pt x="431" y="224"/>
                  <a:pt x="430" y="224"/>
                  <a:pt x="428" y="224"/>
                </a:cubicBezTo>
                <a:cubicBezTo>
                  <a:pt x="427" y="224"/>
                  <a:pt x="426" y="224"/>
                  <a:pt x="426" y="224"/>
                </a:cubicBezTo>
                <a:cubicBezTo>
                  <a:pt x="425" y="224"/>
                  <a:pt x="424" y="223"/>
                  <a:pt x="423" y="222"/>
                </a:cubicBezTo>
                <a:cubicBezTo>
                  <a:pt x="423" y="212"/>
                  <a:pt x="423" y="212"/>
                  <a:pt x="423" y="212"/>
                </a:cubicBezTo>
                <a:cubicBezTo>
                  <a:pt x="424" y="211"/>
                  <a:pt x="425" y="211"/>
                  <a:pt x="426" y="210"/>
                </a:cubicBezTo>
                <a:cubicBezTo>
                  <a:pt x="427" y="209"/>
                  <a:pt x="428" y="209"/>
                  <a:pt x="429" y="209"/>
                </a:cubicBezTo>
                <a:cubicBezTo>
                  <a:pt x="430" y="209"/>
                  <a:pt x="430" y="209"/>
                  <a:pt x="431" y="210"/>
                </a:cubicBezTo>
                <a:cubicBezTo>
                  <a:pt x="432" y="210"/>
                  <a:pt x="432" y="210"/>
                  <a:pt x="433" y="211"/>
                </a:cubicBezTo>
                <a:cubicBezTo>
                  <a:pt x="433" y="212"/>
                  <a:pt x="433" y="212"/>
                  <a:pt x="434" y="213"/>
                </a:cubicBezTo>
                <a:cubicBezTo>
                  <a:pt x="434" y="214"/>
                  <a:pt x="434" y="215"/>
                  <a:pt x="434" y="217"/>
                </a:cubicBezTo>
                <a:cubicBezTo>
                  <a:pt x="434" y="219"/>
                  <a:pt x="434" y="221"/>
                  <a:pt x="432" y="222"/>
                </a:cubicBezTo>
                <a:close/>
                <a:moveTo>
                  <a:pt x="236" y="226"/>
                </a:moveTo>
                <a:cubicBezTo>
                  <a:pt x="237" y="226"/>
                  <a:pt x="237" y="226"/>
                  <a:pt x="238" y="226"/>
                </a:cubicBezTo>
                <a:cubicBezTo>
                  <a:pt x="238" y="225"/>
                  <a:pt x="239" y="225"/>
                  <a:pt x="239" y="224"/>
                </a:cubicBezTo>
                <a:cubicBezTo>
                  <a:pt x="240" y="226"/>
                  <a:pt x="240" y="226"/>
                  <a:pt x="240" y="226"/>
                </a:cubicBezTo>
                <a:cubicBezTo>
                  <a:pt x="240" y="226"/>
                  <a:pt x="240" y="227"/>
                  <a:pt x="240" y="227"/>
                </a:cubicBezTo>
                <a:cubicBezTo>
                  <a:pt x="240" y="227"/>
                  <a:pt x="240" y="227"/>
                  <a:pt x="241" y="227"/>
                </a:cubicBezTo>
                <a:cubicBezTo>
                  <a:pt x="242" y="227"/>
                  <a:pt x="242" y="227"/>
                  <a:pt x="242" y="227"/>
                </a:cubicBezTo>
                <a:cubicBezTo>
                  <a:pt x="242" y="214"/>
                  <a:pt x="242" y="214"/>
                  <a:pt x="242" y="214"/>
                </a:cubicBezTo>
                <a:cubicBezTo>
                  <a:pt x="242" y="213"/>
                  <a:pt x="242" y="212"/>
                  <a:pt x="242" y="211"/>
                </a:cubicBezTo>
                <a:cubicBezTo>
                  <a:pt x="242" y="210"/>
                  <a:pt x="241" y="209"/>
                  <a:pt x="241" y="208"/>
                </a:cubicBezTo>
                <a:cubicBezTo>
                  <a:pt x="240" y="208"/>
                  <a:pt x="239" y="207"/>
                  <a:pt x="238" y="207"/>
                </a:cubicBezTo>
                <a:cubicBezTo>
                  <a:pt x="237" y="207"/>
                  <a:pt x="236" y="206"/>
                  <a:pt x="235" y="206"/>
                </a:cubicBezTo>
                <a:cubicBezTo>
                  <a:pt x="234" y="206"/>
                  <a:pt x="232" y="207"/>
                  <a:pt x="231" y="207"/>
                </a:cubicBezTo>
                <a:cubicBezTo>
                  <a:pt x="230" y="208"/>
                  <a:pt x="229" y="208"/>
                  <a:pt x="227" y="210"/>
                </a:cubicBezTo>
                <a:cubicBezTo>
                  <a:pt x="228" y="211"/>
                  <a:pt x="228" y="211"/>
                  <a:pt x="228" y="211"/>
                </a:cubicBezTo>
                <a:cubicBezTo>
                  <a:pt x="228" y="211"/>
                  <a:pt x="228" y="211"/>
                  <a:pt x="229" y="211"/>
                </a:cubicBezTo>
                <a:cubicBezTo>
                  <a:pt x="229" y="211"/>
                  <a:pt x="229" y="211"/>
                  <a:pt x="229" y="211"/>
                </a:cubicBezTo>
                <a:cubicBezTo>
                  <a:pt x="229" y="211"/>
                  <a:pt x="230" y="211"/>
                  <a:pt x="230" y="211"/>
                </a:cubicBezTo>
                <a:cubicBezTo>
                  <a:pt x="230" y="211"/>
                  <a:pt x="231" y="211"/>
                  <a:pt x="231" y="210"/>
                </a:cubicBezTo>
                <a:cubicBezTo>
                  <a:pt x="232" y="210"/>
                  <a:pt x="232" y="210"/>
                  <a:pt x="233" y="210"/>
                </a:cubicBezTo>
                <a:cubicBezTo>
                  <a:pt x="233" y="209"/>
                  <a:pt x="234" y="209"/>
                  <a:pt x="235" y="209"/>
                </a:cubicBezTo>
                <a:cubicBezTo>
                  <a:pt x="236" y="209"/>
                  <a:pt x="237" y="210"/>
                  <a:pt x="238" y="210"/>
                </a:cubicBezTo>
                <a:cubicBezTo>
                  <a:pt x="239" y="211"/>
                  <a:pt x="239" y="212"/>
                  <a:pt x="239" y="214"/>
                </a:cubicBezTo>
                <a:cubicBezTo>
                  <a:pt x="239" y="216"/>
                  <a:pt x="239" y="216"/>
                  <a:pt x="239" y="216"/>
                </a:cubicBezTo>
                <a:cubicBezTo>
                  <a:pt x="237" y="216"/>
                  <a:pt x="235" y="216"/>
                  <a:pt x="233" y="216"/>
                </a:cubicBezTo>
                <a:cubicBezTo>
                  <a:pt x="232" y="217"/>
                  <a:pt x="230" y="217"/>
                  <a:pt x="229" y="218"/>
                </a:cubicBezTo>
                <a:cubicBezTo>
                  <a:pt x="228" y="218"/>
                  <a:pt x="228" y="219"/>
                  <a:pt x="227" y="220"/>
                </a:cubicBezTo>
                <a:cubicBezTo>
                  <a:pt x="227" y="220"/>
                  <a:pt x="226" y="221"/>
                  <a:pt x="226" y="222"/>
                </a:cubicBezTo>
                <a:cubicBezTo>
                  <a:pt x="226" y="223"/>
                  <a:pt x="227" y="224"/>
                  <a:pt x="227" y="224"/>
                </a:cubicBezTo>
                <a:cubicBezTo>
                  <a:pt x="227" y="225"/>
                  <a:pt x="228" y="226"/>
                  <a:pt x="228" y="226"/>
                </a:cubicBezTo>
                <a:cubicBezTo>
                  <a:pt x="229" y="226"/>
                  <a:pt x="229" y="227"/>
                  <a:pt x="230" y="227"/>
                </a:cubicBezTo>
                <a:cubicBezTo>
                  <a:pt x="231" y="227"/>
                  <a:pt x="231" y="227"/>
                  <a:pt x="232" y="227"/>
                </a:cubicBezTo>
                <a:cubicBezTo>
                  <a:pt x="233" y="227"/>
                  <a:pt x="234" y="227"/>
                  <a:pt x="234" y="227"/>
                </a:cubicBezTo>
                <a:cubicBezTo>
                  <a:pt x="235" y="227"/>
                  <a:pt x="235" y="227"/>
                  <a:pt x="236" y="226"/>
                </a:cubicBezTo>
                <a:close/>
                <a:moveTo>
                  <a:pt x="232" y="225"/>
                </a:moveTo>
                <a:cubicBezTo>
                  <a:pt x="231" y="224"/>
                  <a:pt x="231" y="224"/>
                  <a:pt x="231" y="224"/>
                </a:cubicBezTo>
                <a:cubicBezTo>
                  <a:pt x="231" y="224"/>
                  <a:pt x="230" y="224"/>
                  <a:pt x="230" y="223"/>
                </a:cubicBezTo>
                <a:cubicBezTo>
                  <a:pt x="230" y="223"/>
                  <a:pt x="230" y="222"/>
                  <a:pt x="230" y="222"/>
                </a:cubicBezTo>
                <a:cubicBezTo>
                  <a:pt x="230" y="221"/>
                  <a:pt x="230" y="221"/>
                  <a:pt x="230" y="220"/>
                </a:cubicBezTo>
                <a:cubicBezTo>
                  <a:pt x="231" y="220"/>
                  <a:pt x="231" y="219"/>
                  <a:pt x="232" y="219"/>
                </a:cubicBezTo>
                <a:cubicBezTo>
                  <a:pt x="233" y="219"/>
                  <a:pt x="234" y="218"/>
                  <a:pt x="235" y="218"/>
                </a:cubicBezTo>
                <a:cubicBezTo>
                  <a:pt x="236" y="218"/>
                  <a:pt x="237" y="218"/>
                  <a:pt x="239" y="218"/>
                </a:cubicBezTo>
                <a:cubicBezTo>
                  <a:pt x="239" y="222"/>
                  <a:pt x="239" y="222"/>
                  <a:pt x="239" y="222"/>
                </a:cubicBezTo>
                <a:cubicBezTo>
                  <a:pt x="239" y="222"/>
                  <a:pt x="238" y="223"/>
                  <a:pt x="238" y="223"/>
                </a:cubicBezTo>
                <a:cubicBezTo>
                  <a:pt x="237" y="224"/>
                  <a:pt x="237" y="224"/>
                  <a:pt x="236" y="224"/>
                </a:cubicBezTo>
                <a:cubicBezTo>
                  <a:pt x="236" y="224"/>
                  <a:pt x="235" y="224"/>
                  <a:pt x="235" y="225"/>
                </a:cubicBezTo>
                <a:cubicBezTo>
                  <a:pt x="234" y="225"/>
                  <a:pt x="234" y="225"/>
                  <a:pt x="233" y="225"/>
                </a:cubicBezTo>
                <a:cubicBezTo>
                  <a:pt x="233" y="225"/>
                  <a:pt x="232" y="225"/>
                  <a:pt x="232" y="225"/>
                </a:cubicBezTo>
                <a:close/>
                <a:moveTo>
                  <a:pt x="227" y="260"/>
                </a:moveTo>
                <a:cubicBezTo>
                  <a:pt x="226" y="260"/>
                  <a:pt x="225" y="259"/>
                  <a:pt x="224" y="259"/>
                </a:cubicBezTo>
                <a:cubicBezTo>
                  <a:pt x="224" y="259"/>
                  <a:pt x="223" y="258"/>
                  <a:pt x="222" y="258"/>
                </a:cubicBezTo>
                <a:cubicBezTo>
                  <a:pt x="221" y="258"/>
                  <a:pt x="220" y="258"/>
                  <a:pt x="220" y="259"/>
                </a:cubicBezTo>
                <a:cubicBezTo>
                  <a:pt x="219" y="259"/>
                  <a:pt x="218" y="259"/>
                  <a:pt x="218" y="259"/>
                </a:cubicBezTo>
                <a:cubicBezTo>
                  <a:pt x="217" y="260"/>
                  <a:pt x="217" y="260"/>
                  <a:pt x="216" y="261"/>
                </a:cubicBezTo>
                <a:cubicBezTo>
                  <a:pt x="216" y="261"/>
                  <a:pt x="215" y="262"/>
                  <a:pt x="215" y="263"/>
                </a:cubicBezTo>
                <a:cubicBezTo>
                  <a:pt x="215" y="261"/>
                  <a:pt x="214" y="260"/>
                  <a:pt x="213" y="260"/>
                </a:cubicBezTo>
                <a:cubicBezTo>
                  <a:pt x="212" y="259"/>
                  <a:pt x="211" y="258"/>
                  <a:pt x="210" y="258"/>
                </a:cubicBezTo>
                <a:cubicBezTo>
                  <a:pt x="209" y="258"/>
                  <a:pt x="208" y="259"/>
                  <a:pt x="207" y="259"/>
                </a:cubicBezTo>
                <a:cubicBezTo>
                  <a:pt x="206" y="260"/>
                  <a:pt x="205" y="261"/>
                  <a:pt x="204" y="262"/>
                </a:cubicBezTo>
                <a:cubicBezTo>
                  <a:pt x="204" y="259"/>
                  <a:pt x="204" y="259"/>
                  <a:pt x="204" y="259"/>
                </a:cubicBezTo>
                <a:cubicBezTo>
                  <a:pt x="204" y="259"/>
                  <a:pt x="204" y="259"/>
                  <a:pt x="203" y="259"/>
                </a:cubicBezTo>
                <a:cubicBezTo>
                  <a:pt x="201" y="259"/>
                  <a:pt x="201" y="259"/>
                  <a:pt x="201" y="259"/>
                </a:cubicBezTo>
                <a:cubicBezTo>
                  <a:pt x="201" y="279"/>
                  <a:pt x="201" y="279"/>
                  <a:pt x="201" y="279"/>
                </a:cubicBezTo>
                <a:cubicBezTo>
                  <a:pt x="204" y="279"/>
                  <a:pt x="204" y="279"/>
                  <a:pt x="204" y="279"/>
                </a:cubicBezTo>
                <a:cubicBezTo>
                  <a:pt x="204" y="264"/>
                  <a:pt x="204" y="264"/>
                  <a:pt x="204" y="264"/>
                </a:cubicBezTo>
                <a:cubicBezTo>
                  <a:pt x="205" y="263"/>
                  <a:pt x="206" y="262"/>
                  <a:pt x="207" y="262"/>
                </a:cubicBezTo>
                <a:cubicBezTo>
                  <a:pt x="207" y="261"/>
                  <a:pt x="208" y="261"/>
                  <a:pt x="209" y="261"/>
                </a:cubicBezTo>
                <a:cubicBezTo>
                  <a:pt x="210" y="261"/>
                  <a:pt x="211" y="262"/>
                  <a:pt x="212" y="262"/>
                </a:cubicBezTo>
                <a:cubicBezTo>
                  <a:pt x="212" y="263"/>
                  <a:pt x="213" y="264"/>
                  <a:pt x="213" y="266"/>
                </a:cubicBezTo>
                <a:cubicBezTo>
                  <a:pt x="213" y="279"/>
                  <a:pt x="213" y="279"/>
                  <a:pt x="213" y="279"/>
                </a:cubicBezTo>
                <a:cubicBezTo>
                  <a:pt x="216" y="279"/>
                  <a:pt x="216" y="279"/>
                  <a:pt x="216" y="279"/>
                </a:cubicBezTo>
                <a:cubicBezTo>
                  <a:pt x="216" y="266"/>
                  <a:pt x="216" y="266"/>
                  <a:pt x="216" y="266"/>
                </a:cubicBezTo>
                <a:cubicBezTo>
                  <a:pt x="216" y="265"/>
                  <a:pt x="216" y="265"/>
                  <a:pt x="217" y="264"/>
                </a:cubicBezTo>
                <a:cubicBezTo>
                  <a:pt x="217" y="263"/>
                  <a:pt x="217" y="263"/>
                  <a:pt x="218" y="262"/>
                </a:cubicBezTo>
                <a:cubicBezTo>
                  <a:pt x="218" y="262"/>
                  <a:pt x="219" y="262"/>
                  <a:pt x="219" y="262"/>
                </a:cubicBezTo>
                <a:cubicBezTo>
                  <a:pt x="220" y="261"/>
                  <a:pt x="220" y="261"/>
                  <a:pt x="221" y="261"/>
                </a:cubicBezTo>
                <a:cubicBezTo>
                  <a:pt x="222" y="261"/>
                  <a:pt x="223" y="262"/>
                  <a:pt x="224" y="262"/>
                </a:cubicBezTo>
                <a:cubicBezTo>
                  <a:pt x="224" y="263"/>
                  <a:pt x="225" y="264"/>
                  <a:pt x="225" y="266"/>
                </a:cubicBezTo>
                <a:cubicBezTo>
                  <a:pt x="225" y="279"/>
                  <a:pt x="225" y="279"/>
                  <a:pt x="225" y="279"/>
                </a:cubicBezTo>
                <a:cubicBezTo>
                  <a:pt x="228" y="279"/>
                  <a:pt x="228" y="279"/>
                  <a:pt x="228" y="279"/>
                </a:cubicBezTo>
                <a:cubicBezTo>
                  <a:pt x="228" y="266"/>
                  <a:pt x="228" y="266"/>
                  <a:pt x="228" y="266"/>
                </a:cubicBezTo>
                <a:cubicBezTo>
                  <a:pt x="228" y="265"/>
                  <a:pt x="228" y="264"/>
                  <a:pt x="228" y="263"/>
                </a:cubicBezTo>
                <a:cubicBezTo>
                  <a:pt x="228" y="262"/>
                  <a:pt x="227" y="261"/>
                  <a:pt x="227" y="260"/>
                </a:cubicBezTo>
                <a:close/>
                <a:moveTo>
                  <a:pt x="269" y="261"/>
                </a:moveTo>
                <a:cubicBezTo>
                  <a:pt x="269" y="260"/>
                  <a:pt x="268" y="259"/>
                  <a:pt x="267" y="259"/>
                </a:cubicBezTo>
                <a:cubicBezTo>
                  <a:pt x="266" y="259"/>
                  <a:pt x="265" y="258"/>
                  <a:pt x="264" y="258"/>
                </a:cubicBezTo>
                <a:cubicBezTo>
                  <a:pt x="262" y="258"/>
                  <a:pt x="261" y="259"/>
                  <a:pt x="260" y="259"/>
                </a:cubicBezTo>
                <a:cubicBezTo>
                  <a:pt x="259" y="260"/>
                  <a:pt x="258" y="260"/>
                  <a:pt x="257" y="261"/>
                </a:cubicBezTo>
                <a:cubicBezTo>
                  <a:pt x="257" y="262"/>
                  <a:pt x="256" y="263"/>
                  <a:pt x="256" y="265"/>
                </a:cubicBezTo>
                <a:cubicBezTo>
                  <a:pt x="255" y="266"/>
                  <a:pt x="255" y="267"/>
                  <a:pt x="255" y="269"/>
                </a:cubicBezTo>
                <a:cubicBezTo>
                  <a:pt x="255" y="271"/>
                  <a:pt x="255" y="272"/>
                  <a:pt x="255" y="273"/>
                </a:cubicBezTo>
                <a:cubicBezTo>
                  <a:pt x="256" y="275"/>
                  <a:pt x="256" y="276"/>
                  <a:pt x="257" y="277"/>
                </a:cubicBezTo>
                <a:cubicBezTo>
                  <a:pt x="258" y="277"/>
                  <a:pt x="258" y="278"/>
                  <a:pt x="259" y="279"/>
                </a:cubicBezTo>
                <a:cubicBezTo>
                  <a:pt x="260" y="279"/>
                  <a:pt x="261" y="279"/>
                  <a:pt x="263" y="279"/>
                </a:cubicBezTo>
                <a:cubicBezTo>
                  <a:pt x="264" y="279"/>
                  <a:pt x="265" y="279"/>
                  <a:pt x="266" y="278"/>
                </a:cubicBezTo>
                <a:cubicBezTo>
                  <a:pt x="268" y="278"/>
                  <a:pt x="269" y="277"/>
                  <a:pt x="269" y="276"/>
                </a:cubicBezTo>
                <a:cubicBezTo>
                  <a:pt x="270" y="278"/>
                  <a:pt x="270" y="278"/>
                  <a:pt x="270" y="278"/>
                </a:cubicBezTo>
                <a:cubicBezTo>
                  <a:pt x="270" y="279"/>
                  <a:pt x="270" y="279"/>
                  <a:pt x="271" y="279"/>
                </a:cubicBezTo>
                <a:cubicBezTo>
                  <a:pt x="273" y="279"/>
                  <a:pt x="273" y="279"/>
                  <a:pt x="273" y="279"/>
                </a:cubicBezTo>
                <a:cubicBezTo>
                  <a:pt x="273" y="250"/>
                  <a:pt x="273" y="250"/>
                  <a:pt x="273" y="250"/>
                </a:cubicBezTo>
                <a:cubicBezTo>
                  <a:pt x="269" y="250"/>
                  <a:pt x="269" y="250"/>
                  <a:pt x="269" y="250"/>
                </a:cubicBezTo>
                <a:lnTo>
                  <a:pt x="269" y="261"/>
                </a:lnTo>
                <a:close/>
                <a:moveTo>
                  <a:pt x="269" y="273"/>
                </a:moveTo>
                <a:cubicBezTo>
                  <a:pt x="269" y="274"/>
                  <a:pt x="268" y="275"/>
                  <a:pt x="267" y="276"/>
                </a:cubicBezTo>
                <a:cubicBezTo>
                  <a:pt x="266" y="276"/>
                  <a:pt x="265" y="276"/>
                  <a:pt x="264" y="276"/>
                </a:cubicBezTo>
                <a:cubicBezTo>
                  <a:pt x="263" y="276"/>
                  <a:pt x="262" y="276"/>
                  <a:pt x="262" y="276"/>
                </a:cubicBezTo>
                <a:cubicBezTo>
                  <a:pt x="261" y="276"/>
                  <a:pt x="260" y="275"/>
                  <a:pt x="260" y="275"/>
                </a:cubicBezTo>
                <a:cubicBezTo>
                  <a:pt x="260" y="274"/>
                  <a:pt x="259" y="273"/>
                  <a:pt x="259" y="272"/>
                </a:cubicBezTo>
                <a:cubicBezTo>
                  <a:pt x="259" y="271"/>
                  <a:pt x="259" y="270"/>
                  <a:pt x="259" y="269"/>
                </a:cubicBezTo>
                <a:cubicBezTo>
                  <a:pt x="259" y="266"/>
                  <a:pt x="259" y="264"/>
                  <a:pt x="260" y="263"/>
                </a:cubicBezTo>
                <a:cubicBezTo>
                  <a:pt x="261" y="262"/>
                  <a:pt x="263" y="261"/>
                  <a:pt x="264" y="261"/>
                </a:cubicBezTo>
                <a:cubicBezTo>
                  <a:pt x="265" y="261"/>
                  <a:pt x="266" y="261"/>
                  <a:pt x="267" y="262"/>
                </a:cubicBezTo>
                <a:cubicBezTo>
                  <a:pt x="268" y="262"/>
                  <a:pt x="269" y="263"/>
                  <a:pt x="269" y="264"/>
                </a:cubicBezTo>
                <a:lnTo>
                  <a:pt x="269" y="273"/>
                </a:lnTo>
                <a:close/>
                <a:moveTo>
                  <a:pt x="261" y="224"/>
                </a:moveTo>
                <a:cubicBezTo>
                  <a:pt x="262" y="226"/>
                  <a:pt x="262" y="226"/>
                  <a:pt x="262" y="226"/>
                </a:cubicBezTo>
                <a:cubicBezTo>
                  <a:pt x="262" y="227"/>
                  <a:pt x="262" y="227"/>
                  <a:pt x="262" y="227"/>
                </a:cubicBezTo>
                <a:cubicBezTo>
                  <a:pt x="265" y="227"/>
                  <a:pt x="265" y="227"/>
                  <a:pt x="265" y="227"/>
                </a:cubicBezTo>
                <a:cubicBezTo>
                  <a:pt x="265" y="198"/>
                  <a:pt x="265" y="198"/>
                  <a:pt x="265" y="198"/>
                </a:cubicBezTo>
                <a:cubicBezTo>
                  <a:pt x="261" y="198"/>
                  <a:pt x="261" y="198"/>
                  <a:pt x="261" y="198"/>
                </a:cubicBezTo>
                <a:cubicBezTo>
                  <a:pt x="261" y="209"/>
                  <a:pt x="261" y="209"/>
                  <a:pt x="261" y="209"/>
                </a:cubicBezTo>
                <a:cubicBezTo>
                  <a:pt x="260" y="208"/>
                  <a:pt x="260" y="207"/>
                  <a:pt x="259" y="207"/>
                </a:cubicBezTo>
                <a:cubicBezTo>
                  <a:pt x="258" y="207"/>
                  <a:pt x="257" y="206"/>
                  <a:pt x="255" y="206"/>
                </a:cubicBezTo>
                <a:cubicBezTo>
                  <a:pt x="254" y="206"/>
                  <a:pt x="253" y="207"/>
                  <a:pt x="252" y="207"/>
                </a:cubicBezTo>
                <a:cubicBezTo>
                  <a:pt x="251" y="208"/>
                  <a:pt x="250" y="208"/>
                  <a:pt x="249" y="209"/>
                </a:cubicBezTo>
                <a:cubicBezTo>
                  <a:pt x="248" y="210"/>
                  <a:pt x="248" y="211"/>
                  <a:pt x="247" y="213"/>
                </a:cubicBezTo>
                <a:cubicBezTo>
                  <a:pt x="247" y="214"/>
                  <a:pt x="247" y="215"/>
                  <a:pt x="247" y="217"/>
                </a:cubicBezTo>
                <a:cubicBezTo>
                  <a:pt x="247" y="219"/>
                  <a:pt x="247" y="220"/>
                  <a:pt x="247" y="221"/>
                </a:cubicBezTo>
                <a:cubicBezTo>
                  <a:pt x="248" y="223"/>
                  <a:pt x="248" y="224"/>
                  <a:pt x="249" y="225"/>
                </a:cubicBezTo>
                <a:cubicBezTo>
                  <a:pt x="249" y="225"/>
                  <a:pt x="250" y="226"/>
                  <a:pt x="251" y="227"/>
                </a:cubicBezTo>
                <a:cubicBezTo>
                  <a:pt x="252" y="227"/>
                  <a:pt x="253" y="227"/>
                  <a:pt x="254" y="227"/>
                </a:cubicBezTo>
                <a:cubicBezTo>
                  <a:pt x="256" y="227"/>
                  <a:pt x="257" y="227"/>
                  <a:pt x="258" y="226"/>
                </a:cubicBezTo>
                <a:cubicBezTo>
                  <a:pt x="259" y="226"/>
                  <a:pt x="260" y="225"/>
                  <a:pt x="261" y="224"/>
                </a:cubicBezTo>
                <a:close/>
                <a:moveTo>
                  <a:pt x="253" y="224"/>
                </a:moveTo>
                <a:cubicBezTo>
                  <a:pt x="253" y="224"/>
                  <a:pt x="252" y="223"/>
                  <a:pt x="252" y="223"/>
                </a:cubicBezTo>
                <a:cubicBezTo>
                  <a:pt x="251" y="222"/>
                  <a:pt x="251" y="221"/>
                  <a:pt x="251" y="220"/>
                </a:cubicBezTo>
                <a:cubicBezTo>
                  <a:pt x="251" y="219"/>
                  <a:pt x="250" y="218"/>
                  <a:pt x="250" y="217"/>
                </a:cubicBezTo>
                <a:cubicBezTo>
                  <a:pt x="250" y="214"/>
                  <a:pt x="251" y="212"/>
                  <a:pt x="252" y="211"/>
                </a:cubicBezTo>
                <a:cubicBezTo>
                  <a:pt x="253" y="210"/>
                  <a:pt x="254" y="209"/>
                  <a:pt x="256" y="209"/>
                </a:cubicBezTo>
                <a:cubicBezTo>
                  <a:pt x="257" y="209"/>
                  <a:pt x="258" y="209"/>
                  <a:pt x="259" y="210"/>
                </a:cubicBezTo>
                <a:cubicBezTo>
                  <a:pt x="260" y="210"/>
                  <a:pt x="260" y="211"/>
                  <a:pt x="261" y="212"/>
                </a:cubicBezTo>
                <a:cubicBezTo>
                  <a:pt x="261" y="221"/>
                  <a:pt x="261" y="221"/>
                  <a:pt x="261" y="221"/>
                </a:cubicBezTo>
                <a:cubicBezTo>
                  <a:pt x="260" y="222"/>
                  <a:pt x="259" y="223"/>
                  <a:pt x="259" y="224"/>
                </a:cubicBezTo>
                <a:cubicBezTo>
                  <a:pt x="258" y="224"/>
                  <a:pt x="257" y="224"/>
                  <a:pt x="256" y="224"/>
                </a:cubicBezTo>
                <a:cubicBezTo>
                  <a:pt x="255" y="224"/>
                  <a:pt x="254" y="224"/>
                  <a:pt x="253" y="224"/>
                </a:cubicBezTo>
                <a:close/>
                <a:moveTo>
                  <a:pt x="194" y="222"/>
                </a:moveTo>
                <a:cubicBezTo>
                  <a:pt x="193" y="223"/>
                  <a:pt x="192" y="223"/>
                  <a:pt x="191" y="224"/>
                </a:cubicBezTo>
                <a:cubicBezTo>
                  <a:pt x="191" y="224"/>
                  <a:pt x="190" y="224"/>
                  <a:pt x="189" y="224"/>
                </a:cubicBezTo>
                <a:cubicBezTo>
                  <a:pt x="187" y="224"/>
                  <a:pt x="186" y="224"/>
                  <a:pt x="185" y="223"/>
                </a:cubicBezTo>
                <a:cubicBezTo>
                  <a:pt x="185" y="222"/>
                  <a:pt x="184" y="221"/>
                  <a:pt x="184" y="220"/>
                </a:cubicBezTo>
                <a:cubicBezTo>
                  <a:pt x="184" y="207"/>
                  <a:pt x="184" y="207"/>
                  <a:pt x="184" y="207"/>
                </a:cubicBezTo>
                <a:cubicBezTo>
                  <a:pt x="181" y="207"/>
                  <a:pt x="181" y="207"/>
                  <a:pt x="181" y="207"/>
                </a:cubicBezTo>
                <a:cubicBezTo>
                  <a:pt x="181" y="220"/>
                  <a:pt x="181" y="220"/>
                  <a:pt x="181" y="220"/>
                </a:cubicBezTo>
                <a:cubicBezTo>
                  <a:pt x="181" y="221"/>
                  <a:pt x="181" y="222"/>
                  <a:pt x="181" y="223"/>
                </a:cubicBezTo>
                <a:cubicBezTo>
                  <a:pt x="181" y="224"/>
                  <a:pt x="182" y="225"/>
                  <a:pt x="182" y="225"/>
                </a:cubicBezTo>
                <a:cubicBezTo>
                  <a:pt x="183" y="226"/>
                  <a:pt x="184" y="226"/>
                  <a:pt x="185" y="227"/>
                </a:cubicBezTo>
                <a:cubicBezTo>
                  <a:pt x="185" y="227"/>
                  <a:pt x="186" y="227"/>
                  <a:pt x="187" y="227"/>
                </a:cubicBezTo>
                <a:cubicBezTo>
                  <a:pt x="189" y="227"/>
                  <a:pt x="190" y="227"/>
                  <a:pt x="191" y="226"/>
                </a:cubicBezTo>
                <a:cubicBezTo>
                  <a:pt x="192" y="226"/>
                  <a:pt x="193" y="225"/>
                  <a:pt x="194" y="224"/>
                </a:cubicBezTo>
                <a:cubicBezTo>
                  <a:pt x="194" y="226"/>
                  <a:pt x="194" y="226"/>
                  <a:pt x="194" y="226"/>
                </a:cubicBezTo>
                <a:cubicBezTo>
                  <a:pt x="195" y="227"/>
                  <a:pt x="195" y="227"/>
                  <a:pt x="195" y="227"/>
                </a:cubicBezTo>
                <a:cubicBezTo>
                  <a:pt x="198" y="227"/>
                  <a:pt x="198" y="227"/>
                  <a:pt x="198" y="227"/>
                </a:cubicBezTo>
                <a:cubicBezTo>
                  <a:pt x="198" y="207"/>
                  <a:pt x="198" y="207"/>
                  <a:pt x="198" y="207"/>
                </a:cubicBezTo>
                <a:cubicBezTo>
                  <a:pt x="194" y="207"/>
                  <a:pt x="194" y="207"/>
                  <a:pt x="194" y="207"/>
                </a:cubicBezTo>
                <a:lnTo>
                  <a:pt x="194" y="222"/>
                </a:lnTo>
                <a:close/>
                <a:moveTo>
                  <a:pt x="249" y="261"/>
                </a:moveTo>
                <a:cubicBezTo>
                  <a:pt x="248" y="260"/>
                  <a:pt x="247" y="260"/>
                  <a:pt x="246" y="259"/>
                </a:cubicBezTo>
                <a:cubicBezTo>
                  <a:pt x="245" y="259"/>
                  <a:pt x="244" y="258"/>
                  <a:pt x="242" y="258"/>
                </a:cubicBezTo>
                <a:cubicBezTo>
                  <a:pt x="241" y="258"/>
                  <a:pt x="239" y="259"/>
                  <a:pt x="238" y="259"/>
                </a:cubicBezTo>
                <a:cubicBezTo>
                  <a:pt x="237" y="260"/>
                  <a:pt x="236" y="260"/>
                  <a:pt x="235" y="261"/>
                </a:cubicBezTo>
                <a:cubicBezTo>
                  <a:pt x="234" y="262"/>
                  <a:pt x="234" y="263"/>
                  <a:pt x="233" y="265"/>
                </a:cubicBezTo>
                <a:cubicBezTo>
                  <a:pt x="233" y="266"/>
                  <a:pt x="232" y="267"/>
                  <a:pt x="232" y="269"/>
                </a:cubicBezTo>
                <a:cubicBezTo>
                  <a:pt x="232" y="270"/>
                  <a:pt x="233" y="272"/>
                  <a:pt x="233" y="273"/>
                </a:cubicBezTo>
                <a:cubicBezTo>
                  <a:pt x="234" y="274"/>
                  <a:pt x="234" y="276"/>
                  <a:pt x="235" y="276"/>
                </a:cubicBezTo>
                <a:cubicBezTo>
                  <a:pt x="236" y="277"/>
                  <a:pt x="237" y="278"/>
                  <a:pt x="238" y="279"/>
                </a:cubicBezTo>
                <a:cubicBezTo>
                  <a:pt x="239" y="279"/>
                  <a:pt x="241" y="279"/>
                  <a:pt x="242" y="279"/>
                </a:cubicBezTo>
                <a:cubicBezTo>
                  <a:pt x="244" y="279"/>
                  <a:pt x="245" y="279"/>
                  <a:pt x="246" y="279"/>
                </a:cubicBezTo>
                <a:cubicBezTo>
                  <a:pt x="247" y="278"/>
                  <a:pt x="248" y="277"/>
                  <a:pt x="249" y="276"/>
                </a:cubicBezTo>
                <a:cubicBezTo>
                  <a:pt x="250" y="276"/>
                  <a:pt x="251" y="274"/>
                  <a:pt x="251" y="273"/>
                </a:cubicBezTo>
                <a:cubicBezTo>
                  <a:pt x="252" y="272"/>
                  <a:pt x="252" y="270"/>
                  <a:pt x="252" y="269"/>
                </a:cubicBezTo>
                <a:cubicBezTo>
                  <a:pt x="252" y="267"/>
                  <a:pt x="252" y="266"/>
                  <a:pt x="251" y="265"/>
                </a:cubicBezTo>
                <a:cubicBezTo>
                  <a:pt x="251" y="263"/>
                  <a:pt x="250" y="262"/>
                  <a:pt x="249" y="261"/>
                </a:cubicBezTo>
                <a:close/>
                <a:moveTo>
                  <a:pt x="247" y="274"/>
                </a:moveTo>
                <a:cubicBezTo>
                  <a:pt x="246" y="276"/>
                  <a:pt x="244" y="276"/>
                  <a:pt x="242" y="276"/>
                </a:cubicBezTo>
                <a:cubicBezTo>
                  <a:pt x="240" y="276"/>
                  <a:pt x="239" y="276"/>
                  <a:pt x="238" y="274"/>
                </a:cubicBezTo>
                <a:cubicBezTo>
                  <a:pt x="237" y="273"/>
                  <a:pt x="236" y="271"/>
                  <a:pt x="236" y="269"/>
                </a:cubicBezTo>
                <a:cubicBezTo>
                  <a:pt x="236" y="268"/>
                  <a:pt x="236" y="267"/>
                  <a:pt x="236" y="266"/>
                </a:cubicBezTo>
                <a:cubicBezTo>
                  <a:pt x="237" y="265"/>
                  <a:pt x="237" y="264"/>
                  <a:pt x="238" y="263"/>
                </a:cubicBezTo>
                <a:cubicBezTo>
                  <a:pt x="238" y="263"/>
                  <a:pt x="239" y="262"/>
                  <a:pt x="239" y="262"/>
                </a:cubicBezTo>
                <a:cubicBezTo>
                  <a:pt x="240" y="261"/>
                  <a:pt x="241" y="261"/>
                  <a:pt x="242" y="261"/>
                </a:cubicBezTo>
                <a:cubicBezTo>
                  <a:pt x="244" y="261"/>
                  <a:pt x="246" y="262"/>
                  <a:pt x="247" y="263"/>
                </a:cubicBezTo>
                <a:cubicBezTo>
                  <a:pt x="248" y="265"/>
                  <a:pt x="248" y="266"/>
                  <a:pt x="248" y="269"/>
                </a:cubicBezTo>
                <a:cubicBezTo>
                  <a:pt x="248" y="271"/>
                  <a:pt x="248" y="273"/>
                  <a:pt x="247" y="274"/>
                </a:cubicBezTo>
                <a:close/>
                <a:moveTo>
                  <a:pt x="195" y="269"/>
                </a:moveTo>
                <a:cubicBezTo>
                  <a:pt x="194" y="269"/>
                  <a:pt x="194" y="268"/>
                  <a:pt x="193" y="268"/>
                </a:cubicBezTo>
                <a:cubicBezTo>
                  <a:pt x="193" y="268"/>
                  <a:pt x="192" y="268"/>
                  <a:pt x="191" y="267"/>
                </a:cubicBezTo>
                <a:cubicBezTo>
                  <a:pt x="191" y="267"/>
                  <a:pt x="190" y="267"/>
                  <a:pt x="189" y="267"/>
                </a:cubicBezTo>
                <a:cubicBezTo>
                  <a:pt x="189" y="267"/>
                  <a:pt x="188" y="266"/>
                  <a:pt x="188" y="266"/>
                </a:cubicBezTo>
                <a:cubicBezTo>
                  <a:pt x="187" y="266"/>
                  <a:pt x="187" y="266"/>
                  <a:pt x="186" y="265"/>
                </a:cubicBezTo>
                <a:cubicBezTo>
                  <a:pt x="186" y="265"/>
                  <a:pt x="186" y="265"/>
                  <a:pt x="186" y="264"/>
                </a:cubicBezTo>
                <a:cubicBezTo>
                  <a:pt x="186" y="264"/>
                  <a:pt x="186" y="263"/>
                  <a:pt x="186" y="263"/>
                </a:cubicBezTo>
                <a:cubicBezTo>
                  <a:pt x="186" y="262"/>
                  <a:pt x="187" y="262"/>
                  <a:pt x="187" y="262"/>
                </a:cubicBezTo>
                <a:cubicBezTo>
                  <a:pt x="187" y="262"/>
                  <a:pt x="188" y="261"/>
                  <a:pt x="188" y="261"/>
                </a:cubicBezTo>
                <a:cubicBezTo>
                  <a:pt x="189" y="261"/>
                  <a:pt x="189" y="261"/>
                  <a:pt x="190" y="261"/>
                </a:cubicBezTo>
                <a:cubicBezTo>
                  <a:pt x="191" y="261"/>
                  <a:pt x="191" y="261"/>
                  <a:pt x="192" y="261"/>
                </a:cubicBezTo>
                <a:cubicBezTo>
                  <a:pt x="192" y="261"/>
                  <a:pt x="193" y="262"/>
                  <a:pt x="193" y="262"/>
                </a:cubicBezTo>
                <a:cubicBezTo>
                  <a:pt x="193" y="262"/>
                  <a:pt x="194" y="262"/>
                  <a:pt x="194" y="262"/>
                </a:cubicBezTo>
                <a:cubicBezTo>
                  <a:pt x="194" y="262"/>
                  <a:pt x="194" y="262"/>
                  <a:pt x="195" y="262"/>
                </a:cubicBezTo>
                <a:cubicBezTo>
                  <a:pt x="195" y="262"/>
                  <a:pt x="195" y="262"/>
                  <a:pt x="195" y="262"/>
                </a:cubicBezTo>
                <a:cubicBezTo>
                  <a:pt x="196" y="261"/>
                  <a:pt x="196" y="261"/>
                  <a:pt x="196" y="261"/>
                </a:cubicBezTo>
                <a:cubicBezTo>
                  <a:pt x="195" y="260"/>
                  <a:pt x="194" y="259"/>
                  <a:pt x="193" y="259"/>
                </a:cubicBezTo>
                <a:cubicBezTo>
                  <a:pt x="192" y="259"/>
                  <a:pt x="191" y="258"/>
                  <a:pt x="190" y="258"/>
                </a:cubicBezTo>
                <a:cubicBezTo>
                  <a:pt x="189" y="258"/>
                  <a:pt x="188" y="259"/>
                  <a:pt x="187" y="259"/>
                </a:cubicBezTo>
                <a:cubicBezTo>
                  <a:pt x="186" y="259"/>
                  <a:pt x="185" y="260"/>
                  <a:pt x="184" y="260"/>
                </a:cubicBezTo>
                <a:cubicBezTo>
                  <a:pt x="184" y="261"/>
                  <a:pt x="183" y="261"/>
                  <a:pt x="183" y="262"/>
                </a:cubicBezTo>
                <a:cubicBezTo>
                  <a:pt x="183" y="263"/>
                  <a:pt x="183" y="263"/>
                  <a:pt x="183" y="264"/>
                </a:cubicBezTo>
                <a:cubicBezTo>
                  <a:pt x="183" y="265"/>
                  <a:pt x="183" y="266"/>
                  <a:pt x="183" y="266"/>
                </a:cubicBezTo>
                <a:cubicBezTo>
                  <a:pt x="183" y="267"/>
                  <a:pt x="184" y="268"/>
                  <a:pt x="184" y="268"/>
                </a:cubicBezTo>
                <a:cubicBezTo>
                  <a:pt x="185" y="268"/>
                  <a:pt x="185" y="269"/>
                  <a:pt x="186" y="269"/>
                </a:cubicBezTo>
                <a:cubicBezTo>
                  <a:pt x="187" y="269"/>
                  <a:pt x="187" y="270"/>
                  <a:pt x="188" y="270"/>
                </a:cubicBezTo>
                <a:cubicBezTo>
                  <a:pt x="189" y="270"/>
                  <a:pt x="189" y="270"/>
                  <a:pt x="190" y="270"/>
                </a:cubicBezTo>
                <a:cubicBezTo>
                  <a:pt x="190" y="271"/>
                  <a:pt x="191" y="271"/>
                  <a:pt x="192" y="271"/>
                </a:cubicBezTo>
                <a:cubicBezTo>
                  <a:pt x="192" y="271"/>
                  <a:pt x="192" y="272"/>
                  <a:pt x="193" y="272"/>
                </a:cubicBezTo>
                <a:cubicBezTo>
                  <a:pt x="193" y="272"/>
                  <a:pt x="193" y="273"/>
                  <a:pt x="193" y="273"/>
                </a:cubicBezTo>
                <a:cubicBezTo>
                  <a:pt x="193" y="274"/>
                  <a:pt x="193" y="274"/>
                  <a:pt x="193" y="275"/>
                </a:cubicBezTo>
                <a:cubicBezTo>
                  <a:pt x="193" y="275"/>
                  <a:pt x="192" y="275"/>
                  <a:pt x="192" y="276"/>
                </a:cubicBezTo>
                <a:cubicBezTo>
                  <a:pt x="192" y="276"/>
                  <a:pt x="191" y="276"/>
                  <a:pt x="191" y="276"/>
                </a:cubicBezTo>
                <a:cubicBezTo>
                  <a:pt x="190" y="277"/>
                  <a:pt x="190" y="277"/>
                  <a:pt x="189" y="277"/>
                </a:cubicBezTo>
                <a:cubicBezTo>
                  <a:pt x="188" y="277"/>
                  <a:pt x="188" y="277"/>
                  <a:pt x="187" y="276"/>
                </a:cubicBezTo>
                <a:cubicBezTo>
                  <a:pt x="186" y="276"/>
                  <a:pt x="186" y="276"/>
                  <a:pt x="186" y="276"/>
                </a:cubicBezTo>
                <a:cubicBezTo>
                  <a:pt x="185" y="276"/>
                  <a:pt x="185" y="275"/>
                  <a:pt x="185" y="275"/>
                </a:cubicBezTo>
                <a:cubicBezTo>
                  <a:pt x="184" y="275"/>
                  <a:pt x="184" y="275"/>
                  <a:pt x="184" y="275"/>
                </a:cubicBezTo>
                <a:cubicBezTo>
                  <a:pt x="184" y="275"/>
                  <a:pt x="183" y="275"/>
                  <a:pt x="183" y="275"/>
                </a:cubicBezTo>
                <a:cubicBezTo>
                  <a:pt x="183" y="275"/>
                  <a:pt x="183" y="275"/>
                  <a:pt x="183" y="275"/>
                </a:cubicBezTo>
                <a:cubicBezTo>
                  <a:pt x="182" y="277"/>
                  <a:pt x="182" y="277"/>
                  <a:pt x="182" y="277"/>
                </a:cubicBezTo>
                <a:cubicBezTo>
                  <a:pt x="183" y="278"/>
                  <a:pt x="184" y="278"/>
                  <a:pt x="185" y="279"/>
                </a:cubicBezTo>
                <a:cubicBezTo>
                  <a:pt x="186" y="279"/>
                  <a:pt x="187" y="279"/>
                  <a:pt x="189" y="279"/>
                </a:cubicBezTo>
                <a:cubicBezTo>
                  <a:pt x="190" y="279"/>
                  <a:pt x="191" y="279"/>
                  <a:pt x="192" y="279"/>
                </a:cubicBezTo>
                <a:cubicBezTo>
                  <a:pt x="193" y="278"/>
                  <a:pt x="194" y="278"/>
                  <a:pt x="195" y="277"/>
                </a:cubicBezTo>
                <a:cubicBezTo>
                  <a:pt x="195" y="277"/>
                  <a:pt x="196" y="276"/>
                  <a:pt x="196" y="275"/>
                </a:cubicBezTo>
                <a:cubicBezTo>
                  <a:pt x="196" y="275"/>
                  <a:pt x="196" y="274"/>
                  <a:pt x="196" y="273"/>
                </a:cubicBezTo>
                <a:cubicBezTo>
                  <a:pt x="196" y="272"/>
                  <a:pt x="196" y="271"/>
                  <a:pt x="196" y="271"/>
                </a:cubicBezTo>
                <a:cubicBezTo>
                  <a:pt x="196" y="270"/>
                  <a:pt x="195" y="270"/>
                  <a:pt x="195" y="269"/>
                </a:cubicBezTo>
                <a:close/>
                <a:moveTo>
                  <a:pt x="174" y="279"/>
                </a:moveTo>
                <a:cubicBezTo>
                  <a:pt x="178" y="279"/>
                  <a:pt x="178" y="279"/>
                  <a:pt x="178" y="279"/>
                </a:cubicBezTo>
                <a:cubicBezTo>
                  <a:pt x="178" y="259"/>
                  <a:pt x="178" y="259"/>
                  <a:pt x="178" y="259"/>
                </a:cubicBezTo>
                <a:cubicBezTo>
                  <a:pt x="174" y="259"/>
                  <a:pt x="174" y="259"/>
                  <a:pt x="174" y="259"/>
                </a:cubicBezTo>
                <a:lnTo>
                  <a:pt x="174" y="279"/>
                </a:lnTo>
                <a:close/>
                <a:moveTo>
                  <a:pt x="178" y="225"/>
                </a:moveTo>
                <a:cubicBezTo>
                  <a:pt x="177" y="224"/>
                  <a:pt x="177" y="224"/>
                  <a:pt x="177" y="224"/>
                </a:cubicBezTo>
                <a:cubicBezTo>
                  <a:pt x="176" y="224"/>
                  <a:pt x="176" y="223"/>
                  <a:pt x="176" y="223"/>
                </a:cubicBezTo>
                <a:cubicBezTo>
                  <a:pt x="176" y="223"/>
                  <a:pt x="176" y="223"/>
                  <a:pt x="176" y="224"/>
                </a:cubicBezTo>
                <a:cubicBezTo>
                  <a:pt x="176" y="224"/>
                  <a:pt x="175" y="224"/>
                  <a:pt x="175" y="224"/>
                </a:cubicBezTo>
                <a:cubicBezTo>
                  <a:pt x="175" y="224"/>
                  <a:pt x="175" y="224"/>
                  <a:pt x="175" y="224"/>
                </a:cubicBezTo>
                <a:cubicBezTo>
                  <a:pt x="174" y="224"/>
                  <a:pt x="174" y="224"/>
                  <a:pt x="174" y="224"/>
                </a:cubicBezTo>
                <a:cubicBezTo>
                  <a:pt x="173" y="224"/>
                  <a:pt x="172" y="224"/>
                  <a:pt x="172" y="224"/>
                </a:cubicBezTo>
                <a:cubicBezTo>
                  <a:pt x="172" y="223"/>
                  <a:pt x="171" y="223"/>
                  <a:pt x="171" y="222"/>
                </a:cubicBezTo>
                <a:cubicBezTo>
                  <a:pt x="171" y="210"/>
                  <a:pt x="171" y="210"/>
                  <a:pt x="171" y="210"/>
                </a:cubicBezTo>
                <a:cubicBezTo>
                  <a:pt x="177" y="210"/>
                  <a:pt x="177" y="210"/>
                  <a:pt x="177" y="210"/>
                </a:cubicBezTo>
                <a:cubicBezTo>
                  <a:pt x="177" y="207"/>
                  <a:pt x="177" y="207"/>
                  <a:pt x="177" y="207"/>
                </a:cubicBezTo>
                <a:cubicBezTo>
                  <a:pt x="171" y="207"/>
                  <a:pt x="171" y="207"/>
                  <a:pt x="171" y="207"/>
                </a:cubicBezTo>
                <a:cubicBezTo>
                  <a:pt x="171" y="200"/>
                  <a:pt x="171" y="200"/>
                  <a:pt x="171" y="200"/>
                </a:cubicBezTo>
                <a:cubicBezTo>
                  <a:pt x="170" y="200"/>
                  <a:pt x="170" y="200"/>
                  <a:pt x="170" y="200"/>
                </a:cubicBezTo>
                <a:cubicBezTo>
                  <a:pt x="169" y="200"/>
                  <a:pt x="169" y="200"/>
                  <a:pt x="169" y="200"/>
                </a:cubicBezTo>
                <a:cubicBezTo>
                  <a:pt x="169" y="200"/>
                  <a:pt x="169" y="201"/>
                  <a:pt x="169" y="201"/>
                </a:cubicBezTo>
                <a:cubicBezTo>
                  <a:pt x="168" y="207"/>
                  <a:pt x="168" y="207"/>
                  <a:pt x="168" y="207"/>
                </a:cubicBezTo>
                <a:cubicBezTo>
                  <a:pt x="165" y="207"/>
                  <a:pt x="165" y="207"/>
                  <a:pt x="165" y="207"/>
                </a:cubicBezTo>
                <a:cubicBezTo>
                  <a:pt x="165" y="209"/>
                  <a:pt x="165" y="209"/>
                  <a:pt x="165" y="209"/>
                </a:cubicBezTo>
                <a:cubicBezTo>
                  <a:pt x="165" y="209"/>
                  <a:pt x="165" y="209"/>
                  <a:pt x="165" y="209"/>
                </a:cubicBezTo>
                <a:cubicBezTo>
                  <a:pt x="165" y="210"/>
                  <a:pt x="165" y="210"/>
                  <a:pt x="165" y="210"/>
                </a:cubicBezTo>
                <a:cubicBezTo>
                  <a:pt x="168" y="210"/>
                  <a:pt x="168" y="210"/>
                  <a:pt x="168" y="210"/>
                </a:cubicBezTo>
                <a:cubicBezTo>
                  <a:pt x="168" y="222"/>
                  <a:pt x="168" y="222"/>
                  <a:pt x="168" y="222"/>
                </a:cubicBezTo>
                <a:cubicBezTo>
                  <a:pt x="168" y="224"/>
                  <a:pt x="168" y="225"/>
                  <a:pt x="169" y="226"/>
                </a:cubicBezTo>
                <a:cubicBezTo>
                  <a:pt x="170" y="227"/>
                  <a:pt x="171" y="227"/>
                  <a:pt x="173" y="227"/>
                </a:cubicBezTo>
                <a:cubicBezTo>
                  <a:pt x="174" y="227"/>
                  <a:pt x="175" y="227"/>
                  <a:pt x="175" y="227"/>
                </a:cubicBezTo>
                <a:cubicBezTo>
                  <a:pt x="176" y="226"/>
                  <a:pt x="177" y="226"/>
                  <a:pt x="178" y="225"/>
                </a:cubicBezTo>
                <a:close/>
                <a:moveTo>
                  <a:pt x="184" y="162"/>
                </a:moveTo>
                <a:cubicBezTo>
                  <a:pt x="184" y="175"/>
                  <a:pt x="184" y="175"/>
                  <a:pt x="184" y="175"/>
                </a:cubicBezTo>
                <a:cubicBezTo>
                  <a:pt x="188" y="175"/>
                  <a:pt x="188" y="175"/>
                  <a:pt x="188" y="175"/>
                </a:cubicBezTo>
                <a:cubicBezTo>
                  <a:pt x="188" y="162"/>
                  <a:pt x="188" y="162"/>
                  <a:pt x="188" y="162"/>
                </a:cubicBezTo>
                <a:cubicBezTo>
                  <a:pt x="188" y="161"/>
                  <a:pt x="188" y="160"/>
                  <a:pt x="187" y="159"/>
                </a:cubicBezTo>
                <a:cubicBezTo>
                  <a:pt x="187" y="158"/>
                  <a:pt x="186" y="157"/>
                  <a:pt x="186" y="156"/>
                </a:cubicBezTo>
                <a:cubicBezTo>
                  <a:pt x="185" y="156"/>
                  <a:pt x="185" y="155"/>
                  <a:pt x="184" y="155"/>
                </a:cubicBezTo>
                <a:cubicBezTo>
                  <a:pt x="183" y="155"/>
                  <a:pt x="182" y="154"/>
                  <a:pt x="181" y="154"/>
                </a:cubicBezTo>
                <a:cubicBezTo>
                  <a:pt x="180" y="154"/>
                  <a:pt x="180" y="154"/>
                  <a:pt x="179" y="155"/>
                </a:cubicBezTo>
                <a:cubicBezTo>
                  <a:pt x="178" y="155"/>
                  <a:pt x="178" y="155"/>
                  <a:pt x="177" y="155"/>
                </a:cubicBezTo>
                <a:cubicBezTo>
                  <a:pt x="177" y="156"/>
                  <a:pt x="176" y="156"/>
                  <a:pt x="176" y="157"/>
                </a:cubicBezTo>
                <a:cubicBezTo>
                  <a:pt x="175" y="157"/>
                  <a:pt x="175" y="158"/>
                  <a:pt x="174" y="159"/>
                </a:cubicBezTo>
                <a:cubicBezTo>
                  <a:pt x="174" y="157"/>
                  <a:pt x="173" y="156"/>
                  <a:pt x="173" y="156"/>
                </a:cubicBezTo>
                <a:cubicBezTo>
                  <a:pt x="172" y="155"/>
                  <a:pt x="171" y="154"/>
                  <a:pt x="169" y="154"/>
                </a:cubicBezTo>
                <a:cubicBezTo>
                  <a:pt x="168" y="154"/>
                  <a:pt x="167" y="155"/>
                  <a:pt x="166" y="155"/>
                </a:cubicBezTo>
                <a:cubicBezTo>
                  <a:pt x="165" y="156"/>
                  <a:pt x="164" y="157"/>
                  <a:pt x="164" y="158"/>
                </a:cubicBezTo>
                <a:cubicBezTo>
                  <a:pt x="163" y="155"/>
                  <a:pt x="163" y="155"/>
                  <a:pt x="163" y="155"/>
                </a:cubicBezTo>
                <a:cubicBezTo>
                  <a:pt x="163" y="155"/>
                  <a:pt x="163" y="155"/>
                  <a:pt x="162" y="155"/>
                </a:cubicBezTo>
                <a:cubicBezTo>
                  <a:pt x="160" y="155"/>
                  <a:pt x="160" y="155"/>
                  <a:pt x="160" y="155"/>
                </a:cubicBezTo>
                <a:cubicBezTo>
                  <a:pt x="160" y="175"/>
                  <a:pt x="160" y="175"/>
                  <a:pt x="160" y="175"/>
                </a:cubicBezTo>
                <a:cubicBezTo>
                  <a:pt x="164" y="175"/>
                  <a:pt x="164" y="175"/>
                  <a:pt x="164" y="175"/>
                </a:cubicBezTo>
                <a:cubicBezTo>
                  <a:pt x="164" y="160"/>
                  <a:pt x="164" y="160"/>
                  <a:pt x="164" y="160"/>
                </a:cubicBezTo>
                <a:cubicBezTo>
                  <a:pt x="164" y="159"/>
                  <a:pt x="165" y="158"/>
                  <a:pt x="166" y="158"/>
                </a:cubicBezTo>
                <a:cubicBezTo>
                  <a:pt x="167" y="157"/>
                  <a:pt x="167" y="157"/>
                  <a:pt x="168" y="157"/>
                </a:cubicBezTo>
                <a:cubicBezTo>
                  <a:pt x="170" y="157"/>
                  <a:pt x="170" y="158"/>
                  <a:pt x="171" y="158"/>
                </a:cubicBezTo>
                <a:cubicBezTo>
                  <a:pt x="172" y="159"/>
                  <a:pt x="172" y="160"/>
                  <a:pt x="172" y="162"/>
                </a:cubicBezTo>
                <a:cubicBezTo>
                  <a:pt x="172" y="175"/>
                  <a:pt x="172" y="175"/>
                  <a:pt x="172" y="175"/>
                </a:cubicBezTo>
                <a:cubicBezTo>
                  <a:pt x="176" y="175"/>
                  <a:pt x="176" y="175"/>
                  <a:pt x="176" y="175"/>
                </a:cubicBezTo>
                <a:cubicBezTo>
                  <a:pt x="176" y="162"/>
                  <a:pt x="176" y="162"/>
                  <a:pt x="176" y="162"/>
                </a:cubicBezTo>
                <a:cubicBezTo>
                  <a:pt x="176" y="161"/>
                  <a:pt x="176" y="161"/>
                  <a:pt x="176" y="160"/>
                </a:cubicBezTo>
                <a:cubicBezTo>
                  <a:pt x="176" y="159"/>
                  <a:pt x="177" y="159"/>
                  <a:pt x="177" y="158"/>
                </a:cubicBezTo>
                <a:cubicBezTo>
                  <a:pt x="177" y="158"/>
                  <a:pt x="178" y="158"/>
                  <a:pt x="178" y="158"/>
                </a:cubicBezTo>
                <a:cubicBezTo>
                  <a:pt x="179" y="157"/>
                  <a:pt x="179" y="157"/>
                  <a:pt x="180" y="157"/>
                </a:cubicBezTo>
                <a:cubicBezTo>
                  <a:pt x="181" y="157"/>
                  <a:pt x="182" y="158"/>
                  <a:pt x="183" y="158"/>
                </a:cubicBezTo>
                <a:cubicBezTo>
                  <a:pt x="184" y="159"/>
                  <a:pt x="184" y="160"/>
                  <a:pt x="184" y="162"/>
                </a:cubicBezTo>
                <a:close/>
                <a:moveTo>
                  <a:pt x="304" y="261"/>
                </a:moveTo>
                <a:cubicBezTo>
                  <a:pt x="304" y="260"/>
                  <a:pt x="303" y="259"/>
                  <a:pt x="302" y="259"/>
                </a:cubicBezTo>
                <a:cubicBezTo>
                  <a:pt x="301" y="259"/>
                  <a:pt x="300" y="258"/>
                  <a:pt x="299" y="258"/>
                </a:cubicBezTo>
                <a:cubicBezTo>
                  <a:pt x="297" y="258"/>
                  <a:pt x="296" y="259"/>
                  <a:pt x="295" y="259"/>
                </a:cubicBezTo>
                <a:cubicBezTo>
                  <a:pt x="294" y="260"/>
                  <a:pt x="293" y="261"/>
                  <a:pt x="292" y="262"/>
                </a:cubicBezTo>
                <a:cubicBezTo>
                  <a:pt x="292" y="259"/>
                  <a:pt x="292" y="259"/>
                  <a:pt x="292" y="259"/>
                </a:cubicBezTo>
                <a:cubicBezTo>
                  <a:pt x="292" y="259"/>
                  <a:pt x="291" y="259"/>
                  <a:pt x="291" y="259"/>
                </a:cubicBezTo>
                <a:cubicBezTo>
                  <a:pt x="289" y="259"/>
                  <a:pt x="289" y="259"/>
                  <a:pt x="289" y="259"/>
                </a:cubicBezTo>
                <a:cubicBezTo>
                  <a:pt x="289" y="286"/>
                  <a:pt x="289" y="286"/>
                  <a:pt x="289" y="286"/>
                </a:cubicBezTo>
                <a:cubicBezTo>
                  <a:pt x="292" y="286"/>
                  <a:pt x="292" y="286"/>
                  <a:pt x="292" y="286"/>
                </a:cubicBezTo>
                <a:cubicBezTo>
                  <a:pt x="292" y="277"/>
                  <a:pt x="292" y="277"/>
                  <a:pt x="292" y="277"/>
                </a:cubicBezTo>
                <a:cubicBezTo>
                  <a:pt x="293" y="278"/>
                  <a:pt x="294" y="278"/>
                  <a:pt x="294" y="279"/>
                </a:cubicBezTo>
                <a:cubicBezTo>
                  <a:pt x="295" y="279"/>
                  <a:pt x="296" y="279"/>
                  <a:pt x="298" y="279"/>
                </a:cubicBezTo>
                <a:cubicBezTo>
                  <a:pt x="299" y="279"/>
                  <a:pt x="300" y="279"/>
                  <a:pt x="301" y="278"/>
                </a:cubicBezTo>
                <a:cubicBezTo>
                  <a:pt x="302" y="278"/>
                  <a:pt x="303" y="277"/>
                  <a:pt x="304" y="276"/>
                </a:cubicBezTo>
                <a:cubicBezTo>
                  <a:pt x="305" y="275"/>
                  <a:pt x="305" y="274"/>
                  <a:pt x="306" y="273"/>
                </a:cubicBezTo>
                <a:cubicBezTo>
                  <a:pt x="306" y="272"/>
                  <a:pt x="306" y="270"/>
                  <a:pt x="306" y="269"/>
                </a:cubicBezTo>
                <a:cubicBezTo>
                  <a:pt x="306" y="267"/>
                  <a:pt x="306" y="266"/>
                  <a:pt x="306" y="264"/>
                </a:cubicBezTo>
                <a:cubicBezTo>
                  <a:pt x="306" y="263"/>
                  <a:pt x="305" y="262"/>
                  <a:pt x="304" y="261"/>
                </a:cubicBezTo>
                <a:close/>
                <a:moveTo>
                  <a:pt x="301" y="274"/>
                </a:moveTo>
                <a:cubicBezTo>
                  <a:pt x="300" y="276"/>
                  <a:pt x="299" y="276"/>
                  <a:pt x="297" y="276"/>
                </a:cubicBezTo>
                <a:cubicBezTo>
                  <a:pt x="296" y="276"/>
                  <a:pt x="295" y="276"/>
                  <a:pt x="294" y="276"/>
                </a:cubicBezTo>
                <a:cubicBezTo>
                  <a:pt x="294" y="276"/>
                  <a:pt x="293" y="275"/>
                  <a:pt x="292" y="274"/>
                </a:cubicBezTo>
                <a:cubicBezTo>
                  <a:pt x="292" y="264"/>
                  <a:pt x="292" y="264"/>
                  <a:pt x="292" y="264"/>
                </a:cubicBezTo>
                <a:cubicBezTo>
                  <a:pt x="293" y="263"/>
                  <a:pt x="294" y="263"/>
                  <a:pt x="295" y="262"/>
                </a:cubicBezTo>
                <a:cubicBezTo>
                  <a:pt x="295" y="261"/>
                  <a:pt x="296" y="261"/>
                  <a:pt x="298" y="261"/>
                </a:cubicBezTo>
                <a:cubicBezTo>
                  <a:pt x="298" y="261"/>
                  <a:pt x="299" y="261"/>
                  <a:pt x="300" y="262"/>
                </a:cubicBezTo>
                <a:cubicBezTo>
                  <a:pt x="300" y="262"/>
                  <a:pt x="301" y="262"/>
                  <a:pt x="301" y="263"/>
                </a:cubicBezTo>
                <a:cubicBezTo>
                  <a:pt x="302" y="264"/>
                  <a:pt x="302" y="264"/>
                  <a:pt x="302" y="265"/>
                </a:cubicBezTo>
                <a:cubicBezTo>
                  <a:pt x="303" y="266"/>
                  <a:pt x="303" y="267"/>
                  <a:pt x="303" y="269"/>
                </a:cubicBezTo>
                <a:cubicBezTo>
                  <a:pt x="303" y="271"/>
                  <a:pt x="302" y="273"/>
                  <a:pt x="301" y="274"/>
                </a:cubicBezTo>
                <a:close/>
                <a:moveTo>
                  <a:pt x="178" y="251"/>
                </a:moveTo>
                <a:cubicBezTo>
                  <a:pt x="177" y="250"/>
                  <a:pt x="177" y="250"/>
                  <a:pt x="177" y="250"/>
                </a:cubicBezTo>
                <a:cubicBezTo>
                  <a:pt x="177" y="250"/>
                  <a:pt x="176" y="250"/>
                  <a:pt x="176" y="250"/>
                </a:cubicBezTo>
                <a:cubicBezTo>
                  <a:pt x="176" y="250"/>
                  <a:pt x="175" y="250"/>
                  <a:pt x="175" y="250"/>
                </a:cubicBezTo>
                <a:cubicBezTo>
                  <a:pt x="175" y="250"/>
                  <a:pt x="174" y="250"/>
                  <a:pt x="174" y="251"/>
                </a:cubicBezTo>
                <a:cubicBezTo>
                  <a:pt x="174" y="251"/>
                  <a:pt x="174" y="251"/>
                  <a:pt x="174" y="251"/>
                </a:cubicBezTo>
                <a:cubicBezTo>
                  <a:pt x="173" y="252"/>
                  <a:pt x="173" y="252"/>
                  <a:pt x="173" y="252"/>
                </a:cubicBezTo>
                <a:cubicBezTo>
                  <a:pt x="173" y="253"/>
                  <a:pt x="173" y="253"/>
                  <a:pt x="174" y="253"/>
                </a:cubicBezTo>
                <a:cubicBezTo>
                  <a:pt x="174" y="254"/>
                  <a:pt x="174" y="254"/>
                  <a:pt x="174" y="254"/>
                </a:cubicBezTo>
                <a:cubicBezTo>
                  <a:pt x="174" y="254"/>
                  <a:pt x="175" y="255"/>
                  <a:pt x="175" y="255"/>
                </a:cubicBezTo>
                <a:cubicBezTo>
                  <a:pt x="175" y="255"/>
                  <a:pt x="176" y="255"/>
                  <a:pt x="176" y="255"/>
                </a:cubicBezTo>
                <a:cubicBezTo>
                  <a:pt x="176" y="255"/>
                  <a:pt x="177" y="255"/>
                  <a:pt x="177" y="255"/>
                </a:cubicBezTo>
                <a:cubicBezTo>
                  <a:pt x="177" y="255"/>
                  <a:pt x="177" y="254"/>
                  <a:pt x="178" y="254"/>
                </a:cubicBezTo>
                <a:cubicBezTo>
                  <a:pt x="178" y="254"/>
                  <a:pt x="178" y="254"/>
                  <a:pt x="178" y="253"/>
                </a:cubicBezTo>
                <a:cubicBezTo>
                  <a:pt x="178" y="253"/>
                  <a:pt x="179" y="253"/>
                  <a:pt x="179" y="252"/>
                </a:cubicBezTo>
                <a:cubicBezTo>
                  <a:pt x="179" y="252"/>
                  <a:pt x="178" y="252"/>
                  <a:pt x="178" y="251"/>
                </a:cubicBezTo>
                <a:cubicBezTo>
                  <a:pt x="178" y="251"/>
                  <a:pt x="178" y="251"/>
                  <a:pt x="178" y="251"/>
                </a:cubicBezTo>
                <a:close/>
                <a:moveTo>
                  <a:pt x="270" y="227"/>
                </a:moveTo>
                <a:cubicBezTo>
                  <a:pt x="274" y="227"/>
                  <a:pt x="274" y="227"/>
                  <a:pt x="274" y="227"/>
                </a:cubicBezTo>
                <a:cubicBezTo>
                  <a:pt x="274" y="207"/>
                  <a:pt x="274" y="207"/>
                  <a:pt x="274" y="207"/>
                </a:cubicBezTo>
                <a:cubicBezTo>
                  <a:pt x="270" y="207"/>
                  <a:pt x="270" y="207"/>
                  <a:pt x="270" y="207"/>
                </a:cubicBezTo>
                <a:lnTo>
                  <a:pt x="270" y="227"/>
                </a:lnTo>
                <a:close/>
                <a:moveTo>
                  <a:pt x="282" y="175"/>
                </a:moveTo>
                <a:cubicBezTo>
                  <a:pt x="282" y="162"/>
                  <a:pt x="282" y="162"/>
                  <a:pt x="282" y="162"/>
                </a:cubicBezTo>
                <a:cubicBezTo>
                  <a:pt x="282" y="161"/>
                  <a:pt x="282" y="160"/>
                  <a:pt x="282" y="159"/>
                </a:cubicBezTo>
                <a:cubicBezTo>
                  <a:pt x="281" y="158"/>
                  <a:pt x="281" y="157"/>
                  <a:pt x="280" y="156"/>
                </a:cubicBezTo>
                <a:cubicBezTo>
                  <a:pt x="280" y="156"/>
                  <a:pt x="279" y="155"/>
                  <a:pt x="278" y="155"/>
                </a:cubicBezTo>
                <a:cubicBezTo>
                  <a:pt x="277" y="155"/>
                  <a:pt x="276" y="154"/>
                  <a:pt x="275" y="154"/>
                </a:cubicBezTo>
                <a:cubicBezTo>
                  <a:pt x="273" y="154"/>
                  <a:pt x="272" y="155"/>
                  <a:pt x="271" y="155"/>
                </a:cubicBezTo>
                <a:cubicBezTo>
                  <a:pt x="269" y="156"/>
                  <a:pt x="268" y="156"/>
                  <a:pt x="267" y="158"/>
                </a:cubicBezTo>
                <a:cubicBezTo>
                  <a:pt x="268" y="159"/>
                  <a:pt x="268" y="159"/>
                  <a:pt x="268" y="159"/>
                </a:cubicBezTo>
                <a:cubicBezTo>
                  <a:pt x="268" y="159"/>
                  <a:pt x="268" y="159"/>
                  <a:pt x="268" y="159"/>
                </a:cubicBezTo>
                <a:cubicBezTo>
                  <a:pt x="268" y="159"/>
                  <a:pt x="268" y="159"/>
                  <a:pt x="269" y="159"/>
                </a:cubicBezTo>
                <a:cubicBezTo>
                  <a:pt x="269" y="159"/>
                  <a:pt x="269" y="159"/>
                  <a:pt x="270" y="159"/>
                </a:cubicBezTo>
                <a:cubicBezTo>
                  <a:pt x="270" y="159"/>
                  <a:pt x="270" y="159"/>
                  <a:pt x="271" y="158"/>
                </a:cubicBezTo>
                <a:cubicBezTo>
                  <a:pt x="271" y="158"/>
                  <a:pt x="272" y="158"/>
                  <a:pt x="272" y="158"/>
                </a:cubicBezTo>
                <a:cubicBezTo>
                  <a:pt x="273" y="157"/>
                  <a:pt x="274" y="157"/>
                  <a:pt x="275" y="157"/>
                </a:cubicBezTo>
                <a:cubicBezTo>
                  <a:pt x="276" y="157"/>
                  <a:pt x="277" y="158"/>
                  <a:pt x="277" y="158"/>
                </a:cubicBezTo>
                <a:cubicBezTo>
                  <a:pt x="278" y="159"/>
                  <a:pt x="279" y="160"/>
                  <a:pt x="279" y="162"/>
                </a:cubicBezTo>
                <a:cubicBezTo>
                  <a:pt x="279" y="164"/>
                  <a:pt x="279" y="164"/>
                  <a:pt x="279" y="164"/>
                </a:cubicBezTo>
                <a:cubicBezTo>
                  <a:pt x="276" y="164"/>
                  <a:pt x="274" y="164"/>
                  <a:pt x="273" y="164"/>
                </a:cubicBezTo>
                <a:cubicBezTo>
                  <a:pt x="271" y="165"/>
                  <a:pt x="270" y="165"/>
                  <a:pt x="269" y="166"/>
                </a:cubicBezTo>
                <a:cubicBezTo>
                  <a:pt x="268" y="166"/>
                  <a:pt x="267" y="167"/>
                  <a:pt x="267" y="168"/>
                </a:cubicBezTo>
                <a:cubicBezTo>
                  <a:pt x="266" y="168"/>
                  <a:pt x="266" y="169"/>
                  <a:pt x="266" y="170"/>
                </a:cubicBezTo>
                <a:cubicBezTo>
                  <a:pt x="266" y="171"/>
                  <a:pt x="266" y="172"/>
                  <a:pt x="266" y="172"/>
                </a:cubicBezTo>
                <a:cubicBezTo>
                  <a:pt x="267" y="173"/>
                  <a:pt x="267" y="174"/>
                  <a:pt x="268" y="174"/>
                </a:cubicBezTo>
                <a:cubicBezTo>
                  <a:pt x="268" y="174"/>
                  <a:pt x="269" y="175"/>
                  <a:pt x="269" y="175"/>
                </a:cubicBezTo>
                <a:cubicBezTo>
                  <a:pt x="270" y="175"/>
                  <a:pt x="271" y="175"/>
                  <a:pt x="272" y="175"/>
                </a:cubicBezTo>
                <a:cubicBezTo>
                  <a:pt x="272" y="175"/>
                  <a:pt x="273" y="175"/>
                  <a:pt x="274" y="175"/>
                </a:cubicBezTo>
                <a:cubicBezTo>
                  <a:pt x="274" y="175"/>
                  <a:pt x="275" y="175"/>
                  <a:pt x="276" y="174"/>
                </a:cubicBezTo>
                <a:cubicBezTo>
                  <a:pt x="276" y="174"/>
                  <a:pt x="277" y="174"/>
                  <a:pt x="277" y="174"/>
                </a:cubicBezTo>
                <a:cubicBezTo>
                  <a:pt x="278" y="173"/>
                  <a:pt x="278" y="173"/>
                  <a:pt x="279" y="172"/>
                </a:cubicBezTo>
                <a:cubicBezTo>
                  <a:pt x="279" y="174"/>
                  <a:pt x="279" y="174"/>
                  <a:pt x="279" y="174"/>
                </a:cubicBezTo>
                <a:cubicBezTo>
                  <a:pt x="279" y="174"/>
                  <a:pt x="279" y="175"/>
                  <a:pt x="280" y="175"/>
                </a:cubicBezTo>
                <a:cubicBezTo>
                  <a:pt x="280" y="175"/>
                  <a:pt x="280" y="175"/>
                  <a:pt x="280" y="175"/>
                </a:cubicBezTo>
                <a:lnTo>
                  <a:pt x="282" y="175"/>
                </a:lnTo>
                <a:close/>
                <a:moveTo>
                  <a:pt x="279" y="170"/>
                </a:moveTo>
                <a:cubicBezTo>
                  <a:pt x="278" y="170"/>
                  <a:pt x="278" y="171"/>
                  <a:pt x="277" y="171"/>
                </a:cubicBezTo>
                <a:cubicBezTo>
                  <a:pt x="277" y="172"/>
                  <a:pt x="276" y="172"/>
                  <a:pt x="276" y="172"/>
                </a:cubicBezTo>
                <a:cubicBezTo>
                  <a:pt x="276" y="172"/>
                  <a:pt x="275" y="172"/>
                  <a:pt x="274" y="173"/>
                </a:cubicBezTo>
                <a:cubicBezTo>
                  <a:pt x="274" y="173"/>
                  <a:pt x="273" y="173"/>
                  <a:pt x="273" y="173"/>
                </a:cubicBezTo>
                <a:cubicBezTo>
                  <a:pt x="272" y="173"/>
                  <a:pt x="272" y="173"/>
                  <a:pt x="271" y="173"/>
                </a:cubicBezTo>
                <a:cubicBezTo>
                  <a:pt x="271" y="172"/>
                  <a:pt x="271" y="172"/>
                  <a:pt x="270" y="172"/>
                </a:cubicBezTo>
                <a:cubicBezTo>
                  <a:pt x="270" y="172"/>
                  <a:pt x="270" y="172"/>
                  <a:pt x="270" y="171"/>
                </a:cubicBezTo>
                <a:cubicBezTo>
                  <a:pt x="270" y="171"/>
                  <a:pt x="269" y="170"/>
                  <a:pt x="269" y="170"/>
                </a:cubicBezTo>
                <a:cubicBezTo>
                  <a:pt x="269" y="169"/>
                  <a:pt x="270" y="169"/>
                  <a:pt x="270" y="168"/>
                </a:cubicBezTo>
                <a:cubicBezTo>
                  <a:pt x="270" y="168"/>
                  <a:pt x="271" y="167"/>
                  <a:pt x="272" y="167"/>
                </a:cubicBezTo>
                <a:cubicBezTo>
                  <a:pt x="272" y="167"/>
                  <a:pt x="273" y="166"/>
                  <a:pt x="274" y="166"/>
                </a:cubicBezTo>
                <a:cubicBezTo>
                  <a:pt x="275" y="166"/>
                  <a:pt x="277" y="166"/>
                  <a:pt x="279" y="166"/>
                </a:cubicBezTo>
                <a:lnTo>
                  <a:pt x="279" y="170"/>
                </a:lnTo>
                <a:close/>
                <a:moveTo>
                  <a:pt x="274" y="199"/>
                </a:moveTo>
                <a:cubicBezTo>
                  <a:pt x="274" y="198"/>
                  <a:pt x="273" y="198"/>
                  <a:pt x="273" y="198"/>
                </a:cubicBezTo>
                <a:cubicBezTo>
                  <a:pt x="273" y="198"/>
                  <a:pt x="272" y="198"/>
                  <a:pt x="272" y="198"/>
                </a:cubicBezTo>
                <a:cubicBezTo>
                  <a:pt x="272" y="198"/>
                  <a:pt x="271" y="198"/>
                  <a:pt x="271" y="198"/>
                </a:cubicBezTo>
                <a:cubicBezTo>
                  <a:pt x="271" y="198"/>
                  <a:pt x="271" y="198"/>
                  <a:pt x="270" y="199"/>
                </a:cubicBezTo>
                <a:cubicBezTo>
                  <a:pt x="270" y="199"/>
                  <a:pt x="270" y="199"/>
                  <a:pt x="270" y="199"/>
                </a:cubicBezTo>
                <a:cubicBezTo>
                  <a:pt x="270" y="200"/>
                  <a:pt x="270" y="200"/>
                  <a:pt x="270" y="200"/>
                </a:cubicBezTo>
                <a:cubicBezTo>
                  <a:pt x="270" y="201"/>
                  <a:pt x="270" y="201"/>
                  <a:pt x="270" y="201"/>
                </a:cubicBezTo>
                <a:cubicBezTo>
                  <a:pt x="270" y="202"/>
                  <a:pt x="270" y="202"/>
                  <a:pt x="270" y="202"/>
                </a:cubicBezTo>
                <a:cubicBezTo>
                  <a:pt x="271" y="202"/>
                  <a:pt x="271" y="203"/>
                  <a:pt x="271" y="203"/>
                </a:cubicBezTo>
                <a:cubicBezTo>
                  <a:pt x="271" y="203"/>
                  <a:pt x="272" y="203"/>
                  <a:pt x="272" y="203"/>
                </a:cubicBezTo>
                <a:cubicBezTo>
                  <a:pt x="272" y="203"/>
                  <a:pt x="273" y="203"/>
                  <a:pt x="273" y="203"/>
                </a:cubicBezTo>
                <a:cubicBezTo>
                  <a:pt x="273" y="203"/>
                  <a:pt x="274" y="202"/>
                  <a:pt x="274" y="202"/>
                </a:cubicBezTo>
                <a:cubicBezTo>
                  <a:pt x="274" y="202"/>
                  <a:pt x="274" y="202"/>
                  <a:pt x="274" y="201"/>
                </a:cubicBezTo>
                <a:cubicBezTo>
                  <a:pt x="275" y="201"/>
                  <a:pt x="275" y="201"/>
                  <a:pt x="275" y="200"/>
                </a:cubicBezTo>
                <a:cubicBezTo>
                  <a:pt x="275" y="200"/>
                  <a:pt x="275" y="200"/>
                  <a:pt x="274" y="199"/>
                </a:cubicBezTo>
                <a:cubicBezTo>
                  <a:pt x="274" y="199"/>
                  <a:pt x="274" y="199"/>
                  <a:pt x="274" y="199"/>
                </a:cubicBezTo>
                <a:close/>
                <a:moveTo>
                  <a:pt x="292" y="226"/>
                </a:moveTo>
                <a:cubicBezTo>
                  <a:pt x="294" y="226"/>
                  <a:pt x="294" y="225"/>
                  <a:pt x="295" y="224"/>
                </a:cubicBezTo>
                <a:cubicBezTo>
                  <a:pt x="296" y="223"/>
                  <a:pt x="297" y="222"/>
                  <a:pt x="297" y="221"/>
                </a:cubicBezTo>
                <a:cubicBezTo>
                  <a:pt x="297" y="220"/>
                  <a:pt x="298" y="218"/>
                  <a:pt x="298" y="217"/>
                </a:cubicBezTo>
                <a:cubicBezTo>
                  <a:pt x="298" y="215"/>
                  <a:pt x="297" y="214"/>
                  <a:pt x="297" y="212"/>
                </a:cubicBezTo>
                <a:cubicBezTo>
                  <a:pt x="297" y="211"/>
                  <a:pt x="296" y="210"/>
                  <a:pt x="295" y="209"/>
                </a:cubicBezTo>
                <a:cubicBezTo>
                  <a:pt x="295" y="208"/>
                  <a:pt x="294" y="207"/>
                  <a:pt x="293" y="207"/>
                </a:cubicBezTo>
                <a:cubicBezTo>
                  <a:pt x="292" y="207"/>
                  <a:pt x="291" y="206"/>
                  <a:pt x="290" y="206"/>
                </a:cubicBezTo>
                <a:cubicBezTo>
                  <a:pt x="288" y="206"/>
                  <a:pt x="287" y="207"/>
                  <a:pt x="286" y="207"/>
                </a:cubicBezTo>
                <a:cubicBezTo>
                  <a:pt x="285" y="208"/>
                  <a:pt x="284" y="209"/>
                  <a:pt x="283" y="210"/>
                </a:cubicBezTo>
                <a:cubicBezTo>
                  <a:pt x="283" y="207"/>
                  <a:pt x="283" y="207"/>
                  <a:pt x="283" y="207"/>
                </a:cubicBezTo>
                <a:cubicBezTo>
                  <a:pt x="283" y="207"/>
                  <a:pt x="282" y="207"/>
                  <a:pt x="282" y="207"/>
                </a:cubicBezTo>
                <a:cubicBezTo>
                  <a:pt x="280" y="207"/>
                  <a:pt x="280" y="207"/>
                  <a:pt x="280" y="207"/>
                </a:cubicBezTo>
                <a:cubicBezTo>
                  <a:pt x="280" y="234"/>
                  <a:pt x="280" y="234"/>
                  <a:pt x="280" y="234"/>
                </a:cubicBezTo>
                <a:cubicBezTo>
                  <a:pt x="283" y="234"/>
                  <a:pt x="283" y="234"/>
                  <a:pt x="283" y="234"/>
                </a:cubicBezTo>
                <a:cubicBezTo>
                  <a:pt x="283" y="225"/>
                  <a:pt x="283" y="225"/>
                  <a:pt x="283" y="225"/>
                </a:cubicBezTo>
                <a:cubicBezTo>
                  <a:pt x="284" y="226"/>
                  <a:pt x="285" y="226"/>
                  <a:pt x="286" y="227"/>
                </a:cubicBezTo>
                <a:cubicBezTo>
                  <a:pt x="286" y="227"/>
                  <a:pt x="288" y="227"/>
                  <a:pt x="289" y="227"/>
                </a:cubicBezTo>
                <a:cubicBezTo>
                  <a:pt x="290" y="227"/>
                  <a:pt x="291" y="227"/>
                  <a:pt x="292" y="226"/>
                </a:cubicBezTo>
                <a:close/>
                <a:moveTo>
                  <a:pt x="285" y="224"/>
                </a:moveTo>
                <a:cubicBezTo>
                  <a:pt x="285" y="224"/>
                  <a:pt x="284" y="223"/>
                  <a:pt x="283" y="222"/>
                </a:cubicBezTo>
                <a:cubicBezTo>
                  <a:pt x="283" y="212"/>
                  <a:pt x="283" y="212"/>
                  <a:pt x="283" y="212"/>
                </a:cubicBezTo>
                <a:cubicBezTo>
                  <a:pt x="284" y="211"/>
                  <a:pt x="285" y="211"/>
                  <a:pt x="286" y="210"/>
                </a:cubicBezTo>
                <a:cubicBezTo>
                  <a:pt x="287" y="209"/>
                  <a:pt x="288" y="209"/>
                  <a:pt x="289" y="209"/>
                </a:cubicBezTo>
                <a:cubicBezTo>
                  <a:pt x="290" y="209"/>
                  <a:pt x="290" y="209"/>
                  <a:pt x="291" y="210"/>
                </a:cubicBezTo>
                <a:cubicBezTo>
                  <a:pt x="292" y="210"/>
                  <a:pt x="292" y="210"/>
                  <a:pt x="293" y="211"/>
                </a:cubicBezTo>
                <a:cubicBezTo>
                  <a:pt x="293" y="212"/>
                  <a:pt x="293" y="212"/>
                  <a:pt x="294" y="213"/>
                </a:cubicBezTo>
                <a:cubicBezTo>
                  <a:pt x="294" y="214"/>
                  <a:pt x="294" y="215"/>
                  <a:pt x="294" y="217"/>
                </a:cubicBezTo>
                <a:cubicBezTo>
                  <a:pt x="294" y="219"/>
                  <a:pt x="293" y="221"/>
                  <a:pt x="292" y="222"/>
                </a:cubicBezTo>
                <a:cubicBezTo>
                  <a:pt x="291" y="224"/>
                  <a:pt x="290" y="224"/>
                  <a:pt x="288" y="224"/>
                </a:cubicBezTo>
                <a:cubicBezTo>
                  <a:pt x="287" y="224"/>
                  <a:pt x="286" y="224"/>
                  <a:pt x="285" y="224"/>
                </a:cubicBezTo>
                <a:close/>
                <a:moveTo>
                  <a:pt x="343" y="42"/>
                </a:moveTo>
                <a:cubicBezTo>
                  <a:pt x="347" y="42"/>
                  <a:pt x="350" y="41"/>
                  <a:pt x="352" y="38"/>
                </a:cubicBezTo>
                <a:cubicBezTo>
                  <a:pt x="352" y="42"/>
                  <a:pt x="352" y="42"/>
                  <a:pt x="352" y="42"/>
                </a:cubicBezTo>
                <a:cubicBezTo>
                  <a:pt x="355" y="42"/>
                  <a:pt x="355" y="42"/>
                  <a:pt x="355" y="42"/>
                </a:cubicBezTo>
                <a:cubicBezTo>
                  <a:pt x="355" y="0"/>
                  <a:pt x="355" y="0"/>
                  <a:pt x="355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2" y="16"/>
                  <a:pt x="352" y="16"/>
                  <a:pt x="352" y="16"/>
                </a:cubicBezTo>
                <a:cubicBezTo>
                  <a:pt x="350" y="13"/>
                  <a:pt x="347" y="12"/>
                  <a:pt x="343" y="12"/>
                </a:cubicBezTo>
                <a:cubicBezTo>
                  <a:pt x="339" y="12"/>
                  <a:pt x="337" y="13"/>
                  <a:pt x="335" y="16"/>
                </a:cubicBezTo>
                <a:cubicBezTo>
                  <a:pt x="333" y="18"/>
                  <a:pt x="332" y="22"/>
                  <a:pt x="332" y="27"/>
                </a:cubicBezTo>
                <a:cubicBezTo>
                  <a:pt x="332" y="27"/>
                  <a:pt x="332" y="27"/>
                  <a:pt x="332" y="27"/>
                </a:cubicBezTo>
                <a:cubicBezTo>
                  <a:pt x="332" y="32"/>
                  <a:pt x="333" y="35"/>
                  <a:pt x="335" y="38"/>
                </a:cubicBezTo>
                <a:cubicBezTo>
                  <a:pt x="337" y="41"/>
                  <a:pt x="339" y="42"/>
                  <a:pt x="343" y="42"/>
                </a:cubicBezTo>
                <a:close/>
                <a:moveTo>
                  <a:pt x="337" y="18"/>
                </a:moveTo>
                <a:cubicBezTo>
                  <a:pt x="339" y="15"/>
                  <a:pt x="341" y="14"/>
                  <a:pt x="344" y="14"/>
                </a:cubicBezTo>
                <a:cubicBezTo>
                  <a:pt x="348" y="14"/>
                  <a:pt x="350" y="16"/>
                  <a:pt x="352" y="20"/>
                </a:cubicBezTo>
                <a:cubicBezTo>
                  <a:pt x="352" y="34"/>
                  <a:pt x="352" y="34"/>
                  <a:pt x="352" y="34"/>
                </a:cubicBezTo>
                <a:cubicBezTo>
                  <a:pt x="350" y="38"/>
                  <a:pt x="348" y="39"/>
                  <a:pt x="343" y="39"/>
                </a:cubicBezTo>
                <a:cubicBezTo>
                  <a:pt x="341" y="39"/>
                  <a:pt x="339" y="38"/>
                  <a:pt x="337" y="36"/>
                </a:cubicBezTo>
                <a:cubicBezTo>
                  <a:pt x="336" y="34"/>
                  <a:pt x="335" y="31"/>
                  <a:pt x="335" y="27"/>
                </a:cubicBezTo>
                <a:cubicBezTo>
                  <a:pt x="335" y="23"/>
                  <a:pt x="336" y="20"/>
                  <a:pt x="337" y="18"/>
                </a:cubicBezTo>
                <a:close/>
                <a:moveTo>
                  <a:pt x="347" y="72"/>
                </a:moveTo>
                <a:cubicBezTo>
                  <a:pt x="345" y="74"/>
                  <a:pt x="344" y="78"/>
                  <a:pt x="344" y="83"/>
                </a:cubicBezTo>
                <a:cubicBezTo>
                  <a:pt x="344" y="83"/>
                  <a:pt x="344" y="83"/>
                  <a:pt x="344" y="83"/>
                </a:cubicBezTo>
                <a:cubicBezTo>
                  <a:pt x="344" y="88"/>
                  <a:pt x="345" y="91"/>
                  <a:pt x="347" y="94"/>
                </a:cubicBezTo>
                <a:cubicBezTo>
                  <a:pt x="349" y="97"/>
                  <a:pt x="352" y="98"/>
                  <a:pt x="356" y="98"/>
                </a:cubicBezTo>
                <a:cubicBezTo>
                  <a:pt x="359" y="98"/>
                  <a:pt x="361" y="97"/>
                  <a:pt x="363" y="95"/>
                </a:cubicBezTo>
                <a:cubicBezTo>
                  <a:pt x="363" y="97"/>
                  <a:pt x="363" y="97"/>
                  <a:pt x="363" y="97"/>
                </a:cubicBezTo>
                <a:cubicBezTo>
                  <a:pt x="363" y="99"/>
                  <a:pt x="362" y="100"/>
                  <a:pt x="361" y="101"/>
                </a:cubicBezTo>
                <a:cubicBezTo>
                  <a:pt x="360" y="103"/>
                  <a:pt x="358" y="103"/>
                  <a:pt x="356" y="103"/>
                </a:cubicBezTo>
                <a:cubicBezTo>
                  <a:pt x="353" y="103"/>
                  <a:pt x="351" y="102"/>
                  <a:pt x="349" y="100"/>
                </a:cubicBezTo>
                <a:cubicBezTo>
                  <a:pt x="345" y="105"/>
                  <a:pt x="345" y="105"/>
                  <a:pt x="345" y="105"/>
                </a:cubicBezTo>
                <a:cubicBezTo>
                  <a:pt x="347" y="106"/>
                  <a:pt x="348" y="107"/>
                  <a:pt x="350" y="108"/>
                </a:cubicBezTo>
                <a:cubicBezTo>
                  <a:pt x="352" y="109"/>
                  <a:pt x="354" y="109"/>
                  <a:pt x="357" y="109"/>
                </a:cubicBezTo>
                <a:cubicBezTo>
                  <a:pt x="359" y="109"/>
                  <a:pt x="362" y="109"/>
                  <a:pt x="364" y="108"/>
                </a:cubicBezTo>
                <a:cubicBezTo>
                  <a:pt x="366" y="107"/>
                  <a:pt x="368" y="105"/>
                  <a:pt x="369" y="103"/>
                </a:cubicBezTo>
                <a:cubicBezTo>
                  <a:pt x="370" y="102"/>
                  <a:pt x="371" y="99"/>
                  <a:pt x="371" y="97"/>
                </a:cubicBezTo>
                <a:cubicBezTo>
                  <a:pt x="371" y="68"/>
                  <a:pt x="371" y="68"/>
                  <a:pt x="371" y="68"/>
                </a:cubicBezTo>
                <a:cubicBezTo>
                  <a:pt x="364" y="68"/>
                  <a:pt x="364" y="68"/>
                  <a:pt x="364" y="68"/>
                </a:cubicBezTo>
                <a:cubicBezTo>
                  <a:pt x="363" y="71"/>
                  <a:pt x="363" y="71"/>
                  <a:pt x="363" y="71"/>
                </a:cubicBezTo>
                <a:cubicBezTo>
                  <a:pt x="361" y="69"/>
                  <a:pt x="359" y="68"/>
                  <a:pt x="356" y="68"/>
                </a:cubicBezTo>
                <a:cubicBezTo>
                  <a:pt x="352" y="68"/>
                  <a:pt x="349" y="69"/>
                  <a:pt x="347" y="72"/>
                </a:cubicBezTo>
                <a:close/>
                <a:moveTo>
                  <a:pt x="353" y="76"/>
                </a:moveTo>
                <a:cubicBezTo>
                  <a:pt x="354" y="75"/>
                  <a:pt x="356" y="74"/>
                  <a:pt x="358" y="74"/>
                </a:cubicBezTo>
                <a:cubicBezTo>
                  <a:pt x="360" y="74"/>
                  <a:pt x="362" y="75"/>
                  <a:pt x="363" y="77"/>
                </a:cubicBezTo>
                <a:cubicBezTo>
                  <a:pt x="363" y="89"/>
                  <a:pt x="363" y="89"/>
                  <a:pt x="363" y="89"/>
                </a:cubicBezTo>
                <a:cubicBezTo>
                  <a:pt x="362" y="91"/>
                  <a:pt x="360" y="92"/>
                  <a:pt x="358" y="92"/>
                </a:cubicBezTo>
                <a:cubicBezTo>
                  <a:pt x="356" y="92"/>
                  <a:pt x="354" y="91"/>
                  <a:pt x="353" y="90"/>
                </a:cubicBezTo>
                <a:cubicBezTo>
                  <a:pt x="352" y="88"/>
                  <a:pt x="352" y="86"/>
                  <a:pt x="352" y="83"/>
                </a:cubicBezTo>
                <a:cubicBezTo>
                  <a:pt x="352" y="80"/>
                  <a:pt x="352" y="78"/>
                  <a:pt x="353" y="76"/>
                </a:cubicBezTo>
                <a:close/>
                <a:moveTo>
                  <a:pt x="364" y="42"/>
                </a:moveTo>
                <a:cubicBezTo>
                  <a:pt x="368" y="42"/>
                  <a:pt x="368" y="42"/>
                  <a:pt x="368" y="42"/>
                </a:cubicBezTo>
                <a:cubicBezTo>
                  <a:pt x="368" y="12"/>
                  <a:pt x="368" y="12"/>
                  <a:pt x="368" y="12"/>
                </a:cubicBezTo>
                <a:cubicBezTo>
                  <a:pt x="364" y="12"/>
                  <a:pt x="364" y="12"/>
                  <a:pt x="364" y="12"/>
                </a:cubicBezTo>
                <a:lnTo>
                  <a:pt x="364" y="42"/>
                </a:lnTo>
                <a:close/>
                <a:moveTo>
                  <a:pt x="169" y="42"/>
                </a:moveTo>
                <a:cubicBezTo>
                  <a:pt x="171" y="42"/>
                  <a:pt x="173" y="42"/>
                  <a:pt x="174" y="41"/>
                </a:cubicBezTo>
                <a:cubicBezTo>
                  <a:pt x="176" y="40"/>
                  <a:pt x="177" y="39"/>
                  <a:pt x="178" y="37"/>
                </a:cubicBezTo>
                <a:cubicBezTo>
                  <a:pt x="180" y="36"/>
                  <a:pt x="180" y="34"/>
                  <a:pt x="180" y="33"/>
                </a:cubicBezTo>
                <a:cubicBezTo>
                  <a:pt x="177" y="33"/>
                  <a:pt x="177" y="33"/>
                  <a:pt x="177" y="33"/>
                </a:cubicBezTo>
                <a:cubicBezTo>
                  <a:pt x="177" y="35"/>
                  <a:pt x="176" y="36"/>
                  <a:pt x="175" y="38"/>
                </a:cubicBezTo>
                <a:cubicBezTo>
                  <a:pt x="173" y="39"/>
                  <a:pt x="171" y="39"/>
                  <a:pt x="169" y="39"/>
                </a:cubicBezTo>
                <a:cubicBezTo>
                  <a:pt x="166" y="39"/>
                  <a:pt x="164" y="38"/>
                  <a:pt x="162" y="36"/>
                </a:cubicBezTo>
                <a:cubicBezTo>
                  <a:pt x="160" y="34"/>
                  <a:pt x="159" y="31"/>
                  <a:pt x="159" y="27"/>
                </a:cubicBezTo>
                <a:cubicBezTo>
                  <a:pt x="159" y="27"/>
                  <a:pt x="159" y="27"/>
                  <a:pt x="159" y="27"/>
                </a:cubicBezTo>
                <a:cubicBezTo>
                  <a:pt x="159" y="23"/>
                  <a:pt x="160" y="20"/>
                  <a:pt x="162" y="18"/>
                </a:cubicBezTo>
                <a:cubicBezTo>
                  <a:pt x="164" y="15"/>
                  <a:pt x="166" y="14"/>
                  <a:pt x="169" y="14"/>
                </a:cubicBezTo>
                <a:cubicBezTo>
                  <a:pt x="171" y="14"/>
                  <a:pt x="173" y="15"/>
                  <a:pt x="175" y="16"/>
                </a:cubicBezTo>
                <a:cubicBezTo>
                  <a:pt x="176" y="18"/>
                  <a:pt x="177" y="20"/>
                  <a:pt x="177" y="22"/>
                </a:cubicBezTo>
                <a:cubicBezTo>
                  <a:pt x="180" y="22"/>
                  <a:pt x="180" y="22"/>
                  <a:pt x="180" y="22"/>
                </a:cubicBezTo>
                <a:cubicBezTo>
                  <a:pt x="180" y="19"/>
                  <a:pt x="179" y="16"/>
                  <a:pt x="177" y="14"/>
                </a:cubicBezTo>
                <a:cubicBezTo>
                  <a:pt x="175" y="13"/>
                  <a:pt x="172" y="12"/>
                  <a:pt x="169" y="12"/>
                </a:cubicBezTo>
                <a:cubicBezTo>
                  <a:pt x="166" y="12"/>
                  <a:pt x="164" y="12"/>
                  <a:pt x="162" y="13"/>
                </a:cubicBezTo>
                <a:cubicBezTo>
                  <a:pt x="160" y="15"/>
                  <a:pt x="159" y="16"/>
                  <a:pt x="158" y="19"/>
                </a:cubicBezTo>
                <a:cubicBezTo>
                  <a:pt x="157" y="21"/>
                  <a:pt x="156" y="23"/>
                  <a:pt x="156" y="26"/>
                </a:cubicBezTo>
                <a:cubicBezTo>
                  <a:pt x="156" y="27"/>
                  <a:pt x="156" y="27"/>
                  <a:pt x="156" y="27"/>
                </a:cubicBezTo>
                <a:cubicBezTo>
                  <a:pt x="156" y="32"/>
                  <a:pt x="157" y="35"/>
                  <a:pt x="160" y="38"/>
                </a:cubicBezTo>
                <a:cubicBezTo>
                  <a:pt x="162" y="41"/>
                  <a:pt x="165" y="42"/>
                  <a:pt x="169" y="42"/>
                </a:cubicBezTo>
                <a:close/>
                <a:moveTo>
                  <a:pt x="138" y="42"/>
                </a:moveTo>
                <a:cubicBezTo>
                  <a:pt x="141" y="42"/>
                  <a:pt x="143" y="42"/>
                  <a:pt x="145" y="40"/>
                </a:cubicBezTo>
                <a:cubicBezTo>
                  <a:pt x="147" y="39"/>
                  <a:pt x="148" y="37"/>
                  <a:pt x="149" y="35"/>
                </a:cubicBezTo>
                <a:cubicBezTo>
                  <a:pt x="151" y="33"/>
                  <a:pt x="151" y="30"/>
                  <a:pt x="151" y="27"/>
                </a:cubicBezTo>
                <a:cubicBezTo>
                  <a:pt x="151" y="27"/>
                  <a:pt x="151" y="27"/>
                  <a:pt x="151" y="27"/>
                </a:cubicBezTo>
                <a:cubicBezTo>
                  <a:pt x="151" y="22"/>
                  <a:pt x="150" y="18"/>
                  <a:pt x="147" y="16"/>
                </a:cubicBezTo>
                <a:cubicBezTo>
                  <a:pt x="145" y="13"/>
                  <a:pt x="142" y="12"/>
                  <a:pt x="138" y="12"/>
                </a:cubicBezTo>
                <a:cubicBezTo>
                  <a:pt x="135" y="12"/>
                  <a:pt x="133" y="12"/>
                  <a:pt x="131" y="13"/>
                </a:cubicBezTo>
                <a:cubicBezTo>
                  <a:pt x="129" y="15"/>
                  <a:pt x="127" y="16"/>
                  <a:pt x="126" y="19"/>
                </a:cubicBezTo>
                <a:cubicBezTo>
                  <a:pt x="125" y="21"/>
                  <a:pt x="125" y="24"/>
                  <a:pt x="125" y="26"/>
                </a:cubicBezTo>
                <a:cubicBezTo>
                  <a:pt x="125" y="27"/>
                  <a:pt x="125" y="27"/>
                  <a:pt x="125" y="27"/>
                </a:cubicBezTo>
                <a:cubicBezTo>
                  <a:pt x="125" y="32"/>
                  <a:pt x="126" y="35"/>
                  <a:pt x="128" y="38"/>
                </a:cubicBezTo>
                <a:cubicBezTo>
                  <a:pt x="131" y="41"/>
                  <a:pt x="134" y="42"/>
                  <a:pt x="138" y="42"/>
                </a:cubicBezTo>
                <a:close/>
                <a:moveTo>
                  <a:pt x="128" y="27"/>
                </a:moveTo>
                <a:cubicBezTo>
                  <a:pt x="128" y="23"/>
                  <a:pt x="129" y="20"/>
                  <a:pt x="131" y="18"/>
                </a:cubicBezTo>
                <a:cubicBezTo>
                  <a:pt x="133" y="15"/>
                  <a:pt x="135" y="14"/>
                  <a:pt x="138" y="14"/>
                </a:cubicBezTo>
                <a:cubicBezTo>
                  <a:pt x="140" y="14"/>
                  <a:pt x="142" y="15"/>
                  <a:pt x="143" y="16"/>
                </a:cubicBezTo>
                <a:cubicBezTo>
                  <a:pt x="145" y="17"/>
                  <a:pt x="146" y="18"/>
                  <a:pt x="147" y="20"/>
                </a:cubicBezTo>
                <a:cubicBezTo>
                  <a:pt x="147" y="22"/>
                  <a:pt x="148" y="24"/>
                  <a:pt x="148" y="26"/>
                </a:cubicBezTo>
                <a:cubicBezTo>
                  <a:pt x="148" y="27"/>
                  <a:pt x="148" y="27"/>
                  <a:pt x="148" y="27"/>
                </a:cubicBezTo>
                <a:cubicBezTo>
                  <a:pt x="148" y="31"/>
                  <a:pt x="147" y="34"/>
                  <a:pt x="145" y="36"/>
                </a:cubicBezTo>
                <a:cubicBezTo>
                  <a:pt x="143" y="38"/>
                  <a:pt x="141" y="39"/>
                  <a:pt x="138" y="39"/>
                </a:cubicBezTo>
                <a:cubicBezTo>
                  <a:pt x="135" y="39"/>
                  <a:pt x="133" y="38"/>
                  <a:pt x="131" y="36"/>
                </a:cubicBezTo>
                <a:cubicBezTo>
                  <a:pt x="129" y="34"/>
                  <a:pt x="128" y="31"/>
                  <a:pt x="128" y="27"/>
                </a:cubicBezTo>
                <a:close/>
                <a:moveTo>
                  <a:pt x="389" y="24"/>
                </a:moveTo>
                <a:cubicBezTo>
                  <a:pt x="384" y="24"/>
                  <a:pt x="381" y="25"/>
                  <a:pt x="379" y="27"/>
                </a:cubicBezTo>
                <a:cubicBezTo>
                  <a:pt x="376" y="29"/>
                  <a:pt x="375" y="31"/>
                  <a:pt x="375" y="34"/>
                </a:cubicBezTo>
                <a:cubicBezTo>
                  <a:pt x="375" y="36"/>
                  <a:pt x="376" y="38"/>
                  <a:pt x="378" y="40"/>
                </a:cubicBezTo>
                <a:cubicBezTo>
                  <a:pt x="379" y="41"/>
                  <a:pt x="382" y="42"/>
                  <a:pt x="384" y="42"/>
                </a:cubicBezTo>
                <a:cubicBezTo>
                  <a:pt x="386" y="42"/>
                  <a:pt x="388" y="42"/>
                  <a:pt x="390" y="41"/>
                </a:cubicBezTo>
                <a:cubicBezTo>
                  <a:pt x="392" y="40"/>
                  <a:pt x="393" y="39"/>
                  <a:pt x="395" y="38"/>
                </a:cubicBezTo>
                <a:cubicBezTo>
                  <a:pt x="395" y="39"/>
                  <a:pt x="395" y="41"/>
                  <a:pt x="395" y="42"/>
                </a:cubicBezTo>
                <a:cubicBezTo>
                  <a:pt x="399" y="42"/>
                  <a:pt x="399" y="42"/>
                  <a:pt x="399" y="42"/>
                </a:cubicBezTo>
                <a:cubicBezTo>
                  <a:pt x="399" y="41"/>
                  <a:pt x="399" y="41"/>
                  <a:pt x="399" y="41"/>
                </a:cubicBezTo>
                <a:cubicBezTo>
                  <a:pt x="398" y="40"/>
                  <a:pt x="398" y="38"/>
                  <a:pt x="398" y="35"/>
                </a:cubicBezTo>
                <a:cubicBezTo>
                  <a:pt x="398" y="21"/>
                  <a:pt x="398" y="21"/>
                  <a:pt x="398" y="21"/>
                </a:cubicBezTo>
                <a:cubicBezTo>
                  <a:pt x="398" y="18"/>
                  <a:pt x="397" y="16"/>
                  <a:pt x="395" y="14"/>
                </a:cubicBezTo>
                <a:cubicBezTo>
                  <a:pt x="393" y="12"/>
                  <a:pt x="390" y="12"/>
                  <a:pt x="387" y="12"/>
                </a:cubicBezTo>
                <a:cubicBezTo>
                  <a:pt x="384" y="12"/>
                  <a:pt x="381" y="12"/>
                  <a:pt x="379" y="14"/>
                </a:cubicBezTo>
                <a:cubicBezTo>
                  <a:pt x="377" y="16"/>
                  <a:pt x="376" y="18"/>
                  <a:pt x="376" y="20"/>
                </a:cubicBezTo>
                <a:cubicBezTo>
                  <a:pt x="379" y="20"/>
                  <a:pt x="379" y="20"/>
                  <a:pt x="379" y="20"/>
                </a:cubicBezTo>
                <a:cubicBezTo>
                  <a:pt x="379" y="19"/>
                  <a:pt x="380" y="17"/>
                  <a:pt x="381" y="16"/>
                </a:cubicBezTo>
                <a:cubicBezTo>
                  <a:pt x="383" y="15"/>
                  <a:pt x="385" y="14"/>
                  <a:pt x="387" y="14"/>
                </a:cubicBezTo>
                <a:cubicBezTo>
                  <a:pt x="389" y="14"/>
                  <a:pt x="391" y="15"/>
                  <a:pt x="393" y="16"/>
                </a:cubicBezTo>
                <a:cubicBezTo>
                  <a:pt x="394" y="17"/>
                  <a:pt x="395" y="19"/>
                  <a:pt x="395" y="21"/>
                </a:cubicBezTo>
                <a:cubicBezTo>
                  <a:pt x="395" y="24"/>
                  <a:pt x="395" y="24"/>
                  <a:pt x="395" y="24"/>
                </a:cubicBezTo>
                <a:lnTo>
                  <a:pt x="389" y="24"/>
                </a:lnTo>
                <a:close/>
                <a:moveTo>
                  <a:pt x="395" y="34"/>
                </a:moveTo>
                <a:cubicBezTo>
                  <a:pt x="394" y="35"/>
                  <a:pt x="392" y="37"/>
                  <a:pt x="391" y="38"/>
                </a:cubicBezTo>
                <a:cubicBezTo>
                  <a:pt x="389" y="39"/>
                  <a:pt x="387" y="39"/>
                  <a:pt x="385" y="39"/>
                </a:cubicBezTo>
                <a:cubicBezTo>
                  <a:pt x="383" y="39"/>
                  <a:pt x="381" y="39"/>
                  <a:pt x="380" y="38"/>
                </a:cubicBezTo>
                <a:cubicBezTo>
                  <a:pt x="379" y="37"/>
                  <a:pt x="378" y="35"/>
                  <a:pt x="378" y="34"/>
                </a:cubicBezTo>
                <a:cubicBezTo>
                  <a:pt x="378" y="32"/>
                  <a:pt x="379" y="30"/>
                  <a:pt x="381" y="29"/>
                </a:cubicBezTo>
                <a:cubicBezTo>
                  <a:pt x="383" y="28"/>
                  <a:pt x="385" y="27"/>
                  <a:pt x="389" y="27"/>
                </a:cubicBezTo>
                <a:cubicBezTo>
                  <a:pt x="395" y="27"/>
                  <a:pt x="395" y="27"/>
                  <a:pt x="395" y="27"/>
                </a:cubicBezTo>
                <a:lnTo>
                  <a:pt x="395" y="34"/>
                </a:lnTo>
                <a:close/>
                <a:moveTo>
                  <a:pt x="114" y="37"/>
                </a:moveTo>
                <a:cubicBezTo>
                  <a:pt x="112" y="39"/>
                  <a:pt x="109" y="39"/>
                  <a:pt x="106" y="39"/>
                </a:cubicBezTo>
                <a:cubicBezTo>
                  <a:pt x="103" y="39"/>
                  <a:pt x="100" y="39"/>
                  <a:pt x="98" y="37"/>
                </a:cubicBezTo>
                <a:cubicBezTo>
                  <a:pt x="96" y="35"/>
                  <a:pt x="95" y="33"/>
                  <a:pt x="95" y="30"/>
                </a:cubicBezTo>
                <a:cubicBezTo>
                  <a:pt x="91" y="30"/>
                  <a:pt x="91" y="30"/>
                  <a:pt x="91" y="30"/>
                </a:cubicBezTo>
                <a:cubicBezTo>
                  <a:pt x="91" y="33"/>
                  <a:pt x="92" y="35"/>
                  <a:pt x="93" y="37"/>
                </a:cubicBezTo>
                <a:cubicBezTo>
                  <a:pt x="95" y="38"/>
                  <a:pt x="96" y="40"/>
                  <a:pt x="99" y="41"/>
                </a:cubicBezTo>
                <a:cubicBezTo>
                  <a:pt x="101" y="42"/>
                  <a:pt x="104" y="42"/>
                  <a:pt x="106" y="42"/>
                </a:cubicBezTo>
                <a:cubicBezTo>
                  <a:pt x="110" y="42"/>
                  <a:pt x="114" y="41"/>
                  <a:pt x="116" y="39"/>
                </a:cubicBezTo>
                <a:cubicBezTo>
                  <a:pt x="119" y="37"/>
                  <a:pt x="120" y="35"/>
                  <a:pt x="120" y="32"/>
                </a:cubicBezTo>
                <a:cubicBezTo>
                  <a:pt x="120" y="30"/>
                  <a:pt x="120" y="28"/>
                  <a:pt x="119" y="27"/>
                </a:cubicBezTo>
                <a:cubicBezTo>
                  <a:pt x="118" y="25"/>
                  <a:pt x="116" y="24"/>
                  <a:pt x="114" y="23"/>
                </a:cubicBezTo>
                <a:cubicBezTo>
                  <a:pt x="113" y="22"/>
                  <a:pt x="110" y="21"/>
                  <a:pt x="106" y="20"/>
                </a:cubicBezTo>
                <a:cubicBezTo>
                  <a:pt x="103" y="19"/>
                  <a:pt x="100" y="18"/>
                  <a:pt x="99" y="16"/>
                </a:cubicBezTo>
                <a:cubicBezTo>
                  <a:pt x="97" y="15"/>
                  <a:pt x="96" y="14"/>
                  <a:pt x="96" y="12"/>
                </a:cubicBezTo>
                <a:cubicBezTo>
                  <a:pt x="96" y="9"/>
                  <a:pt x="97" y="8"/>
                  <a:pt x="99" y="6"/>
                </a:cubicBezTo>
                <a:cubicBezTo>
                  <a:pt x="101" y="5"/>
                  <a:pt x="103" y="4"/>
                  <a:pt x="106" y="4"/>
                </a:cubicBezTo>
                <a:cubicBezTo>
                  <a:pt x="109" y="4"/>
                  <a:pt x="112" y="5"/>
                  <a:pt x="114" y="7"/>
                </a:cubicBezTo>
                <a:cubicBezTo>
                  <a:pt x="115" y="8"/>
                  <a:pt x="116" y="10"/>
                  <a:pt x="116" y="13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0" y="11"/>
                  <a:pt x="119" y="9"/>
                  <a:pt x="118" y="7"/>
                </a:cubicBezTo>
                <a:cubicBezTo>
                  <a:pt x="117" y="5"/>
                  <a:pt x="115" y="4"/>
                  <a:pt x="113" y="3"/>
                </a:cubicBezTo>
                <a:cubicBezTo>
                  <a:pt x="111" y="2"/>
                  <a:pt x="109" y="1"/>
                  <a:pt x="106" y="1"/>
                </a:cubicBezTo>
                <a:cubicBezTo>
                  <a:pt x="102" y="1"/>
                  <a:pt x="99" y="2"/>
                  <a:pt x="96" y="4"/>
                </a:cubicBezTo>
                <a:cubicBezTo>
                  <a:pt x="94" y="6"/>
                  <a:pt x="93" y="9"/>
                  <a:pt x="93" y="12"/>
                </a:cubicBezTo>
                <a:cubicBezTo>
                  <a:pt x="93" y="15"/>
                  <a:pt x="94" y="17"/>
                  <a:pt x="97" y="19"/>
                </a:cubicBezTo>
                <a:cubicBezTo>
                  <a:pt x="99" y="21"/>
                  <a:pt x="102" y="22"/>
                  <a:pt x="106" y="23"/>
                </a:cubicBezTo>
                <a:cubicBezTo>
                  <a:pt x="110" y="24"/>
                  <a:pt x="113" y="25"/>
                  <a:pt x="114" y="27"/>
                </a:cubicBezTo>
                <a:cubicBezTo>
                  <a:pt x="116" y="28"/>
                  <a:pt x="117" y="30"/>
                  <a:pt x="117" y="32"/>
                </a:cubicBezTo>
                <a:cubicBezTo>
                  <a:pt x="117" y="34"/>
                  <a:pt x="116" y="36"/>
                  <a:pt x="114" y="37"/>
                </a:cubicBezTo>
                <a:close/>
                <a:moveTo>
                  <a:pt x="366" y="6"/>
                </a:moveTo>
                <a:cubicBezTo>
                  <a:pt x="367" y="6"/>
                  <a:pt x="367" y="6"/>
                  <a:pt x="368" y="5"/>
                </a:cubicBezTo>
                <a:cubicBezTo>
                  <a:pt x="368" y="5"/>
                  <a:pt x="368" y="4"/>
                  <a:pt x="368" y="4"/>
                </a:cubicBezTo>
                <a:cubicBezTo>
                  <a:pt x="368" y="3"/>
                  <a:pt x="368" y="2"/>
                  <a:pt x="368" y="2"/>
                </a:cubicBezTo>
                <a:cubicBezTo>
                  <a:pt x="367" y="2"/>
                  <a:pt x="367" y="1"/>
                  <a:pt x="366" y="1"/>
                </a:cubicBezTo>
                <a:cubicBezTo>
                  <a:pt x="365" y="1"/>
                  <a:pt x="365" y="2"/>
                  <a:pt x="364" y="2"/>
                </a:cubicBezTo>
                <a:cubicBezTo>
                  <a:pt x="364" y="2"/>
                  <a:pt x="364" y="3"/>
                  <a:pt x="364" y="4"/>
                </a:cubicBezTo>
                <a:cubicBezTo>
                  <a:pt x="364" y="4"/>
                  <a:pt x="364" y="5"/>
                  <a:pt x="364" y="5"/>
                </a:cubicBezTo>
                <a:cubicBezTo>
                  <a:pt x="365" y="6"/>
                  <a:pt x="365" y="6"/>
                  <a:pt x="366" y="6"/>
                </a:cubicBezTo>
                <a:close/>
                <a:moveTo>
                  <a:pt x="321" y="72"/>
                </a:moveTo>
                <a:cubicBezTo>
                  <a:pt x="321" y="68"/>
                  <a:pt x="321" y="68"/>
                  <a:pt x="321" y="68"/>
                </a:cubicBezTo>
                <a:cubicBezTo>
                  <a:pt x="313" y="68"/>
                  <a:pt x="313" y="68"/>
                  <a:pt x="313" y="68"/>
                </a:cubicBezTo>
                <a:cubicBezTo>
                  <a:pt x="313" y="98"/>
                  <a:pt x="313" y="98"/>
                  <a:pt x="313" y="98"/>
                </a:cubicBezTo>
                <a:cubicBezTo>
                  <a:pt x="321" y="98"/>
                  <a:pt x="321" y="98"/>
                  <a:pt x="321" y="98"/>
                </a:cubicBezTo>
                <a:cubicBezTo>
                  <a:pt x="321" y="77"/>
                  <a:pt x="321" y="77"/>
                  <a:pt x="321" y="77"/>
                </a:cubicBezTo>
                <a:cubicBezTo>
                  <a:pt x="322" y="75"/>
                  <a:pt x="324" y="74"/>
                  <a:pt x="326" y="74"/>
                </a:cubicBezTo>
                <a:cubicBezTo>
                  <a:pt x="328" y="74"/>
                  <a:pt x="329" y="74"/>
                  <a:pt x="330" y="75"/>
                </a:cubicBezTo>
                <a:cubicBezTo>
                  <a:pt x="331" y="76"/>
                  <a:pt x="331" y="77"/>
                  <a:pt x="331" y="79"/>
                </a:cubicBezTo>
                <a:cubicBezTo>
                  <a:pt x="331" y="98"/>
                  <a:pt x="331" y="98"/>
                  <a:pt x="331" y="98"/>
                </a:cubicBezTo>
                <a:cubicBezTo>
                  <a:pt x="339" y="98"/>
                  <a:pt x="339" y="98"/>
                  <a:pt x="339" y="98"/>
                </a:cubicBezTo>
                <a:cubicBezTo>
                  <a:pt x="339" y="79"/>
                  <a:pt x="339" y="79"/>
                  <a:pt x="339" y="79"/>
                </a:cubicBezTo>
                <a:cubicBezTo>
                  <a:pt x="339" y="75"/>
                  <a:pt x="338" y="72"/>
                  <a:pt x="336" y="70"/>
                </a:cubicBezTo>
                <a:cubicBezTo>
                  <a:pt x="335" y="68"/>
                  <a:pt x="333" y="68"/>
                  <a:pt x="329" y="68"/>
                </a:cubicBezTo>
                <a:cubicBezTo>
                  <a:pt x="326" y="68"/>
                  <a:pt x="323" y="69"/>
                  <a:pt x="321" y="72"/>
                </a:cubicBezTo>
                <a:close/>
                <a:moveTo>
                  <a:pt x="129" y="87"/>
                </a:moveTo>
                <a:cubicBezTo>
                  <a:pt x="128" y="68"/>
                  <a:pt x="128" y="68"/>
                  <a:pt x="128" y="68"/>
                </a:cubicBezTo>
                <a:cubicBezTo>
                  <a:pt x="139" y="98"/>
                  <a:pt x="139" y="98"/>
                  <a:pt x="139" y="98"/>
                </a:cubicBezTo>
                <a:cubicBezTo>
                  <a:pt x="145" y="98"/>
                  <a:pt x="145" y="98"/>
                  <a:pt x="145" y="98"/>
                </a:cubicBezTo>
                <a:cubicBezTo>
                  <a:pt x="156" y="68"/>
                  <a:pt x="156" y="68"/>
                  <a:pt x="156" y="68"/>
                </a:cubicBezTo>
                <a:cubicBezTo>
                  <a:pt x="155" y="87"/>
                  <a:pt x="155" y="87"/>
                  <a:pt x="155" y="87"/>
                </a:cubicBezTo>
                <a:cubicBezTo>
                  <a:pt x="155" y="98"/>
                  <a:pt x="155" y="98"/>
                  <a:pt x="155" y="98"/>
                </a:cubicBezTo>
                <a:cubicBezTo>
                  <a:pt x="163" y="98"/>
                  <a:pt x="163" y="98"/>
                  <a:pt x="163" y="98"/>
                </a:cubicBezTo>
                <a:cubicBezTo>
                  <a:pt x="163" y="58"/>
                  <a:pt x="163" y="58"/>
                  <a:pt x="163" y="58"/>
                </a:cubicBezTo>
                <a:cubicBezTo>
                  <a:pt x="152" y="58"/>
                  <a:pt x="152" y="58"/>
                  <a:pt x="152" y="58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2" y="58"/>
                  <a:pt x="132" y="58"/>
                  <a:pt x="132" y="58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21" y="98"/>
                  <a:pt x="121" y="98"/>
                  <a:pt x="121" y="98"/>
                </a:cubicBezTo>
                <a:cubicBezTo>
                  <a:pt x="129" y="98"/>
                  <a:pt x="129" y="98"/>
                  <a:pt x="129" y="98"/>
                </a:cubicBezTo>
                <a:lnTo>
                  <a:pt x="129" y="87"/>
                </a:lnTo>
                <a:close/>
                <a:moveTo>
                  <a:pt x="299" y="98"/>
                </a:moveTo>
                <a:cubicBezTo>
                  <a:pt x="307" y="98"/>
                  <a:pt x="307" y="98"/>
                  <a:pt x="307" y="98"/>
                </a:cubicBezTo>
                <a:cubicBezTo>
                  <a:pt x="307" y="68"/>
                  <a:pt x="307" y="68"/>
                  <a:pt x="307" y="68"/>
                </a:cubicBezTo>
                <a:cubicBezTo>
                  <a:pt x="299" y="68"/>
                  <a:pt x="299" y="68"/>
                  <a:pt x="299" y="68"/>
                </a:cubicBezTo>
                <a:lnTo>
                  <a:pt x="299" y="98"/>
                </a:lnTo>
                <a:close/>
                <a:moveTo>
                  <a:pt x="263" y="98"/>
                </a:moveTo>
                <a:cubicBezTo>
                  <a:pt x="266" y="98"/>
                  <a:pt x="268" y="98"/>
                  <a:pt x="270" y="97"/>
                </a:cubicBezTo>
                <a:cubicBezTo>
                  <a:pt x="272" y="96"/>
                  <a:pt x="273" y="95"/>
                  <a:pt x="275" y="93"/>
                </a:cubicBezTo>
                <a:cubicBezTo>
                  <a:pt x="271" y="89"/>
                  <a:pt x="271" y="89"/>
                  <a:pt x="271" y="89"/>
                </a:cubicBezTo>
                <a:cubicBezTo>
                  <a:pt x="269" y="91"/>
                  <a:pt x="267" y="92"/>
                  <a:pt x="264" y="92"/>
                </a:cubicBezTo>
                <a:cubicBezTo>
                  <a:pt x="262" y="92"/>
                  <a:pt x="260" y="91"/>
                  <a:pt x="259" y="90"/>
                </a:cubicBezTo>
                <a:cubicBezTo>
                  <a:pt x="257" y="89"/>
                  <a:pt x="257" y="87"/>
                  <a:pt x="256" y="85"/>
                </a:cubicBezTo>
                <a:cubicBezTo>
                  <a:pt x="275" y="85"/>
                  <a:pt x="275" y="85"/>
                  <a:pt x="275" y="85"/>
                </a:cubicBezTo>
                <a:cubicBezTo>
                  <a:pt x="275" y="82"/>
                  <a:pt x="275" y="82"/>
                  <a:pt x="275" y="82"/>
                </a:cubicBezTo>
                <a:cubicBezTo>
                  <a:pt x="275" y="78"/>
                  <a:pt x="274" y="74"/>
                  <a:pt x="272" y="71"/>
                </a:cubicBezTo>
                <a:cubicBezTo>
                  <a:pt x="269" y="69"/>
                  <a:pt x="266" y="68"/>
                  <a:pt x="262" y="68"/>
                </a:cubicBezTo>
                <a:cubicBezTo>
                  <a:pt x="259" y="68"/>
                  <a:pt x="257" y="68"/>
                  <a:pt x="255" y="69"/>
                </a:cubicBezTo>
                <a:cubicBezTo>
                  <a:pt x="253" y="71"/>
                  <a:pt x="251" y="73"/>
                  <a:pt x="250" y="75"/>
                </a:cubicBezTo>
                <a:cubicBezTo>
                  <a:pt x="249" y="77"/>
                  <a:pt x="248" y="80"/>
                  <a:pt x="248" y="83"/>
                </a:cubicBezTo>
                <a:cubicBezTo>
                  <a:pt x="248" y="84"/>
                  <a:pt x="248" y="84"/>
                  <a:pt x="248" y="84"/>
                </a:cubicBezTo>
                <a:cubicBezTo>
                  <a:pt x="248" y="88"/>
                  <a:pt x="250" y="92"/>
                  <a:pt x="252" y="94"/>
                </a:cubicBezTo>
                <a:cubicBezTo>
                  <a:pt x="255" y="97"/>
                  <a:pt x="259" y="98"/>
                  <a:pt x="263" y="98"/>
                </a:cubicBezTo>
                <a:close/>
                <a:moveTo>
                  <a:pt x="258" y="76"/>
                </a:moveTo>
                <a:cubicBezTo>
                  <a:pt x="259" y="74"/>
                  <a:pt x="261" y="74"/>
                  <a:pt x="262" y="74"/>
                </a:cubicBezTo>
                <a:cubicBezTo>
                  <a:pt x="264" y="74"/>
                  <a:pt x="265" y="74"/>
                  <a:pt x="266" y="75"/>
                </a:cubicBezTo>
                <a:cubicBezTo>
                  <a:pt x="267" y="76"/>
                  <a:pt x="267" y="78"/>
                  <a:pt x="267" y="79"/>
                </a:cubicBezTo>
                <a:cubicBezTo>
                  <a:pt x="267" y="80"/>
                  <a:pt x="267" y="80"/>
                  <a:pt x="267" y="80"/>
                </a:cubicBezTo>
                <a:cubicBezTo>
                  <a:pt x="256" y="80"/>
                  <a:pt x="256" y="80"/>
                  <a:pt x="256" y="80"/>
                </a:cubicBezTo>
                <a:cubicBezTo>
                  <a:pt x="257" y="78"/>
                  <a:pt x="257" y="77"/>
                  <a:pt x="258" y="76"/>
                </a:cubicBezTo>
                <a:close/>
                <a:moveTo>
                  <a:pt x="220" y="56"/>
                </a:moveTo>
                <a:cubicBezTo>
                  <a:pt x="220" y="98"/>
                  <a:pt x="220" y="98"/>
                  <a:pt x="220" y="98"/>
                </a:cubicBezTo>
                <a:cubicBezTo>
                  <a:pt x="228" y="98"/>
                  <a:pt x="228" y="98"/>
                  <a:pt x="228" y="98"/>
                </a:cubicBezTo>
                <a:cubicBezTo>
                  <a:pt x="228" y="89"/>
                  <a:pt x="228" y="89"/>
                  <a:pt x="228" y="89"/>
                </a:cubicBezTo>
                <a:cubicBezTo>
                  <a:pt x="231" y="86"/>
                  <a:pt x="231" y="86"/>
                  <a:pt x="231" y="86"/>
                </a:cubicBezTo>
                <a:cubicBezTo>
                  <a:pt x="238" y="98"/>
                  <a:pt x="238" y="98"/>
                  <a:pt x="238" y="98"/>
                </a:cubicBezTo>
                <a:cubicBezTo>
                  <a:pt x="247" y="98"/>
                  <a:pt x="247" y="98"/>
                  <a:pt x="247" y="98"/>
                </a:cubicBezTo>
                <a:cubicBezTo>
                  <a:pt x="236" y="80"/>
                  <a:pt x="236" y="80"/>
                  <a:pt x="236" y="80"/>
                </a:cubicBezTo>
                <a:cubicBezTo>
                  <a:pt x="247" y="68"/>
                  <a:pt x="247" y="68"/>
                  <a:pt x="247" y="68"/>
                </a:cubicBezTo>
                <a:cubicBezTo>
                  <a:pt x="237" y="68"/>
                  <a:pt x="237" y="68"/>
                  <a:pt x="237" y="68"/>
                </a:cubicBezTo>
                <a:cubicBezTo>
                  <a:pt x="229" y="77"/>
                  <a:pt x="229" y="77"/>
                  <a:pt x="229" y="77"/>
                </a:cubicBezTo>
                <a:cubicBezTo>
                  <a:pt x="228" y="79"/>
                  <a:pt x="228" y="79"/>
                  <a:pt x="228" y="79"/>
                </a:cubicBezTo>
                <a:cubicBezTo>
                  <a:pt x="228" y="56"/>
                  <a:pt x="228" y="56"/>
                  <a:pt x="228" y="56"/>
                </a:cubicBezTo>
                <a:lnTo>
                  <a:pt x="220" y="56"/>
                </a:lnTo>
                <a:close/>
                <a:moveTo>
                  <a:pt x="171" y="72"/>
                </a:moveTo>
                <a:cubicBezTo>
                  <a:pt x="170" y="74"/>
                  <a:pt x="169" y="75"/>
                  <a:pt x="169" y="77"/>
                </a:cubicBezTo>
                <a:cubicBezTo>
                  <a:pt x="177" y="77"/>
                  <a:pt x="177" y="77"/>
                  <a:pt x="177" y="77"/>
                </a:cubicBezTo>
                <a:cubicBezTo>
                  <a:pt x="177" y="76"/>
                  <a:pt x="177" y="75"/>
                  <a:pt x="178" y="74"/>
                </a:cubicBezTo>
                <a:cubicBezTo>
                  <a:pt x="179" y="74"/>
                  <a:pt x="180" y="73"/>
                  <a:pt x="181" y="73"/>
                </a:cubicBezTo>
                <a:cubicBezTo>
                  <a:pt x="183" y="73"/>
                  <a:pt x="184" y="74"/>
                  <a:pt x="185" y="75"/>
                </a:cubicBezTo>
                <a:cubicBezTo>
                  <a:pt x="185" y="75"/>
                  <a:pt x="186" y="77"/>
                  <a:pt x="186" y="78"/>
                </a:cubicBezTo>
                <a:cubicBezTo>
                  <a:pt x="186" y="80"/>
                  <a:pt x="186" y="80"/>
                  <a:pt x="186" y="80"/>
                </a:cubicBezTo>
                <a:cubicBezTo>
                  <a:pt x="182" y="80"/>
                  <a:pt x="182" y="80"/>
                  <a:pt x="182" y="80"/>
                </a:cubicBezTo>
                <a:cubicBezTo>
                  <a:pt x="178" y="80"/>
                  <a:pt x="174" y="80"/>
                  <a:pt x="172" y="82"/>
                </a:cubicBezTo>
                <a:cubicBezTo>
                  <a:pt x="170" y="84"/>
                  <a:pt x="168" y="86"/>
                  <a:pt x="168" y="89"/>
                </a:cubicBezTo>
                <a:cubicBezTo>
                  <a:pt x="168" y="92"/>
                  <a:pt x="169" y="94"/>
                  <a:pt x="171" y="96"/>
                </a:cubicBezTo>
                <a:cubicBezTo>
                  <a:pt x="173" y="97"/>
                  <a:pt x="176" y="98"/>
                  <a:pt x="178" y="98"/>
                </a:cubicBezTo>
                <a:cubicBezTo>
                  <a:pt x="182" y="98"/>
                  <a:pt x="184" y="97"/>
                  <a:pt x="186" y="95"/>
                </a:cubicBezTo>
                <a:cubicBezTo>
                  <a:pt x="186" y="96"/>
                  <a:pt x="186" y="97"/>
                  <a:pt x="187" y="98"/>
                </a:cubicBezTo>
                <a:cubicBezTo>
                  <a:pt x="195" y="98"/>
                  <a:pt x="195" y="98"/>
                  <a:pt x="195" y="98"/>
                </a:cubicBezTo>
                <a:cubicBezTo>
                  <a:pt x="195" y="97"/>
                  <a:pt x="195" y="97"/>
                  <a:pt x="195" y="97"/>
                </a:cubicBezTo>
                <a:cubicBezTo>
                  <a:pt x="194" y="96"/>
                  <a:pt x="194" y="94"/>
                  <a:pt x="194" y="91"/>
                </a:cubicBezTo>
                <a:cubicBezTo>
                  <a:pt x="194" y="78"/>
                  <a:pt x="194" y="78"/>
                  <a:pt x="194" y="78"/>
                </a:cubicBezTo>
                <a:cubicBezTo>
                  <a:pt x="194" y="75"/>
                  <a:pt x="192" y="72"/>
                  <a:pt x="190" y="70"/>
                </a:cubicBezTo>
                <a:cubicBezTo>
                  <a:pt x="188" y="68"/>
                  <a:pt x="185" y="68"/>
                  <a:pt x="182" y="68"/>
                </a:cubicBezTo>
                <a:cubicBezTo>
                  <a:pt x="179" y="68"/>
                  <a:pt x="177" y="68"/>
                  <a:pt x="175" y="69"/>
                </a:cubicBezTo>
                <a:cubicBezTo>
                  <a:pt x="173" y="70"/>
                  <a:pt x="172" y="71"/>
                  <a:pt x="171" y="72"/>
                </a:cubicBezTo>
                <a:close/>
                <a:moveTo>
                  <a:pt x="186" y="89"/>
                </a:moveTo>
                <a:cubicBezTo>
                  <a:pt x="185" y="90"/>
                  <a:pt x="184" y="91"/>
                  <a:pt x="183" y="91"/>
                </a:cubicBezTo>
                <a:cubicBezTo>
                  <a:pt x="182" y="92"/>
                  <a:pt x="181" y="92"/>
                  <a:pt x="180" y="92"/>
                </a:cubicBezTo>
                <a:cubicBezTo>
                  <a:pt x="179" y="92"/>
                  <a:pt x="178" y="92"/>
                  <a:pt x="177" y="91"/>
                </a:cubicBezTo>
                <a:cubicBezTo>
                  <a:pt x="177" y="91"/>
                  <a:pt x="176" y="90"/>
                  <a:pt x="176" y="89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7" y="86"/>
                  <a:pt x="179" y="84"/>
                  <a:pt x="183" y="84"/>
                </a:cubicBezTo>
                <a:cubicBezTo>
                  <a:pt x="186" y="84"/>
                  <a:pt x="186" y="84"/>
                  <a:pt x="186" y="84"/>
                </a:cubicBezTo>
                <a:lnTo>
                  <a:pt x="186" y="89"/>
                </a:lnTo>
                <a:close/>
                <a:moveTo>
                  <a:pt x="233" y="0"/>
                </a:moveTo>
                <a:cubicBezTo>
                  <a:pt x="230" y="0"/>
                  <a:pt x="230" y="0"/>
                  <a:pt x="230" y="0"/>
                </a:cubicBezTo>
                <a:cubicBezTo>
                  <a:pt x="230" y="42"/>
                  <a:pt x="230" y="42"/>
                  <a:pt x="230" y="42"/>
                </a:cubicBezTo>
                <a:cubicBezTo>
                  <a:pt x="233" y="42"/>
                  <a:pt x="233" y="42"/>
                  <a:pt x="233" y="42"/>
                </a:cubicBezTo>
                <a:lnTo>
                  <a:pt x="233" y="0"/>
                </a:lnTo>
                <a:close/>
                <a:moveTo>
                  <a:pt x="187" y="42"/>
                </a:moveTo>
                <a:cubicBezTo>
                  <a:pt x="190" y="42"/>
                  <a:pt x="190" y="42"/>
                  <a:pt x="190" y="42"/>
                </a:cubicBezTo>
                <a:cubicBezTo>
                  <a:pt x="190" y="12"/>
                  <a:pt x="190" y="12"/>
                  <a:pt x="190" y="12"/>
                </a:cubicBezTo>
                <a:cubicBezTo>
                  <a:pt x="187" y="12"/>
                  <a:pt x="187" y="12"/>
                  <a:pt x="187" y="12"/>
                </a:cubicBezTo>
                <a:lnTo>
                  <a:pt x="187" y="42"/>
                </a:lnTo>
                <a:close/>
                <a:moveTo>
                  <a:pt x="189" y="6"/>
                </a:moveTo>
                <a:cubicBezTo>
                  <a:pt x="189" y="6"/>
                  <a:pt x="190" y="6"/>
                  <a:pt x="190" y="5"/>
                </a:cubicBezTo>
                <a:cubicBezTo>
                  <a:pt x="191" y="5"/>
                  <a:pt x="191" y="4"/>
                  <a:pt x="191" y="4"/>
                </a:cubicBezTo>
                <a:cubicBezTo>
                  <a:pt x="191" y="3"/>
                  <a:pt x="191" y="2"/>
                  <a:pt x="190" y="2"/>
                </a:cubicBezTo>
                <a:cubicBezTo>
                  <a:pt x="190" y="2"/>
                  <a:pt x="189" y="1"/>
                  <a:pt x="189" y="1"/>
                </a:cubicBezTo>
                <a:cubicBezTo>
                  <a:pt x="188" y="1"/>
                  <a:pt x="188" y="2"/>
                  <a:pt x="187" y="2"/>
                </a:cubicBezTo>
                <a:cubicBezTo>
                  <a:pt x="187" y="2"/>
                  <a:pt x="187" y="3"/>
                  <a:pt x="187" y="4"/>
                </a:cubicBezTo>
                <a:cubicBezTo>
                  <a:pt x="187" y="4"/>
                  <a:pt x="187" y="5"/>
                  <a:pt x="187" y="5"/>
                </a:cubicBezTo>
                <a:cubicBezTo>
                  <a:pt x="188" y="6"/>
                  <a:pt x="188" y="6"/>
                  <a:pt x="189" y="6"/>
                </a:cubicBezTo>
                <a:close/>
                <a:moveTo>
                  <a:pt x="303" y="65"/>
                </a:moveTo>
                <a:cubicBezTo>
                  <a:pt x="304" y="65"/>
                  <a:pt x="305" y="64"/>
                  <a:pt x="306" y="63"/>
                </a:cubicBezTo>
                <a:cubicBezTo>
                  <a:pt x="307" y="63"/>
                  <a:pt x="307" y="62"/>
                  <a:pt x="307" y="60"/>
                </a:cubicBezTo>
                <a:cubicBezTo>
                  <a:pt x="307" y="59"/>
                  <a:pt x="307" y="58"/>
                  <a:pt x="306" y="58"/>
                </a:cubicBezTo>
                <a:cubicBezTo>
                  <a:pt x="305" y="57"/>
                  <a:pt x="304" y="56"/>
                  <a:pt x="303" y="56"/>
                </a:cubicBezTo>
                <a:cubicBezTo>
                  <a:pt x="302" y="56"/>
                  <a:pt x="301" y="57"/>
                  <a:pt x="300" y="58"/>
                </a:cubicBezTo>
                <a:cubicBezTo>
                  <a:pt x="299" y="58"/>
                  <a:pt x="299" y="59"/>
                  <a:pt x="299" y="60"/>
                </a:cubicBezTo>
                <a:cubicBezTo>
                  <a:pt x="299" y="62"/>
                  <a:pt x="299" y="63"/>
                  <a:pt x="300" y="63"/>
                </a:cubicBezTo>
                <a:cubicBezTo>
                  <a:pt x="301" y="64"/>
                  <a:pt x="302" y="65"/>
                  <a:pt x="303" y="65"/>
                </a:cubicBezTo>
                <a:close/>
                <a:moveTo>
                  <a:pt x="211" y="24"/>
                </a:moveTo>
                <a:cubicBezTo>
                  <a:pt x="207" y="24"/>
                  <a:pt x="204" y="25"/>
                  <a:pt x="201" y="27"/>
                </a:cubicBezTo>
                <a:cubicBezTo>
                  <a:pt x="199" y="29"/>
                  <a:pt x="198" y="31"/>
                  <a:pt x="198" y="34"/>
                </a:cubicBezTo>
                <a:cubicBezTo>
                  <a:pt x="198" y="36"/>
                  <a:pt x="199" y="38"/>
                  <a:pt x="200" y="40"/>
                </a:cubicBezTo>
                <a:cubicBezTo>
                  <a:pt x="202" y="41"/>
                  <a:pt x="204" y="42"/>
                  <a:pt x="207" y="42"/>
                </a:cubicBezTo>
                <a:cubicBezTo>
                  <a:pt x="209" y="42"/>
                  <a:pt x="211" y="42"/>
                  <a:pt x="213" y="41"/>
                </a:cubicBezTo>
                <a:cubicBezTo>
                  <a:pt x="215" y="40"/>
                  <a:pt x="216" y="39"/>
                  <a:pt x="217" y="38"/>
                </a:cubicBezTo>
                <a:cubicBezTo>
                  <a:pt x="217" y="39"/>
                  <a:pt x="218" y="41"/>
                  <a:pt x="218" y="42"/>
                </a:cubicBezTo>
                <a:cubicBezTo>
                  <a:pt x="221" y="42"/>
                  <a:pt x="221" y="42"/>
                  <a:pt x="221" y="42"/>
                </a:cubicBezTo>
                <a:cubicBezTo>
                  <a:pt x="221" y="41"/>
                  <a:pt x="221" y="41"/>
                  <a:pt x="221" y="41"/>
                </a:cubicBezTo>
                <a:cubicBezTo>
                  <a:pt x="221" y="40"/>
                  <a:pt x="221" y="38"/>
                  <a:pt x="221" y="35"/>
                </a:cubicBezTo>
                <a:cubicBezTo>
                  <a:pt x="221" y="21"/>
                  <a:pt x="221" y="21"/>
                  <a:pt x="221" y="21"/>
                </a:cubicBezTo>
                <a:cubicBezTo>
                  <a:pt x="220" y="18"/>
                  <a:pt x="220" y="16"/>
                  <a:pt x="218" y="14"/>
                </a:cubicBezTo>
                <a:cubicBezTo>
                  <a:pt x="216" y="12"/>
                  <a:pt x="213" y="12"/>
                  <a:pt x="210" y="12"/>
                </a:cubicBezTo>
                <a:cubicBezTo>
                  <a:pt x="207" y="12"/>
                  <a:pt x="204" y="12"/>
                  <a:pt x="202" y="14"/>
                </a:cubicBezTo>
                <a:cubicBezTo>
                  <a:pt x="200" y="16"/>
                  <a:pt x="198" y="18"/>
                  <a:pt x="198" y="20"/>
                </a:cubicBezTo>
                <a:cubicBezTo>
                  <a:pt x="202" y="20"/>
                  <a:pt x="202" y="20"/>
                  <a:pt x="202" y="20"/>
                </a:cubicBezTo>
                <a:cubicBezTo>
                  <a:pt x="202" y="19"/>
                  <a:pt x="202" y="17"/>
                  <a:pt x="204" y="16"/>
                </a:cubicBezTo>
                <a:cubicBezTo>
                  <a:pt x="205" y="15"/>
                  <a:pt x="207" y="14"/>
                  <a:pt x="210" y="14"/>
                </a:cubicBezTo>
                <a:cubicBezTo>
                  <a:pt x="212" y="14"/>
                  <a:pt x="214" y="15"/>
                  <a:pt x="215" y="16"/>
                </a:cubicBezTo>
                <a:cubicBezTo>
                  <a:pt x="217" y="17"/>
                  <a:pt x="217" y="19"/>
                  <a:pt x="217" y="21"/>
                </a:cubicBezTo>
                <a:cubicBezTo>
                  <a:pt x="217" y="24"/>
                  <a:pt x="217" y="24"/>
                  <a:pt x="217" y="24"/>
                </a:cubicBezTo>
                <a:lnTo>
                  <a:pt x="211" y="24"/>
                </a:lnTo>
                <a:close/>
                <a:moveTo>
                  <a:pt x="217" y="34"/>
                </a:moveTo>
                <a:cubicBezTo>
                  <a:pt x="217" y="35"/>
                  <a:pt x="215" y="37"/>
                  <a:pt x="214" y="38"/>
                </a:cubicBezTo>
                <a:cubicBezTo>
                  <a:pt x="212" y="39"/>
                  <a:pt x="210" y="39"/>
                  <a:pt x="208" y="39"/>
                </a:cubicBezTo>
                <a:cubicBezTo>
                  <a:pt x="206" y="39"/>
                  <a:pt x="204" y="39"/>
                  <a:pt x="203" y="38"/>
                </a:cubicBezTo>
                <a:cubicBezTo>
                  <a:pt x="202" y="37"/>
                  <a:pt x="201" y="35"/>
                  <a:pt x="201" y="34"/>
                </a:cubicBezTo>
                <a:cubicBezTo>
                  <a:pt x="201" y="32"/>
                  <a:pt x="202" y="30"/>
                  <a:pt x="204" y="29"/>
                </a:cubicBezTo>
                <a:cubicBezTo>
                  <a:pt x="206" y="28"/>
                  <a:pt x="208" y="27"/>
                  <a:pt x="211" y="27"/>
                </a:cubicBezTo>
                <a:cubicBezTo>
                  <a:pt x="217" y="27"/>
                  <a:pt x="217" y="27"/>
                  <a:pt x="217" y="27"/>
                </a:cubicBezTo>
                <a:lnTo>
                  <a:pt x="217" y="34"/>
                </a:lnTo>
                <a:close/>
                <a:moveTo>
                  <a:pt x="309" y="40"/>
                </a:moveTo>
                <a:cubicBezTo>
                  <a:pt x="311" y="42"/>
                  <a:pt x="313" y="42"/>
                  <a:pt x="315" y="42"/>
                </a:cubicBezTo>
                <a:cubicBezTo>
                  <a:pt x="320" y="42"/>
                  <a:pt x="323" y="40"/>
                  <a:pt x="326" y="37"/>
                </a:cubicBezTo>
                <a:cubicBezTo>
                  <a:pt x="324" y="35"/>
                  <a:pt x="324" y="35"/>
                  <a:pt x="324" y="35"/>
                </a:cubicBezTo>
                <a:cubicBezTo>
                  <a:pt x="323" y="37"/>
                  <a:pt x="321" y="38"/>
                  <a:pt x="320" y="39"/>
                </a:cubicBezTo>
                <a:cubicBezTo>
                  <a:pt x="319" y="39"/>
                  <a:pt x="317" y="39"/>
                  <a:pt x="315" y="39"/>
                </a:cubicBezTo>
                <a:cubicBezTo>
                  <a:pt x="313" y="39"/>
                  <a:pt x="310" y="38"/>
                  <a:pt x="308" y="36"/>
                </a:cubicBezTo>
                <a:cubicBezTo>
                  <a:pt x="306" y="34"/>
                  <a:pt x="305" y="31"/>
                  <a:pt x="305" y="28"/>
                </a:cubicBezTo>
                <a:cubicBezTo>
                  <a:pt x="305" y="27"/>
                  <a:pt x="305" y="27"/>
                  <a:pt x="305" y="27"/>
                </a:cubicBezTo>
                <a:cubicBezTo>
                  <a:pt x="326" y="27"/>
                  <a:pt x="326" y="27"/>
                  <a:pt x="326" y="27"/>
                </a:cubicBezTo>
                <a:cubicBezTo>
                  <a:pt x="326" y="25"/>
                  <a:pt x="326" y="25"/>
                  <a:pt x="326" y="25"/>
                </a:cubicBezTo>
                <a:cubicBezTo>
                  <a:pt x="326" y="21"/>
                  <a:pt x="325" y="18"/>
                  <a:pt x="323" y="15"/>
                </a:cubicBezTo>
                <a:cubicBezTo>
                  <a:pt x="321" y="13"/>
                  <a:pt x="318" y="12"/>
                  <a:pt x="315" y="12"/>
                </a:cubicBezTo>
                <a:cubicBezTo>
                  <a:pt x="312" y="12"/>
                  <a:pt x="310" y="12"/>
                  <a:pt x="308" y="14"/>
                </a:cubicBezTo>
                <a:cubicBezTo>
                  <a:pt x="306" y="15"/>
                  <a:pt x="305" y="17"/>
                  <a:pt x="304" y="19"/>
                </a:cubicBezTo>
                <a:cubicBezTo>
                  <a:pt x="303" y="21"/>
                  <a:pt x="302" y="24"/>
                  <a:pt x="302" y="27"/>
                </a:cubicBezTo>
                <a:cubicBezTo>
                  <a:pt x="302" y="28"/>
                  <a:pt x="302" y="28"/>
                  <a:pt x="302" y="28"/>
                </a:cubicBezTo>
                <a:cubicBezTo>
                  <a:pt x="302" y="30"/>
                  <a:pt x="303" y="33"/>
                  <a:pt x="304" y="35"/>
                </a:cubicBezTo>
                <a:cubicBezTo>
                  <a:pt x="305" y="37"/>
                  <a:pt x="306" y="39"/>
                  <a:pt x="309" y="40"/>
                </a:cubicBezTo>
                <a:close/>
                <a:moveTo>
                  <a:pt x="309" y="17"/>
                </a:moveTo>
                <a:cubicBezTo>
                  <a:pt x="310" y="15"/>
                  <a:pt x="312" y="14"/>
                  <a:pt x="315" y="14"/>
                </a:cubicBezTo>
                <a:cubicBezTo>
                  <a:pt x="317" y="14"/>
                  <a:pt x="319" y="15"/>
                  <a:pt x="321" y="17"/>
                </a:cubicBezTo>
                <a:cubicBezTo>
                  <a:pt x="322" y="19"/>
                  <a:pt x="323" y="21"/>
                  <a:pt x="323" y="24"/>
                </a:cubicBezTo>
                <a:cubicBezTo>
                  <a:pt x="323" y="24"/>
                  <a:pt x="323" y="24"/>
                  <a:pt x="323" y="24"/>
                </a:cubicBezTo>
                <a:cubicBezTo>
                  <a:pt x="305" y="24"/>
                  <a:pt x="305" y="24"/>
                  <a:pt x="305" y="24"/>
                </a:cubicBezTo>
                <a:cubicBezTo>
                  <a:pt x="306" y="21"/>
                  <a:pt x="307" y="19"/>
                  <a:pt x="309" y="17"/>
                </a:cubicBezTo>
                <a:close/>
                <a:moveTo>
                  <a:pt x="290" y="98"/>
                </a:moveTo>
                <a:cubicBezTo>
                  <a:pt x="291" y="98"/>
                  <a:pt x="293" y="98"/>
                  <a:pt x="295" y="98"/>
                </a:cubicBezTo>
                <a:cubicBezTo>
                  <a:pt x="295" y="92"/>
                  <a:pt x="295" y="92"/>
                  <a:pt x="295" y="92"/>
                </a:cubicBezTo>
                <a:cubicBezTo>
                  <a:pt x="294" y="92"/>
                  <a:pt x="293" y="92"/>
                  <a:pt x="292" y="92"/>
                </a:cubicBezTo>
                <a:cubicBezTo>
                  <a:pt x="291" y="92"/>
                  <a:pt x="290" y="91"/>
                  <a:pt x="290" y="91"/>
                </a:cubicBezTo>
                <a:cubicBezTo>
                  <a:pt x="289" y="91"/>
                  <a:pt x="289" y="90"/>
                  <a:pt x="289" y="89"/>
                </a:cubicBezTo>
                <a:cubicBezTo>
                  <a:pt x="289" y="74"/>
                  <a:pt x="289" y="74"/>
                  <a:pt x="289" y="74"/>
                </a:cubicBezTo>
                <a:cubicBezTo>
                  <a:pt x="294" y="74"/>
                  <a:pt x="294" y="74"/>
                  <a:pt x="294" y="74"/>
                </a:cubicBezTo>
                <a:cubicBezTo>
                  <a:pt x="294" y="68"/>
                  <a:pt x="294" y="68"/>
                  <a:pt x="294" y="68"/>
                </a:cubicBezTo>
                <a:cubicBezTo>
                  <a:pt x="289" y="68"/>
                  <a:pt x="289" y="68"/>
                  <a:pt x="289" y="68"/>
                </a:cubicBezTo>
                <a:cubicBezTo>
                  <a:pt x="289" y="61"/>
                  <a:pt x="289" y="61"/>
                  <a:pt x="289" y="61"/>
                </a:cubicBezTo>
                <a:cubicBezTo>
                  <a:pt x="281" y="61"/>
                  <a:pt x="281" y="61"/>
                  <a:pt x="281" y="61"/>
                </a:cubicBezTo>
                <a:cubicBezTo>
                  <a:pt x="281" y="68"/>
                  <a:pt x="281" y="68"/>
                  <a:pt x="281" y="68"/>
                </a:cubicBezTo>
                <a:cubicBezTo>
                  <a:pt x="277" y="68"/>
                  <a:pt x="277" y="68"/>
                  <a:pt x="277" y="68"/>
                </a:cubicBezTo>
                <a:cubicBezTo>
                  <a:pt x="277" y="74"/>
                  <a:pt x="277" y="74"/>
                  <a:pt x="277" y="74"/>
                </a:cubicBezTo>
                <a:cubicBezTo>
                  <a:pt x="281" y="74"/>
                  <a:pt x="281" y="74"/>
                  <a:pt x="281" y="74"/>
                </a:cubicBezTo>
                <a:cubicBezTo>
                  <a:pt x="281" y="90"/>
                  <a:pt x="281" y="90"/>
                  <a:pt x="281" y="90"/>
                </a:cubicBezTo>
                <a:cubicBezTo>
                  <a:pt x="281" y="95"/>
                  <a:pt x="284" y="98"/>
                  <a:pt x="290" y="98"/>
                </a:cubicBezTo>
                <a:close/>
                <a:moveTo>
                  <a:pt x="260" y="24"/>
                </a:moveTo>
                <a:cubicBezTo>
                  <a:pt x="259" y="7"/>
                  <a:pt x="259" y="7"/>
                  <a:pt x="259" y="7"/>
                </a:cubicBezTo>
                <a:cubicBezTo>
                  <a:pt x="274" y="42"/>
                  <a:pt x="274" y="42"/>
                  <a:pt x="274" y="42"/>
                </a:cubicBezTo>
                <a:cubicBezTo>
                  <a:pt x="277" y="42"/>
                  <a:pt x="277" y="42"/>
                  <a:pt x="277" y="42"/>
                </a:cubicBezTo>
                <a:cubicBezTo>
                  <a:pt x="291" y="7"/>
                  <a:pt x="291" y="7"/>
                  <a:pt x="291" y="7"/>
                </a:cubicBezTo>
                <a:cubicBezTo>
                  <a:pt x="291" y="24"/>
                  <a:pt x="291" y="24"/>
                  <a:pt x="291" y="24"/>
                </a:cubicBezTo>
                <a:cubicBezTo>
                  <a:pt x="291" y="42"/>
                  <a:pt x="291" y="42"/>
                  <a:pt x="291" y="42"/>
                </a:cubicBezTo>
                <a:cubicBezTo>
                  <a:pt x="295" y="42"/>
                  <a:pt x="295" y="42"/>
                  <a:pt x="295" y="42"/>
                </a:cubicBezTo>
                <a:cubicBezTo>
                  <a:pt x="295" y="2"/>
                  <a:pt x="295" y="2"/>
                  <a:pt x="295" y="2"/>
                </a:cubicBezTo>
                <a:cubicBezTo>
                  <a:pt x="290" y="2"/>
                  <a:pt x="290" y="2"/>
                  <a:pt x="290" y="2"/>
                </a:cubicBezTo>
                <a:cubicBezTo>
                  <a:pt x="275" y="37"/>
                  <a:pt x="275" y="37"/>
                  <a:pt x="275" y="37"/>
                </a:cubicBezTo>
                <a:cubicBezTo>
                  <a:pt x="261" y="2"/>
                  <a:pt x="261" y="2"/>
                  <a:pt x="261" y="2"/>
                </a:cubicBezTo>
                <a:cubicBezTo>
                  <a:pt x="256" y="2"/>
                  <a:pt x="256" y="2"/>
                  <a:pt x="256" y="2"/>
                </a:cubicBezTo>
                <a:cubicBezTo>
                  <a:pt x="256" y="42"/>
                  <a:pt x="256" y="42"/>
                  <a:pt x="256" y="42"/>
                </a:cubicBezTo>
                <a:cubicBezTo>
                  <a:pt x="260" y="42"/>
                  <a:pt x="260" y="42"/>
                  <a:pt x="260" y="42"/>
                </a:cubicBezTo>
                <a:lnTo>
                  <a:pt x="260" y="24"/>
                </a:lnTo>
                <a:close/>
                <a:moveTo>
                  <a:pt x="208" y="78"/>
                </a:moveTo>
                <a:cubicBezTo>
                  <a:pt x="208" y="76"/>
                  <a:pt x="210" y="75"/>
                  <a:pt x="213" y="75"/>
                </a:cubicBezTo>
                <a:cubicBezTo>
                  <a:pt x="214" y="75"/>
                  <a:pt x="215" y="75"/>
                  <a:pt x="216" y="76"/>
                </a:cubicBezTo>
                <a:cubicBezTo>
                  <a:pt x="216" y="68"/>
                  <a:pt x="216" y="68"/>
                  <a:pt x="216" y="68"/>
                </a:cubicBezTo>
                <a:cubicBezTo>
                  <a:pt x="216" y="68"/>
                  <a:pt x="215" y="68"/>
                  <a:pt x="214" y="68"/>
                </a:cubicBezTo>
                <a:cubicBezTo>
                  <a:pt x="211" y="68"/>
                  <a:pt x="209" y="69"/>
                  <a:pt x="207" y="72"/>
                </a:cubicBezTo>
                <a:cubicBezTo>
                  <a:pt x="207" y="68"/>
                  <a:pt x="207" y="68"/>
                  <a:pt x="207" y="68"/>
                </a:cubicBezTo>
                <a:cubicBezTo>
                  <a:pt x="200" y="68"/>
                  <a:pt x="200" y="68"/>
                  <a:pt x="200" y="68"/>
                </a:cubicBezTo>
                <a:cubicBezTo>
                  <a:pt x="200" y="98"/>
                  <a:pt x="200" y="98"/>
                  <a:pt x="200" y="98"/>
                </a:cubicBezTo>
                <a:cubicBezTo>
                  <a:pt x="208" y="98"/>
                  <a:pt x="208" y="98"/>
                  <a:pt x="208" y="98"/>
                </a:cubicBezTo>
                <a:lnTo>
                  <a:pt x="208" y="7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26">
            <a:extLst>
              <a:ext uri="{FF2B5EF4-FFF2-40B4-BE49-F238E27FC236}">
                <a16:creationId xmlns:a16="http://schemas.microsoft.com/office/drawing/2014/main" id="{C11968A8-506C-4D77-AA49-B84E7B9FD127}"/>
              </a:ext>
            </a:extLst>
          </p:cNvPr>
          <p:cNvSpPr>
            <a:spLocks/>
          </p:cNvSpPr>
          <p:nvPr/>
        </p:nvSpPr>
        <p:spPr bwMode="auto">
          <a:xfrm>
            <a:off x="5702300" y="2051277"/>
            <a:ext cx="685800" cy="1619250"/>
          </a:xfrm>
          <a:custGeom>
            <a:avLst/>
            <a:gdLst>
              <a:gd name="T0" fmla="*/ 219 w 224"/>
              <a:gd name="T1" fmla="*/ 207 h 534"/>
              <a:gd name="T2" fmla="*/ 112 w 224"/>
              <a:gd name="T3" fmla="*/ 0 h 534"/>
              <a:gd name="T4" fmla="*/ 4 w 224"/>
              <a:gd name="T5" fmla="*/ 213 h 534"/>
              <a:gd name="T6" fmla="*/ 0 w 224"/>
              <a:gd name="T7" fmla="*/ 267 h 534"/>
              <a:gd name="T8" fmla="*/ 112 w 224"/>
              <a:gd name="T9" fmla="*/ 534 h 534"/>
              <a:gd name="T10" fmla="*/ 224 w 224"/>
              <a:gd name="T11" fmla="*/ 267 h 534"/>
              <a:gd name="T12" fmla="*/ 219 w 224"/>
              <a:gd name="T13" fmla="*/ 207 h 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4" h="534">
                <a:moveTo>
                  <a:pt x="219" y="207"/>
                </a:moveTo>
                <a:cubicBezTo>
                  <a:pt x="206" y="127"/>
                  <a:pt x="167" y="55"/>
                  <a:pt x="112" y="0"/>
                </a:cubicBezTo>
                <a:cubicBezTo>
                  <a:pt x="55" y="56"/>
                  <a:pt x="16" y="130"/>
                  <a:pt x="4" y="213"/>
                </a:cubicBezTo>
                <a:cubicBezTo>
                  <a:pt x="1" y="231"/>
                  <a:pt x="0" y="249"/>
                  <a:pt x="0" y="267"/>
                </a:cubicBezTo>
                <a:cubicBezTo>
                  <a:pt x="0" y="372"/>
                  <a:pt x="43" y="467"/>
                  <a:pt x="112" y="534"/>
                </a:cubicBezTo>
                <a:cubicBezTo>
                  <a:pt x="181" y="467"/>
                  <a:pt x="224" y="372"/>
                  <a:pt x="224" y="267"/>
                </a:cubicBezTo>
                <a:cubicBezTo>
                  <a:pt x="224" y="247"/>
                  <a:pt x="222" y="227"/>
                  <a:pt x="219" y="20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Rectangle 139">
            <a:extLst>
              <a:ext uri="{FF2B5EF4-FFF2-40B4-BE49-F238E27FC236}">
                <a16:creationId xmlns:a16="http://schemas.microsoft.com/office/drawing/2014/main" id="{628FE2A7-C1E5-4210-B07D-CB96BABBBF63}"/>
              </a:ext>
            </a:extLst>
          </p:cNvPr>
          <p:cNvSpPr/>
          <p:nvPr/>
        </p:nvSpPr>
        <p:spPr>
          <a:xfrm>
            <a:off x="0" y="1"/>
            <a:ext cx="12192000" cy="44618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37CCBE69-5281-44A6-A9F6-F552B2B60FA5}"/>
              </a:ext>
            </a:extLst>
          </p:cNvPr>
          <p:cNvSpPr/>
          <p:nvPr/>
        </p:nvSpPr>
        <p:spPr>
          <a:xfrm>
            <a:off x="838200" y="2106941"/>
            <a:ext cx="1837411" cy="183741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1026C91C-C1D3-4480-99DE-EAFD4EC27476}"/>
              </a:ext>
            </a:extLst>
          </p:cNvPr>
          <p:cNvSpPr/>
          <p:nvPr/>
        </p:nvSpPr>
        <p:spPr>
          <a:xfrm>
            <a:off x="3730930" y="2106941"/>
            <a:ext cx="1837411" cy="183741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F2CBF1D7-0BA9-4CA0-9BA9-DE7653EE88F4}"/>
              </a:ext>
            </a:extLst>
          </p:cNvPr>
          <p:cNvSpPr/>
          <p:nvPr/>
        </p:nvSpPr>
        <p:spPr>
          <a:xfrm>
            <a:off x="6623660" y="2106941"/>
            <a:ext cx="1837411" cy="183741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31C69A6E-111E-4F58-8A9E-5E6085C2A6F2}"/>
              </a:ext>
            </a:extLst>
          </p:cNvPr>
          <p:cNvSpPr/>
          <p:nvPr/>
        </p:nvSpPr>
        <p:spPr>
          <a:xfrm>
            <a:off x="9516389" y="2106941"/>
            <a:ext cx="1837411" cy="183741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EA6E94EB-F736-4F44-8E0E-ACD0F77A109C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68" t="3971" r="21509" b="50870"/>
          <a:stretch/>
        </p:blipFill>
        <p:spPr>
          <a:xfrm>
            <a:off x="936848" y="2205589"/>
            <a:ext cx="1640114" cy="1640114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9C96B529-F3CA-4F46-9BF4-41FE591F8E7C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93" t="8564" r="23907" b="52459"/>
          <a:stretch/>
        </p:blipFill>
        <p:spPr>
          <a:xfrm>
            <a:off x="3829578" y="2205589"/>
            <a:ext cx="1640114" cy="1640114"/>
          </a:xfrm>
        </p:spPr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05965404-C70E-4AAE-A350-FA2F447BC1EC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53" t="8542" r="35398" b="24954"/>
          <a:stretch/>
        </p:blipFill>
        <p:spPr>
          <a:xfrm>
            <a:off x="6722308" y="2205589"/>
            <a:ext cx="1640114" cy="1640114"/>
          </a:xfrm>
        </p:spPr>
      </p:pic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E06CEF16-F893-4472-8ACB-A6A8E8E86A9C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3" t="20444" r="12183" b="29108"/>
          <a:stretch/>
        </p:blipFill>
        <p:spPr>
          <a:xfrm>
            <a:off x="9615037" y="2205589"/>
            <a:ext cx="1640114" cy="1640114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</a:t>
            </a:r>
            <a:r>
              <a:rPr lang="en-US" dirty="0"/>
              <a:t> Team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37072E7-ECAF-4218-B772-0634D40DB80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A variation of the ordinary lorem ipsum text has been used lorem ipsum text has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0C13ED-3751-4F16-B51E-CE553CB2D69A}"/>
              </a:ext>
            </a:extLst>
          </p:cNvPr>
          <p:cNvSpPr/>
          <p:nvPr/>
        </p:nvSpPr>
        <p:spPr>
          <a:xfrm>
            <a:off x="0" y="4528457"/>
            <a:ext cx="12192000" cy="232954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31905F1-8C6F-4B14-A512-707D047D3D9B}"/>
              </a:ext>
            </a:extLst>
          </p:cNvPr>
          <p:cNvSpPr txBox="1"/>
          <p:nvPr/>
        </p:nvSpPr>
        <p:spPr>
          <a:xfrm>
            <a:off x="838200" y="4880243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82E1C6CB-984D-457F-948E-7C11AAC9A332}"/>
              </a:ext>
            </a:extLst>
          </p:cNvPr>
          <p:cNvSpPr/>
          <p:nvPr/>
        </p:nvSpPr>
        <p:spPr>
          <a:xfrm>
            <a:off x="838200" y="5269170"/>
            <a:ext cx="23286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ever since the 1500s, when an make a survived not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042FE87-C744-4053-8969-22C6CEDDA1EC}"/>
              </a:ext>
            </a:extLst>
          </p:cNvPr>
          <p:cNvGrpSpPr/>
          <p:nvPr/>
        </p:nvGrpSpPr>
        <p:grpSpPr>
          <a:xfrm>
            <a:off x="838200" y="6121851"/>
            <a:ext cx="805918" cy="257084"/>
            <a:chOff x="838200" y="6121851"/>
            <a:chExt cx="805918" cy="257084"/>
          </a:xfrm>
        </p:grpSpPr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385CA0FC-2B33-4E39-B4CD-3F679C1F59D9}"/>
                </a:ext>
              </a:extLst>
            </p:cNvPr>
            <p:cNvSpPr/>
            <p:nvPr/>
          </p:nvSpPr>
          <p:spPr>
            <a:xfrm>
              <a:off x="838200" y="6121852"/>
              <a:ext cx="257083" cy="25708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9" name="AutoShape 1">
              <a:extLst>
                <a:ext uri="{FF2B5EF4-FFF2-40B4-BE49-F238E27FC236}">
                  <a16:creationId xmlns:a16="http://schemas.microsoft.com/office/drawing/2014/main" id="{99AB992A-0750-4B79-B05B-E9CA76BD9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296" y="6196393"/>
              <a:ext cx="132891" cy="10800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3792A605-3302-4061-9D24-01EB39B9718E}"/>
                </a:ext>
              </a:extLst>
            </p:cNvPr>
            <p:cNvSpPr/>
            <p:nvPr/>
          </p:nvSpPr>
          <p:spPr>
            <a:xfrm>
              <a:off x="1112617" y="6121852"/>
              <a:ext cx="257083" cy="25708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7" name="AutoShape 21">
              <a:extLst>
                <a:ext uri="{FF2B5EF4-FFF2-40B4-BE49-F238E27FC236}">
                  <a16:creationId xmlns:a16="http://schemas.microsoft.com/office/drawing/2014/main" id="{D6BCD3DA-3CB1-437C-8E95-4464D847FE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2299" y="6201535"/>
              <a:ext cx="97717" cy="977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81234A9E-C394-4FD6-80C8-A6B4FD12FAB2}"/>
                </a:ext>
              </a:extLst>
            </p:cNvPr>
            <p:cNvSpPr/>
            <p:nvPr/>
          </p:nvSpPr>
          <p:spPr>
            <a:xfrm>
              <a:off x="1387035" y="6121851"/>
              <a:ext cx="257083" cy="25708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5" name="AutoShape 18">
              <a:extLst>
                <a:ext uri="{FF2B5EF4-FFF2-40B4-BE49-F238E27FC236}">
                  <a16:creationId xmlns:a16="http://schemas.microsoft.com/office/drawing/2014/main" id="{6D6D75AE-8511-4DCD-9466-753A756A29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826" y="6203919"/>
              <a:ext cx="145501" cy="92947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971EC07B-ECAC-41BB-A4DE-99E9908E8C9A}"/>
              </a:ext>
            </a:extLst>
          </p:cNvPr>
          <p:cNvSpPr txBox="1"/>
          <p:nvPr/>
        </p:nvSpPr>
        <p:spPr>
          <a:xfrm>
            <a:off x="3619519" y="4943882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365F31A-927C-4CD1-A4CD-4CD8C8B68010}"/>
              </a:ext>
            </a:extLst>
          </p:cNvPr>
          <p:cNvSpPr/>
          <p:nvPr/>
        </p:nvSpPr>
        <p:spPr>
          <a:xfrm>
            <a:off x="3619519" y="5332809"/>
            <a:ext cx="23286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ever since the 1500s, when an make a survived not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1946870-4883-4311-B6C6-AD23A084D507}"/>
              </a:ext>
            </a:extLst>
          </p:cNvPr>
          <p:cNvSpPr/>
          <p:nvPr/>
        </p:nvSpPr>
        <p:spPr>
          <a:xfrm>
            <a:off x="3619519" y="6185491"/>
            <a:ext cx="257083" cy="25708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AutoShape 1">
            <a:extLst>
              <a:ext uri="{FF2B5EF4-FFF2-40B4-BE49-F238E27FC236}">
                <a16:creationId xmlns:a16="http://schemas.microsoft.com/office/drawing/2014/main" id="{9A0C0D0E-3B60-42C7-BE71-B3FB50997457}"/>
              </a:ext>
            </a:extLst>
          </p:cNvPr>
          <p:cNvSpPr>
            <a:spLocks/>
          </p:cNvSpPr>
          <p:nvPr/>
        </p:nvSpPr>
        <p:spPr bwMode="auto">
          <a:xfrm>
            <a:off x="3681615" y="6260032"/>
            <a:ext cx="132891" cy="108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262AE2E2-EA7E-4C16-A17E-C8BD343D6E9C}"/>
              </a:ext>
            </a:extLst>
          </p:cNvPr>
          <p:cNvSpPr/>
          <p:nvPr/>
        </p:nvSpPr>
        <p:spPr>
          <a:xfrm>
            <a:off x="3893936" y="6185491"/>
            <a:ext cx="257083" cy="25708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" name="AutoShape 21">
            <a:extLst>
              <a:ext uri="{FF2B5EF4-FFF2-40B4-BE49-F238E27FC236}">
                <a16:creationId xmlns:a16="http://schemas.microsoft.com/office/drawing/2014/main" id="{28350D0A-CE69-447F-82AE-F2DA89E647DB}"/>
              </a:ext>
            </a:extLst>
          </p:cNvPr>
          <p:cNvSpPr>
            <a:spLocks/>
          </p:cNvSpPr>
          <p:nvPr/>
        </p:nvSpPr>
        <p:spPr bwMode="auto">
          <a:xfrm>
            <a:off x="3973618" y="6265174"/>
            <a:ext cx="97717" cy="9771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3A274ADA-2A9D-427F-A248-8C2D4BD161A5}"/>
              </a:ext>
            </a:extLst>
          </p:cNvPr>
          <p:cNvSpPr/>
          <p:nvPr/>
        </p:nvSpPr>
        <p:spPr>
          <a:xfrm>
            <a:off x="4168354" y="6185490"/>
            <a:ext cx="257083" cy="25708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1" name="AutoShape 18">
            <a:extLst>
              <a:ext uri="{FF2B5EF4-FFF2-40B4-BE49-F238E27FC236}">
                <a16:creationId xmlns:a16="http://schemas.microsoft.com/office/drawing/2014/main" id="{2EB74BF4-D88B-4A98-A7EC-FC97A03F2E3A}"/>
              </a:ext>
            </a:extLst>
          </p:cNvPr>
          <p:cNvSpPr>
            <a:spLocks/>
          </p:cNvSpPr>
          <p:nvPr/>
        </p:nvSpPr>
        <p:spPr bwMode="auto">
          <a:xfrm>
            <a:off x="4224145" y="6267558"/>
            <a:ext cx="145501" cy="92947"/>
          </a:xfrm>
          <a:custGeom>
            <a:avLst/>
            <a:gdLst/>
            <a:ahLst/>
            <a:cxnLst/>
            <a:rect l="0" t="0" r="r" b="b"/>
            <a:pathLst>
              <a:path w="21574" h="21486">
                <a:moveTo>
                  <a:pt x="21169" y="9121"/>
                </a:moveTo>
                <a:lnTo>
                  <a:pt x="19513" y="9121"/>
                </a:lnTo>
                <a:lnTo>
                  <a:pt x="19513" y="6544"/>
                </a:lnTo>
                <a:cubicBezTo>
                  <a:pt x="19513" y="6195"/>
                  <a:pt x="19331" y="5914"/>
                  <a:pt x="19108" y="5914"/>
                </a:cubicBezTo>
                <a:lnTo>
                  <a:pt x="17714" y="5914"/>
                </a:lnTo>
                <a:cubicBezTo>
                  <a:pt x="17491" y="5914"/>
                  <a:pt x="17309" y="6195"/>
                  <a:pt x="17309" y="6544"/>
                </a:cubicBezTo>
                <a:lnTo>
                  <a:pt x="17309" y="9121"/>
                </a:lnTo>
                <a:lnTo>
                  <a:pt x="15653" y="9121"/>
                </a:lnTo>
                <a:cubicBezTo>
                  <a:pt x="15428" y="9121"/>
                  <a:pt x="15247" y="9404"/>
                  <a:pt x="15247" y="9753"/>
                </a:cubicBezTo>
                <a:lnTo>
                  <a:pt x="15247" y="11921"/>
                </a:lnTo>
                <a:cubicBezTo>
                  <a:pt x="15247" y="12270"/>
                  <a:pt x="15428" y="12553"/>
                  <a:pt x="15653" y="12553"/>
                </a:cubicBezTo>
                <a:lnTo>
                  <a:pt x="17309" y="12553"/>
                </a:lnTo>
                <a:lnTo>
                  <a:pt x="17309" y="15130"/>
                </a:lnTo>
                <a:cubicBezTo>
                  <a:pt x="17309" y="15479"/>
                  <a:pt x="17491" y="15762"/>
                  <a:pt x="17714" y="15762"/>
                </a:cubicBezTo>
                <a:lnTo>
                  <a:pt x="19108" y="15762"/>
                </a:lnTo>
                <a:cubicBezTo>
                  <a:pt x="19331" y="15762"/>
                  <a:pt x="19513" y="15479"/>
                  <a:pt x="19513" y="15130"/>
                </a:cubicBezTo>
                <a:lnTo>
                  <a:pt x="19513" y="12553"/>
                </a:lnTo>
                <a:lnTo>
                  <a:pt x="21169" y="12553"/>
                </a:lnTo>
                <a:cubicBezTo>
                  <a:pt x="21393" y="12553"/>
                  <a:pt x="21574" y="12270"/>
                  <a:pt x="21574" y="11921"/>
                </a:cubicBezTo>
                <a:lnTo>
                  <a:pt x="21574" y="9753"/>
                </a:lnTo>
                <a:cubicBezTo>
                  <a:pt x="21574" y="9404"/>
                  <a:pt x="21393" y="9121"/>
                  <a:pt x="21169" y="9121"/>
                </a:cubicBezTo>
                <a:close/>
                <a:moveTo>
                  <a:pt x="7107" y="9603"/>
                </a:moveTo>
                <a:lnTo>
                  <a:pt x="7107" y="12241"/>
                </a:lnTo>
                <a:cubicBezTo>
                  <a:pt x="7107" y="12637"/>
                  <a:pt x="7314" y="12960"/>
                  <a:pt x="7569" y="12960"/>
                </a:cubicBezTo>
                <a:lnTo>
                  <a:pt x="10940" y="12960"/>
                </a:lnTo>
                <a:cubicBezTo>
                  <a:pt x="10349" y="15563"/>
                  <a:pt x="8746" y="17430"/>
                  <a:pt x="6870" y="17408"/>
                </a:cubicBezTo>
                <a:cubicBezTo>
                  <a:pt x="4594" y="17382"/>
                  <a:pt x="2712" y="14548"/>
                  <a:pt x="2623" y="11008"/>
                </a:cubicBezTo>
                <a:cubicBezTo>
                  <a:pt x="2529" y="7212"/>
                  <a:pt x="4485" y="4078"/>
                  <a:pt x="6902" y="4078"/>
                </a:cubicBezTo>
                <a:cubicBezTo>
                  <a:pt x="8007" y="4078"/>
                  <a:pt x="9016" y="4733"/>
                  <a:pt x="9776" y="5808"/>
                </a:cubicBezTo>
                <a:cubicBezTo>
                  <a:pt x="9957" y="6063"/>
                  <a:pt x="10231" y="6064"/>
                  <a:pt x="10409" y="5804"/>
                </a:cubicBezTo>
                <a:lnTo>
                  <a:pt x="11647" y="3991"/>
                </a:lnTo>
                <a:cubicBezTo>
                  <a:pt x="11840" y="3707"/>
                  <a:pt x="11840" y="3228"/>
                  <a:pt x="11648" y="2944"/>
                </a:cubicBezTo>
                <a:cubicBezTo>
                  <a:pt x="10442" y="1165"/>
                  <a:pt x="8824" y="57"/>
                  <a:pt x="7040" y="2"/>
                </a:cubicBezTo>
                <a:cubicBezTo>
                  <a:pt x="3235" y="-114"/>
                  <a:pt x="27" y="4743"/>
                  <a:pt x="0" y="10667"/>
                </a:cubicBezTo>
                <a:cubicBezTo>
                  <a:pt x="-26" y="16636"/>
                  <a:pt x="3074" y="21486"/>
                  <a:pt x="6902" y="21486"/>
                </a:cubicBezTo>
                <a:cubicBezTo>
                  <a:pt x="10584" y="21486"/>
                  <a:pt x="13591" y="16999"/>
                  <a:pt x="13793" y="11347"/>
                </a:cubicBezTo>
                <a:cubicBezTo>
                  <a:pt x="13798" y="11277"/>
                  <a:pt x="13802" y="8882"/>
                  <a:pt x="13802" y="8882"/>
                </a:cubicBezTo>
                <a:lnTo>
                  <a:pt x="7569" y="8882"/>
                </a:lnTo>
                <a:cubicBezTo>
                  <a:pt x="7314" y="8882"/>
                  <a:pt x="7107" y="9205"/>
                  <a:pt x="7107" y="9603"/>
                </a:cubicBezTo>
                <a:close/>
                <a:moveTo>
                  <a:pt x="7107" y="9603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06A6CD8-9DAA-40D9-BB23-8EE55567EE02}"/>
              </a:ext>
            </a:extLst>
          </p:cNvPr>
          <p:cNvSpPr txBox="1"/>
          <p:nvPr/>
        </p:nvSpPr>
        <p:spPr>
          <a:xfrm>
            <a:off x="6400838" y="4896938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0066FC58-1D12-4731-944E-6417684F5AB3}"/>
              </a:ext>
            </a:extLst>
          </p:cNvPr>
          <p:cNvSpPr/>
          <p:nvPr/>
        </p:nvSpPr>
        <p:spPr>
          <a:xfrm>
            <a:off x="6400838" y="5285865"/>
            <a:ext cx="23286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ever since the 1500s, when an make a survived not</a:t>
            </a: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1EC7F4CB-9848-4342-86F7-03A14AB9DBDB}"/>
              </a:ext>
            </a:extLst>
          </p:cNvPr>
          <p:cNvSpPr/>
          <p:nvPr/>
        </p:nvSpPr>
        <p:spPr>
          <a:xfrm>
            <a:off x="6400838" y="6138547"/>
            <a:ext cx="257083" cy="2570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" name="AutoShape 1">
            <a:extLst>
              <a:ext uri="{FF2B5EF4-FFF2-40B4-BE49-F238E27FC236}">
                <a16:creationId xmlns:a16="http://schemas.microsoft.com/office/drawing/2014/main" id="{3701EDFF-E7B1-40E5-B953-709FA20559DD}"/>
              </a:ext>
            </a:extLst>
          </p:cNvPr>
          <p:cNvSpPr>
            <a:spLocks/>
          </p:cNvSpPr>
          <p:nvPr/>
        </p:nvSpPr>
        <p:spPr bwMode="auto">
          <a:xfrm>
            <a:off x="6462934" y="6213088"/>
            <a:ext cx="132891" cy="108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6B3129F6-62D9-4DB2-AE1C-EEDBD50F1BB4}"/>
              </a:ext>
            </a:extLst>
          </p:cNvPr>
          <p:cNvSpPr/>
          <p:nvPr/>
        </p:nvSpPr>
        <p:spPr>
          <a:xfrm>
            <a:off x="6675255" y="6138547"/>
            <a:ext cx="257083" cy="2570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1" name="AutoShape 21">
            <a:extLst>
              <a:ext uri="{FF2B5EF4-FFF2-40B4-BE49-F238E27FC236}">
                <a16:creationId xmlns:a16="http://schemas.microsoft.com/office/drawing/2014/main" id="{A06FA03B-7D61-4962-9BF4-FB29EBEFB3F2}"/>
              </a:ext>
            </a:extLst>
          </p:cNvPr>
          <p:cNvSpPr>
            <a:spLocks/>
          </p:cNvSpPr>
          <p:nvPr/>
        </p:nvSpPr>
        <p:spPr bwMode="auto">
          <a:xfrm>
            <a:off x="6754937" y="6218230"/>
            <a:ext cx="97717" cy="9771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B0105C52-457C-459F-89D5-CBB8C990ADA4}"/>
              </a:ext>
            </a:extLst>
          </p:cNvPr>
          <p:cNvSpPr/>
          <p:nvPr/>
        </p:nvSpPr>
        <p:spPr>
          <a:xfrm>
            <a:off x="6949673" y="6138546"/>
            <a:ext cx="257083" cy="2570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8" name="AutoShape 18">
            <a:extLst>
              <a:ext uri="{FF2B5EF4-FFF2-40B4-BE49-F238E27FC236}">
                <a16:creationId xmlns:a16="http://schemas.microsoft.com/office/drawing/2014/main" id="{C7BBC0B0-FA04-4C8C-82E0-648A27BCEE01}"/>
              </a:ext>
            </a:extLst>
          </p:cNvPr>
          <p:cNvSpPr>
            <a:spLocks/>
          </p:cNvSpPr>
          <p:nvPr/>
        </p:nvSpPr>
        <p:spPr bwMode="auto">
          <a:xfrm>
            <a:off x="7005464" y="6220614"/>
            <a:ext cx="145501" cy="92947"/>
          </a:xfrm>
          <a:custGeom>
            <a:avLst/>
            <a:gdLst/>
            <a:ahLst/>
            <a:cxnLst/>
            <a:rect l="0" t="0" r="r" b="b"/>
            <a:pathLst>
              <a:path w="21574" h="21486">
                <a:moveTo>
                  <a:pt x="21169" y="9121"/>
                </a:moveTo>
                <a:lnTo>
                  <a:pt x="19513" y="9121"/>
                </a:lnTo>
                <a:lnTo>
                  <a:pt x="19513" y="6544"/>
                </a:lnTo>
                <a:cubicBezTo>
                  <a:pt x="19513" y="6195"/>
                  <a:pt x="19331" y="5914"/>
                  <a:pt x="19108" y="5914"/>
                </a:cubicBezTo>
                <a:lnTo>
                  <a:pt x="17714" y="5914"/>
                </a:lnTo>
                <a:cubicBezTo>
                  <a:pt x="17491" y="5914"/>
                  <a:pt x="17309" y="6195"/>
                  <a:pt x="17309" y="6544"/>
                </a:cubicBezTo>
                <a:lnTo>
                  <a:pt x="17309" y="9121"/>
                </a:lnTo>
                <a:lnTo>
                  <a:pt x="15653" y="9121"/>
                </a:lnTo>
                <a:cubicBezTo>
                  <a:pt x="15428" y="9121"/>
                  <a:pt x="15247" y="9404"/>
                  <a:pt x="15247" y="9753"/>
                </a:cubicBezTo>
                <a:lnTo>
                  <a:pt x="15247" y="11921"/>
                </a:lnTo>
                <a:cubicBezTo>
                  <a:pt x="15247" y="12270"/>
                  <a:pt x="15428" y="12553"/>
                  <a:pt x="15653" y="12553"/>
                </a:cubicBezTo>
                <a:lnTo>
                  <a:pt x="17309" y="12553"/>
                </a:lnTo>
                <a:lnTo>
                  <a:pt x="17309" y="15130"/>
                </a:lnTo>
                <a:cubicBezTo>
                  <a:pt x="17309" y="15479"/>
                  <a:pt x="17491" y="15762"/>
                  <a:pt x="17714" y="15762"/>
                </a:cubicBezTo>
                <a:lnTo>
                  <a:pt x="19108" y="15762"/>
                </a:lnTo>
                <a:cubicBezTo>
                  <a:pt x="19331" y="15762"/>
                  <a:pt x="19513" y="15479"/>
                  <a:pt x="19513" y="15130"/>
                </a:cubicBezTo>
                <a:lnTo>
                  <a:pt x="19513" y="12553"/>
                </a:lnTo>
                <a:lnTo>
                  <a:pt x="21169" y="12553"/>
                </a:lnTo>
                <a:cubicBezTo>
                  <a:pt x="21393" y="12553"/>
                  <a:pt x="21574" y="12270"/>
                  <a:pt x="21574" y="11921"/>
                </a:cubicBezTo>
                <a:lnTo>
                  <a:pt x="21574" y="9753"/>
                </a:lnTo>
                <a:cubicBezTo>
                  <a:pt x="21574" y="9404"/>
                  <a:pt x="21393" y="9121"/>
                  <a:pt x="21169" y="9121"/>
                </a:cubicBezTo>
                <a:close/>
                <a:moveTo>
                  <a:pt x="7107" y="9603"/>
                </a:moveTo>
                <a:lnTo>
                  <a:pt x="7107" y="12241"/>
                </a:lnTo>
                <a:cubicBezTo>
                  <a:pt x="7107" y="12637"/>
                  <a:pt x="7314" y="12960"/>
                  <a:pt x="7569" y="12960"/>
                </a:cubicBezTo>
                <a:lnTo>
                  <a:pt x="10940" y="12960"/>
                </a:lnTo>
                <a:cubicBezTo>
                  <a:pt x="10349" y="15563"/>
                  <a:pt x="8746" y="17430"/>
                  <a:pt x="6870" y="17408"/>
                </a:cubicBezTo>
                <a:cubicBezTo>
                  <a:pt x="4594" y="17382"/>
                  <a:pt x="2712" y="14548"/>
                  <a:pt x="2623" y="11008"/>
                </a:cubicBezTo>
                <a:cubicBezTo>
                  <a:pt x="2529" y="7212"/>
                  <a:pt x="4485" y="4078"/>
                  <a:pt x="6902" y="4078"/>
                </a:cubicBezTo>
                <a:cubicBezTo>
                  <a:pt x="8007" y="4078"/>
                  <a:pt x="9016" y="4733"/>
                  <a:pt x="9776" y="5808"/>
                </a:cubicBezTo>
                <a:cubicBezTo>
                  <a:pt x="9957" y="6063"/>
                  <a:pt x="10231" y="6064"/>
                  <a:pt x="10409" y="5804"/>
                </a:cubicBezTo>
                <a:lnTo>
                  <a:pt x="11647" y="3991"/>
                </a:lnTo>
                <a:cubicBezTo>
                  <a:pt x="11840" y="3707"/>
                  <a:pt x="11840" y="3228"/>
                  <a:pt x="11648" y="2944"/>
                </a:cubicBezTo>
                <a:cubicBezTo>
                  <a:pt x="10442" y="1165"/>
                  <a:pt x="8824" y="57"/>
                  <a:pt x="7040" y="2"/>
                </a:cubicBezTo>
                <a:cubicBezTo>
                  <a:pt x="3235" y="-114"/>
                  <a:pt x="27" y="4743"/>
                  <a:pt x="0" y="10667"/>
                </a:cubicBezTo>
                <a:cubicBezTo>
                  <a:pt x="-26" y="16636"/>
                  <a:pt x="3074" y="21486"/>
                  <a:pt x="6902" y="21486"/>
                </a:cubicBezTo>
                <a:cubicBezTo>
                  <a:pt x="10584" y="21486"/>
                  <a:pt x="13591" y="16999"/>
                  <a:pt x="13793" y="11347"/>
                </a:cubicBezTo>
                <a:cubicBezTo>
                  <a:pt x="13798" y="11277"/>
                  <a:pt x="13802" y="8882"/>
                  <a:pt x="13802" y="8882"/>
                </a:cubicBezTo>
                <a:lnTo>
                  <a:pt x="7569" y="8882"/>
                </a:lnTo>
                <a:cubicBezTo>
                  <a:pt x="7314" y="8882"/>
                  <a:pt x="7107" y="9205"/>
                  <a:pt x="7107" y="9603"/>
                </a:cubicBezTo>
                <a:close/>
                <a:moveTo>
                  <a:pt x="7107" y="9603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3083DA4F-801E-48BA-A4B4-C3299C6D5080}"/>
              </a:ext>
            </a:extLst>
          </p:cNvPr>
          <p:cNvSpPr txBox="1"/>
          <p:nvPr/>
        </p:nvSpPr>
        <p:spPr>
          <a:xfrm>
            <a:off x="9182157" y="4924251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5D451F32-3F2F-410D-9507-8BC80A2B2563}"/>
              </a:ext>
            </a:extLst>
          </p:cNvPr>
          <p:cNvSpPr/>
          <p:nvPr/>
        </p:nvSpPr>
        <p:spPr>
          <a:xfrm>
            <a:off x="9182157" y="5313178"/>
            <a:ext cx="23286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ever since the 1500s, when an make a survived not</a:t>
            </a:r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50736CAD-A878-4CB5-8D97-6E121233BCE0}"/>
              </a:ext>
            </a:extLst>
          </p:cNvPr>
          <p:cNvSpPr/>
          <p:nvPr/>
        </p:nvSpPr>
        <p:spPr>
          <a:xfrm>
            <a:off x="9182157" y="6165860"/>
            <a:ext cx="257083" cy="2570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5" name="AutoShape 1">
            <a:extLst>
              <a:ext uri="{FF2B5EF4-FFF2-40B4-BE49-F238E27FC236}">
                <a16:creationId xmlns:a16="http://schemas.microsoft.com/office/drawing/2014/main" id="{D6EE3F09-D31B-4F3E-9393-1C4158C082FD}"/>
              </a:ext>
            </a:extLst>
          </p:cNvPr>
          <p:cNvSpPr>
            <a:spLocks/>
          </p:cNvSpPr>
          <p:nvPr/>
        </p:nvSpPr>
        <p:spPr bwMode="auto">
          <a:xfrm>
            <a:off x="9244253" y="6240401"/>
            <a:ext cx="132891" cy="108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AEB9FB82-26D6-4605-B77C-3C830079745B}"/>
              </a:ext>
            </a:extLst>
          </p:cNvPr>
          <p:cNvSpPr/>
          <p:nvPr/>
        </p:nvSpPr>
        <p:spPr>
          <a:xfrm>
            <a:off x="9456574" y="6165860"/>
            <a:ext cx="257083" cy="2570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7" name="AutoShape 21">
            <a:extLst>
              <a:ext uri="{FF2B5EF4-FFF2-40B4-BE49-F238E27FC236}">
                <a16:creationId xmlns:a16="http://schemas.microsoft.com/office/drawing/2014/main" id="{C5C0648A-3189-4B0A-A75A-07FCEEBFE4D4}"/>
              </a:ext>
            </a:extLst>
          </p:cNvPr>
          <p:cNvSpPr>
            <a:spLocks/>
          </p:cNvSpPr>
          <p:nvPr/>
        </p:nvSpPr>
        <p:spPr bwMode="auto">
          <a:xfrm>
            <a:off x="9536256" y="6245543"/>
            <a:ext cx="97717" cy="9771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2AA8FE45-D273-474F-A22F-22D982594270}"/>
              </a:ext>
            </a:extLst>
          </p:cNvPr>
          <p:cNvSpPr/>
          <p:nvPr/>
        </p:nvSpPr>
        <p:spPr>
          <a:xfrm>
            <a:off x="9730992" y="6165859"/>
            <a:ext cx="257083" cy="2570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9" name="AutoShape 18">
            <a:extLst>
              <a:ext uri="{FF2B5EF4-FFF2-40B4-BE49-F238E27FC236}">
                <a16:creationId xmlns:a16="http://schemas.microsoft.com/office/drawing/2014/main" id="{BF26D395-7F84-434B-9FC4-135EE96C627C}"/>
              </a:ext>
            </a:extLst>
          </p:cNvPr>
          <p:cNvSpPr>
            <a:spLocks/>
          </p:cNvSpPr>
          <p:nvPr/>
        </p:nvSpPr>
        <p:spPr bwMode="auto">
          <a:xfrm>
            <a:off x="9786783" y="6247927"/>
            <a:ext cx="145501" cy="92947"/>
          </a:xfrm>
          <a:custGeom>
            <a:avLst/>
            <a:gdLst/>
            <a:ahLst/>
            <a:cxnLst/>
            <a:rect l="0" t="0" r="r" b="b"/>
            <a:pathLst>
              <a:path w="21574" h="21486">
                <a:moveTo>
                  <a:pt x="21169" y="9121"/>
                </a:moveTo>
                <a:lnTo>
                  <a:pt x="19513" y="9121"/>
                </a:lnTo>
                <a:lnTo>
                  <a:pt x="19513" y="6544"/>
                </a:lnTo>
                <a:cubicBezTo>
                  <a:pt x="19513" y="6195"/>
                  <a:pt x="19331" y="5914"/>
                  <a:pt x="19108" y="5914"/>
                </a:cubicBezTo>
                <a:lnTo>
                  <a:pt x="17714" y="5914"/>
                </a:lnTo>
                <a:cubicBezTo>
                  <a:pt x="17491" y="5914"/>
                  <a:pt x="17309" y="6195"/>
                  <a:pt x="17309" y="6544"/>
                </a:cubicBezTo>
                <a:lnTo>
                  <a:pt x="17309" y="9121"/>
                </a:lnTo>
                <a:lnTo>
                  <a:pt x="15653" y="9121"/>
                </a:lnTo>
                <a:cubicBezTo>
                  <a:pt x="15428" y="9121"/>
                  <a:pt x="15247" y="9404"/>
                  <a:pt x="15247" y="9753"/>
                </a:cubicBezTo>
                <a:lnTo>
                  <a:pt x="15247" y="11921"/>
                </a:lnTo>
                <a:cubicBezTo>
                  <a:pt x="15247" y="12270"/>
                  <a:pt x="15428" y="12553"/>
                  <a:pt x="15653" y="12553"/>
                </a:cubicBezTo>
                <a:lnTo>
                  <a:pt x="17309" y="12553"/>
                </a:lnTo>
                <a:lnTo>
                  <a:pt x="17309" y="15130"/>
                </a:lnTo>
                <a:cubicBezTo>
                  <a:pt x="17309" y="15479"/>
                  <a:pt x="17491" y="15762"/>
                  <a:pt x="17714" y="15762"/>
                </a:cubicBezTo>
                <a:lnTo>
                  <a:pt x="19108" y="15762"/>
                </a:lnTo>
                <a:cubicBezTo>
                  <a:pt x="19331" y="15762"/>
                  <a:pt x="19513" y="15479"/>
                  <a:pt x="19513" y="15130"/>
                </a:cubicBezTo>
                <a:lnTo>
                  <a:pt x="19513" y="12553"/>
                </a:lnTo>
                <a:lnTo>
                  <a:pt x="21169" y="12553"/>
                </a:lnTo>
                <a:cubicBezTo>
                  <a:pt x="21393" y="12553"/>
                  <a:pt x="21574" y="12270"/>
                  <a:pt x="21574" y="11921"/>
                </a:cubicBezTo>
                <a:lnTo>
                  <a:pt x="21574" y="9753"/>
                </a:lnTo>
                <a:cubicBezTo>
                  <a:pt x="21574" y="9404"/>
                  <a:pt x="21393" y="9121"/>
                  <a:pt x="21169" y="9121"/>
                </a:cubicBezTo>
                <a:close/>
                <a:moveTo>
                  <a:pt x="7107" y="9603"/>
                </a:moveTo>
                <a:lnTo>
                  <a:pt x="7107" y="12241"/>
                </a:lnTo>
                <a:cubicBezTo>
                  <a:pt x="7107" y="12637"/>
                  <a:pt x="7314" y="12960"/>
                  <a:pt x="7569" y="12960"/>
                </a:cubicBezTo>
                <a:lnTo>
                  <a:pt x="10940" y="12960"/>
                </a:lnTo>
                <a:cubicBezTo>
                  <a:pt x="10349" y="15563"/>
                  <a:pt x="8746" y="17430"/>
                  <a:pt x="6870" y="17408"/>
                </a:cubicBezTo>
                <a:cubicBezTo>
                  <a:pt x="4594" y="17382"/>
                  <a:pt x="2712" y="14548"/>
                  <a:pt x="2623" y="11008"/>
                </a:cubicBezTo>
                <a:cubicBezTo>
                  <a:pt x="2529" y="7212"/>
                  <a:pt x="4485" y="4078"/>
                  <a:pt x="6902" y="4078"/>
                </a:cubicBezTo>
                <a:cubicBezTo>
                  <a:pt x="8007" y="4078"/>
                  <a:pt x="9016" y="4733"/>
                  <a:pt x="9776" y="5808"/>
                </a:cubicBezTo>
                <a:cubicBezTo>
                  <a:pt x="9957" y="6063"/>
                  <a:pt x="10231" y="6064"/>
                  <a:pt x="10409" y="5804"/>
                </a:cubicBezTo>
                <a:lnTo>
                  <a:pt x="11647" y="3991"/>
                </a:lnTo>
                <a:cubicBezTo>
                  <a:pt x="11840" y="3707"/>
                  <a:pt x="11840" y="3228"/>
                  <a:pt x="11648" y="2944"/>
                </a:cubicBezTo>
                <a:cubicBezTo>
                  <a:pt x="10442" y="1165"/>
                  <a:pt x="8824" y="57"/>
                  <a:pt x="7040" y="2"/>
                </a:cubicBezTo>
                <a:cubicBezTo>
                  <a:pt x="3235" y="-114"/>
                  <a:pt x="27" y="4743"/>
                  <a:pt x="0" y="10667"/>
                </a:cubicBezTo>
                <a:cubicBezTo>
                  <a:pt x="-26" y="16636"/>
                  <a:pt x="3074" y="21486"/>
                  <a:pt x="6902" y="21486"/>
                </a:cubicBezTo>
                <a:cubicBezTo>
                  <a:pt x="10584" y="21486"/>
                  <a:pt x="13591" y="16999"/>
                  <a:pt x="13793" y="11347"/>
                </a:cubicBezTo>
                <a:cubicBezTo>
                  <a:pt x="13798" y="11277"/>
                  <a:pt x="13802" y="8882"/>
                  <a:pt x="13802" y="8882"/>
                </a:cubicBezTo>
                <a:lnTo>
                  <a:pt x="7569" y="8882"/>
                </a:lnTo>
                <a:cubicBezTo>
                  <a:pt x="7314" y="8882"/>
                  <a:pt x="7107" y="9205"/>
                  <a:pt x="7107" y="9603"/>
                </a:cubicBezTo>
                <a:close/>
                <a:moveTo>
                  <a:pt x="7107" y="9603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A55E3504-297D-4775-98E8-3D803B0F1D2E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676" b="32676"/>
          <a:stretch>
            <a:fillRect/>
          </a:stretch>
        </p:blipFill>
        <p:spPr>
          <a:xfrm>
            <a:off x="1" y="1814514"/>
            <a:ext cx="12191999" cy="2815544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Port folio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7C7AD3DD-23EF-4AF5-9D99-F891D468758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 variation of the ordinary lorem ipsum text has been used lorem ipsum text has </a:t>
            </a:r>
          </a:p>
          <a:p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F933EAB-AC6A-4D53-B38C-1561F5CE07A7}"/>
              </a:ext>
            </a:extLst>
          </p:cNvPr>
          <p:cNvSpPr/>
          <p:nvPr/>
        </p:nvSpPr>
        <p:spPr>
          <a:xfrm>
            <a:off x="4049486" y="1814514"/>
            <a:ext cx="4093029" cy="281554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93C1FBC-2F09-434B-9194-E52571EC1E7E}"/>
              </a:ext>
            </a:extLst>
          </p:cNvPr>
          <p:cNvSpPr/>
          <p:nvPr/>
        </p:nvSpPr>
        <p:spPr>
          <a:xfrm>
            <a:off x="4429112" y="2406678"/>
            <a:ext cx="33337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5844EEF-B502-4868-9ABF-5AF169284BD1}"/>
              </a:ext>
            </a:extLst>
          </p:cNvPr>
          <p:cNvSpPr/>
          <p:nvPr/>
        </p:nvSpPr>
        <p:spPr>
          <a:xfrm>
            <a:off x="2224582" y="5276866"/>
            <a:ext cx="774283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F32F01AC-DE81-4822-BBF9-76721234276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 variation of the ordinary lorem ipsum text has been used lorem ipsum text has </a:t>
            </a:r>
          </a:p>
          <a:p>
            <a:endParaRPr lang="en-US" dirty="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E35DBC13-12AD-4813-82DB-785FB00F6F6D}"/>
              </a:ext>
            </a:extLst>
          </p:cNvPr>
          <p:cNvSpPr>
            <a:spLocks/>
          </p:cNvSpPr>
          <p:nvPr/>
        </p:nvSpPr>
        <p:spPr bwMode="auto">
          <a:xfrm>
            <a:off x="838200" y="3432175"/>
            <a:ext cx="2743200" cy="492125"/>
          </a:xfrm>
          <a:custGeom>
            <a:avLst/>
            <a:gdLst>
              <a:gd name="T0" fmla="*/ 0 w 1728"/>
              <a:gd name="T1" fmla="*/ 310 h 310"/>
              <a:gd name="T2" fmla="*/ 116 w 1728"/>
              <a:gd name="T3" fmla="*/ 157 h 310"/>
              <a:gd name="T4" fmla="*/ 0 w 1728"/>
              <a:gd name="T5" fmla="*/ 0 h 310"/>
              <a:gd name="T6" fmla="*/ 1597 w 1728"/>
              <a:gd name="T7" fmla="*/ 0 h 310"/>
              <a:gd name="T8" fmla="*/ 1728 w 1728"/>
              <a:gd name="T9" fmla="*/ 148 h 310"/>
              <a:gd name="T10" fmla="*/ 1597 w 1728"/>
              <a:gd name="T11" fmla="*/ 310 h 310"/>
              <a:gd name="T12" fmla="*/ 0 w 1728"/>
              <a:gd name="T13" fmla="*/ 31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28" h="310">
                <a:moveTo>
                  <a:pt x="0" y="310"/>
                </a:moveTo>
                <a:lnTo>
                  <a:pt x="116" y="157"/>
                </a:lnTo>
                <a:lnTo>
                  <a:pt x="0" y="0"/>
                </a:lnTo>
                <a:lnTo>
                  <a:pt x="1597" y="0"/>
                </a:lnTo>
                <a:lnTo>
                  <a:pt x="1728" y="148"/>
                </a:lnTo>
                <a:lnTo>
                  <a:pt x="1597" y="310"/>
                </a:lnTo>
                <a:lnTo>
                  <a:pt x="0" y="31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A61AC39C-62DF-4536-AEAA-560D0565170B}"/>
              </a:ext>
            </a:extLst>
          </p:cNvPr>
          <p:cNvSpPr>
            <a:spLocks/>
          </p:cNvSpPr>
          <p:nvPr/>
        </p:nvSpPr>
        <p:spPr bwMode="auto">
          <a:xfrm>
            <a:off x="3482975" y="3432175"/>
            <a:ext cx="2743200" cy="492125"/>
          </a:xfrm>
          <a:custGeom>
            <a:avLst/>
            <a:gdLst>
              <a:gd name="T0" fmla="*/ 0 w 1728"/>
              <a:gd name="T1" fmla="*/ 310 h 310"/>
              <a:gd name="T2" fmla="*/ 116 w 1728"/>
              <a:gd name="T3" fmla="*/ 157 h 310"/>
              <a:gd name="T4" fmla="*/ 0 w 1728"/>
              <a:gd name="T5" fmla="*/ 0 h 310"/>
              <a:gd name="T6" fmla="*/ 1597 w 1728"/>
              <a:gd name="T7" fmla="*/ 0 h 310"/>
              <a:gd name="T8" fmla="*/ 1728 w 1728"/>
              <a:gd name="T9" fmla="*/ 148 h 310"/>
              <a:gd name="T10" fmla="*/ 1597 w 1728"/>
              <a:gd name="T11" fmla="*/ 310 h 310"/>
              <a:gd name="T12" fmla="*/ 0 w 1728"/>
              <a:gd name="T13" fmla="*/ 31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28" h="310">
                <a:moveTo>
                  <a:pt x="0" y="310"/>
                </a:moveTo>
                <a:lnTo>
                  <a:pt x="116" y="157"/>
                </a:lnTo>
                <a:lnTo>
                  <a:pt x="0" y="0"/>
                </a:lnTo>
                <a:lnTo>
                  <a:pt x="1597" y="0"/>
                </a:lnTo>
                <a:lnTo>
                  <a:pt x="1728" y="148"/>
                </a:lnTo>
                <a:lnTo>
                  <a:pt x="1597" y="310"/>
                </a:lnTo>
                <a:lnTo>
                  <a:pt x="0" y="3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CA753308-2630-4C68-B384-D32225EE041C}"/>
              </a:ext>
            </a:extLst>
          </p:cNvPr>
          <p:cNvSpPr>
            <a:spLocks/>
          </p:cNvSpPr>
          <p:nvPr/>
        </p:nvSpPr>
        <p:spPr bwMode="auto">
          <a:xfrm>
            <a:off x="6127750" y="3432175"/>
            <a:ext cx="2743200" cy="492125"/>
          </a:xfrm>
          <a:custGeom>
            <a:avLst/>
            <a:gdLst>
              <a:gd name="T0" fmla="*/ 0 w 1728"/>
              <a:gd name="T1" fmla="*/ 310 h 310"/>
              <a:gd name="T2" fmla="*/ 116 w 1728"/>
              <a:gd name="T3" fmla="*/ 157 h 310"/>
              <a:gd name="T4" fmla="*/ 0 w 1728"/>
              <a:gd name="T5" fmla="*/ 0 h 310"/>
              <a:gd name="T6" fmla="*/ 1598 w 1728"/>
              <a:gd name="T7" fmla="*/ 0 h 310"/>
              <a:gd name="T8" fmla="*/ 1728 w 1728"/>
              <a:gd name="T9" fmla="*/ 148 h 310"/>
              <a:gd name="T10" fmla="*/ 1598 w 1728"/>
              <a:gd name="T11" fmla="*/ 310 h 310"/>
              <a:gd name="T12" fmla="*/ 0 w 1728"/>
              <a:gd name="T13" fmla="*/ 31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28" h="310">
                <a:moveTo>
                  <a:pt x="0" y="310"/>
                </a:moveTo>
                <a:lnTo>
                  <a:pt x="116" y="157"/>
                </a:lnTo>
                <a:lnTo>
                  <a:pt x="0" y="0"/>
                </a:lnTo>
                <a:lnTo>
                  <a:pt x="1598" y="0"/>
                </a:lnTo>
                <a:lnTo>
                  <a:pt x="1728" y="148"/>
                </a:lnTo>
                <a:lnTo>
                  <a:pt x="1598" y="310"/>
                </a:lnTo>
                <a:lnTo>
                  <a:pt x="0" y="31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3C85489-0C6A-41C3-8F93-C3967312C7DB}"/>
              </a:ext>
            </a:extLst>
          </p:cNvPr>
          <p:cNvSpPr>
            <a:spLocks/>
          </p:cNvSpPr>
          <p:nvPr/>
        </p:nvSpPr>
        <p:spPr bwMode="auto">
          <a:xfrm>
            <a:off x="8774113" y="3432175"/>
            <a:ext cx="2741613" cy="492125"/>
          </a:xfrm>
          <a:custGeom>
            <a:avLst/>
            <a:gdLst>
              <a:gd name="T0" fmla="*/ 0 w 1727"/>
              <a:gd name="T1" fmla="*/ 310 h 310"/>
              <a:gd name="T2" fmla="*/ 115 w 1727"/>
              <a:gd name="T3" fmla="*/ 157 h 310"/>
              <a:gd name="T4" fmla="*/ 0 w 1727"/>
              <a:gd name="T5" fmla="*/ 0 h 310"/>
              <a:gd name="T6" fmla="*/ 1597 w 1727"/>
              <a:gd name="T7" fmla="*/ 0 h 310"/>
              <a:gd name="T8" fmla="*/ 1727 w 1727"/>
              <a:gd name="T9" fmla="*/ 148 h 310"/>
              <a:gd name="T10" fmla="*/ 1597 w 1727"/>
              <a:gd name="T11" fmla="*/ 310 h 310"/>
              <a:gd name="T12" fmla="*/ 0 w 1727"/>
              <a:gd name="T13" fmla="*/ 31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27" h="310">
                <a:moveTo>
                  <a:pt x="0" y="310"/>
                </a:moveTo>
                <a:lnTo>
                  <a:pt x="115" y="157"/>
                </a:lnTo>
                <a:lnTo>
                  <a:pt x="0" y="0"/>
                </a:lnTo>
                <a:lnTo>
                  <a:pt x="1597" y="0"/>
                </a:lnTo>
                <a:lnTo>
                  <a:pt x="1727" y="148"/>
                </a:lnTo>
                <a:lnTo>
                  <a:pt x="1597" y="310"/>
                </a:lnTo>
                <a:lnTo>
                  <a:pt x="0" y="31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ardrop 9">
            <a:extLst>
              <a:ext uri="{FF2B5EF4-FFF2-40B4-BE49-F238E27FC236}">
                <a16:creationId xmlns:a16="http://schemas.microsoft.com/office/drawing/2014/main" id="{70C2EE91-4088-42B1-9402-766A88C58805}"/>
              </a:ext>
            </a:extLst>
          </p:cNvPr>
          <p:cNvSpPr/>
          <p:nvPr/>
        </p:nvSpPr>
        <p:spPr>
          <a:xfrm rot="9438771">
            <a:off x="1665672" y="2069835"/>
            <a:ext cx="1048520" cy="1013487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ardrop 41">
            <a:extLst>
              <a:ext uri="{FF2B5EF4-FFF2-40B4-BE49-F238E27FC236}">
                <a16:creationId xmlns:a16="http://schemas.microsoft.com/office/drawing/2014/main" id="{1317261B-341D-4087-B94E-38925D56D1B1}"/>
              </a:ext>
            </a:extLst>
          </p:cNvPr>
          <p:cNvSpPr/>
          <p:nvPr/>
        </p:nvSpPr>
        <p:spPr>
          <a:xfrm rot="20822268">
            <a:off x="4097496" y="4322527"/>
            <a:ext cx="1048520" cy="1013487"/>
          </a:xfrm>
          <a:prstGeom prst="teardrop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ardrop 42">
            <a:extLst>
              <a:ext uri="{FF2B5EF4-FFF2-40B4-BE49-F238E27FC236}">
                <a16:creationId xmlns:a16="http://schemas.microsoft.com/office/drawing/2014/main" id="{925141FC-7A1A-41AE-AF16-F9968334F54F}"/>
              </a:ext>
            </a:extLst>
          </p:cNvPr>
          <p:cNvSpPr/>
          <p:nvPr/>
        </p:nvSpPr>
        <p:spPr>
          <a:xfrm rot="9438771">
            <a:off x="7081107" y="2069835"/>
            <a:ext cx="1048520" cy="1013487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ardrop 43">
            <a:extLst>
              <a:ext uri="{FF2B5EF4-FFF2-40B4-BE49-F238E27FC236}">
                <a16:creationId xmlns:a16="http://schemas.microsoft.com/office/drawing/2014/main" id="{73E05607-FDA9-486C-B888-708B98F4C47B}"/>
              </a:ext>
            </a:extLst>
          </p:cNvPr>
          <p:cNvSpPr/>
          <p:nvPr/>
        </p:nvSpPr>
        <p:spPr>
          <a:xfrm rot="20822268">
            <a:off x="9261148" y="4322527"/>
            <a:ext cx="1048520" cy="1013487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17">
            <a:extLst>
              <a:ext uri="{FF2B5EF4-FFF2-40B4-BE49-F238E27FC236}">
                <a16:creationId xmlns:a16="http://schemas.microsoft.com/office/drawing/2014/main" id="{EBAE40D3-AAAE-4ECF-A646-B982AE6C33A1}"/>
              </a:ext>
            </a:extLst>
          </p:cNvPr>
          <p:cNvSpPr>
            <a:spLocks/>
          </p:cNvSpPr>
          <p:nvPr/>
        </p:nvSpPr>
        <p:spPr bwMode="auto">
          <a:xfrm>
            <a:off x="4048963" y="2671687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FA67DE7-3D0A-489C-9D08-A368C66C9B9C}"/>
              </a:ext>
            </a:extLst>
          </p:cNvPr>
          <p:cNvSpPr txBox="1"/>
          <p:nvPr/>
        </p:nvSpPr>
        <p:spPr>
          <a:xfrm>
            <a:off x="4145606" y="2259131"/>
            <a:ext cx="1504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TITLE TEXT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D2F9914-CD82-4C80-862D-337A415E1514}"/>
              </a:ext>
            </a:extLst>
          </p:cNvPr>
          <p:cNvGrpSpPr/>
          <p:nvPr/>
        </p:nvGrpSpPr>
        <p:grpSpPr>
          <a:xfrm>
            <a:off x="9030427" y="2259131"/>
            <a:ext cx="1697372" cy="834350"/>
            <a:chOff x="8858149" y="2326750"/>
            <a:chExt cx="1697372" cy="834350"/>
          </a:xfrm>
        </p:grpSpPr>
        <p:sp>
          <p:nvSpPr>
            <p:cNvPr id="61" name="Rectangle 17">
              <a:extLst>
                <a:ext uri="{FF2B5EF4-FFF2-40B4-BE49-F238E27FC236}">
                  <a16:creationId xmlns:a16="http://schemas.microsoft.com/office/drawing/2014/main" id="{C9EA1276-7206-4A7F-A469-FD5192E01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8149" y="2739306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29E1423-40FA-4214-B4FA-251FB10E5684}"/>
                </a:ext>
              </a:extLst>
            </p:cNvPr>
            <p:cNvSpPr txBox="1"/>
            <p:nvPr/>
          </p:nvSpPr>
          <p:spPr>
            <a:xfrm>
              <a:off x="8954792" y="2326750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67" name="Rectangle 17">
            <a:extLst>
              <a:ext uri="{FF2B5EF4-FFF2-40B4-BE49-F238E27FC236}">
                <a16:creationId xmlns:a16="http://schemas.microsoft.com/office/drawing/2014/main" id="{0971AFC2-7077-467F-BFD5-A1162FF78D9C}"/>
              </a:ext>
            </a:extLst>
          </p:cNvPr>
          <p:cNvSpPr>
            <a:spLocks/>
          </p:cNvSpPr>
          <p:nvPr/>
        </p:nvSpPr>
        <p:spPr bwMode="auto">
          <a:xfrm>
            <a:off x="1191244" y="4889898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AE88953-409F-468A-A428-B8E041C683AB}"/>
              </a:ext>
            </a:extLst>
          </p:cNvPr>
          <p:cNvSpPr txBox="1"/>
          <p:nvPr/>
        </p:nvSpPr>
        <p:spPr>
          <a:xfrm>
            <a:off x="1287887" y="4477342"/>
            <a:ext cx="1504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TITLE TEXT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220CA64-C807-4F08-BFF0-958A9290658D}"/>
              </a:ext>
            </a:extLst>
          </p:cNvPr>
          <p:cNvGrpSpPr/>
          <p:nvPr/>
        </p:nvGrpSpPr>
        <p:grpSpPr>
          <a:xfrm>
            <a:off x="6451538" y="4477342"/>
            <a:ext cx="1697372" cy="834350"/>
            <a:chOff x="6451538" y="4675627"/>
            <a:chExt cx="1697372" cy="834350"/>
          </a:xfrm>
        </p:grpSpPr>
        <p:sp>
          <p:nvSpPr>
            <p:cNvPr id="69" name="Rectangle 17">
              <a:extLst>
                <a:ext uri="{FF2B5EF4-FFF2-40B4-BE49-F238E27FC236}">
                  <a16:creationId xmlns:a16="http://schemas.microsoft.com/office/drawing/2014/main" id="{3878C482-F382-4889-866B-FEA7C1B76D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538" y="5088183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9CC18B1D-5620-4742-A664-13736121732C}"/>
                </a:ext>
              </a:extLst>
            </p:cNvPr>
            <p:cNvSpPr txBox="1"/>
            <p:nvPr/>
          </p:nvSpPr>
          <p:spPr>
            <a:xfrm>
              <a:off x="6548181" y="4675627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8A3A5E3A-5E2E-4A9C-9FED-648CED72C63F}"/>
              </a:ext>
            </a:extLst>
          </p:cNvPr>
          <p:cNvSpPr txBox="1"/>
          <p:nvPr/>
        </p:nvSpPr>
        <p:spPr>
          <a:xfrm>
            <a:off x="1808498" y="2399347"/>
            <a:ext cx="837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2014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6660B52-52C4-4589-8DD1-F69D2A355A93}"/>
              </a:ext>
            </a:extLst>
          </p:cNvPr>
          <p:cNvSpPr txBox="1"/>
          <p:nvPr/>
        </p:nvSpPr>
        <p:spPr>
          <a:xfrm>
            <a:off x="7266004" y="2399347"/>
            <a:ext cx="837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2015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C9CFB68-E8B2-4D31-93E4-DB827231C66B}"/>
              </a:ext>
            </a:extLst>
          </p:cNvPr>
          <p:cNvSpPr txBox="1"/>
          <p:nvPr/>
        </p:nvSpPr>
        <p:spPr>
          <a:xfrm>
            <a:off x="9407132" y="4651713"/>
            <a:ext cx="837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2015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F8C14752-E2E6-4F10-89E1-3114AF1797C0}"/>
              </a:ext>
            </a:extLst>
          </p:cNvPr>
          <p:cNvSpPr txBox="1"/>
          <p:nvPr/>
        </p:nvSpPr>
        <p:spPr>
          <a:xfrm>
            <a:off x="4255889" y="4651713"/>
            <a:ext cx="837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A7EEB49-CF7A-40E6-B393-B2C1070B57C0}"/>
              </a:ext>
            </a:extLst>
          </p:cNvPr>
          <p:cNvSpPr/>
          <p:nvPr/>
        </p:nvSpPr>
        <p:spPr>
          <a:xfrm>
            <a:off x="7669416" y="2237020"/>
            <a:ext cx="4522584" cy="210360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>
          <a:xfrm>
            <a:off x="10915650" y="6356351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A variation of the ordinary lorem ipsum text has been used lorem ipsum text has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3D934C-34A3-4EDD-8F1A-A920A2AB1F01}"/>
              </a:ext>
            </a:extLst>
          </p:cNvPr>
          <p:cNvSpPr/>
          <p:nvPr/>
        </p:nvSpPr>
        <p:spPr>
          <a:xfrm>
            <a:off x="5631543" y="1498597"/>
            <a:ext cx="928915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80717B2-D02A-4093-B4C1-A316A214C5B9}"/>
              </a:ext>
            </a:extLst>
          </p:cNvPr>
          <p:cNvSpPr/>
          <p:nvPr/>
        </p:nvSpPr>
        <p:spPr>
          <a:xfrm>
            <a:off x="905555" y="2237020"/>
            <a:ext cx="3196771" cy="2092049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08AFBF6-0A3A-4ADF-AD46-43E807C17840}"/>
              </a:ext>
            </a:extLst>
          </p:cNvPr>
          <p:cNvSpPr/>
          <p:nvPr/>
        </p:nvSpPr>
        <p:spPr>
          <a:xfrm>
            <a:off x="4300561" y="2237020"/>
            <a:ext cx="3196771" cy="2092049"/>
          </a:xfrm>
          <a:prstGeom prst="rect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F390EC7-7031-4743-B823-B73D612B55B3}"/>
              </a:ext>
            </a:extLst>
          </p:cNvPr>
          <p:cNvGrpSpPr/>
          <p:nvPr/>
        </p:nvGrpSpPr>
        <p:grpSpPr>
          <a:xfrm>
            <a:off x="989465" y="2539300"/>
            <a:ext cx="3028950" cy="1487488"/>
            <a:chOff x="-4945063" y="1270000"/>
            <a:chExt cx="3028950" cy="1487488"/>
          </a:xfrm>
          <a:solidFill>
            <a:schemeClr val="accent1"/>
          </a:solidFill>
        </p:grpSpPr>
        <p:sp>
          <p:nvSpPr>
            <p:cNvPr id="713" name="Freeform 182">
              <a:extLst>
                <a:ext uri="{FF2B5EF4-FFF2-40B4-BE49-F238E27FC236}">
                  <a16:creationId xmlns:a16="http://schemas.microsoft.com/office/drawing/2014/main" id="{2BE04C91-E99B-417B-8564-9EDE80626CD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22650" y="2374900"/>
              <a:ext cx="104775" cy="107950"/>
            </a:xfrm>
            <a:custGeom>
              <a:avLst/>
              <a:gdLst>
                <a:gd name="T0" fmla="*/ 11 w 29"/>
                <a:gd name="T1" fmla="*/ 29 h 30"/>
                <a:gd name="T2" fmla="*/ 12 w 29"/>
                <a:gd name="T3" fmla="*/ 28 h 30"/>
                <a:gd name="T4" fmla="*/ 13 w 29"/>
                <a:gd name="T5" fmla="*/ 29 h 30"/>
                <a:gd name="T6" fmla="*/ 16 w 29"/>
                <a:gd name="T7" fmla="*/ 29 h 30"/>
                <a:gd name="T8" fmla="*/ 18 w 29"/>
                <a:gd name="T9" fmla="*/ 28 h 30"/>
                <a:gd name="T10" fmla="*/ 18 w 29"/>
                <a:gd name="T11" fmla="*/ 13 h 30"/>
                <a:gd name="T12" fmla="*/ 20 w 29"/>
                <a:gd name="T13" fmla="*/ 12 h 30"/>
                <a:gd name="T14" fmla="*/ 20 w 29"/>
                <a:gd name="T15" fmla="*/ 4 h 30"/>
                <a:gd name="T16" fmla="*/ 22 w 29"/>
                <a:gd name="T17" fmla="*/ 3 h 30"/>
                <a:gd name="T18" fmla="*/ 25 w 29"/>
                <a:gd name="T19" fmla="*/ 3 h 30"/>
                <a:gd name="T20" fmla="*/ 26 w 29"/>
                <a:gd name="T21" fmla="*/ 4 h 30"/>
                <a:gd name="T22" fmla="*/ 28 w 29"/>
                <a:gd name="T23" fmla="*/ 3 h 30"/>
                <a:gd name="T24" fmla="*/ 29 w 29"/>
                <a:gd name="T25" fmla="*/ 2 h 30"/>
                <a:gd name="T26" fmla="*/ 29 w 29"/>
                <a:gd name="T27" fmla="*/ 2 h 30"/>
                <a:gd name="T28" fmla="*/ 24 w 29"/>
                <a:gd name="T29" fmla="*/ 2 h 30"/>
                <a:gd name="T30" fmla="*/ 21 w 29"/>
                <a:gd name="T31" fmla="*/ 2 h 30"/>
                <a:gd name="T32" fmla="*/ 15 w 29"/>
                <a:gd name="T33" fmla="*/ 2 h 30"/>
                <a:gd name="T34" fmla="*/ 15 w 29"/>
                <a:gd name="T35" fmla="*/ 1 h 30"/>
                <a:gd name="T36" fmla="*/ 7 w 29"/>
                <a:gd name="T37" fmla="*/ 1 h 30"/>
                <a:gd name="T38" fmla="*/ 4 w 29"/>
                <a:gd name="T39" fmla="*/ 1 h 30"/>
                <a:gd name="T40" fmla="*/ 2 w 29"/>
                <a:gd name="T41" fmla="*/ 1 h 30"/>
                <a:gd name="T42" fmla="*/ 1 w 29"/>
                <a:gd name="T43" fmla="*/ 0 h 30"/>
                <a:gd name="T44" fmla="*/ 0 w 29"/>
                <a:gd name="T45" fmla="*/ 1 h 30"/>
                <a:gd name="T46" fmla="*/ 0 w 29"/>
                <a:gd name="T47" fmla="*/ 1 h 30"/>
                <a:gd name="T48" fmla="*/ 1 w 29"/>
                <a:gd name="T49" fmla="*/ 4 h 30"/>
                <a:gd name="T50" fmla="*/ 3 w 29"/>
                <a:gd name="T51" fmla="*/ 9 h 30"/>
                <a:gd name="T52" fmla="*/ 6 w 29"/>
                <a:gd name="T53" fmla="*/ 14 h 30"/>
                <a:gd name="T54" fmla="*/ 6 w 29"/>
                <a:gd name="T55" fmla="*/ 18 h 30"/>
                <a:gd name="T56" fmla="*/ 7 w 29"/>
                <a:gd name="T57" fmla="*/ 21 h 30"/>
                <a:gd name="T58" fmla="*/ 8 w 29"/>
                <a:gd name="T59" fmla="*/ 27 h 30"/>
                <a:gd name="T60" fmla="*/ 10 w 29"/>
                <a:gd name="T61" fmla="*/ 29 h 30"/>
                <a:gd name="T62" fmla="*/ 11 w 29"/>
                <a:gd name="T63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30">
                  <a:moveTo>
                    <a:pt x="11" y="29"/>
                  </a:moveTo>
                  <a:cubicBezTo>
                    <a:pt x="11" y="28"/>
                    <a:pt x="11" y="27"/>
                    <a:pt x="12" y="28"/>
                  </a:cubicBezTo>
                  <a:cubicBezTo>
                    <a:pt x="12" y="29"/>
                    <a:pt x="12" y="29"/>
                    <a:pt x="13" y="29"/>
                  </a:cubicBezTo>
                  <a:cubicBezTo>
                    <a:pt x="14" y="29"/>
                    <a:pt x="16" y="30"/>
                    <a:pt x="16" y="29"/>
                  </a:cubicBezTo>
                  <a:cubicBezTo>
                    <a:pt x="16" y="29"/>
                    <a:pt x="18" y="29"/>
                    <a:pt x="18" y="28"/>
                  </a:cubicBezTo>
                  <a:cubicBezTo>
                    <a:pt x="18" y="27"/>
                    <a:pt x="18" y="13"/>
                    <a:pt x="18" y="13"/>
                  </a:cubicBezTo>
                  <a:cubicBezTo>
                    <a:pt x="18" y="12"/>
                    <a:pt x="20" y="13"/>
                    <a:pt x="20" y="12"/>
                  </a:cubicBezTo>
                  <a:cubicBezTo>
                    <a:pt x="20" y="11"/>
                    <a:pt x="20" y="4"/>
                    <a:pt x="20" y="4"/>
                  </a:cubicBezTo>
                  <a:cubicBezTo>
                    <a:pt x="20" y="4"/>
                    <a:pt x="22" y="4"/>
                    <a:pt x="22" y="3"/>
                  </a:cubicBezTo>
                  <a:cubicBezTo>
                    <a:pt x="23" y="3"/>
                    <a:pt x="24" y="2"/>
                    <a:pt x="25" y="3"/>
                  </a:cubicBezTo>
                  <a:cubicBezTo>
                    <a:pt x="25" y="3"/>
                    <a:pt x="26" y="4"/>
                    <a:pt x="26" y="4"/>
                  </a:cubicBezTo>
                  <a:cubicBezTo>
                    <a:pt x="26" y="3"/>
                    <a:pt x="27" y="3"/>
                    <a:pt x="28" y="3"/>
                  </a:cubicBezTo>
                  <a:cubicBezTo>
                    <a:pt x="28" y="3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1"/>
                    <a:pt x="25" y="2"/>
                    <a:pt x="24" y="2"/>
                  </a:cubicBezTo>
                  <a:cubicBezTo>
                    <a:pt x="23" y="2"/>
                    <a:pt x="21" y="3"/>
                    <a:pt x="21" y="2"/>
                  </a:cubicBezTo>
                  <a:cubicBezTo>
                    <a:pt x="20" y="2"/>
                    <a:pt x="15" y="2"/>
                    <a:pt x="15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7" y="1"/>
                    <a:pt x="7" y="1"/>
                  </a:cubicBezTo>
                  <a:cubicBezTo>
                    <a:pt x="6" y="1"/>
                    <a:pt x="5" y="1"/>
                    <a:pt x="4" y="1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2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7"/>
                    <a:pt x="3" y="9"/>
                  </a:cubicBezTo>
                  <a:cubicBezTo>
                    <a:pt x="4" y="11"/>
                    <a:pt x="5" y="12"/>
                    <a:pt x="6" y="14"/>
                  </a:cubicBezTo>
                  <a:cubicBezTo>
                    <a:pt x="6" y="15"/>
                    <a:pt x="5" y="17"/>
                    <a:pt x="6" y="18"/>
                  </a:cubicBezTo>
                  <a:cubicBezTo>
                    <a:pt x="6" y="18"/>
                    <a:pt x="6" y="20"/>
                    <a:pt x="7" y="21"/>
                  </a:cubicBezTo>
                  <a:cubicBezTo>
                    <a:pt x="7" y="23"/>
                    <a:pt x="7" y="26"/>
                    <a:pt x="8" y="27"/>
                  </a:cubicBezTo>
                  <a:cubicBezTo>
                    <a:pt x="9" y="27"/>
                    <a:pt x="9" y="28"/>
                    <a:pt x="10" y="29"/>
                  </a:cubicBezTo>
                  <a:cubicBezTo>
                    <a:pt x="10" y="29"/>
                    <a:pt x="11" y="29"/>
                    <a:pt x="11" y="2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4" name="Freeform 183">
              <a:extLst>
                <a:ext uri="{FF2B5EF4-FFF2-40B4-BE49-F238E27FC236}">
                  <a16:creationId xmlns:a16="http://schemas.microsoft.com/office/drawing/2014/main" id="{1E580AFC-AC6C-4CC1-9D80-A46732AEA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17875" y="2365375"/>
              <a:ext cx="68262" cy="57150"/>
            </a:xfrm>
            <a:custGeom>
              <a:avLst/>
              <a:gdLst>
                <a:gd name="T0" fmla="*/ 13 w 19"/>
                <a:gd name="T1" fmla="*/ 1 h 16"/>
                <a:gd name="T2" fmla="*/ 12 w 19"/>
                <a:gd name="T3" fmla="*/ 0 h 16"/>
                <a:gd name="T4" fmla="*/ 10 w 19"/>
                <a:gd name="T5" fmla="*/ 0 h 16"/>
                <a:gd name="T6" fmla="*/ 9 w 19"/>
                <a:gd name="T7" fmla="*/ 1 h 16"/>
                <a:gd name="T8" fmla="*/ 7 w 19"/>
                <a:gd name="T9" fmla="*/ 3 h 16"/>
                <a:gd name="T10" fmla="*/ 4 w 19"/>
                <a:gd name="T11" fmla="*/ 6 h 16"/>
                <a:gd name="T12" fmla="*/ 1 w 19"/>
                <a:gd name="T13" fmla="*/ 5 h 16"/>
                <a:gd name="T14" fmla="*/ 0 w 19"/>
                <a:gd name="T15" fmla="*/ 5 h 16"/>
                <a:gd name="T16" fmla="*/ 2 w 19"/>
                <a:gd name="T17" fmla="*/ 7 h 16"/>
                <a:gd name="T18" fmla="*/ 3 w 19"/>
                <a:gd name="T19" fmla="*/ 9 h 16"/>
                <a:gd name="T20" fmla="*/ 5 w 19"/>
                <a:gd name="T21" fmla="*/ 11 h 16"/>
                <a:gd name="T22" fmla="*/ 6 w 19"/>
                <a:gd name="T23" fmla="*/ 13 h 16"/>
                <a:gd name="T24" fmla="*/ 8 w 19"/>
                <a:gd name="T25" fmla="*/ 14 h 16"/>
                <a:gd name="T26" fmla="*/ 9 w 19"/>
                <a:gd name="T27" fmla="*/ 15 h 16"/>
                <a:gd name="T28" fmla="*/ 12 w 19"/>
                <a:gd name="T29" fmla="*/ 16 h 16"/>
                <a:gd name="T30" fmla="*/ 14 w 19"/>
                <a:gd name="T31" fmla="*/ 16 h 16"/>
                <a:gd name="T32" fmla="*/ 17 w 19"/>
                <a:gd name="T33" fmla="*/ 14 h 16"/>
                <a:gd name="T34" fmla="*/ 17 w 19"/>
                <a:gd name="T35" fmla="*/ 12 h 16"/>
                <a:gd name="T36" fmla="*/ 18 w 19"/>
                <a:gd name="T37" fmla="*/ 10 h 16"/>
                <a:gd name="T38" fmla="*/ 18 w 19"/>
                <a:gd name="T39" fmla="*/ 8 h 16"/>
                <a:gd name="T40" fmla="*/ 18 w 19"/>
                <a:gd name="T41" fmla="*/ 6 h 16"/>
                <a:gd name="T42" fmla="*/ 18 w 19"/>
                <a:gd name="T43" fmla="*/ 2 h 16"/>
                <a:gd name="T44" fmla="*/ 16 w 19"/>
                <a:gd name="T45" fmla="*/ 2 h 16"/>
                <a:gd name="T46" fmla="*/ 13 w 19"/>
                <a:gd name="T4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" h="16">
                  <a:moveTo>
                    <a:pt x="13" y="1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9" y="1"/>
                    <a:pt x="9" y="1"/>
                  </a:cubicBezTo>
                  <a:cubicBezTo>
                    <a:pt x="9" y="2"/>
                    <a:pt x="8" y="3"/>
                    <a:pt x="7" y="3"/>
                  </a:cubicBezTo>
                  <a:cubicBezTo>
                    <a:pt x="6" y="3"/>
                    <a:pt x="5" y="5"/>
                    <a:pt x="4" y="6"/>
                  </a:cubicBezTo>
                  <a:cubicBezTo>
                    <a:pt x="4" y="6"/>
                    <a:pt x="2" y="5"/>
                    <a:pt x="1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2" y="7"/>
                    <a:pt x="2" y="9"/>
                    <a:pt x="3" y="9"/>
                  </a:cubicBezTo>
                  <a:cubicBezTo>
                    <a:pt x="4" y="10"/>
                    <a:pt x="5" y="11"/>
                    <a:pt x="5" y="11"/>
                  </a:cubicBezTo>
                  <a:cubicBezTo>
                    <a:pt x="5" y="11"/>
                    <a:pt x="6" y="12"/>
                    <a:pt x="6" y="13"/>
                  </a:cubicBezTo>
                  <a:cubicBezTo>
                    <a:pt x="6" y="13"/>
                    <a:pt x="7" y="14"/>
                    <a:pt x="8" y="14"/>
                  </a:cubicBezTo>
                  <a:cubicBezTo>
                    <a:pt x="9" y="14"/>
                    <a:pt x="9" y="15"/>
                    <a:pt x="9" y="15"/>
                  </a:cubicBezTo>
                  <a:cubicBezTo>
                    <a:pt x="9" y="16"/>
                    <a:pt x="11" y="15"/>
                    <a:pt x="12" y="16"/>
                  </a:cubicBezTo>
                  <a:cubicBezTo>
                    <a:pt x="12" y="16"/>
                    <a:pt x="14" y="16"/>
                    <a:pt x="14" y="16"/>
                  </a:cubicBezTo>
                  <a:cubicBezTo>
                    <a:pt x="15" y="15"/>
                    <a:pt x="16" y="14"/>
                    <a:pt x="17" y="14"/>
                  </a:cubicBezTo>
                  <a:cubicBezTo>
                    <a:pt x="17" y="13"/>
                    <a:pt x="17" y="12"/>
                    <a:pt x="17" y="12"/>
                  </a:cubicBezTo>
                  <a:cubicBezTo>
                    <a:pt x="18" y="11"/>
                    <a:pt x="19" y="10"/>
                    <a:pt x="18" y="10"/>
                  </a:cubicBezTo>
                  <a:cubicBezTo>
                    <a:pt x="18" y="10"/>
                    <a:pt x="18" y="9"/>
                    <a:pt x="18" y="8"/>
                  </a:cubicBezTo>
                  <a:cubicBezTo>
                    <a:pt x="17" y="7"/>
                    <a:pt x="18" y="7"/>
                    <a:pt x="18" y="6"/>
                  </a:cubicBezTo>
                  <a:cubicBezTo>
                    <a:pt x="18" y="5"/>
                    <a:pt x="18" y="3"/>
                    <a:pt x="18" y="2"/>
                  </a:cubicBezTo>
                  <a:cubicBezTo>
                    <a:pt x="18" y="2"/>
                    <a:pt x="16" y="2"/>
                    <a:pt x="16" y="2"/>
                  </a:cubicBezTo>
                  <a:cubicBezTo>
                    <a:pt x="15" y="1"/>
                    <a:pt x="13" y="1"/>
                    <a:pt x="13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5" name="Freeform 184">
              <a:extLst>
                <a:ext uri="{FF2B5EF4-FFF2-40B4-BE49-F238E27FC236}">
                  <a16:creationId xmlns:a16="http://schemas.microsoft.com/office/drawing/2014/main" id="{79D008B3-A728-4866-B860-DB2479019D1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57563" y="2382838"/>
              <a:ext cx="71437" cy="82550"/>
            </a:xfrm>
            <a:custGeom>
              <a:avLst/>
              <a:gdLst>
                <a:gd name="T0" fmla="*/ 19 w 20"/>
                <a:gd name="T1" fmla="*/ 9 h 23"/>
                <a:gd name="T2" fmla="*/ 17 w 20"/>
                <a:gd name="T3" fmla="*/ 8 h 23"/>
                <a:gd name="T4" fmla="*/ 16 w 20"/>
                <a:gd name="T5" fmla="*/ 6 h 23"/>
                <a:gd name="T6" fmla="*/ 14 w 20"/>
                <a:gd name="T7" fmla="*/ 4 h 23"/>
                <a:gd name="T8" fmla="*/ 13 w 20"/>
                <a:gd name="T9" fmla="*/ 2 h 23"/>
                <a:gd name="T10" fmla="*/ 11 w 20"/>
                <a:gd name="T11" fmla="*/ 0 h 23"/>
                <a:gd name="T12" fmla="*/ 10 w 20"/>
                <a:gd name="T13" fmla="*/ 1 h 23"/>
                <a:gd name="T14" fmla="*/ 8 w 20"/>
                <a:gd name="T15" fmla="*/ 2 h 23"/>
                <a:gd name="T16" fmla="*/ 7 w 20"/>
                <a:gd name="T17" fmla="*/ 1 h 23"/>
                <a:gd name="T18" fmla="*/ 4 w 20"/>
                <a:gd name="T19" fmla="*/ 1 h 23"/>
                <a:gd name="T20" fmla="*/ 2 w 20"/>
                <a:gd name="T21" fmla="*/ 2 h 23"/>
                <a:gd name="T22" fmla="*/ 2 w 20"/>
                <a:gd name="T23" fmla="*/ 10 h 23"/>
                <a:gd name="T24" fmla="*/ 0 w 20"/>
                <a:gd name="T25" fmla="*/ 11 h 23"/>
                <a:gd name="T26" fmla="*/ 0 w 20"/>
                <a:gd name="T27" fmla="*/ 17 h 23"/>
                <a:gd name="T28" fmla="*/ 1 w 20"/>
                <a:gd name="T29" fmla="*/ 18 h 23"/>
                <a:gd name="T30" fmla="*/ 1 w 20"/>
                <a:gd name="T31" fmla="*/ 21 h 23"/>
                <a:gd name="T32" fmla="*/ 1 w 20"/>
                <a:gd name="T33" fmla="*/ 21 h 23"/>
                <a:gd name="T34" fmla="*/ 1 w 20"/>
                <a:gd name="T35" fmla="*/ 22 h 23"/>
                <a:gd name="T36" fmla="*/ 4 w 20"/>
                <a:gd name="T37" fmla="*/ 22 h 23"/>
                <a:gd name="T38" fmla="*/ 6 w 20"/>
                <a:gd name="T39" fmla="*/ 20 h 23"/>
                <a:gd name="T40" fmla="*/ 7 w 20"/>
                <a:gd name="T41" fmla="*/ 19 h 23"/>
                <a:gd name="T42" fmla="*/ 10 w 20"/>
                <a:gd name="T43" fmla="*/ 19 h 23"/>
                <a:gd name="T44" fmla="*/ 12 w 20"/>
                <a:gd name="T45" fmla="*/ 18 h 23"/>
                <a:gd name="T46" fmla="*/ 13 w 20"/>
                <a:gd name="T47" fmla="*/ 17 h 23"/>
                <a:gd name="T48" fmla="*/ 15 w 20"/>
                <a:gd name="T49" fmla="*/ 15 h 23"/>
                <a:gd name="T50" fmla="*/ 16 w 20"/>
                <a:gd name="T51" fmla="*/ 14 h 23"/>
                <a:gd name="T52" fmla="*/ 18 w 20"/>
                <a:gd name="T53" fmla="*/ 12 h 23"/>
                <a:gd name="T54" fmla="*/ 20 w 20"/>
                <a:gd name="T55" fmla="*/ 11 h 23"/>
                <a:gd name="T56" fmla="*/ 20 w 20"/>
                <a:gd name="T57" fmla="*/ 10 h 23"/>
                <a:gd name="T58" fmla="*/ 20 w 20"/>
                <a:gd name="T59" fmla="*/ 10 h 23"/>
                <a:gd name="T60" fmla="*/ 19 w 20"/>
                <a:gd name="T61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" h="23">
                  <a:moveTo>
                    <a:pt x="19" y="9"/>
                  </a:moveTo>
                  <a:cubicBezTo>
                    <a:pt x="18" y="9"/>
                    <a:pt x="17" y="8"/>
                    <a:pt x="17" y="8"/>
                  </a:cubicBezTo>
                  <a:cubicBezTo>
                    <a:pt x="17" y="7"/>
                    <a:pt x="16" y="6"/>
                    <a:pt x="16" y="6"/>
                  </a:cubicBezTo>
                  <a:cubicBezTo>
                    <a:pt x="16" y="6"/>
                    <a:pt x="15" y="5"/>
                    <a:pt x="14" y="4"/>
                  </a:cubicBezTo>
                  <a:cubicBezTo>
                    <a:pt x="13" y="4"/>
                    <a:pt x="13" y="2"/>
                    <a:pt x="13" y="2"/>
                  </a:cubicBezTo>
                  <a:cubicBezTo>
                    <a:pt x="12" y="2"/>
                    <a:pt x="12" y="1"/>
                    <a:pt x="11" y="0"/>
                  </a:cubicBezTo>
                  <a:cubicBezTo>
                    <a:pt x="11" y="0"/>
                    <a:pt x="10" y="1"/>
                    <a:pt x="10" y="1"/>
                  </a:cubicBezTo>
                  <a:cubicBezTo>
                    <a:pt x="9" y="1"/>
                    <a:pt x="8" y="1"/>
                    <a:pt x="8" y="2"/>
                  </a:cubicBezTo>
                  <a:cubicBezTo>
                    <a:pt x="8" y="2"/>
                    <a:pt x="7" y="1"/>
                    <a:pt x="7" y="1"/>
                  </a:cubicBezTo>
                  <a:cubicBezTo>
                    <a:pt x="6" y="0"/>
                    <a:pt x="5" y="1"/>
                    <a:pt x="4" y="1"/>
                  </a:cubicBezTo>
                  <a:cubicBezTo>
                    <a:pt x="4" y="2"/>
                    <a:pt x="2" y="2"/>
                    <a:pt x="2" y="2"/>
                  </a:cubicBezTo>
                  <a:cubicBezTo>
                    <a:pt x="2" y="2"/>
                    <a:pt x="2" y="9"/>
                    <a:pt x="2" y="10"/>
                  </a:cubicBezTo>
                  <a:cubicBezTo>
                    <a:pt x="2" y="11"/>
                    <a:pt x="0" y="10"/>
                    <a:pt x="0" y="11"/>
                  </a:cubicBezTo>
                  <a:cubicBezTo>
                    <a:pt x="0" y="11"/>
                    <a:pt x="0" y="14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" y="19"/>
                    <a:pt x="2" y="20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2"/>
                    <a:pt x="3" y="23"/>
                    <a:pt x="4" y="22"/>
                  </a:cubicBezTo>
                  <a:cubicBezTo>
                    <a:pt x="4" y="22"/>
                    <a:pt x="6" y="20"/>
                    <a:pt x="6" y="20"/>
                  </a:cubicBezTo>
                  <a:cubicBezTo>
                    <a:pt x="6" y="19"/>
                    <a:pt x="6" y="18"/>
                    <a:pt x="7" y="19"/>
                  </a:cubicBezTo>
                  <a:cubicBezTo>
                    <a:pt x="9" y="19"/>
                    <a:pt x="9" y="19"/>
                    <a:pt x="10" y="19"/>
                  </a:cubicBezTo>
                  <a:cubicBezTo>
                    <a:pt x="12" y="19"/>
                    <a:pt x="12" y="19"/>
                    <a:pt x="12" y="18"/>
                  </a:cubicBezTo>
                  <a:cubicBezTo>
                    <a:pt x="13" y="17"/>
                    <a:pt x="12" y="17"/>
                    <a:pt x="13" y="17"/>
                  </a:cubicBezTo>
                  <a:cubicBezTo>
                    <a:pt x="14" y="17"/>
                    <a:pt x="15" y="16"/>
                    <a:pt x="15" y="15"/>
                  </a:cubicBezTo>
                  <a:cubicBezTo>
                    <a:pt x="15" y="15"/>
                    <a:pt x="16" y="14"/>
                    <a:pt x="16" y="14"/>
                  </a:cubicBezTo>
                  <a:cubicBezTo>
                    <a:pt x="17" y="14"/>
                    <a:pt x="18" y="13"/>
                    <a:pt x="18" y="12"/>
                  </a:cubicBezTo>
                  <a:cubicBezTo>
                    <a:pt x="18" y="12"/>
                    <a:pt x="19" y="12"/>
                    <a:pt x="20" y="11"/>
                  </a:cubicBezTo>
                  <a:cubicBezTo>
                    <a:pt x="20" y="11"/>
                    <a:pt x="20" y="11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9"/>
                    <a:pt x="19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6" name="Freeform 185">
              <a:extLst>
                <a:ext uri="{FF2B5EF4-FFF2-40B4-BE49-F238E27FC236}">
                  <a16:creationId xmlns:a16="http://schemas.microsoft.com/office/drawing/2014/main" id="{00FDE0DF-B08D-4FC3-AF42-3D2CE830D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71838" y="2454275"/>
              <a:ext cx="11112" cy="11113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1 h 3"/>
                <a:gd name="T4" fmla="*/ 1 w 3"/>
                <a:gd name="T5" fmla="*/ 3 h 3"/>
                <a:gd name="T6" fmla="*/ 3 w 3"/>
                <a:gd name="T7" fmla="*/ 3 h 3"/>
                <a:gd name="T8" fmla="*/ 3 w 3"/>
                <a:gd name="T9" fmla="*/ 2 h 3"/>
                <a:gd name="T10" fmla="*/ 3 w 3"/>
                <a:gd name="T11" fmla="*/ 0 h 3"/>
                <a:gd name="T12" fmla="*/ 2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" name="Freeform 186">
              <a:extLst>
                <a:ext uri="{FF2B5EF4-FFF2-40B4-BE49-F238E27FC236}">
                  <a16:creationId xmlns:a16="http://schemas.microsoft.com/office/drawing/2014/main" id="{2A9A1D92-814A-4F22-8FDE-ED081DBE4B4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00413" y="2476500"/>
              <a:ext cx="17462" cy="22225"/>
            </a:xfrm>
            <a:custGeom>
              <a:avLst/>
              <a:gdLst>
                <a:gd name="T0" fmla="*/ 3 w 5"/>
                <a:gd name="T1" fmla="*/ 1 h 6"/>
                <a:gd name="T2" fmla="*/ 1 w 5"/>
                <a:gd name="T3" fmla="*/ 2 h 6"/>
                <a:gd name="T4" fmla="*/ 0 w 5"/>
                <a:gd name="T5" fmla="*/ 4 h 6"/>
                <a:gd name="T6" fmla="*/ 1 w 5"/>
                <a:gd name="T7" fmla="*/ 6 h 6"/>
                <a:gd name="T8" fmla="*/ 2 w 5"/>
                <a:gd name="T9" fmla="*/ 6 h 6"/>
                <a:gd name="T10" fmla="*/ 3 w 5"/>
                <a:gd name="T11" fmla="*/ 5 h 6"/>
                <a:gd name="T12" fmla="*/ 4 w 5"/>
                <a:gd name="T13" fmla="*/ 4 h 6"/>
                <a:gd name="T14" fmla="*/ 5 w 5"/>
                <a:gd name="T15" fmla="*/ 3 h 6"/>
                <a:gd name="T16" fmla="*/ 3 w 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6">
                  <a:moveTo>
                    <a:pt x="3" y="1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1" y="2"/>
                    <a:pt x="0" y="4"/>
                    <a:pt x="0" y="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3" y="5"/>
                  </a:cubicBezTo>
                  <a:cubicBezTo>
                    <a:pt x="3" y="4"/>
                    <a:pt x="4" y="5"/>
                    <a:pt x="4" y="4"/>
                  </a:cubicBezTo>
                  <a:cubicBezTo>
                    <a:pt x="4" y="4"/>
                    <a:pt x="5" y="3"/>
                    <a:pt x="5" y="3"/>
                  </a:cubicBezTo>
                  <a:cubicBezTo>
                    <a:pt x="5" y="2"/>
                    <a:pt x="4" y="1"/>
                    <a:pt x="3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8" name="Freeform 187">
              <a:extLst>
                <a:ext uri="{FF2B5EF4-FFF2-40B4-BE49-F238E27FC236}">
                  <a16:creationId xmlns:a16="http://schemas.microsoft.com/office/drawing/2014/main" id="{83DE976D-EB64-41FF-A570-8CDBCFE5E6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87725" y="2419350"/>
              <a:ext cx="134937" cy="119063"/>
            </a:xfrm>
            <a:custGeom>
              <a:avLst/>
              <a:gdLst>
                <a:gd name="T0" fmla="*/ 35 w 37"/>
                <a:gd name="T1" fmla="*/ 13 h 33"/>
                <a:gd name="T2" fmla="*/ 35 w 37"/>
                <a:gd name="T3" fmla="*/ 12 h 33"/>
                <a:gd name="T4" fmla="*/ 35 w 37"/>
                <a:gd name="T5" fmla="*/ 13 h 33"/>
                <a:gd name="T6" fmla="*/ 33 w 37"/>
                <a:gd name="T7" fmla="*/ 13 h 33"/>
                <a:gd name="T8" fmla="*/ 32 w 37"/>
                <a:gd name="T9" fmla="*/ 11 h 33"/>
                <a:gd name="T10" fmla="*/ 34 w 37"/>
                <a:gd name="T11" fmla="*/ 10 h 33"/>
                <a:gd name="T12" fmla="*/ 35 w 37"/>
                <a:gd name="T13" fmla="*/ 10 h 33"/>
                <a:gd name="T14" fmla="*/ 35 w 37"/>
                <a:gd name="T15" fmla="*/ 10 h 33"/>
                <a:gd name="T16" fmla="*/ 35 w 37"/>
                <a:gd name="T17" fmla="*/ 6 h 33"/>
                <a:gd name="T18" fmla="*/ 33 w 37"/>
                <a:gd name="T19" fmla="*/ 1 h 33"/>
                <a:gd name="T20" fmla="*/ 31 w 37"/>
                <a:gd name="T21" fmla="*/ 1 h 33"/>
                <a:gd name="T22" fmla="*/ 28 w 37"/>
                <a:gd name="T23" fmla="*/ 0 h 33"/>
                <a:gd name="T24" fmla="*/ 28 w 37"/>
                <a:gd name="T25" fmla="*/ 1 h 33"/>
                <a:gd name="T26" fmla="*/ 26 w 37"/>
                <a:gd name="T27" fmla="*/ 2 h 33"/>
                <a:gd name="T28" fmla="*/ 24 w 37"/>
                <a:gd name="T29" fmla="*/ 4 h 33"/>
                <a:gd name="T30" fmla="*/ 23 w 37"/>
                <a:gd name="T31" fmla="*/ 5 h 33"/>
                <a:gd name="T32" fmla="*/ 21 w 37"/>
                <a:gd name="T33" fmla="*/ 7 h 33"/>
                <a:gd name="T34" fmla="*/ 20 w 37"/>
                <a:gd name="T35" fmla="*/ 8 h 33"/>
                <a:gd name="T36" fmla="*/ 18 w 37"/>
                <a:gd name="T37" fmla="*/ 9 h 33"/>
                <a:gd name="T38" fmla="*/ 15 w 37"/>
                <a:gd name="T39" fmla="*/ 9 h 33"/>
                <a:gd name="T40" fmla="*/ 14 w 37"/>
                <a:gd name="T41" fmla="*/ 10 h 33"/>
                <a:gd name="T42" fmla="*/ 12 w 37"/>
                <a:gd name="T43" fmla="*/ 12 h 33"/>
                <a:gd name="T44" fmla="*/ 9 w 37"/>
                <a:gd name="T45" fmla="*/ 12 h 33"/>
                <a:gd name="T46" fmla="*/ 9 w 37"/>
                <a:gd name="T47" fmla="*/ 11 h 33"/>
                <a:gd name="T48" fmla="*/ 9 w 37"/>
                <a:gd name="T49" fmla="*/ 11 h 33"/>
                <a:gd name="T50" fmla="*/ 9 w 37"/>
                <a:gd name="T51" fmla="*/ 8 h 33"/>
                <a:gd name="T52" fmla="*/ 8 w 37"/>
                <a:gd name="T53" fmla="*/ 7 h 33"/>
                <a:gd name="T54" fmla="*/ 8 w 37"/>
                <a:gd name="T55" fmla="*/ 16 h 33"/>
                <a:gd name="T56" fmla="*/ 6 w 37"/>
                <a:gd name="T57" fmla="*/ 17 h 33"/>
                <a:gd name="T58" fmla="*/ 3 w 37"/>
                <a:gd name="T59" fmla="*/ 17 h 33"/>
                <a:gd name="T60" fmla="*/ 2 w 37"/>
                <a:gd name="T61" fmla="*/ 16 h 33"/>
                <a:gd name="T62" fmla="*/ 1 w 37"/>
                <a:gd name="T63" fmla="*/ 17 h 33"/>
                <a:gd name="T64" fmla="*/ 0 w 37"/>
                <a:gd name="T65" fmla="*/ 17 h 33"/>
                <a:gd name="T66" fmla="*/ 1 w 37"/>
                <a:gd name="T67" fmla="*/ 20 h 33"/>
                <a:gd name="T68" fmla="*/ 4 w 37"/>
                <a:gd name="T69" fmla="*/ 25 h 33"/>
                <a:gd name="T70" fmla="*/ 4 w 37"/>
                <a:gd name="T71" fmla="*/ 27 h 33"/>
                <a:gd name="T72" fmla="*/ 4 w 37"/>
                <a:gd name="T73" fmla="*/ 29 h 33"/>
                <a:gd name="T74" fmla="*/ 4 w 37"/>
                <a:gd name="T75" fmla="*/ 31 h 33"/>
                <a:gd name="T76" fmla="*/ 5 w 37"/>
                <a:gd name="T77" fmla="*/ 32 h 33"/>
                <a:gd name="T78" fmla="*/ 7 w 37"/>
                <a:gd name="T79" fmla="*/ 33 h 33"/>
                <a:gd name="T80" fmla="*/ 8 w 37"/>
                <a:gd name="T81" fmla="*/ 33 h 33"/>
                <a:gd name="T82" fmla="*/ 11 w 37"/>
                <a:gd name="T83" fmla="*/ 32 h 33"/>
                <a:gd name="T84" fmla="*/ 13 w 37"/>
                <a:gd name="T85" fmla="*/ 31 h 33"/>
                <a:gd name="T86" fmla="*/ 17 w 37"/>
                <a:gd name="T87" fmla="*/ 31 h 33"/>
                <a:gd name="T88" fmla="*/ 19 w 37"/>
                <a:gd name="T89" fmla="*/ 31 h 33"/>
                <a:gd name="T90" fmla="*/ 20 w 37"/>
                <a:gd name="T91" fmla="*/ 30 h 33"/>
                <a:gd name="T92" fmla="*/ 22 w 37"/>
                <a:gd name="T93" fmla="*/ 30 h 33"/>
                <a:gd name="T94" fmla="*/ 27 w 37"/>
                <a:gd name="T95" fmla="*/ 27 h 33"/>
                <a:gd name="T96" fmla="*/ 32 w 37"/>
                <a:gd name="T97" fmla="*/ 20 h 33"/>
                <a:gd name="T98" fmla="*/ 36 w 37"/>
                <a:gd name="T99" fmla="*/ 16 h 33"/>
                <a:gd name="T100" fmla="*/ 37 w 37"/>
                <a:gd name="T101" fmla="*/ 12 h 33"/>
                <a:gd name="T102" fmla="*/ 35 w 37"/>
                <a:gd name="T103" fmla="*/ 13 h 33"/>
                <a:gd name="T104" fmla="*/ 28 w 37"/>
                <a:gd name="T105" fmla="*/ 20 h 33"/>
                <a:gd name="T106" fmla="*/ 27 w 37"/>
                <a:gd name="T107" fmla="*/ 21 h 33"/>
                <a:gd name="T108" fmla="*/ 26 w 37"/>
                <a:gd name="T109" fmla="*/ 22 h 33"/>
                <a:gd name="T110" fmla="*/ 25 w 37"/>
                <a:gd name="T111" fmla="*/ 22 h 33"/>
                <a:gd name="T112" fmla="*/ 24 w 37"/>
                <a:gd name="T113" fmla="*/ 20 h 33"/>
                <a:gd name="T114" fmla="*/ 25 w 37"/>
                <a:gd name="T115" fmla="*/ 18 h 33"/>
                <a:gd name="T116" fmla="*/ 27 w 37"/>
                <a:gd name="T117" fmla="*/ 17 h 33"/>
                <a:gd name="T118" fmla="*/ 29 w 37"/>
                <a:gd name="T119" fmla="*/ 19 h 33"/>
                <a:gd name="T120" fmla="*/ 28 w 37"/>
                <a:gd name="T121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7" h="33">
                  <a:moveTo>
                    <a:pt x="35" y="13"/>
                  </a:moveTo>
                  <a:cubicBezTo>
                    <a:pt x="35" y="13"/>
                    <a:pt x="35" y="12"/>
                    <a:pt x="35" y="12"/>
                  </a:cubicBezTo>
                  <a:cubicBezTo>
                    <a:pt x="35" y="12"/>
                    <a:pt x="35" y="13"/>
                    <a:pt x="35" y="13"/>
                  </a:cubicBezTo>
                  <a:cubicBezTo>
                    <a:pt x="35" y="13"/>
                    <a:pt x="34" y="13"/>
                    <a:pt x="33" y="13"/>
                  </a:cubicBezTo>
                  <a:cubicBezTo>
                    <a:pt x="33" y="13"/>
                    <a:pt x="32" y="12"/>
                    <a:pt x="32" y="11"/>
                  </a:cubicBezTo>
                  <a:cubicBezTo>
                    <a:pt x="32" y="11"/>
                    <a:pt x="33" y="10"/>
                    <a:pt x="34" y="10"/>
                  </a:cubicBezTo>
                  <a:cubicBezTo>
                    <a:pt x="34" y="10"/>
                    <a:pt x="35" y="10"/>
                    <a:pt x="35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10"/>
                    <a:pt x="35" y="6"/>
                    <a:pt x="35" y="6"/>
                  </a:cubicBezTo>
                  <a:cubicBezTo>
                    <a:pt x="34" y="5"/>
                    <a:pt x="33" y="2"/>
                    <a:pt x="33" y="1"/>
                  </a:cubicBezTo>
                  <a:cubicBezTo>
                    <a:pt x="33" y="1"/>
                    <a:pt x="31" y="1"/>
                    <a:pt x="31" y="1"/>
                  </a:cubicBezTo>
                  <a:cubicBezTo>
                    <a:pt x="30" y="0"/>
                    <a:pt x="28" y="1"/>
                    <a:pt x="28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7" y="2"/>
                    <a:pt x="26" y="2"/>
                    <a:pt x="26" y="2"/>
                  </a:cubicBezTo>
                  <a:cubicBezTo>
                    <a:pt x="26" y="3"/>
                    <a:pt x="25" y="4"/>
                    <a:pt x="24" y="4"/>
                  </a:cubicBezTo>
                  <a:cubicBezTo>
                    <a:pt x="24" y="4"/>
                    <a:pt x="23" y="5"/>
                    <a:pt x="23" y="5"/>
                  </a:cubicBezTo>
                  <a:cubicBezTo>
                    <a:pt x="23" y="6"/>
                    <a:pt x="22" y="7"/>
                    <a:pt x="21" y="7"/>
                  </a:cubicBezTo>
                  <a:cubicBezTo>
                    <a:pt x="20" y="7"/>
                    <a:pt x="21" y="7"/>
                    <a:pt x="20" y="8"/>
                  </a:cubicBezTo>
                  <a:cubicBezTo>
                    <a:pt x="20" y="9"/>
                    <a:pt x="20" y="9"/>
                    <a:pt x="18" y="9"/>
                  </a:cubicBezTo>
                  <a:cubicBezTo>
                    <a:pt x="17" y="9"/>
                    <a:pt x="17" y="9"/>
                    <a:pt x="15" y="9"/>
                  </a:cubicBezTo>
                  <a:cubicBezTo>
                    <a:pt x="14" y="8"/>
                    <a:pt x="14" y="9"/>
                    <a:pt x="14" y="10"/>
                  </a:cubicBezTo>
                  <a:cubicBezTo>
                    <a:pt x="14" y="10"/>
                    <a:pt x="12" y="12"/>
                    <a:pt x="12" y="12"/>
                  </a:cubicBezTo>
                  <a:cubicBezTo>
                    <a:pt x="11" y="13"/>
                    <a:pt x="10" y="12"/>
                    <a:pt x="9" y="12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0" y="10"/>
                    <a:pt x="9" y="9"/>
                    <a:pt x="9" y="8"/>
                  </a:cubicBezTo>
                  <a:cubicBezTo>
                    <a:pt x="9" y="8"/>
                    <a:pt x="8" y="8"/>
                    <a:pt x="8" y="7"/>
                  </a:cubicBezTo>
                  <a:cubicBezTo>
                    <a:pt x="8" y="11"/>
                    <a:pt x="8" y="15"/>
                    <a:pt x="8" y="16"/>
                  </a:cubicBezTo>
                  <a:cubicBezTo>
                    <a:pt x="8" y="17"/>
                    <a:pt x="6" y="17"/>
                    <a:pt x="6" y="17"/>
                  </a:cubicBezTo>
                  <a:cubicBezTo>
                    <a:pt x="6" y="18"/>
                    <a:pt x="4" y="17"/>
                    <a:pt x="3" y="17"/>
                  </a:cubicBezTo>
                  <a:cubicBezTo>
                    <a:pt x="2" y="17"/>
                    <a:pt x="2" y="17"/>
                    <a:pt x="2" y="16"/>
                  </a:cubicBezTo>
                  <a:cubicBezTo>
                    <a:pt x="1" y="15"/>
                    <a:pt x="1" y="16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9"/>
                    <a:pt x="1" y="20"/>
                  </a:cubicBezTo>
                  <a:cubicBezTo>
                    <a:pt x="2" y="22"/>
                    <a:pt x="3" y="24"/>
                    <a:pt x="4" y="25"/>
                  </a:cubicBezTo>
                  <a:cubicBezTo>
                    <a:pt x="4" y="26"/>
                    <a:pt x="4" y="27"/>
                    <a:pt x="4" y="27"/>
                  </a:cubicBezTo>
                  <a:cubicBezTo>
                    <a:pt x="3" y="27"/>
                    <a:pt x="3" y="28"/>
                    <a:pt x="4" y="29"/>
                  </a:cubicBezTo>
                  <a:cubicBezTo>
                    <a:pt x="4" y="30"/>
                    <a:pt x="4" y="31"/>
                    <a:pt x="4" y="31"/>
                  </a:cubicBezTo>
                  <a:cubicBezTo>
                    <a:pt x="5" y="31"/>
                    <a:pt x="5" y="32"/>
                    <a:pt x="5" y="32"/>
                  </a:cubicBezTo>
                  <a:cubicBezTo>
                    <a:pt x="6" y="32"/>
                    <a:pt x="6" y="32"/>
                    <a:pt x="7" y="33"/>
                  </a:cubicBezTo>
                  <a:cubicBezTo>
                    <a:pt x="7" y="33"/>
                    <a:pt x="8" y="33"/>
                    <a:pt x="8" y="33"/>
                  </a:cubicBezTo>
                  <a:cubicBezTo>
                    <a:pt x="8" y="32"/>
                    <a:pt x="10" y="32"/>
                    <a:pt x="11" y="32"/>
                  </a:cubicBezTo>
                  <a:cubicBezTo>
                    <a:pt x="12" y="32"/>
                    <a:pt x="12" y="31"/>
                    <a:pt x="13" y="31"/>
                  </a:cubicBezTo>
                  <a:cubicBezTo>
                    <a:pt x="14" y="31"/>
                    <a:pt x="16" y="31"/>
                    <a:pt x="17" y="31"/>
                  </a:cubicBezTo>
                  <a:cubicBezTo>
                    <a:pt x="18" y="31"/>
                    <a:pt x="18" y="31"/>
                    <a:pt x="19" y="31"/>
                  </a:cubicBezTo>
                  <a:cubicBezTo>
                    <a:pt x="19" y="30"/>
                    <a:pt x="20" y="31"/>
                    <a:pt x="20" y="30"/>
                  </a:cubicBezTo>
                  <a:cubicBezTo>
                    <a:pt x="20" y="30"/>
                    <a:pt x="21" y="30"/>
                    <a:pt x="22" y="30"/>
                  </a:cubicBezTo>
                  <a:cubicBezTo>
                    <a:pt x="23" y="30"/>
                    <a:pt x="25" y="28"/>
                    <a:pt x="27" y="27"/>
                  </a:cubicBezTo>
                  <a:cubicBezTo>
                    <a:pt x="29" y="25"/>
                    <a:pt x="32" y="22"/>
                    <a:pt x="32" y="20"/>
                  </a:cubicBezTo>
                  <a:cubicBezTo>
                    <a:pt x="33" y="18"/>
                    <a:pt x="35" y="17"/>
                    <a:pt x="36" y="16"/>
                  </a:cubicBezTo>
                  <a:cubicBezTo>
                    <a:pt x="36" y="16"/>
                    <a:pt x="37" y="14"/>
                    <a:pt x="37" y="12"/>
                  </a:cubicBezTo>
                  <a:cubicBezTo>
                    <a:pt x="36" y="12"/>
                    <a:pt x="35" y="13"/>
                    <a:pt x="35" y="13"/>
                  </a:cubicBezTo>
                  <a:close/>
                  <a:moveTo>
                    <a:pt x="28" y="20"/>
                  </a:moveTo>
                  <a:cubicBezTo>
                    <a:pt x="28" y="21"/>
                    <a:pt x="27" y="20"/>
                    <a:pt x="27" y="21"/>
                  </a:cubicBezTo>
                  <a:cubicBezTo>
                    <a:pt x="26" y="21"/>
                    <a:pt x="26" y="22"/>
                    <a:pt x="26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5" y="18"/>
                    <a:pt x="25" y="18"/>
                  </a:cubicBezTo>
                  <a:cubicBezTo>
                    <a:pt x="25" y="17"/>
                    <a:pt x="27" y="16"/>
                    <a:pt x="27" y="17"/>
                  </a:cubicBezTo>
                  <a:cubicBezTo>
                    <a:pt x="28" y="17"/>
                    <a:pt x="29" y="18"/>
                    <a:pt x="29" y="19"/>
                  </a:cubicBezTo>
                  <a:cubicBezTo>
                    <a:pt x="29" y="19"/>
                    <a:pt x="28" y="20"/>
                    <a:pt x="28" y="2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9" name="Freeform 188">
              <a:extLst>
                <a:ext uri="{FF2B5EF4-FFF2-40B4-BE49-F238E27FC236}">
                  <a16:creationId xmlns:a16="http://schemas.microsoft.com/office/drawing/2014/main" id="{9D83F931-F8B1-4859-9C29-8863B2E85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22650" y="2281238"/>
              <a:ext cx="96837" cy="104775"/>
            </a:xfrm>
            <a:custGeom>
              <a:avLst/>
              <a:gdLst>
                <a:gd name="T0" fmla="*/ 1 w 27"/>
                <a:gd name="T1" fmla="*/ 26 h 29"/>
                <a:gd name="T2" fmla="*/ 2 w 27"/>
                <a:gd name="T3" fmla="*/ 27 h 29"/>
                <a:gd name="T4" fmla="*/ 4 w 27"/>
                <a:gd name="T5" fmla="*/ 27 h 29"/>
                <a:gd name="T6" fmla="*/ 7 w 27"/>
                <a:gd name="T7" fmla="*/ 27 h 29"/>
                <a:gd name="T8" fmla="*/ 15 w 27"/>
                <a:gd name="T9" fmla="*/ 27 h 29"/>
                <a:gd name="T10" fmla="*/ 15 w 27"/>
                <a:gd name="T11" fmla="*/ 28 h 29"/>
                <a:gd name="T12" fmla="*/ 21 w 27"/>
                <a:gd name="T13" fmla="*/ 28 h 29"/>
                <a:gd name="T14" fmla="*/ 24 w 27"/>
                <a:gd name="T15" fmla="*/ 28 h 29"/>
                <a:gd name="T16" fmla="*/ 25 w 27"/>
                <a:gd name="T17" fmla="*/ 28 h 29"/>
                <a:gd name="T18" fmla="*/ 22 w 27"/>
                <a:gd name="T19" fmla="*/ 24 h 29"/>
                <a:gd name="T20" fmla="*/ 22 w 27"/>
                <a:gd name="T21" fmla="*/ 17 h 29"/>
                <a:gd name="T22" fmla="*/ 26 w 27"/>
                <a:gd name="T23" fmla="*/ 17 h 29"/>
                <a:gd name="T24" fmla="*/ 26 w 27"/>
                <a:gd name="T25" fmla="*/ 16 h 29"/>
                <a:gd name="T26" fmla="*/ 27 w 27"/>
                <a:gd name="T27" fmla="*/ 11 h 29"/>
                <a:gd name="T28" fmla="*/ 26 w 27"/>
                <a:gd name="T29" fmla="*/ 11 h 29"/>
                <a:gd name="T30" fmla="*/ 24 w 27"/>
                <a:gd name="T31" fmla="*/ 12 h 29"/>
                <a:gd name="T32" fmla="*/ 23 w 27"/>
                <a:gd name="T33" fmla="*/ 12 h 29"/>
                <a:gd name="T34" fmla="*/ 23 w 27"/>
                <a:gd name="T35" fmla="*/ 10 h 29"/>
                <a:gd name="T36" fmla="*/ 22 w 27"/>
                <a:gd name="T37" fmla="*/ 9 h 29"/>
                <a:gd name="T38" fmla="*/ 22 w 27"/>
                <a:gd name="T39" fmla="*/ 5 h 29"/>
                <a:gd name="T40" fmla="*/ 22 w 27"/>
                <a:gd name="T41" fmla="*/ 3 h 29"/>
                <a:gd name="T42" fmla="*/ 20 w 27"/>
                <a:gd name="T43" fmla="*/ 3 h 29"/>
                <a:gd name="T44" fmla="*/ 19 w 27"/>
                <a:gd name="T45" fmla="*/ 3 h 29"/>
                <a:gd name="T46" fmla="*/ 17 w 27"/>
                <a:gd name="T47" fmla="*/ 3 h 29"/>
                <a:gd name="T48" fmla="*/ 16 w 27"/>
                <a:gd name="T49" fmla="*/ 5 h 29"/>
                <a:gd name="T50" fmla="*/ 14 w 27"/>
                <a:gd name="T51" fmla="*/ 5 h 29"/>
                <a:gd name="T52" fmla="*/ 12 w 27"/>
                <a:gd name="T53" fmla="*/ 4 h 29"/>
                <a:gd name="T54" fmla="*/ 11 w 27"/>
                <a:gd name="T55" fmla="*/ 2 h 29"/>
                <a:gd name="T56" fmla="*/ 10 w 27"/>
                <a:gd name="T57" fmla="*/ 0 h 29"/>
                <a:gd name="T58" fmla="*/ 3 w 27"/>
                <a:gd name="T59" fmla="*/ 0 h 29"/>
                <a:gd name="T60" fmla="*/ 1 w 27"/>
                <a:gd name="T61" fmla="*/ 1 h 29"/>
                <a:gd name="T62" fmla="*/ 3 w 27"/>
                <a:gd name="T63" fmla="*/ 5 h 29"/>
                <a:gd name="T64" fmla="*/ 3 w 27"/>
                <a:gd name="T65" fmla="*/ 8 h 29"/>
                <a:gd name="T66" fmla="*/ 5 w 27"/>
                <a:gd name="T67" fmla="*/ 13 h 29"/>
                <a:gd name="T68" fmla="*/ 3 w 27"/>
                <a:gd name="T69" fmla="*/ 16 h 29"/>
                <a:gd name="T70" fmla="*/ 1 w 27"/>
                <a:gd name="T71" fmla="*/ 21 h 29"/>
                <a:gd name="T72" fmla="*/ 0 w 27"/>
                <a:gd name="T73" fmla="*/ 24 h 29"/>
                <a:gd name="T74" fmla="*/ 0 w 27"/>
                <a:gd name="T75" fmla="*/ 27 h 29"/>
                <a:gd name="T76" fmla="*/ 0 w 27"/>
                <a:gd name="T77" fmla="*/ 27 h 29"/>
                <a:gd name="T78" fmla="*/ 0 w 27"/>
                <a:gd name="T79" fmla="*/ 27 h 29"/>
                <a:gd name="T80" fmla="*/ 1 w 27"/>
                <a:gd name="T81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" h="29">
                  <a:moveTo>
                    <a:pt x="1" y="26"/>
                  </a:moveTo>
                  <a:cubicBezTo>
                    <a:pt x="2" y="26"/>
                    <a:pt x="1" y="27"/>
                    <a:pt x="2" y="27"/>
                  </a:cubicBezTo>
                  <a:cubicBezTo>
                    <a:pt x="3" y="26"/>
                    <a:pt x="4" y="26"/>
                    <a:pt x="4" y="27"/>
                  </a:cubicBezTo>
                  <a:cubicBezTo>
                    <a:pt x="5" y="27"/>
                    <a:pt x="6" y="27"/>
                    <a:pt x="7" y="27"/>
                  </a:cubicBezTo>
                  <a:cubicBezTo>
                    <a:pt x="7" y="27"/>
                    <a:pt x="15" y="27"/>
                    <a:pt x="15" y="27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20" y="28"/>
                    <a:pt x="21" y="28"/>
                  </a:cubicBezTo>
                  <a:cubicBezTo>
                    <a:pt x="21" y="29"/>
                    <a:pt x="23" y="28"/>
                    <a:pt x="24" y="28"/>
                  </a:cubicBezTo>
                  <a:cubicBezTo>
                    <a:pt x="24" y="28"/>
                    <a:pt x="24" y="28"/>
                    <a:pt x="25" y="28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6" y="11"/>
                  </a:cubicBezTo>
                  <a:cubicBezTo>
                    <a:pt x="26" y="12"/>
                    <a:pt x="25" y="12"/>
                    <a:pt x="24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1"/>
                    <a:pt x="23" y="10"/>
                  </a:cubicBezTo>
                  <a:cubicBezTo>
                    <a:pt x="23" y="10"/>
                    <a:pt x="22" y="9"/>
                    <a:pt x="22" y="9"/>
                  </a:cubicBezTo>
                  <a:cubicBezTo>
                    <a:pt x="21" y="8"/>
                    <a:pt x="22" y="6"/>
                    <a:pt x="22" y="5"/>
                  </a:cubicBezTo>
                  <a:cubicBezTo>
                    <a:pt x="22" y="5"/>
                    <a:pt x="22" y="4"/>
                    <a:pt x="22" y="3"/>
                  </a:cubicBezTo>
                  <a:cubicBezTo>
                    <a:pt x="22" y="3"/>
                    <a:pt x="21" y="3"/>
                    <a:pt x="20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8" y="2"/>
                    <a:pt x="17" y="3"/>
                  </a:cubicBezTo>
                  <a:cubicBezTo>
                    <a:pt x="17" y="3"/>
                    <a:pt x="17" y="5"/>
                    <a:pt x="16" y="5"/>
                  </a:cubicBezTo>
                  <a:cubicBezTo>
                    <a:pt x="16" y="5"/>
                    <a:pt x="15" y="5"/>
                    <a:pt x="14" y="5"/>
                  </a:cubicBezTo>
                  <a:cubicBezTo>
                    <a:pt x="13" y="5"/>
                    <a:pt x="12" y="5"/>
                    <a:pt x="12" y="4"/>
                  </a:cubicBezTo>
                  <a:cubicBezTo>
                    <a:pt x="11" y="2"/>
                    <a:pt x="10" y="3"/>
                    <a:pt x="11" y="2"/>
                  </a:cubicBezTo>
                  <a:cubicBezTo>
                    <a:pt x="11" y="1"/>
                    <a:pt x="10" y="0"/>
                    <a:pt x="10" y="0"/>
                  </a:cubicBezTo>
                  <a:cubicBezTo>
                    <a:pt x="10" y="0"/>
                    <a:pt x="3" y="0"/>
                    <a:pt x="3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2" y="2"/>
                    <a:pt x="3" y="5"/>
                    <a:pt x="3" y="5"/>
                  </a:cubicBezTo>
                  <a:cubicBezTo>
                    <a:pt x="4" y="6"/>
                    <a:pt x="3" y="7"/>
                    <a:pt x="3" y="8"/>
                  </a:cubicBezTo>
                  <a:cubicBezTo>
                    <a:pt x="3" y="9"/>
                    <a:pt x="4" y="11"/>
                    <a:pt x="5" y="13"/>
                  </a:cubicBezTo>
                  <a:cubicBezTo>
                    <a:pt x="5" y="14"/>
                    <a:pt x="4" y="15"/>
                    <a:pt x="3" y="16"/>
                  </a:cubicBezTo>
                  <a:cubicBezTo>
                    <a:pt x="2" y="17"/>
                    <a:pt x="1" y="19"/>
                    <a:pt x="1" y="21"/>
                  </a:cubicBezTo>
                  <a:cubicBezTo>
                    <a:pt x="1" y="22"/>
                    <a:pt x="0" y="23"/>
                    <a:pt x="0" y="24"/>
                  </a:cubicBezTo>
                  <a:cubicBezTo>
                    <a:pt x="0" y="24"/>
                    <a:pt x="0" y="26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1" y="26"/>
                    <a:pt x="1" y="2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0" name="Freeform 189">
              <a:extLst>
                <a:ext uri="{FF2B5EF4-FFF2-40B4-BE49-F238E27FC236}">
                  <a16:creationId xmlns:a16="http://schemas.microsoft.com/office/drawing/2014/main" id="{E86BEAB6-E343-464C-A354-324AF17CD3D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43275" y="2300288"/>
              <a:ext cx="96837" cy="85725"/>
            </a:xfrm>
            <a:custGeom>
              <a:avLst/>
              <a:gdLst>
                <a:gd name="T0" fmla="*/ 21 w 27"/>
                <a:gd name="T1" fmla="*/ 1 h 24"/>
                <a:gd name="T2" fmla="*/ 19 w 27"/>
                <a:gd name="T3" fmla="*/ 0 h 24"/>
                <a:gd name="T4" fmla="*/ 16 w 27"/>
                <a:gd name="T5" fmla="*/ 1 h 24"/>
                <a:gd name="T6" fmla="*/ 16 w 27"/>
                <a:gd name="T7" fmla="*/ 2 h 24"/>
                <a:gd name="T8" fmla="*/ 15 w 27"/>
                <a:gd name="T9" fmla="*/ 3 h 24"/>
                <a:gd name="T10" fmla="*/ 15 w 27"/>
                <a:gd name="T11" fmla="*/ 6 h 24"/>
                <a:gd name="T12" fmla="*/ 15 w 27"/>
                <a:gd name="T13" fmla="*/ 8 h 24"/>
                <a:gd name="T14" fmla="*/ 16 w 27"/>
                <a:gd name="T15" fmla="*/ 10 h 24"/>
                <a:gd name="T16" fmla="*/ 18 w 27"/>
                <a:gd name="T17" fmla="*/ 10 h 24"/>
                <a:gd name="T18" fmla="*/ 18 w 27"/>
                <a:gd name="T19" fmla="*/ 11 h 24"/>
                <a:gd name="T20" fmla="*/ 18 w 27"/>
                <a:gd name="T21" fmla="*/ 12 h 24"/>
                <a:gd name="T22" fmla="*/ 16 w 27"/>
                <a:gd name="T23" fmla="*/ 12 h 24"/>
                <a:gd name="T24" fmla="*/ 15 w 27"/>
                <a:gd name="T25" fmla="*/ 10 h 24"/>
                <a:gd name="T26" fmla="*/ 13 w 27"/>
                <a:gd name="T27" fmla="*/ 10 h 24"/>
                <a:gd name="T28" fmla="*/ 12 w 27"/>
                <a:gd name="T29" fmla="*/ 8 h 24"/>
                <a:gd name="T30" fmla="*/ 11 w 27"/>
                <a:gd name="T31" fmla="*/ 9 h 24"/>
                <a:gd name="T32" fmla="*/ 10 w 27"/>
                <a:gd name="T33" fmla="*/ 9 h 24"/>
                <a:gd name="T34" fmla="*/ 8 w 27"/>
                <a:gd name="T35" fmla="*/ 9 h 24"/>
                <a:gd name="T36" fmla="*/ 8 w 27"/>
                <a:gd name="T37" fmla="*/ 7 h 24"/>
                <a:gd name="T38" fmla="*/ 6 w 27"/>
                <a:gd name="T39" fmla="*/ 8 h 24"/>
                <a:gd name="T40" fmla="*/ 6 w 27"/>
                <a:gd name="T41" fmla="*/ 7 h 24"/>
                <a:gd name="T42" fmla="*/ 5 w 27"/>
                <a:gd name="T43" fmla="*/ 6 h 24"/>
                <a:gd name="T44" fmla="*/ 4 w 27"/>
                <a:gd name="T45" fmla="*/ 11 h 24"/>
                <a:gd name="T46" fmla="*/ 4 w 27"/>
                <a:gd name="T47" fmla="*/ 12 h 24"/>
                <a:gd name="T48" fmla="*/ 0 w 27"/>
                <a:gd name="T49" fmla="*/ 12 h 24"/>
                <a:gd name="T50" fmla="*/ 0 w 27"/>
                <a:gd name="T51" fmla="*/ 19 h 24"/>
                <a:gd name="T52" fmla="*/ 3 w 27"/>
                <a:gd name="T53" fmla="*/ 23 h 24"/>
                <a:gd name="T54" fmla="*/ 7 w 27"/>
                <a:gd name="T55" fmla="*/ 23 h 24"/>
                <a:gd name="T56" fmla="*/ 7 w 27"/>
                <a:gd name="T57" fmla="*/ 23 h 24"/>
                <a:gd name="T58" fmla="*/ 8 w 27"/>
                <a:gd name="T59" fmla="*/ 23 h 24"/>
                <a:gd name="T60" fmla="*/ 11 w 27"/>
                <a:gd name="T61" fmla="*/ 24 h 24"/>
                <a:gd name="T62" fmla="*/ 14 w 27"/>
                <a:gd name="T63" fmla="*/ 21 h 24"/>
                <a:gd name="T64" fmla="*/ 16 w 27"/>
                <a:gd name="T65" fmla="*/ 19 h 24"/>
                <a:gd name="T66" fmla="*/ 17 w 27"/>
                <a:gd name="T67" fmla="*/ 18 h 24"/>
                <a:gd name="T68" fmla="*/ 19 w 27"/>
                <a:gd name="T69" fmla="*/ 18 h 24"/>
                <a:gd name="T70" fmla="*/ 19 w 27"/>
                <a:gd name="T71" fmla="*/ 18 h 24"/>
                <a:gd name="T72" fmla="*/ 19 w 27"/>
                <a:gd name="T73" fmla="*/ 16 h 24"/>
                <a:gd name="T74" fmla="*/ 25 w 27"/>
                <a:gd name="T75" fmla="*/ 14 h 24"/>
                <a:gd name="T76" fmla="*/ 25 w 27"/>
                <a:gd name="T77" fmla="*/ 13 h 24"/>
                <a:gd name="T78" fmla="*/ 25 w 27"/>
                <a:gd name="T79" fmla="*/ 11 h 24"/>
                <a:gd name="T80" fmla="*/ 26 w 27"/>
                <a:gd name="T81" fmla="*/ 10 h 24"/>
                <a:gd name="T82" fmla="*/ 26 w 27"/>
                <a:gd name="T83" fmla="*/ 6 h 24"/>
                <a:gd name="T84" fmla="*/ 27 w 27"/>
                <a:gd name="T85" fmla="*/ 6 h 24"/>
                <a:gd name="T86" fmla="*/ 26 w 27"/>
                <a:gd name="T87" fmla="*/ 3 h 24"/>
                <a:gd name="T88" fmla="*/ 23 w 27"/>
                <a:gd name="T89" fmla="*/ 2 h 24"/>
                <a:gd name="T90" fmla="*/ 21 w 27"/>
                <a:gd name="T91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" h="24">
                  <a:moveTo>
                    <a:pt x="21" y="1"/>
                  </a:moveTo>
                  <a:cubicBezTo>
                    <a:pt x="20" y="1"/>
                    <a:pt x="20" y="1"/>
                    <a:pt x="19" y="0"/>
                  </a:cubicBezTo>
                  <a:cubicBezTo>
                    <a:pt x="19" y="1"/>
                    <a:pt x="17" y="1"/>
                    <a:pt x="16" y="1"/>
                  </a:cubicBezTo>
                  <a:cubicBezTo>
                    <a:pt x="15" y="1"/>
                    <a:pt x="16" y="2"/>
                    <a:pt x="16" y="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4"/>
                    <a:pt x="15" y="5"/>
                    <a:pt x="15" y="6"/>
                  </a:cubicBezTo>
                  <a:cubicBezTo>
                    <a:pt x="15" y="7"/>
                    <a:pt x="14" y="8"/>
                    <a:pt x="15" y="8"/>
                  </a:cubicBezTo>
                  <a:cubicBezTo>
                    <a:pt x="15" y="8"/>
                    <a:pt x="15" y="10"/>
                    <a:pt x="16" y="10"/>
                  </a:cubicBezTo>
                  <a:cubicBezTo>
                    <a:pt x="17" y="10"/>
                    <a:pt x="17" y="10"/>
                    <a:pt x="18" y="10"/>
                  </a:cubicBezTo>
                  <a:cubicBezTo>
                    <a:pt x="18" y="10"/>
                    <a:pt x="18" y="10"/>
                    <a:pt x="18" y="11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7" y="13"/>
                    <a:pt x="16" y="12"/>
                  </a:cubicBezTo>
                  <a:cubicBezTo>
                    <a:pt x="15" y="12"/>
                    <a:pt x="15" y="11"/>
                    <a:pt x="15" y="10"/>
                  </a:cubicBezTo>
                  <a:cubicBezTo>
                    <a:pt x="15" y="10"/>
                    <a:pt x="14" y="10"/>
                    <a:pt x="13" y="10"/>
                  </a:cubicBezTo>
                  <a:cubicBezTo>
                    <a:pt x="13" y="10"/>
                    <a:pt x="12" y="9"/>
                    <a:pt x="12" y="8"/>
                  </a:cubicBezTo>
                  <a:cubicBezTo>
                    <a:pt x="12" y="8"/>
                    <a:pt x="11" y="9"/>
                    <a:pt x="11" y="9"/>
                  </a:cubicBez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9" y="8"/>
                    <a:pt x="8" y="9"/>
                  </a:cubicBezTo>
                  <a:cubicBezTo>
                    <a:pt x="8" y="9"/>
                    <a:pt x="7" y="8"/>
                    <a:pt x="8" y="7"/>
                  </a:cubicBezTo>
                  <a:cubicBezTo>
                    <a:pt x="8" y="7"/>
                    <a:pt x="7" y="7"/>
                    <a:pt x="6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6" y="7"/>
                    <a:pt x="5" y="7"/>
                    <a:pt x="5" y="6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4" y="23"/>
                    <a:pt x="7" y="22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3"/>
                    <a:pt x="11" y="24"/>
                    <a:pt x="11" y="24"/>
                  </a:cubicBezTo>
                  <a:cubicBezTo>
                    <a:pt x="12" y="23"/>
                    <a:pt x="13" y="21"/>
                    <a:pt x="14" y="21"/>
                  </a:cubicBezTo>
                  <a:cubicBezTo>
                    <a:pt x="15" y="21"/>
                    <a:pt x="16" y="20"/>
                    <a:pt x="16" y="19"/>
                  </a:cubicBezTo>
                  <a:cubicBezTo>
                    <a:pt x="16" y="19"/>
                    <a:pt x="16" y="18"/>
                    <a:pt x="17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5" y="14"/>
                    <a:pt x="25" y="1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1"/>
                    <a:pt x="25" y="11"/>
                  </a:cubicBezTo>
                  <a:cubicBezTo>
                    <a:pt x="25" y="10"/>
                    <a:pt x="27" y="11"/>
                    <a:pt x="26" y="10"/>
                  </a:cubicBezTo>
                  <a:cubicBezTo>
                    <a:pt x="26" y="10"/>
                    <a:pt x="26" y="7"/>
                    <a:pt x="26" y="6"/>
                  </a:cubicBezTo>
                  <a:cubicBezTo>
                    <a:pt x="26" y="6"/>
                    <a:pt x="27" y="6"/>
                    <a:pt x="27" y="6"/>
                  </a:cubicBezTo>
                  <a:cubicBezTo>
                    <a:pt x="27" y="5"/>
                    <a:pt x="26" y="4"/>
                    <a:pt x="26" y="3"/>
                  </a:cubicBezTo>
                  <a:cubicBezTo>
                    <a:pt x="26" y="3"/>
                    <a:pt x="23" y="2"/>
                    <a:pt x="23" y="2"/>
                  </a:cubicBezTo>
                  <a:cubicBezTo>
                    <a:pt x="22" y="2"/>
                    <a:pt x="21" y="1"/>
                    <a:pt x="21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1" name="Freeform 190">
              <a:extLst>
                <a:ext uri="{FF2B5EF4-FFF2-40B4-BE49-F238E27FC236}">
                  <a16:creationId xmlns:a16="http://schemas.microsoft.com/office/drawing/2014/main" id="{ACEB1724-3731-4105-88E2-C92BF8426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86125" y="2241550"/>
              <a:ext cx="17462" cy="15875"/>
            </a:xfrm>
            <a:custGeom>
              <a:avLst/>
              <a:gdLst>
                <a:gd name="T0" fmla="*/ 4 w 5"/>
                <a:gd name="T1" fmla="*/ 0 h 4"/>
                <a:gd name="T2" fmla="*/ 2 w 5"/>
                <a:gd name="T3" fmla="*/ 0 h 4"/>
                <a:gd name="T4" fmla="*/ 1 w 5"/>
                <a:gd name="T5" fmla="*/ 0 h 4"/>
                <a:gd name="T6" fmla="*/ 1 w 5"/>
                <a:gd name="T7" fmla="*/ 0 h 4"/>
                <a:gd name="T8" fmla="*/ 1 w 5"/>
                <a:gd name="T9" fmla="*/ 2 h 4"/>
                <a:gd name="T10" fmla="*/ 0 w 5"/>
                <a:gd name="T11" fmla="*/ 3 h 4"/>
                <a:gd name="T12" fmla="*/ 0 w 5"/>
                <a:gd name="T13" fmla="*/ 3 h 4"/>
                <a:gd name="T14" fmla="*/ 1 w 5"/>
                <a:gd name="T15" fmla="*/ 3 h 4"/>
                <a:gd name="T16" fmla="*/ 2 w 5"/>
                <a:gd name="T17" fmla="*/ 3 h 4"/>
                <a:gd name="T18" fmla="*/ 4 w 5"/>
                <a:gd name="T19" fmla="*/ 2 h 4"/>
                <a:gd name="T20" fmla="*/ 4 w 5"/>
                <a:gd name="T21" fmla="*/ 1 h 4"/>
                <a:gd name="T22" fmla="*/ 4 w 5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4"/>
                    <a:pt x="2" y="3"/>
                    <a:pt x="2" y="3"/>
                  </a:cubicBezTo>
                  <a:cubicBezTo>
                    <a:pt x="2" y="3"/>
                    <a:pt x="4" y="3"/>
                    <a:pt x="4" y="2"/>
                  </a:cubicBezTo>
                  <a:cubicBezTo>
                    <a:pt x="5" y="1"/>
                    <a:pt x="4" y="1"/>
                    <a:pt x="4" y="1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2" name="Freeform 191">
              <a:extLst>
                <a:ext uri="{FF2B5EF4-FFF2-40B4-BE49-F238E27FC236}">
                  <a16:creationId xmlns:a16="http://schemas.microsoft.com/office/drawing/2014/main" id="{77B55FC4-F249-475F-A306-06C383BF68F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84525" y="2127250"/>
              <a:ext cx="85725" cy="119063"/>
            </a:xfrm>
            <a:custGeom>
              <a:avLst/>
              <a:gdLst>
                <a:gd name="T0" fmla="*/ 6 w 24"/>
                <a:gd name="T1" fmla="*/ 6 h 33"/>
                <a:gd name="T2" fmla="*/ 7 w 24"/>
                <a:gd name="T3" fmla="*/ 8 h 33"/>
                <a:gd name="T4" fmla="*/ 12 w 24"/>
                <a:gd name="T5" fmla="*/ 9 h 33"/>
                <a:gd name="T6" fmla="*/ 15 w 24"/>
                <a:gd name="T7" fmla="*/ 10 h 33"/>
                <a:gd name="T8" fmla="*/ 16 w 24"/>
                <a:gd name="T9" fmla="*/ 11 h 33"/>
                <a:gd name="T10" fmla="*/ 10 w 24"/>
                <a:gd name="T11" fmla="*/ 17 h 33"/>
                <a:gd name="T12" fmla="*/ 7 w 24"/>
                <a:gd name="T13" fmla="*/ 17 h 33"/>
                <a:gd name="T14" fmla="*/ 4 w 24"/>
                <a:gd name="T15" fmla="*/ 19 h 33"/>
                <a:gd name="T16" fmla="*/ 2 w 24"/>
                <a:gd name="T17" fmla="*/ 19 h 33"/>
                <a:gd name="T18" fmla="*/ 1 w 24"/>
                <a:gd name="T19" fmla="*/ 21 h 33"/>
                <a:gd name="T20" fmla="*/ 0 w 24"/>
                <a:gd name="T21" fmla="*/ 23 h 33"/>
                <a:gd name="T22" fmla="*/ 0 w 24"/>
                <a:gd name="T23" fmla="*/ 31 h 33"/>
                <a:gd name="T24" fmla="*/ 1 w 24"/>
                <a:gd name="T25" fmla="*/ 33 h 33"/>
                <a:gd name="T26" fmla="*/ 6 w 24"/>
                <a:gd name="T27" fmla="*/ 27 h 33"/>
                <a:gd name="T28" fmla="*/ 10 w 24"/>
                <a:gd name="T29" fmla="*/ 24 h 33"/>
                <a:gd name="T30" fmla="*/ 16 w 24"/>
                <a:gd name="T31" fmla="*/ 18 h 33"/>
                <a:gd name="T32" fmla="*/ 19 w 24"/>
                <a:gd name="T33" fmla="*/ 14 h 33"/>
                <a:gd name="T34" fmla="*/ 21 w 24"/>
                <a:gd name="T35" fmla="*/ 11 h 33"/>
                <a:gd name="T36" fmla="*/ 23 w 24"/>
                <a:gd name="T37" fmla="*/ 6 h 33"/>
                <a:gd name="T38" fmla="*/ 24 w 24"/>
                <a:gd name="T39" fmla="*/ 2 h 33"/>
                <a:gd name="T40" fmla="*/ 22 w 24"/>
                <a:gd name="T41" fmla="*/ 1 h 33"/>
                <a:gd name="T42" fmla="*/ 17 w 24"/>
                <a:gd name="T43" fmla="*/ 3 h 33"/>
                <a:gd name="T44" fmla="*/ 14 w 24"/>
                <a:gd name="T45" fmla="*/ 3 h 33"/>
                <a:gd name="T46" fmla="*/ 11 w 24"/>
                <a:gd name="T47" fmla="*/ 4 h 33"/>
                <a:gd name="T48" fmla="*/ 7 w 24"/>
                <a:gd name="T49" fmla="*/ 4 h 33"/>
                <a:gd name="T50" fmla="*/ 5 w 24"/>
                <a:gd name="T51" fmla="*/ 2 h 33"/>
                <a:gd name="T52" fmla="*/ 4 w 24"/>
                <a:gd name="T53" fmla="*/ 4 h 33"/>
                <a:gd name="T54" fmla="*/ 6 w 24"/>
                <a:gd name="T5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" h="33">
                  <a:moveTo>
                    <a:pt x="6" y="6"/>
                  </a:moveTo>
                  <a:cubicBezTo>
                    <a:pt x="6" y="7"/>
                    <a:pt x="7" y="8"/>
                    <a:pt x="7" y="8"/>
                  </a:cubicBezTo>
                  <a:cubicBezTo>
                    <a:pt x="8" y="8"/>
                    <a:pt x="10" y="9"/>
                    <a:pt x="12" y="9"/>
                  </a:cubicBezTo>
                  <a:cubicBezTo>
                    <a:pt x="14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1"/>
                  </a:cubicBezTo>
                  <a:cubicBezTo>
                    <a:pt x="15" y="11"/>
                    <a:pt x="10" y="16"/>
                    <a:pt x="10" y="17"/>
                  </a:cubicBezTo>
                  <a:cubicBezTo>
                    <a:pt x="9" y="18"/>
                    <a:pt x="9" y="17"/>
                    <a:pt x="7" y="17"/>
                  </a:cubicBezTo>
                  <a:cubicBezTo>
                    <a:pt x="6" y="17"/>
                    <a:pt x="4" y="19"/>
                    <a:pt x="4" y="19"/>
                  </a:cubicBezTo>
                  <a:cubicBezTo>
                    <a:pt x="4" y="19"/>
                    <a:pt x="3" y="19"/>
                    <a:pt x="2" y="19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2" y="31"/>
                    <a:pt x="5" y="29"/>
                    <a:pt x="6" y="27"/>
                  </a:cubicBezTo>
                  <a:cubicBezTo>
                    <a:pt x="8" y="25"/>
                    <a:pt x="9" y="25"/>
                    <a:pt x="10" y="24"/>
                  </a:cubicBezTo>
                  <a:cubicBezTo>
                    <a:pt x="12" y="24"/>
                    <a:pt x="14" y="21"/>
                    <a:pt x="16" y="18"/>
                  </a:cubicBezTo>
                  <a:cubicBezTo>
                    <a:pt x="17" y="17"/>
                    <a:pt x="19" y="15"/>
                    <a:pt x="19" y="14"/>
                  </a:cubicBezTo>
                  <a:cubicBezTo>
                    <a:pt x="19" y="13"/>
                    <a:pt x="20" y="12"/>
                    <a:pt x="21" y="11"/>
                  </a:cubicBezTo>
                  <a:cubicBezTo>
                    <a:pt x="22" y="10"/>
                    <a:pt x="23" y="7"/>
                    <a:pt x="23" y="6"/>
                  </a:cubicBezTo>
                  <a:cubicBezTo>
                    <a:pt x="23" y="5"/>
                    <a:pt x="24" y="3"/>
                    <a:pt x="24" y="2"/>
                  </a:cubicBezTo>
                  <a:cubicBezTo>
                    <a:pt x="24" y="0"/>
                    <a:pt x="23" y="0"/>
                    <a:pt x="22" y="1"/>
                  </a:cubicBezTo>
                  <a:cubicBezTo>
                    <a:pt x="22" y="2"/>
                    <a:pt x="19" y="3"/>
                    <a:pt x="17" y="3"/>
                  </a:cubicBezTo>
                  <a:cubicBezTo>
                    <a:pt x="15" y="3"/>
                    <a:pt x="14" y="3"/>
                    <a:pt x="14" y="3"/>
                  </a:cubicBezTo>
                  <a:cubicBezTo>
                    <a:pt x="13" y="4"/>
                    <a:pt x="11" y="3"/>
                    <a:pt x="11" y="4"/>
                  </a:cubicBezTo>
                  <a:cubicBezTo>
                    <a:pt x="10" y="5"/>
                    <a:pt x="7" y="5"/>
                    <a:pt x="7" y="4"/>
                  </a:cubicBezTo>
                  <a:cubicBezTo>
                    <a:pt x="6" y="3"/>
                    <a:pt x="6" y="3"/>
                    <a:pt x="5" y="2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5"/>
                    <a:pt x="5" y="6"/>
                    <a:pt x="6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" name="Freeform 192">
              <a:extLst>
                <a:ext uri="{FF2B5EF4-FFF2-40B4-BE49-F238E27FC236}">
                  <a16:creationId xmlns:a16="http://schemas.microsoft.com/office/drawing/2014/main" id="{71B7C525-E23F-42FE-82B9-165736536F7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32200" y="1914525"/>
              <a:ext cx="100012" cy="79375"/>
            </a:xfrm>
            <a:custGeom>
              <a:avLst/>
              <a:gdLst>
                <a:gd name="T0" fmla="*/ 10 w 28"/>
                <a:gd name="T1" fmla="*/ 22 h 22"/>
                <a:gd name="T2" fmla="*/ 10 w 28"/>
                <a:gd name="T3" fmla="*/ 19 h 22"/>
                <a:gd name="T4" fmla="*/ 14 w 28"/>
                <a:gd name="T5" fmla="*/ 17 h 22"/>
                <a:gd name="T6" fmla="*/ 15 w 28"/>
                <a:gd name="T7" fmla="*/ 16 h 22"/>
                <a:gd name="T8" fmla="*/ 17 w 28"/>
                <a:gd name="T9" fmla="*/ 16 h 22"/>
                <a:gd name="T10" fmla="*/ 19 w 28"/>
                <a:gd name="T11" fmla="*/ 15 h 22"/>
                <a:gd name="T12" fmla="*/ 20 w 28"/>
                <a:gd name="T13" fmla="*/ 14 h 22"/>
                <a:gd name="T14" fmla="*/ 21 w 28"/>
                <a:gd name="T15" fmla="*/ 13 h 22"/>
                <a:gd name="T16" fmla="*/ 22 w 28"/>
                <a:gd name="T17" fmla="*/ 12 h 22"/>
                <a:gd name="T18" fmla="*/ 22 w 28"/>
                <a:gd name="T19" fmla="*/ 11 h 22"/>
                <a:gd name="T20" fmla="*/ 24 w 28"/>
                <a:gd name="T21" fmla="*/ 10 h 22"/>
                <a:gd name="T22" fmla="*/ 27 w 28"/>
                <a:gd name="T23" fmla="*/ 10 h 22"/>
                <a:gd name="T24" fmla="*/ 28 w 28"/>
                <a:gd name="T25" fmla="*/ 9 h 22"/>
                <a:gd name="T26" fmla="*/ 27 w 28"/>
                <a:gd name="T27" fmla="*/ 8 h 22"/>
                <a:gd name="T28" fmla="*/ 27 w 28"/>
                <a:gd name="T29" fmla="*/ 6 h 22"/>
                <a:gd name="T30" fmla="*/ 26 w 28"/>
                <a:gd name="T31" fmla="*/ 3 h 22"/>
                <a:gd name="T32" fmla="*/ 26 w 28"/>
                <a:gd name="T33" fmla="*/ 3 h 22"/>
                <a:gd name="T34" fmla="*/ 23 w 28"/>
                <a:gd name="T35" fmla="*/ 2 h 22"/>
                <a:gd name="T36" fmla="*/ 19 w 28"/>
                <a:gd name="T37" fmla="*/ 1 h 22"/>
                <a:gd name="T38" fmla="*/ 17 w 28"/>
                <a:gd name="T39" fmla="*/ 0 h 22"/>
                <a:gd name="T40" fmla="*/ 14 w 28"/>
                <a:gd name="T41" fmla="*/ 5 h 22"/>
                <a:gd name="T42" fmla="*/ 11 w 28"/>
                <a:gd name="T43" fmla="*/ 7 h 22"/>
                <a:gd name="T44" fmla="*/ 9 w 28"/>
                <a:gd name="T45" fmla="*/ 9 h 22"/>
                <a:gd name="T46" fmla="*/ 8 w 28"/>
                <a:gd name="T47" fmla="*/ 11 h 22"/>
                <a:gd name="T48" fmla="*/ 8 w 28"/>
                <a:gd name="T49" fmla="*/ 15 h 22"/>
                <a:gd name="T50" fmla="*/ 5 w 28"/>
                <a:gd name="T51" fmla="*/ 18 h 22"/>
                <a:gd name="T52" fmla="*/ 2 w 28"/>
                <a:gd name="T53" fmla="*/ 21 h 22"/>
                <a:gd name="T54" fmla="*/ 0 w 28"/>
                <a:gd name="T55" fmla="*/ 22 h 22"/>
                <a:gd name="T56" fmla="*/ 8 w 28"/>
                <a:gd name="T57" fmla="*/ 22 h 22"/>
                <a:gd name="T58" fmla="*/ 10 w 28"/>
                <a:gd name="T5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22">
                  <a:moveTo>
                    <a:pt x="10" y="22"/>
                  </a:moveTo>
                  <a:cubicBezTo>
                    <a:pt x="10" y="21"/>
                    <a:pt x="10" y="19"/>
                    <a:pt x="10" y="19"/>
                  </a:cubicBezTo>
                  <a:cubicBezTo>
                    <a:pt x="10" y="19"/>
                    <a:pt x="13" y="17"/>
                    <a:pt x="14" y="17"/>
                  </a:cubicBezTo>
                  <a:cubicBezTo>
                    <a:pt x="14" y="17"/>
                    <a:pt x="15" y="17"/>
                    <a:pt x="15" y="16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8" y="16"/>
                    <a:pt x="19" y="15"/>
                    <a:pt x="19" y="15"/>
                  </a:cubicBezTo>
                  <a:cubicBezTo>
                    <a:pt x="19" y="14"/>
                    <a:pt x="20" y="14"/>
                    <a:pt x="20" y="14"/>
                  </a:cubicBezTo>
                  <a:cubicBezTo>
                    <a:pt x="21" y="14"/>
                    <a:pt x="21" y="13"/>
                    <a:pt x="21" y="13"/>
                  </a:cubicBezTo>
                  <a:cubicBezTo>
                    <a:pt x="22" y="13"/>
                    <a:pt x="22" y="13"/>
                    <a:pt x="22" y="12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11"/>
                    <a:pt x="24" y="11"/>
                    <a:pt x="24" y="10"/>
                  </a:cubicBezTo>
                  <a:cubicBezTo>
                    <a:pt x="24" y="10"/>
                    <a:pt x="27" y="10"/>
                    <a:pt x="27" y="10"/>
                  </a:cubicBezTo>
                  <a:cubicBezTo>
                    <a:pt x="28" y="10"/>
                    <a:pt x="28" y="10"/>
                    <a:pt x="28" y="9"/>
                  </a:cubicBezTo>
                  <a:cubicBezTo>
                    <a:pt x="28" y="9"/>
                    <a:pt x="27" y="8"/>
                    <a:pt x="27" y="8"/>
                  </a:cubicBezTo>
                  <a:cubicBezTo>
                    <a:pt x="26" y="8"/>
                    <a:pt x="27" y="7"/>
                    <a:pt x="27" y="6"/>
                  </a:cubicBezTo>
                  <a:cubicBezTo>
                    <a:pt x="27" y="5"/>
                    <a:pt x="27" y="4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5" y="3"/>
                    <a:pt x="24" y="2"/>
                    <a:pt x="23" y="2"/>
                  </a:cubicBezTo>
                  <a:cubicBezTo>
                    <a:pt x="22" y="2"/>
                    <a:pt x="20" y="2"/>
                    <a:pt x="19" y="1"/>
                  </a:cubicBezTo>
                  <a:cubicBezTo>
                    <a:pt x="18" y="0"/>
                    <a:pt x="17" y="0"/>
                    <a:pt x="17" y="0"/>
                  </a:cubicBezTo>
                  <a:cubicBezTo>
                    <a:pt x="16" y="1"/>
                    <a:pt x="15" y="4"/>
                    <a:pt x="14" y="5"/>
                  </a:cubicBezTo>
                  <a:cubicBezTo>
                    <a:pt x="14" y="6"/>
                    <a:pt x="12" y="7"/>
                    <a:pt x="11" y="7"/>
                  </a:cubicBezTo>
                  <a:cubicBezTo>
                    <a:pt x="10" y="7"/>
                    <a:pt x="10" y="8"/>
                    <a:pt x="9" y="9"/>
                  </a:cubicBezTo>
                  <a:cubicBezTo>
                    <a:pt x="8" y="9"/>
                    <a:pt x="9" y="10"/>
                    <a:pt x="8" y="11"/>
                  </a:cubicBezTo>
                  <a:cubicBezTo>
                    <a:pt x="7" y="12"/>
                    <a:pt x="7" y="14"/>
                    <a:pt x="8" y="15"/>
                  </a:cubicBezTo>
                  <a:cubicBezTo>
                    <a:pt x="8" y="15"/>
                    <a:pt x="6" y="18"/>
                    <a:pt x="5" y="18"/>
                  </a:cubicBezTo>
                  <a:cubicBezTo>
                    <a:pt x="4" y="19"/>
                    <a:pt x="3" y="20"/>
                    <a:pt x="2" y="21"/>
                  </a:cubicBezTo>
                  <a:cubicBezTo>
                    <a:pt x="1" y="21"/>
                    <a:pt x="0" y="21"/>
                    <a:pt x="0" y="22"/>
                  </a:cubicBezTo>
                  <a:cubicBezTo>
                    <a:pt x="3" y="22"/>
                    <a:pt x="7" y="22"/>
                    <a:pt x="8" y="22"/>
                  </a:cubicBezTo>
                  <a:cubicBezTo>
                    <a:pt x="10" y="22"/>
                    <a:pt x="10" y="22"/>
                    <a:pt x="10" y="2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4" name="Freeform 193">
              <a:extLst>
                <a:ext uri="{FF2B5EF4-FFF2-40B4-BE49-F238E27FC236}">
                  <a16:creationId xmlns:a16="http://schemas.microsoft.com/office/drawing/2014/main" id="{10F4C13A-A519-487D-9543-50B509F14A9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59163" y="1900238"/>
              <a:ext cx="36512" cy="68263"/>
            </a:xfrm>
            <a:custGeom>
              <a:avLst/>
              <a:gdLst>
                <a:gd name="T0" fmla="*/ 2 w 10"/>
                <a:gd name="T1" fmla="*/ 5 h 19"/>
                <a:gd name="T2" fmla="*/ 2 w 10"/>
                <a:gd name="T3" fmla="*/ 7 h 19"/>
                <a:gd name="T4" fmla="*/ 0 w 10"/>
                <a:gd name="T5" fmla="*/ 9 h 19"/>
                <a:gd name="T6" fmla="*/ 1 w 10"/>
                <a:gd name="T7" fmla="*/ 11 h 19"/>
                <a:gd name="T8" fmla="*/ 2 w 10"/>
                <a:gd name="T9" fmla="*/ 13 h 19"/>
                <a:gd name="T10" fmla="*/ 4 w 10"/>
                <a:gd name="T11" fmla="*/ 14 h 19"/>
                <a:gd name="T12" fmla="*/ 5 w 10"/>
                <a:gd name="T13" fmla="*/ 18 h 19"/>
                <a:gd name="T14" fmla="*/ 5 w 10"/>
                <a:gd name="T15" fmla="*/ 19 h 19"/>
                <a:gd name="T16" fmla="*/ 6 w 10"/>
                <a:gd name="T17" fmla="*/ 18 h 19"/>
                <a:gd name="T18" fmla="*/ 6 w 10"/>
                <a:gd name="T19" fmla="*/ 16 h 19"/>
                <a:gd name="T20" fmla="*/ 7 w 10"/>
                <a:gd name="T21" fmla="*/ 15 h 19"/>
                <a:gd name="T22" fmla="*/ 8 w 10"/>
                <a:gd name="T23" fmla="*/ 14 h 19"/>
                <a:gd name="T24" fmla="*/ 9 w 10"/>
                <a:gd name="T25" fmla="*/ 13 h 19"/>
                <a:gd name="T26" fmla="*/ 10 w 10"/>
                <a:gd name="T27" fmla="*/ 12 h 19"/>
                <a:gd name="T28" fmla="*/ 9 w 10"/>
                <a:gd name="T29" fmla="*/ 11 h 19"/>
                <a:gd name="T30" fmla="*/ 8 w 10"/>
                <a:gd name="T31" fmla="*/ 10 h 19"/>
                <a:gd name="T32" fmla="*/ 6 w 10"/>
                <a:gd name="T33" fmla="*/ 9 h 19"/>
                <a:gd name="T34" fmla="*/ 8 w 10"/>
                <a:gd name="T35" fmla="*/ 7 h 19"/>
                <a:gd name="T36" fmla="*/ 8 w 10"/>
                <a:gd name="T37" fmla="*/ 4 h 19"/>
                <a:gd name="T38" fmla="*/ 8 w 10"/>
                <a:gd name="T39" fmla="*/ 2 h 19"/>
                <a:gd name="T40" fmla="*/ 8 w 10"/>
                <a:gd name="T41" fmla="*/ 2 h 19"/>
                <a:gd name="T42" fmla="*/ 7 w 10"/>
                <a:gd name="T43" fmla="*/ 1 h 19"/>
                <a:gd name="T44" fmla="*/ 4 w 10"/>
                <a:gd name="T45" fmla="*/ 1 h 19"/>
                <a:gd name="T46" fmla="*/ 2 w 10"/>
                <a:gd name="T47" fmla="*/ 1 h 19"/>
                <a:gd name="T48" fmla="*/ 2 w 10"/>
                <a:gd name="T4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" h="19">
                  <a:moveTo>
                    <a:pt x="2" y="5"/>
                  </a:moveTo>
                  <a:cubicBezTo>
                    <a:pt x="3" y="6"/>
                    <a:pt x="2" y="7"/>
                    <a:pt x="2" y="7"/>
                  </a:cubicBezTo>
                  <a:cubicBezTo>
                    <a:pt x="1" y="8"/>
                    <a:pt x="1" y="9"/>
                    <a:pt x="0" y="9"/>
                  </a:cubicBezTo>
                  <a:cubicBezTo>
                    <a:pt x="0" y="9"/>
                    <a:pt x="0" y="11"/>
                    <a:pt x="1" y="11"/>
                  </a:cubicBezTo>
                  <a:cubicBezTo>
                    <a:pt x="2" y="12"/>
                    <a:pt x="2" y="13"/>
                    <a:pt x="2" y="13"/>
                  </a:cubicBezTo>
                  <a:cubicBezTo>
                    <a:pt x="2" y="13"/>
                    <a:pt x="3" y="14"/>
                    <a:pt x="4" y="14"/>
                  </a:cubicBezTo>
                  <a:cubicBezTo>
                    <a:pt x="4" y="15"/>
                    <a:pt x="5" y="17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6" y="19"/>
                    <a:pt x="6" y="18"/>
                  </a:cubicBezTo>
                  <a:cubicBezTo>
                    <a:pt x="6" y="18"/>
                    <a:pt x="7" y="17"/>
                    <a:pt x="6" y="16"/>
                  </a:cubicBezTo>
                  <a:cubicBezTo>
                    <a:pt x="6" y="16"/>
                    <a:pt x="6" y="16"/>
                    <a:pt x="7" y="15"/>
                  </a:cubicBezTo>
                  <a:cubicBezTo>
                    <a:pt x="7" y="15"/>
                    <a:pt x="8" y="14"/>
                    <a:pt x="8" y="14"/>
                  </a:cubicBezTo>
                  <a:cubicBezTo>
                    <a:pt x="9" y="13"/>
                    <a:pt x="9" y="14"/>
                    <a:pt x="9" y="13"/>
                  </a:cubicBezTo>
                  <a:cubicBezTo>
                    <a:pt x="9" y="13"/>
                    <a:pt x="9" y="12"/>
                    <a:pt x="10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0"/>
                    <a:pt x="8" y="9"/>
                    <a:pt x="8" y="10"/>
                  </a:cubicBezTo>
                  <a:cubicBezTo>
                    <a:pt x="7" y="10"/>
                    <a:pt x="6" y="10"/>
                    <a:pt x="6" y="9"/>
                  </a:cubicBezTo>
                  <a:cubicBezTo>
                    <a:pt x="6" y="8"/>
                    <a:pt x="7" y="8"/>
                    <a:pt x="8" y="7"/>
                  </a:cubicBezTo>
                  <a:cubicBezTo>
                    <a:pt x="9" y="7"/>
                    <a:pt x="9" y="5"/>
                    <a:pt x="8" y="4"/>
                  </a:cubicBezTo>
                  <a:cubicBezTo>
                    <a:pt x="7" y="4"/>
                    <a:pt x="7" y="3"/>
                    <a:pt x="8" y="2"/>
                  </a:cubicBezTo>
                  <a:cubicBezTo>
                    <a:pt x="9" y="2"/>
                    <a:pt x="8" y="1"/>
                    <a:pt x="8" y="2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7" y="0"/>
                    <a:pt x="4" y="0"/>
                    <a:pt x="4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3"/>
                    <a:pt x="2" y="4"/>
                    <a:pt x="2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5" name="Freeform 194">
              <a:extLst>
                <a:ext uri="{FF2B5EF4-FFF2-40B4-BE49-F238E27FC236}">
                  <a16:creationId xmlns:a16="http://schemas.microsoft.com/office/drawing/2014/main" id="{5D466BE8-860A-4D88-82BF-97410E8FA6D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97275" y="1903413"/>
              <a:ext cx="177800" cy="165100"/>
            </a:xfrm>
            <a:custGeom>
              <a:avLst/>
              <a:gdLst>
                <a:gd name="T0" fmla="*/ 17 w 49"/>
                <a:gd name="T1" fmla="*/ 9 h 46"/>
                <a:gd name="T2" fmla="*/ 17 w 49"/>
                <a:gd name="T3" fmla="*/ 11 h 46"/>
                <a:gd name="T4" fmla="*/ 18 w 49"/>
                <a:gd name="T5" fmla="*/ 12 h 46"/>
                <a:gd name="T6" fmla="*/ 17 w 49"/>
                <a:gd name="T7" fmla="*/ 13 h 46"/>
                <a:gd name="T8" fmla="*/ 14 w 49"/>
                <a:gd name="T9" fmla="*/ 13 h 46"/>
                <a:gd name="T10" fmla="*/ 12 w 49"/>
                <a:gd name="T11" fmla="*/ 14 h 46"/>
                <a:gd name="T12" fmla="*/ 12 w 49"/>
                <a:gd name="T13" fmla="*/ 15 h 46"/>
                <a:gd name="T14" fmla="*/ 11 w 49"/>
                <a:gd name="T15" fmla="*/ 16 h 46"/>
                <a:gd name="T16" fmla="*/ 10 w 49"/>
                <a:gd name="T17" fmla="*/ 17 h 46"/>
                <a:gd name="T18" fmla="*/ 9 w 49"/>
                <a:gd name="T19" fmla="*/ 18 h 46"/>
                <a:gd name="T20" fmla="*/ 7 w 49"/>
                <a:gd name="T21" fmla="*/ 19 h 46"/>
                <a:gd name="T22" fmla="*/ 5 w 49"/>
                <a:gd name="T23" fmla="*/ 19 h 46"/>
                <a:gd name="T24" fmla="*/ 4 w 49"/>
                <a:gd name="T25" fmla="*/ 20 h 46"/>
                <a:gd name="T26" fmla="*/ 0 w 49"/>
                <a:gd name="T27" fmla="*/ 22 h 46"/>
                <a:gd name="T28" fmla="*/ 0 w 49"/>
                <a:gd name="T29" fmla="*/ 25 h 46"/>
                <a:gd name="T30" fmla="*/ 1 w 49"/>
                <a:gd name="T31" fmla="*/ 26 h 46"/>
                <a:gd name="T32" fmla="*/ 23 w 49"/>
                <a:gd name="T33" fmla="*/ 41 h 46"/>
                <a:gd name="T34" fmla="*/ 25 w 49"/>
                <a:gd name="T35" fmla="*/ 43 h 46"/>
                <a:gd name="T36" fmla="*/ 27 w 49"/>
                <a:gd name="T37" fmla="*/ 44 h 46"/>
                <a:gd name="T38" fmla="*/ 28 w 49"/>
                <a:gd name="T39" fmla="*/ 46 h 46"/>
                <a:gd name="T40" fmla="*/ 31 w 49"/>
                <a:gd name="T41" fmla="*/ 46 h 46"/>
                <a:gd name="T42" fmla="*/ 34 w 49"/>
                <a:gd name="T43" fmla="*/ 45 h 46"/>
                <a:gd name="T44" fmla="*/ 39 w 49"/>
                <a:gd name="T45" fmla="*/ 41 h 46"/>
                <a:gd name="T46" fmla="*/ 48 w 49"/>
                <a:gd name="T47" fmla="*/ 35 h 46"/>
                <a:gd name="T48" fmla="*/ 49 w 49"/>
                <a:gd name="T49" fmla="*/ 35 h 46"/>
                <a:gd name="T50" fmla="*/ 47 w 49"/>
                <a:gd name="T51" fmla="*/ 33 h 46"/>
                <a:gd name="T52" fmla="*/ 46 w 49"/>
                <a:gd name="T53" fmla="*/ 33 h 46"/>
                <a:gd name="T54" fmla="*/ 44 w 49"/>
                <a:gd name="T55" fmla="*/ 32 h 46"/>
                <a:gd name="T56" fmla="*/ 44 w 49"/>
                <a:gd name="T57" fmla="*/ 30 h 46"/>
                <a:gd name="T58" fmla="*/ 43 w 49"/>
                <a:gd name="T59" fmla="*/ 28 h 46"/>
                <a:gd name="T60" fmla="*/ 44 w 49"/>
                <a:gd name="T61" fmla="*/ 27 h 46"/>
                <a:gd name="T62" fmla="*/ 43 w 49"/>
                <a:gd name="T63" fmla="*/ 26 h 46"/>
                <a:gd name="T64" fmla="*/ 43 w 49"/>
                <a:gd name="T65" fmla="*/ 25 h 46"/>
                <a:gd name="T66" fmla="*/ 44 w 49"/>
                <a:gd name="T67" fmla="*/ 23 h 46"/>
                <a:gd name="T68" fmla="*/ 44 w 49"/>
                <a:gd name="T69" fmla="*/ 21 h 46"/>
                <a:gd name="T70" fmla="*/ 43 w 49"/>
                <a:gd name="T71" fmla="*/ 19 h 46"/>
                <a:gd name="T72" fmla="*/ 43 w 49"/>
                <a:gd name="T73" fmla="*/ 18 h 46"/>
                <a:gd name="T74" fmla="*/ 43 w 49"/>
                <a:gd name="T75" fmla="*/ 17 h 46"/>
                <a:gd name="T76" fmla="*/ 42 w 49"/>
                <a:gd name="T77" fmla="*/ 13 h 46"/>
                <a:gd name="T78" fmla="*/ 40 w 49"/>
                <a:gd name="T79" fmla="*/ 12 h 46"/>
                <a:gd name="T80" fmla="*/ 39 w 49"/>
                <a:gd name="T81" fmla="*/ 10 h 46"/>
                <a:gd name="T82" fmla="*/ 38 w 49"/>
                <a:gd name="T83" fmla="*/ 8 h 46"/>
                <a:gd name="T84" fmla="*/ 40 w 49"/>
                <a:gd name="T85" fmla="*/ 6 h 46"/>
                <a:gd name="T86" fmla="*/ 40 w 49"/>
                <a:gd name="T87" fmla="*/ 4 h 46"/>
                <a:gd name="T88" fmla="*/ 40 w 49"/>
                <a:gd name="T89" fmla="*/ 0 h 46"/>
                <a:gd name="T90" fmla="*/ 38 w 49"/>
                <a:gd name="T91" fmla="*/ 0 h 46"/>
                <a:gd name="T92" fmla="*/ 36 w 49"/>
                <a:gd name="T93" fmla="*/ 0 h 46"/>
                <a:gd name="T94" fmla="*/ 32 w 49"/>
                <a:gd name="T95" fmla="*/ 1 h 46"/>
                <a:gd name="T96" fmla="*/ 24 w 49"/>
                <a:gd name="T97" fmla="*/ 1 h 46"/>
                <a:gd name="T98" fmla="*/ 20 w 49"/>
                <a:gd name="T99" fmla="*/ 3 h 46"/>
                <a:gd name="T100" fmla="*/ 17 w 49"/>
                <a:gd name="T101" fmla="*/ 5 h 46"/>
                <a:gd name="T102" fmla="*/ 16 w 49"/>
                <a:gd name="T103" fmla="*/ 6 h 46"/>
                <a:gd name="T104" fmla="*/ 16 w 49"/>
                <a:gd name="T105" fmla="*/ 6 h 46"/>
                <a:gd name="T106" fmla="*/ 17 w 49"/>
                <a:gd name="T107" fmla="*/ 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9" h="46">
                  <a:moveTo>
                    <a:pt x="17" y="9"/>
                  </a:moveTo>
                  <a:cubicBezTo>
                    <a:pt x="17" y="10"/>
                    <a:pt x="16" y="11"/>
                    <a:pt x="17" y="11"/>
                  </a:cubicBezTo>
                  <a:cubicBezTo>
                    <a:pt x="17" y="11"/>
                    <a:pt x="18" y="12"/>
                    <a:pt x="18" y="12"/>
                  </a:cubicBezTo>
                  <a:cubicBezTo>
                    <a:pt x="18" y="13"/>
                    <a:pt x="18" y="13"/>
                    <a:pt x="17" y="13"/>
                  </a:cubicBezTo>
                  <a:cubicBezTo>
                    <a:pt x="17" y="13"/>
                    <a:pt x="14" y="13"/>
                    <a:pt x="14" y="13"/>
                  </a:cubicBezTo>
                  <a:cubicBezTo>
                    <a:pt x="14" y="14"/>
                    <a:pt x="13" y="14"/>
                    <a:pt x="12" y="14"/>
                  </a:cubicBezTo>
                  <a:cubicBezTo>
                    <a:pt x="12" y="14"/>
                    <a:pt x="12" y="14"/>
                    <a:pt x="12" y="15"/>
                  </a:cubicBezTo>
                  <a:cubicBezTo>
                    <a:pt x="12" y="16"/>
                    <a:pt x="12" y="16"/>
                    <a:pt x="11" y="16"/>
                  </a:cubicBezTo>
                  <a:cubicBezTo>
                    <a:pt x="11" y="16"/>
                    <a:pt x="11" y="17"/>
                    <a:pt x="10" y="17"/>
                  </a:cubicBezTo>
                  <a:cubicBezTo>
                    <a:pt x="10" y="17"/>
                    <a:pt x="9" y="17"/>
                    <a:pt x="9" y="18"/>
                  </a:cubicBezTo>
                  <a:cubicBezTo>
                    <a:pt x="9" y="18"/>
                    <a:pt x="8" y="19"/>
                    <a:pt x="7" y="19"/>
                  </a:cubicBezTo>
                  <a:cubicBezTo>
                    <a:pt x="7" y="19"/>
                    <a:pt x="5" y="19"/>
                    <a:pt x="5" y="19"/>
                  </a:cubicBezTo>
                  <a:cubicBezTo>
                    <a:pt x="5" y="20"/>
                    <a:pt x="4" y="20"/>
                    <a:pt x="4" y="20"/>
                  </a:cubicBezTo>
                  <a:cubicBezTo>
                    <a:pt x="3" y="20"/>
                    <a:pt x="0" y="22"/>
                    <a:pt x="0" y="22"/>
                  </a:cubicBezTo>
                  <a:cubicBezTo>
                    <a:pt x="0" y="22"/>
                    <a:pt x="0" y="24"/>
                    <a:pt x="0" y="25"/>
                  </a:cubicBezTo>
                  <a:cubicBezTo>
                    <a:pt x="0" y="26"/>
                    <a:pt x="0" y="26"/>
                    <a:pt x="1" y="26"/>
                  </a:cubicBezTo>
                  <a:cubicBezTo>
                    <a:pt x="2" y="27"/>
                    <a:pt x="23" y="40"/>
                    <a:pt x="23" y="41"/>
                  </a:cubicBezTo>
                  <a:cubicBezTo>
                    <a:pt x="24" y="42"/>
                    <a:pt x="25" y="43"/>
                    <a:pt x="25" y="43"/>
                  </a:cubicBezTo>
                  <a:cubicBezTo>
                    <a:pt x="25" y="43"/>
                    <a:pt x="26" y="43"/>
                    <a:pt x="27" y="44"/>
                  </a:cubicBezTo>
                  <a:cubicBezTo>
                    <a:pt x="28" y="44"/>
                    <a:pt x="28" y="46"/>
                    <a:pt x="28" y="46"/>
                  </a:cubicBezTo>
                  <a:cubicBezTo>
                    <a:pt x="28" y="46"/>
                    <a:pt x="30" y="46"/>
                    <a:pt x="31" y="46"/>
                  </a:cubicBezTo>
                  <a:cubicBezTo>
                    <a:pt x="31" y="46"/>
                    <a:pt x="34" y="45"/>
                    <a:pt x="34" y="45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9" y="35"/>
                  </a:cubicBezTo>
                  <a:cubicBezTo>
                    <a:pt x="48" y="34"/>
                    <a:pt x="48" y="33"/>
                    <a:pt x="47" y="33"/>
                  </a:cubicBezTo>
                  <a:cubicBezTo>
                    <a:pt x="47" y="33"/>
                    <a:pt x="46" y="33"/>
                    <a:pt x="46" y="33"/>
                  </a:cubicBezTo>
                  <a:cubicBezTo>
                    <a:pt x="45" y="33"/>
                    <a:pt x="44" y="32"/>
                    <a:pt x="44" y="32"/>
                  </a:cubicBezTo>
                  <a:cubicBezTo>
                    <a:pt x="44" y="31"/>
                    <a:pt x="44" y="31"/>
                    <a:pt x="44" y="30"/>
                  </a:cubicBezTo>
                  <a:cubicBezTo>
                    <a:pt x="43" y="29"/>
                    <a:pt x="43" y="29"/>
                    <a:pt x="43" y="28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4" y="27"/>
                    <a:pt x="43" y="26"/>
                    <a:pt x="43" y="26"/>
                  </a:cubicBezTo>
                  <a:cubicBezTo>
                    <a:pt x="43" y="26"/>
                    <a:pt x="43" y="25"/>
                    <a:pt x="43" y="25"/>
                  </a:cubicBezTo>
                  <a:cubicBezTo>
                    <a:pt x="44" y="24"/>
                    <a:pt x="44" y="24"/>
                    <a:pt x="44" y="23"/>
                  </a:cubicBezTo>
                  <a:cubicBezTo>
                    <a:pt x="43" y="22"/>
                    <a:pt x="44" y="22"/>
                    <a:pt x="44" y="21"/>
                  </a:cubicBezTo>
                  <a:cubicBezTo>
                    <a:pt x="43" y="20"/>
                    <a:pt x="42" y="19"/>
                    <a:pt x="43" y="19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3" y="18"/>
                    <a:pt x="43" y="18"/>
                    <a:pt x="43" y="17"/>
                  </a:cubicBezTo>
                  <a:cubicBezTo>
                    <a:pt x="43" y="16"/>
                    <a:pt x="42" y="14"/>
                    <a:pt x="42" y="13"/>
                  </a:cubicBezTo>
                  <a:cubicBezTo>
                    <a:pt x="41" y="13"/>
                    <a:pt x="40" y="12"/>
                    <a:pt x="40" y="12"/>
                  </a:cubicBezTo>
                  <a:cubicBezTo>
                    <a:pt x="40" y="12"/>
                    <a:pt x="40" y="11"/>
                    <a:pt x="39" y="10"/>
                  </a:cubicBezTo>
                  <a:cubicBezTo>
                    <a:pt x="38" y="10"/>
                    <a:pt x="38" y="8"/>
                    <a:pt x="38" y="8"/>
                  </a:cubicBezTo>
                  <a:cubicBezTo>
                    <a:pt x="39" y="8"/>
                    <a:pt x="39" y="7"/>
                    <a:pt x="40" y="6"/>
                  </a:cubicBezTo>
                  <a:cubicBezTo>
                    <a:pt x="40" y="6"/>
                    <a:pt x="41" y="5"/>
                    <a:pt x="40" y="4"/>
                  </a:cubicBezTo>
                  <a:cubicBezTo>
                    <a:pt x="40" y="3"/>
                    <a:pt x="40" y="2"/>
                    <a:pt x="40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8" y="0"/>
                    <a:pt x="36" y="0"/>
                    <a:pt x="36" y="0"/>
                  </a:cubicBezTo>
                  <a:cubicBezTo>
                    <a:pt x="35" y="0"/>
                    <a:pt x="33" y="1"/>
                    <a:pt x="32" y="1"/>
                  </a:cubicBezTo>
                  <a:cubicBezTo>
                    <a:pt x="32" y="0"/>
                    <a:pt x="26" y="1"/>
                    <a:pt x="24" y="1"/>
                  </a:cubicBezTo>
                  <a:cubicBezTo>
                    <a:pt x="22" y="1"/>
                    <a:pt x="21" y="3"/>
                    <a:pt x="20" y="3"/>
                  </a:cubicBezTo>
                  <a:cubicBezTo>
                    <a:pt x="19" y="3"/>
                    <a:pt x="17" y="4"/>
                    <a:pt x="17" y="5"/>
                  </a:cubicBezTo>
                  <a:cubicBezTo>
                    <a:pt x="16" y="5"/>
                    <a:pt x="16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7"/>
                    <a:pt x="17" y="8"/>
                    <a:pt x="17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6" name="Freeform 195">
              <a:extLst>
                <a:ext uri="{FF2B5EF4-FFF2-40B4-BE49-F238E27FC236}">
                  <a16:creationId xmlns:a16="http://schemas.microsoft.com/office/drawing/2014/main" id="{E0E6092F-BE4A-4535-AF76-68D116411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4875" y="1943100"/>
              <a:ext cx="130175" cy="122238"/>
            </a:xfrm>
            <a:custGeom>
              <a:avLst/>
              <a:gdLst>
                <a:gd name="T0" fmla="*/ 4 w 36"/>
                <a:gd name="T1" fmla="*/ 2 h 34"/>
                <a:gd name="T2" fmla="*/ 3 w 36"/>
                <a:gd name="T3" fmla="*/ 3 h 34"/>
                <a:gd name="T4" fmla="*/ 2 w 36"/>
                <a:gd name="T5" fmla="*/ 4 h 34"/>
                <a:gd name="T6" fmla="*/ 2 w 36"/>
                <a:gd name="T7" fmla="*/ 6 h 34"/>
                <a:gd name="T8" fmla="*/ 1 w 36"/>
                <a:gd name="T9" fmla="*/ 8 h 34"/>
                <a:gd name="T10" fmla="*/ 2 w 36"/>
                <a:gd name="T11" fmla="*/ 10 h 34"/>
                <a:gd name="T12" fmla="*/ 2 w 36"/>
                <a:gd name="T13" fmla="*/ 12 h 34"/>
                <a:gd name="T14" fmla="*/ 1 w 36"/>
                <a:gd name="T15" fmla="*/ 14 h 34"/>
                <a:gd name="T16" fmla="*/ 1 w 36"/>
                <a:gd name="T17" fmla="*/ 15 h 34"/>
                <a:gd name="T18" fmla="*/ 2 w 36"/>
                <a:gd name="T19" fmla="*/ 16 h 34"/>
                <a:gd name="T20" fmla="*/ 1 w 36"/>
                <a:gd name="T21" fmla="*/ 17 h 34"/>
                <a:gd name="T22" fmla="*/ 2 w 36"/>
                <a:gd name="T23" fmla="*/ 19 h 34"/>
                <a:gd name="T24" fmla="*/ 2 w 36"/>
                <a:gd name="T25" fmla="*/ 21 h 34"/>
                <a:gd name="T26" fmla="*/ 4 w 36"/>
                <a:gd name="T27" fmla="*/ 22 h 34"/>
                <a:gd name="T28" fmla="*/ 5 w 36"/>
                <a:gd name="T29" fmla="*/ 22 h 34"/>
                <a:gd name="T30" fmla="*/ 7 w 36"/>
                <a:gd name="T31" fmla="*/ 24 h 34"/>
                <a:gd name="T32" fmla="*/ 10 w 36"/>
                <a:gd name="T33" fmla="*/ 25 h 34"/>
                <a:gd name="T34" fmla="*/ 11 w 36"/>
                <a:gd name="T35" fmla="*/ 26 h 34"/>
                <a:gd name="T36" fmla="*/ 15 w 36"/>
                <a:gd name="T37" fmla="*/ 24 h 34"/>
                <a:gd name="T38" fmla="*/ 33 w 36"/>
                <a:gd name="T39" fmla="*/ 34 h 34"/>
                <a:gd name="T40" fmla="*/ 33 w 36"/>
                <a:gd name="T41" fmla="*/ 32 h 34"/>
                <a:gd name="T42" fmla="*/ 35 w 36"/>
                <a:gd name="T43" fmla="*/ 32 h 34"/>
                <a:gd name="T44" fmla="*/ 35 w 36"/>
                <a:gd name="T45" fmla="*/ 10 h 34"/>
                <a:gd name="T46" fmla="*/ 35 w 36"/>
                <a:gd name="T47" fmla="*/ 6 h 34"/>
                <a:gd name="T48" fmla="*/ 35 w 36"/>
                <a:gd name="T49" fmla="*/ 3 h 34"/>
                <a:gd name="T50" fmla="*/ 36 w 36"/>
                <a:gd name="T51" fmla="*/ 3 h 34"/>
                <a:gd name="T52" fmla="*/ 36 w 36"/>
                <a:gd name="T53" fmla="*/ 3 h 34"/>
                <a:gd name="T54" fmla="*/ 33 w 36"/>
                <a:gd name="T55" fmla="*/ 2 h 34"/>
                <a:gd name="T56" fmla="*/ 29 w 36"/>
                <a:gd name="T57" fmla="*/ 0 h 34"/>
                <a:gd name="T58" fmla="*/ 24 w 36"/>
                <a:gd name="T59" fmla="*/ 3 h 34"/>
                <a:gd name="T60" fmla="*/ 24 w 36"/>
                <a:gd name="T61" fmla="*/ 6 h 34"/>
                <a:gd name="T62" fmla="*/ 21 w 36"/>
                <a:gd name="T63" fmla="*/ 6 h 34"/>
                <a:gd name="T64" fmla="*/ 16 w 36"/>
                <a:gd name="T65" fmla="*/ 4 h 34"/>
                <a:gd name="T66" fmla="*/ 14 w 36"/>
                <a:gd name="T67" fmla="*/ 2 h 34"/>
                <a:gd name="T68" fmla="*/ 12 w 36"/>
                <a:gd name="T69" fmla="*/ 1 h 34"/>
                <a:gd name="T70" fmla="*/ 8 w 36"/>
                <a:gd name="T71" fmla="*/ 0 h 34"/>
                <a:gd name="T72" fmla="*/ 6 w 36"/>
                <a:gd name="T73" fmla="*/ 0 h 34"/>
                <a:gd name="T74" fmla="*/ 5 w 36"/>
                <a:gd name="T75" fmla="*/ 1 h 34"/>
                <a:gd name="T76" fmla="*/ 4 w 36"/>
                <a:gd name="T77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6" h="34">
                  <a:moveTo>
                    <a:pt x="4" y="2"/>
                  </a:moveTo>
                  <a:cubicBezTo>
                    <a:pt x="4" y="2"/>
                    <a:pt x="3" y="3"/>
                    <a:pt x="3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5"/>
                    <a:pt x="2" y="6"/>
                    <a:pt x="2" y="6"/>
                  </a:cubicBezTo>
                  <a:cubicBezTo>
                    <a:pt x="2" y="7"/>
                    <a:pt x="1" y="7"/>
                    <a:pt x="1" y="8"/>
                  </a:cubicBezTo>
                  <a:cubicBezTo>
                    <a:pt x="0" y="8"/>
                    <a:pt x="1" y="9"/>
                    <a:pt x="2" y="10"/>
                  </a:cubicBezTo>
                  <a:cubicBezTo>
                    <a:pt x="2" y="11"/>
                    <a:pt x="1" y="11"/>
                    <a:pt x="2" y="12"/>
                  </a:cubicBezTo>
                  <a:cubicBezTo>
                    <a:pt x="2" y="13"/>
                    <a:pt x="2" y="13"/>
                    <a:pt x="1" y="14"/>
                  </a:cubicBezTo>
                  <a:cubicBezTo>
                    <a:pt x="1" y="14"/>
                    <a:pt x="1" y="15"/>
                    <a:pt x="1" y="15"/>
                  </a:cubicBezTo>
                  <a:cubicBezTo>
                    <a:pt x="1" y="15"/>
                    <a:pt x="2" y="16"/>
                    <a:pt x="2" y="16"/>
                  </a:cubicBezTo>
                  <a:cubicBezTo>
                    <a:pt x="2" y="16"/>
                    <a:pt x="1" y="17"/>
                    <a:pt x="1" y="17"/>
                  </a:cubicBezTo>
                  <a:cubicBezTo>
                    <a:pt x="1" y="18"/>
                    <a:pt x="1" y="18"/>
                    <a:pt x="2" y="19"/>
                  </a:cubicBezTo>
                  <a:cubicBezTo>
                    <a:pt x="2" y="20"/>
                    <a:pt x="2" y="20"/>
                    <a:pt x="2" y="21"/>
                  </a:cubicBezTo>
                  <a:cubicBezTo>
                    <a:pt x="2" y="21"/>
                    <a:pt x="3" y="22"/>
                    <a:pt x="4" y="22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6" y="22"/>
                    <a:pt x="6" y="23"/>
                    <a:pt x="7" y="24"/>
                  </a:cubicBezTo>
                  <a:cubicBezTo>
                    <a:pt x="7" y="24"/>
                    <a:pt x="9" y="24"/>
                    <a:pt x="10" y="25"/>
                  </a:cubicBezTo>
                  <a:cubicBezTo>
                    <a:pt x="11" y="25"/>
                    <a:pt x="11" y="26"/>
                    <a:pt x="11" y="26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5" y="32"/>
                    <a:pt x="35" y="11"/>
                    <a:pt x="35" y="10"/>
                  </a:cubicBezTo>
                  <a:cubicBezTo>
                    <a:pt x="35" y="8"/>
                    <a:pt x="34" y="7"/>
                    <a:pt x="35" y="6"/>
                  </a:cubicBezTo>
                  <a:cubicBezTo>
                    <a:pt x="36" y="5"/>
                    <a:pt x="35" y="5"/>
                    <a:pt x="35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5" y="2"/>
                    <a:pt x="35" y="2"/>
                    <a:pt x="33" y="2"/>
                  </a:cubicBezTo>
                  <a:cubicBezTo>
                    <a:pt x="30" y="1"/>
                    <a:pt x="31" y="0"/>
                    <a:pt x="29" y="0"/>
                  </a:cubicBezTo>
                  <a:cubicBezTo>
                    <a:pt x="27" y="0"/>
                    <a:pt x="24" y="2"/>
                    <a:pt x="24" y="3"/>
                  </a:cubicBezTo>
                  <a:cubicBezTo>
                    <a:pt x="24" y="4"/>
                    <a:pt x="25" y="5"/>
                    <a:pt x="24" y="6"/>
                  </a:cubicBezTo>
                  <a:cubicBezTo>
                    <a:pt x="23" y="7"/>
                    <a:pt x="22" y="7"/>
                    <a:pt x="21" y="6"/>
                  </a:cubicBezTo>
                  <a:cubicBezTo>
                    <a:pt x="19" y="5"/>
                    <a:pt x="18" y="4"/>
                    <a:pt x="16" y="4"/>
                  </a:cubicBezTo>
                  <a:cubicBezTo>
                    <a:pt x="15" y="4"/>
                    <a:pt x="14" y="3"/>
                    <a:pt x="14" y="2"/>
                  </a:cubicBezTo>
                  <a:cubicBezTo>
                    <a:pt x="14" y="2"/>
                    <a:pt x="14" y="1"/>
                    <a:pt x="12" y="1"/>
                  </a:cubicBezTo>
                  <a:cubicBezTo>
                    <a:pt x="11" y="1"/>
                    <a:pt x="10" y="0"/>
                    <a:pt x="8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5" y="2"/>
                    <a:pt x="5" y="1"/>
                    <a:pt x="4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" name="Freeform 196">
              <a:extLst>
                <a:ext uri="{FF2B5EF4-FFF2-40B4-BE49-F238E27FC236}">
                  <a16:creationId xmlns:a16="http://schemas.microsoft.com/office/drawing/2014/main" id="{754E5205-8EF6-4588-8DE5-139C6DB44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62363" y="2112963"/>
              <a:ext cx="22225" cy="6350"/>
            </a:xfrm>
            <a:custGeom>
              <a:avLst/>
              <a:gdLst>
                <a:gd name="T0" fmla="*/ 3 w 6"/>
                <a:gd name="T1" fmla="*/ 1 h 2"/>
                <a:gd name="T2" fmla="*/ 5 w 6"/>
                <a:gd name="T3" fmla="*/ 2 h 2"/>
                <a:gd name="T4" fmla="*/ 6 w 6"/>
                <a:gd name="T5" fmla="*/ 2 h 2"/>
                <a:gd name="T6" fmla="*/ 5 w 6"/>
                <a:gd name="T7" fmla="*/ 1 h 2"/>
                <a:gd name="T8" fmla="*/ 3 w 6"/>
                <a:gd name="T9" fmla="*/ 0 h 2"/>
                <a:gd name="T10" fmla="*/ 0 w 6"/>
                <a:gd name="T11" fmla="*/ 1 h 2"/>
                <a:gd name="T12" fmla="*/ 0 w 6"/>
                <a:gd name="T13" fmla="*/ 2 h 2"/>
                <a:gd name="T14" fmla="*/ 0 w 6"/>
                <a:gd name="T15" fmla="*/ 2 h 2"/>
                <a:gd name="T16" fmla="*/ 3 w 6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2">
                  <a:moveTo>
                    <a:pt x="3" y="1"/>
                  </a:moveTo>
                  <a:cubicBezTo>
                    <a:pt x="3" y="1"/>
                    <a:pt x="4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5" y="1"/>
                  </a:cubicBezTo>
                  <a:cubicBezTo>
                    <a:pt x="4" y="1"/>
                    <a:pt x="4" y="0"/>
                    <a:pt x="3" y="0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2"/>
                    <a:pt x="3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8" name="Freeform 197">
              <a:extLst>
                <a:ext uri="{FF2B5EF4-FFF2-40B4-BE49-F238E27FC236}">
                  <a16:creationId xmlns:a16="http://schemas.microsoft.com/office/drawing/2014/main" id="{B8133CFB-6331-473D-98FA-0467C2121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68713" y="2090738"/>
              <a:ext cx="50800" cy="36513"/>
            </a:xfrm>
            <a:custGeom>
              <a:avLst/>
              <a:gdLst>
                <a:gd name="T0" fmla="*/ 3 w 14"/>
                <a:gd name="T1" fmla="*/ 10 h 10"/>
                <a:gd name="T2" fmla="*/ 5 w 14"/>
                <a:gd name="T3" fmla="*/ 10 h 10"/>
                <a:gd name="T4" fmla="*/ 8 w 14"/>
                <a:gd name="T5" fmla="*/ 9 h 10"/>
                <a:gd name="T6" fmla="*/ 9 w 14"/>
                <a:gd name="T7" fmla="*/ 9 h 10"/>
                <a:gd name="T8" fmla="*/ 9 w 14"/>
                <a:gd name="T9" fmla="*/ 9 h 10"/>
                <a:gd name="T10" fmla="*/ 10 w 14"/>
                <a:gd name="T11" fmla="*/ 10 h 10"/>
                <a:gd name="T12" fmla="*/ 14 w 14"/>
                <a:gd name="T13" fmla="*/ 10 h 10"/>
                <a:gd name="T14" fmla="*/ 14 w 14"/>
                <a:gd name="T15" fmla="*/ 10 h 10"/>
                <a:gd name="T16" fmla="*/ 14 w 14"/>
                <a:gd name="T17" fmla="*/ 8 h 10"/>
                <a:gd name="T18" fmla="*/ 13 w 14"/>
                <a:gd name="T19" fmla="*/ 7 h 10"/>
                <a:gd name="T20" fmla="*/ 12 w 14"/>
                <a:gd name="T21" fmla="*/ 6 h 10"/>
                <a:gd name="T22" fmla="*/ 12 w 14"/>
                <a:gd name="T23" fmla="*/ 5 h 10"/>
                <a:gd name="T24" fmla="*/ 10 w 14"/>
                <a:gd name="T25" fmla="*/ 3 h 10"/>
                <a:gd name="T26" fmla="*/ 9 w 14"/>
                <a:gd name="T27" fmla="*/ 1 h 10"/>
                <a:gd name="T28" fmla="*/ 8 w 14"/>
                <a:gd name="T29" fmla="*/ 1 h 10"/>
                <a:gd name="T30" fmla="*/ 7 w 14"/>
                <a:gd name="T31" fmla="*/ 0 h 10"/>
                <a:gd name="T32" fmla="*/ 5 w 14"/>
                <a:gd name="T33" fmla="*/ 0 h 10"/>
                <a:gd name="T34" fmla="*/ 3 w 14"/>
                <a:gd name="T35" fmla="*/ 0 h 10"/>
                <a:gd name="T36" fmla="*/ 1 w 14"/>
                <a:gd name="T37" fmla="*/ 1 h 10"/>
                <a:gd name="T38" fmla="*/ 1 w 14"/>
                <a:gd name="T39" fmla="*/ 1 h 10"/>
                <a:gd name="T40" fmla="*/ 1 w 14"/>
                <a:gd name="T41" fmla="*/ 3 h 10"/>
                <a:gd name="T42" fmla="*/ 2 w 14"/>
                <a:gd name="T43" fmla="*/ 7 h 10"/>
                <a:gd name="T44" fmla="*/ 2 w 14"/>
                <a:gd name="T45" fmla="*/ 7 h 10"/>
                <a:gd name="T46" fmla="*/ 5 w 14"/>
                <a:gd name="T47" fmla="*/ 6 h 10"/>
                <a:gd name="T48" fmla="*/ 7 w 14"/>
                <a:gd name="T49" fmla="*/ 7 h 10"/>
                <a:gd name="T50" fmla="*/ 8 w 14"/>
                <a:gd name="T51" fmla="*/ 8 h 10"/>
                <a:gd name="T52" fmla="*/ 7 w 14"/>
                <a:gd name="T53" fmla="*/ 8 h 10"/>
                <a:gd name="T54" fmla="*/ 5 w 14"/>
                <a:gd name="T55" fmla="*/ 7 h 10"/>
                <a:gd name="T56" fmla="*/ 2 w 14"/>
                <a:gd name="T57" fmla="*/ 8 h 10"/>
                <a:gd name="T58" fmla="*/ 2 w 14"/>
                <a:gd name="T59" fmla="*/ 8 h 10"/>
                <a:gd name="T60" fmla="*/ 2 w 14"/>
                <a:gd name="T61" fmla="*/ 9 h 10"/>
                <a:gd name="T62" fmla="*/ 2 w 14"/>
                <a:gd name="T63" fmla="*/ 10 h 10"/>
                <a:gd name="T64" fmla="*/ 3 w 14"/>
                <a:gd name="T6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" h="10">
                  <a:moveTo>
                    <a:pt x="3" y="10"/>
                  </a:moveTo>
                  <a:cubicBezTo>
                    <a:pt x="4" y="10"/>
                    <a:pt x="5" y="10"/>
                    <a:pt x="5" y="10"/>
                  </a:cubicBezTo>
                  <a:cubicBezTo>
                    <a:pt x="5" y="10"/>
                    <a:pt x="7" y="9"/>
                    <a:pt x="8" y="9"/>
                  </a:cubicBezTo>
                  <a:cubicBezTo>
                    <a:pt x="8" y="9"/>
                    <a:pt x="8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10" y="9"/>
                    <a:pt x="10" y="10"/>
                  </a:cubicBezTo>
                  <a:cubicBezTo>
                    <a:pt x="10" y="10"/>
                    <a:pt x="12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8"/>
                  </a:cubicBezTo>
                  <a:cubicBezTo>
                    <a:pt x="14" y="8"/>
                    <a:pt x="13" y="7"/>
                    <a:pt x="13" y="7"/>
                  </a:cubicBezTo>
                  <a:cubicBezTo>
                    <a:pt x="12" y="7"/>
                    <a:pt x="12" y="6"/>
                    <a:pt x="12" y="6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1" y="4"/>
                    <a:pt x="10" y="3"/>
                  </a:cubicBezTo>
                  <a:cubicBezTo>
                    <a:pt x="10" y="3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2" y="0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0" y="4"/>
                    <a:pt x="1" y="6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4" y="7"/>
                    <a:pt x="5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7" y="8"/>
                  </a:cubicBezTo>
                  <a:cubicBezTo>
                    <a:pt x="6" y="8"/>
                    <a:pt x="5" y="7"/>
                    <a:pt x="5" y="7"/>
                  </a:cubicBezTo>
                  <a:cubicBezTo>
                    <a:pt x="4" y="8"/>
                    <a:pt x="3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9"/>
                    <a:pt x="3" y="10"/>
                    <a:pt x="3" y="1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9" name="Freeform 198">
              <a:extLst>
                <a:ext uri="{FF2B5EF4-FFF2-40B4-BE49-F238E27FC236}">
                  <a16:creationId xmlns:a16="http://schemas.microsoft.com/office/drawing/2014/main" id="{10FEEB53-AB72-4761-A4EC-C1FAF6754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62363" y="2124075"/>
              <a:ext cx="25400" cy="14288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3 h 4"/>
                <a:gd name="T4" fmla="*/ 6 w 7"/>
                <a:gd name="T5" fmla="*/ 2 h 4"/>
                <a:gd name="T6" fmla="*/ 6 w 7"/>
                <a:gd name="T7" fmla="*/ 1 h 4"/>
                <a:gd name="T8" fmla="*/ 7 w 7"/>
                <a:gd name="T9" fmla="*/ 0 h 4"/>
                <a:gd name="T10" fmla="*/ 6 w 7"/>
                <a:gd name="T11" fmla="*/ 0 h 4"/>
                <a:gd name="T12" fmla="*/ 3 w 7"/>
                <a:gd name="T13" fmla="*/ 1 h 4"/>
                <a:gd name="T14" fmla="*/ 1 w 7"/>
                <a:gd name="T15" fmla="*/ 1 h 4"/>
                <a:gd name="T16" fmla="*/ 0 w 7"/>
                <a:gd name="T17" fmla="*/ 1 h 4"/>
                <a:gd name="T18" fmla="*/ 2 w 7"/>
                <a:gd name="T19" fmla="*/ 2 h 4"/>
                <a:gd name="T20" fmla="*/ 3 w 7"/>
                <a:gd name="T21" fmla="*/ 4 h 4"/>
                <a:gd name="T22" fmla="*/ 3 w 7"/>
                <a:gd name="T23" fmla="*/ 4 h 4"/>
                <a:gd name="T24" fmla="*/ 3 w 7"/>
                <a:gd name="T2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4" y="3"/>
                    <a:pt x="5" y="3"/>
                    <a:pt x="5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5" y="1"/>
                    <a:pt x="6" y="1"/>
                  </a:cubicBezTo>
                  <a:cubicBezTo>
                    <a:pt x="6" y="1"/>
                    <a:pt x="6" y="1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3" y="1"/>
                  </a:cubicBezTo>
                  <a:cubicBezTo>
                    <a:pt x="3" y="1"/>
                    <a:pt x="2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3" y="3"/>
                    <a:pt x="2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0" name="Freeform 199">
              <a:extLst>
                <a:ext uri="{FF2B5EF4-FFF2-40B4-BE49-F238E27FC236}">
                  <a16:creationId xmlns:a16="http://schemas.microsoft.com/office/drawing/2014/main" id="{5B58451E-6B5E-4D25-8C95-29B1EF4AA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02013" y="2138363"/>
              <a:ext cx="104775" cy="71438"/>
            </a:xfrm>
            <a:custGeom>
              <a:avLst/>
              <a:gdLst>
                <a:gd name="T0" fmla="*/ 26 w 29"/>
                <a:gd name="T1" fmla="*/ 11 h 20"/>
                <a:gd name="T2" fmla="*/ 25 w 29"/>
                <a:gd name="T3" fmla="*/ 10 h 20"/>
                <a:gd name="T4" fmla="*/ 24 w 29"/>
                <a:gd name="T5" fmla="*/ 8 h 20"/>
                <a:gd name="T6" fmla="*/ 23 w 29"/>
                <a:gd name="T7" fmla="*/ 7 h 20"/>
                <a:gd name="T8" fmla="*/ 21 w 29"/>
                <a:gd name="T9" fmla="*/ 6 h 20"/>
                <a:gd name="T10" fmla="*/ 21 w 29"/>
                <a:gd name="T11" fmla="*/ 5 h 20"/>
                <a:gd name="T12" fmla="*/ 20 w 29"/>
                <a:gd name="T13" fmla="*/ 5 h 20"/>
                <a:gd name="T14" fmla="*/ 20 w 29"/>
                <a:gd name="T15" fmla="*/ 4 h 20"/>
                <a:gd name="T16" fmla="*/ 20 w 29"/>
                <a:gd name="T17" fmla="*/ 2 h 20"/>
                <a:gd name="T18" fmla="*/ 18 w 29"/>
                <a:gd name="T19" fmla="*/ 0 h 20"/>
                <a:gd name="T20" fmla="*/ 18 w 29"/>
                <a:gd name="T21" fmla="*/ 0 h 20"/>
                <a:gd name="T22" fmla="*/ 16 w 29"/>
                <a:gd name="T23" fmla="*/ 1 h 20"/>
                <a:gd name="T24" fmla="*/ 16 w 29"/>
                <a:gd name="T25" fmla="*/ 2 h 20"/>
                <a:gd name="T26" fmla="*/ 13 w 29"/>
                <a:gd name="T27" fmla="*/ 4 h 20"/>
                <a:gd name="T28" fmla="*/ 10 w 29"/>
                <a:gd name="T29" fmla="*/ 5 h 20"/>
                <a:gd name="T30" fmla="*/ 10 w 29"/>
                <a:gd name="T31" fmla="*/ 6 h 20"/>
                <a:gd name="T32" fmla="*/ 8 w 29"/>
                <a:gd name="T33" fmla="*/ 7 h 20"/>
                <a:gd name="T34" fmla="*/ 5 w 29"/>
                <a:gd name="T35" fmla="*/ 8 h 20"/>
                <a:gd name="T36" fmla="*/ 4 w 29"/>
                <a:gd name="T37" fmla="*/ 8 h 20"/>
                <a:gd name="T38" fmla="*/ 2 w 29"/>
                <a:gd name="T39" fmla="*/ 8 h 20"/>
                <a:gd name="T40" fmla="*/ 2 w 29"/>
                <a:gd name="T41" fmla="*/ 8 h 20"/>
                <a:gd name="T42" fmla="*/ 1 w 29"/>
                <a:gd name="T43" fmla="*/ 10 h 20"/>
                <a:gd name="T44" fmla="*/ 0 w 29"/>
                <a:gd name="T45" fmla="*/ 12 h 20"/>
                <a:gd name="T46" fmla="*/ 0 w 29"/>
                <a:gd name="T47" fmla="*/ 14 h 20"/>
                <a:gd name="T48" fmla="*/ 1 w 29"/>
                <a:gd name="T49" fmla="*/ 16 h 20"/>
                <a:gd name="T50" fmla="*/ 1 w 29"/>
                <a:gd name="T51" fmla="*/ 17 h 20"/>
                <a:gd name="T52" fmla="*/ 2 w 29"/>
                <a:gd name="T53" fmla="*/ 18 h 20"/>
                <a:gd name="T54" fmla="*/ 3 w 29"/>
                <a:gd name="T55" fmla="*/ 19 h 20"/>
                <a:gd name="T56" fmla="*/ 4 w 29"/>
                <a:gd name="T57" fmla="*/ 20 h 20"/>
                <a:gd name="T58" fmla="*/ 4 w 29"/>
                <a:gd name="T59" fmla="*/ 20 h 20"/>
                <a:gd name="T60" fmla="*/ 4 w 29"/>
                <a:gd name="T61" fmla="*/ 18 h 20"/>
                <a:gd name="T62" fmla="*/ 6 w 29"/>
                <a:gd name="T63" fmla="*/ 18 h 20"/>
                <a:gd name="T64" fmla="*/ 7 w 29"/>
                <a:gd name="T65" fmla="*/ 17 h 20"/>
                <a:gd name="T66" fmla="*/ 9 w 29"/>
                <a:gd name="T67" fmla="*/ 18 h 20"/>
                <a:gd name="T68" fmla="*/ 9 w 29"/>
                <a:gd name="T69" fmla="*/ 16 h 20"/>
                <a:gd name="T70" fmla="*/ 11 w 29"/>
                <a:gd name="T71" fmla="*/ 14 h 20"/>
                <a:gd name="T72" fmla="*/ 13 w 29"/>
                <a:gd name="T73" fmla="*/ 15 h 20"/>
                <a:gd name="T74" fmla="*/ 17 w 29"/>
                <a:gd name="T75" fmla="*/ 16 h 20"/>
                <a:gd name="T76" fmla="*/ 18 w 29"/>
                <a:gd name="T77" fmla="*/ 15 h 20"/>
                <a:gd name="T78" fmla="*/ 20 w 29"/>
                <a:gd name="T79" fmla="*/ 15 h 20"/>
                <a:gd name="T80" fmla="*/ 22 w 29"/>
                <a:gd name="T81" fmla="*/ 14 h 20"/>
                <a:gd name="T82" fmla="*/ 24 w 29"/>
                <a:gd name="T83" fmla="*/ 14 h 20"/>
                <a:gd name="T84" fmla="*/ 27 w 29"/>
                <a:gd name="T85" fmla="*/ 14 h 20"/>
                <a:gd name="T86" fmla="*/ 29 w 29"/>
                <a:gd name="T87" fmla="*/ 14 h 20"/>
                <a:gd name="T88" fmla="*/ 28 w 29"/>
                <a:gd name="T89" fmla="*/ 12 h 20"/>
                <a:gd name="T90" fmla="*/ 26 w 29"/>
                <a:gd name="T91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" h="20">
                  <a:moveTo>
                    <a:pt x="26" y="11"/>
                  </a:moveTo>
                  <a:cubicBezTo>
                    <a:pt x="26" y="11"/>
                    <a:pt x="26" y="10"/>
                    <a:pt x="25" y="10"/>
                  </a:cubicBezTo>
                  <a:cubicBezTo>
                    <a:pt x="25" y="9"/>
                    <a:pt x="24" y="9"/>
                    <a:pt x="24" y="8"/>
                  </a:cubicBezTo>
                  <a:cubicBezTo>
                    <a:pt x="24" y="8"/>
                    <a:pt x="24" y="8"/>
                    <a:pt x="23" y="7"/>
                  </a:cubicBezTo>
                  <a:cubicBezTo>
                    <a:pt x="22" y="6"/>
                    <a:pt x="21" y="6"/>
                    <a:pt x="21" y="6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19" y="5"/>
                    <a:pt x="20" y="4"/>
                  </a:cubicBezTo>
                  <a:cubicBezTo>
                    <a:pt x="21" y="4"/>
                    <a:pt x="20" y="3"/>
                    <a:pt x="20" y="2"/>
                  </a:cubicBezTo>
                  <a:cubicBezTo>
                    <a:pt x="20" y="2"/>
                    <a:pt x="19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7" y="0"/>
                    <a:pt x="16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5" y="2"/>
                    <a:pt x="14" y="3"/>
                    <a:pt x="13" y="4"/>
                  </a:cubicBezTo>
                  <a:cubicBezTo>
                    <a:pt x="13" y="5"/>
                    <a:pt x="11" y="4"/>
                    <a:pt x="10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9" y="6"/>
                    <a:pt x="8" y="7"/>
                    <a:pt x="8" y="7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4" y="7"/>
                    <a:pt x="4" y="8"/>
                  </a:cubicBezTo>
                  <a:cubicBezTo>
                    <a:pt x="3" y="9"/>
                    <a:pt x="3" y="9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1" y="9"/>
                    <a:pt x="1" y="10"/>
                  </a:cubicBezTo>
                  <a:cubicBezTo>
                    <a:pt x="1" y="11"/>
                    <a:pt x="0" y="12"/>
                    <a:pt x="0" y="12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0" y="15"/>
                    <a:pt x="0" y="15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1" y="17"/>
                    <a:pt x="2" y="18"/>
                  </a:cubicBezTo>
                  <a:cubicBezTo>
                    <a:pt x="2" y="18"/>
                    <a:pt x="3" y="19"/>
                    <a:pt x="3" y="19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8"/>
                    <a:pt x="4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10" y="14"/>
                    <a:pt x="11" y="14"/>
                  </a:cubicBezTo>
                  <a:cubicBezTo>
                    <a:pt x="12" y="14"/>
                    <a:pt x="13" y="15"/>
                    <a:pt x="13" y="15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8" y="15"/>
                    <a:pt x="18" y="15"/>
                  </a:cubicBezTo>
                  <a:cubicBezTo>
                    <a:pt x="18" y="14"/>
                    <a:pt x="19" y="15"/>
                    <a:pt x="20" y="15"/>
                  </a:cubicBezTo>
                  <a:cubicBezTo>
                    <a:pt x="20" y="14"/>
                    <a:pt x="21" y="14"/>
                    <a:pt x="22" y="14"/>
                  </a:cubicBezTo>
                  <a:cubicBezTo>
                    <a:pt x="23" y="14"/>
                    <a:pt x="24" y="15"/>
                    <a:pt x="24" y="14"/>
                  </a:cubicBezTo>
                  <a:cubicBezTo>
                    <a:pt x="25" y="13"/>
                    <a:pt x="27" y="14"/>
                    <a:pt x="27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6" y="12"/>
                    <a:pt x="26" y="1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1" name="Freeform 200">
              <a:extLst>
                <a:ext uri="{FF2B5EF4-FFF2-40B4-BE49-F238E27FC236}">
                  <a16:creationId xmlns:a16="http://schemas.microsoft.com/office/drawing/2014/main" id="{A89A00F0-924C-4940-91B4-45991884155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98850" y="2112963"/>
              <a:ext cx="96837" cy="82550"/>
            </a:xfrm>
            <a:custGeom>
              <a:avLst/>
              <a:gdLst>
                <a:gd name="T0" fmla="*/ 17 w 27"/>
                <a:gd name="T1" fmla="*/ 17 h 23"/>
                <a:gd name="T2" fmla="*/ 18 w 27"/>
                <a:gd name="T3" fmla="*/ 17 h 23"/>
                <a:gd name="T4" fmla="*/ 20 w 27"/>
                <a:gd name="T5" fmla="*/ 18 h 23"/>
                <a:gd name="T6" fmla="*/ 21 w 27"/>
                <a:gd name="T7" fmla="*/ 17 h 23"/>
                <a:gd name="T8" fmla="*/ 23 w 27"/>
                <a:gd name="T9" fmla="*/ 13 h 23"/>
                <a:gd name="T10" fmla="*/ 24 w 27"/>
                <a:gd name="T11" fmla="*/ 12 h 23"/>
                <a:gd name="T12" fmla="*/ 24 w 27"/>
                <a:gd name="T13" fmla="*/ 11 h 23"/>
                <a:gd name="T14" fmla="*/ 24 w 27"/>
                <a:gd name="T15" fmla="*/ 9 h 23"/>
                <a:gd name="T16" fmla="*/ 26 w 27"/>
                <a:gd name="T17" fmla="*/ 7 h 23"/>
                <a:gd name="T18" fmla="*/ 27 w 27"/>
                <a:gd name="T19" fmla="*/ 6 h 23"/>
                <a:gd name="T20" fmla="*/ 27 w 27"/>
                <a:gd name="T21" fmla="*/ 4 h 23"/>
                <a:gd name="T22" fmla="*/ 26 w 27"/>
                <a:gd name="T23" fmla="*/ 3 h 23"/>
                <a:gd name="T24" fmla="*/ 26 w 27"/>
                <a:gd name="T25" fmla="*/ 2 h 23"/>
                <a:gd name="T26" fmla="*/ 25 w 27"/>
                <a:gd name="T27" fmla="*/ 1 h 23"/>
                <a:gd name="T28" fmla="*/ 25 w 27"/>
                <a:gd name="T29" fmla="*/ 1 h 23"/>
                <a:gd name="T30" fmla="*/ 23 w 27"/>
                <a:gd name="T31" fmla="*/ 2 h 23"/>
                <a:gd name="T32" fmla="*/ 21 w 27"/>
                <a:gd name="T33" fmla="*/ 2 h 23"/>
                <a:gd name="T34" fmla="*/ 18 w 27"/>
                <a:gd name="T35" fmla="*/ 2 h 23"/>
                <a:gd name="T36" fmla="*/ 16 w 27"/>
                <a:gd name="T37" fmla="*/ 3 h 23"/>
                <a:gd name="T38" fmla="*/ 14 w 27"/>
                <a:gd name="T39" fmla="*/ 3 h 23"/>
                <a:gd name="T40" fmla="*/ 12 w 27"/>
                <a:gd name="T41" fmla="*/ 2 h 23"/>
                <a:gd name="T42" fmla="*/ 10 w 27"/>
                <a:gd name="T43" fmla="*/ 2 h 23"/>
                <a:gd name="T44" fmla="*/ 9 w 27"/>
                <a:gd name="T45" fmla="*/ 1 h 23"/>
                <a:gd name="T46" fmla="*/ 7 w 27"/>
                <a:gd name="T47" fmla="*/ 1 h 23"/>
                <a:gd name="T48" fmla="*/ 6 w 27"/>
                <a:gd name="T49" fmla="*/ 1 h 23"/>
                <a:gd name="T50" fmla="*/ 4 w 27"/>
                <a:gd name="T51" fmla="*/ 1 h 23"/>
                <a:gd name="T52" fmla="*/ 3 w 27"/>
                <a:gd name="T53" fmla="*/ 3 h 23"/>
                <a:gd name="T54" fmla="*/ 2 w 27"/>
                <a:gd name="T55" fmla="*/ 5 h 23"/>
                <a:gd name="T56" fmla="*/ 2 w 27"/>
                <a:gd name="T57" fmla="*/ 5 h 23"/>
                <a:gd name="T58" fmla="*/ 2 w 27"/>
                <a:gd name="T59" fmla="*/ 7 h 23"/>
                <a:gd name="T60" fmla="*/ 2 w 27"/>
                <a:gd name="T61" fmla="*/ 10 h 23"/>
                <a:gd name="T62" fmla="*/ 1 w 27"/>
                <a:gd name="T63" fmla="*/ 11 h 23"/>
                <a:gd name="T64" fmla="*/ 0 w 27"/>
                <a:gd name="T65" fmla="*/ 13 h 23"/>
                <a:gd name="T66" fmla="*/ 0 w 27"/>
                <a:gd name="T67" fmla="*/ 16 h 23"/>
                <a:gd name="T68" fmla="*/ 1 w 27"/>
                <a:gd name="T69" fmla="*/ 17 h 23"/>
                <a:gd name="T70" fmla="*/ 1 w 27"/>
                <a:gd name="T71" fmla="*/ 18 h 23"/>
                <a:gd name="T72" fmla="*/ 4 w 27"/>
                <a:gd name="T73" fmla="*/ 18 h 23"/>
                <a:gd name="T74" fmla="*/ 6 w 27"/>
                <a:gd name="T75" fmla="*/ 21 h 23"/>
                <a:gd name="T76" fmla="*/ 8 w 27"/>
                <a:gd name="T77" fmla="*/ 23 h 23"/>
                <a:gd name="T78" fmla="*/ 10 w 27"/>
                <a:gd name="T79" fmla="*/ 22 h 23"/>
                <a:gd name="T80" fmla="*/ 13 w 27"/>
                <a:gd name="T81" fmla="*/ 22 h 23"/>
                <a:gd name="T82" fmla="*/ 13 w 27"/>
                <a:gd name="T83" fmla="*/ 22 h 23"/>
                <a:gd name="T84" fmla="*/ 14 w 27"/>
                <a:gd name="T85" fmla="*/ 19 h 23"/>
                <a:gd name="T86" fmla="*/ 17 w 27"/>
                <a:gd name="T8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7" h="23">
                  <a:moveTo>
                    <a:pt x="17" y="17"/>
                  </a:moveTo>
                  <a:cubicBezTo>
                    <a:pt x="17" y="17"/>
                    <a:pt x="18" y="17"/>
                    <a:pt x="18" y="17"/>
                  </a:cubicBezTo>
                  <a:cubicBezTo>
                    <a:pt x="19" y="16"/>
                    <a:pt x="20" y="17"/>
                    <a:pt x="20" y="18"/>
                  </a:cubicBezTo>
                  <a:cubicBezTo>
                    <a:pt x="20" y="19"/>
                    <a:pt x="20" y="18"/>
                    <a:pt x="21" y="17"/>
                  </a:cubicBezTo>
                  <a:cubicBezTo>
                    <a:pt x="21" y="16"/>
                    <a:pt x="23" y="14"/>
                    <a:pt x="23" y="13"/>
                  </a:cubicBezTo>
                  <a:cubicBezTo>
                    <a:pt x="23" y="13"/>
                    <a:pt x="24" y="12"/>
                    <a:pt x="24" y="1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0"/>
                    <a:pt x="25" y="9"/>
                    <a:pt x="24" y="9"/>
                  </a:cubicBezTo>
                  <a:cubicBezTo>
                    <a:pt x="24" y="9"/>
                    <a:pt x="26" y="7"/>
                    <a:pt x="26" y="7"/>
                  </a:cubicBezTo>
                  <a:cubicBezTo>
                    <a:pt x="26" y="6"/>
                    <a:pt x="27" y="6"/>
                    <a:pt x="27" y="6"/>
                  </a:cubicBezTo>
                  <a:cubicBezTo>
                    <a:pt x="27" y="5"/>
                    <a:pt x="27" y="4"/>
                    <a:pt x="27" y="4"/>
                  </a:cubicBezTo>
                  <a:cubicBezTo>
                    <a:pt x="27" y="4"/>
                    <a:pt x="26" y="4"/>
                    <a:pt x="26" y="3"/>
                  </a:cubicBezTo>
                  <a:cubicBezTo>
                    <a:pt x="26" y="3"/>
                    <a:pt x="26" y="3"/>
                    <a:pt x="26" y="2"/>
                  </a:cubicBezTo>
                  <a:cubicBezTo>
                    <a:pt x="26" y="2"/>
                    <a:pt x="26" y="2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1"/>
                    <a:pt x="23" y="2"/>
                    <a:pt x="23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1" y="2"/>
                    <a:pt x="19" y="2"/>
                    <a:pt x="18" y="2"/>
                  </a:cubicBezTo>
                  <a:cubicBezTo>
                    <a:pt x="17" y="2"/>
                    <a:pt x="17" y="2"/>
                    <a:pt x="16" y="3"/>
                  </a:cubicBezTo>
                  <a:cubicBezTo>
                    <a:pt x="16" y="3"/>
                    <a:pt x="14" y="3"/>
                    <a:pt x="14" y="3"/>
                  </a:cubicBezTo>
                  <a:cubicBezTo>
                    <a:pt x="14" y="3"/>
                    <a:pt x="13" y="2"/>
                    <a:pt x="12" y="2"/>
                  </a:cubicBezTo>
                  <a:cubicBezTo>
                    <a:pt x="12" y="2"/>
                    <a:pt x="11" y="2"/>
                    <a:pt x="10" y="2"/>
                  </a:cubicBezTo>
                  <a:cubicBezTo>
                    <a:pt x="10" y="3"/>
                    <a:pt x="9" y="2"/>
                    <a:pt x="9" y="1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7" y="0"/>
                    <a:pt x="6" y="1"/>
                    <a:pt x="6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3" y="1"/>
                    <a:pt x="3" y="3"/>
                    <a:pt x="3" y="3"/>
                  </a:cubicBezTo>
                  <a:cubicBezTo>
                    <a:pt x="3" y="3"/>
                    <a:pt x="2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2" y="9"/>
                    <a:pt x="2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1" y="11"/>
                    <a:pt x="0" y="12"/>
                    <a:pt x="0" y="13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1" y="17"/>
                    <a:pt x="1" y="17"/>
                    <a:pt x="1" y="18"/>
                  </a:cubicBezTo>
                  <a:cubicBezTo>
                    <a:pt x="1" y="18"/>
                    <a:pt x="3" y="18"/>
                    <a:pt x="4" y="18"/>
                  </a:cubicBezTo>
                  <a:cubicBezTo>
                    <a:pt x="5" y="19"/>
                    <a:pt x="6" y="20"/>
                    <a:pt x="6" y="21"/>
                  </a:cubicBezTo>
                  <a:cubicBezTo>
                    <a:pt x="6" y="21"/>
                    <a:pt x="7" y="22"/>
                    <a:pt x="8" y="23"/>
                  </a:cubicBezTo>
                  <a:cubicBezTo>
                    <a:pt x="8" y="23"/>
                    <a:pt x="9" y="22"/>
                    <a:pt x="10" y="22"/>
                  </a:cubicBezTo>
                  <a:cubicBezTo>
                    <a:pt x="11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4" y="21"/>
                    <a:pt x="14" y="19"/>
                    <a:pt x="14" y="19"/>
                  </a:cubicBezTo>
                  <a:cubicBezTo>
                    <a:pt x="14" y="19"/>
                    <a:pt x="17" y="17"/>
                    <a:pt x="17" y="1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2" name="Freeform 201">
              <a:extLst>
                <a:ext uri="{FF2B5EF4-FFF2-40B4-BE49-F238E27FC236}">
                  <a16:creationId xmlns:a16="http://schemas.microsoft.com/office/drawing/2014/main" id="{CF689152-4710-434E-AA43-784142FCB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17900" y="2127250"/>
              <a:ext cx="25400" cy="50800"/>
            </a:xfrm>
            <a:custGeom>
              <a:avLst/>
              <a:gdLst>
                <a:gd name="T0" fmla="*/ 5 w 7"/>
                <a:gd name="T1" fmla="*/ 9 h 14"/>
                <a:gd name="T2" fmla="*/ 6 w 7"/>
                <a:gd name="T3" fmla="*/ 7 h 14"/>
                <a:gd name="T4" fmla="*/ 7 w 7"/>
                <a:gd name="T5" fmla="*/ 6 h 14"/>
                <a:gd name="T6" fmla="*/ 7 w 7"/>
                <a:gd name="T7" fmla="*/ 3 h 14"/>
                <a:gd name="T8" fmla="*/ 7 w 7"/>
                <a:gd name="T9" fmla="*/ 1 h 14"/>
                <a:gd name="T10" fmla="*/ 6 w 7"/>
                <a:gd name="T11" fmla="*/ 1 h 14"/>
                <a:gd name="T12" fmla="*/ 5 w 7"/>
                <a:gd name="T13" fmla="*/ 0 h 14"/>
                <a:gd name="T14" fmla="*/ 5 w 7"/>
                <a:gd name="T15" fmla="*/ 1 h 14"/>
                <a:gd name="T16" fmla="*/ 4 w 7"/>
                <a:gd name="T17" fmla="*/ 2 h 14"/>
                <a:gd name="T18" fmla="*/ 2 w 7"/>
                <a:gd name="T19" fmla="*/ 2 h 14"/>
                <a:gd name="T20" fmla="*/ 1 w 7"/>
                <a:gd name="T21" fmla="*/ 3 h 14"/>
                <a:gd name="T22" fmla="*/ 0 w 7"/>
                <a:gd name="T23" fmla="*/ 3 h 14"/>
                <a:gd name="T24" fmla="*/ 2 w 7"/>
                <a:gd name="T25" fmla="*/ 5 h 14"/>
                <a:gd name="T26" fmla="*/ 2 w 7"/>
                <a:gd name="T27" fmla="*/ 7 h 14"/>
                <a:gd name="T28" fmla="*/ 2 w 7"/>
                <a:gd name="T29" fmla="*/ 10 h 14"/>
                <a:gd name="T30" fmla="*/ 3 w 7"/>
                <a:gd name="T31" fmla="*/ 14 h 14"/>
                <a:gd name="T32" fmla="*/ 4 w 7"/>
                <a:gd name="T33" fmla="*/ 14 h 14"/>
                <a:gd name="T34" fmla="*/ 6 w 7"/>
                <a:gd name="T35" fmla="*/ 13 h 14"/>
                <a:gd name="T36" fmla="*/ 5 w 7"/>
                <a:gd name="T37" fmla="*/ 12 h 14"/>
                <a:gd name="T38" fmla="*/ 5 w 7"/>
                <a:gd name="T39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" h="14">
                  <a:moveTo>
                    <a:pt x="5" y="9"/>
                  </a:moveTo>
                  <a:cubicBezTo>
                    <a:pt x="5" y="8"/>
                    <a:pt x="6" y="7"/>
                    <a:pt x="6" y="7"/>
                  </a:cubicBezTo>
                  <a:cubicBezTo>
                    <a:pt x="6" y="7"/>
                    <a:pt x="6" y="6"/>
                    <a:pt x="7" y="6"/>
                  </a:cubicBezTo>
                  <a:cubicBezTo>
                    <a:pt x="7" y="5"/>
                    <a:pt x="7" y="3"/>
                    <a:pt x="7" y="3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6" y="0"/>
                    <a:pt x="5" y="0"/>
                  </a:cubicBezTo>
                  <a:cubicBezTo>
                    <a:pt x="5" y="0"/>
                    <a:pt x="4" y="0"/>
                    <a:pt x="5" y="1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2"/>
                    <a:pt x="2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2" y="8"/>
                    <a:pt x="2" y="9"/>
                    <a:pt x="2" y="10"/>
                  </a:cubicBezTo>
                  <a:cubicBezTo>
                    <a:pt x="2" y="11"/>
                    <a:pt x="3" y="13"/>
                    <a:pt x="3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5" y="13"/>
                    <a:pt x="6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1"/>
                    <a:pt x="5" y="10"/>
                    <a:pt x="5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3" name="Freeform 202">
              <a:extLst>
                <a:ext uri="{FF2B5EF4-FFF2-40B4-BE49-F238E27FC236}">
                  <a16:creationId xmlns:a16="http://schemas.microsoft.com/office/drawing/2014/main" id="{11BEE563-79D9-4282-95B9-448C759B0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24250" y="2138363"/>
              <a:ext cx="17462" cy="42863"/>
            </a:xfrm>
            <a:custGeom>
              <a:avLst/>
              <a:gdLst>
                <a:gd name="T0" fmla="*/ 4 w 5"/>
                <a:gd name="T1" fmla="*/ 4 h 12"/>
                <a:gd name="T2" fmla="*/ 4 w 5"/>
                <a:gd name="T3" fmla="*/ 2 h 12"/>
                <a:gd name="T4" fmla="*/ 2 w 5"/>
                <a:gd name="T5" fmla="*/ 0 h 12"/>
                <a:gd name="T6" fmla="*/ 1 w 5"/>
                <a:gd name="T7" fmla="*/ 0 h 12"/>
                <a:gd name="T8" fmla="*/ 0 w 5"/>
                <a:gd name="T9" fmla="*/ 0 h 12"/>
                <a:gd name="T10" fmla="*/ 1 w 5"/>
                <a:gd name="T11" fmla="*/ 1 h 12"/>
                <a:gd name="T12" fmla="*/ 1 w 5"/>
                <a:gd name="T13" fmla="*/ 3 h 12"/>
                <a:gd name="T14" fmla="*/ 1 w 5"/>
                <a:gd name="T15" fmla="*/ 6 h 12"/>
                <a:gd name="T16" fmla="*/ 2 w 5"/>
                <a:gd name="T17" fmla="*/ 9 h 12"/>
                <a:gd name="T18" fmla="*/ 3 w 5"/>
                <a:gd name="T19" fmla="*/ 12 h 12"/>
                <a:gd name="T20" fmla="*/ 3 w 5"/>
                <a:gd name="T21" fmla="*/ 12 h 12"/>
                <a:gd name="T22" fmla="*/ 5 w 5"/>
                <a:gd name="T23" fmla="*/ 11 h 12"/>
                <a:gd name="T24" fmla="*/ 4 w 5"/>
                <a:gd name="T25" fmla="*/ 7 h 12"/>
                <a:gd name="T26" fmla="*/ 4 w 5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12">
                  <a:moveTo>
                    <a:pt x="4" y="4"/>
                  </a:moveTo>
                  <a:cubicBezTo>
                    <a:pt x="4" y="4"/>
                    <a:pt x="5" y="3"/>
                    <a:pt x="4" y="2"/>
                  </a:cubicBezTo>
                  <a:cubicBezTo>
                    <a:pt x="3" y="2"/>
                    <a:pt x="2" y="2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2" y="7"/>
                    <a:pt x="2" y="8"/>
                    <a:pt x="2" y="9"/>
                  </a:cubicBezTo>
                  <a:cubicBezTo>
                    <a:pt x="2" y="10"/>
                    <a:pt x="2" y="11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5" y="10"/>
                    <a:pt x="4" y="8"/>
                    <a:pt x="4" y="7"/>
                  </a:cubicBezTo>
                  <a:cubicBezTo>
                    <a:pt x="4" y="6"/>
                    <a:pt x="4" y="5"/>
                    <a:pt x="4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4" name="Freeform 203">
              <a:extLst>
                <a:ext uri="{FF2B5EF4-FFF2-40B4-BE49-F238E27FC236}">
                  <a16:creationId xmlns:a16="http://schemas.microsoft.com/office/drawing/2014/main" id="{96E60301-BC23-4C5D-8238-109BD555F19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52813" y="2119313"/>
              <a:ext cx="65087" cy="98425"/>
            </a:xfrm>
            <a:custGeom>
              <a:avLst/>
              <a:gdLst>
                <a:gd name="T0" fmla="*/ 8 w 18"/>
                <a:gd name="T1" fmla="*/ 26 h 27"/>
                <a:gd name="T2" fmla="*/ 14 w 18"/>
                <a:gd name="T3" fmla="*/ 26 h 27"/>
                <a:gd name="T4" fmla="*/ 17 w 18"/>
                <a:gd name="T5" fmla="*/ 27 h 27"/>
                <a:gd name="T6" fmla="*/ 18 w 18"/>
                <a:gd name="T7" fmla="*/ 25 h 27"/>
                <a:gd name="T8" fmla="*/ 17 w 18"/>
                <a:gd name="T9" fmla="*/ 24 h 27"/>
                <a:gd name="T10" fmla="*/ 16 w 18"/>
                <a:gd name="T11" fmla="*/ 23 h 27"/>
                <a:gd name="T12" fmla="*/ 15 w 18"/>
                <a:gd name="T13" fmla="*/ 22 h 27"/>
                <a:gd name="T14" fmla="*/ 15 w 18"/>
                <a:gd name="T15" fmla="*/ 21 h 27"/>
                <a:gd name="T16" fmla="*/ 14 w 18"/>
                <a:gd name="T17" fmla="*/ 19 h 27"/>
                <a:gd name="T18" fmla="*/ 14 w 18"/>
                <a:gd name="T19" fmla="*/ 17 h 27"/>
                <a:gd name="T20" fmla="*/ 15 w 18"/>
                <a:gd name="T21" fmla="*/ 15 h 27"/>
                <a:gd name="T22" fmla="*/ 16 w 18"/>
                <a:gd name="T23" fmla="*/ 13 h 27"/>
                <a:gd name="T24" fmla="*/ 16 w 18"/>
                <a:gd name="T25" fmla="*/ 12 h 27"/>
                <a:gd name="T26" fmla="*/ 14 w 18"/>
                <a:gd name="T27" fmla="*/ 10 h 27"/>
                <a:gd name="T28" fmla="*/ 13 w 18"/>
                <a:gd name="T29" fmla="*/ 8 h 27"/>
                <a:gd name="T30" fmla="*/ 15 w 18"/>
                <a:gd name="T31" fmla="*/ 8 h 27"/>
                <a:gd name="T32" fmla="*/ 16 w 18"/>
                <a:gd name="T33" fmla="*/ 7 h 27"/>
                <a:gd name="T34" fmla="*/ 15 w 18"/>
                <a:gd name="T35" fmla="*/ 4 h 27"/>
                <a:gd name="T36" fmla="*/ 15 w 18"/>
                <a:gd name="T37" fmla="*/ 2 h 27"/>
                <a:gd name="T38" fmla="*/ 13 w 18"/>
                <a:gd name="T39" fmla="*/ 0 h 27"/>
                <a:gd name="T40" fmla="*/ 13 w 18"/>
                <a:gd name="T41" fmla="*/ 0 h 27"/>
                <a:gd name="T42" fmla="*/ 13 w 18"/>
                <a:gd name="T43" fmla="*/ 1 h 27"/>
                <a:gd name="T44" fmla="*/ 14 w 18"/>
                <a:gd name="T45" fmla="*/ 2 h 27"/>
                <a:gd name="T46" fmla="*/ 14 w 18"/>
                <a:gd name="T47" fmla="*/ 4 h 27"/>
                <a:gd name="T48" fmla="*/ 13 w 18"/>
                <a:gd name="T49" fmla="*/ 5 h 27"/>
                <a:gd name="T50" fmla="*/ 11 w 18"/>
                <a:gd name="T51" fmla="*/ 7 h 27"/>
                <a:gd name="T52" fmla="*/ 11 w 18"/>
                <a:gd name="T53" fmla="*/ 9 h 27"/>
                <a:gd name="T54" fmla="*/ 11 w 18"/>
                <a:gd name="T55" fmla="*/ 10 h 27"/>
                <a:gd name="T56" fmla="*/ 10 w 18"/>
                <a:gd name="T57" fmla="*/ 11 h 27"/>
                <a:gd name="T58" fmla="*/ 8 w 18"/>
                <a:gd name="T59" fmla="*/ 15 h 27"/>
                <a:gd name="T60" fmla="*/ 7 w 18"/>
                <a:gd name="T61" fmla="*/ 16 h 27"/>
                <a:gd name="T62" fmla="*/ 5 w 18"/>
                <a:gd name="T63" fmla="*/ 15 h 27"/>
                <a:gd name="T64" fmla="*/ 4 w 18"/>
                <a:gd name="T65" fmla="*/ 15 h 27"/>
                <a:gd name="T66" fmla="*/ 1 w 18"/>
                <a:gd name="T67" fmla="*/ 17 h 27"/>
                <a:gd name="T68" fmla="*/ 0 w 18"/>
                <a:gd name="T69" fmla="*/ 20 h 27"/>
                <a:gd name="T70" fmla="*/ 1 w 18"/>
                <a:gd name="T71" fmla="*/ 21 h 27"/>
                <a:gd name="T72" fmla="*/ 3 w 18"/>
                <a:gd name="T73" fmla="*/ 22 h 27"/>
                <a:gd name="T74" fmla="*/ 4 w 18"/>
                <a:gd name="T75" fmla="*/ 24 h 27"/>
                <a:gd name="T76" fmla="*/ 3 w 18"/>
                <a:gd name="T77" fmla="*/ 26 h 27"/>
                <a:gd name="T78" fmla="*/ 7 w 18"/>
                <a:gd name="T79" fmla="*/ 26 h 27"/>
                <a:gd name="T80" fmla="*/ 8 w 18"/>
                <a:gd name="T81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" h="27">
                  <a:moveTo>
                    <a:pt x="8" y="26"/>
                  </a:moveTo>
                  <a:cubicBezTo>
                    <a:pt x="8" y="26"/>
                    <a:pt x="13" y="26"/>
                    <a:pt x="14" y="26"/>
                  </a:cubicBezTo>
                  <a:cubicBezTo>
                    <a:pt x="15" y="26"/>
                    <a:pt x="17" y="27"/>
                    <a:pt x="17" y="27"/>
                  </a:cubicBezTo>
                  <a:cubicBezTo>
                    <a:pt x="17" y="27"/>
                    <a:pt x="17" y="26"/>
                    <a:pt x="18" y="25"/>
                  </a:cubicBezTo>
                  <a:cubicBezTo>
                    <a:pt x="18" y="25"/>
                    <a:pt x="17" y="25"/>
                    <a:pt x="17" y="24"/>
                  </a:cubicBezTo>
                  <a:cubicBezTo>
                    <a:pt x="17" y="24"/>
                    <a:pt x="16" y="23"/>
                    <a:pt x="16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1"/>
                    <a:pt x="15" y="21"/>
                  </a:cubicBezTo>
                  <a:cubicBezTo>
                    <a:pt x="14" y="20"/>
                    <a:pt x="14" y="20"/>
                    <a:pt x="14" y="19"/>
                  </a:cubicBezTo>
                  <a:cubicBezTo>
                    <a:pt x="14" y="18"/>
                    <a:pt x="14" y="17"/>
                    <a:pt x="14" y="17"/>
                  </a:cubicBezTo>
                  <a:cubicBezTo>
                    <a:pt x="14" y="17"/>
                    <a:pt x="15" y="16"/>
                    <a:pt x="15" y="15"/>
                  </a:cubicBezTo>
                  <a:cubicBezTo>
                    <a:pt x="15" y="14"/>
                    <a:pt x="16" y="14"/>
                    <a:pt x="16" y="13"/>
                  </a:cubicBezTo>
                  <a:cubicBezTo>
                    <a:pt x="16" y="13"/>
                    <a:pt x="16" y="12"/>
                    <a:pt x="16" y="12"/>
                  </a:cubicBezTo>
                  <a:cubicBezTo>
                    <a:pt x="15" y="11"/>
                    <a:pt x="15" y="10"/>
                    <a:pt x="14" y="10"/>
                  </a:cubicBezTo>
                  <a:cubicBezTo>
                    <a:pt x="13" y="9"/>
                    <a:pt x="13" y="8"/>
                    <a:pt x="13" y="8"/>
                  </a:cubicBezTo>
                  <a:cubicBezTo>
                    <a:pt x="13" y="8"/>
                    <a:pt x="14" y="8"/>
                    <a:pt x="15" y="8"/>
                  </a:cubicBezTo>
                  <a:cubicBezTo>
                    <a:pt x="16" y="8"/>
                    <a:pt x="16" y="8"/>
                    <a:pt x="16" y="7"/>
                  </a:cubicBezTo>
                  <a:cubicBezTo>
                    <a:pt x="16" y="7"/>
                    <a:pt x="15" y="6"/>
                    <a:pt x="15" y="4"/>
                  </a:cubicBezTo>
                  <a:cubicBezTo>
                    <a:pt x="15" y="3"/>
                    <a:pt x="15" y="3"/>
                    <a:pt x="15" y="2"/>
                  </a:cubicBezTo>
                  <a:cubicBezTo>
                    <a:pt x="15" y="2"/>
                    <a:pt x="14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4" y="2"/>
                    <a:pt x="14" y="2"/>
                  </a:cubicBezTo>
                  <a:cubicBezTo>
                    <a:pt x="14" y="2"/>
                    <a:pt x="14" y="3"/>
                    <a:pt x="14" y="4"/>
                  </a:cubicBezTo>
                  <a:cubicBezTo>
                    <a:pt x="14" y="4"/>
                    <a:pt x="13" y="4"/>
                    <a:pt x="13" y="5"/>
                  </a:cubicBezTo>
                  <a:cubicBezTo>
                    <a:pt x="13" y="5"/>
                    <a:pt x="11" y="7"/>
                    <a:pt x="11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1" y="9"/>
                    <a:pt x="11" y="9"/>
                    <a:pt x="11" y="10"/>
                  </a:cubicBezTo>
                  <a:cubicBezTo>
                    <a:pt x="11" y="10"/>
                    <a:pt x="10" y="11"/>
                    <a:pt x="10" y="11"/>
                  </a:cubicBezTo>
                  <a:cubicBezTo>
                    <a:pt x="10" y="12"/>
                    <a:pt x="8" y="14"/>
                    <a:pt x="8" y="15"/>
                  </a:cubicBezTo>
                  <a:cubicBezTo>
                    <a:pt x="7" y="16"/>
                    <a:pt x="7" y="17"/>
                    <a:pt x="7" y="16"/>
                  </a:cubicBezTo>
                  <a:cubicBezTo>
                    <a:pt x="7" y="15"/>
                    <a:pt x="6" y="14"/>
                    <a:pt x="5" y="15"/>
                  </a:cubicBezTo>
                  <a:cubicBezTo>
                    <a:pt x="5" y="15"/>
                    <a:pt x="4" y="15"/>
                    <a:pt x="4" y="15"/>
                  </a:cubicBezTo>
                  <a:cubicBezTo>
                    <a:pt x="4" y="15"/>
                    <a:pt x="1" y="17"/>
                    <a:pt x="1" y="17"/>
                  </a:cubicBezTo>
                  <a:cubicBezTo>
                    <a:pt x="1" y="17"/>
                    <a:pt x="1" y="19"/>
                    <a:pt x="0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2" y="22"/>
                    <a:pt x="3" y="21"/>
                    <a:pt x="3" y="22"/>
                  </a:cubicBezTo>
                  <a:cubicBezTo>
                    <a:pt x="4" y="22"/>
                    <a:pt x="4" y="23"/>
                    <a:pt x="4" y="24"/>
                  </a:cubicBezTo>
                  <a:cubicBezTo>
                    <a:pt x="4" y="24"/>
                    <a:pt x="3" y="25"/>
                    <a:pt x="3" y="26"/>
                  </a:cubicBezTo>
                  <a:cubicBezTo>
                    <a:pt x="7" y="26"/>
                    <a:pt x="7" y="26"/>
                    <a:pt x="7" y="26"/>
                  </a:cubicBezTo>
                  <a:lnTo>
                    <a:pt x="8" y="26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5" name="Freeform 204">
              <a:extLst>
                <a:ext uri="{FF2B5EF4-FFF2-40B4-BE49-F238E27FC236}">
                  <a16:creationId xmlns:a16="http://schemas.microsoft.com/office/drawing/2014/main" id="{A0DAA304-55BD-4E8B-82A1-0BF899CC2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97275" y="2141538"/>
              <a:ext cx="53975" cy="53975"/>
            </a:xfrm>
            <a:custGeom>
              <a:avLst/>
              <a:gdLst>
                <a:gd name="T0" fmla="*/ 14 w 15"/>
                <a:gd name="T1" fmla="*/ 12 h 15"/>
                <a:gd name="T2" fmla="*/ 13 w 15"/>
                <a:gd name="T3" fmla="*/ 10 h 15"/>
                <a:gd name="T4" fmla="*/ 14 w 15"/>
                <a:gd name="T5" fmla="*/ 7 h 15"/>
                <a:gd name="T6" fmla="*/ 15 w 15"/>
                <a:gd name="T7" fmla="*/ 6 h 15"/>
                <a:gd name="T8" fmla="*/ 14 w 15"/>
                <a:gd name="T9" fmla="*/ 2 h 15"/>
                <a:gd name="T10" fmla="*/ 13 w 15"/>
                <a:gd name="T11" fmla="*/ 2 h 15"/>
                <a:gd name="T12" fmla="*/ 11 w 15"/>
                <a:gd name="T13" fmla="*/ 2 h 15"/>
                <a:gd name="T14" fmla="*/ 9 w 15"/>
                <a:gd name="T15" fmla="*/ 1 h 15"/>
                <a:gd name="T16" fmla="*/ 7 w 15"/>
                <a:gd name="T17" fmla="*/ 1 h 15"/>
                <a:gd name="T18" fmla="*/ 6 w 15"/>
                <a:gd name="T19" fmla="*/ 0 h 15"/>
                <a:gd name="T20" fmla="*/ 5 w 15"/>
                <a:gd name="T21" fmla="*/ 1 h 15"/>
                <a:gd name="T22" fmla="*/ 4 w 15"/>
                <a:gd name="T23" fmla="*/ 1 h 15"/>
                <a:gd name="T24" fmla="*/ 2 w 15"/>
                <a:gd name="T25" fmla="*/ 1 h 15"/>
                <a:gd name="T26" fmla="*/ 2 w 15"/>
                <a:gd name="T27" fmla="*/ 1 h 15"/>
                <a:gd name="T28" fmla="*/ 2 w 15"/>
                <a:gd name="T29" fmla="*/ 3 h 15"/>
                <a:gd name="T30" fmla="*/ 2 w 15"/>
                <a:gd name="T31" fmla="*/ 4 h 15"/>
                <a:gd name="T32" fmla="*/ 2 w 15"/>
                <a:gd name="T33" fmla="*/ 5 h 15"/>
                <a:gd name="T34" fmla="*/ 1 w 15"/>
                <a:gd name="T35" fmla="*/ 6 h 15"/>
                <a:gd name="T36" fmla="*/ 2 w 15"/>
                <a:gd name="T37" fmla="*/ 7 h 15"/>
                <a:gd name="T38" fmla="*/ 1 w 15"/>
                <a:gd name="T39" fmla="*/ 8 h 15"/>
                <a:gd name="T40" fmla="*/ 1 w 15"/>
                <a:gd name="T41" fmla="*/ 10 h 15"/>
                <a:gd name="T42" fmla="*/ 1 w 15"/>
                <a:gd name="T43" fmla="*/ 11 h 15"/>
                <a:gd name="T44" fmla="*/ 3 w 15"/>
                <a:gd name="T45" fmla="*/ 12 h 15"/>
                <a:gd name="T46" fmla="*/ 3 w 15"/>
                <a:gd name="T47" fmla="*/ 15 h 15"/>
                <a:gd name="T48" fmla="*/ 9 w 15"/>
                <a:gd name="T49" fmla="*/ 13 h 15"/>
                <a:gd name="T50" fmla="*/ 14 w 15"/>
                <a:gd name="T51" fmla="*/ 13 h 15"/>
                <a:gd name="T52" fmla="*/ 14 w 15"/>
                <a:gd name="T5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" h="15">
                  <a:moveTo>
                    <a:pt x="14" y="12"/>
                  </a:moveTo>
                  <a:cubicBezTo>
                    <a:pt x="14" y="12"/>
                    <a:pt x="13" y="10"/>
                    <a:pt x="13" y="10"/>
                  </a:cubicBezTo>
                  <a:cubicBezTo>
                    <a:pt x="13" y="9"/>
                    <a:pt x="14" y="8"/>
                    <a:pt x="14" y="7"/>
                  </a:cubicBezTo>
                  <a:cubicBezTo>
                    <a:pt x="14" y="7"/>
                    <a:pt x="15" y="6"/>
                    <a:pt x="15" y="6"/>
                  </a:cubicBezTo>
                  <a:cubicBezTo>
                    <a:pt x="15" y="5"/>
                    <a:pt x="14" y="3"/>
                    <a:pt x="14" y="2"/>
                  </a:cubicBezTo>
                  <a:cubicBezTo>
                    <a:pt x="14" y="2"/>
                    <a:pt x="14" y="2"/>
                    <a:pt x="13" y="2"/>
                  </a:cubicBezTo>
                  <a:cubicBezTo>
                    <a:pt x="13" y="2"/>
                    <a:pt x="11" y="2"/>
                    <a:pt x="11" y="2"/>
                  </a:cubicBezTo>
                  <a:cubicBezTo>
                    <a:pt x="10" y="3"/>
                    <a:pt x="9" y="2"/>
                    <a:pt x="9" y="1"/>
                  </a:cubicBezTo>
                  <a:cubicBezTo>
                    <a:pt x="8" y="1"/>
                    <a:pt x="8" y="0"/>
                    <a:pt x="7" y="1"/>
                  </a:cubicBezTo>
                  <a:cubicBezTo>
                    <a:pt x="6" y="1"/>
                    <a:pt x="6" y="1"/>
                    <a:pt x="6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5" y="1"/>
                    <a:pt x="4" y="2"/>
                    <a:pt x="4" y="1"/>
                  </a:cubicBezTo>
                  <a:cubicBezTo>
                    <a:pt x="3" y="1"/>
                    <a:pt x="3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4"/>
                    <a:pt x="3" y="5"/>
                    <a:pt x="2" y="5"/>
                  </a:cubicBezTo>
                  <a:cubicBezTo>
                    <a:pt x="2" y="6"/>
                    <a:pt x="2" y="5"/>
                    <a:pt x="1" y="6"/>
                  </a:cubicBezTo>
                  <a:cubicBezTo>
                    <a:pt x="1" y="6"/>
                    <a:pt x="2" y="7"/>
                    <a:pt x="2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0" y="10"/>
                    <a:pt x="1" y="10"/>
                    <a:pt x="1" y="11"/>
                  </a:cubicBezTo>
                  <a:cubicBezTo>
                    <a:pt x="2" y="11"/>
                    <a:pt x="3" y="12"/>
                    <a:pt x="3" y="12"/>
                  </a:cubicBezTo>
                  <a:cubicBezTo>
                    <a:pt x="3" y="13"/>
                    <a:pt x="3" y="13"/>
                    <a:pt x="3" y="15"/>
                  </a:cubicBezTo>
                  <a:cubicBezTo>
                    <a:pt x="4" y="15"/>
                    <a:pt x="6" y="14"/>
                    <a:pt x="9" y="13"/>
                  </a:cubicBezTo>
                  <a:cubicBezTo>
                    <a:pt x="11" y="13"/>
                    <a:pt x="13" y="13"/>
                    <a:pt x="14" y="13"/>
                  </a:cubicBezTo>
                  <a:cubicBezTo>
                    <a:pt x="14" y="13"/>
                    <a:pt x="14" y="12"/>
                    <a:pt x="14" y="1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6" name="Freeform 206">
              <a:extLst>
                <a:ext uri="{FF2B5EF4-FFF2-40B4-BE49-F238E27FC236}">
                  <a16:creationId xmlns:a16="http://schemas.microsoft.com/office/drawing/2014/main" id="{0F24FD4D-A7B5-4D43-81C7-527A83B76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49650" y="2138363"/>
              <a:ext cx="36512" cy="53975"/>
            </a:xfrm>
            <a:custGeom>
              <a:avLst/>
              <a:gdLst>
                <a:gd name="T0" fmla="*/ 8 w 10"/>
                <a:gd name="T1" fmla="*/ 6 h 15"/>
                <a:gd name="T2" fmla="*/ 8 w 10"/>
                <a:gd name="T3" fmla="*/ 3 h 15"/>
                <a:gd name="T4" fmla="*/ 8 w 10"/>
                <a:gd name="T5" fmla="*/ 1 h 15"/>
                <a:gd name="T6" fmla="*/ 7 w 10"/>
                <a:gd name="T7" fmla="*/ 0 h 15"/>
                <a:gd name="T8" fmla="*/ 7 w 10"/>
                <a:gd name="T9" fmla="*/ 1 h 15"/>
                <a:gd name="T10" fmla="*/ 1 w 10"/>
                <a:gd name="T11" fmla="*/ 0 h 15"/>
                <a:gd name="T12" fmla="*/ 1 w 10"/>
                <a:gd name="T13" fmla="*/ 3 h 15"/>
                <a:gd name="T14" fmla="*/ 1 w 10"/>
                <a:gd name="T15" fmla="*/ 3 h 15"/>
                <a:gd name="T16" fmla="*/ 2 w 10"/>
                <a:gd name="T17" fmla="*/ 7 h 15"/>
                <a:gd name="T18" fmla="*/ 1 w 10"/>
                <a:gd name="T19" fmla="*/ 8 h 15"/>
                <a:gd name="T20" fmla="*/ 0 w 10"/>
                <a:gd name="T21" fmla="*/ 11 h 15"/>
                <a:gd name="T22" fmla="*/ 1 w 10"/>
                <a:gd name="T23" fmla="*/ 13 h 15"/>
                <a:gd name="T24" fmla="*/ 1 w 10"/>
                <a:gd name="T25" fmla="*/ 14 h 15"/>
                <a:gd name="T26" fmla="*/ 3 w 10"/>
                <a:gd name="T27" fmla="*/ 15 h 15"/>
                <a:gd name="T28" fmla="*/ 7 w 10"/>
                <a:gd name="T29" fmla="*/ 13 h 15"/>
                <a:gd name="T30" fmla="*/ 10 w 10"/>
                <a:gd name="T31" fmla="*/ 12 h 15"/>
                <a:gd name="T32" fmla="*/ 9 w 10"/>
                <a:gd name="T33" fmla="*/ 9 h 15"/>
                <a:gd name="T34" fmla="*/ 8 w 10"/>
                <a:gd name="T35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" h="15">
                  <a:moveTo>
                    <a:pt x="8" y="6"/>
                  </a:moveTo>
                  <a:cubicBezTo>
                    <a:pt x="8" y="5"/>
                    <a:pt x="8" y="4"/>
                    <a:pt x="8" y="3"/>
                  </a:cubicBezTo>
                  <a:cubicBezTo>
                    <a:pt x="8" y="2"/>
                    <a:pt x="8" y="2"/>
                    <a:pt x="8" y="1"/>
                  </a:cubicBezTo>
                  <a:cubicBezTo>
                    <a:pt x="8" y="1"/>
                    <a:pt x="7" y="1"/>
                    <a:pt x="7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6" y="0"/>
                    <a:pt x="1" y="0"/>
                    <a:pt x="1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2" y="6"/>
                    <a:pt x="2" y="7"/>
                  </a:cubicBezTo>
                  <a:cubicBezTo>
                    <a:pt x="2" y="7"/>
                    <a:pt x="1" y="8"/>
                    <a:pt x="1" y="8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1"/>
                    <a:pt x="1" y="13"/>
                    <a:pt x="1" y="13"/>
                  </a:cubicBezTo>
                  <a:cubicBezTo>
                    <a:pt x="1" y="13"/>
                    <a:pt x="1" y="14"/>
                    <a:pt x="1" y="14"/>
                  </a:cubicBezTo>
                  <a:cubicBezTo>
                    <a:pt x="2" y="15"/>
                    <a:pt x="2" y="15"/>
                    <a:pt x="3" y="15"/>
                  </a:cubicBezTo>
                  <a:cubicBezTo>
                    <a:pt x="3" y="15"/>
                    <a:pt x="6" y="14"/>
                    <a:pt x="7" y="13"/>
                  </a:cubicBezTo>
                  <a:cubicBezTo>
                    <a:pt x="8" y="13"/>
                    <a:pt x="9" y="12"/>
                    <a:pt x="10" y="12"/>
                  </a:cubicBezTo>
                  <a:cubicBezTo>
                    <a:pt x="9" y="11"/>
                    <a:pt x="9" y="10"/>
                    <a:pt x="9" y="9"/>
                  </a:cubicBezTo>
                  <a:cubicBezTo>
                    <a:pt x="9" y="8"/>
                    <a:pt x="9" y="7"/>
                    <a:pt x="8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" name="Freeform 207">
              <a:extLst>
                <a:ext uri="{FF2B5EF4-FFF2-40B4-BE49-F238E27FC236}">
                  <a16:creationId xmlns:a16="http://schemas.microsoft.com/office/drawing/2014/main" id="{0FBC29B4-8D92-44F8-9717-D6037EC4DE0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1250" y="2124075"/>
              <a:ext cx="65087" cy="49213"/>
            </a:xfrm>
            <a:custGeom>
              <a:avLst/>
              <a:gdLst>
                <a:gd name="T0" fmla="*/ 6 w 18"/>
                <a:gd name="T1" fmla="*/ 7 h 14"/>
                <a:gd name="T2" fmla="*/ 7 w 18"/>
                <a:gd name="T3" fmla="*/ 7 h 14"/>
                <a:gd name="T4" fmla="*/ 9 w 18"/>
                <a:gd name="T5" fmla="*/ 7 h 14"/>
                <a:gd name="T6" fmla="*/ 11 w 18"/>
                <a:gd name="T7" fmla="*/ 9 h 14"/>
                <a:gd name="T8" fmla="*/ 11 w 18"/>
                <a:gd name="T9" fmla="*/ 10 h 14"/>
                <a:gd name="T10" fmla="*/ 11 w 18"/>
                <a:gd name="T11" fmla="*/ 10 h 14"/>
                <a:gd name="T12" fmla="*/ 13 w 18"/>
                <a:gd name="T13" fmla="*/ 10 h 14"/>
                <a:gd name="T14" fmla="*/ 13 w 18"/>
                <a:gd name="T15" fmla="*/ 12 h 14"/>
                <a:gd name="T16" fmla="*/ 15 w 18"/>
                <a:gd name="T17" fmla="*/ 13 h 14"/>
                <a:gd name="T18" fmla="*/ 15 w 18"/>
                <a:gd name="T19" fmla="*/ 12 h 14"/>
                <a:gd name="T20" fmla="*/ 16 w 18"/>
                <a:gd name="T21" fmla="*/ 13 h 14"/>
                <a:gd name="T22" fmla="*/ 17 w 18"/>
                <a:gd name="T23" fmla="*/ 12 h 14"/>
                <a:gd name="T24" fmla="*/ 16 w 18"/>
                <a:gd name="T25" fmla="*/ 11 h 14"/>
                <a:gd name="T26" fmla="*/ 17 w 18"/>
                <a:gd name="T27" fmla="*/ 10 h 14"/>
                <a:gd name="T28" fmla="*/ 17 w 18"/>
                <a:gd name="T29" fmla="*/ 9 h 14"/>
                <a:gd name="T30" fmla="*/ 17 w 18"/>
                <a:gd name="T31" fmla="*/ 8 h 14"/>
                <a:gd name="T32" fmla="*/ 17 w 18"/>
                <a:gd name="T33" fmla="*/ 6 h 14"/>
                <a:gd name="T34" fmla="*/ 16 w 18"/>
                <a:gd name="T35" fmla="*/ 6 h 14"/>
                <a:gd name="T36" fmla="*/ 16 w 18"/>
                <a:gd name="T37" fmla="*/ 4 h 14"/>
                <a:gd name="T38" fmla="*/ 16 w 18"/>
                <a:gd name="T39" fmla="*/ 4 h 14"/>
                <a:gd name="T40" fmla="*/ 15 w 18"/>
                <a:gd name="T41" fmla="*/ 2 h 14"/>
                <a:gd name="T42" fmla="*/ 14 w 18"/>
                <a:gd name="T43" fmla="*/ 1 h 14"/>
                <a:gd name="T44" fmla="*/ 12 w 18"/>
                <a:gd name="T45" fmla="*/ 2 h 14"/>
                <a:gd name="T46" fmla="*/ 11 w 18"/>
                <a:gd name="T47" fmla="*/ 2 h 14"/>
                <a:gd name="T48" fmla="*/ 9 w 18"/>
                <a:gd name="T49" fmla="*/ 2 h 14"/>
                <a:gd name="T50" fmla="*/ 9 w 18"/>
                <a:gd name="T51" fmla="*/ 1 h 14"/>
                <a:gd name="T52" fmla="*/ 9 w 18"/>
                <a:gd name="T53" fmla="*/ 1 h 14"/>
                <a:gd name="T54" fmla="*/ 9 w 18"/>
                <a:gd name="T55" fmla="*/ 1 h 14"/>
                <a:gd name="T56" fmla="*/ 5 w 18"/>
                <a:gd name="T57" fmla="*/ 1 h 14"/>
                <a:gd name="T58" fmla="*/ 4 w 18"/>
                <a:gd name="T59" fmla="*/ 0 h 14"/>
                <a:gd name="T60" fmla="*/ 3 w 18"/>
                <a:gd name="T61" fmla="*/ 1 h 14"/>
                <a:gd name="T62" fmla="*/ 3 w 18"/>
                <a:gd name="T63" fmla="*/ 2 h 14"/>
                <a:gd name="T64" fmla="*/ 2 w 18"/>
                <a:gd name="T65" fmla="*/ 3 h 14"/>
                <a:gd name="T66" fmla="*/ 0 w 18"/>
                <a:gd name="T67" fmla="*/ 4 h 14"/>
                <a:gd name="T68" fmla="*/ 0 w 18"/>
                <a:gd name="T69" fmla="*/ 4 h 14"/>
                <a:gd name="T70" fmla="*/ 2 w 18"/>
                <a:gd name="T71" fmla="*/ 6 h 14"/>
                <a:gd name="T72" fmla="*/ 4 w 18"/>
                <a:gd name="T73" fmla="*/ 9 h 14"/>
                <a:gd name="T74" fmla="*/ 6 w 18"/>
                <a:gd name="T7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" h="14">
                  <a:moveTo>
                    <a:pt x="6" y="7"/>
                  </a:moveTo>
                  <a:cubicBezTo>
                    <a:pt x="6" y="7"/>
                    <a:pt x="7" y="7"/>
                    <a:pt x="7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7"/>
                    <a:pt x="11" y="8"/>
                    <a:pt x="11" y="9"/>
                  </a:cubicBezTo>
                  <a:cubicBezTo>
                    <a:pt x="11" y="9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3" y="10"/>
                    <a:pt x="14" y="11"/>
                    <a:pt x="13" y="12"/>
                  </a:cubicBezTo>
                  <a:cubicBezTo>
                    <a:pt x="13" y="13"/>
                    <a:pt x="14" y="14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2"/>
                    <a:pt x="16" y="13"/>
                    <a:pt x="16" y="13"/>
                  </a:cubicBezTo>
                  <a:cubicBezTo>
                    <a:pt x="16" y="12"/>
                    <a:pt x="16" y="12"/>
                    <a:pt x="17" y="12"/>
                  </a:cubicBezTo>
                  <a:cubicBezTo>
                    <a:pt x="17" y="12"/>
                    <a:pt x="16" y="11"/>
                    <a:pt x="16" y="11"/>
                  </a:cubicBezTo>
                  <a:cubicBezTo>
                    <a:pt x="17" y="10"/>
                    <a:pt x="17" y="11"/>
                    <a:pt x="17" y="10"/>
                  </a:cubicBezTo>
                  <a:cubicBezTo>
                    <a:pt x="18" y="10"/>
                    <a:pt x="17" y="9"/>
                    <a:pt x="17" y="9"/>
                  </a:cubicBezTo>
                  <a:cubicBezTo>
                    <a:pt x="17" y="9"/>
                    <a:pt x="17" y="8"/>
                    <a:pt x="17" y="8"/>
                  </a:cubicBezTo>
                  <a:cubicBezTo>
                    <a:pt x="16" y="8"/>
                    <a:pt x="16" y="7"/>
                    <a:pt x="17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5"/>
                    <a:pt x="16" y="4"/>
                    <a:pt x="16" y="4"/>
                  </a:cubicBezTo>
                  <a:cubicBezTo>
                    <a:pt x="15" y="4"/>
                    <a:pt x="15" y="4"/>
                    <a:pt x="16" y="4"/>
                  </a:cubicBezTo>
                  <a:cubicBezTo>
                    <a:pt x="16" y="3"/>
                    <a:pt x="15" y="3"/>
                    <a:pt x="15" y="2"/>
                  </a:cubicBezTo>
                  <a:cubicBezTo>
                    <a:pt x="15" y="2"/>
                    <a:pt x="14" y="1"/>
                    <a:pt x="14" y="1"/>
                  </a:cubicBezTo>
                  <a:cubicBezTo>
                    <a:pt x="14" y="1"/>
                    <a:pt x="13" y="2"/>
                    <a:pt x="12" y="2"/>
                  </a:cubicBezTo>
                  <a:cubicBezTo>
                    <a:pt x="12" y="2"/>
                    <a:pt x="11" y="1"/>
                    <a:pt x="11" y="2"/>
                  </a:cubicBezTo>
                  <a:cubicBezTo>
                    <a:pt x="11" y="2"/>
                    <a:pt x="10" y="1"/>
                    <a:pt x="9" y="2"/>
                  </a:cubicBezTo>
                  <a:cubicBezTo>
                    <a:pt x="9" y="3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5" y="1"/>
                    <a:pt x="5" y="1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4" y="1"/>
                    <a:pt x="3" y="1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1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5"/>
                    <a:pt x="1" y="5"/>
                    <a:pt x="2" y="6"/>
                  </a:cubicBezTo>
                  <a:cubicBezTo>
                    <a:pt x="3" y="7"/>
                    <a:pt x="4" y="8"/>
                    <a:pt x="4" y="9"/>
                  </a:cubicBezTo>
                  <a:cubicBezTo>
                    <a:pt x="5" y="8"/>
                    <a:pt x="6" y="8"/>
                    <a:pt x="6" y="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8" name="Freeform 208">
              <a:extLst>
                <a:ext uri="{FF2B5EF4-FFF2-40B4-BE49-F238E27FC236}">
                  <a16:creationId xmlns:a16="http://schemas.microsoft.com/office/drawing/2014/main" id="{DCEF7696-2510-4418-8B6C-B545EB5D617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22675" y="2159000"/>
              <a:ext cx="36512" cy="36513"/>
            </a:xfrm>
            <a:custGeom>
              <a:avLst/>
              <a:gdLst>
                <a:gd name="T0" fmla="*/ 8 w 10"/>
                <a:gd name="T1" fmla="*/ 6 h 10"/>
                <a:gd name="T2" fmla="*/ 8 w 10"/>
                <a:gd name="T3" fmla="*/ 5 h 10"/>
                <a:gd name="T4" fmla="*/ 8 w 10"/>
                <a:gd name="T5" fmla="*/ 3 h 10"/>
                <a:gd name="T6" fmla="*/ 8 w 10"/>
                <a:gd name="T7" fmla="*/ 3 h 10"/>
                <a:gd name="T8" fmla="*/ 7 w 10"/>
                <a:gd name="T9" fmla="*/ 2 h 10"/>
                <a:gd name="T10" fmla="*/ 7 w 10"/>
                <a:gd name="T11" fmla="*/ 3 h 10"/>
                <a:gd name="T12" fmla="*/ 5 w 10"/>
                <a:gd name="T13" fmla="*/ 2 h 10"/>
                <a:gd name="T14" fmla="*/ 5 w 10"/>
                <a:gd name="T15" fmla="*/ 0 h 10"/>
                <a:gd name="T16" fmla="*/ 3 w 10"/>
                <a:gd name="T17" fmla="*/ 0 h 10"/>
                <a:gd name="T18" fmla="*/ 3 w 10"/>
                <a:gd name="T19" fmla="*/ 2 h 10"/>
                <a:gd name="T20" fmla="*/ 1 w 10"/>
                <a:gd name="T21" fmla="*/ 3 h 10"/>
                <a:gd name="T22" fmla="*/ 0 w 10"/>
                <a:gd name="T23" fmla="*/ 4 h 10"/>
                <a:gd name="T24" fmla="*/ 4 w 10"/>
                <a:gd name="T25" fmla="*/ 6 h 10"/>
                <a:gd name="T26" fmla="*/ 9 w 10"/>
                <a:gd name="T27" fmla="*/ 9 h 10"/>
                <a:gd name="T28" fmla="*/ 10 w 10"/>
                <a:gd name="T29" fmla="*/ 10 h 10"/>
                <a:gd name="T30" fmla="*/ 10 w 10"/>
                <a:gd name="T31" fmla="*/ 7 h 10"/>
                <a:gd name="T32" fmla="*/ 8 w 10"/>
                <a:gd name="T3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" h="10">
                  <a:moveTo>
                    <a:pt x="8" y="6"/>
                  </a:moveTo>
                  <a:cubicBezTo>
                    <a:pt x="8" y="5"/>
                    <a:pt x="7" y="5"/>
                    <a:pt x="8" y="5"/>
                  </a:cubicBezTo>
                  <a:cubicBezTo>
                    <a:pt x="8" y="5"/>
                    <a:pt x="8" y="4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2"/>
                    <a:pt x="7" y="2"/>
                  </a:cubicBezTo>
                  <a:cubicBezTo>
                    <a:pt x="7" y="2"/>
                    <a:pt x="7" y="2"/>
                    <a:pt x="7" y="3"/>
                  </a:cubicBezTo>
                  <a:cubicBezTo>
                    <a:pt x="6" y="4"/>
                    <a:pt x="5" y="3"/>
                    <a:pt x="5" y="2"/>
                  </a:cubicBezTo>
                  <a:cubicBezTo>
                    <a:pt x="6" y="1"/>
                    <a:pt x="5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2" y="3"/>
                    <a:pt x="1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1" y="5"/>
                    <a:pt x="3" y="5"/>
                    <a:pt x="4" y="6"/>
                  </a:cubicBezTo>
                  <a:cubicBezTo>
                    <a:pt x="5" y="7"/>
                    <a:pt x="8" y="9"/>
                    <a:pt x="9" y="9"/>
                  </a:cubicBezTo>
                  <a:cubicBezTo>
                    <a:pt x="9" y="9"/>
                    <a:pt x="9" y="10"/>
                    <a:pt x="10" y="10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10" y="7"/>
                    <a:pt x="9" y="6"/>
                    <a:pt x="8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9" name="Freeform 209">
              <a:extLst>
                <a:ext uri="{FF2B5EF4-FFF2-40B4-BE49-F238E27FC236}">
                  <a16:creationId xmlns:a16="http://schemas.microsoft.com/office/drawing/2014/main" id="{6B91F2A0-76F6-4C0D-8DC8-E1DFC94D183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36963" y="2147888"/>
              <a:ext cx="25400" cy="25400"/>
            </a:xfrm>
            <a:custGeom>
              <a:avLst/>
              <a:gdLst>
                <a:gd name="T0" fmla="*/ 7 w 7"/>
                <a:gd name="T1" fmla="*/ 5 h 7"/>
                <a:gd name="T2" fmla="*/ 7 w 7"/>
                <a:gd name="T3" fmla="*/ 3 h 7"/>
                <a:gd name="T4" fmla="*/ 7 w 7"/>
                <a:gd name="T5" fmla="*/ 2 h 7"/>
                <a:gd name="T6" fmla="*/ 5 w 7"/>
                <a:gd name="T7" fmla="*/ 0 h 7"/>
                <a:gd name="T8" fmla="*/ 3 w 7"/>
                <a:gd name="T9" fmla="*/ 0 h 7"/>
                <a:gd name="T10" fmla="*/ 2 w 7"/>
                <a:gd name="T11" fmla="*/ 0 h 7"/>
                <a:gd name="T12" fmla="*/ 0 w 7"/>
                <a:gd name="T13" fmla="*/ 2 h 7"/>
                <a:gd name="T14" fmla="*/ 1 w 7"/>
                <a:gd name="T15" fmla="*/ 3 h 7"/>
                <a:gd name="T16" fmla="*/ 3 w 7"/>
                <a:gd name="T17" fmla="*/ 6 h 7"/>
                <a:gd name="T18" fmla="*/ 4 w 7"/>
                <a:gd name="T19" fmla="*/ 7 h 7"/>
                <a:gd name="T20" fmla="*/ 5 w 7"/>
                <a:gd name="T21" fmla="*/ 6 h 7"/>
                <a:gd name="T22" fmla="*/ 7 w 7"/>
                <a:gd name="T2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7" y="5"/>
                  </a:move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7" y="1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1" y="1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5"/>
                    <a:pt x="2" y="5"/>
                    <a:pt x="3" y="6"/>
                  </a:cubicBezTo>
                  <a:cubicBezTo>
                    <a:pt x="3" y="6"/>
                    <a:pt x="4" y="6"/>
                    <a:pt x="4" y="7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6" y="6"/>
                    <a:pt x="7" y="5"/>
                    <a:pt x="7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0" name="Freeform 210">
              <a:extLst>
                <a:ext uri="{FF2B5EF4-FFF2-40B4-BE49-F238E27FC236}">
                  <a16:creationId xmlns:a16="http://schemas.microsoft.com/office/drawing/2014/main" id="{E7F1DA7A-3BB5-41EF-BEAC-3BBDCF50A0A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65538" y="1993900"/>
              <a:ext cx="68262" cy="53975"/>
            </a:xfrm>
            <a:custGeom>
              <a:avLst/>
              <a:gdLst>
                <a:gd name="T0" fmla="*/ 9 w 19"/>
                <a:gd name="T1" fmla="*/ 12 h 15"/>
                <a:gd name="T2" fmla="*/ 11 w 19"/>
                <a:gd name="T3" fmla="*/ 10 h 15"/>
                <a:gd name="T4" fmla="*/ 11 w 19"/>
                <a:gd name="T5" fmla="*/ 4 h 15"/>
                <a:gd name="T6" fmla="*/ 19 w 19"/>
                <a:gd name="T7" fmla="*/ 4 h 15"/>
                <a:gd name="T8" fmla="*/ 19 w 19"/>
                <a:gd name="T9" fmla="*/ 0 h 15"/>
                <a:gd name="T10" fmla="*/ 17 w 19"/>
                <a:gd name="T11" fmla="*/ 0 h 15"/>
                <a:gd name="T12" fmla="*/ 9 w 19"/>
                <a:gd name="T13" fmla="*/ 0 h 15"/>
                <a:gd name="T14" fmla="*/ 8 w 19"/>
                <a:gd name="T15" fmla="*/ 2 h 15"/>
                <a:gd name="T16" fmla="*/ 4 w 19"/>
                <a:gd name="T17" fmla="*/ 6 h 15"/>
                <a:gd name="T18" fmla="*/ 0 w 19"/>
                <a:gd name="T19" fmla="*/ 13 h 15"/>
                <a:gd name="T20" fmla="*/ 0 w 19"/>
                <a:gd name="T21" fmla="*/ 15 h 15"/>
                <a:gd name="T22" fmla="*/ 9 w 19"/>
                <a:gd name="T23" fmla="*/ 15 h 15"/>
                <a:gd name="T24" fmla="*/ 9 w 19"/>
                <a:gd name="T25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15">
                  <a:moveTo>
                    <a:pt x="9" y="12"/>
                  </a:moveTo>
                  <a:cubicBezTo>
                    <a:pt x="9" y="11"/>
                    <a:pt x="11" y="11"/>
                    <a:pt x="11" y="10"/>
                  </a:cubicBezTo>
                  <a:cubicBezTo>
                    <a:pt x="11" y="9"/>
                    <a:pt x="11" y="4"/>
                    <a:pt x="11" y="4"/>
                  </a:cubicBezTo>
                  <a:cubicBezTo>
                    <a:pt x="11" y="4"/>
                    <a:pt x="19" y="4"/>
                    <a:pt x="19" y="4"/>
                  </a:cubicBezTo>
                  <a:cubicBezTo>
                    <a:pt x="19" y="4"/>
                    <a:pt x="19" y="2"/>
                    <a:pt x="19" y="0"/>
                  </a:cubicBezTo>
                  <a:cubicBezTo>
                    <a:pt x="19" y="0"/>
                    <a:pt x="19" y="0"/>
                    <a:pt x="17" y="0"/>
                  </a:cubicBezTo>
                  <a:cubicBezTo>
                    <a:pt x="16" y="0"/>
                    <a:pt x="12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7" y="3"/>
                    <a:pt x="5" y="4"/>
                    <a:pt x="4" y="6"/>
                  </a:cubicBezTo>
                  <a:cubicBezTo>
                    <a:pt x="4" y="7"/>
                    <a:pt x="2" y="10"/>
                    <a:pt x="0" y="13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2"/>
                    <a:pt x="9" y="1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1" name="Freeform 211">
              <a:extLst>
                <a:ext uri="{FF2B5EF4-FFF2-40B4-BE49-F238E27FC236}">
                  <a16:creationId xmlns:a16="http://schemas.microsoft.com/office/drawing/2014/main" id="{62D86A2A-F1FD-4C85-80E3-99223E398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65538" y="1993900"/>
              <a:ext cx="101600" cy="111125"/>
            </a:xfrm>
            <a:custGeom>
              <a:avLst/>
              <a:gdLst>
                <a:gd name="T0" fmla="*/ 2 w 28"/>
                <a:gd name="T1" fmla="*/ 27 h 31"/>
                <a:gd name="T2" fmla="*/ 4 w 28"/>
                <a:gd name="T3" fmla="*/ 27 h 31"/>
                <a:gd name="T4" fmla="*/ 6 w 28"/>
                <a:gd name="T5" fmla="*/ 27 h 31"/>
                <a:gd name="T6" fmla="*/ 7 w 28"/>
                <a:gd name="T7" fmla="*/ 28 h 31"/>
                <a:gd name="T8" fmla="*/ 8 w 28"/>
                <a:gd name="T9" fmla="*/ 28 h 31"/>
                <a:gd name="T10" fmla="*/ 9 w 28"/>
                <a:gd name="T11" fmla="*/ 30 h 31"/>
                <a:gd name="T12" fmla="*/ 11 w 28"/>
                <a:gd name="T13" fmla="*/ 31 h 31"/>
                <a:gd name="T14" fmla="*/ 12 w 28"/>
                <a:gd name="T15" fmla="*/ 31 h 31"/>
                <a:gd name="T16" fmla="*/ 13 w 28"/>
                <a:gd name="T17" fmla="*/ 30 h 31"/>
                <a:gd name="T18" fmla="*/ 14 w 28"/>
                <a:gd name="T19" fmla="*/ 30 h 31"/>
                <a:gd name="T20" fmla="*/ 16 w 28"/>
                <a:gd name="T21" fmla="*/ 30 h 31"/>
                <a:gd name="T22" fmla="*/ 17 w 28"/>
                <a:gd name="T23" fmla="*/ 30 h 31"/>
                <a:gd name="T24" fmla="*/ 27 w 28"/>
                <a:gd name="T25" fmla="*/ 29 h 31"/>
                <a:gd name="T26" fmla="*/ 27 w 28"/>
                <a:gd name="T27" fmla="*/ 27 h 31"/>
                <a:gd name="T28" fmla="*/ 26 w 28"/>
                <a:gd name="T29" fmla="*/ 27 h 31"/>
                <a:gd name="T30" fmla="*/ 24 w 28"/>
                <a:gd name="T31" fmla="*/ 6 h 31"/>
                <a:gd name="T32" fmla="*/ 28 w 28"/>
                <a:gd name="T33" fmla="*/ 6 h 31"/>
                <a:gd name="T34" fmla="*/ 20 w 28"/>
                <a:gd name="T35" fmla="*/ 1 h 31"/>
                <a:gd name="T36" fmla="*/ 19 w 28"/>
                <a:gd name="T37" fmla="*/ 0 h 31"/>
                <a:gd name="T38" fmla="*/ 19 w 28"/>
                <a:gd name="T39" fmla="*/ 4 h 31"/>
                <a:gd name="T40" fmla="*/ 11 w 28"/>
                <a:gd name="T41" fmla="*/ 4 h 31"/>
                <a:gd name="T42" fmla="*/ 11 w 28"/>
                <a:gd name="T43" fmla="*/ 10 h 31"/>
                <a:gd name="T44" fmla="*/ 9 w 28"/>
                <a:gd name="T45" fmla="*/ 12 h 31"/>
                <a:gd name="T46" fmla="*/ 9 w 28"/>
                <a:gd name="T47" fmla="*/ 15 h 31"/>
                <a:gd name="T48" fmla="*/ 0 w 28"/>
                <a:gd name="T49" fmla="*/ 15 h 31"/>
                <a:gd name="T50" fmla="*/ 1 w 28"/>
                <a:gd name="T51" fmla="*/ 18 h 31"/>
                <a:gd name="T52" fmla="*/ 2 w 28"/>
                <a:gd name="T53" fmla="*/ 22 h 31"/>
                <a:gd name="T54" fmla="*/ 1 w 28"/>
                <a:gd name="T55" fmla="*/ 26 h 31"/>
                <a:gd name="T56" fmla="*/ 0 w 28"/>
                <a:gd name="T57" fmla="*/ 28 h 31"/>
                <a:gd name="T58" fmla="*/ 0 w 28"/>
                <a:gd name="T59" fmla="*/ 28 h 31"/>
                <a:gd name="T60" fmla="*/ 2 w 28"/>
                <a:gd name="T61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" h="31">
                  <a:moveTo>
                    <a:pt x="2" y="27"/>
                  </a:moveTo>
                  <a:cubicBezTo>
                    <a:pt x="3" y="27"/>
                    <a:pt x="4" y="27"/>
                    <a:pt x="4" y="27"/>
                  </a:cubicBezTo>
                  <a:cubicBezTo>
                    <a:pt x="4" y="27"/>
                    <a:pt x="5" y="27"/>
                    <a:pt x="6" y="27"/>
                  </a:cubicBezTo>
                  <a:cubicBezTo>
                    <a:pt x="6" y="27"/>
                    <a:pt x="7" y="28"/>
                    <a:pt x="7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9" y="30"/>
                    <a:pt x="9" y="30"/>
                  </a:cubicBezTo>
                  <a:cubicBezTo>
                    <a:pt x="10" y="30"/>
                    <a:pt x="10" y="31"/>
                    <a:pt x="11" y="31"/>
                  </a:cubicBezTo>
                  <a:cubicBezTo>
                    <a:pt x="11" y="31"/>
                    <a:pt x="12" y="31"/>
                    <a:pt x="12" y="31"/>
                  </a:cubicBezTo>
                  <a:cubicBezTo>
                    <a:pt x="12" y="30"/>
                    <a:pt x="12" y="29"/>
                    <a:pt x="13" y="30"/>
                  </a:cubicBezTo>
                  <a:cubicBezTo>
                    <a:pt x="14" y="31"/>
                    <a:pt x="14" y="30"/>
                    <a:pt x="14" y="30"/>
                  </a:cubicBezTo>
                  <a:cubicBezTo>
                    <a:pt x="15" y="30"/>
                    <a:pt x="15" y="30"/>
                    <a:pt x="16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26" y="30"/>
                    <a:pt x="27" y="29"/>
                  </a:cubicBezTo>
                  <a:cubicBezTo>
                    <a:pt x="27" y="29"/>
                    <a:pt x="27" y="27"/>
                    <a:pt x="27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4" y="3"/>
                    <a:pt x="20" y="1"/>
                    <a:pt x="20" y="1"/>
                  </a:cubicBezTo>
                  <a:cubicBezTo>
                    <a:pt x="19" y="1"/>
                    <a:pt x="19" y="1"/>
                    <a:pt x="19" y="0"/>
                  </a:cubicBezTo>
                  <a:cubicBezTo>
                    <a:pt x="19" y="2"/>
                    <a:pt x="19" y="4"/>
                    <a:pt x="19" y="4"/>
                  </a:cubicBezTo>
                  <a:cubicBezTo>
                    <a:pt x="19" y="4"/>
                    <a:pt x="11" y="4"/>
                    <a:pt x="11" y="4"/>
                  </a:cubicBezTo>
                  <a:cubicBezTo>
                    <a:pt x="11" y="4"/>
                    <a:pt x="11" y="9"/>
                    <a:pt x="11" y="10"/>
                  </a:cubicBezTo>
                  <a:cubicBezTo>
                    <a:pt x="11" y="11"/>
                    <a:pt x="9" y="11"/>
                    <a:pt x="9" y="12"/>
                  </a:cubicBezTo>
                  <a:cubicBezTo>
                    <a:pt x="9" y="12"/>
                    <a:pt x="9" y="15"/>
                    <a:pt x="9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7"/>
                    <a:pt x="0" y="17"/>
                    <a:pt x="1" y="18"/>
                  </a:cubicBezTo>
                  <a:cubicBezTo>
                    <a:pt x="2" y="19"/>
                    <a:pt x="0" y="20"/>
                    <a:pt x="2" y="22"/>
                  </a:cubicBezTo>
                  <a:cubicBezTo>
                    <a:pt x="3" y="23"/>
                    <a:pt x="1" y="25"/>
                    <a:pt x="1" y="26"/>
                  </a:cubicBezTo>
                  <a:cubicBezTo>
                    <a:pt x="0" y="27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" y="28"/>
                    <a:pt x="1" y="27"/>
                    <a:pt x="2" y="2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2" name="Freeform 212">
              <a:extLst>
                <a:ext uri="{FF2B5EF4-FFF2-40B4-BE49-F238E27FC236}">
                  <a16:creationId xmlns:a16="http://schemas.microsoft.com/office/drawing/2014/main" id="{A31BE38D-B59E-456C-9AAE-13A6C41F7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25850" y="2014538"/>
              <a:ext cx="138112" cy="133350"/>
            </a:xfrm>
            <a:custGeom>
              <a:avLst/>
              <a:gdLst>
                <a:gd name="T0" fmla="*/ 36 w 38"/>
                <a:gd name="T1" fmla="*/ 15 h 37"/>
                <a:gd name="T2" fmla="*/ 35 w 38"/>
                <a:gd name="T3" fmla="*/ 13 h 37"/>
                <a:gd name="T4" fmla="*/ 33 w 38"/>
                <a:gd name="T5" fmla="*/ 12 h 37"/>
                <a:gd name="T6" fmla="*/ 31 w 38"/>
                <a:gd name="T7" fmla="*/ 10 h 37"/>
                <a:gd name="T8" fmla="*/ 17 w 38"/>
                <a:gd name="T9" fmla="*/ 0 h 37"/>
                <a:gd name="T10" fmla="*/ 13 w 38"/>
                <a:gd name="T11" fmla="*/ 0 h 37"/>
                <a:gd name="T12" fmla="*/ 15 w 38"/>
                <a:gd name="T13" fmla="*/ 21 h 37"/>
                <a:gd name="T14" fmla="*/ 16 w 38"/>
                <a:gd name="T15" fmla="*/ 21 h 37"/>
                <a:gd name="T16" fmla="*/ 16 w 38"/>
                <a:gd name="T17" fmla="*/ 23 h 37"/>
                <a:gd name="T18" fmla="*/ 6 w 38"/>
                <a:gd name="T19" fmla="*/ 24 h 37"/>
                <a:gd name="T20" fmla="*/ 5 w 38"/>
                <a:gd name="T21" fmla="*/ 24 h 37"/>
                <a:gd name="T22" fmla="*/ 3 w 38"/>
                <a:gd name="T23" fmla="*/ 24 h 37"/>
                <a:gd name="T24" fmla="*/ 2 w 38"/>
                <a:gd name="T25" fmla="*/ 24 h 37"/>
                <a:gd name="T26" fmla="*/ 1 w 38"/>
                <a:gd name="T27" fmla="*/ 25 h 37"/>
                <a:gd name="T28" fmla="*/ 0 w 38"/>
                <a:gd name="T29" fmla="*/ 25 h 37"/>
                <a:gd name="T30" fmla="*/ 0 w 38"/>
                <a:gd name="T31" fmla="*/ 26 h 37"/>
                <a:gd name="T32" fmla="*/ 0 w 38"/>
                <a:gd name="T33" fmla="*/ 27 h 37"/>
                <a:gd name="T34" fmla="*/ 1 w 38"/>
                <a:gd name="T35" fmla="*/ 28 h 37"/>
                <a:gd name="T36" fmla="*/ 2 w 38"/>
                <a:gd name="T37" fmla="*/ 29 h 37"/>
                <a:gd name="T38" fmla="*/ 2 w 38"/>
                <a:gd name="T39" fmla="*/ 31 h 37"/>
                <a:gd name="T40" fmla="*/ 2 w 38"/>
                <a:gd name="T41" fmla="*/ 32 h 37"/>
                <a:gd name="T42" fmla="*/ 4 w 38"/>
                <a:gd name="T43" fmla="*/ 32 h 37"/>
                <a:gd name="T44" fmla="*/ 5 w 38"/>
                <a:gd name="T45" fmla="*/ 32 h 37"/>
                <a:gd name="T46" fmla="*/ 7 w 38"/>
                <a:gd name="T47" fmla="*/ 31 h 37"/>
                <a:gd name="T48" fmla="*/ 8 w 38"/>
                <a:gd name="T49" fmla="*/ 32 h 37"/>
                <a:gd name="T50" fmla="*/ 9 w 38"/>
                <a:gd name="T51" fmla="*/ 34 h 37"/>
                <a:gd name="T52" fmla="*/ 9 w 38"/>
                <a:gd name="T53" fmla="*/ 34 h 37"/>
                <a:gd name="T54" fmla="*/ 9 w 38"/>
                <a:gd name="T55" fmla="*/ 36 h 37"/>
                <a:gd name="T56" fmla="*/ 10 w 38"/>
                <a:gd name="T57" fmla="*/ 36 h 37"/>
                <a:gd name="T58" fmla="*/ 12 w 38"/>
                <a:gd name="T59" fmla="*/ 36 h 37"/>
                <a:gd name="T60" fmla="*/ 13 w 38"/>
                <a:gd name="T61" fmla="*/ 36 h 37"/>
                <a:gd name="T62" fmla="*/ 14 w 38"/>
                <a:gd name="T63" fmla="*/ 35 h 37"/>
                <a:gd name="T64" fmla="*/ 15 w 38"/>
                <a:gd name="T65" fmla="*/ 36 h 37"/>
                <a:gd name="T66" fmla="*/ 16 w 38"/>
                <a:gd name="T67" fmla="*/ 36 h 37"/>
                <a:gd name="T68" fmla="*/ 16 w 38"/>
                <a:gd name="T69" fmla="*/ 34 h 37"/>
                <a:gd name="T70" fmla="*/ 16 w 38"/>
                <a:gd name="T71" fmla="*/ 32 h 37"/>
                <a:gd name="T72" fmla="*/ 18 w 38"/>
                <a:gd name="T73" fmla="*/ 31 h 37"/>
                <a:gd name="T74" fmla="*/ 19 w 38"/>
                <a:gd name="T75" fmla="*/ 30 h 37"/>
                <a:gd name="T76" fmla="*/ 19 w 38"/>
                <a:gd name="T77" fmla="*/ 28 h 37"/>
                <a:gd name="T78" fmla="*/ 21 w 38"/>
                <a:gd name="T79" fmla="*/ 28 h 37"/>
                <a:gd name="T80" fmla="*/ 22 w 38"/>
                <a:gd name="T81" fmla="*/ 27 h 37"/>
                <a:gd name="T82" fmla="*/ 23 w 38"/>
                <a:gd name="T83" fmla="*/ 27 h 37"/>
                <a:gd name="T84" fmla="*/ 24 w 38"/>
                <a:gd name="T85" fmla="*/ 26 h 37"/>
                <a:gd name="T86" fmla="*/ 26 w 38"/>
                <a:gd name="T87" fmla="*/ 25 h 37"/>
                <a:gd name="T88" fmla="*/ 28 w 38"/>
                <a:gd name="T89" fmla="*/ 25 h 37"/>
                <a:gd name="T90" fmla="*/ 31 w 38"/>
                <a:gd name="T91" fmla="*/ 25 h 37"/>
                <a:gd name="T92" fmla="*/ 32 w 38"/>
                <a:gd name="T93" fmla="*/ 24 h 37"/>
                <a:gd name="T94" fmla="*/ 36 w 38"/>
                <a:gd name="T95" fmla="*/ 24 h 37"/>
                <a:gd name="T96" fmla="*/ 37 w 38"/>
                <a:gd name="T97" fmla="*/ 23 h 37"/>
                <a:gd name="T98" fmla="*/ 38 w 38"/>
                <a:gd name="T99" fmla="*/ 21 h 37"/>
                <a:gd name="T100" fmla="*/ 38 w 38"/>
                <a:gd name="T101" fmla="*/ 15 h 37"/>
                <a:gd name="T102" fmla="*/ 36 w 38"/>
                <a:gd name="T103" fmla="*/ 1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37">
                  <a:moveTo>
                    <a:pt x="36" y="15"/>
                  </a:moveTo>
                  <a:cubicBezTo>
                    <a:pt x="36" y="15"/>
                    <a:pt x="36" y="13"/>
                    <a:pt x="35" y="13"/>
                  </a:cubicBezTo>
                  <a:cubicBezTo>
                    <a:pt x="34" y="12"/>
                    <a:pt x="33" y="12"/>
                    <a:pt x="33" y="12"/>
                  </a:cubicBezTo>
                  <a:cubicBezTo>
                    <a:pt x="33" y="12"/>
                    <a:pt x="32" y="11"/>
                    <a:pt x="31" y="10"/>
                  </a:cubicBezTo>
                  <a:cubicBezTo>
                    <a:pt x="31" y="10"/>
                    <a:pt x="23" y="4"/>
                    <a:pt x="17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3"/>
                    <a:pt x="16" y="23"/>
                  </a:cubicBezTo>
                  <a:cubicBezTo>
                    <a:pt x="15" y="24"/>
                    <a:pt x="6" y="24"/>
                    <a:pt x="6" y="24"/>
                  </a:cubicBezTo>
                  <a:cubicBezTo>
                    <a:pt x="6" y="24"/>
                    <a:pt x="6" y="24"/>
                    <a:pt x="5" y="24"/>
                  </a:cubicBezTo>
                  <a:cubicBezTo>
                    <a:pt x="4" y="24"/>
                    <a:pt x="4" y="24"/>
                    <a:pt x="3" y="24"/>
                  </a:cubicBezTo>
                  <a:cubicBezTo>
                    <a:pt x="3" y="24"/>
                    <a:pt x="3" y="25"/>
                    <a:pt x="2" y="24"/>
                  </a:cubicBezTo>
                  <a:cubicBezTo>
                    <a:pt x="1" y="23"/>
                    <a:pt x="1" y="24"/>
                    <a:pt x="1" y="25"/>
                  </a:cubicBezTo>
                  <a:cubicBezTo>
                    <a:pt x="1" y="25"/>
                    <a:pt x="0" y="25"/>
                    <a:pt x="0" y="2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8"/>
                    <a:pt x="1" y="28"/>
                  </a:cubicBezTo>
                  <a:cubicBezTo>
                    <a:pt x="1" y="28"/>
                    <a:pt x="2" y="29"/>
                    <a:pt x="2" y="29"/>
                  </a:cubicBezTo>
                  <a:cubicBezTo>
                    <a:pt x="2" y="30"/>
                    <a:pt x="2" y="31"/>
                    <a:pt x="2" y="31"/>
                  </a:cubicBezTo>
                  <a:cubicBezTo>
                    <a:pt x="2" y="31"/>
                    <a:pt x="2" y="33"/>
                    <a:pt x="2" y="32"/>
                  </a:cubicBezTo>
                  <a:cubicBezTo>
                    <a:pt x="3" y="31"/>
                    <a:pt x="4" y="32"/>
                    <a:pt x="4" y="32"/>
                  </a:cubicBezTo>
                  <a:cubicBezTo>
                    <a:pt x="4" y="31"/>
                    <a:pt x="5" y="32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7" y="31"/>
                    <a:pt x="8" y="32"/>
                    <a:pt x="8" y="32"/>
                  </a:cubicBezTo>
                  <a:cubicBezTo>
                    <a:pt x="8" y="33"/>
                    <a:pt x="9" y="33"/>
                    <a:pt x="9" y="34"/>
                  </a:cubicBezTo>
                  <a:cubicBezTo>
                    <a:pt x="8" y="34"/>
                    <a:pt x="8" y="34"/>
                    <a:pt x="9" y="34"/>
                  </a:cubicBezTo>
                  <a:cubicBezTo>
                    <a:pt x="9" y="34"/>
                    <a:pt x="9" y="35"/>
                    <a:pt x="9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1" y="35"/>
                    <a:pt x="11" y="36"/>
                    <a:pt x="12" y="36"/>
                  </a:cubicBezTo>
                  <a:cubicBezTo>
                    <a:pt x="12" y="37"/>
                    <a:pt x="13" y="36"/>
                    <a:pt x="13" y="36"/>
                  </a:cubicBezTo>
                  <a:cubicBezTo>
                    <a:pt x="13" y="35"/>
                    <a:pt x="14" y="35"/>
                    <a:pt x="14" y="35"/>
                  </a:cubicBezTo>
                  <a:cubicBezTo>
                    <a:pt x="14" y="36"/>
                    <a:pt x="14" y="36"/>
                    <a:pt x="15" y="36"/>
                  </a:cubicBezTo>
                  <a:cubicBezTo>
                    <a:pt x="15" y="36"/>
                    <a:pt x="15" y="36"/>
                    <a:pt x="16" y="36"/>
                  </a:cubicBezTo>
                  <a:cubicBezTo>
                    <a:pt x="16" y="35"/>
                    <a:pt x="16" y="34"/>
                    <a:pt x="16" y="34"/>
                  </a:cubicBezTo>
                  <a:cubicBezTo>
                    <a:pt x="16" y="33"/>
                    <a:pt x="16" y="32"/>
                    <a:pt x="16" y="32"/>
                  </a:cubicBezTo>
                  <a:cubicBezTo>
                    <a:pt x="16" y="32"/>
                    <a:pt x="18" y="32"/>
                    <a:pt x="18" y="31"/>
                  </a:cubicBezTo>
                  <a:cubicBezTo>
                    <a:pt x="18" y="30"/>
                    <a:pt x="19" y="30"/>
                    <a:pt x="19" y="30"/>
                  </a:cubicBezTo>
                  <a:cubicBezTo>
                    <a:pt x="19" y="30"/>
                    <a:pt x="19" y="28"/>
                    <a:pt x="19" y="28"/>
                  </a:cubicBezTo>
                  <a:cubicBezTo>
                    <a:pt x="20" y="29"/>
                    <a:pt x="21" y="29"/>
                    <a:pt x="21" y="28"/>
                  </a:cubicBezTo>
                  <a:cubicBezTo>
                    <a:pt x="21" y="28"/>
                    <a:pt x="22" y="28"/>
                    <a:pt x="22" y="27"/>
                  </a:cubicBezTo>
                  <a:cubicBezTo>
                    <a:pt x="22" y="26"/>
                    <a:pt x="22" y="27"/>
                    <a:pt x="23" y="27"/>
                  </a:cubicBezTo>
                  <a:cubicBezTo>
                    <a:pt x="23" y="27"/>
                    <a:pt x="24" y="27"/>
                    <a:pt x="24" y="26"/>
                  </a:cubicBezTo>
                  <a:cubicBezTo>
                    <a:pt x="24" y="26"/>
                    <a:pt x="25" y="26"/>
                    <a:pt x="26" y="25"/>
                  </a:cubicBezTo>
                  <a:cubicBezTo>
                    <a:pt x="27" y="25"/>
                    <a:pt x="27" y="24"/>
                    <a:pt x="28" y="25"/>
                  </a:cubicBezTo>
                  <a:cubicBezTo>
                    <a:pt x="28" y="25"/>
                    <a:pt x="30" y="25"/>
                    <a:pt x="31" y="25"/>
                  </a:cubicBezTo>
                  <a:cubicBezTo>
                    <a:pt x="31" y="25"/>
                    <a:pt x="32" y="24"/>
                    <a:pt x="32" y="24"/>
                  </a:cubicBezTo>
                  <a:cubicBezTo>
                    <a:pt x="33" y="24"/>
                    <a:pt x="35" y="24"/>
                    <a:pt x="36" y="24"/>
                  </a:cubicBezTo>
                  <a:cubicBezTo>
                    <a:pt x="37" y="24"/>
                    <a:pt x="37" y="23"/>
                    <a:pt x="37" y="23"/>
                  </a:cubicBezTo>
                  <a:cubicBezTo>
                    <a:pt x="38" y="22"/>
                    <a:pt x="38" y="21"/>
                    <a:pt x="38" y="21"/>
                  </a:cubicBezTo>
                  <a:cubicBezTo>
                    <a:pt x="38" y="21"/>
                    <a:pt x="38" y="17"/>
                    <a:pt x="38" y="15"/>
                  </a:cubicBezTo>
                  <a:cubicBezTo>
                    <a:pt x="38" y="15"/>
                    <a:pt x="36" y="15"/>
                    <a:pt x="36" y="1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3" name="Freeform 213">
              <a:extLst>
                <a:ext uri="{FF2B5EF4-FFF2-40B4-BE49-F238E27FC236}">
                  <a16:creationId xmlns:a16="http://schemas.microsoft.com/office/drawing/2014/main" id="{BDAABB87-280E-43B5-B627-084D21163DD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67113" y="2101850"/>
              <a:ext cx="68262" cy="50800"/>
            </a:xfrm>
            <a:custGeom>
              <a:avLst/>
              <a:gdLst>
                <a:gd name="T0" fmla="*/ 19 w 19"/>
                <a:gd name="T1" fmla="*/ 8 h 14"/>
                <a:gd name="T2" fmla="*/ 18 w 19"/>
                <a:gd name="T3" fmla="*/ 8 h 14"/>
                <a:gd name="T4" fmla="*/ 17 w 19"/>
                <a:gd name="T5" fmla="*/ 6 h 14"/>
                <a:gd name="T6" fmla="*/ 16 w 19"/>
                <a:gd name="T7" fmla="*/ 6 h 14"/>
                <a:gd name="T8" fmla="*/ 15 w 19"/>
                <a:gd name="T9" fmla="*/ 6 h 14"/>
                <a:gd name="T10" fmla="*/ 15 w 19"/>
                <a:gd name="T11" fmla="*/ 5 h 14"/>
                <a:gd name="T12" fmla="*/ 14 w 19"/>
                <a:gd name="T13" fmla="*/ 3 h 14"/>
                <a:gd name="T14" fmla="*/ 13 w 19"/>
                <a:gd name="T15" fmla="*/ 2 h 14"/>
                <a:gd name="T16" fmla="*/ 13 w 19"/>
                <a:gd name="T17" fmla="*/ 1 h 14"/>
                <a:gd name="T18" fmla="*/ 12 w 19"/>
                <a:gd name="T19" fmla="*/ 1 h 14"/>
                <a:gd name="T20" fmla="*/ 10 w 19"/>
                <a:gd name="T21" fmla="*/ 1 h 14"/>
                <a:gd name="T22" fmla="*/ 8 w 19"/>
                <a:gd name="T23" fmla="*/ 2 h 14"/>
                <a:gd name="T24" fmla="*/ 7 w 19"/>
                <a:gd name="T25" fmla="*/ 3 h 14"/>
                <a:gd name="T26" fmla="*/ 6 w 19"/>
                <a:gd name="T27" fmla="*/ 3 h 14"/>
                <a:gd name="T28" fmla="*/ 5 w 19"/>
                <a:gd name="T29" fmla="*/ 4 h 14"/>
                <a:gd name="T30" fmla="*/ 3 w 19"/>
                <a:gd name="T31" fmla="*/ 4 h 14"/>
                <a:gd name="T32" fmla="*/ 3 w 19"/>
                <a:gd name="T33" fmla="*/ 6 h 14"/>
                <a:gd name="T34" fmla="*/ 2 w 19"/>
                <a:gd name="T35" fmla="*/ 7 h 14"/>
                <a:gd name="T36" fmla="*/ 0 w 19"/>
                <a:gd name="T37" fmla="*/ 8 h 14"/>
                <a:gd name="T38" fmla="*/ 0 w 19"/>
                <a:gd name="T39" fmla="*/ 10 h 14"/>
                <a:gd name="T40" fmla="*/ 0 w 19"/>
                <a:gd name="T41" fmla="*/ 12 h 14"/>
                <a:gd name="T42" fmla="*/ 1 w 19"/>
                <a:gd name="T43" fmla="*/ 12 h 14"/>
                <a:gd name="T44" fmla="*/ 3 w 19"/>
                <a:gd name="T45" fmla="*/ 13 h 14"/>
                <a:gd name="T46" fmla="*/ 5 w 19"/>
                <a:gd name="T47" fmla="*/ 13 h 14"/>
                <a:gd name="T48" fmla="*/ 6 w 19"/>
                <a:gd name="T49" fmla="*/ 13 h 14"/>
                <a:gd name="T50" fmla="*/ 6 w 19"/>
                <a:gd name="T51" fmla="*/ 10 h 14"/>
                <a:gd name="T52" fmla="*/ 12 w 19"/>
                <a:gd name="T53" fmla="*/ 11 h 14"/>
                <a:gd name="T54" fmla="*/ 13 w 19"/>
                <a:gd name="T55" fmla="*/ 10 h 14"/>
                <a:gd name="T56" fmla="*/ 15 w 19"/>
                <a:gd name="T57" fmla="*/ 10 h 14"/>
                <a:gd name="T58" fmla="*/ 16 w 19"/>
                <a:gd name="T59" fmla="*/ 9 h 14"/>
                <a:gd name="T60" fmla="*/ 18 w 19"/>
                <a:gd name="T61" fmla="*/ 9 h 14"/>
                <a:gd name="T62" fmla="*/ 19 w 19"/>
                <a:gd name="T63" fmla="*/ 8 h 14"/>
                <a:gd name="T64" fmla="*/ 19 w 19"/>
                <a:gd name="T6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" h="14">
                  <a:moveTo>
                    <a:pt x="19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7" y="8"/>
                    <a:pt x="18" y="6"/>
                    <a:pt x="17" y="6"/>
                  </a:cubicBezTo>
                  <a:cubicBezTo>
                    <a:pt x="17" y="6"/>
                    <a:pt x="17" y="7"/>
                    <a:pt x="16" y="6"/>
                  </a:cubicBezTo>
                  <a:cubicBezTo>
                    <a:pt x="16" y="6"/>
                    <a:pt x="16" y="6"/>
                    <a:pt x="15" y="6"/>
                  </a:cubicBezTo>
                  <a:cubicBezTo>
                    <a:pt x="15" y="6"/>
                    <a:pt x="15" y="5"/>
                    <a:pt x="15" y="5"/>
                  </a:cubicBezTo>
                  <a:cubicBezTo>
                    <a:pt x="15" y="4"/>
                    <a:pt x="14" y="4"/>
                    <a:pt x="14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3" y="2"/>
                    <a:pt x="13" y="1"/>
                    <a:pt x="13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1" y="1"/>
                    <a:pt x="10" y="1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2"/>
                    <a:pt x="6" y="3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4"/>
                    <a:pt x="3" y="6"/>
                    <a:pt x="3" y="6"/>
                  </a:cubicBezTo>
                  <a:cubicBezTo>
                    <a:pt x="3" y="6"/>
                    <a:pt x="2" y="6"/>
                    <a:pt x="2" y="7"/>
                  </a:cubicBezTo>
                  <a:cubicBezTo>
                    <a:pt x="2" y="8"/>
                    <a:pt x="0" y="8"/>
                    <a:pt x="0" y="8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" y="13"/>
                    <a:pt x="2" y="14"/>
                    <a:pt x="3" y="13"/>
                  </a:cubicBezTo>
                  <a:cubicBezTo>
                    <a:pt x="3" y="13"/>
                    <a:pt x="5" y="13"/>
                    <a:pt x="5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2"/>
                    <a:pt x="6" y="11"/>
                    <a:pt x="6" y="10"/>
                  </a:cubicBezTo>
                  <a:cubicBezTo>
                    <a:pt x="6" y="10"/>
                    <a:pt x="11" y="10"/>
                    <a:pt x="12" y="11"/>
                  </a:cubicBezTo>
                  <a:cubicBezTo>
                    <a:pt x="12" y="11"/>
                    <a:pt x="12" y="10"/>
                    <a:pt x="13" y="10"/>
                  </a:cubicBezTo>
                  <a:cubicBezTo>
                    <a:pt x="13" y="10"/>
                    <a:pt x="14" y="10"/>
                    <a:pt x="15" y="10"/>
                  </a:cubicBezTo>
                  <a:cubicBezTo>
                    <a:pt x="15" y="10"/>
                    <a:pt x="16" y="9"/>
                    <a:pt x="16" y="9"/>
                  </a:cubicBezTo>
                  <a:cubicBezTo>
                    <a:pt x="16" y="9"/>
                    <a:pt x="18" y="9"/>
                    <a:pt x="18" y="9"/>
                  </a:cubicBezTo>
                  <a:cubicBezTo>
                    <a:pt x="18" y="9"/>
                    <a:pt x="19" y="9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4" name="Freeform 214">
              <a:extLst>
                <a:ext uri="{FF2B5EF4-FFF2-40B4-BE49-F238E27FC236}">
                  <a16:creationId xmlns:a16="http://schemas.microsoft.com/office/drawing/2014/main" id="{B3863994-B6B6-4892-8F5D-E178E5145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21075" y="2030413"/>
              <a:ext cx="130175" cy="100013"/>
            </a:xfrm>
            <a:custGeom>
              <a:avLst/>
              <a:gdLst>
                <a:gd name="T0" fmla="*/ 34 w 36"/>
                <a:gd name="T1" fmla="*/ 4 h 28"/>
                <a:gd name="T2" fmla="*/ 34 w 36"/>
                <a:gd name="T3" fmla="*/ 1 h 28"/>
                <a:gd name="T4" fmla="*/ 32 w 36"/>
                <a:gd name="T5" fmla="*/ 2 h 28"/>
                <a:gd name="T6" fmla="*/ 31 w 36"/>
                <a:gd name="T7" fmla="*/ 1 h 28"/>
                <a:gd name="T8" fmla="*/ 27 w 36"/>
                <a:gd name="T9" fmla="*/ 0 h 28"/>
                <a:gd name="T10" fmla="*/ 18 w 36"/>
                <a:gd name="T11" fmla="*/ 6 h 28"/>
                <a:gd name="T12" fmla="*/ 13 w 36"/>
                <a:gd name="T13" fmla="*/ 10 h 28"/>
                <a:gd name="T14" fmla="*/ 10 w 36"/>
                <a:gd name="T15" fmla="*/ 11 h 28"/>
                <a:gd name="T16" fmla="*/ 9 w 36"/>
                <a:gd name="T17" fmla="*/ 11 h 28"/>
                <a:gd name="T18" fmla="*/ 9 w 36"/>
                <a:gd name="T19" fmla="*/ 17 h 28"/>
                <a:gd name="T20" fmla="*/ 8 w 36"/>
                <a:gd name="T21" fmla="*/ 19 h 28"/>
                <a:gd name="T22" fmla="*/ 7 w 36"/>
                <a:gd name="T23" fmla="*/ 20 h 28"/>
                <a:gd name="T24" fmla="*/ 3 w 36"/>
                <a:gd name="T25" fmla="*/ 20 h 28"/>
                <a:gd name="T26" fmla="*/ 2 w 36"/>
                <a:gd name="T27" fmla="*/ 21 h 28"/>
                <a:gd name="T28" fmla="*/ 0 w 36"/>
                <a:gd name="T29" fmla="*/ 21 h 28"/>
                <a:gd name="T30" fmla="*/ 0 w 36"/>
                <a:gd name="T31" fmla="*/ 22 h 28"/>
                <a:gd name="T32" fmla="*/ 1 w 36"/>
                <a:gd name="T33" fmla="*/ 23 h 28"/>
                <a:gd name="T34" fmla="*/ 2 w 36"/>
                <a:gd name="T35" fmla="*/ 25 h 28"/>
                <a:gd name="T36" fmla="*/ 2 w 36"/>
                <a:gd name="T37" fmla="*/ 26 h 28"/>
                <a:gd name="T38" fmla="*/ 3 w 36"/>
                <a:gd name="T39" fmla="*/ 26 h 28"/>
                <a:gd name="T40" fmla="*/ 4 w 36"/>
                <a:gd name="T41" fmla="*/ 26 h 28"/>
                <a:gd name="T42" fmla="*/ 5 w 36"/>
                <a:gd name="T43" fmla="*/ 28 h 28"/>
                <a:gd name="T44" fmla="*/ 6 w 36"/>
                <a:gd name="T45" fmla="*/ 28 h 28"/>
                <a:gd name="T46" fmla="*/ 6 w 36"/>
                <a:gd name="T47" fmla="*/ 27 h 28"/>
                <a:gd name="T48" fmla="*/ 7 w 36"/>
                <a:gd name="T49" fmla="*/ 28 h 28"/>
                <a:gd name="T50" fmla="*/ 8 w 36"/>
                <a:gd name="T51" fmla="*/ 28 h 28"/>
                <a:gd name="T52" fmla="*/ 9 w 36"/>
                <a:gd name="T53" fmla="*/ 26 h 28"/>
                <a:gd name="T54" fmla="*/ 10 w 36"/>
                <a:gd name="T55" fmla="*/ 24 h 28"/>
                <a:gd name="T56" fmla="*/ 12 w 36"/>
                <a:gd name="T57" fmla="*/ 24 h 28"/>
                <a:gd name="T58" fmla="*/ 13 w 36"/>
                <a:gd name="T59" fmla="*/ 24 h 28"/>
                <a:gd name="T60" fmla="*/ 15 w 36"/>
                <a:gd name="T61" fmla="*/ 24 h 28"/>
                <a:gd name="T62" fmla="*/ 16 w 36"/>
                <a:gd name="T63" fmla="*/ 25 h 28"/>
                <a:gd name="T64" fmla="*/ 18 w 36"/>
                <a:gd name="T65" fmla="*/ 25 h 28"/>
                <a:gd name="T66" fmla="*/ 20 w 36"/>
                <a:gd name="T67" fmla="*/ 26 h 28"/>
                <a:gd name="T68" fmla="*/ 22 w 36"/>
                <a:gd name="T69" fmla="*/ 26 h 28"/>
                <a:gd name="T70" fmla="*/ 24 w 36"/>
                <a:gd name="T71" fmla="*/ 25 h 28"/>
                <a:gd name="T72" fmla="*/ 27 w 36"/>
                <a:gd name="T73" fmla="*/ 25 h 28"/>
                <a:gd name="T74" fmla="*/ 29 w 36"/>
                <a:gd name="T75" fmla="*/ 25 h 28"/>
                <a:gd name="T76" fmla="*/ 31 w 36"/>
                <a:gd name="T77" fmla="*/ 24 h 28"/>
                <a:gd name="T78" fmla="*/ 31 w 36"/>
                <a:gd name="T79" fmla="*/ 24 h 28"/>
                <a:gd name="T80" fmla="*/ 31 w 36"/>
                <a:gd name="T81" fmla="*/ 23 h 28"/>
                <a:gd name="T82" fmla="*/ 31 w 36"/>
                <a:gd name="T83" fmla="*/ 21 h 28"/>
                <a:gd name="T84" fmla="*/ 35 w 36"/>
                <a:gd name="T85" fmla="*/ 16 h 28"/>
                <a:gd name="T86" fmla="*/ 35 w 36"/>
                <a:gd name="T87" fmla="*/ 11 h 28"/>
                <a:gd name="T88" fmla="*/ 36 w 36"/>
                <a:gd name="T89" fmla="*/ 8 h 28"/>
                <a:gd name="T90" fmla="*/ 35 w 36"/>
                <a:gd name="T91" fmla="*/ 6 h 28"/>
                <a:gd name="T92" fmla="*/ 34 w 36"/>
                <a:gd name="T93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" h="28">
                  <a:moveTo>
                    <a:pt x="34" y="4"/>
                  </a:moveTo>
                  <a:cubicBezTo>
                    <a:pt x="34" y="4"/>
                    <a:pt x="34" y="2"/>
                    <a:pt x="34" y="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1"/>
                    <a:pt x="31" y="1"/>
                  </a:cubicBezTo>
                  <a:cubicBezTo>
                    <a:pt x="30" y="0"/>
                    <a:pt x="27" y="0"/>
                    <a:pt x="27" y="0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0" y="11"/>
                    <a:pt x="10" y="11"/>
                  </a:cubicBezTo>
                  <a:cubicBezTo>
                    <a:pt x="10" y="11"/>
                    <a:pt x="9" y="11"/>
                    <a:pt x="9" y="11"/>
                  </a:cubicBezTo>
                  <a:cubicBezTo>
                    <a:pt x="9" y="13"/>
                    <a:pt x="9" y="17"/>
                    <a:pt x="9" y="17"/>
                  </a:cubicBezTo>
                  <a:cubicBezTo>
                    <a:pt x="9" y="17"/>
                    <a:pt x="9" y="18"/>
                    <a:pt x="8" y="19"/>
                  </a:cubicBezTo>
                  <a:cubicBezTo>
                    <a:pt x="8" y="19"/>
                    <a:pt x="8" y="20"/>
                    <a:pt x="7" y="20"/>
                  </a:cubicBezTo>
                  <a:cubicBezTo>
                    <a:pt x="6" y="20"/>
                    <a:pt x="4" y="20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1" y="21"/>
                    <a:pt x="0" y="21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1" y="24"/>
                    <a:pt x="2" y="24"/>
                    <a:pt x="2" y="25"/>
                  </a:cubicBezTo>
                  <a:cubicBezTo>
                    <a:pt x="2" y="25"/>
                    <a:pt x="2" y="26"/>
                    <a:pt x="2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4" y="27"/>
                    <a:pt x="4" y="26"/>
                    <a:pt x="4" y="26"/>
                  </a:cubicBezTo>
                  <a:cubicBezTo>
                    <a:pt x="5" y="26"/>
                    <a:pt x="4" y="28"/>
                    <a:pt x="5" y="28"/>
                  </a:cubicBezTo>
                  <a:cubicBezTo>
                    <a:pt x="5" y="28"/>
                    <a:pt x="5" y="28"/>
                    <a:pt x="6" y="28"/>
                  </a:cubicBezTo>
                  <a:cubicBezTo>
                    <a:pt x="5" y="27"/>
                    <a:pt x="6" y="27"/>
                    <a:pt x="6" y="27"/>
                  </a:cubicBezTo>
                  <a:cubicBezTo>
                    <a:pt x="7" y="27"/>
                    <a:pt x="6" y="28"/>
                    <a:pt x="7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7"/>
                    <a:pt x="9" y="26"/>
                    <a:pt x="9" y="26"/>
                  </a:cubicBezTo>
                  <a:cubicBezTo>
                    <a:pt x="9" y="26"/>
                    <a:pt x="9" y="24"/>
                    <a:pt x="10" y="24"/>
                  </a:cubicBezTo>
                  <a:cubicBezTo>
                    <a:pt x="10" y="24"/>
                    <a:pt x="11" y="24"/>
                    <a:pt x="12" y="24"/>
                  </a:cubicBezTo>
                  <a:cubicBezTo>
                    <a:pt x="12" y="24"/>
                    <a:pt x="13" y="23"/>
                    <a:pt x="13" y="24"/>
                  </a:cubicBezTo>
                  <a:cubicBezTo>
                    <a:pt x="14" y="24"/>
                    <a:pt x="15" y="24"/>
                    <a:pt x="15" y="24"/>
                  </a:cubicBezTo>
                  <a:cubicBezTo>
                    <a:pt x="15" y="25"/>
                    <a:pt x="16" y="26"/>
                    <a:pt x="16" y="25"/>
                  </a:cubicBezTo>
                  <a:cubicBezTo>
                    <a:pt x="17" y="25"/>
                    <a:pt x="18" y="25"/>
                    <a:pt x="18" y="25"/>
                  </a:cubicBezTo>
                  <a:cubicBezTo>
                    <a:pt x="19" y="25"/>
                    <a:pt x="20" y="26"/>
                    <a:pt x="20" y="26"/>
                  </a:cubicBezTo>
                  <a:cubicBezTo>
                    <a:pt x="20" y="26"/>
                    <a:pt x="22" y="26"/>
                    <a:pt x="22" y="26"/>
                  </a:cubicBezTo>
                  <a:cubicBezTo>
                    <a:pt x="23" y="25"/>
                    <a:pt x="23" y="25"/>
                    <a:pt x="24" y="25"/>
                  </a:cubicBezTo>
                  <a:cubicBezTo>
                    <a:pt x="25" y="25"/>
                    <a:pt x="27" y="25"/>
                    <a:pt x="27" y="25"/>
                  </a:cubicBezTo>
                  <a:cubicBezTo>
                    <a:pt x="27" y="25"/>
                    <a:pt x="28" y="25"/>
                    <a:pt x="29" y="25"/>
                  </a:cubicBezTo>
                  <a:cubicBezTo>
                    <a:pt x="29" y="25"/>
                    <a:pt x="30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2"/>
                    <a:pt x="31" y="22"/>
                    <a:pt x="31" y="21"/>
                  </a:cubicBezTo>
                  <a:cubicBezTo>
                    <a:pt x="32" y="20"/>
                    <a:pt x="35" y="16"/>
                    <a:pt x="35" y="16"/>
                  </a:cubicBezTo>
                  <a:cubicBezTo>
                    <a:pt x="35" y="16"/>
                    <a:pt x="35" y="11"/>
                    <a:pt x="35" y="11"/>
                  </a:cubicBezTo>
                  <a:cubicBezTo>
                    <a:pt x="35" y="10"/>
                    <a:pt x="35" y="9"/>
                    <a:pt x="36" y="8"/>
                  </a:cubicBezTo>
                  <a:cubicBezTo>
                    <a:pt x="36" y="7"/>
                    <a:pt x="35" y="7"/>
                    <a:pt x="35" y="6"/>
                  </a:cubicBezTo>
                  <a:cubicBezTo>
                    <a:pt x="35" y="5"/>
                    <a:pt x="34" y="5"/>
                    <a:pt x="34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5" name="Freeform 215">
              <a:extLst>
                <a:ext uri="{FF2B5EF4-FFF2-40B4-BE49-F238E27FC236}">
                  <a16:creationId xmlns:a16="http://schemas.microsoft.com/office/drawing/2014/main" id="{FBCDFA79-CB81-4DE3-ABD3-3A00D916B0B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08363" y="2030413"/>
              <a:ext cx="82550" cy="139700"/>
            </a:xfrm>
            <a:custGeom>
              <a:avLst/>
              <a:gdLst>
                <a:gd name="T0" fmla="*/ 23 w 23"/>
                <a:gd name="T1" fmla="*/ 10 h 39"/>
                <a:gd name="T2" fmla="*/ 5 w 23"/>
                <a:gd name="T3" fmla="*/ 0 h 39"/>
                <a:gd name="T4" fmla="*/ 3 w 23"/>
                <a:gd name="T5" fmla="*/ 1 h 39"/>
                <a:gd name="T6" fmla="*/ 3 w 23"/>
                <a:gd name="T7" fmla="*/ 4 h 39"/>
                <a:gd name="T8" fmla="*/ 4 w 23"/>
                <a:gd name="T9" fmla="*/ 6 h 39"/>
                <a:gd name="T10" fmla="*/ 5 w 23"/>
                <a:gd name="T11" fmla="*/ 8 h 39"/>
                <a:gd name="T12" fmla="*/ 4 w 23"/>
                <a:gd name="T13" fmla="*/ 11 h 39"/>
                <a:gd name="T14" fmla="*/ 4 w 23"/>
                <a:gd name="T15" fmla="*/ 16 h 39"/>
                <a:gd name="T16" fmla="*/ 0 w 23"/>
                <a:gd name="T17" fmla="*/ 21 h 39"/>
                <a:gd name="T18" fmla="*/ 0 w 23"/>
                <a:gd name="T19" fmla="*/ 23 h 39"/>
                <a:gd name="T20" fmla="*/ 0 w 23"/>
                <a:gd name="T21" fmla="*/ 24 h 39"/>
                <a:gd name="T22" fmla="*/ 0 w 23"/>
                <a:gd name="T23" fmla="*/ 24 h 39"/>
                <a:gd name="T24" fmla="*/ 1 w 23"/>
                <a:gd name="T25" fmla="*/ 25 h 39"/>
                <a:gd name="T26" fmla="*/ 3 w 23"/>
                <a:gd name="T27" fmla="*/ 27 h 39"/>
                <a:gd name="T28" fmla="*/ 3 w 23"/>
                <a:gd name="T29" fmla="*/ 29 h 39"/>
                <a:gd name="T30" fmla="*/ 4 w 23"/>
                <a:gd name="T31" fmla="*/ 32 h 39"/>
                <a:gd name="T32" fmla="*/ 3 w 23"/>
                <a:gd name="T33" fmla="*/ 33 h 39"/>
                <a:gd name="T34" fmla="*/ 1 w 23"/>
                <a:gd name="T35" fmla="*/ 33 h 39"/>
                <a:gd name="T36" fmla="*/ 2 w 23"/>
                <a:gd name="T37" fmla="*/ 35 h 39"/>
                <a:gd name="T38" fmla="*/ 4 w 23"/>
                <a:gd name="T39" fmla="*/ 37 h 39"/>
                <a:gd name="T40" fmla="*/ 4 w 23"/>
                <a:gd name="T41" fmla="*/ 38 h 39"/>
                <a:gd name="T42" fmla="*/ 6 w 23"/>
                <a:gd name="T43" fmla="*/ 38 h 39"/>
                <a:gd name="T44" fmla="*/ 7 w 23"/>
                <a:gd name="T45" fmla="*/ 38 h 39"/>
                <a:gd name="T46" fmla="*/ 10 w 23"/>
                <a:gd name="T47" fmla="*/ 37 h 39"/>
                <a:gd name="T48" fmla="*/ 12 w 23"/>
                <a:gd name="T49" fmla="*/ 36 h 39"/>
                <a:gd name="T50" fmla="*/ 12 w 23"/>
                <a:gd name="T51" fmla="*/ 35 h 39"/>
                <a:gd name="T52" fmla="*/ 15 w 23"/>
                <a:gd name="T53" fmla="*/ 34 h 39"/>
                <a:gd name="T54" fmla="*/ 18 w 23"/>
                <a:gd name="T55" fmla="*/ 32 h 39"/>
                <a:gd name="T56" fmla="*/ 18 w 23"/>
                <a:gd name="T57" fmla="*/ 31 h 39"/>
                <a:gd name="T58" fmla="*/ 20 w 23"/>
                <a:gd name="T59" fmla="*/ 30 h 39"/>
                <a:gd name="T60" fmla="*/ 20 w 23"/>
                <a:gd name="T61" fmla="*/ 30 h 39"/>
                <a:gd name="T62" fmla="*/ 20 w 23"/>
                <a:gd name="T63" fmla="*/ 30 h 39"/>
                <a:gd name="T64" fmla="*/ 21 w 23"/>
                <a:gd name="T65" fmla="*/ 29 h 39"/>
                <a:gd name="T66" fmla="*/ 19 w 23"/>
                <a:gd name="T67" fmla="*/ 28 h 39"/>
                <a:gd name="T68" fmla="*/ 19 w 23"/>
                <a:gd name="T69" fmla="*/ 26 h 39"/>
                <a:gd name="T70" fmla="*/ 19 w 23"/>
                <a:gd name="T71" fmla="*/ 25 h 39"/>
                <a:gd name="T72" fmla="*/ 19 w 23"/>
                <a:gd name="T73" fmla="*/ 23 h 39"/>
                <a:gd name="T74" fmla="*/ 20 w 23"/>
                <a:gd name="T75" fmla="*/ 21 h 39"/>
                <a:gd name="T76" fmla="*/ 21 w 23"/>
                <a:gd name="T77" fmla="*/ 20 h 39"/>
                <a:gd name="T78" fmla="*/ 23 w 23"/>
                <a:gd name="T79" fmla="*/ 18 h 39"/>
                <a:gd name="T80" fmla="*/ 23 w 23"/>
                <a:gd name="T81" fmla="*/ 16 h 39"/>
                <a:gd name="T82" fmla="*/ 23 w 23"/>
                <a:gd name="T83" fmla="*/ 1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" h="39">
                  <a:moveTo>
                    <a:pt x="23" y="1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4"/>
                    <a:pt x="3" y="4"/>
                  </a:cubicBezTo>
                  <a:cubicBezTo>
                    <a:pt x="3" y="5"/>
                    <a:pt x="4" y="5"/>
                    <a:pt x="4" y="6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1"/>
                    <a:pt x="4" y="16"/>
                    <a:pt x="4" y="16"/>
                  </a:cubicBezTo>
                  <a:cubicBezTo>
                    <a:pt x="4" y="16"/>
                    <a:pt x="1" y="20"/>
                    <a:pt x="0" y="21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0" y="23"/>
                    <a:pt x="0" y="23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2" y="25"/>
                    <a:pt x="3" y="27"/>
                    <a:pt x="3" y="27"/>
                  </a:cubicBezTo>
                  <a:cubicBezTo>
                    <a:pt x="3" y="28"/>
                    <a:pt x="3" y="28"/>
                    <a:pt x="3" y="29"/>
                  </a:cubicBezTo>
                  <a:cubicBezTo>
                    <a:pt x="3" y="31"/>
                    <a:pt x="4" y="32"/>
                    <a:pt x="4" y="32"/>
                  </a:cubicBezTo>
                  <a:cubicBezTo>
                    <a:pt x="4" y="33"/>
                    <a:pt x="4" y="33"/>
                    <a:pt x="3" y="33"/>
                  </a:cubicBezTo>
                  <a:cubicBezTo>
                    <a:pt x="2" y="33"/>
                    <a:pt x="1" y="33"/>
                    <a:pt x="1" y="33"/>
                  </a:cubicBezTo>
                  <a:cubicBezTo>
                    <a:pt x="1" y="33"/>
                    <a:pt x="1" y="34"/>
                    <a:pt x="2" y="35"/>
                  </a:cubicBezTo>
                  <a:cubicBezTo>
                    <a:pt x="3" y="35"/>
                    <a:pt x="3" y="36"/>
                    <a:pt x="4" y="37"/>
                  </a:cubicBezTo>
                  <a:cubicBezTo>
                    <a:pt x="4" y="37"/>
                    <a:pt x="4" y="38"/>
                    <a:pt x="4" y="38"/>
                  </a:cubicBezTo>
                  <a:cubicBezTo>
                    <a:pt x="5" y="39"/>
                    <a:pt x="5" y="39"/>
                    <a:pt x="6" y="38"/>
                  </a:cubicBezTo>
                  <a:cubicBezTo>
                    <a:pt x="6" y="37"/>
                    <a:pt x="7" y="39"/>
                    <a:pt x="7" y="38"/>
                  </a:cubicBezTo>
                  <a:cubicBezTo>
                    <a:pt x="8" y="37"/>
                    <a:pt x="9" y="37"/>
                    <a:pt x="10" y="37"/>
                  </a:cubicBezTo>
                  <a:cubicBezTo>
                    <a:pt x="10" y="37"/>
                    <a:pt x="11" y="36"/>
                    <a:pt x="12" y="36"/>
                  </a:cubicBezTo>
                  <a:cubicBezTo>
                    <a:pt x="12" y="36"/>
                    <a:pt x="11" y="35"/>
                    <a:pt x="12" y="35"/>
                  </a:cubicBezTo>
                  <a:cubicBezTo>
                    <a:pt x="13" y="34"/>
                    <a:pt x="15" y="35"/>
                    <a:pt x="15" y="34"/>
                  </a:cubicBezTo>
                  <a:cubicBezTo>
                    <a:pt x="16" y="33"/>
                    <a:pt x="17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19" y="28"/>
                    <a:pt x="19" y="28"/>
                  </a:cubicBezTo>
                  <a:cubicBezTo>
                    <a:pt x="19" y="27"/>
                    <a:pt x="20" y="26"/>
                    <a:pt x="19" y="26"/>
                  </a:cubicBezTo>
                  <a:cubicBezTo>
                    <a:pt x="18" y="26"/>
                    <a:pt x="18" y="25"/>
                    <a:pt x="19" y="25"/>
                  </a:cubicBezTo>
                  <a:cubicBezTo>
                    <a:pt x="19" y="24"/>
                    <a:pt x="18" y="23"/>
                    <a:pt x="19" y="23"/>
                  </a:cubicBezTo>
                  <a:cubicBezTo>
                    <a:pt x="20" y="23"/>
                    <a:pt x="19" y="21"/>
                    <a:pt x="20" y="21"/>
                  </a:cubicBezTo>
                  <a:cubicBezTo>
                    <a:pt x="21" y="21"/>
                    <a:pt x="21" y="20"/>
                    <a:pt x="21" y="20"/>
                  </a:cubicBezTo>
                  <a:cubicBezTo>
                    <a:pt x="21" y="19"/>
                    <a:pt x="22" y="18"/>
                    <a:pt x="23" y="18"/>
                  </a:cubicBezTo>
                  <a:cubicBezTo>
                    <a:pt x="23" y="18"/>
                    <a:pt x="23" y="16"/>
                    <a:pt x="23" y="16"/>
                  </a:cubicBezTo>
                  <a:lnTo>
                    <a:pt x="23" y="10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6" name="Freeform 216">
              <a:extLst>
                <a:ext uri="{FF2B5EF4-FFF2-40B4-BE49-F238E27FC236}">
                  <a16:creationId xmlns:a16="http://schemas.microsoft.com/office/drawing/2014/main" id="{50AA2BBB-D721-46F2-BF81-4C2601D3C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22638" y="1954213"/>
              <a:ext cx="95250" cy="90488"/>
            </a:xfrm>
            <a:custGeom>
              <a:avLst/>
              <a:gdLst>
                <a:gd name="T0" fmla="*/ 24 w 26"/>
                <a:gd name="T1" fmla="*/ 5 h 25"/>
                <a:gd name="T2" fmla="*/ 23 w 26"/>
                <a:gd name="T3" fmla="*/ 1 h 25"/>
                <a:gd name="T4" fmla="*/ 22 w 26"/>
                <a:gd name="T5" fmla="*/ 1 h 25"/>
                <a:gd name="T6" fmla="*/ 20 w 26"/>
                <a:gd name="T7" fmla="*/ 1 h 25"/>
                <a:gd name="T8" fmla="*/ 17 w 26"/>
                <a:gd name="T9" fmla="*/ 1 h 25"/>
                <a:gd name="T10" fmla="*/ 12 w 26"/>
                <a:gd name="T11" fmla="*/ 1 h 25"/>
                <a:gd name="T12" fmla="*/ 9 w 26"/>
                <a:gd name="T13" fmla="*/ 2 h 25"/>
                <a:gd name="T14" fmla="*/ 5 w 26"/>
                <a:gd name="T15" fmla="*/ 0 h 25"/>
                <a:gd name="T16" fmla="*/ 2 w 26"/>
                <a:gd name="T17" fmla="*/ 0 h 25"/>
                <a:gd name="T18" fmla="*/ 1 w 26"/>
                <a:gd name="T19" fmla="*/ 0 h 25"/>
                <a:gd name="T20" fmla="*/ 1 w 26"/>
                <a:gd name="T21" fmla="*/ 3 h 25"/>
                <a:gd name="T22" fmla="*/ 1 w 26"/>
                <a:gd name="T23" fmla="*/ 7 h 25"/>
                <a:gd name="T24" fmla="*/ 1 w 26"/>
                <a:gd name="T25" fmla="*/ 24 h 25"/>
                <a:gd name="T26" fmla="*/ 15 w 26"/>
                <a:gd name="T27" fmla="*/ 24 h 25"/>
                <a:gd name="T28" fmla="*/ 16 w 26"/>
                <a:gd name="T29" fmla="*/ 24 h 25"/>
                <a:gd name="T30" fmla="*/ 17 w 26"/>
                <a:gd name="T31" fmla="*/ 24 h 25"/>
                <a:gd name="T32" fmla="*/ 20 w 26"/>
                <a:gd name="T33" fmla="*/ 24 h 25"/>
                <a:gd name="T34" fmla="*/ 22 w 26"/>
                <a:gd name="T35" fmla="*/ 25 h 25"/>
                <a:gd name="T36" fmla="*/ 23 w 26"/>
                <a:gd name="T37" fmla="*/ 24 h 25"/>
                <a:gd name="T38" fmla="*/ 24 w 26"/>
                <a:gd name="T39" fmla="*/ 22 h 25"/>
                <a:gd name="T40" fmla="*/ 26 w 26"/>
                <a:gd name="T41" fmla="*/ 21 h 25"/>
                <a:gd name="T42" fmla="*/ 26 w 26"/>
                <a:gd name="T43" fmla="*/ 21 h 25"/>
                <a:gd name="T44" fmla="*/ 26 w 26"/>
                <a:gd name="T45" fmla="*/ 20 h 25"/>
                <a:gd name="T46" fmla="*/ 25 w 26"/>
                <a:gd name="T47" fmla="*/ 18 h 25"/>
                <a:gd name="T48" fmla="*/ 22 w 26"/>
                <a:gd name="T49" fmla="*/ 13 h 25"/>
                <a:gd name="T50" fmla="*/ 21 w 26"/>
                <a:gd name="T51" fmla="*/ 11 h 25"/>
                <a:gd name="T52" fmla="*/ 20 w 26"/>
                <a:gd name="T53" fmla="*/ 8 h 25"/>
                <a:gd name="T54" fmla="*/ 18 w 26"/>
                <a:gd name="T55" fmla="*/ 4 h 25"/>
                <a:gd name="T56" fmla="*/ 20 w 26"/>
                <a:gd name="T57" fmla="*/ 7 h 25"/>
                <a:gd name="T58" fmla="*/ 22 w 26"/>
                <a:gd name="T59" fmla="*/ 10 h 25"/>
                <a:gd name="T60" fmla="*/ 24 w 26"/>
                <a:gd name="T61" fmla="*/ 7 h 25"/>
                <a:gd name="T62" fmla="*/ 24 w 26"/>
                <a:gd name="T63" fmla="*/ 7 h 25"/>
                <a:gd name="T64" fmla="*/ 24 w 26"/>
                <a:gd name="T65" fmla="*/ 6 h 25"/>
                <a:gd name="T66" fmla="*/ 24 w 26"/>
                <a:gd name="T67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6" h="25">
                  <a:moveTo>
                    <a:pt x="24" y="5"/>
                  </a:move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2"/>
                    <a:pt x="21" y="1"/>
                    <a:pt x="20" y="1"/>
                  </a:cubicBezTo>
                  <a:cubicBezTo>
                    <a:pt x="19" y="2"/>
                    <a:pt x="18" y="1"/>
                    <a:pt x="17" y="1"/>
                  </a:cubicBezTo>
                  <a:cubicBezTo>
                    <a:pt x="16" y="0"/>
                    <a:pt x="13" y="1"/>
                    <a:pt x="12" y="1"/>
                  </a:cubicBezTo>
                  <a:cubicBezTo>
                    <a:pt x="12" y="2"/>
                    <a:pt x="10" y="2"/>
                    <a:pt x="9" y="2"/>
                  </a:cubicBezTo>
                  <a:cubicBezTo>
                    <a:pt x="8" y="1"/>
                    <a:pt x="7" y="1"/>
                    <a:pt x="5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2"/>
                    <a:pt x="2" y="2"/>
                    <a:pt x="1" y="3"/>
                  </a:cubicBezTo>
                  <a:cubicBezTo>
                    <a:pt x="0" y="4"/>
                    <a:pt x="1" y="5"/>
                    <a:pt x="1" y="7"/>
                  </a:cubicBezTo>
                  <a:cubicBezTo>
                    <a:pt x="1" y="8"/>
                    <a:pt x="1" y="18"/>
                    <a:pt x="1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6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1" y="25"/>
                    <a:pt x="22" y="25"/>
                  </a:cubicBezTo>
                  <a:cubicBezTo>
                    <a:pt x="22" y="25"/>
                    <a:pt x="22" y="24"/>
                    <a:pt x="23" y="24"/>
                  </a:cubicBezTo>
                  <a:cubicBezTo>
                    <a:pt x="24" y="24"/>
                    <a:pt x="24" y="22"/>
                    <a:pt x="24" y="22"/>
                  </a:cubicBezTo>
                  <a:cubicBezTo>
                    <a:pt x="25" y="22"/>
                    <a:pt x="25" y="22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0"/>
                  </a:cubicBezTo>
                  <a:cubicBezTo>
                    <a:pt x="26" y="19"/>
                    <a:pt x="25" y="19"/>
                    <a:pt x="25" y="18"/>
                  </a:cubicBezTo>
                  <a:cubicBezTo>
                    <a:pt x="24" y="16"/>
                    <a:pt x="22" y="14"/>
                    <a:pt x="22" y="13"/>
                  </a:cubicBezTo>
                  <a:cubicBezTo>
                    <a:pt x="22" y="12"/>
                    <a:pt x="21" y="12"/>
                    <a:pt x="21" y="11"/>
                  </a:cubicBezTo>
                  <a:cubicBezTo>
                    <a:pt x="21" y="10"/>
                    <a:pt x="21" y="10"/>
                    <a:pt x="20" y="8"/>
                  </a:cubicBezTo>
                  <a:cubicBezTo>
                    <a:pt x="18" y="7"/>
                    <a:pt x="18" y="4"/>
                    <a:pt x="18" y="4"/>
                  </a:cubicBezTo>
                  <a:cubicBezTo>
                    <a:pt x="19" y="4"/>
                    <a:pt x="20" y="6"/>
                    <a:pt x="20" y="7"/>
                  </a:cubicBezTo>
                  <a:cubicBezTo>
                    <a:pt x="20" y="8"/>
                    <a:pt x="22" y="10"/>
                    <a:pt x="22" y="10"/>
                  </a:cubicBezTo>
                  <a:cubicBezTo>
                    <a:pt x="23" y="10"/>
                    <a:pt x="23" y="6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4" y="5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7" name="Freeform 217">
              <a:extLst>
                <a:ext uri="{FF2B5EF4-FFF2-40B4-BE49-F238E27FC236}">
                  <a16:creationId xmlns:a16="http://schemas.microsoft.com/office/drawing/2014/main" id="{1C4D406C-3747-4024-8296-A40831999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8050" y="2212975"/>
              <a:ext cx="46037" cy="50800"/>
            </a:xfrm>
            <a:custGeom>
              <a:avLst/>
              <a:gdLst>
                <a:gd name="T0" fmla="*/ 6 w 13"/>
                <a:gd name="T1" fmla="*/ 13 h 14"/>
                <a:gd name="T2" fmla="*/ 7 w 13"/>
                <a:gd name="T3" fmla="*/ 12 h 14"/>
                <a:gd name="T4" fmla="*/ 8 w 13"/>
                <a:gd name="T5" fmla="*/ 11 h 14"/>
                <a:gd name="T6" fmla="*/ 9 w 13"/>
                <a:gd name="T7" fmla="*/ 9 h 14"/>
                <a:gd name="T8" fmla="*/ 10 w 13"/>
                <a:gd name="T9" fmla="*/ 11 h 14"/>
                <a:gd name="T10" fmla="*/ 12 w 13"/>
                <a:gd name="T11" fmla="*/ 11 h 14"/>
                <a:gd name="T12" fmla="*/ 13 w 13"/>
                <a:gd name="T13" fmla="*/ 8 h 14"/>
                <a:gd name="T14" fmla="*/ 12 w 13"/>
                <a:gd name="T15" fmla="*/ 6 h 14"/>
                <a:gd name="T16" fmla="*/ 12 w 13"/>
                <a:gd name="T17" fmla="*/ 4 h 14"/>
                <a:gd name="T18" fmla="*/ 12 w 13"/>
                <a:gd name="T19" fmla="*/ 2 h 14"/>
                <a:gd name="T20" fmla="*/ 10 w 13"/>
                <a:gd name="T21" fmla="*/ 2 h 14"/>
                <a:gd name="T22" fmla="*/ 10 w 13"/>
                <a:gd name="T23" fmla="*/ 0 h 14"/>
                <a:gd name="T24" fmla="*/ 7 w 13"/>
                <a:gd name="T25" fmla="*/ 0 h 14"/>
                <a:gd name="T26" fmla="*/ 6 w 13"/>
                <a:gd name="T27" fmla="*/ 0 h 14"/>
                <a:gd name="T28" fmla="*/ 6 w 13"/>
                <a:gd name="T29" fmla="*/ 3 h 14"/>
                <a:gd name="T30" fmla="*/ 3 w 13"/>
                <a:gd name="T31" fmla="*/ 3 h 14"/>
                <a:gd name="T32" fmla="*/ 2 w 13"/>
                <a:gd name="T33" fmla="*/ 3 h 14"/>
                <a:gd name="T34" fmla="*/ 2 w 13"/>
                <a:gd name="T35" fmla="*/ 3 h 14"/>
                <a:gd name="T36" fmla="*/ 2 w 13"/>
                <a:gd name="T37" fmla="*/ 5 h 14"/>
                <a:gd name="T38" fmla="*/ 1 w 13"/>
                <a:gd name="T39" fmla="*/ 6 h 14"/>
                <a:gd name="T40" fmla="*/ 0 w 13"/>
                <a:gd name="T41" fmla="*/ 7 h 14"/>
                <a:gd name="T42" fmla="*/ 1 w 13"/>
                <a:gd name="T43" fmla="*/ 9 h 14"/>
                <a:gd name="T44" fmla="*/ 3 w 13"/>
                <a:gd name="T45" fmla="*/ 11 h 14"/>
                <a:gd name="T46" fmla="*/ 5 w 13"/>
                <a:gd name="T47" fmla="*/ 14 h 14"/>
                <a:gd name="T48" fmla="*/ 6 w 13"/>
                <a:gd name="T4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" h="14">
                  <a:moveTo>
                    <a:pt x="6" y="13"/>
                  </a:moveTo>
                  <a:cubicBezTo>
                    <a:pt x="8" y="13"/>
                    <a:pt x="7" y="13"/>
                    <a:pt x="7" y="12"/>
                  </a:cubicBezTo>
                  <a:cubicBezTo>
                    <a:pt x="6" y="10"/>
                    <a:pt x="7" y="11"/>
                    <a:pt x="8" y="11"/>
                  </a:cubicBezTo>
                  <a:cubicBezTo>
                    <a:pt x="9" y="11"/>
                    <a:pt x="9" y="9"/>
                    <a:pt x="9" y="9"/>
                  </a:cubicBezTo>
                  <a:cubicBezTo>
                    <a:pt x="10" y="9"/>
                    <a:pt x="10" y="11"/>
                    <a:pt x="10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3" y="11"/>
                    <a:pt x="13" y="9"/>
                    <a:pt x="13" y="8"/>
                  </a:cubicBezTo>
                  <a:cubicBezTo>
                    <a:pt x="13" y="7"/>
                    <a:pt x="13" y="6"/>
                    <a:pt x="12" y="6"/>
                  </a:cubicBezTo>
                  <a:cubicBezTo>
                    <a:pt x="12" y="5"/>
                    <a:pt x="11" y="4"/>
                    <a:pt x="12" y="4"/>
                  </a:cubicBezTo>
                  <a:cubicBezTo>
                    <a:pt x="13" y="4"/>
                    <a:pt x="13" y="3"/>
                    <a:pt x="12" y="2"/>
                  </a:cubicBezTo>
                  <a:cubicBezTo>
                    <a:pt x="11" y="2"/>
                    <a:pt x="10" y="3"/>
                    <a:pt x="10" y="2"/>
                  </a:cubicBezTo>
                  <a:cubicBezTo>
                    <a:pt x="10" y="2"/>
                    <a:pt x="10" y="1"/>
                    <a:pt x="10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3"/>
                    <a:pt x="6" y="3"/>
                  </a:cubicBezTo>
                  <a:cubicBezTo>
                    <a:pt x="6" y="3"/>
                    <a:pt x="4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3" y="5"/>
                    <a:pt x="1" y="5"/>
                    <a:pt x="1" y="6"/>
                  </a:cubicBezTo>
                  <a:cubicBezTo>
                    <a:pt x="1" y="6"/>
                    <a:pt x="1" y="7"/>
                    <a:pt x="0" y="7"/>
                  </a:cubicBezTo>
                  <a:cubicBezTo>
                    <a:pt x="0" y="7"/>
                    <a:pt x="1" y="9"/>
                    <a:pt x="1" y="9"/>
                  </a:cubicBezTo>
                  <a:cubicBezTo>
                    <a:pt x="1" y="10"/>
                    <a:pt x="2" y="10"/>
                    <a:pt x="3" y="11"/>
                  </a:cubicBezTo>
                  <a:cubicBezTo>
                    <a:pt x="4" y="13"/>
                    <a:pt x="4" y="13"/>
                    <a:pt x="5" y="14"/>
                  </a:cubicBezTo>
                  <a:cubicBezTo>
                    <a:pt x="6" y="14"/>
                    <a:pt x="6" y="13"/>
                    <a:pt x="6" y="1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8" name="Freeform 218">
              <a:extLst>
                <a:ext uri="{FF2B5EF4-FFF2-40B4-BE49-F238E27FC236}">
                  <a16:creationId xmlns:a16="http://schemas.microsoft.com/office/drawing/2014/main" id="{CA7C2ACB-AFFA-44D4-9BC0-6B5514F4E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4875" y="2212975"/>
              <a:ext cx="17462" cy="11113"/>
            </a:xfrm>
            <a:custGeom>
              <a:avLst/>
              <a:gdLst>
                <a:gd name="T0" fmla="*/ 5 w 5"/>
                <a:gd name="T1" fmla="*/ 3 h 3"/>
                <a:gd name="T2" fmla="*/ 5 w 5"/>
                <a:gd name="T3" fmla="*/ 0 h 3"/>
                <a:gd name="T4" fmla="*/ 5 w 5"/>
                <a:gd name="T5" fmla="*/ 0 h 3"/>
                <a:gd name="T6" fmla="*/ 1 w 5"/>
                <a:gd name="T7" fmla="*/ 0 h 3"/>
                <a:gd name="T8" fmla="*/ 1 w 5"/>
                <a:gd name="T9" fmla="*/ 0 h 3"/>
                <a:gd name="T10" fmla="*/ 1 w 5"/>
                <a:gd name="T11" fmla="*/ 1 h 3"/>
                <a:gd name="T12" fmla="*/ 1 w 5"/>
                <a:gd name="T13" fmla="*/ 2 h 3"/>
                <a:gd name="T14" fmla="*/ 1 w 5"/>
                <a:gd name="T15" fmla="*/ 3 h 3"/>
                <a:gd name="T16" fmla="*/ 2 w 5"/>
                <a:gd name="T17" fmla="*/ 3 h 3"/>
                <a:gd name="T18" fmla="*/ 5 w 5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3">
                  <a:moveTo>
                    <a:pt x="5" y="3"/>
                  </a:moveTo>
                  <a:cubicBezTo>
                    <a:pt x="5" y="3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1"/>
                    <a:pt x="1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3" y="3"/>
                    <a:pt x="5" y="3"/>
                    <a:pt x="5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9" name="Freeform 219">
              <a:extLst>
                <a:ext uri="{FF2B5EF4-FFF2-40B4-BE49-F238E27FC236}">
                  <a16:creationId xmlns:a16="http://schemas.microsoft.com/office/drawing/2014/main" id="{E41C3D22-687E-48DF-AD59-C58A7B14A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30588" y="2198688"/>
              <a:ext cx="61912" cy="76200"/>
            </a:xfrm>
            <a:custGeom>
              <a:avLst/>
              <a:gdLst>
                <a:gd name="T0" fmla="*/ 5 w 17"/>
                <a:gd name="T1" fmla="*/ 20 h 21"/>
                <a:gd name="T2" fmla="*/ 6 w 17"/>
                <a:gd name="T3" fmla="*/ 20 h 21"/>
                <a:gd name="T4" fmla="*/ 8 w 17"/>
                <a:gd name="T5" fmla="*/ 20 h 21"/>
                <a:gd name="T6" fmla="*/ 9 w 17"/>
                <a:gd name="T7" fmla="*/ 20 h 21"/>
                <a:gd name="T8" fmla="*/ 11 w 17"/>
                <a:gd name="T9" fmla="*/ 18 h 21"/>
                <a:gd name="T10" fmla="*/ 11 w 17"/>
                <a:gd name="T11" fmla="*/ 17 h 21"/>
                <a:gd name="T12" fmla="*/ 12 w 17"/>
                <a:gd name="T13" fmla="*/ 13 h 21"/>
                <a:gd name="T14" fmla="*/ 14 w 17"/>
                <a:gd name="T15" fmla="*/ 10 h 21"/>
                <a:gd name="T16" fmla="*/ 15 w 17"/>
                <a:gd name="T17" fmla="*/ 5 h 21"/>
                <a:gd name="T18" fmla="*/ 16 w 17"/>
                <a:gd name="T19" fmla="*/ 3 h 21"/>
                <a:gd name="T20" fmla="*/ 17 w 17"/>
                <a:gd name="T21" fmla="*/ 1 h 21"/>
                <a:gd name="T22" fmla="*/ 17 w 17"/>
                <a:gd name="T23" fmla="*/ 1 h 21"/>
                <a:gd name="T24" fmla="*/ 15 w 17"/>
                <a:gd name="T25" fmla="*/ 0 h 21"/>
                <a:gd name="T26" fmla="*/ 14 w 17"/>
                <a:gd name="T27" fmla="*/ 1 h 21"/>
                <a:gd name="T28" fmla="*/ 12 w 17"/>
                <a:gd name="T29" fmla="*/ 1 h 21"/>
                <a:gd name="T30" fmla="*/ 12 w 17"/>
                <a:gd name="T31" fmla="*/ 3 h 21"/>
                <a:gd name="T32" fmla="*/ 11 w 17"/>
                <a:gd name="T33" fmla="*/ 5 h 21"/>
                <a:gd name="T34" fmla="*/ 8 w 17"/>
                <a:gd name="T35" fmla="*/ 4 h 21"/>
                <a:gd name="T36" fmla="*/ 5 w 17"/>
                <a:gd name="T37" fmla="*/ 4 h 21"/>
                <a:gd name="T38" fmla="*/ 5 w 17"/>
                <a:gd name="T39" fmla="*/ 6 h 21"/>
                <a:gd name="T40" fmla="*/ 7 w 17"/>
                <a:gd name="T41" fmla="*/ 6 h 21"/>
                <a:gd name="T42" fmla="*/ 7 w 17"/>
                <a:gd name="T43" fmla="*/ 8 h 21"/>
                <a:gd name="T44" fmla="*/ 7 w 17"/>
                <a:gd name="T45" fmla="*/ 10 h 21"/>
                <a:gd name="T46" fmla="*/ 8 w 17"/>
                <a:gd name="T47" fmla="*/ 12 h 21"/>
                <a:gd name="T48" fmla="*/ 7 w 17"/>
                <a:gd name="T49" fmla="*/ 15 h 21"/>
                <a:gd name="T50" fmla="*/ 5 w 17"/>
                <a:gd name="T51" fmla="*/ 15 h 21"/>
                <a:gd name="T52" fmla="*/ 4 w 17"/>
                <a:gd name="T53" fmla="*/ 13 h 21"/>
                <a:gd name="T54" fmla="*/ 3 w 17"/>
                <a:gd name="T55" fmla="*/ 15 h 21"/>
                <a:gd name="T56" fmla="*/ 2 w 17"/>
                <a:gd name="T57" fmla="*/ 16 h 21"/>
                <a:gd name="T58" fmla="*/ 1 w 17"/>
                <a:gd name="T59" fmla="*/ 17 h 21"/>
                <a:gd name="T60" fmla="*/ 0 w 17"/>
                <a:gd name="T61" fmla="*/ 18 h 21"/>
                <a:gd name="T62" fmla="*/ 1 w 17"/>
                <a:gd name="T63" fmla="*/ 18 h 21"/>
                <a:gd name="T64" fmla="*/ 3 w 17"/>
                <a:gd name="T65" fmla="*/ 21 h 21"/>
                <a:gd name="T66" fmla="*/ 5 w 17"/>
                <a:gd name="T67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" h="21">
                  <a:moveTo>
                    <a:pt x="5" y="20"/>
                  </a:moveTo>
                  <a:cubicBezTo>
                    <a:pt x="5" y="20"/>
                    <a:pt x="5" y="21"/>
                    <a:pt x="6" y="20"/>
                  </a:cubicBezTo>
                  <a:cubicBezTo>
                    <a:pt x="7" y="19"/>
                    <a:pt x="8" y="19"/>
                    <a:pt x="8" y="20"/>
                  </a:cubicBezTo>
                  <a:cubicBezTo>
                    <a:pt x="8" y="21"/>
                    <a:pt x="8" y="21"/>
                    <a:pt x="9" y="20"/>
                  </a:cubicBezTo>
                  <a:cubicBezTo>
                    <a:pt x="10" y="19"/>
                    <a:pt x="11" y="20"/>
                    <a:pt x="11" y="18"/>
                  </a:cubicBezTo>
                  <a:cubicBezTo>
                    <a:pt x="11" y="17"/>
                    <a:pt x="11" y="18"/>
                    <a:pt x="11" y="17"/>
                  </a:cubicBezTo>
                  <a:cubicBezTo>
                    <a:pt x="11" y="15"/>
                    <a:pt x="12" y="14"/>
                    <a:pt x="12" y="13"/>
                  </a:cubicBezTo>
                  <a:cubicBezTo>
                    <a:pt x="12" y="12"/>
                    <a:pt x="14" y="11"/>
                    <a:pt x="14" y="10"/>
                  </a:cubicBezTo>
                  <a:cubicBezTo>
                    <a:pt x="14" y="9"/>
                    <a:pt x="15" y="7"/>
                    <a:pt x="15" y="5"/>
                  </a:cubicBezTo>
                  <a:cubicBezTo>
                    <a:pt x="15" y="4"/>
                    <a:pt x="16" y="4"/>
                    <a:pt x="16" y="3"/>
                  </a:cubicBezTo>
                  <a:cubicBezTo>
                    <a:pt x="17" y="2"/>
                    <a:pt x="17" y="2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2"/>
                    <a:pt x="12" y="3"/>
                  </a:cubicBezTo>
                  <a:cubicBezTo>
                    <a:pt x="11" y="3"/>
                    <a:pt x="11" y="5"/>
                    <a:pt x="11" y="5"/>
                  </a:cubicBezTo>
                  <a:cubicBezTo>
                    <a:pt x="11" y="5"/>
                    <a:pt x="9" y="4"/>
                    <a:pt x="8" y="4"/>
                  </a:cubicBezTo>
                  <a:cubicBezTo>
                    <a:pt x="8" y="4"/>
                    <a:pt x="6" y="4"/>
                    <a:pt x="5" y="4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8" y="7"/>
                    <a:pt x="8" y="8"/>
                    <a:pt x="7" y="8"/>
                  </a:cubicBezTo>
                  <a:cubicBezTo>
                    <a:pt x="6" y="8"/>
                    <a:pt x="7" y="9"/>
                    <a:pt x="7" y="10"/>
                  </a:cubicBezTo>
                  <a:cubicBezTo>
                    <a:pt x="8" y="10"/>
                    <a:pt x="8" y="11"/>
                    <a:pt x="8" y="12"/>
                  </a:cubicBezTo>
                  <a:cubicBezTo>
                    <a:pt x="8" y="13"/>
                    <a:pt x="8" y="15"/>
                    <a:pt x="7" y="15"/>
                  </a:cubicBezTo>
                  <a:cubicBezTo>
                    <a:pt x="6" y="15"/>
                    <a:pt x="6" y="15"/>
                    <a:pt x="5" y="15"/>
                  </a:cubicBezTo>
                  <a:cubicBezTo>
                    <a:pt x="5" y="15"/>
                    <a:pt x="5" y="13"/>
                    <a:pt x="4" y="13"/>
                  </a:cubicBezTo>
                  <a:cubicBezTo>
                    <a:pt x="4" y="13"/>
                    <a:pt x="4" y="15"/>
                    <a:pt x="3" y="15"/>
                  </a:cubicBezTo>
                  <a:cubicBezTo>
                    <a:pt x="2" y="15"/>
                    <a:pt x="1" y="14"/>
                    <a:pt x="2" y="16"/>
                  </a:cubicBezTo>
                  <a:cubicBezTo>
                    <a:pt x="2" y="17"/>
                    <a:pt x="3" y="17"/>
                    <a:pt x="1" y="17"/>
                  </a:cubicBezTo>
                  <a:cubicBezTo>
                    <a:pt x="1" y="17"/>
                    <a:pt x="1" y="18"/>
                    <a:pt x="0" y="18"/>
                  </a:cubicBezTo>
                  <a:cubicBezTo>
                    <a:pt x="0" y="18"/>
                    <a:pt x="0" y="18"/>
                    <a:pt x="1" y="18"/>
                  </a:cubicBezTo>
                  <a:cubicBezTo>
                    <a:pt x="2" y="19"/>
                    <a:pt x="2" y="20"/>
                    <a:pt x="3" y="21"/>
                  </a:cubicBezTo>
                  <a:cubicBezTo>
                    <a:pt x="4" y="20"/>
                    <a:pt x="5" y="20"/>
                    <a:pt x="5" y="2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0" name="Freeform 220">
              <a:extLst>
                <a:ext uri="{FF2B5EF4-FFF2-40B4-BE49-F238E27FC236}">
                  <a16:creationId xmlns:a16="http://schemas.microsoft.com/office/drawing/2014/main" id="{6C64F3C3-EDAA-4D81-B773-F29707094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43275" y="2030413"/>
              <a:ext cx="136525" cy="171450"/>
            </a:xfrm>
            <a:custGeom>
              <a:avLst/>
              <a:gdLst>
                <a:gd name="T0" fmla="*/ 29 w 38"/>
                <a:gd name="T1" fmla="*/ 3 h 48"/>
                <a:gd name="T2" fmla="*/ 26 w 38"/>
                <a:gd name="T3" fmla="*/ 3 h 48"/>
                <a:gd name="T4" fmla="*/ 22 w 38"/>
                <a:gd name="T5" fmla="*/ 3 h 48"/>
                <a:gd name="T6" fmla="*/ 7 w 38"/>
                <a:gd name="T7" fmla="*/ 3 h 48"/>
                <a:gd name="T8" fmla="*/ 5 w 38"/>
                <a:gd name="T9" fmla="*/ 8 h 48"/>
                <a:gd name="T10" fmla="*/ 5 w 38"/>
                <a:gd name="T11" fmla="*/ 18 h 48"/>
                <a:gd name="T12" fmla="*/ 2 w 38"/>
                <a:gd name="T13" fmla="*/ 21 h 48"/>
                <a:gd name="T14" fmla="*/ 1 w 38"/>
                <a:gd name="T15" fmla="*/ 25 h 48"/>
                <a:gd name="T16" fmla="*/ 1 w 38"/>
                <a:gd name="T17" fmla="*/ 28 h 48"/>
                <a:gd name="T18" fmla="*/ 2 w 38"/>
                <a:gd name="T19" fmla="*/ 30 h 48"/>
                <a:gd name="T20" fmla="*/ 4 w 38"/>
                <a:gd name="T21" fmla="*/ 34 h 48"/>
                <a:gd name="T22" fmla="*/ 5 w 38"/>
                <a:gd name="T23" fmla="*/ 35 h 48"/>
                <a:gd name="T24" fmla="*/ 7 w 38"/>
                <a:gd name="T25" fmla="*/ 37 h 48"/>
                <a:gd name="T26" fmla="*/ 9 w 38"/>
                <a:gd name="T27" fmla="*/ 40 h 48"/>
                <a:gd name="T28" fmla="*/ 12 w 38"/>
                <a:gd name="T29" fmla="*/ 42 h 48"/>
                <a:gd name="T30" fmla="*/ 13 w 38"/>
                <a:gd name="T31" fmla="*/ 44 h 48"/>
                <a:gd name="T32" fmla="*/ 16 w 38"/>
                <a:gd name="T33" fmla="*/ 45 h 48"/>
                <a:gd name="T34" fmla="*/ 18 w 38"/>
                <a:gd name="T35" fmla="*/ 45 h 48"/>
                <a:gd name="T36" fmla="*/ 22 w 38"/>
                <a:gd name="T37" fmla="*/ 47 h 48"/>
                <a:gd name="T38" fmla="*/ 25 w 38"/>
                <a:gd name="T39" fmla="*/ 47 h 48"/>
                <a:gd name="T40" fmla="*/ 28 w 38"/>
                <a:gd name="T41" fmla="*/ 46 h 48"/>
                <a:gd name="T42" fmla="*/ 30 w 38"/>
                <a:gd name="T43" fmla="*/ 44 h 48"/>
                <a:gd name="T44" fmla="*/ 32 w 38"/>
                <a:gd name="T45" fmla="*/ 45 h 48"/>
                <a:gd name="T46" fmla="*/ 30 w 38"/>
                <a:gd name="T47" fmla="*/ 41 h 48"/>
                <a:gd name="T48" fmla="*/ 26 w 38"/>
                <a:gd name="T49" fmla="*/ 37 h 48"/>
                <a:gd name="T50" fmla="*/ 28 w 38"/>
                <a:gd name="T51" fmla="*/ 36 h 48"/>
                <a:gd name="T52" fmla="*/ 29 w 38"/>
                <a:gd name="T53" fmla="*/ 31 h 48"/>
                <a:gd name="T54" fmla="*/ 31 w 38"/>
                <a:gd name="T55" fmla="*/ 28 h 48"/>
                <a:gd name="T56" fmla="*/ 33 w 38"/>
                <a:gd name="T57" fmla="*/ 25 h 48"/>
                <a:gd name="T58" fmla="*/ 34 w 38"/>
                <a:gd name="T59" fmla="*/ 19 h 48"/>
                <a:gd name="T60" fmla="*/ 36 w 38"/>
                <a:gd name="T61" fmla="*/ 15 h 48"/>
                <a:gd name="T62" fmla="*/ 37 w 38"/>
                <a:gd name="T63" fmla="*/ 12 h 48"/>
                <a:gd name="T64" fmla="*/ 35 w 38"/>
                <a:gd name="T65" fmla="*/ 4 h 48"/>
                <a:gd name="T66" fmla="*/ 32 w 38"/>
                <a:gd name="T67" fmla="*/ 0 h 48"/>
                <a:gd name="T68" fmla="*/ 30 w 38"/>
                <a:gd name="T69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" h="48">
                  <a:moveTo>
                    <a:pt x="30" y="1"/>
                  </a:moveTo>
                  <a:cubicBezTo>
                    <a:pt x="30" y="1"/>
                    <a:pt x="30" y="3"/>
                    <a:pt x="29" y="3"/>
                  </a:cubicBezTo>
                  <a:cubicBezTo>
                    <a:pt x="28" y="3"/>
                    <a:pt x="28" y="4"/>
                    <a:pt x="28" y="4"/>
                  </a:cubicBezTo>
                  <a:cubicBezTo>
                    <a:pt x="27" y="4"/>
                    <a:pt x="26" y="3"/>
                    <a:pt x="26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2" y="3"/>
                    <a:pt x="21" y="3"/>
                    <a:pt x="21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6"/>
                    <a:pt x="7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8"/>
                    <a:pt x="5" y="18"/>
                  </a:cubicBezTo>
                  <a:cubicBezTo>
                    <a:pt x="4" y="18"/>
                    <a:pt x="3" y="19"/>
                    <a:pt x="3" y="20"/>
                  </a:cubicBezTo>
                  <a:cubicBezTo>
                    <a:pt x="3" y="20"/>
                    <a:pt x="3" y="21"/>
                    <a:pt x="2" y="21"/>
                  </a:cubicBezTo>
                  <a:cubicBezTo>
                    <a:pt x="1" y="21"/>
                    <a:pt x="2" y="23"/>
                    <a:pt x="1" y="23"/>
                  </a:cubicBezTo>
                  <a:cubicBezTo>
                    <a:pt x="0" y="23"/>
                    <a:pt x="1" y="24"/>
                    <a:pt x="1" y="25"/>
                  </a:cubicBezTo>
                  <a:cubicBezTo>
                    <a:pt x="0" y="25"/>
                    <a:pt x="0" y="26"/>
                    <a:pt x="1" y="26"/>
                  </a:cubicBezTo>
                  <a:cubicBezTo>
                    <a:pt x="2" y="26"/>
                    <a:pt x="1" y="27"/>
                    <a:pt x="1" y="28"/>
                  </a:cubicBezTo>
                  <a:cubicBezTo>
                    <a:pt x="1" y="28"/>
                    <a:pt x="3" y="29"/>
                    <a:pt x="3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4" y="32"/>
                    <a:pt x="4" y="32"/>
                  </a:cubicBezTo>
                  <a:cubicBezTo>
                    <a:pt x="4" y="33"/>
                    <a:pt x="5" y="34"/>
                    <a:pt x="4" y="34"/>
                  </a:cubicBezTo>
                  <a:cubicBezTo>
                    <a:pt x="3" y="35"/>
                    <a:pt x="4" y="35"/>
                    <a:pt x="4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6" y="36"/>
                    <a:pt x="7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10" y="40"/>
                    <a:pt x="10" y="41"/>
                    <a:pt x="10" y="41"/>
                  </a:cubicBezTo>
                  <a:cubicBezTo>
                    <a:pt x="10" y="42"/>
                    <a:pt x="12" y="42"/>
                    <a:pt x="12" y="42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5"/>
                    <a:pt x="14" y="45"/>
                    <a:pt x="14" y="45"/>
                  </a:cubicBezTo>
                  <a:cubicBezTo>
                    <a:pt x="14" y="45"/>
                    <a:pt x="15" y="46"/>
                    <a:pt x="16" y="45"/>
                  </a:cubicBezTo>
                  <a:cubicBezTo>
                    <a:pt x="16" y="45"/>
                    <a:pt x="17" y="46"/>
                    <a:pt x="17" y="46"/>
                  </a:cubicBezTo>
                  <a:cubicBezTo>
                    <a:pt x="17" y="46"/>
                    <a:pt x="18" y="45"/>
                    <a:pt x="18" y="45"/>
                  </a:cubicBezTo>
                  <a:cubicBezTo>
                    <a:pt x="18" y="45"/>
                    <a:pt x="20" y="46"/>
                    <a:pt x="21" y="48"/>
                  </a:cubicBezTo>
                  <a:cubicBezTo>
                    <a:pt x="21" y="47"/>
                    <a:pt x="22" y="47"/>
                    <a:pt x="22" y="47"/>
                  </a:cubicBezTo>
                  <a:cubicBezTo>
                    <a:pt x="23" y="47"/>
                    <a:pt x="24" y="48"/>
                    <a:pt x="24" y="48"/>
                  </a:cubicBezTo>
                  <a:cubicBezTo>
                    <a:pt x="24" y="47"/>
                    <a:pt x="25" y="47"/>
                    <a:pt x="25" y="47"/>
                  </a:cubicBezTo>
                  <a:cubicBezTo>
                    <a:pt x="26" y="47"/>
                    <a:pt x="27" y="47"/>
                    <a:pt x="27" y="47"/>
                  </a:cubicBezTo>
                  <a:cubicBezTo>
                    <a:pt x="27" y="47"/>
                    <a:pt x="27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5"/>
                    <a:pt x="29" y="45"/>
                    <a:pt x="30" y="44"/>
                  </a:cubicBezTo>
                  <a:cubicBezTo>
                    <a:pt x="30" y="44"/>
                    <a:pt x="31" y="44"/>
                    <a:pt x="31" y="45"/>
                  </a:cubicBezTo>
                  <a:cubicBezTo>
                    <a:pt x="31" y="45"/>
                    <a:pt x="32" y="45"/>
                    <a:pt x="32" y="45"/>
                  </a:cubicBezTo>
                  <a:cubicBezTo>
                    <a:pt x="32" y="44"/>
                    <a:pt x="32" y="43"/>
                    <a:pt x="32" y="43"/>
                  </a:cubicBezTo>
                  <a:cubicBezTo>
                    <a:pt x="31" y="43"/>
                    <a:pt x="30" y="42"/>
                    <a:pt x="30" y="41"/>
                  </a:cubicBezTo>
                  <a:cubicBezTo>
                    <a:pt x="29" y="40"/>
                    <a:pt x="28" y="39"/>
                    <a:pt x="28" y="39"/>
                  </a:cubicBezTo>
                  <a:cubicBezTo>
                    <a:pt x="27" y="38"/>
                    <a:pt x="26" y="38"/>
                    <a:pt x="26" y="37"/>
                  </a:cubicBezTo>
                  <a:cubicBezTo>
                    <a:pt x="25" y="37"/>
                    <a:pt x="26" y="37"/>
                    <a:pt x="26" y="36"/>
                  </a:cubicBezTo>
                  <a:cubicBezTo>
                    <a:pt x="26" y="35"/>
                    <a:pt x="28" y="36"/>
                    <a:pt x="28" y="36"/>
                  </a:cubicBezTo>
                  <a:cubicBezTo>
                    <a:pt x="28" y="36"/>
                    <a:pt x="28" y="34"/>
                    <a:pt x="28" y="33"/>
                  </a:cubicBezTo>
                  <a:cubicBezTo>
                    <a:pt x="28" y="32"/>
                    <a:pt x="29" y="31"/>
                    <a:pt x="29" y="31"/>
                  </a:cubicBezTo>
                  <a:cubicBezTo>
                    <a:pt x="28" y="31"/>
                    <a:pt x="29" y="30"/>
                    <a:pt x="30" y="30"/>
                  </a:cubicBezTo>
                  <a:cubicBezTo>
                    <a:pt x="30" y="30"/>
                    <a:pt x="30" y="28"/>
                    <a:pt x="31" y="28"/>
                  </a:cubicBezTo>
                  <a:cubicBezTo>
                    <a:pt x="31" y="27"/>
                    <a:pt x="32" y="26"/>
                    <a:pt x="32" y="26"/>
                  </a:cubicBezTo>
                  <a:cubicBezTo>
                    <a:pt x="32" y="26"/>
                    <a:pt x="33" y="25"/>
                    <a:pt x="33" y="25"/>
                  </a:cubicBezTo>
                  <a:cubicBezTo>
                    <a:pt x="33" y="24"/>
                    <a:pt x="34" y="23"/>
                    <a:pt x="34" y="22"/>
                  </a:cubicBezTo>
                  <a:cubicBezTo>
                    <a:pt x="34" y="21"/>
                    <a:pt x="33" y="20"/>
                    <a:pt x="34" y="19"/>
                  </a:cubicBezTo>
                  <a:cubicBezTo>
                    <a:pt x="35" y="18"/>
                    <a:pt x="35" y="17"/>
                    <a:pt x="35" y="17"/>
                  </a:cubicBezTo>
                  <a:cubicBezTo>
                    <a:pt x="35" y="16"/>
                    <a:pt x="36" y="16"/>
                    <a:pt x="36" y="15"/>
                  </a:cubicBezTo>
                  <a:cubicBezTo>
                    <a:pt x="37" y="15"/>
                    <a:pt x="38" y="15"/>
                    <a:pt x="38" y="13"/>
                  </a:cubicBezTo>
                  <a:cubicBezTo>
                    <a:pt x="38" y="13"/>
                    <a:pt x="37" y="12"/>
                    <a:pt x="37" y="12"/>
                  </a:cubicBezTo>
                  <a:cubicBezTo>
                    <a:pt x="36" y="12"/>
                    <a:pt x="36" y="10"/>
                    <a:pt x="36" y="8"/>
                  </a:cubicBezTo>
                  <a:cubicBezTo>
                    <a:pt x="36" y="6"/>
                    <a:pt x="35" y="5"/>
                    <a:pt x="35" y="4"/>
                  </a:cubicBezTo>
                  <a:cubicBezTo>
                    <a:pt x="35" y="4"/>
                    <a:pt x="34" y="3"/>
                    <a:pt x="33" y="2"/>
                  </a:cubicBezTo>
                  <a:cubicBezTo>
                    <a:pt x="32" y="2"/>
                    <a:pt x="32" y="1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1"/>
                    <a:pt x="31" y="1"/>
                    <a:pt x="30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1" name="Freeform 221">
              <a:extLst>
                <a:ext uri="{FF2B5EF4-FFF2-40B4-BE49-F238E27FC236}">
                  <a16:creationId xmlns:a16="http://schemas.microsoft.com/office/drawing/2014/main" id="{C24A29B1-BF60-437F-8A02-C0871F8F826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78175" y="2124075"/>
              <a:ext cx="14287" cy="14288"/>
            </a:xfrm>
            <a:custGeom>
              <a:avLst/>
              <a:gdLst>
                <a:gd name="T0" fmla="*/ 1 w 4"/>
                <a:gd name="T1" fmla="*/ 1 h 4"/>
                <a:gd name="T2" fmla="*/ 0 w 4"/>
                <a:gd name="T3" fmla="*/ 2 h 4"/>
                <a:gd name="T4" fmla="*/ 0 w 4"/>
                <a:gd name="T5" fmla="*/ 4 h 4"/>
                <a:gd name="T6" fmla="*/ 1 w 4"/>
                <a:gd name="T7" fmla="*/ 4 h 4"/>
                <a:gd name="T8" fmla="*/ 3 w 4"/>
                <a:gd name="T9" fmla="*/ 4 h 4"/>
                <a:gd name="T10" fmla="*/ 3 w 4"/>
                <a:gd name="T11" fmla="*/ 3 h 4"/>
                <a:gd name="T12" fmla="*/ 2 w 4"/>
                <a:gd name="T13" fmla="*/ 3 h 4"/>
                <a:gd name="T14" fmla="*/ 4 w 4"/>
                <a:gd name="T15" fmla="*/ 2 h 4"/>
                <a:gd name="T16" fmla="*/ 3 w 4"/>
                <a:gd name="T17" fmla="*/ 0 h 4"/>
                <a:gd name="T18" fmla="*/ 3 w 4"/>
                <a:gd name="T19" fmla="*/ 0 h 4"/>
                <a:gd name="T20" fmla="*/ 2 w 4"/>
                <a:gd name="T21" fmla="*/ 1 h 4"/>
                <a:gd name="T22" fmla="*/ 1 w 4"/>
                <a:gd name="T2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1" y="1"/>
                    <a:pt x="1" y="2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4" y="2"/>
                    <a:pt x="4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2" name="Freeform 222">
              <a:extLst>
                <a:ext uri="{FF2B5EF4-FFF2-40B4-BE49-F238E27FC236}">
                  <a16:creationId xmlns:a16="http://schemas.microsoft.com/office/drawing/2014/main" id="{8419D4F5-133C-4B51-82DD-C96FE9A9CA1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24213" y="2076450"/>
              <a:ext cx="57150" cy="50800"/>
            </a:xfrm>
            <a:custGeom>
              <a:avLst/>
              <a:gdLst>
                <a:gd name="T0" fmla="*/ 3 w 16"/>
                <a:gd name="T1" fmla="*/ 2 h 14"/>
                <a:gd name="T2" fmla="*/ 2 w 16"/>
                <a:gd name="T3" fmla="*/ 4 h 14"/>
                <a:gd name="T4" fmla="*/ 1 w 16"/>
                <a:gd name="T5" fmla="*/ 6 h 14"/>
                <a:gd name="T6" fmla="*/ 1 w 16"/>
                <a:gd name="T7" fmla="*/ 9 h 14"/>
                <a:gd name="T8" fmla="*/ 3 w 16"/>
                <a:gd name="T9" fmla="*/ 9 h 14"/>
                <a:gd name="T10" fmla="*/ 4 w 16"/>
                <a:gd name="T11" fmla="*/ 8 h 14"/>
                <a:gd name="T12" fmla="*/ 5 w 16"/>
                <a:gd name="T13" fmla="*/ 8 h 14"/>
                <a:gd name="T14" fmla="*/ 6 w 16"/>
                <a:gd name="T15" fmla="*/ 9 h 14"/>
                <a:gd name="T16" fmla="*/ 7 w 16"/>
                <a:gd name="T17" fmla="*/ 9 h 14"/>
                <a:gd name="T18" fmla="*/ 9 w 16"/>
                <a:gd name="T19" fmla="*/ 9 h 14"/>
                <a:gd name="T20" fmla="*/ 14 w 16"/>
                <a:gd name="T21" fmla="*/ 14 h 14"/>
                <a:gd name="T22" fmla="*/ 14 w 16"/>
                <a:gd name="T23" fmla="*/ 14 h 14"/>
                <a:gd name="T24" fmla="*/ 15 w 16"/>
                <a:gd name="T25" fmla="*/ 14 h 14"/>
                <a:gd name="T26" fmla="*/ 16 w 16"/>
                <a:gd name="T27" fmla="*/ 13 h 14"/>
                <a:gd name="T28" fmla="*/ 14 w 16"/>
                <a:gd name="T29" fmla="*/ 10 h 14"/>
                <a:gd name="T30" fmla="*/ 10 w 16"/>
                <a:gd name="T31" fmla="*/ 8 h 14"/>
                <a:gd name="T32" fmla="*/ 8 w 16"/>
                <a:gd name="T33" fmla="*/ 6 h 14"/>
                <a:gd name="T34" fmla="*/ 7 w 16"/>
                <a:gd name="T35" fmla="*/ 3 h 14"/>
                <a:gd name="T36" fmla="*/ 5 w 16"/>
                <a:gd name="T37" fmla="*/ 0 h 14"/>
                <a:gd name="T38" fmla="*/ 3 w 16"/>
                <a:gd name="T3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" h="14">
                  <a:moveTo>
                    <a:pt x="3" y="2"/>
                  </a:moveTo>
                  <a:cubicBezTo>
                    <a:pt x="3" y="3"/>
                    <a:pt x="2" y="3"/>
                    <a:pt x="2" y="4"/>
                  </a:cubicBezTo>
                  <a:cubicBezTo>
                    <a:pt x="2" y="4"/>
                    <a:pt x="2" y="5"/>
                    <a:pt x="1" y="6"/>
                  </a:cubicBezTo>
                  <a:cubicBezTo>
                    <a:pt x="0" y="7"/>
                    <a:pt x="1" y="8"/>
                    <a:pt x="1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3" y="10"/>
                    <a:pt x="3" y="9"/>
                    <a:pt x="4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8"/>
                    <a:pt x="7" y="9"/>
                    <a:pt x="7" y="9"/>
                  </a:cubicBezTo>
                  <a:cubicBezTo>
                    <a:pt x="7" y="9"/>
                    <a:pt x="9" y="9"/>
                    <a:pt x="9" y="9"/>
                  </a:cubicBezTo>
                  <a:cubicBezTo>
                    <a:pt x="10" y="9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5" y="12"/>
                    <a:pt x="14" y="10"/>
                  </a:cubicBezTo>
                  <a:cubicBezTo>
                    <a:pt x="12" y="9"/>
                    <a:pt x="11" y="8"/>
                    <a:pt x="10" y="8"/>
                  </a:cubicBezTo>
                  <a:cubicBezTo>
                    <a:pt x="9" y="8"/>
                    <a:pt x="9" y="6"/>
                    <a:pt x="8" y="6"/>
                  </a:cubicBezTo>
                  <a:cubicBezTo>
                    <a:pt x="8" y="6"/>
                    <a:pt x="7" y="4"/>
                    <a:pt x="7" y="3"/>
                  </a:cubicBezTo>
                  <a:cubicBezTo>
                    <a:pt x="7" y="2"/>
                    <a:pt x="6" y="1"/>
                    <a:pt x="5" y="0"/>
                  </a:cubicBezTo>
                  <a:cubicBezTo>
                    <a:pt x="5" y="2"/>
                    <a:pt x="4" y="2"/>
                    <a:pt x="3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3" name="Freeform 223">
              <a:extLst>
                <a:ext uri="{FF2B5EF4-FFF2-40B4-BE49-F238E27FC236}">
                  <a16:creationId xmlns:a16="http://schemas.microsoft.com/office/drawing/2014/main" id="{1E98976D-DC29-4BE1-8E7F-0D590D007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52788" y="2105025"/>
              <a:ext cx="125412" cy="96838"/>
            </a:xfrm>
            <a:custGeom>
              <a:avLst/>
              <a:gdLst>
                <a:gd name="T0" fmla="*/ 3 w 35"/>
                <a:gd name="T1" fmla="*/ 18 h 27"/>
                <a:gd name="T2" fmla="*/ 5 w 35"/>
                <a:gd name="T3" fmla="*/ 20 h 27"/>
                <a:gd name="T4" fmla="*/ 7 w 35"/>
                <a:gd name="T5" fmla="*/ 22 h 27"/>
                <a:gd name="T6" fmla="*/ 7 w 35"/>
                <a:gd name="T7" fmla="*/ 24 h 27"/>
                <a:gd name="T8" fmla="*/ 8 w 35"/>
                <a:gd name="T9" fmla="*/ 24 h 27"/>
                <a:gd name="T10" fmla="*/ 10 w 35"/>
                <a:gd name="T11" fmla="*/ 25 h 27"/>
                <a:gd name="T12" fmla="*/ 13 w 35"/>
                <a:gd name="T13" fmla="*/ 26 h 27"/>
                <a:gd name="T14" fmla="*/ 15 w 35"/>
                <a:gd name="T15" fmla="*/ 27 h 27"/>
                <a:gd name="T16" fmla="*/ 17 w 35"/>
                <a:gd name="T17" fmla="*/ 26 h 27"/>
                <a:gd name="T18" fmla="*/ 19 w 35"/>
                <a:gd name="T19" fmla="*/ 25 h 27"/>
                <a:gd name="T20" fmla="*/ 20 w 35"/>
                <a:gd name="T21" fmla="*/ 26 h 27"/>
                <a:gd name="T22" fmla="*/ 21 w 35"/>
                <a:gd name="T23" fmla="*/ 25 h 27"/>
                <a:gd name="T24" fmla="*/ 23 w 35"/>
                <a:gd name="T25" fmla="*/ 25 h 27"/>
                <a:gd name="T26" fmla="*/ 26 w 35"/>
                <a:gd name="T27" fmla="*/ 23 h 27"/>
                <a:gd name="T28" fmla="*/ 29 w 35"/>
                <a:gd name="T29" fmla="*/ 23 h 27"/>
                <a:gd name="T30" fmla="*/ 35 w 35"/>
                <a:gd name="T31" fmla="*/ 17 h 27"/>
                <a:gd name="T32" fmla="*/ 34 w 35"/>
                <a:gd name="T33" fmla="*/ 16 h 27"/>
                <a:gd name="T34" fmla="*/ 31 w 35"/>
                <a:gd name="T35" fmla="*/ 15 h 27"/>
                <a:gd name="T36" fmla="*/ 26 w 35"/>
                <a:gd name="T37" fmla="*/ 14 h 27"/>
                <a:gd name="T38" fmla="*/ 25 w 35"/>
                <a:gd name="T39" fmla="*/ 12 h 27"/>
                <a:gd name="T40" fmla="*/ 23 w 35"/>
                <a:gd name="T41" fmla="*/ 10 h 27"/>
                <a:gd name="T42" fmla="*/ 24 w 35"/>
                <a:gd name="T43" fmla="*/ 9 h 27"/>
                <a:gd name="T44" fmla="*/ 22 w 35"/>
                <a:gd name="T45" fmla="*/ 9 h 27"/>
                <a:gd name="T46" fmla="*/ 21 w 35"/>
                <a:gd name="T47" fmla="*/ 9 h 27"/>
                <a:gd name="T48" fmla="*/ 21 w 35"/>
                <a:gd name="T49" fmla="*/ 7 h 27"/>
                <a:gd name="T50" fmla="*/ 22 w 35"/>
                <a:gd name="T51" fmla="*/ 6 h 27"/>
                <a:gd name="T52" fmla="*/ 17 w 35"/>
                <a:gd name="T53" fmla="*/ 1 h 27"/>
                <a:gd name="T54" fmla="*/ 15 w 35"/>
                <a:gd name="T55" fmla="*/ 1 h 27"/>
                <a:gd name="T56" fmla="*/ 14 w 35"/>
                <a:gd name="T57" fmla="*/ 1 h 27"/>
                <a:gd name="T58" fmla="*/ 13 w 35"/>
                <a:gd name="T59" fmla="*/ 0 h 27"/>
                <a:gd name="T60" fmla="*/ 12 w 35"/>
                <a:gd name="T61" fmla="*/ 0 h 27"/>
                <a:gd name="T62" fmla="*/ 11 w 35"/>
                <a:gd name="T63" fmla="*/ 1 h 27"/>
                <a:gd name="T64" fmla="*/ 9 w 35"/>
                <a:gd name="T65" fmla="*/ 1 h 27"/>
                <a:gd name="T66" fmla="*/ 9 w 35"/>
                <a:gd name="T67" fmla="*/ 1 h 27"/>
                <a:gd name="T68" fmla="*/ 8 w 35"/>
                <a:gd name="T69" fmla="*/ 4 h 27"/>
                <a:gd name="T70" fmla="*/ 7 w 35"/>
                <a:gd name="T71" fmla="*/ 5 h 27"/>
                <a:gd name="T72" fmla="*/ 6 w 35"/>
                <a:gd name="T73" fmla="*/ 7 h 27"/>
                <a:gd name="T74" fmla="*/ 5 w 35"/>
                <a:gd name="T75" fmla="*/ 9 h 27"/>
                <a:gd name="T76" fmla="*/ 4 w 35"/>
                <a:gd name="T77" fmla="*/ 10 h 27"/>
                <a:gd name="T78" fmla="*/ 3 w 35"/>
                <a:gd name="T79" fmla="*/ 12 h 27"/>
                <a:gd name="T80" fmla="*/ 3 w 35"/>
                <a:gd name="T81" fmla="*/ 15 h 27"/>
                <a:gd name="T82" fmla="*/ 1 w 35"/>
                <a:gd name="T83" fmla="*/ 15 h 27"/>
                <a:gd name="T84" fmla="*/ 1 w 35"/>
                <a:gd name="T85" fmla="*/ 16 h 27"/>
                <a:gd name="T86" fmla="*/ 3 w 35"/>
                <a:gd name="T8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" h="27">
                  <a:moveTo>
                    <a:pt x="3" y="18"/>
                  </a:moveTo>
                  <a:cubicBezTo>
                    <a:pt x="3" y="18"/>
                    <a:pt x="4" y="19"/>
                    <a:pt x="5" y="20"/>
                  </a:cubicBezTo>
                  <a:cubicBezTo>
                    <a:pt x="5" y="21"/>
                    <a:pt x="6" y="22"/>
                    <a:pt x="7" y="22"/>
                  </a:cubicBezTo>
                  <a:cubicBezTo>
                    <a:pt x="7" y="22"/>
                    <a:pt x="7" y="23"/>
                    <a:pt x="7" y="24"/>
                  </a:cubicBezTo>
                  <a:cubicBezTo>
                    <a:pt x="7" y="24"/>
                    <a:pt x="7" y="24"/>
                    <a:pt x="8" y="24"/>
                  </a:cubicBezTo>
                  <a:cubicBezTo>
                    <a:pt x="8" y="25"/>
                    <a:pt x="9" y="24"/>
                    <a:pt x="10" y="25"/>
                  </a:cubicBezTo>
                  <a:cubicBezTo>
                    <a:pt x="10" y="25"/>
                    <a:pt x="12" y="26"/>
                    <a:pt x="13" y="26"/>
                  </a:cubicBezTo>
                  <a:cubicBezTo>
                    <a:pt x="13" y="26"/>
                    <a:pt x="15" y="27"/>
                    <a:pt x="15" y="27"/>
                  </a:cubicBezTo>
                  <a:cubicBezTo>
                    <a:pt x="16" y="27"/>
                    <a:pt x="16" y="26"/>
                    <a:pt x="17" y="26"/>
                  </a:cubicBezTo>
                  <a:cubicBezTo>
                    <a:pt x="18" y="25"/>
                    <a:pt x="19" y="25"/>
                    <a:pt x="19" y="25"/>
                  </a:cubicBezTo>
                  <a:cubicBezTo>
                    <a:pt x="19" y="25"/>
                    <a:pt x="20" y="26"/>
                    <a:pt x="20" y="26"/>
                  </a:cubicBezTo>
                  <a:cubicBezTo>
                    <a:pt x="20" y="26"/>
                    <a:pt x="21" y="25"/>
                    <a:pt x="21" y="25"/>
                  </a:cubicBezTo>
                  <a:cubicBezTo>
                    <a:pt x="22" y="25"/>
                    <a:pt x="23" y="25"/>
                    <a:pt x="23" y="25"/>
                  </a:cubicBezTo>
                  <a:cubicBezTo>
                    <a:pt x="23" y="25"/>
                    <a:pt x="25" y="23"/>
                    <a:pt x="26" y="23"/>
                  </a:cubicBezTo>
                  <a:cubicBezTo>
                    <a:pt x="28" y="23"/>
                    <a:pt x="28" y="24"/>
                    <a:pt x="29" y="23"/>
                  </a:cubicBezTo>
                  <a:cubicBezTo>
                    <a:pt x="29" y="22"/>
                    <a:pt x="34" y="17"/>
                    <a:pt x="35" y="17"/>
                  </a:cubicBezTo>
                  <a:cubicBezTo>
                    <a:pt x="35" y="16"/>
                    <a:pt x="35" y="16"/>
                    <a:pt x="34" y="16"/>
                  </a:cubicBezTo>
                  <a:cubicBezTo>
                    <a:pt x="34" y="16"/>
                    <a:pt x="33" y="16"/>
                    <a:pt x="31" y="15"/>
                  </a:cubicBezTo>
                  <a:cubicBezTo>
                    <a:pt x="29" y="15"/>
                    <a:pt x="27" y="14"/>
                    <a:pt x="26" y="14"/>
                  </a:cubicBezTo>
                  <a:cubicBezTo>
                    <a:pt x="26" y="14"/>
                    <a:pt x="25" y="13"/>
                    <a:pt x="25" y="12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3" y="10"/>
                    <a:pt x="23" y="10"/>
                    <a:pt x="24" y="9"/>
                  </a:cubicBezTo>
                  <a:cubicBezTo>
                    <a:pt x="23" y="9"/>
                    <a:pt x="23" y="9"/>
                    <a:pt x="22" y="9"/>
                  </a:cubicBezTo>
                  <a:cubicBezTo>
                    <a:pt x="22" y="9"/>
                    <a:pt x="21" y="9"/>
                    <a:pt x="21" y="9"/>
                  </a:cubicBezTo>
                  <a:cubicBezTo>
                    <a:pt x="21" y="9"/>
                    <a:pt x="21" y="8"/>
                    <a:pt x="21" y="7"/>
                  </a:cubicBezTo>
                  <a:cubicBezTo>
                    <a:pt x="22" y="7"/>
                    <a:pt x="22" y="6"/>
                    <a:pt x="22" y="6"/>
                  </a:cubicBezTo>
                  <a:cubicBezTo>
                    <a:pt x="22" y="6"/>
                    <a:pt x="18" y="1"/>
                    <a:pt x="17" y="1"/>
                  </a:cubicBezTo>
                  <a:cubicBezTo>
                    <a:pt x="17" y="1"/>
                    <a:pt x="15" y="1"/>
                    <a:pt x="15" y="1"/>
                  </a:cubicBezTo>
                  <a:cubicBezTo>
                    <a:pt x="15" y="1"/>
                    <a:pt x="15" y="0"/>
                    <a:pt x="14" y="1"/>
                  </a:cubicBezTo>
                  <a:cubicBezTo>
                    <a:pt x="13" y="1"/>
                    <a:pt x="13" y="1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1"/>
                    <a:pt x="11" y="2"/>
                    <a:pt x="11" y="1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8" y="3"/>
                    <a:pt x="8" y="4"/>
                  </a:cubicBezTo>
                  <a:cubicBezTo>
                    <a:pt x="8" y="4"/>
                    <a:pt x="7" y="5"/>
                    <a:pt x="7" y="5"/>
                  </a:cubicBezTo>
                  <a:cubicBezTo>
                    <a:pt x="7" y="5"/>
                    <a:pt x="6" y="6"/>
                    <a:pt x="6" y="7"/>
                  </a:cubicBezTo>
                  <a:cubicBezTo>
                    <a:pt x="5" y="7"/>
                    <a:pt x="5" y="9"/>
                    <a:pt x="5" y="9"/>
                  </a:cubicBezTo>
                  <a:cubicBezTo>
                    <a:pt x="4" y="9"/>
                    <a:pt x="3" y="10"/>
                    <a:pt x="4" y="10"/>
                  </a:cubicBezTo>
                  <a:cubicBezTo>
                    <a:pt x="4" y="10"/>
                    <a:pt x="3" y="11"/>
                    <a:pt x="3" y="12"/>
                  </a:cubicBezTo>
                  <a:cubicBezTo>
                    <a:pt x="3" y="13"/>
                    <a:pt x="3" y="15"/>
                    <a:pt x="3" y="15"/>
                  </a:cubicBezTo>
                  <a:cubicBezTo>
                    <a:pt x="3" y="15"/>
                    <a:pt x="1" y="14"/>
                    <a:pt x="1" y="15"/>
                  </a:cubicBezTo>
                  <a:cubicBezTo>
                    <a:pt x="1" y="16"/>
                    <a:pt x="0" y="16"/>
                    <a:pt x="1" y="16"/>
                  </a:cubicBezTo>
                  <a:cubicBezTo>
                    <a:pt x="1" y="17"/>
                    <a:pt x="2" y="17"/>
                    <a:pt x="3" y="1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4" name="Freeform 224">
              <a:extLst>
                <a:ext uri="{FF2B5EF4-FFF2-40B4-BE49-F238E27FC236}">
                  <a16:creationId xmlns:a16="http://schemas.microsoft.com/office/drawing/2014/main" id="{F56100F7-BAC3-43E5-94D5-8271E63D5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32150" y="1925638"/>
              <a:ext cx="11112" cy="14288"/>
            </a:xfrm>
            <a:custGeom>
              <a:avLst/>
              <a:gdLst>
                <a:gd name="T0" fmla="*/ 3 w 3"/>
                <a:gd name="T1" fmla="*/ 2 h 4"/>
                <a:gd name="T2" fmla="*/ 2 w 3"/>
                <a:gd name="T3" fmla="*/ 0 h 4"/>
                <a:gd name="T4" fmla="*/ 2 w 3"/>
                <a:gd name="T5" fmla="*/ 0 h 4"/>
                <a:gd name="T6" fmla="*/ 0 w 3"/>
                <a:gd name="T7" fmla="*/ 4 h 4"/>
                <a:gd name="T8" fmla="*/ 1 w 3"/>
                <a:gd name="T9" fmla="*/ 4 h 4"/>
                <a:gd name="T10" fmla="*/ 3 w 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2" y="2"/>
                    <a:pt x="3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5" name="Freeform 225">
              <a:extLst>
                <a:ext uri="{FF2B5EF4-FFF2-40B4-BE49-F238E27FC236}">
                  <a16:creationId xmlns:a16="http://schemas.microsoft.com/office/drawing/2014/main" id="{C8FA43D6-A52C-4798-946D-E1ACEFDF9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27388" y="1903413"/>
              <a:ext cx="57150" cy="42863"/>
            </a:xfrm>
            <a:custGeom>
              <a:avLst/>
              <a:gdLst>
                <a:gd name="T0" fmla="*/ 2 w 16"/>
                <a:gd name="T1" fmla="*/ 8 h 12"/>
                <a:gd name="T2" fmla="*/ 0 w 16"/>
                <a:gd name="T3" fmla="*/ 10 h 12"/>
                <a:gd name="T4" fmla="*/ 0 w 16"/>
                <a:gd name="T5" fmla="*/ 10 h 12"/>
                <a:gd name="T6" fmla="*/ 0 w 16"/>
                <a:gd name="T7" fmla="*/ 11 h 12"/>
                <a:gd name="T8" fmla="*/ 2 w 16"/>
                <a:gd name="T9" fmla="*/ 12 h 12"/>
                <a:gd name="T10" fmla="*/ 4 w 16"/>
                <a:gd name="T11" fmla="*/ 11 h 12"/>
                <a:gd name="T12" fmla="*/ 12 w 16"/>
                <a:gd name="T13" fmla="*/ 7 h 12"/>
                <a:gd name="T14" fmla="*/ 13 w 16"/>
                <a:gd name="T15" fmla="*/ 6 h 12"/>
                <a:gd name="T16" fmla="*/ 13 w 16"/>
                <a:gd name="T17" fmla="*/ 4 h 12"/>
                <a:gd name="T18" fmla="*/ 13 w 16"/>
                <a:gd name="T19" fmla="*/ 2 h 12"/>
                <a:gd name="T20" fmla="*/ 14 w 16"/>
                <a:gd name="T21" fmla="*/ 1 h 12"/>
                <a:gd name="T22" fmla="*/ 16 w 16"/>
                <a:gd name="T23" fmla="*/ 0 h 12"/>
                <a:gd name="T24" fmla="*/ 15 w 16"/>
                <a:gd name="T25" fmla="*/ 0 h 12"/>
                <a:gd name="T26" fmla="*/ 12 w 16"/>
                <a:gd name="T27" fmla="*/ 0 h 12"/>
                <a:gd name="T28" fmla="*/ 9 w 16"/>
                <a:gd name="T29" fmla="*/ 1 h 12"/>
                <a:gd name="T30" fmla="*/ 7 w 16"/>
                <a:gd name="T31" fmla="*/ 1 h 12"/>
                <a:gd name="T32" fmla="*/ 5 w 16"/>
                <a:gd name="T33" fmla="*/ 1 h 12"/>
                <a:gd name="T34" fmla="*/ 3 w 16"/>
                <a:gd name="T35" fmla="*/ 1 h 12"/>
                <a:gd name="T36" fmla="*/ 2 w 16"/>
                <a:gd name="T37" fmla="*/ 2 h 12"/>
                <a:gd name="T38" fmla="*/ 1 w 16"/>
                <a:gd name="T39" fmla="*/ 3 h 12"/>
                <a:gd name="T40" fmla="*/ 1 w 16"/>
                <a:gd name="T41" fmla="*/ 4 h 12"/>
                <a:gd name="T42" fmla="*/ 1 w 16"/>
                <a:gd name="T43" fmla="*/ 6 h 12"/>
                <a:gd name="T44" fmla="*/ 2 w 16"/>
                <a:gd name="T45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2">
                  <a:moveTo>
                    <a:pt x="2" y="8"/>
                  </a:moveTo>
                  <a:cubicBezTo>
                    <a:pt x="1" y="8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4" y="11"/>
                    <a:pt x="4" y="11"/>
                  </a:cubicBezTo>
                  <a:cubicBezTo>
                    <a:pt x="5" y="11"/>
                    <a:pt x="12" y="7"/>
                    <a:pt x="12" y="7"/>
                  </a:cubicBezTo>
                  <a:cubicBezTo>
                    <a:pt x="12" y="7"/>
                    <a:pt x="13" y="6"/>
                    <a:pt x="13" y="6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4" y="3"/>
                    <a:pt x="13" y="3"/>
                    <a:pt x="13" y="2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4" y="0"/>
                    <a:pt x="12" y="0"/>
                  </a:cubicBezTo>
                  <a:cubicBezTo>
                    <a:pt x="11" y="0"/>
                    <a:pt x="11" y="1"/>
                    <a:pt x="9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1"/>
                    <a:pt x="2" y="2"/>
                  </a:cubicBezTo>
                  <a:cubicBezTo>
                    <a:pt x="2" y="2"/>
                    <a:pt x="2" y="3"/>
                    <a:pt x="1" y="3"/>
                  </a:cubicBezTo>
                  <a:cubicBezTo>
                    <a:pt x="1" y="4"/>
                    <a:pt x="0" y="4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2" y="6"/>
                    <a:pt x="2" y="7"/>
                    <a:pt x="2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6" name="Freeform 226">
              <a:extLst>
                <a:ext uri="{FF2B5EF4-FFF2-40B4-BE49-F238E27FC236}">
                  <a16:creationId xmlns:a16="http://schemas.microsoft.com/office/drawing/2014/main" id="{7EA8D522-99D5-4CBD-B230-6902C5A6781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73325" y="1892300"/>
              <a:ext cx="33337" cy="39688"/>
            </a:xfrm>
            <a:custGeom>
              <a:avLst/>
              <a:gdLst>
                <a:gd name="T0" fmla="*/ 2 w 9"/>
                <a:gd name="T1" fmla="*/ 1 h 11"/>
                <a:gd name="T2" fmla="*/ 1 w 9"/>
                <a:gd name="T3" fmla="*/ 2 h 11"/>
                <a:gd name="T4" fmla="*/ 2 w 9"/>
                <a:gd name="T5" fmla="*/ 3 h 11"/>
                <a:gd name="T6" fmla="*/ 1 w 9"/>
                <a:gd name="T7" fmla="*/ 4 h 11"/>
                <a:gd name="T8" fmla="*/ 1 w 9"/>
                <a:gd name="T9" fmla="*/ 6 h 11"/>
                <a:gd name="T10" fmla="*/ 1 w 9"/>
                <a:gd name="T11" fmla="*/ 9 h 11"/>
                <a:gd name="T12" fmla="*/ 1 w 9"/>
                <a:gd name="T13" fmla="*/ 10 h 11"/>
                <a:gd name="T14" fmla="*/ 5 w 9"/>
                <a:gd name="T15" fmla="*/ 9 h 11"/>
                <a:gd name="T16" fmla="*/ 8 w 9"/>
                <a:gd name="T17" fmla="*/ 8 h 11"/>
                <a:gd name="T18" fmla="*/ 9 w 9"/>
                <a:gd name="T19" fmla="*/ 7 h 11"/>
                <a:gd name="T20" fmla="*/ 8 w 9"/>
                <a:gd name="T21" fmla="*/ 4 h 11"/>
                <a:gd name="T22" fmla="*/ 6 w 9"/>
                <a:gd name="T23" fmla="*/ 0 h 11"/>
                <a:gd name="T24" fmla="*/ 4 w 9"/>
                <a:gd name="T25" fmla="*/ 0 h 11"/>
                <a:gd name="T26" fmla="*/ 2 w 9"/>
                <a:gd name="T2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1">
                  <a:moveTo>
                    <a:pt x="2" y="1"/>
                  </a:moveTo>
                  <a:cubicBezTo>
                    <a:pt x="2" y="1"/>
                    <a:pt x="1" y="1"/>
                    <a:pt x="1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2" y="7"/>
                    <a:pt x="0" y="8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1"/>
                    <a:pt x="4" y="10"/>
                    <a:pt x="5" y="9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8"/>
                    <a:pt x="9" y="7"/>
                    <a:pt x="9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3"/>
                    <a:pt x="7" y="1"/>
                    <a:pt x="6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7" name="Freeform 227">
              <a:extLst>
                <a:ext uri="{FF2B5EF4-FFF2-40B4-BE49-F238E27FC236}">
                  <a16:creationId xmlns:a16="http://schemas.microsoft.com/office/drawing/2014/main" id="{425827EC-860B-411E-A28B-9CDA9666F3B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87650" y="2005013"/>
              <a:ext cx="36512" cy="46038"/>
            </a:xfrm>
            <a:custGeom>
              <a:avLst/>
              <a:gdLst>
                <a:gd name="T0" fmla="*/ 10 w 10"/>
                <a:gd name="T1" fmla="*/ 11 h 13"/>
                <a:gd name="T2" fmla="*/ 9 w 10"/>
                <a:gd name="T3" fmla="*/ 7 h 13"/>
                <a:gd name="T4" fmla="*/ 7 w 10"/>
                <a:gd name="T5" fmla="*/ 9 h 13"/>
                <a:gd name="T6" fmla="*/ 7 w 10"/>
                <a:gd name="T7" fmla="*/ 6 h 13"/>
                <a:gd name="T8" fmla="*/ 9 w 10"/>
                <a:gd name="T9" fmla="*/ 4 h 13"/>
                <a:gd name="T10" fmla="*/ 8 w 10"/>
                <a:gd name="T11" fmla="*/ 3 h 13"/>
                <a:gd name="T12" fmla="*/ 5 w 10"/>
                <a:gd name="T13" fmla="*/ 3 h 13"/>
                <a:gd name="T14" fmla="*/ 4 w 10"/>
                <a:gd name="T15" fmla="*/ 2 h 13"/>
                <a:gd name="T16" fmla="*/ 2 w 10"/>
                <a:gd name="T17" fmla="*/ 1 h 13"/>
                <a:gd name="T18" fmla="*/ 0 w 10"/>
                <a:gd name="T19" fmla="*/ 1 h 13"/>
                <a:gd name="T20" fmla="*/ 2 w 10"/>
                <a:gd name="T21" fmla="*/ 3 h 13"/>
                <a:gd name="T22" fmla="*/ 1 w 10"/>
                <a:gd name="T23" fmla="*/ 4 h 13"/>
                <a:gd name="T24" fmla="*/ 1 w 10"/>
                <a:gd name="T25" fmla="*/ 7 h 13"/>
                <a:gd name="T26" fmla="*/ 2 w 10"/>
                <a:gd name="T27" fmla="*/ 12 h 13"/>
                <a:gd name="T28" fmla="*/ 4 w 10"/>
                <a:gd name="T29" fmla="*/ 11 h 13"/>
                <a:gd name="T30" fmla="*/ 5 w 10"/>
                <a:gd name="T31" fmla="*/ 10 h 13"/>
                <a:gd name="T32" fmla="*/ 7 w 10"/>
                <a:gd name="T33" fmla="*/ 9 h 13"/>
                <a:gd name="T34" fmla="*/ 8 w 10"/>
                <a:gd name="T35" fmla="*/ 12 h 13"/>
                <a:gd name="T36" fmla="*/ 8 w 10"/>
                <a:gd name="T37" fmla="*/ 13 h 13"/>
                <a:gd name="T38" fmla="*/ 9 w 10"/>
                <a:gd name="T39" fmla="*/ 13 h 13"/>
                <a:gd name="T40" fmla="*/ 10 w 10"/>
                <a:gd name="T41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" h="13">
                  <a:moveTo>
                    <a:pt x="10" y="11"/>
                  </a:moveTo>
                  <a:cubicBezTo>
                    <a:pt x="10" y="9"/>
                    <a:pt x="9" y="7"/>
                    <a:pt x="9" y="7"/>
                  </a:cubicBezTo>
                  <a:cubicBezTo>
                    <a:pt x="9" y="7"/>
                    <a:pt x="8" y="9"/>
                    <a:pt x="7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8" y="6"/>
                    <a:pt x="9" y="4"/>
                    <a:pt x="9" y="4"/>
                  </a:cubicBezTo>
                  <a:cubicBezTo>
                    <a:pt x="9" y="3"/>
                    <a:pt x="8" y="3"/>
                    <a:pt x="8" y="3"/>
                  </a:cubicBezTo>
                  <a:cubicBezTo>
                    <a:pt x="7" y="3"/>
                    <a:pt x="5" y="3"/>
                    <a:pt x="5" y="3"/>
                  </a:cubicBezTo>
                  <a:cubicBezTo>
                    <a:pt x="5" y="3"/>
                    <a:pt x="4" y="3"/>
                    <a:pt x="4" y="2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1" y="1"/>
                    <a:pt x="1" y="0"/>
                    <a:pt x="0" y="1"/>
                  </a:cubicBezTo>
                  <a:cubicBezTo>
                    <a:pt x="0" y="2"/>
                    <a:pt x="2" y="2"/>
                    <a:pt x="2" y="3"/>
                  </a:cubicBezTo>
                  <a:cubicBezTo>
                    <a:pt x="2" y="4"/>
                    <a:pt x="1" y="3"/>
                    <a:pt x="1" y="4"/>
                  </a:cubicBezTo>
                  <a:cubicBezTo>
                    <a:pt x="1" y="4"/>
                    <a:pt x="1" y="6"/>
                    <a:pt x="1" y="7"/>
                  </a:cubicBezTo>
                  <a:cubicBezTo>
                    <a:pt x="2" y="8"/>
                    <a:pt x="2" y="10"/>
                    <a:pt x="2" y="12"/>
                  </a:cubicBezTo>
                  <a:cubicBezTo>
                    <a:pt x="3" y="11"/>
                    <a:pt x="3" y="11"/>
                    <a:pt x="4" y="11"/>
                  </a:cubicBezTo>
                  <a:cubicBezTo>
                    <a:pt x="4" y="11"/>
                    <a:pt x="5" y="11"/>
                    <a:pt x="5" y="10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8" y="11"/>
                    <a:pt x="8" y="12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10" y="12"/>
                    <a:pt x="10" y="1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8" name="Freeform 228">
              <a:extLst>
                <a:ext uri="{FF2B5EF4-FFF2-40B4-BE49-F238E27FC236}">
                  <a16:creationId xmlns:a16="http://schemas.microsoft.com/office/drawing/2014/main" id="{A082FE43-F372-4538-9A0A-80C7A7240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49575" y="1917700"/>
              <a:ext cx="234950" cy="249238"/>
            </a:xfrm>
            <a:custGeom>
              <a:avLst/>
              <a:gdLst>
                <a:gd name="T0" fmla="*/ 46 w 65"/>
                <a:gd name="T1" fmla="*/ 28 h 69"/>
                <a:gd name="T2" fmla="*/ 45 w 65"/>
                <a:gd name="T3" fmla="*/ 25 h 69"/>
                <a:gd name="T4" fmla="*/ 49 w 65"/>
                <a:gd name="T5" fmla="*/ 26 h 69"/>
                <a:gd name="T6" fmla="*/ 53 w 65"/>
                <a:gd name="T7" fmla="*/ 27 h 69"/>
                <a:gd name="T8" fmla="*/ 52 w 65"/>
                <a:gd name="T9" fmla="*/ 30 h 69"/>
                <a:gd name="T10" fmla="*/ 54 w 65"/>
                <a:gd name="T11" fmla="*/ 31 h 69"/>
                <a:gd name="T12" fmla="*/ 55 w 65"/>
                <a:gd name="T13" fmla="*/ 35 h 69"/>
                <a:gd name="T14" fmla="*/ 56 w 65"/>
                <a:gd name="T15" fmla="*/ 30 h 69"/>
                <a:gd name="T16" fmla="*/ 59 w 65"/>
                <a:gd name="T17" fmla="*/ 27 h 69"/>
                <a:gd name="T18" fmla="*/ 61 w 65"/>
                <a:gd name="T19" fmla="*/ 23 h 69"/>
                <a:gd name="T20" fmla="*/ 64 w 65"/>
                <a:gd name="T21" fmla="*/ 22 h 69"/>
                <a:gd name="T22" fmla="*/ 65 w 65"/>
                <a:gd name="T23" fmla="*/ 19 h 69"/>
                <a:gd name="T24" fmla="*/ 62 w 65"/>
                <a:gd name="T25" fmla="*/ 17 h 69"/>
                <a:gd name="T26" fmla="*/ 58 w 65"/>
                <a:gd name="T27" fmla="*/ 17 h 69"/>
                <a:gd name="T28" fmla="*/ 55 w 65"/>
                <a:gd name="T29" fmla="*/ 19 h 69"/>
                <a:gd name="T30" fmla="*/ 53 w 65"/>
                <a:gd name="T31" fmla="*/ 21 h 69"/>
                <a:gd name="T32" fmla="*/ 51 w 65"/>
                <a:gd name="T33" fmla="*/ 23 h 69"/>
                <a:gd name="T34" fmla="*/ 47 w 65"/>
                <a:gd name="T35" fmla="*/ 23 h 69"/>
                <a:gd name="T36" fmla="*/ 46 w 65"/>
                <a:gd name="T37" fmla="*/ 20 h 69"/>
                <a:gd name="T38" fmla="*/ 45 w 65"/>
                <a:gd name="T39" fmla="*/ 23 h 69"/>
                <a:gd name="T40" fmla="*/ 38 w 65"/>
                <a:gd name="T41" fmla="*/ 23 h 69"/>
                <a:gd name="T42" fmla="*/ 34 w 65"/>
                <a:gd name="T43" fmla="*/ 22 h 69"/>
                <a:gd name="T44" fmla="*/ 31 w 65"/>
                <a:gd name="T45" fmla="*/ 20 h 69"/>
                <a:gd name="T46" fmla="*/ 28 w 65"/>
                <a:gd name="T47" fmla="*/ 18 h 69"/>
                <a:gd name="T48" fmla="*/ 29 w 65"/>
                <a:gd name="T49" fmla="*/ 15 h 69"/>
                <a:gd name="T50" fmla="*/ 27 w 65"/>
                <a:gd name="T51" fmla="*/ 12 h 69"/>
                <a:gd name="T52" fmla="*/ 24 w 65"/>
                <a:gd name="T53" fmla="*/ 9 h 69"/>
                <a:gd name="T54" fmla="*/ 26 w 65"/>
                <a:gd name="T55" fmla="*/ 7 h 69"/>
                <a:gd name="T56" fmla="*/ 24 w 65"/>
                <a:gd name="T57" fmla="*/ 3 h 69"/>
                <a:gd name="T58" fmla="*/ 22 w 65"/>
                <a:gd name="T59" fmla="*/ 0 h 69"/>
                <a:gd name="T60" fmla="*/ 20 w 65"/>
                <a:gd name="T61" fmla="*/ 2 h 69"/>
                <a:gd name="T62" fmla="*/ 15 w 65"/>
                <a:gd name="T63" fmla="*/ 2 h 69"/>
                <a:gd name="T64" fmla="*/ 14 w 65"/>
                <a:gd name="T65" fmla="*/ 6 h 69"/>
                <a:gd name="T66" fmla="*/ 16 w 65"/>
                <a:gd name="T67" fmla="*/ 9 h 69"/>
                <a:gd name="T68" fmla="*/ 15 w 65"/>
                <a:gd name="T69" fmla="*/ 13 h 69"/>
                <a:gd name="T70" fmla="*/ 12 w 65"/>
                <a:gd name="T71" fmla="*/ 15 h 69"/>
                <a:gd name="T72" fmla="*/ 9 w 65"/>
                <a:gd name="T73" fmla="*/ 19 h 69"/>
                <a:gd name="T74" fmla="*/ 6 w 65"/>
                <a:gd name="T75" fmla="*/ 21 h 69"/>
                <a:gd name="T76" fmla="*/ 3 w 65"/>
                <a:gd name="T77" fmla="*/ 23 h 69"/>
                <a:gd name="T78" fmla="*/ 5 w 65"/>
                <a:gd name="T79" fmla="*/ 27 h 69"/>
                <a:gd name="T80" fmla="*/ 4 w 65"/>
                <a:gd name="T81" fmla="*/ 29 h 69"/>
                <a:gd name="T82" fmla="*/ 0 w 65"/>
                <a:gd name="T83" fmla="*/ 31 h 69"/>
                <a:gd name="T84" fmla="*/ 2 w 65"/>
                <a:gd name="T85" fmla="*/ 33 h 69"/>
                <a:gd name="T86" fmla="*/ 1 w 65"/>
                <a:gd name="T87" fmla="*/ 34 h 69"/>
                <a:gd name="T88" fmla="*/ 9 w 65"/>
                <a:gd name="T89" fmla="*/ 36 h 69"/>
                <a:gd name="T90" fmla="*/ 10 w 65"/>
                <a:gd name="T91" fmla="*/ 37 h 69"/>
                <a:gd name="T92" fmla="*/ 11 w 65"/>
                <a:gd name="T93" fmla="*/ 43 h 69"/>
                <a:gd name="T94" fmla="*/ 14 w 65"/>
                <a:gd name="T95" fmla="*/ 53 h 69"/>
                <a:gd name="T96" fmla="*/ 18 w 65"/>
                <a:gd name="T97" fmla="*/ 64 h 69"/>
                <a:gd name="T98" fmla="*/ 23 w 65"/>
                <a:gd name="T99" fmla="*/ 67 h 69"/>
                <a:gd name="T100" fmla="*/ 26 w 65"/>
                <a:gd name="T101" fmla="*/ 63 h 69"/>
                <a:gd name="T102" fmla="*/ 27 w 65"/>
                <a:gd name="T103" fmla="*/ 59 h 69"/>
                <a:gd name="T104" fmla="*/ 28 w 65"/>
                <a:gd name="T105" fmla="*/ 52 h 69"/>
                <a:gd name="T106" fmla="*/ 31 w 65"/>
                <a:gd name="T107" fmla="*/ 48 h 69"/>
                <a:gd name="T108" fmla="*/ 38 w 65"/>
                <a:gd name="T109" fmla="*/ 42 h 69"/>
                <a:gd name="T110" fmla="*/ 42 w 65"/>
                <a:gd name="T111" fmla="*/ 37 h 69"/>
                <a:gd name="T112" fmla="*/ 47 w 65"/>
                <a:gd name="T113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5" h="69">
                  <a:moveTo>
                    <a:pt x="46" y="31"/>
                  </a:moveTo>
                  <a:cubicBezTo>
                    <a:pt x="46" y="30"/>
                    <a:pt x="46" y="28"/>
                    <a:pt x="46" y="28"/>
                  </a:cubicBezTo>
                  <a:cubicBezTo>
                    <a:pt x="46" y="27"/>
                    <a:pt x="47" y="28"/>
                    <a:pt x="47" y="27"/>
                  </a:cubicBezTo>
                  <a:cubicBezTo>
                    <a:pt x="47" y="26"/>
                    <a:pt x="45" y="26"/>
                    <a:pt x="45" y="25"/>
                  </a:cubicBezTo>
                  <a:cubicBezTo>
                    <a:pt x="46" y="24"/>
                    <a:pt x="46" y="25"/>
                    <a:pt x="47" y="25"/>
                  </a:cubicBezTo>
                  <a:cubicBezTo>
                    <a:pt x="48" y="25"/>
                    <a:pt x="49" y="25"/>
                    <a:pt x="49" y="26"/>
                  </a:cubicBezTo>
                  <a:cubicBezTo>
                    <a:pt x="49" y="27"/>
                    <a:pt x="50" y="27"/>
                    <a:pt x="50" y="27"/>
                  </a:cubicBezTo>
                  <a:cubicBezTo>
                    <a:pt x="50" y="27"/>
                    <a:pt x="52" y="27"/>
                    <a:pt x="53" y="27"/>
                  </a:cubicBezTo>
                  <a:cubicBezTo>
                    <a:pt x="53" y="27"/>
                    <a:pt x="54" y="27"/>
                    <a:pt x="54" y="28"/>
                  </a:cubicBezTo>
                  <a:cubicBezTo>
                    <a:pt x="54" y="28"/>
                    <a:pt x="53" y="30"/>
                    <a:pt x="52" y="30"/>
                  </a:cubicBezTo>
                  <a:cubicBezTo>
                    <a:pt x="52" y="30"/>
                    <a:pt x="52" y="32"/>
                    <a:pt x="52" y="33"/>
                  </a:cubicBezTo>
                  <a:cubicBezTo>
                    <a:pt x="53" y="33"/>
                    <a:pt x="54" y="31"/>
                    <a:pt x="54" y="31"/>
                  </a:cubicBezTo>
                  <a:cubicBezTo>
                    <a:pt x="54" y="31"/>
                    <a:pt x="55" y="33"/>
                    <a:pt x="55" y="3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5"/>
                    <a:pt x="56" y="33"/>
                    <a:pt x="56" y="32"/>
                  </a:cubicBezTo>
                  <a:cubicBezTo>
                    <a:pt x="56" y="32"/>
                    <a:pt x="56" y="30"/>
                    <a:pt x="56" y="30"/>
                  </a:cubicBezTo>
                  <a:cubicBezTo>
                    <a:pt x="57" y="30"/>
                    <a:pt x="58" y="31"/>
                    <a:pt x="58" y="30"/>
                  </a:cubicBezTo>
                  <a:cubicBezTo>
                    <a:pt x="58" y="30"/>
                    <a:pt x="59" y="28"/>
                    <a:pt x="59" y="27"/>
                  </a:cubicBezTo>
                  <a:cubicBezTo>
                    <a:pt x="59" y="27"/>
                    <a:pt x="60" y="26"/>
                    <a:pt x="60" y="25"/>
                  </a:cubicBezTo>
                  <a:cubicBezTo>
                    <a:pt x="60" y="24"/>
                    <a:pt x="61" y="23"/>
                    <a:pt x="61" y="23"/>
                  </a:cubicBezTo>
                  <a:cubicBezTo>
                    <a:pt x="62" y="22"/>
                    <a:pt x="63" y="21"/>
                    <a:pt x="63" y="22"/>
                  </a:cubicBezTo>
                  <a:cubicBezTo>
                    <a:pt x="63" y="22"/>
                    <a:pt x="65" y="23"/>
                    <a:pt x="64" y="22"/>
                  </a:cubicBezTo>
                  <a:cubicBezTo>
                    <a:pt x="64" y="21"/>
                    <a:pt x="64" y="21"/>
                    <a:pt x="64" y="20"/>
                  </a:cubicBezTo>
                  <a:cubicBezTo>
                    <a:pt x="64" y="20"/>
                    <a:pt x="65" y="19"/>
                    <a:pt x="65" y="19"/>
                  </a:cubicBezTo>
                  <a:cubicBezTo>
                    <a:pt x="65" y="19"/>
                    <a:pt x="63" y="19"/>
                    <a:pt x="63" y="19"/>
                  </a:cubicBezTo>
                  <a:cubicBezTo>
                    <a:pt x="63" y="18"/>
                    <a:pt x="62" y="17"/>
                    <a:pt x="62" y="17"/>
                  </a:cubicBezTo>
                  <a:cubicBezTo>
                    <a:pt x="62" y="17"/>
                    <a:pt x="62" y="17"/>
                    <a:pt x="61" y="17"/>
                  </a:cubicBezTo>
                  <a:cubicBezTo>
                    <a:pt x="61" y="18"/>
                    <a:pt x="60" y="17"/>
                    <a:pt x="58" y="17"/>
                  </a:cubicBezTo>
                  <a:cubicBezTo>
                    <a:pt x="57" y="18"/>
                    <a:pt x="57" y="19"/>
                    <a:pt x="56" y="19"/>
                  </a:cubicBezTo>
                  <a:cubicBezTo>
                    <a:pt x="56" y="18"/>
                    <a:pt x="56" y="19"/>
                    <a:pt x="55" y="19"/>
                  </a:cubicBezTo>
                  <a:cubicBezTo>
                    <a:pt x="55" y="20"/>
                    <a:pt x="55" y="20"/>
                    <a:pt x="54" y="20"/>
                  </a:cubicBezTo>
                  <a:cubicBezTo>
                    <a:pt x="54" y="20"/>
                    <a:pt x="53" y="21"/>
                    <a:pt x="53" y="21"/>
                  </a:cubicBezTo>
                  <a:cubicBezTo>
                    <a:pt x="53" y="21"/>
                    <a:pt x="54" y="22"/>
                    <a:pt x="53" y="23"/>
                  </a:cubicBezTo>
                  <a:cubicBezTo>
                    <a:pt x="53" y="24"/>
                    <a:pt x="52" y="23"/>
                    <a:pt x="51" y="23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3"/>
                    <a:pt x="48" y="23"/>
                    <a:pt x="47" y="23"/>
                  </a:cubicBezTo>
                  <a:cubicBezTo>
                    <a:pt x="47" y="23"/>
                    <a:pt x="46" y="22"/>
                    <a:pt x="47" y="21"/>
                  </a:cubicBezTo>
                  <a:cubicBezTo>
                    <a:pt x="47" y="20"/>
                    <a:pt x="46" y="19"/>
                    <a:pt x="46" y="20"/>
                  </a:cubicBezTo>
                  <a:cubicBezTo>
                    <a:pt x="45" y="20"/>
                    <a:pt x="45" y="20"/>
                    <a:pt x="45" y="21"/>
                  </a:cubicBezTo>
                  <a:cubicBezTo>
                    <a:pt x="45" y="22"/>
                    <a:pt x="45" y="23"/>
                    <a:pt x="45" y="23"/>
                  </a:cubicBezTo>
                  <a:cubicBezTo>
                    <a:pt x="44" y="24"/>
                    <a:pt x="41" y="24"/>
                    <a:pt x="41" y="24"/>
                  </a:cubicBezTo>
                  <a:cubicBezTo>
                    <a:pt x="40" y="23"/>
                    <a:pt x="38" y="23"/>
                    <a:pt x="38" y="23"/>
                  </a:cubicBezTo>
                  <a:cubicBezTo>
                    <a:pt x="38" y="22"/>
                    <a:pt x="37" y="21"/>
                    <a:pt x="36" y="21"/>
                  </a:cubicBezTo>
                  <a:cubicBezTo>
                    <a:pt x="36" y="21"/>
                    <a:pt x="35" y="22"/>
                    <a:pt x="34" y="22"/>
                  </a:cubicBezTo>
                  <a:cubicBezTo>
                    <a:pt x="34" y="21"/>
                    <a:pt x="33" y="21"/>
                    <a:pt x="32" y="21"/>
                  </a:cubicBezTo>
                  <a:cubicBezTo>
                    <a:pt x="32" y="20"/>
                    <a:pt x="31" y="20"/>
                    <a:pt x="31" y="20"/>
                  </a:cubicBezTo>
                  <a:cubicBezTo>
                    <a:pt x="31" y="19"/>
                    <a:pt x="29" y="19"/>
                    <a:pt x="29" y="19"/>
                  </a:cubicBezTo>
                  <a:cubicBezTo>
                    <a:pt x="29" y="18"/>
                    <a:pt x="28" y="18"/>
                    <a:pt x="28" y="18"/>
                  </a:cubicBezTo>
                  <a:cubicBezTo>
                    <a:pt x="28" y="17"/>
                    <a:pt x="28" y="17"/>
                    <a:pt x="28" y="16"/>
                  </a:cubicBezTo>
                  <a:cubicBezTo>
                    <a:pt x="28" y="16"/>
                    <a:pt x="29" y="15"/>
                    <a:pt x="29" y="15"/>
                  </a:cubicBezTo>
                  <a:cubicBezTo>
                    <a:pt x="29" y="14"/>
                    <a:pt x="28" y="14"/>
                    <a:pt x="28" y="14"/>
                  </a:cubicBezTo>
                  <a:cubicBezTo>
                    <a:pt x="28" y="14"/>
                    <a:pt x="27" y="12"/>
                    <a:pt x="27" y="12"/>
                  </a:cubicBezTo>
                  <a:cubicBezTo>
                    <a:pt x="26" y="12"/>
                    <a:pt x="25" y="11"/>
                    <a:pt x="25" y="11"/>
                  </a:cubicBezTo>
                  <a:cubicBezTo>
                    <a:pt x="24" y="11"/>
                    <a:pt x="24" y="10"/>
                    <a:pt x="24" y="9"/>
                  </a:cubicBezTo>
                  <a:cubicBezTo>
                    <a:pt x="24" y="9"/>
                    <a:pt x="24" y="8"/>
                    <a:pt x="24" y="8"/>
                  </a:cubicBezTo>
                  <a:cubicBezTo>
                    <a:pt x="25" y="9"/>
                    <a:pt x="26" y="8"/>
                    <a:pt x="26" y="7"/>
                  </a:cubicBezTo>
                  <a:cubicBezTo>
                    <a:pt x="25" y="7"/>
                    <a:pt x="25" y="6"/>
                    <a:pt x="25" y="5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4" y="3"/>
                    <a:pt x="23" y="2"/>
                    <a:pt x="23" y="2"/>
                  </a:cubicBezTo>
                  <a:cubicBezTo>
                    <a:pt x="23" y="1"/>
                    <a:pt x="22" y="0"/>
                    <a:pt x="22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2"/>
                    <a:pt x="20" y="2"/>
                  </a:cubicBezTo>
                  <a:cubicBezTo>
                    <a:pt x="20" y="2"/>
                    <a:pt x="19" y="3"/>
                    <a:pt x="18" y="3"/>
                  </a:cubicBezTo>
                  <a:cubicBezTo>
                    <a:pt x="17" y="4"/>
                    <a:pt x="16" y="2"/>
                    <a:pt x="15" y="2"/>
                  </a:cubicBezTo>
                  <a:cubicBezTo>
                    <a:pt x="14" y="2"/>
                    <a:pt x="13" y="4"/>
                    <a:pt x="13" y="4"/>
                  </a:cubicBezTo>
                  <a:cubicBezTo>
                    <a:pt x="14" y="4"/>
                    <a:pt x="14" y="6"/>
                    <a:pt x="14" y="6"/>
                  </a:cubicBezTo>
                  <a:cubicBezTo>
                    <a:pt x="14" y="6"/>
                    <a:pt x="14" y="8"/>
                    <a:pt x="15" y="8"/>
                  </a:cubicBezTo>
                  <a:cubicBezTo>
                    <a:pt x="16" y="8"/>
                    <a:pt x="17" y="9"/>
                    <a:pt x="16" y="9"/>
                  </a:cubicBezTo>
                  <a:cubicBezTo>
                    <a:pt x="15" y="9"/>
                    <a:pt x="15" y="10"/>
                    <a:pt x="15" y="11"/>
                  </a:cubicBezTo>
                  <a:cubicBezTo>
                    <a:pt x="15" y="12"/>
                    <a:pt x="15" y="13"/>
                    <a:pt x="15" y="13"/>
                  </a:cubicBezTo>
                  <a:cubicBezTo>
                    <a:pt x="14" y="13"/>
                    <a:pt x="13" y="13"/>
                    <a:pt x="13" y="14"/>
                  </a:cubicBezTo>
                  <a:cubicBezTo>
                    <a:pt x="13" y="15"/>
                    <a:pt x="12" y="15"/>
                    <a:pt x="12" y="15"/>
                  </a:cubicBezTo>
                  <a:cubicBezTo>
                    <a:pt x="12" y="15"/>
                    <a:pt x="11" y="17"/>
                    <a:pt x="11" y="18"/>
                  </a:cubicBezTo>
                  <a:cubicBezTo>
                    <a:pt x="11" y="18"/>
                    <a:pt x="9" y="18"/>
                    <a:pt x="9" y="19"/>
                  </a:cubicBezTo>
                  <a:cubicBezTo>
                    <a:pt x="9" y="20"/>
                    <a:pt x="8" y="21"/>
                    <a:pt x="8" y="20"/>
                  </a:cubicBezTo>
                  <a:cubicBezTo>
                    <a:pt x="8" y="20"/>
                    <a:pt x="7" y="20"/>
                    <a:pt x="6" y="21"/>
                  </a:cubicBezTo>
                  <a:cubicBezTo>
                    <a:pt x="6" y="21"/>
                    <a:pt x="5" y="20"/>
                    <a:pt x="5" y="20"/>
                  </a:cubicBezTo>
                  <a:cubicBezTo>
                    <a:pt x="4" y="21"/>
                    <a:pt x="3" y="22"/>
                    <a:pt x="3" y="23"/>
                  </a:cubicBezTo>
                  <a:cubicBezTo>
                    <a:pt x="3" y="23"/>
                    <a:pt x="4" y="23"/>
                    <a:pt x="4" y="24"/>
                  </a:cubicBezTo>
                  <a:cubicBezTo>
                    <a:pt x="4" y="25"/>
                    <a:pt x="5" y="26"/>
                    <a:pt x="5" y="27"/>
                  </a:cubicBezTo>
                  <a:cubicBezTo>
                    <a:pt x="6" y="27"/>
                    <a:pt x="7" y="28"/>
                    <a:pt x="6" y="29"/>
                  </a:cubicBezTo>
                  <a:cubicBezTo>
                    <a:pt x="6" y="29"/>
                    <a:pt x="5" y="29"/>
                    <a:pt x="4" y="29"/>
                  </a:cubicBezTo>
                  <a:cubicBezTo>
                    <a:pt x="4" y="29"/>
                    <a:pt x="4" y="30"/>
                    <a:pt x="2" y="29"/>
                  </a:cubicBezTo>
                  <a:cubicBezTo>
                    <a:pt x="1" y="29"/>
                    <a:pt x="1" y="30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2"/>
                    <a:pt x="2" y="33"/>
                  </a:cubicBezTo>
                  <a:cubicBezTo>
                    <a:pt x="3" y="33"/>
                    <a:pt x="5" y="32"/>
                    <a:pt x="5" y="33"/>
                  </a:cubicBezTo>
                  <a:cubicBezTo>
                    <a:pt x="5" y="34"/>
                    <a:pt x="2" y="34"/>
                    <a:pt x="1" y="34"/>
                  </a:cubicBezTo>
                  <a:cubicBezTo>
                    <a:pt x="1" y="34"/>
                    <a:pt x="5" y="38"/>
                    <a:pt x="6" y="38"/>
                  </a:cubicBezTo>
                  <a:cubicBezTo>
                    <a:pt x="8" y="38"/>
                    <a:pt x="9" y="36"/>
                    <a:pt x="9" y="36"/>
                  </a:cubicBezTo>
                  <a:cubicBezTo>
                    <a:pt x="8" y="35"/>
                    <a:pt x="9" y="34"/>
                    <a:pt x="10" y="35"/>
                  </a:cubicBezTo>
                  <a:cubicBezTo>
                    <a:pt x="10" y="35"/>
                    <a:pt x="10" y="37"/>
                    <a:pt x="10" y="37"/>
                  </a:cubicBezTo>
                  <a:cubicBezTo>
                    <a:pt x="11" y="37"/>
                    <a:pt x="11" y="38"/>
                    <a:pt x="10" y="39"/>
                  </a:cubicBezTo>
                  <a:cubicBezTo>
                    <a:pt x="10" y="40"/>
                    <a:pt x="11" y="42"/>
                    <a:pt x="11" y="43"/>
                  </a:cubicBezTo>
                  <a:cubicBezTo>
                    <a:pt x="11" y="44"/>
                    <a:pt x="11" y="46"/>
                    <a:pt x="12" y="47"/>
                  </a:cubicBezTo>
                  <a:cubicBezTo>
                    <a:pt x="12" y="49"/>
                    <a:pt x="13" y="52"/>
                    <a:pt x="14" y="53"/>
                  </a:cubicBezTo>
                  <a:cubicBezTo>
                    <a:pt x="15" y="55"/>
                    <a:pt x="15" y="59"/>
                    <a:pt x="16" y="59"/>
                  </a:cubicBezTo>
                  <a:cubicBezTo>
                    <a:pt x="17" y="60"/>
                    <a:pt x="18" y="63"/>
                    <a:pt x="18" y="64"/>
                  </a:cubicBezTo>
                  <a:cubicBezTo>
                    <a:pt x="18" y="66"/>
                    <a:pt x="20" y="68"/>
                    <a:pt x="21" y="68"/>
                  </a:cubicBezTo>
                  <a:cubicBezTo>
                    <a:pt x="21" y="69"/>
                    <a:pt x="22" y="68"/>
                    <a:pt x="23" y="67"/>
                  </a:cubicBezTo>
                  <a:cubicBezTo>
                    <a:pt x="23" y="66"/>
                    <a:pt x="25" y="66"/>
                    <a:pt x="25" y="65"/>
                  </a:cubicBezTo>
                  <a:cubicBezTo>
                    <a:pt x="25" y="64"/>
                    <a:pt x="25" y="63"/>
                    <a:pt x="26" y="63"/>
                  </a:cubicBezTo>
                  <a:cubicBezTo>
                    <a:pt x="26" y="63"/>
                    <a:pt x="26" y="62"/>
                    <a:pt x="26" y="62"/>
                  </a:cubicBezTo>
                  <a:cubicBezTo>
                    <a:pt x="26" y="61"/>
                    <a:pt x="26" y="59"/>
                    <a:pt x="27" y="59"/>
                  </a:cubicBezTo>
                  <a:cubicBezTo>
                    <a:pt x="28" y="58"/>
                    <a:pt x="28" y="56"/>
                    <a:pt x="27" y="55"/>
                  </a:cubicBezTo>
                  <a:cubicBezTo>
                    <a:pt x="27" y="54"/>
                    <a:pt x="27" y="53"/>
                    <a:pt x="28" y="52"/>
                  </a:cubicBezTo>
                  <a:cubicBezTo>
                    <a:pt x="28" y="51"/>
                    <a:pt x="28" y="50"/>
                    <a:pt x="28" y="50"/>
                  </a:cubicBezTo>
                  <a:cubicBezTo>
                    <a:pt x="29" y="50"/>
                    <a:pt x="30" y="49"/>
                    <a:pt x="31" y="48"/>
                  </a:cubicBezTo>
                  <a:cubicBezTo>
                    <a:pt x="31" y="47"/>
                    <a:pt x="34" y="46"/>
                    <a:pt x="34" y="46"/>
                  </a:cubicBezTo>
                  <a:cubicBezTo>
                    <a:pt x="35" y="45"/>
                    <a:pt x="37" y="43"/>
                    <a:pt x="38" y="42"/>
                  </a:cubicBezTo>
                  <a:cubicBezTo>
                    <a:pt x="39" y="41"/>
                    <a:pt x="41" y="40"/>
                    <a:pt x="42" y="39"/>
                  </a:cubicBezTo>
                  <a:cubicBezTo>
                    <a:pt x="42" y="38"/>
                    <a:pt x="42" y="38"/>
                    <a:pt x="42" y="37"/>
                  </a:cubicBezTo>
                  <a:cubicBezTo>
                    <a:pt x="42" y="36"/>
                    <a:pt x="45" y="36"/>
                    <a:pt x="46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4"/>
                    <a:pt x="47" y="32"/>
                    <a:pt x="46" y="3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9" name="Freeform 229">
              <a:extLst>
                <a:ext uri="{FF2B5EF4-FFF2-40B4-BE49-F238E27FC236}">
                  <a16:creationId xmlns:a16="http://schemas.microsoft.com/office/drawing/2014/main" id="{F0E3EC3D-470B-428E-9D8A-29B3539D1A2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87650" y="1747838"/>
              <a:ext cx="263525" cy="112713"/>
            </a:xfrm>
            <a:custGeom>
              <a:avLst/>
              <a:gdLst>
                <a:gd name="T0" fmla="*/ 67 w 73"/>
                <a:gd name="T1" fmla="*/ 13 h 31"/>
                <a:gd name="T2" fmla="*/ 63 w 73"/>
                <a:gd name="T3" fmla="*/ 13 h 31"/>
                <a:gd name="T4" fmla="*/ 63 w 73"/>
                <a:gd name="T5" fmla="*/ 10 h 31"/>
                <a:gd name="T6" fmla="*/ 63 w 73"/>
                <a:gd name="T7" fmla="*/ 7 h 31"/>
                <a:gd name="T8" fmla="*/ 59 w 73"/>
                <a:gd name="T9" fmla="*/ 6 h 31"/>
                <a:gd name="T10" fmla="*/ 55 w 73"/>
                <a:gd name="T11" fmla="*/ 8 h 31"/>
                <a:gd name="T12" fmla="*/ 49 w 73"/>
                <a:gd name="T13" fmla="*/ 9 h 31"/>
                <a:gd name="T14" fmla="*/ 45 w 73"/>
                <a:gd name="T15" fmla="*/ 7 h 31"/>
                <a:gd name="T16" fmla="*/ 41 w 73"/>
                <a:gd name="T17" fmla="*/ 5 h 31"/>
                <a:gd name="T18" fmla="*/ 37 w 73"/>
                <a:gd name="T19" fmla="*/ 5 h 31"/>
                <a:gd name="T20" fmla="*/ 33 w 73"/>
                <a:gd name="T21" fmla="*/ 5 h 31"/>
                <a:gd name="T22" fmla="*/ 31 w 73"/>
                <a:gd name="T23" fmla="*/ 2 h 31"/>
                <a:gd name="T24" fmla="*/ 27 w 73"/>
                <a:gd name="T25" fmla="*/ 1 h 31"/>
                <a:gd name="T26" fmla="*/ 24 w 73"/>
                <a:gd name="T27" fmla="*/ 0 h 31"/>
                <a:gd name="T28" fmla="*/ 22 w 73"/>
                <a:gd name="T29" fmla="*/ 2 h 31"/>
                <a:gd name="T30" fmla="*/ 22 w 73"/>
                <a:gd name="T31" fmla="*/ 5 h 31"/>
                <a:gd name="T32" fmla="*/ 20 w 73"/>
                <a:gd name="T33" fmla="*/ 7 h 31"/>
                <a:gd name="T34" fmla="*/ 16 w 73"/>
                <a:gd name="T35" fmla="*/ 7 h 31"/>
                <a:gd name="T36" fmla="*/ 14 w 73"/>
                <a:gd name="T37" fmla="*/ 5 h 31"/>
                <a:gd name="T38" fmla="*/ 9 w 73"/>
                <a:gd name="T39" fmla="*/ 4 h 31"/>
                <a:gd name="T40" fmla="*/ 6 w 73"/>
                <a:gd name="T41" fmla="*/ 6 h 31"/>
                <a:gd name="T42" fmla="*/ 2 w 73"/>
                <a:gd name="T43" fmla="*/ 8 h 31"/>
                <a:gd name="T44" fmla="*/ 0 w 73"/>
                <a:gd name="T45" fmla="*/ 9 h 31"/>
                <a:gd name="T46" fmla="*/ 1 w 73"/>
                <a:gd name="T47" fmla="*/ 11 h 31"/>
                <a:gd name="T48" fmla="*/ 6 w 73"/>
                <a:gd name="T49" fmla="*/ 14 h 31"/>
                <a:gd name="T50" fmla="*/ 7 w 73"/>
                <a:gd name="T51" fmla="*/ 18 h 31"/>
                <a:gd name="T52" fmla="*/ 11 w 73"/>
                <a:gd name="T53" fmla="*/ 21 h 31"/>
                <a:gd name="T54" fmla="*/ 15 w 73"/>
                <a:gd name="T55" fmla="*/ 23 h 31"/>
                <a:gd name="T56" fmla="*/ 18 w 73"/>
                <a:gd name="T57" fmla="*/ 28 h 31"/>
                <a:gd name="T58" fmla="*/ 26 w 73"/>
                <a:gd name="T59" fmla="*/ 28 h 31"/>
                <a:gd name="T60" fmla="*/ 33 w 73"/>
                <a:gd name="T61" fmla="*/ 30 h 31"/>
                <a:gd name="T62" fmla="*/ 37 w 73"/>
                <a:gd name="T63" fmla="*/ 31 h 31"/>
                <a:gd name="T64" fmla="*/ 46 w 73"/>
                <a:gd name="T65" fmla="*/ 29 h 31"/>
                <a:gd name="T66" fmla="*/ 54 w 73"/>
                <a:gd name="T67" fmla="*/ 25 h 31"/>
                <a:gd name="T68" fmla="*/ 55 w 73"/>
                <a:gd name="T69" fmla="*/ 21 h 31"/>
                <a:gd name="T70" fmla="*/ 62 w 73"/>
                <a:gd name="T71" fmla="*/ 20 h 31"/>
                <a:gd name="T72" fmla="*/ 67 w 73"/>
                <a:gd name="T73" fmla="*/ 17 h 31"/>
                <a:gd name="T74" fmla="*/ 73 w 73"/>
                <a:gd name="T75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" h="31">
                  <a:moveTo>
                    <a:pt x="70" y="13"/>
                  </a:moveTo>
                  <a:cubicBezTo>
                    <a:pt x="69" y="12"/>
                    <a:pt x="68" y="13"/>
                    <a:pt x="67" y="13"/>
                  </a:cubicBezTo>
                  <a:cubicBezTo>
                    <a:pt x="67" y="14"/>
                    <a:pt x="67" y="13"/>
                    <a:pt x="65" y="13"/>
                  </a:cubicBezTo>
                  <a:cubicBezTo>
                    <a:pt x="64" y="13"/>
                    <a:pt x="64" y="14"/>
                    <a:pt x="63" y="13"/>
                  </a:cubicBezTo>
                  <a:cubicBezTo>
                    <a:pt x="62" y="12"/>
                    <a:pt x="63" y="12"/>
                    <a:pt x="63" y="12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6"/>
                    <a:pt x="64" y="6"/>
                    <a:pt x="63" y="7"/>
                  </a:cubicBezTo>
                  <a:cubicBezTo>
                    <a:pt x="63" y="7"/>
                    <a:pt x="62" y="7"/>
                    <a:pt x="61" y="6"/>
                  </a:cubicBezTo>
                  <a:cubicBezTo>
                    <a:pt x="61" y="6"/>
                    <a:pt x="59" y="6"/>
                    <a:pt x="59" y="6"/>
                  </a:cubicBezTo>
                  <a:cubicBezTo>
                    <a:pt x="58" y="6"/>
                    <a:pt x="57" y="7"/>
                    <a:pt x="57" y="7"/>
                  </a:cubicBezTo>
                  <a:cubicBezTo>
                    <a:pt x="57" y="8"/>
                    <a:pt x="55" y="8"/>
                    <a:pt x="55" y="8"/>
                  </a:cubicBezTo>
                  <a:cubicBezTo>
                    <a:pt x="54" y="8"/>
                    <a:pt x="52" y="8"/>
                    <a:pt x="52" y="9"/>
                  </a:cubicBezTo>
                  <a:cubicBezTo>
                    <a:pt x="52" y="9"/>
                    <a:pt x="49" y="9"/>
                    <a:pt x="49" y="9"/>
                  </a:cubicBezTo>
                  <a:cubicBezTo>
                    <a:pt x="48" y="8"/>
                    <a:pt x="46" y="9"/>
                    <a:pt x="46" y="8"/>
                  </a:cubicBezTo>
                  <a:cubicBezTo>
                    <a:pt x="45" y="8"/>
                    <a:pt x="45" y="7"/>
                    <a:pt x="45" y="7"/>
                  </a:cubicBezTo>
                  <a:cubicBezTo>
                    <a:pt x="45" y="6"/>
                    <a:pt x="43" y="6"/>
                    <a:pt x="43" y="6"/>
                  </a:cubicBezTo>
                  <a:cubicBezTo>
                    <a:pt x="42" y="6"/>
                    <a:pt x="41" y="5"/>
                    <a:pt x="41" y="5"/>
                  </a:cubicBezTo>
                  <a:cubicBezTo>
                    <a:pt x="41" y="6"/>
                    <a:pt x="39" y="5"/>
                    <a:pt x="39" y="5"/>
                  </a:cubicBezTo>
                  <a:cubicBezTo>
                    <a:pt x="38" y="5"/>
                    <a:pt x="37" y="5"/>
                    <a:pt x="37" y="5"/>
                  </a:cubicBezTo>
                  <a:cubicBezTo>
                    <a:pt x="36" y="5"/>
                    <a:pt x="35" y="6"/>
                    <a:pt x="35" y="6"/>
                  </a:cubicBezTo>
                  <a:cubicBezTo>
                    <a:pt x="34" y="6"/>
                    <a:pt x="33" y="5"/>
                    <a:pt x="33" y="5"/>
                  </a:cubicBezTo>
                  <a:cubicBezTo>
                    <a:pt x="33" y="6"/>
                    <a:pt x="32" y="5"/>
                    <a:pt x="31" y="4"/>
                  </a:cubicBezTo>
                  <a:cubicBezTo>
                    <a:pt x="31" y="4"/>
                    <a:pt x="31" y="3"/>
                    <a:pt x="31" y="2"/>
                  </a:cubicBezTo>
                  <a:cubicBezTo>
                    <a:pt x="31" y="2"/>
                    <a:pt x="29" y="2"/>
                    <a:pt x="29" y="2"/>
                  </a:cubicBezTo>
                  <a:cubicBezTo>
                    <a:pt x="28" y="1"/>
                    <a:pt x="28" y="1"/>
                    <a:pt x="27" y="1"/>
                  </a:cubicBezTo>
                  <a:cubicBezTo>
                    <a:pt x="27" y="1"/>
                    <a:pt x="26" y="1"/>
                    <a:pt x="26" y="1"/>
                  </a:cubicBezTo>
                  <a:cubicBezTo>
                    <a:pt x="25" y="0"/>
                    <a:pt x="24" y="0"/>
                    <a:pt x="24" y="0"/>
                  </a:cubicBezTo>
                  <a:cubicBezTo>
                    <a:pt x="23" y="0"/>
                    <a:pt x="23" y="0"/>
                    <a:pt x="23" y="1"/>
                  </a:cubicBezTo>
                  <a:cubicBezTo>
                    <a:pt x="23" y="1"/>
                    <a:pt x="22" y="1"/>
                    <a:pt x="22" y="2"/>
                  </a:cubicBezTo>
                  <a:cubicBezTo>
                    <a:pt x="22" y="2"/>
                    <a:pt x="21" y="2"/>
                    <a:pt x="21" y="3"/>
                  </a:cubicBezTo>
                  <a:cubicBezTo>
                    <a:pt x="21" y="3"/>
                    <a:pt x="21" y="4"/>
                    <a:pt x="22" y="5"/>
                  </a:cubicBezTo>
                  <a:cubicBezTo>
                    <a:pt x="22" y="5"/>
                    <a:pt x="22" y="6"/>
                    <a:pt x="22" y="6"/>
                  </a:cubicBezTo>
                  <a:cubicBezTo>
                    <a:pt x="22" y="6"/>
                    <a:pt x="20" y="6"/>
                    <a:pt x="20" y="7"/>
                  </a:cubicBezTo>
                  <a:cubicBezTo>
                    <a:pt x="20" y="7"/>
                    <a:pt x="19" y="7"/>
                    <a:pt x="18" y="6"/>
                  </a:cubicBezTo>
                  <a:cubicBezTo>
                    <a:pt x="17" y="6"/>
                    <a:pt x="17" y="6"/>
                    <a:pt x="16" y="7"/>
                  </a:cubicBezTo>
                  <a:cubicBezTo>
                    <a:pt x="16" y="7"/>
                    <a:pt x="15" y="6"/>
                    <a:pt x="14" y="6"/>
                  </a:cubicBezTo>
                  <a:cubicBezTo>
                    <a:pt x="14" y="6"/>
                    <a:pt x="14" y="4"/>
                    <a:pt x="14" y="5"/>
                  </a:cubicBezTo>
                  <a:cubicBezTo>
                    <a:pt x="13" y="5"/>
                    <a:pt x="11" y="4"/>
                    <a:pt x="10" y="4"/>
                  </a:cubicBezTo>
                  <a:cubicBezTo>
                    <a:pt x="10" y="4"/>
                    <a:pt x="9" y="4"/>
                    <a:pt x="9" y="4"/>
                  </a:cubicBezTo>
                  <a:cubicBezTo>
                    <a:pt x="9" y="5"/>
                    <a:pt x="7" y="5"/>
                    <a:pt x="7" y="5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cubicBezTo>
                    <a:pt x="4" y="8"/>
                    <a:pt x="2" y="8"/>
                    <a:pt x="2" y="8"/>
                  </a:cubicBezTo>
                  <a:cubicBezTo>
                    <a:pt x="1" y="8"/>
                    <a:pt x="0" y="8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1" y="11"/>
                    <a:pt x="1" y="11"/>
                  </a:cubicBezTo>
                  <a:cubicBezTo>
                    <a:pt x="2" y="12"/>
                    <a:pt x="3" y="12"/>
                    <a:pt x="4" y="12"/>
                  </a:cubicBezTo>
                  <a:cubicBezTo>
                    <a:pt x="4" y="12"/>
                    <a:pt x="5" y="13"/>
                    <a:pt x="6" y="14"/>
                  </a:cubicBezTo>
                  <a:cubicBezTo>
                    <a:pt x="6" y="15"/>
                    <a:pt x="6" y="15"/>
                    <a:pt x="7" y="16"/>
                  </a:cubicBezTo>
                  <a:cubicBezTo>
                    <a:pt x="7" y="16"/>
                    <a:pt x="7" y="17"/>
                    <a:pt x="7" y="18"/>
                  </a:cubicBezTo>
                  <a:cubicBezTo>
                    <a:pt x="7" y="19"/>
                    <a:pt x="6" y="19"/>
                    <a:pt x="6" y="20"/>
                  </a:cubicBezTo>
                  <a:cubicBezTo>
                    <a:pt x="7" y="21"/>
                    <a:pt x="10" y="21"/>
                    <a:pt x="11" y="21"/>
                  </a:cubicBezTo>
                  <a:cubicBezTo>
                    <a:pt x="12" y="21"/>
                    <a:pt x="13" y="22"/>
                    <a:pt x="13" y="22"/>
                  </a:cubicBezTo>
                  <a:cubicBezTo>
                    <a:pt x="14" y="22"/>
                    <a:pt x="14" y="23"/>
                    <a:pt x="15" y="23"/>
                  </a:cubicBezTo>
                  <a:cubicBezTo>
                    <a:pt x="15" y="23"/>
                    <a:pt x="16" y="24"/>
                    <a:pt x="16" y="25"/>
                  </a:cubicBezTo>
                  <a:cubicBezTo>
                    <a:pt x="17" y="27"/>
                    <a:pt x="18" y="27"/>
                    <a:pt x="18" y="28"/>
                  </a:cubicBezTo>
                  <a:cubicBezTo>
                    <a:pt x="18" y="28"/>
                    <a:pt x="20" y="28"/>
                    <a:pt x="21" y="28"/>
                  </a:cubicBezTo>
                  <a:cubicBezTo>
                    <a:pt x="22" y="28"/>
                    <a:pt x="25" y="28"/>
                    <a:pt x="26" y="28"/>
                  </a:cubicBezTo>
                  <a:cubicBezTo>
                    <a:pt x="27" y="28"/>
                    <a:pt x="29" y="28"/>
                    <a:pt x="30" y="29"/>
                  </a:cubicBezTo>
                  <a:cubicBezTo>
                    <a:pt x="32" y="30"/>
                    <a:pt x="32" y="29"/>
                    <a:pt x="33" y="30"/>
                  </a:cubicBezTo>
                  <a:cubicBezTo>
                    <a:pt x="34" y="30"/>
                    <a:pt x="34" y="30"/>
                    <a:pt x="35" y="30"/>
                  </a:cubicBezTo>
                  <a:cubicBezTo>
                    <a:pt x="36" y="30"/>
                    <a:pt x="36" y="31"/>
                    <a:pt x="37" y="31"/>
                  </a:cubicBezTo>
                  <a:cubicBezTo>
                    <a:pt x="38" y="31"/>
                    <a:pt x="39" y="30"/>
                    <a:pt x="41" y="29"/>
                  </a:cubicBezTo>
                  <a:cubicBezTo>
                    <a:pt x="43" y="28"/>
                    <a:pt x="45" y="29"/>
                    <a:pt x="46" y="29"/>
                  </a:cubicBezTo>
                  <a:cubicBezTo>
                    <a:pt x="48" y="29"/>
                    <a:pt x="49" y="28"/>
                    <a:pt x="51" y="27"/>
                  </a:cubicBezTo>
                  <a:cubicBezTo>
                    <a:pt x="52" y="26"/>
                    <a:pt x="53" y="26"/>
                    <a:pt x="54" y="25"/>
                  </a:cubicBezTo>
                  <a:cubicBezTo>
                    <a:pt x="54" y="24"/>
                    <a:pt x="52" y="23"/>
                    <a:pt x="53" y="22"/>
                  </a:cubicBezTo>
                  <a:cubicBezTo>
                    <a:pt x="54" y="21"/>
                    <a:pt x="55" y="21"/>
                    <a:pt x="55" y="21"/>
                  </a:cubicBezTo>
                  <a:cubicBezTo>
                    <a:pt x="56" y="22"/>
                    <a:pt x="57" y="22"/>
                    <a:pt x="59" y="21"/>
                  </a:cubicBezTo>
                  <a:cubicBezTo>
                    <a:pt x="60" y="20"/>
                    <a:pt x="61" y="20"/>
                    <a:pt x="62" y="20"/>
                  </a:cubicBezTo>
                  <a:cubicBezTo>
                    <a:pt x="64" y="20"/>
                    <a:pt x="64" y="19"/>
                    <a:pt x="64" y="18"/>
                  </a:cubicBezTo>
                  <a:cubicBezTo>
                    <a:pt x="65" y="17"/>
                    <a:pt x="66" y="17"/>
                    <a:pt x="67" y="17"/>
                  </a:cubicBezTo>
                  <a:cubicBezTo>
                    <a:pt x="68" y="17"/>
                    <a:pt x="69" y="16"/>
                    <a:pt x="70" y="16"/>
                  </a:cubicBezTo>
                  <a:cubicBezTo>
                    <a:pt x="71" y="17"/>
                    <a:pt x="73" y="17"/>
                    <a:pt x="73" y="16"/>
                  </a:cubicBezTo>
                  <a:cubicBezTo>
                    <a:pt x="73" y="15"/>
                    <a:pt x="70" y="14"/>
                    <a:pt x="70" y="1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0" name="Freeform 230">
              <a:extLst>
                <a:ext uri="{FF2B5EF4-FFF2-40B4-BE49-F238E27FC236}">
                  <a16:creationId xmlns:a16="http://schemas.microsoft.com/office/drawing/2014/main" id="{64CD206F-604C-4EAA-B765-4CDB706C0FE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32150" y="1946275"/>
              <a:ext cx="4762" cy="1111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3 h 3"/>
                <a:gd name="T6" fmla="*/ 1 w 1"/>
                <a:gd name="T7" fmla="*/ 0 h 3"/>
                <a:gd name="T8" fmla="*/ 1 w 1"/>
                <a:gd name="T9" fmla="*/ 0 h 3"/>
                <a:gd name="T10" fmla="*/ 0 w 1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1" name="Freeform 231">
              <a:extLst>
                <a:ext uri="{FF2B5EF4-FFF2-40B4-BE49-F238E27FC236}">
                  <a16:creationId xmlns:a16="http://schemas.microsoft.com/office/drawing/2014/main" id="{E170CAB1-9F8C-4696-BAD4-20BAF84EA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38500" y="1939925"/>
              <a:ext cx="11112" cy="34925"/>
            </a:xfrm>
            <a:custGeom>
              <a:avLst/>
              <a:gdLst>
                <a:gd name="T0" fmla="*/ 1 w 3"/>
                <a:gd name="T1" fmla="*/ 9 h 10"/>
                <a:gd name="T2" fmla="*/ 1 w 3"/>
                <a:gd name="T3" fmla="*/ 10 h 10"/>
                <a:gd name="T4" fmla="*/ 2 w 3"/>
                <a:gd name="T5" fmla="*/ 6 h 10"/>
                <a:gd name="T6" fmla="*/ 2 w 3"/>
                <a:gd name="T7" fmla="*/ 5 h 10"/>
                <a:gd name="T8" fmla="*/ 2 w 3"/>
                <a:gd name="T9" fmla="*/ 4 h 10"/>
                <a:gd name="T10" fmla="*/ 2 w 3"/>
                <a:gd name="T11" fmla="*/ 2 h 10"/>
                <a:gd name="T12" fmla="*/ 3 w 3"/>
                <a:gd name="T13" fmla="*/ 2 h 10"/>
                <a:gd name="T14" fmla="*/ 3 w 3"/>
                <a:gd name="T15" fmla="*/ 0 h 10"/>
                <a:gd name="T16" fmla="*/ 2 w 3"/>
                <a:gd name="T17" fmla="*/ 0 h 10"/>
                <a:gd name="T18" fmla="*/ 1 w 3"/>
                <a:gd name="T19" fmla="*/ 1 h 10"/>
                <a:gd name="T20" fmla="*/ 0 w 3"/>
                <a:gd name="T21" fmla="*/ 5 h 10"/>
                <a:gd name="T22" fmla="*/ 1 w 3"/>
                <a:gd name="T2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10">
                  <a:moveTo>
                    <a:pt x="1" y="9"/>
                  </a:moveTo>
                  <a:cubicBezTo>
                    <a:pt x="1" y="9"/>
                    <a:pt x="1" y="9"/>
                    <a:pt x="1" y="10"/>
                  </a:cubicBezTo>
                  <a:cubicBezTo>
                    <a:pt x="2" y="8"/>
                    <a:pt x="2" y="7"/>
                    <a:pt x="2" y="6"/>
                  </a:cubicBezTo>
                  <a:cubicBezTo>
                    <a:pt x="2" y="6"/>
                    <a:pt x="2" y="6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1" y="9"/>
                    <a:pt x="1" y="9"/>
                    <a:pt x="1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2" name="Freeform 232">
              <a:extLst>
                <a:ext uri="{FF2B5EF4-FFF2-40B4-BE49-F238E27FC236}">
                  <a16:creationId xmlns:a16="http://schemas.microsoft.com/office/drawing/2014/main" id="{5CAC6F91-3463-4AA2-A282-D93EF8B4D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35325" y="1939925"/>
              <a:ext cx="36512" cy="39688"/>
            </a:xfrm>
            <a:custGeom>
              <a:avLst/>
              <a:gdLst>
                <a:gd name="T0" fmla="*/ 9 w 10"/>
                <a:gd name="T1" fmla="*/ 0 h 11"/>
                <a:gd name="T2" fmla="*/ 6 w 10"/>
                <a:gd name="T3" fmla="*/ 1 h 11"/>
                <a:gd name="T4" fmla="*/ 4 w 10"/>
                <a:gd name="T5" fmla="*/ 2 h 11"/>
                <a:gd name="T6" fmla="*/ 2 w 10"/>
                <a:gd name="T7" fmla="*/ 1 h 11"/>
                <a:gd name="T8" fmla="*/ 2 w 10"/>
                <a:gd name="T9" fmla="*/ 0 h 11"/>
                <a:gd name="T10" fmla="*/ 2 w 10"/>
                <a:gd name="T11" fmla="*/ 0 h 11"/>
                <a:gd name="T12" fmla="*/ 2 w 10"/>
                <a:gd name="T13" fmla="*/ 2 h 11"/>
                <a:gd name="T14" fmla="*/ 1 w 10"/>
                <a:gd name="T15" fmla="*/ 6 h 11"/>
                <a:gd name="T16" fmla="*/ 0 w 10"/>
                <a:gd name="T17" fmla="*/ 10 h 11"/>
                <a:gd name="T18" fmla="*/ 2 w 10"/>
                <a:gd name="T19" fmla="*/ 10 h 11"/>
                <a:gd name="T20" fmla="*/ 4 w 10"/>
                <a:gd name="T21" fmla="*/ 9 h 11"/>
                <a:gd name="T22" fmla="*/ 6 w 10"/>
                <a:gd name="T23" fmla="*/ 8 h 11"/>
                <a:gd name="T24" fmla="*/ 7 w 10"/>
                <a:gd name="T25" fmla="*/ 7 h 11"/>
                <a:gd name="T26" fmla="*/ 5 w 10"/>
                <a:gd name="T27" fmla="*/ 5 h 11"/>
                <a:gd name="T28" fmla="*/ 8 w 10"/>
                <a:gd name="T29" fmla="*/ 4 h 11"/>
                <a:gd name="T30" fmla="*/ 10 w 10"/>
                <a:gd name="T31" fmla="*/ 3 h 11"/>
                <a:gd name="T32" fmla="*/ 10 w 10"/>
                <a:gd name="T33" fmla="*/ 3 h 11"/>
                <a:gd name="T34" fmla="*/ 10 w 10"/>
                <a:gd name="T35" fmla="*/ 1 h 11"/>
                <a:gd name="T36" fmla="*/ 9 w 10"/>
                <a:gd name="T3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1">
                  <a:moveTo>
                    <a:pt x="9" y="0"/>
                  </a:moveTo>
                  <a:cubicBezTo>
                    <a:pt x="8" y="0"/>
                    <a:pt x="7" y="1"/>
                    <a:pt x="6" y="1"/>
                  </a:cubicBezTo>
                  <a:cubicBezTo>
                    <a:pt x="6" y="1"/>
                    <a:pt x="4" y="2"/>
                    <a:pt x="4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3"/>
                    <a:pt x="2" y="6"/>
                    <a:pt x="1" y="6"/>
                  </a:cubicBezTo>
                  <a:cubicBezTo>
                    <a:pt x="1" y="7"/>
                    <a:pt x="1" y="8"/>
                    <a:pt x="0" y="10"/>
                  </a:cubicBezTo>
                  <a:cubicBezTo>
                    <a:pt x="1" y="10"/>
                    <a:pt x="2" y="10"/>
                    <a:pt x="2" y="10"/>
                  </a:cubicBezTo>
                  <a:cubicBezTo>
                    <a:pt x="3" y="11"/>
                    <a:pt x="4" y="10"/>
                    <a:pt x="4" y="9"/>
                  </a:cubicBezTo>
                  <a:cubicBezTo>
                    <a:pt x="4" y="9"/>
                    <a:pt x="5" y="8"/>
                    <a:pt x="6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8" y="7"/>
                    <a:pt x="6" y="5"/>
                    <a:pt x="5" y="5"/>
                  </a:cubicBezTo>
                  <a:cubicBezTo>
                    <a:pt x="5" y="5"/>
                    <a:pt x="6" y="4"/>
                    <a:pt x="8" y="4"/>
                  </a:cubicBezTo>
                  <a:cubicBezTo>
                    <a:pt x="10" y="4"/>
                    <a:pt x="9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1"/>
                    <a:pt x="10" y="1"/>
                  </a:cubicBezTo>
                  <a:cubicBezTo>
                    <a:pt x="10" y="1"/>
                    <a:pt x="10" y="0"/>
                    <a:pt x="9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3" name="Freeform 233">
              <a:extLst>
                <a:ext uri="{FF2B5EF4-FFF2-40B4-BE49-F238E27FC236}">
                  <a16:creationId xmlns:a16="http://schemas.microsoft.com/office/drawing/2014/main" id="{9716E3CD-6109-4489-8DAB-16FAC0C76C2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38463" y="1843088"/>
              <a:ext cx="90487" cy="38100"/>
            </a:xfrm>
            <a:custGeom>
              <a:avLst/>
              <a:gdLst>
                <a:gd name="T0" fmla="*/ 23 w 25"/>
                <a:gd name="T1" fmla="*/ 2 h 11"/>
                <a:gd name="T2" fmla="*/ 21 w 25"/>
                <a:gd name="T3" fmla="*/ 2 h 11"/>
                <a:gd name="T4" fmla="*/ 15 w 25"/>
                <a:gd name="T5" fmla="*/ 1 h 11"/>
                <a:gd name="T6" fmla="*/ 12 w 25"/>
                <a:gd name="T7" fmla="*/ 0 h 11"/>
                <a:gd name="T8" fmla="*/ 9 w 25"/>
                <a:gd name="T9" fmla="*/ 1 h 11"/>
                <a:gd name="T10" fmla="*/ 7 w 25"/>
                <a:gd name="T11" fmla="*/ 2 h 11"/>
                <a:gd name="T12" fmla="*/ 4 w 25"/>
                <a:gd name="T13" fmla="*/ 2 h 11"/>
                <a:gd name="T14" fmla="*/ 3 w 25"/>
                <a:gd name="T15" fmla="*/ 3 h 11"/>
                <a:gd name="T16" fmla="*/ 2 w 25"/>
                <a:gd name="T17" fmla="*/ 5 h 11"/>
                <a:gd name="T18" fmla="*/ 3 w 25"/>
                <a:gd name="T19" fmla="*/ 5 h 11"/>
                <a:gd name="T20" fmla="*/ 5 w 25"/>
                <a:gd name="T21" fmla="*/ 5 h 11"/>
                <a:gd name="T22" fmla="*/ 8 w 25"/>
                <a:gd name="T23" fmla="*/ 7 h 11"/>
                <a:gd name="T24" fmla="*/ 7 w 25"/>
                <a:gd name="T25" fmla="*/ 8 h 11"/>
                <a:gd name="T26" fmla="*/ 5 w 25"/>
                <a:gd name="T27" fmla="*/ 8 h 11"/>
                <a:gd name="T28" fmla="*/ 1 w 25"/>
                <a:gd name="T29" fmla="*/ 9 h 11"/>
                <a:gd name="T30" fmla="*/ 0 w 25"/>
                <a:gd name="T31" fmla="*/ 10 h 11"/>
                <a:gd name="T32" fmla="*/ 3 w 25"/>
                <a:gd name="T33" fmla="*/ 10 h 11"/>
                <a:gd name="T34" fmla="*/ 5 w 25"/>
                <a:gd name="T35" fmla="*/ 11 h 11"/>
                <a:gd name="T36" fmla="*/ 7 w 25"/>
                <a:gd name="T37" fmla="*/ 11 h 11"/>
                <a:gd name="T38" fmla="*/ 10 w 25"/>
                <a:gd name="T39" fmla="*/ 11 h 11"/>
                <a:gd name="T40" fmla="*/ 10 w 25"/>
                <a:gd name="T41" fmla="*/ 10 h 11"/>
                <a:gd name="T42" fmla="*/ 11 w 25"/>
                <a:gd name="T43" fmla="*/ 9 h 11"/>
                <a:gd name="T44" fmla="*/ 13 w 25"/>
                <a:gd name="T45" fmla="*/ 8 h 11"/>
                <a:gd name="T46" fmla="*/ 14 w 25"/>
                <a:gd name="T47" fmla="*/ 8 h 11"/>
                <a:gd name="T48" fmla="*/ 16 w 25"/>
                <a:gd name="T49" fmla="*/ 8 h 11"/>
                <a:gd name="T50" fmla="*/ 17 w 25"/>
                <a:gd name="T51" fmla="*/ 7 h 11"/>
                <a:gd name="T52" fmla="*/ 19 w 25"/>
                <a:gd name="T53" fmla="*/ 7 h 11"/>
                <a:gd name="T54" fmla="*/ 21 w 25"/>
                <a:gd name="T55" fmla="*/ 6 h 11"/>
                <a:gd name="T56" fmla="*/ 23 w 25"/>
                <a:gd name="T57" fmla="*/ 5 h 11"/>
                <a:gd name="T58" fmla="*/ 25 w 25"/>
                <a:gd name="T59" fmla="*/ 4 h 11"/>
                <a:gd name="T60" fmla="*/ 25 w 25"/>
                <a:gd name="T61" fmla="*/ 3 h 11"/>
                <a:gd name="T62" fmla="*/ 23 w 25"/>
                <a:gd name="T6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" h="11">
                  <a:moveTo>
                    <a:pt x="23" y="2"/>
                  </a:moveTo>
                  <a:cubicBezTo>
                    <a:pt x="22" y="1"/>
                    <a:pt x="22" y="2"/>
                    <a:pt x="21" y="2"/>
                  </a:cubicBezTo>
                  <a:cubicBezTo>
                    <a:pt x="20" y="1"/>
                    <a:pt x="16" y="1"/>
                    <a:pt x="15" y="1"/>
                  </a:cubicBezTo>
                  <a:cubicBezTo>
                    <a:pt x="14" y="2"/>
                    <a:pt x="12" y="1"/>
                    <a:pt x="12" y="0"/>
                  </a:cubicBezTo>
                  <a:cubicBezTo>
                    <a:pt x="11" y="0"/>
                    <a:pt x="9" y="0"/>
                    <a:pt x="9" y="1"/>
                  </a:cubicBezTo>
                  <a:cubicBezTo>
                    <a:pt x="9" y="2"/>
                    <a:pt x="9" y="2"/>
                    <a:pt x="7" y="2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4" y="2"/>
                    <a:pt x="3" y="3"/>
                    <a:pt x="3" y="3"/>
                  </a:cubicBezTo>
                  <a:cubicBezTo>
                    <a:pt x="3" y="3"/>
                    <a:pt x="2" y="4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9" y="8"/>
                    <a:pt x="7" y="7"/>
                    <a:pt x="7" y="8"/>
                  </a:cubicBezTo>
                  <a:cubicBezTo>
                    <a:pt x="6" y="9"/>
                    <a:pt x="5" y="8"/>
                    <a:pt x="5" y="8"/>
                  </a:cubicBezTo>
                  <a:cubicBezTo>
                    <a:pt x="4" y="9"/>
                    <a:pt x="2" y="9"/>
                    <a:pt x="1" y="9"/>
                  </a:cubicBezTo>
                  <a:cubicBezTo>
                    <a:pt x="1" y="9"/>
                    <a:pt x="0" y="10"/>
                    <a:pt x="0" y="10"/>
                  </a:cubicBezTo>
                  <a:cubicBezTo>
                    <a:pt x="0" y="11"/>
                    <a:pt x="2" y="10"/>
                    <a:pt x="3" y="10"/>
                  </a:cubicBezTo>
                  <a:cubicBezTo>
                    <a:pt x="4" y="11"/>
                    <a:pt x="5" y="10"/>
                    <a:pt x="5" y="11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7" y="11"/>
                    <a:pt x="10" y="11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9"/>
                    <a:pt x="11" y="9"/>
                    <a:pt x="11" y="9"/>
                  </a:cubicBezTo>
                  <a:cubicBezTo>
                    <a:pt x="12" y="9"/>
                    <a:pt x="12" y="8"/>
                    <a:pt x="13" y="8"/>
                  </a:cubicBezTo>
                  <a:cubicBezTo>
                    <a:pt x="13" y="8"/>
                    <a:pt x="14" y="8"/>
                    <a:pt x="14" y="8"/>
                  </a:cubicBezTo>
                  <a:cubicBezTo>
                    <a:pt x="15" y="8"/>
                    <a:pt x="15" y="9"/>
                    <a:pt x="16" y="8"/>
                  </a:cubicBezTo>
                  <a:cubicBezTo>
                    <a:pt x="16" y="8"/>
                    <a:pt x="16" y="8"/>
                    <a:pt x="17" y="7"/>
                  </a:cubicBezTo>
                  <a:cubicBezTo>
                    <a:pt x="18" y="6"/>
                    <a:pt x="18" y="6"/>
                    <a:pt x="19" y="7"/>
                  </a:cubicBezTo>
                  <a:cubicBezTo>
                    <a:pt x="20" y="7"/>
                    <a:pt x="21" y="6"/>
                    <a:pt x="21" y="6"/>
                  </a:cubicBezTo>
                  <a:cubicBezTo>
                    <a:pt x="21" y="5"/>
                    <a:pt x="22" y="5"/>
                    <a:pt x="23" y="5"/>
                  </a:cubicBezTo>
                  <a:cubicBezTo>
                    <a:pt x="23" y="4"/>
                    <a:pt x="24" y="4"/>
                    <a:pt x="25" y="4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4" y="2"/>
                    <a:pt x="24" y="3"/>
                    <a:pt x="23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4" name="Freeform 234">
              <a:extLst>
                <a:ext uri="{FF2B5EF4-FFF2-40B4-BE49-F238E27FC236}">
                  <a16:creationId xmlns:a16="http://schemas.microsoft.com/office/drawing/2014/main" id="{5B485011-24AE-4077-A06D-FC72592C5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92463" y="1838325"/>
              <a:ext cx="58737" cy="25400"/>
            </a:xfrm>
            <a:custGeom>
              <a:avLst/>
              <a:gdLst>
                <a:gd name="T0" fmla="*/ 6 w 16"/>
                <a:gd name="T1" fmla="*/ 5 h 7"/>
                <a:gd name="T2" fmla="*/ 8 w 16"/>
                <a:gd name="T3" fmla="*/ 7 h 7"/>
                <a:gd name="T4" fmla="*/ 8 w 16"/>
                <a:gd name="T5" fmla="*/ 7 h 7"/>
                <a:gd name="T6" fmla="*/ 10 w 16"/>
                <a:gd name="T7" fmla="*/ 6 h 7"/>
                <a:gd name="T8" fmla="*/ 12 w 16"/>
                <a:gd name="T9" fmla="*/ 7 h 7"/>
                <a:gd name="T10" fmla="*/ 12 w 16"/>
                <a:gd name="T11" fmla="*/ 6 h 7"/>
                <a:gd name="T12" fmla="*/ 14 w 16"/>
                <a:gd name="T13" fmla="*/ 7 h 7"/>
                <a:gd name="T14" fmla="*/ 16 w 16"/>
                <a:gd name="T15" fmla="*/ 7 h 7"/>
                <a:gd name="T16" fmla="*/ 15 w 16"/>
                <a:gd name="T17" fmla="*/ 6 h 7"/>
                <a:gd name="T18" fmla="*/ 15 w 16"/>
                <a:gd name="T19" fmla="*/ 5 h 7"/>
                <a:gd name="T20" fmla="*/ 14 w 16"/>
                <a:gd name="T21" fmla="*/ 4 h 7"/>
                <a:gd name="T22" fmla="*/ 13 w 16"/>
                <a:gd name="T23" fmla="*/ 3 h 7"/>
                <a:gd name="T24" fmla="*/ 12 w 16"/>
                <a:gd name="T25" fmla="*/ 2 h 7"/>
                <a:gd name="T26" fmla="*/ 10 w 16"/>
                <a:gd name="T27" fmla="*/ 3 h 7"/>
                <a:gd name="T28" fmla="*/ 9 w 16"/>
                <a:gd name="T29" fmla="*/ 2 h 7"/>
                <a:gd name="T30" fmla="*/ 7 w 16"/>
                <a:gd name="T31" fmla="*/ 1 h 7"/>
                <a:gd name="T32" fmla="*/ 4 w 16"/>
                <a:gd name="T33" fmla="*/ 1 h 7"/>
                <a:gd name="T34" fmla="*/ 1 w 16"/>
                <a:gd name="T35" fmla="*/ 0 h 7"/>
                <a:gd name="T36" fmla="*/ 0 w 16"/>
                <a:gd name="T37" fmla="*/ 0 h 7"/>
                <a:gd name="T38" fmla="*/ 4 w 16"/>
                <a:gd name="T39" fmla="*/ 2 h 7"/>
                <a:gd name="T40" fmla="*/ 4 w 16"/>
                <a:gd name="T41" fmla="*/ 5 h 7"/>
                <a:gd name="T42" fmla="*/ 4 w 16"/>
                <a:gd name="T43" fmla="*/ 6 h 7"/>
                <a:gd name="T44" fmla="*/ 6 w 16"/>
                <a:gd name="T4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7">
                  <a:moveTo>
                    <a:pt x="6" y="5"/>
                  </a:moveTo>
                  <a:cubicBezTo>
                    <a:pt x="7" y="5"/>
                    <a:pt x="7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10" y="7"/>
                    <a:pt x="10" y="6"/>
                  </a:cubicBezTo>
                  <a:cubicBezTo>
                    <a:pt x="11" y="6"/>
                    <a:pt x="12" y="6"/>
                    <a:pt x="12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4" y="6"/>
                    <a:pt x="14" y="7"/>
                  </a:cubicBezTo>
                  <a:cubicBezTo>
                    <a:pt x="14" y="7"/>
                    <a:pt x="15" y="7"/>
                    <a:pt x="16" y="7"/>
                  </a:cubicBezTo>
                  <a:cubicBezTo>
                    <a:pt x="16" y="6"/>
                    <a:pt x="15" y="6"/>
                    <a:pt x="15" y="6"/>
                  </a:cubicBezTo>
                  <a:cubicBezTo>
                    <a:pt x="15" y="6"/>
                    <a:pt x="15" y="5"/>
                    <a:pt x="15" y="5"/>
                  </a:cubicBezTo>
                  <a:cubicBezTo>
                    <a:pt x="15" y="5"/>
                    <a:pt x="14" y="4"/>
                    <a:pt x="14" y="4"/>
                  </a:cubicBezTo>
                  <a:cubicBezTo>
                    <a:pt x="14" y="4"/>
                    <a:pt x="14" y="3"/>
                    <a:pt x="13" y="3"/>
                  </a:cubicBez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1" y="2"/>
                    <a:pt x="10" y="3"/>
                  </a:cubicBezTo>
                  <a:cubicBezTo>
                    <a:pt x="10" y="3"/>
                    <a:pt x="9" y="2"/>
                    <a:pt x="9" y="2"/>
                  </a:cubicBezTo>
                  <a:cubicBezTo>
                    <a:pt x="8" y="2"/>
                    <a:pt x="8" y="1"/>
                    <a:pt x="7" y="1"/>
                  </a:cubicBezTo>
                  <a:cubicBezTo>
                    <a:pt x="7" y="1"/>
                    <a:pt x="4" y="1"/>
                    <a:pt x="4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" y="1"/>
                    <a:pt x="3" y="1"/>
                    <a:pt x="4" y="2"/>
                  </a:cubicBezTo>
                  <a:cubicBezTo>
                    <a:pt x="4" y="4"/>
                    <a:pt x="5" y="3"/>
                    <a:pt x="4" y="5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5" y="6"/>
                    <a:pt x="6" y="6"/>
                    <a:pt x="6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5" name="Freeform 235">
              <a:extLst>
                <a:ext uri="{FF2B5EF4-FFF2-40B4-BE49-F238E27FC236}">
                  <a16:creationId xmlns:a16="http://schemas.microsoft.com/office/drawing/2014/main" id="{4F09F3B0-45CE-4793-BB1B-58A6D4EE47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08350" y="1852613"/>
              <a:ext cx="155575" cy="61913"/>
            </a:xfrm>
            <a:custGeom>
              <a:avLst/>
              <a:gdLst>
                <a:gd name="T0" fmla="*/ 42 w 43"/>
                <a:gd name="T1" fmla="*/ 12 h 17"/>
                <a:gd name="T2" fmla="*/ 42 w 43"/>
                <a:gd name="T3" fmla="*/ 9 h 17"/>
                <a:gd name="T4" fmla="*/ 42 w 43"/>
                <a:gd name="T5" fmla="*/ 8 h 17"/>
                <a:gd name="T6" fmla="*/ 43 w 43"/>
                <a:gd name="T7" fmla="*/ 6 h 17"/>
                <a:gd name="T8" fmla="*/ 42 w 43"/>
                <a:gd name="T9" fmla="*/ 6 h 17"/>
                <a:gd name="T10" fmla="*/ 41 w 43"/>
                <a:gd name="T11" fmla="*/ 5 h 17"/>
                <a:gd name="T12" fmla="*/ 40 w 43"/>
                <a:gd name="T13" fmla="*/ 3 h 17"/>
                <a:gd name="T14" fmla="*/ 38 w 43"/>
                <a:gd name="T15" fmla="*/ 1 h 17"/>
                <a:gd name="T16" fmla="*/ 36 w 43"/>
                <a:gd name="T17" fmla="*/ 2 h 17"/>
                <a:gd name="T18" fmla="*/ 32 w 43"/>
                <a:gd name="T19" fmla="*/ 3 h 17"/>
                <a:gd name="T20" fmla="*/ 28 w 43"/>
                <a:gd name="T21" fmla="*/ 3 h 17"/>
                <a:gd name="T22" fmla="*/ 25 w 43"/>
                <a:gd name="T23" fmla="*/ 2 h 17"/>
                <a:gd name="T24" fmla="*/ 23 w 43"/>
                <a:gd name="T25" fmla="*/ 1 h 17"/>
                <a:gd name="T26" fmla="*/ 19 w 43"/>
                <a:gd name="T27" fmla="*/ 0 h 17"/>
                <a:gd name="T28" fmla="*/ 12 w 43"/>
                <a:gd name="T29" fmla="*/ 2 h 17"/>
                <a:gd name="T30" fmla="*/ 7 w 43"/>
                <a:gd name="T31" fmla="*/ 3 h 17"/>
                <a:gd name="T32" fmla="*/ 6 w 43"/>
                <a:gd name="T33" fmla="*/ 5 h 17"/>
                <a:gd name="T34" fmla="*/ 1 w 43"/>
                <a:gd name="T35" fmla="*/ 5 h 17"/>
                <a:gd name="T36" fmla="*/ 1 w 43"/>
                <a:gd name="T37" fmla="*/ 7 h 17"/>
                <a:gd name="T38" fmla="*/ 2 w 43"/>
                <a:gd name="T39" fmla="*/ 7 h 17"/>
                <a:gd name="T40" fmla="*/ 2 w 43"/>
                <a:gd name="T41" fmla="*/ 9 h 17"/>
                <a:gd name="T42" fmla="*/ 2 w 43"/>
                <a:gd name="T43" fmla="*/ 11 h 17"/>
                <a:gd name="T44" fmla="*/ 2 w 43"/>
                <a:gd name="T45" fmla="*/ 12 h 17"/>
                <a:gd name="T46" fmla="*/ 3 w 43"/>
                <a:gd name="T47" fmla="*/ 13 h 17"/>
                <a:gd name="T48" fmla="*/ 5 w 43"/>
                <a:gd name="T49" fmla="*/ 14 h 17"/>
                <a:gd name="T50" fmla="*/ 6 w 43"/>
                <a:gd name="T51" fmla="*/ 14 h 17"/>
                <a:gd name="T52" fmla="*/ 7 w 43"/>
                <a:gd name="T53" fmla="*/ 16 h 17"/>
                <a:gd name="T54" fmla="*/ 10 w 43"/>
                <a:gd name="T55" fmla="*/ 15 h 17"/>
                <a:gd name="T56" fmla="*/ 12 w 43"/>
                <a:gd name="T57" fmla="*/ 14 h 17"/>
                <a:gd name="T58" fmla="*/ 15 w 43"/>
                <a:gd name="T59" fmla="*/ 16 h 17"/>
                <a:gd name="T60" fmla="*/ 18 w 43"/>
                <a:gd name="T61" fmla="*/ 16 h 17"/>
                <a:gd name="T62" fmla="*/ 20 w 43"/>
                <a:gd name="T63" fmla="*/ 15 h 17"/>
                <a:gd name="T64" fmla="*/ 22 w 43"/>
                <a:gd name="T65" fmla="*/ 15 h 17"/>
                <a:gd name="T66" fmla="*/ 23 w 43"/>
                <a:gd name="T67" fmla="*/ 15 h 17"/>
                <a:gd name="T68" fmla="*/ 23 w 43"/>
                <a:gd name="T69" fmla="*/ 16 h 17"/>
                <a:gd name="T70" fmla="*/ 23 w 43"/>
                <a:gd name="T71" fmla="*/ 17 h 17"/>
                <a:gd name="T72" fmla="*/ 24 w 43"/>
                <a:gd name="T73" fmla="*/ 16 h 17"/>
                <a:gd name="T74" fmla="*/ 25 w 43"/>
                <a:gd name="T75" fmla="*/ 15 h 17"/>
                <a:gd name="T76" fmla="*/ 27 w 43"/>
                <a:gd name="T77" fmla="*/ 15 h 17"/>
                <a:gd name="T78" fmla="*/ 29 w 43"/>
                <a:gd name="T79" fmla="*/ 15 h 17"/>
                <a:gd name="T80" fmla="*/ 31 w 43"/>
                <a:gd name="T81" fmla="*/ 15 h 17"/>
                <a:gd name="T82" fmla="*/ 34 w 43"/>
                <a:gd name="T83" fmla="*/ 14 h 17"/>
                <a:gd name="T84" fmla="*/ 37 w 43"/>
                <a:gd name="T85" fmla="*/ 14 h 17"/>
                <a:gd name="T86" fmla="*/ 38 w 43"/>
                <a:gd name="T87" fmla="*/ 14 h 17"/>
                <a:gd name="T88" fmla="*/ 39 w 43"/>
                <a:gd name="T89" fmla="*/ 13 h 17"/>
                <a:gd name="T90" fmla="*/ 41 w 43"/>
                <a:gd name="T91" fmla="*/ 13 h 17"/>
                <a:gd name="T92" fmla="*/ 43 w 43"/>
                <a:gd name="T93" fmla="*/ 14 h 17"/>
                <a:gd name="T94" fmla="*/ 42 w 43"/>
                <a:gd name="T95" fmla="*/ 12 h 17"/>
                <a:gd name="T96" fmla="*/ 4 w 43"/>
                <a:gd name="T97" fmla="*/ 3 h 17"/>
                <a:gd name="T98" fmla="*/ 7 w 43"/>
                <a:gd name="T99" fmla="*/ 3 h 17"/>
                <a:gd name="T100" fmla="*/ 5 w 43"/>
                <a:gd name="T101" fmla="*/ 1 h 17"/>
                <a:gd name="T102" fmla="*/ 4 w 43"/>
                <a:gd name="T103" fmla="*/ 0 h 17"/>
                <a:gd name="T104" fmla="*/ 3 w 43"/>
                <a:gd name="T105" fmla="*/ 0 h 17"/>
                <a:gd name="T106" fmla="*/ 1 w 43"/>
                <a:gd name="T107" fmla="*/ 0 h 17"/>
                <a:gd name="T108" fmla="*/ 1 w 43"/>
                <a:gd name="T109" fmla="*/ 2 h 17"/>
                <a:gd name="T110" fmla="*/ 1 w 43"/>
                <a:gd name="T111" fmla="*/ 3 h 17"/>
                <a:gd name="T112" fmla="*/ 0 w 43"/>
                <a:gd name="T113" fmla="*/ 4 h 17"/>
                <a:gd name="T114" fmla="*/ 1 w 43"/>
                <a:gd name="T115" fmla="*/ 4 h 17"/>
                <a:gd name="T116" fmla="*/ 4 w 43"/>
                <a:gd name="T117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" h="17">
                  <a:moveTo>
                    <a:pt x="42" y="12"/>
                  </a:moveTo>
                  <a:cubicBezTo>
                    <a:pt x="42" y="12"/>
                    <a:pt x="42" y="10"/>
                    <a:pt x="42" y="9"/>
                  </a:cubicBezTo>
                  <a:cubicBezTo>
                    <a:pt x="42" y="9"/>
                    <a:pt x="42" y="8"/>
                    <a:pt x="42" y="8"/>
                  </a:cubicBezTo>
                  <a:cubicBezTo>
                    <a:pt x="43" y="8"/>
                    <a:pt x="42" y="6"/>
                    <a:pt x="43" y="6"/>
                  </a:cubicBezTo>
                  <a:cubicBezTo>
                    <a:pt x="43" y="6"/>
                    <a:pt x="42" y="6"/>
                    <a:pt x="42" y="6"/>
                  </a:cubicBezTo>
                  <a:cubicBezTo>
                    <a:pt x="42" y="5"/>
                    <a:pt x="41" y="6"/>
                    <a:pt x="41" y="5"/>
                  </a:cubicBezTo>
                  <a:cubicBezTo>
                    <a:pt x="40" y="4"/>
                    <a:pt x="41" y="4"/>
                    <a:pt x="40" y="3"/>
                  </a:cubicBezTo>
                  <a:cubicBezTo>
                    <a:pt x="39" y="2"/>
                    <a:pt x="39" y="1"/>
                    <a:pt x="38" y="1"/>
                  </a:cubicBezTo>
                  <a:cubicBezTo>
                    <a:pt x="38" y="2"/>
                    <a:pt x="37" y="2"/>
                    <a:pt x="36" y="2"/>
                  </a:cubicBezTo>
                  <a:cubicBezTo>
                    <a:pt x="35" y="3"/>
                    <a:pt x="32" y="3"/>
                    <a:pt x="32" y="3"/>
                  </a:cubicBezTo>
                  <a:cubicBezTo>
                    <a:pt x="31" y="3"/>
                    <a:pt x="29" y="3"/>
                    <a:pt x="28" y="3"/>
                  </a:cubicBezTo>
                  <a:cubicBezTo>
                    <a:pt x="26" y="3"/>
                    <a:pt x="26" y="2"/>
                    <a:pt x="25" y="2"/>
                  </a:cubicBezTo>
                  <a:cubicBezTo>
                    <a:pt x="24" y="2"/>
                    <a:pt x="24" y="1"/>
                    <a:pt x="23" y="1"/>
                  </a:cubicBezTo>
                  <a:cubicBezTo>
                    <a:pt x="22" y="1"/>
                    <a:pt x="22" y="1"/>
                    <a:pt x="19" y="0"/>
                  </a:cubicBezTo>
                  <a:cubicBezTo>
                    <a:pt x="16" y="0"/>
                    <a:pt x="13" y="2"/>
                    <a:pt x="12" y="2"/>
                  </a:cubicBezTo>
                  <a:cubicBezTo>
                    <a:pt x="11" y="3"/>
                    <a:pt x="7" y="3"/>
                    <a:pt x="7" y="3"/>
                  </a:cubicBezTo>
                  <a:cubicBezTo>
                    <a:pt x="7" y="3"/>
                    <a:pt x="7" y="4"/>
                    <a:pt x="6" y="5"/>
                  </a:cubicBezTo>
                  <a:cubicBezTo>
                    <a:pt x="5" y="5"/>
                    <a:pt x="2" y="5"/>
                    <a:pt x="1" y="5"/>
                  </a:cubicBezTo>
                  <a:cubicBezTo>
                    <a:pt x="0" y="5"/>
                    <a:pt x="0" y="7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1" y="8"/>
                    <a:pt x="2" y="9"/>
                    <a:pt x="2" y="9"/>
                  </a:cubicBezTo>
                  <a:cubicBezTo>
                    <a:pt x="1" y="9"/>
                    <a:pt x="1" y="10"/>
                    <a:pt x="2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1" y="12"/>
                    <a:pt x="3" y="13"/>
                    <a:pt x="3" y="13"/>
                  </a:cubicBezTo>
                  <a:cubicBezTo>
                    <a:pt x="3" y="13"/>
                    <a:pt x="5" y="14"/>
                    <a:pt x="5" y="14"/>
                  </a:cubicBezTo>
                  <a:cubicBezTo>
                    <a:pt x="5" y="14"/>
                    <a:pt x="5" y="15"/>
                    <a:pt x="6" y="14"/>
                  </a:cubicBezTo>
                  <a:cubicBezTo>
                    <a:pt x="6" y="14"/>
                    <a:pt x="7" y="15"/>
                    <a:pt x="7" y="16"/>
                  </a:cubicBezTo>
                  <a:cubicBezTo>
                    <a:pt x="8" y="17"/>
                    <a:pt x="10" y="16"/>
                    <a:pt x="10" y="15"/>
                  </a:cubicBezTo>
                  <a:cubicBezTo>
                    <a:pt x="10" y="15"/>
                    <a:pt x="11" y="14"/>
                    <a:pt x="12" y="14"/>
                  </a:cubicBezTo>
                  <a:cubicBezTo>
                    <a:pt x="13" y="15"/>
                    <a:pt x="15" y="16"/>
                    <a:pt x="15" y="16"/>
                  </a:cubicBezTo>
                  <a:cubicBezTo>
                    <a:pt x="16" y="17"/>
                    <a:pt x="17" y="16"/>
                    <a:pt x="18" y="16"/>
                  </a:cubicBezTo>
                  <a:cubicBezTo>
                    <a:pt x="18" y="16"/>
                    <a:pt x="19" y="15"/>
                    <a:pt x="20" y="15"/>
                  </a:cubicBezTo>
                  <a:cubicBezTo>
                    <a:pt x="20" y="14"/>
                    <a:pt x="21" y="15"/>
                    <a:pt x="22" y="15"/>
                  </a:cubicBezTo>
                  <a:cubicBezTo>
                    <a:pt x="22" y="15"/>
                    <a:pt x="23" y="14"/>
                    <a:pt x="23" y="15"/>
                  </a:cubicBezTo>
                  <a:cubicBezTo>
                    <a:pt x="24" y="15"/>
                    <a:pt x="22" y="16"/>
                    <a:pt x="23" y="16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7"/>
                    <a:pt x="24" y="16"/>
                    <a:pt x="24" y="16"/>
                  </a:cubicBezTo>
                  <a:cubicBezTo>
                    <a:pt x="24" y="15"/>
                    <a:pt x="25" y="15"/>
                    <a:pt x="25" y="15"/>
                  </a:cubicBezTo>
                  <a:cubicBezTo>
                    <a:pt x="25" y="15"/>
                    <a:pt x="26" y="15"/>
                    <a:pt x="27" y="15"/>
                  </a:cubicBezTo>
                  <a:cubicBezTo>
                    <a:pt x="28" y="15"/>
                    <a:pt x="28" y="14"/>
                    <a:pt x="29" y="15"/>
                  </a:cubicBezTo>
                  <a:cubicBezTo>
                    <a:pt x="29" y="15"/>
                    <a:pt x="30" y="15"/>
                    <a:pt x="31" y="15"/>
                  </a:cubicBezTo>
                  <a:cubicBezTo>
                    <a:pt x="33" y="15"/>
                    <a:pt x="33" y="14"/>
                    <a:pt x="34" y="14"/>
                  </a:cubicBezTo>
                  <a:cubicBezTo>
                    <a:pt x="36" y="14"/>
                    <a:pt x="37" y="14"/>
                    <a:pt x="37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13"/>
                    <a:pt x="38" y="13"/>
                    <a:pt x="39" y="13"/>
                  </a:cubicBezTo>
                  <a:cubicBezTo>
                    <a:pt x="40" y="13"/>
                    <a:pt x="40" y="14"/>
                    <a:pt x="41" y="13"/>
                  </a:cubicBezTo>
                  <a:cubicBezTo>
                    <a:pt x="41" y="13"/>
                    <a:pt x="43" y="15"/>
                    <a:pt x="43" y="14"/>
                  </a:cubicBezTo>
                  <a:cubicBezTo>
                    <a:pt x="43" y="14"/>
                    <a:pt x="43" y="12"/>
                    <a:pt x="42" y="12"/>
                  </a:cubicBezTo>
                  <a:close/>
                  <a:moveTo>
                    <a:pt x="4" y="3"/>
                  </a:moveTo>
                  <a:cubicBezTo>
                    <a:pt x="4" y="3"/>
                    <a:pt x="6" y="3"/>
                    <a:pt x="7" y="3"/>
                  </a:cubicBezTo>
                  <a:cubicBezTo>
                    <a:pt x="7" y="2"/>
                    <a:pt x="6" y="2"/>
                    <a:pt x="5" y="1"/>
                  </a:cubicBezTo>
                  <a:cubicBezTo>
                    <a:pt x="5" y="1"/>
                    <a:pt x="4" y="1"/>
                    <a:pt x="4" y="0"/>
                  </a:cubicBezTo>
                  <a:cubicBezTo>
                    <a:pt x="4" y="0"/>
                    <a:pt x="4" y="1"/>
                    <a:pt x="3" y="0"/>
                  </a:cubicBezTo>
                  <a:cubicBezTo>
                    <a:pt x="3" y="0"/>
                    <a:pt x="1" y="0"/>
                    <a:pt x="1" y="0"/>
                  </a:cubicBezTo>
                  <a:cubicBezTo>
                    <a:pt x="1" y="0"/>
                    <a:pt x="1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3" y="3"/>
                    <a:pt x="4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6" name="Freeform 236">
              <a:extLst>
                <a:ext uri="{FF2B5EF4-FFF2-40B4-BE49-F238E27FC236}">
                  <a16:creationId xmlns:a16="http://schemas.microsoft.com/office/drawing/2014/main" id="{6ECF6D3A-4277-45C5-AB39-5F376CFFF9E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67025" y="1914525"/>
              <a:ext cx="19050" cy="22225"/>
            </a:xfrm>
            <a:custGeom>
              <a:avLst/>
              <a:gdLst>
                <a:gd name="T0" fmla="*/ 2 w 5"/>
                <a:gd name="T1" fmla="*/ 0 h 6"/>
                <a:gd name="T2" fmla="*/ 0 w 5"/>
                <a:gd name="T3" fmla="*/ 2 h 6"/>
                <a:gd name="T4" fmla="*/ 0 w 5"/>
                <a:gd name="T5" fmla="*/ 3 h 6"/>
                <a:gd name="T6" fmla="*/ 1 w 5"/>
                <a:gd name="T7" fmla="*/ 4 h 6"/>
                <a:gd name="T8" fmla="*/ 2 w 5"/>
                <a:gd name="T9" fmla="*/ 6 h 6"/>
                <a:gd name="T10" fmla="*/ 3 w 5"/>
                <a:gd name="T11" fmla="*/ 5 h 6"/>
                <a:gd name="T12" fmla="*/ 5 w 5"/>
                <a:gd name="T13" fmla="*/ 3 h 6"/>
                <a:gd name="T14" fmla="*/ 2 w 5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3" y="5"/>
                    <a:pt x="5" y="3"/>
                    <a:pt x="5" y="3"/>
                  </a:cubicBezTo>
                  <a:cubicBezTo>
                    <a:pt x="5" y="2"/>
                    <a:pt x="3" y="0"/>
                    <a:pt x="2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7" name="Freeform 237">
              <a:extLst>
                <a:ext uri="{FF2B5EF4-FFF2-40B4-BE49-F238E27FC236}">
                  <a16:creationId xmlns:a16="http://schemas.microsoft.com/office/drawing/2014/main" id="{BABA7519-B7E0-4FCB-BBE3-45315D0FB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87613" y="1846263"/>
              <a:ext cx="58737" cy="53975"/>
            </a:xfrm>
            <a:custGeom>
              <a:avLst/>
              <a:gdLst>
                <a:gd name="T0" fmla="*/ 15 w 16"/>
                <a:gd name="T1" fmla="*/ 1 h 15"/>
                <a:gd name="T2" fmla="*/ 13 w 16"/>
                <a:gd name="T3" fmla="*/ 0 h 15"/>
                <a:gd name="T4" fmla="*/ 12 w 16"/>
                <a:gd name="T5" fmla="*/ 2 h 15"/>
                <a:gd name="T6" fmla="*/ 10 w 16"/>
                <a:gd name="T7" fmla="*/ 3 h 15"/>
                <a:gd name="T8" fmla="*/ 9 w 16"/>
                <a:gd name="T9" fmla="*/ 4 h 15"/>
                <a:gd name="T10" fmla="*/ 8 w 16"/>
                <a:gd name="T11" fmla="*/ 4 h 15"/>
                <a:gd name="T12" fmla="*/ 6 w 16"/>
                <a:gd name="T13" fmla="*/ 4 h 15"/>
                <a:gd name="T14" fmla="*/ 5 w 16"/>
                <a:gd name="T15" fmla="*/ 5 h 15"/>
                <a:gd name="T16" fmla="*/ 0 w 16"/>
                <a:gd name="T17" fmla="*/ 8 h 15"/>
                <a:gd name="T18" fmla="*/ 0 w 16"/>
                <a:gd name="T19" fmla="*/ 9 h 15"/>
                <a:gd name="T20" fmla="*/ 2 w 16"/>
                <a:gd name="T21" fmla="*/ 10 h 15"/>
                <a:gd name="T22" fmla="*/ 1 w 16"/>
                <a:gd name="T23" fmla="*/ 13 h 15"/>
                <a:gd name="T24" fmla="*/ 1 w 16"/>
                <a:gd name="T25" fmla="*/ 14 h 15"/>
                <a:gd name="T26" fmla="*/ 3 w 16"/>
                <a:gd name="T27" fmla="*/ 15 h 15"/>
                <a:gd name="T28" fmla="*/ 4 w 16"/>
                <a:gd name="T29" fmla="*/ 14 h 15"/>
                <a:gd name="T30" fmla="*/ 5 w 16"/>
                <a:gd name="T31" fmla="*/ 15 h 15"/>
                <a:gd name="T32" fmla="*/ 6 w 16"/>
                <a:gd name="T33" fmla="*/ 14 h 15"/>
                <a:gd name="T34" fmla="*/ 8 w 16"/>
                <a:gd name="T35" fmla="*/ 13 h 15"/>
                <a:gd name="T36" fmla="*/ 10 w 16"/>
                <a:gd name="T37" fmla="*/ 13 h 15"/>
                <a:gd name="T38" fmla="*/ 7 w 16"/>
                <a:gd name="T39" fmla="*/ 11 h 15"/>
                <a:gd name="T40" fmla="*/ 8 w 16"/>
                <a:gd name="T41" fmla="*/ 9 h 15"/>
                <a:gd name="T42" fmla="*/ 12 w 16"/>
                <a:gd name="T43" fmla="*/ 6 h 15"/>
                <a:gd name="T44" fmla="*/ 13 w 16"/>
                <a:gd name="T45" fmla="*/ 3 h 15"/>
                <a:gd name="T46" fmla="*/ 16 w 16"/>
                <a:gd name="T47" fmla="*/ 1 h 15"/>
                <a:gd name="T48" fmla="*/ 15 w 16"/>
                <a:gd name="T4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15">
                  <a:moveTo>
                    <a:pt x="15" y="1"/>
                  </a:moveTo>
                  <a:cubicBezTo>
                    <a:pt x="14" y="1"/>
                    <a:pt x="14" y="0"/>
                    <a:pt x="13" y="0"/>
                  </a:cubicBezTo>
                  <a:cubicBezTo>
                    <a:pt x="12" y="0"/>
                    <a:pt x="12" y="2"/>
                    <a:pt x="12" y="2"/>
                  </a:cubicBezTo>
                  <a:cubicBezTo>
                    <a:pt x="11" y="2"/>
                    <a:pt x="11" y="3"/>
                    <a:pt x="10" y="3"/>
                  </a:cubicBezTo>
                  <a:cubicBezTo>
                    <a:pt x="9" y="3"/>
                    <a:pt x="9" y="3"/>
                    <a:pt x="9" y="4"/>
                  </a:cubicBezTo>
                  <a:cubicBezTo>
                    <a:pt x="10" y="5"/>
                    <a:pt x="9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5"/>
                    <a:pt x="5" y="5"/>
                  </a:cubicBezTo>
                  <a:cubicBezTo>
                    <a:pt x="4" y="6"/>
                    <a:pt x="1" y="7"/>
                    <a:pt x="0" y="8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1" y="9"/>
                    <a:pt x="2" y="10"/>
                    <a:pt x="2" y="10"/>
                  </a:cubicBezTo>
                  <a:cubicBezTo>
                    <a:pt x="3" y="11"/>
                    <a:pt x="2" y="12"/>
                    <a:pt x="1" y="13"/>
                  </a:cubicBezTo>
                  <a:cubicBezTo>
                    <a:pt x="0" y="13"/>
                    <a:pt x="1" y="13"/>
                    <a:pt x="1" y="14"/>
                  </a:cubicBezTo>
                  <a:cubicBezTo>
                    <a:pt x="1" y="15"/>
                    <a:pt x="2" y="15"/>
                    <a:pt x="3" y="15"/>
                  </a:cubicBezTo>
                  <a:cubicBezTo>
                    <a:pt x="3" y="14"/>
                    <a:pt x="3" y="14"/>
                    <a:pt x="4" y="14"/>
                  </a:cubicBezTo>
                  <a:cubicBezTo>
                    <a:pt x="5" y="14"/>
                    <a:pt x="5" y="14"/>
                    <a:pt x="5" y="15"/>
                  </a:cubicBezTo>
                  <a:cubicBezTo>
                    <a:pt x="5" y="14"/>
                    <a:pt x="6" y="14"/>
                    <a:pt x="6" y="14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3"/>
                    <a:pt x="10" y="13"/>
                  </a:cubicBezTo>
                  <a:cubicBezTo>
                    <a:pt x="9" y="12"/>
                    <a:pt x="8" y="11"/>
                    <a:pt x="7" y="11"/>
                  </a:cubicBezTo>
                  <a:cubicBezTo>
                    <a:pt x="7" y="10"/>
                    <a:pt x="7" y="9"/>
                    <a:pt x="8" y="9"/>
                  </a:cubicBezTo>
                  <a:cubicBezTo>
                    <a:pt x="9" y="8"/>
                    <a:pt x="11" y="7"/>
                    <a:pt x="12" y="6"/>
                  </a:cubicBezTo>
                  <a:cubicBezTo>
                    <a:pt x="13" y="6"/>
                    <a:pt x="12" y="4"/>
                    <a:pt x="13" y="3"/>
                  </a:cubicBezTo>
                  <a:cubicBezTo>
                    <a:pt x="13" y="3"/>
                    <a:pt x="14" y="2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" name="Freeform 238">
              <a:extLst>
                <a:ext uri="{FF2B5EF4-FFF2-40B4-BE49-F238E27FC236}">
                  <a16:creationId xmlns:a16="http://schemas.microsoft.com/office/drawing/2014/main" id="{552A1628-4697-43FB-9B5B-ACD56E111E3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47975" y="1968500"/>
              <a:ext cx="60325" cy="36513"/>
            </a:xfrm>
            <a:custGeom>
              <a:avLst/>
              <a:gdLst>
                <a:gd name="T0" fmla="*/ 17 w 17"/>
                <a:gd name="T1" fmla="*/ 7 h 10"/>
                <a:gd name="T2" fmla="*/ 17 w 17"/>
                <a:gd name="T3" fmla="*/ 6 h 10"/>
                <a:gd name="T4" fmla="*/ 14 w 17"/>
                <a:gd name="T5" fmla="*/ 6 h 10"/>
                <a:gd name="T6" fmla="*/ 9 w 17"/>
                <a:gd name="T7" fmla="*/ 4 h 10"/>
                <a:gd name="T8" fmla="*/ 4 w 17"/>
                <a:gd name="T9" fmla="*/ 1 h 10"/>
                <a:gd name="T10" fmla="*/ 2 w 17"/>
                <a:gd name="T11" fmla="*/ 0 h 10"/>
                <a:gd name="T12" fmla="*/ 1 w 17"/>
                <a:gd name="T13" fmla="*/ 1 h 10"/>
                <a:gd name="T14" fmla="*/ 0 w 17"/>
                <a:gd name="T15" fmla="*/ 2 h 10"/>
                <a:gd name="T16" fmla="*/ 0 w 17"/>
                <a:gd name="T17" fmla="*/ 4 h 10"/>
                <a:gd name="T18" fmla="*/ 1 w 17"/>
                <a:gd name="T19" fmla="*/ 5 h 10"/>
                <a:gd name="T20" fmla="*/ 3 w 17"/>
                <a:gd name="T21" fmla="*/ 6 h 10"/>
                <a:gd name="T22" fmla="*/ 4 w 17"/>
                <a:gd name="T23" fmla="*/ 7 h 10"/>
                <a:gd name="T24" fmla="*/ 6 w 17"/>
                <a:gd name="T25" fmla="*/ 8 h 10"/>
                <a:gd name="T26" fmla="*/ 8 w 17"/>
                <a:gd name="T27" fmla="*/ 7 h 10"/>
                <a:gd name="T28" fmla="*/ 10 w 17"/>
                <a:gd name="T29" fmla="*/ 9 h 10"/>
                <a:gd name="T30" fmla="*/ 13 w 17"/>
                <a:gd name="T31" fmla="*/ 10 h 10"/>
                <a:gd name="T32" fmla="*/ 17 w 17"/>
                <a:gd name="T33" fmla="*/ 9 h 10"/>
                <a:gd name="T34" fmla="*/ 17 w 17"/>
                <a:gd name="T35" fmla="*/ 7 h 10"/>
                <a:gd name="T36" fmla="*/ 17 w 17"/>
                <a:gd name="T37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10">
                  <a:moveTo>
                    <a:pt x="17" y="7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5" y="7"/>
                    <a:pt x="14" y="6"/>
                    <a:pt x="14" y="6"/>
                  </a:cubicBezTo>
                  <a:cubicBezTo>
                    <a:pt x="13" y="6"/>
                    <a:pt x="10" y="5"/>
                    <a:pt x="9" y="4"/>
                  </a:cubicBezTo>
                  <a:cubicBezTo>
                    <a:pt x="8" y="3"/>
                    <a:pt x="5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1" y="4"/>
                    <a:pt x="1" y="5"/>
                  </a:cubicBezTo>
                  <a:cubicBezTo>
                    <a:pt x="1" y="5"/>
                    <a:pt x="3" y="5"/>
                    <a:pt x="3" y="6"/>
                  </a:cubicBezTo>
                  <a:cubicBezTo>
                    <a:pt x="3" y="6"/>
                    <a:pt x="4" y="6"/>
                    <a:pt x="4" y="7"/>
                  </a:cubicBezTo>
                  <a:cubicBezTo>
                    <a:pt x="5" y="7"/>
                    <a:pt x="6" y="7"/>
                    <a:pt x="6" y="8"/>
                  </a:cubicBezTo>
                  <a:cubicBezTo>
                    <a:pt x="7" y="8"/>
                    <a:pt x="8" y="7"/>
                    <a:pt x="8" y="7"/>
                  </a:cubicBezTo>
                  <a:cubicBezTo>
                    <a:pt x="9" y="7"/>
                    <a:pt x="10" y="8"/>
                    <a:pt x="10" y="9"/>
                  </a:cubicBezTo>
                  <a:cubicBezTo>
                    <a:pt x="10" y="9"/>
                    <a:pt x="12" y="9"/>
                    <a:pt x="13" y="10"/>
                  </a:cubicBezTo>
                  <a:cubicBezTo>
                    <a:pt x="13" y="10"/>
                    <a:pt x="16" y="10"/>
                    <a:pt x="17" y="9"/>
                  </a:cubicBezTo>
                  <a:cubicBezTo>
                    <a:pt x="17" y="9"/>
                    <a:pt x="17" y="8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9" name="Freeform 239">
              <a:extLst>
                <a:ext uri="{FF2B5EF4-FFF2-40B4-BE49-F238E27FC236}">
                  <a16:creationId xmlns:a16="http://schemas.microsoft.com/office/drawing/2014/main" id="{2F2E8F11-A989-4F71-B684-AC0158202E0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59075" y="1985963"/>
              <a:ext cx="73025" cy="158750"/>
            </a:xfrm>
            <a:custGeom>
              <a:avLst/>
              <a:gdLst>
                <a:gd name="T0" fmla="*/ 17 w 20"/>
                <a:gd name="T1" fmla="*/ 40 h 44"/>
                <a:gd name="T2" fmla="*/ 16 w 20"/>
                <a:gd name="T3" fmla="*/ 38 h 44"/>
                <a:gd name="T4" fmla="*/ 15 w 20"/>
                <a:gd name="T5" fmla="*/ 35 h 44"/>
                <a:gd name="T6" fmla="*/ 14 w 20"/>
                <a:gd name="T7" fmla="*/ 32 h 44"/>
                <a:gd name="T8" fmla="*/ 14 w 20"/>
                <a:gd name="T9" fmla="*/ 31 h 44"/>
                <a:gd name="T10" fmla="*/ 15 w 20"/>
                <a:gd name="T11" fmla="*/ 30 h 44"/>
                <a:gd name="T12" fmla="*/ 14 w 20"/>
                <a:gd name="T13" fmla="*/ 28 h 44"/>
                <a:gd name="T14" fmla="*/ 12 w 20"/>
                <a:gd name="T15" fmla="*/ 26 h 44"/>
                <a:gd name="T16" fmla="*/ 13 w 20"/>
                <a:gd name="T17" fmla="*/ 22 h 44"/>
                <a:gd name="T18" fmla="*/ 14 w 20"/>
                <a:gd name="T19" fmla="*/ 22 h 44"/>
                <a:gd name="T20" fmla="*/ 16 w 20"/>
                <a:gd name="T21" fmla="*/ 21 h 44"/>
                <a:gd name="T22" fmla="*/ 18 w 20"/>
                <a:gd name="T23" fmla="*/ 20 h 44"/>
                <a:gd name="T24" fmla="*/ 19 w 20"/>
                <a:gd name="T25" fmla="*/ 19 h 44"/>
                <a:gd name="T26" fmla="*/ 20 w 20"/>
                <a:gd name="T27" fmla="*/ 17 h 44"/>
                <a:gd name="T28" fmla="*/ 20 w 20"/>
                <a:gd name="T29" fmla="*/ 17 h 44"/>
                <a:gd name="T30" fmla="*/ 19 w 20"/>
                <a:gd name="T31" fmla="*/ 17 h 44"/>
                <a:gd name="T32" fmla="*/ 18 w 20"/>
                <a:gd name="T33" fmla="*/ 16 h 44"/>
                <a:gd name="T34" fmla="*/ 17 w 20"/>
                <a:gd name="T35" fmla="*/ 16 h 44"/>
                <a:gd name="T36" fmla="*/ 17 w 20"/>
                <a:gd name="T37" fmla="*/ 14 h 44"/>
                <a:gd name="T38" fmla="*/ 16 w 20"/>
                <a:gd name="T39" fmla="*/ 13 h 44"/>
                <a:gd name="T40" fmla="*/ 15 w 20"/>
                <a:gd name="T41" fmla="*/ 11 h 44"/>
                <a:gd name="T42" fmla="*/ 13 w 20"/>
                <a:gd name="T43" fmla="*/ 11 h 44"/>
                <a:gd name="T44" fmla="*/ 12 w 20"/>
                <a:gd name="T45" fmla="*/ 10 h 44"/>
                <a:gd name="T46" fmla="*/ 14 w 20"/>
                <a:gd name="T47" fmla="*/ 7 h 44"/>
                <a:gd name="T48" fmla="*/ 15 w 20"/>
                <a:gd name="T49" fmla="*/ 3 h 44"/>
                <a:gd name="T50" fmla="*/ 14 w 20"/>
                <a:gd name="T51" fmla="*/ 2 h 44"/>
                <a:gd name="T52" fmla="*/ 13 w 20"/>
                <a:gd name="T53" fmla="*/ 1 h 44"/>
                <a:gd name="T54" fmla="*/ 12 w 20"/>
                <a:gd name="T55" fmla="*/ 0 h 44"/>
                <a:gd name="T56" fmla="*/ 12 w 20"/>
                <a:gd name="T57" fmla="*/ 0 h 44"/>
                <a:gd name="T58" fmla="*/ 12 w 20"/>
                <a:gd name="T59" fmla="*/ 0 h 44"/>
                <a:gd name="T60" fmla="*/ 11 w 20"/>
                <a:gd name="T61" fmla="*/ 1 h 44"/>
                <a:gd name="T62" fmla="*/ 11 w 20"/>
                <a:gd name="T63" fmla="*/ 3 h 44"/>
                <a:gd name="T64" fmla="*/ 10 w 20"/>
                <a:gd name="T65" fmla="*/ 3 h 44"/>
                <a:gd name="T66" fmla="*/ 8 w 20"/>
                <a:gd name="T67" fmla="*/ 4 h 44"/>
                <a:gd name="T68" fmla="*/ 7 w 20"/>
                <a:gd name="T69" fmla="*/ 6 h 44"/>
                <a:gd name="T70" fmla="*/ 6 w 20"/>
                <a:gd name="T71" fmla="*/ 8 h 44"/>
                <a:gd name="T72" fmla="*/ 5 w 20"/>
                <a:gd name="T73" fmla="*/ 11 h 44"/>
                <a:gd name="T74" fmla="*/ 3 w 20"/>
                <a:gd name="T75" fmla="*/ 11 h 44"/>
                <a:gd name="T76" fmla="*/ 3 w 20"/>
                <a:gd name="T77" fmla="*/ 13 h 44"/>
                <a:gd name="T78" fmla="*/ 2 w 20"/>
                <a:gd name="T79" fmla="*/ 16 h 44"/>
                <a:gd name="T80" fmla="*/ 1 w 20"/>
                <a:gd name="T81" fmla="*/ 18 h 44"/>
                <a:gd name="T82" fmla="*/ 0 w 20"/>
                <a:gd name="T83" fmla="*/ 18 h 44"/>
                <a:gd name="T84" fmla="*/ 3 w 20"/>
                <a:gd name="T85" fmla="*/ 21 h 44"/>
                <a:gd name="T86" fmla="*/ 5 w 20"/>
                <a:gd name="T87" fmla="*/ 25 h 44"/>
                <a:gd name="T88" fmla="*/ 5 w 20"/>
                <a:gd name="T89" fmla="*/ 29 h 44"/>
                <a:gd name="T90" fmla="*/ 6 w 20"/>
                <a:gd name="T91" fmla="*/ 30 h 44"/>
                <a:gd name="T92" fmla="*/ 8 w 20"/>
                <a:gd name="T93" fmla="*/ 30 h 44"/>
                <a:gd name="T94" fmla="*/ 10 w 20"/>
                <a:gd name="T95" fmla="*/ 28 h 44"/>
                <a:gd name="T96" fmla="*/ 11 w 20"/>
                <a:gd name="T97" fmla="*/ 29 h 44"/>
                <a:gd name="T98" fmla="*/ 12 w 20"/>
                <a:gd name="T99" fmla="*/ 31 h 44"/>
                <a:gd name="T100" fmla="*/ 13 w 20"/>
                <a:gd name="T101" fmla="*/ 36 h 44"/>
                <a:gd name="T102" fmla="*/ 14 w 20"/>
                <a:gd name="T103" fmla="*/ 40 h 44"/>
                <a:gd name="T104" fmla="*/ 15 w 20"/>
                <a:gd name="T105" fmla="*/ 43 h 44"/>
                <a:gd name="T106" fmla="*/ 15 w 20"/>
                <a:gd name="T107" fmla="*/ 43 h 44"/>
                <a:gd name="T108" fmla="*/ 17 w 20"/>
                <a:gd name="T109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" h="44">
                  <a:moveTo>
                    <a:pt x="17" y="40"/>
                  </a:moveTo>
                  <a:cubicBezTo>
                    <a:pt x="17" y="39"/>
                    <a:pt x="16" y="39"/>
                    <a:pt x="16" y="38"/>
                  </a:cubicBezTo>
                  <a:cubicBezTo>
                    <a:pt x="16" y="37"/>
                    <a:pt x="16" y="36"/>
                    <a:pt x="15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5" y="32"/>
                    <a:pt x="14" y="31"/>
                    <a:pt x="14" y="31"/>
                  </a:cubicBezTo>
                  <a:cubicBezTo>
                    <a:pt x="15" y="31"/>
                    <a:pt x="15" y="30"/>
                    <a:pt x="15" y="30"/>
                  </a:cubicBezTo>
                  <a:cubicBezTo>
                    <a:pt x="14" y="29"/>
                    <a:pt x="15" y="28"/>
                    <a:pt x="14" y="28"/>
                  </a:cubicBezTo>
                  <a:cubicBezTo>
                    <a:pt x="14" y="28"/>
                    <a:pt x="12" y="27"/>
                    <a:pt x="12" y="26"/>
                  </a:cubicBezTo>
                  <a:cubicBezTo>
                    <a:pt x="12" y="26"/>
                    <a:pt x="13" y="23"/>
                    <a:pt x="13" y="22"/>
                  </a:cubicBezTo>
                  <a:cubicBezTo>
                    <a:pt x="13" y="22"/>
                    <a:pt x="14" y="22"/>
                    <a:pt x="14" y="22"/>
                  </a:cubicBezTo>
                  <a:cubicBezTo>
                    <a:pt x="14" y="22"/>
                    <a:pt x="15" y="22"/>
                    <a:pt x="16" y="21"/>
                  </a:cubicBezTo>
                  <a:cubicBezTo>
                    <a:pt x="16" y="20"/>
                    <a:pt x="18" y="20"/>
                    <a:pt x="18" y="20"/>
                  </a:cubicBezTo>
                  <a:cubicBezTo>
                    <a:pt x="18" y="19"/>
                    <a:pt x="19" y="19"/>
                    <a:pt x="19" y="19"/>
                  </a:cubicBezTo>
                  <a:cubicBezTo>
                    <a:pt x="19" y="18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7"/>
                    <a:pt x="19" y="17"/>
                  </a:cubicBezTo>
                  <a:cubicBezTo>
                    <a:pt x="18" y="18"/>
                    <a:pt x="18" y="17"/>
                    <a:pt x="18" y="16"/>
                  </a:cubicBezTo>
                  <a:cubicBezTo>
                    <a:pt x="18" y="16"/>
                    <a:pt x="17" y="16"/>
                    <a:pt x="17" y="16"/>
                  </a:cubicBezTo>
                  <a:cubicBezTo>
                    <a:pt x="16" y="16"/>
                    <a:pt x="16" y="15"/>
                    <a:pt x="17" y="14"/>
                  </a:cubicBezTo>
                  <a:cubicBezTo>
                    <a:pt x="17" y="14"/>
                    <a:pt x="16" y="13"/>
                    <a:pt x="16" y="13"/>
                  </a:cubicBezTo>
                  <a:cubicBezTo>
                    <a:pt x="15" y="13"/>
                    <a:pt x="15" y="12"/>
                    <a:pt x="15" y="11"/>
                  </a:cubicBezTo>
                  <a:cubicBezTo>
                    <a:pt x="15" y="11"/>
                    <a:pt x="14" y="11"/>
                    <a:pt x="13" y="11"/>
                  </a:cubicBezTo>
                  <a:cubicBezTo>
                    <a:pt x="12" y="11"/>
                    <a:pt x="13" y="10"/>
                    <a:pt x="12" y="10"/>
                  </a:cubicBezTo>
                  <a:cubicBezTo>
                    <a:pt x="12" y="9"/>
                    <a:pt x="13" y="8"/>
                    <a:pt x="14" y="7"/>
                  </a:cubicBezTo>
                  <a:cubicBezTo>
                    <a:pt x="15" y="6"/>
                    <a:pt x="15" y="4"/>
                    <a:pt x="15" y="3"/>
                  </a:cubicBezTo>
                  <a:cubicBezTo>
                    <a:pt x="15" y="2"/>
                    <a:pt x="14" y="2"/>
                    <a:pt x="14" y="2"/>
                  </a:cubicBezTo>
                  <a:cubicBezTo>
                    <a:pt x="14" y="2"/>
                    <a:pt x="13" y="1"/>
                    <a:pt x="13" y="1"/>
                  </a:cubicBezTo>
                  <a:cubicBezTo>
                    <a:pt x="13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1" y="1"/>
                    <a:pt x="11" y="1"/>
                  </a:cubicBezTo>
                  <a:cubicBezTo>
                    <a:pt x="11" y="2"/>
                    <a:pt x="11" y="2"/>
                    <a:pt x="11" y="3"/>
                  </a:cubicBezTo>
                  <a:cubicBezTo>
                    <a:pt x="12" y="4"/>
                    <a:pt x="10" y="3"/>
                    <a:pt x="10" y="3"/>
                  </a:cubicBezTo>
                  <a:cubicBezTo>
                    <a:pt x="10" y="2"/>
                    <a:pt x="9" y="3"/>
                    <a:pt x="8" y="4"/>
                  </a:cubicBezTo>
                  <a:cubicBezTo>
                    <a:pt x="8" y="4"/>
                    <a:pt x="7" y="5"/>
                    <a:pt x="7" y="6"/>
                  </a:cubicBezTo>
                  <a:cubicBezTo>
                    <a:pt x="7" y="7"/>
                    <a:pt x="6" y="8"/>
                    <a:pt x="6" y="8"/>
                  </a:cubicBezTo>
                  <a:cubicBezTo>
                    <a:pt x="6" y="9"/>
                    <a:pt x="5" y="11"/>
                    <a:pt x="5" y="11"/>
                  </a:cubicBezTo>
                  <a:cubicBezTo>
                    <a:pt x="5" y="12"/>
                    <a:pt x="4" y="11"/>
                    <a:pt x="3" y="11"/>
                  </a:cubicBezTo>
                  <a:cubicBezTo>
                    <a:pt x="3" y="11"/>
                    <a:pt x="3" y="13"/>
                    <a:pt x="3" y="13"/>
                  </a:cubicBezTo>
                  <a:cubicBezTo>
                    <a:pt x="3" y="14"/>
                    <a:pt x="3" y="16"/>
                    <a:pt x="2" y="16"/>
                  </a:cubicBezTo>
                  <a:cubicBezTo>
                    <a:pt x="2" y="16"/>
                    <a:pt x="1" y="18"/>
                    <a:pt x="1" y="18"/>
                  </a:cubicBezTo>
                  <a:cubicBezTo>
                    <a:pt x="1" y="18"/>
                    <a:pt x="1" y="18"/>
                    <a:pt x="0" y="18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4" y="21"/>
                    <a:pt x="5" y="24"/>
                    <a:pt x="5" y="25"/>
                  </a:cubicBezTo>
                  <a:cubicBezTo>
                    <a:pt x="6" y="27"/>
                    <a:pt x="5" y="28"/>
                    <a:pt x="5" y="29"/>
                  </a:cubicBezTo>
                  <a:cubicBezTo>
                    <a:pt x="4" y="30"/>
                    <a:pt x="5" y="30"/>
                    <a:pt x="6" y="30"/>
                  </a:cubicBezTo>
                  <a:cubicBezTo>
                    <a:pt x="7" y="31"/>
                    <a:pt x="8" y="31"/>
                    <a:pt x="8" y="30"/>
                  </a:cubicBezTo>
                  <a:cubicBezTo>
                    <a:pt x="9" y="29"/>
                    <a:pt x="10" y="29"/>
                    <a:pt x="10" y="28"/>
                  </a:cubicBezTo>
                  <a:cubicBezTo>
                    <a:pt x="10" y="27"/>
                    <a:pt x="11" y="28"/>
                    <a:pt x="11" y="29"/>
                  </a:cubicBezTo>
                  <a:cubicBezTo>
                    <a:pt x="12" y="29"/>
                    <a:pt x="12" y="30"/>
                    <a:pt x="12" y="31"/>
                  </a:cubicBezTo>
                  <a:cubicBezTo>
                    <a:pt x="12" y="32"/>
                    <a:pt x="12" y="35"/>
                    <a:pt x="13" y="36"/>
                  </a:cubicBezTo>
                  <a:cubicBezTo>
                    <a:pt x="14" y="37"/>
                    <a:pt x="15" y="39"/>
                    <a:pt x="14" y="40"/>
                  </a:cubicBezTo>
                  <a:cubicBezTo>
                    <a:pt x="14" y="41"/>
                    <a:pt x="15" y="42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4"/>
                    <a:pt x="17" y="40"/>
                    <a:pt x="17" y="4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0" name="Freeform 240">
              <a:extLst>
                <a:ext uri="{FF2B5EF4-FFF2-40B4-BE49-F238E27FC236}">
                  <a16:creationId xmlns:a16="http://schemas.microsoft.com/office/drawing/2014/main" id="{A0DC3368-DD52-4C40-A80C-B5C5A39031A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9713" y="1985963"/>
              <a:ext cx="25400" cy="19050"/>
            </a:xfrm>
            <a:custGeom>
              <a:avLst/>
              <a:gdLst>
                <a:gd name="T0" fmla="*/ 6 w 7"/>
                <a:gd name="T1" fmla="*/ 2 h 5"/>
                <a:gd name="T2" fmla="*/ 4 w 7"/>
                <a:gd name="T3" fmla="*/ 1 h 5"/>
                <a:gd name="T4" fmla="*/ 2 w 7"/>
                <a:gd name="T5" fmla="*/ 1 h 5"/>
                <a:gd name="T6" fmla="*/ 0 w 7"/>
                <a:gd name="T7" fmla="*/ 2 h 5"/>
                <a:gd name="T8" fmla="*/ 0 w 7"/>
                <a:gd name="T9" fmla="*/ 3 h 5"/>
                <a:gd name="T10" fmla="*/ 0 w 7"/>
                <a:gd name="T11" fmla="*/ 4 h 5"/>
                <a:gd name="T12" fmla="*/ 2 w 7"/>
                <a:gd name="T13" fmla="*/ 4 h 5"/>
                <a:gd name="T14" fmla="*/ 4 w 7"/>
                <a:gd name="T15" fmla="*/ 4 h 5"/>
                <a:gd name="T16" fmla="*/ 6 w 7"/>
                <a:gd name="T17" fmla="*/ 4 h 5"/>
                <a:gd name="T18" fmla="*/ 6 w 7"/>
                <a:gd name="T19" fmla="*/ 2 h 5"/>
                <a:gd name="T20" fmla="*/ 6 w 7"/>
                <a:gd name="T2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5" y="0"/>
                    <a:pt x="5" y="2"/>
                    <a:pt x="4" y="1"/>
                  </a:cubicBezTo>
                  <a:cubicBezTo>
                    <a:pt x="3" y="1"/>
                    <a:pt x="2" y="0"/>
                    <a:pt x="2" y="1"/>
                  </a:cubicBezTo>
                  <a:cubicBezTo>
                    <a:pt x="1" y="1"/>
                    <a:pt x="1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3" y="4"/>
                    <a:pt x="3" y="5"/>
                    <a:pt x="4" y="4"/>
                  </a:cubicBezTo>
                  <a:cubicBezTo>
                    <a:pt x="5" y="4"/>
                    <a:pt x="6" y="5"/>
                    <a:pt x="6" y="4"/>
                  </a:cubicBezTo>
                  <a:cubicBezTo>
                    <a:pt x="7" y="3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1" name="Freeform 241">
              <a:extLst>
                <a:ext uri="{FF2B5EF4-FFF2-40B4-BE49-F238E27FC236}">
                  <a16:creationId xmlns:a16="http://schemas.microsoft.com/office/drawing/2014/main" id="{017624E9-B839-444F-BE99-1CD6D61FD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74938" y="2033588"/>
              <a:ext cx="60325" cy="125413"/>
            </a:xfrm>
            <a:custGeom>
              <a:avLst/>
              <a:gdLst>
                <a:gd name="T0" fmla="*/ 13 w 17"/>
                <a:gd name="T1" fmla="*/ 4 h 35"/>
                <a:gd name="T2" fmla="*/ 10 w 17"/>
                <a:gd name="T3" fmla="*/ 2 h 35"/>
                <a:gd name="T4" fmla="*/ 10 w 17"/>
                <a:gd name="T5" fmla="*/ 1 h 35"/>
                <a:gd name="T6" fmla="*/ 8 w 17"/>
                <a:gd name="T7" fmla="*/ 0 h 35"/>
                <a:gd name="T8" fmla="*/ 6 w 17"/>
                <a:gd name="T9" fmla="*/ 1 h 35"/>
                <a:gd name="T10" fmla="*/ 4 w 17"/>
                <a:gd name="T11" fmla="*/ 1 h 35"/>
                <a:gd name="T12" fmla="*/ 2 w 17"/>
                <a:gd name="T13" fmla="*/ 1 h 35"/>
                <a:gd name="T14" fmla="*/ 1 w 17"/>
                <a:gd name="T15" fmla="*/ 2 h 35"/>
                <a:gd name="T16" fmla="*/ 0 w 17"/>
                <a:gd name="T17" fmla="*/ 2 h 35"/>
                <a:gd name="T18" fmla="*/ 1 w 17"/>
                <a:gd name="T19" fmla="*/ 3 h 35"/>
                <a:gd name="T20" fmla="*/ 2 w 17"/>
                <a:gd name="T21" fmla="*/ 5 h 35"/>
                <a:gd name="T22" fmla="*/ 4 w 17"/>
                <a:gd name="T23" fmla="*/ 6 h 35"/>
                <a:gd name="T24" fmla="*/ 5 w 17"/>
                <a:gd name="T25" fmla="*/ 6 h 35"/>
                <a:gd name="T26" fmla="*/ 6 w 17"/>
                <a:gd name="T27" fmla="*/ 8 h 35"/>
                <a:gd name="T28" fmla="*/ 4 w 17"/>
                <a:gd name="T29" fmla="*/ 9 h 35"/>
                <a:gd name="T30" fmla="*/ 7 w 17"/>
                <a:gd name="T31" fmla="*/ 11 h 35"/>
                <a:gd name="T32" fmla="*/ 8 w 17"/>
                <a:gd name="T33" fmla="*/ 14 h 35"/>
                <a:gd name="T34" fmla="*/ 10 w 17"/>
                <a:gd name="T35" fmla="*/ 16 h 35"/>
                <a:gd name="T36" fmla="*/ 12 w 17"/>
                <a:gd name="T37" fmla="*/ 18 h 35"/>
                <a:gd name="T38" fmla="*/ 12 w 17"/>
                <a:gd name="T39" fmla="*/ 20 h 35"/>
                <a:gd name="T40" fmla="*/ 13 w 17"/>
                <a:gd name="T41" fmla="*/ 24 h 35"/>
                <a:gd name="T42" fmla="*/ 11 w 17"/>
                <a:gd name="T43" fmla="*/ 27 h 35"/>
                <a:gd name="T44" fmla="*/ 9 w 17"/>
                <a:gd name="T45" fmla="*/ 28 h 35"/>
                <a:gd name="T46" fmla="*/ 9 w 17"/>
                <a:gd name="T47" fmla="*/ 30 h 35"/>
                <a:gd name="T48" fmla="*/ 7 w 17"/>
                <a:gd name="T49" fmla="*/ 30 h 35"/>
                <a:gd name="T50" fmla="*/ 5 w 17"/>
                <a:gd name="T51" fmla="*/ 31 h 35"/>
                <a:gd name="T52" fmla="*/ 6 w 17"/>
                <a:gd name="T53" fmla="*/ 32 h 35"/>
                <a:gd name="T54" fmla="*/ 6 w 17"/>
                <a:gd name="T55" fmla="*/ 34 h 35"/>
                <a:gd name="T56" fmla="*/ 7 w 17"/>
                <a:gd name="T57" fmla="*/ 35 h 35"/>
                <a:gd name="T58" fmla="*/ 9 w 17"/>
                <a:gd name="T59" fmla="*/ 33 h 35"/>
                <a:gd name="T60" fmla="*/ 10 w 17"/>
                <a:gd name="T61" fmla="*/ 32 h 35"/>
                <a:gd name="T62" fmla="*/ 10 w 17"/>
                <a:gd name="T63" fmla="*/ 31 h 35"/>
                <a:gd name="T64" fmla="*/ 12 w 17"/>
                <a:gd name="T65" fmla="*/ 31 h 35"/>
                <a:gd name="T66" fmla="*/ 15 w 17"/>
                <a:gd name="T67" fmla="*/ 29 h 35"/>
                <a:gd name="T68" fmla="*/ 17 w 17"/>
                <a:gd name="T69" fmla="*/ 26 h 35"/>
                <a:gd name="T70" fmla="*/ 16 w 17"/>
                <a:gd name="T71" fmla="*/ 21 h 35"/>
                <a:gd name="T72" fmla="*/ 14 w 17"/>
                <a:gd name="T73" fmla="*/ 17 h 35"/>
                <a:gd name="T74" fmla="*/ 10 w 17"/>
                <a:gd name="T75" fmla="*/ 14 h 35"/>
                <a:gd name="T76" fmla="*/ 9 w 17"/>
                <a:gd name="T77" fmla="*/ 12 h 35"/>
                <a:gd name="T78" fmla="*/ 8 w 17"/>
                <a:gd name="T79" fmla="*/ 9 h 35"/>
                <a:gd name="T80" fmla="*/ 10 w 17"/>
                <a:gd name="T81" fmla="*/ 7 h 35"/>
                <a:gd name="T82" fmla="*/ 11 w 17"/>
                <a:gd name="T83" fmla="*/ 6 h 35"/>
                <a:gd name="T84" fmla="*/ 13 w 17"/>
                <a:gd name="T85" fmla="*/ 5 h 35"/>
                <a:gd name="T86" fmla="*/ 13 w 17"/>
                <a:gd name="T87" fmla="*/ 4 h 35"/>
                <a:gd name="T88" fmla="*/ 13 w 17"/>
                <a:gd name="T89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" h="35">
                  <a:moveTo>
                    <a:pt x="13" y="4"/>
                  </a:moveTo>
                  <a:cubicBezTo>
                    <a:pt x="12" y="4"/>
                    <a:pt x="10" y="3"/>
                    <a:pt x="10" y="2"/>
                  </a:cubicBezTo>
                  <a:cubicBezTo>
                    <a:pt x="10" y="2"/>
                    <a:pt x="11" y="1"/>
                    <a:pt x="10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7" y="0"/>
                    <a:pt x="6" y="0"/>
                    <a:pt x="6" y="1"/>
                  </a:cubicBezTo>
                  <a:cubicBezTo>
                    <a:pt x="5" y="2"/>
                    <a:pt x="5" y="1"/>
                    <a:pt x="4" y="1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2" y="6"/>
                    <a:pt x="3" y="6"/>
                    <a:pt x="4" y="6"/>
                  </a:cubicBezTo>
                  <a:cubicBezTo>
                    <a:pt x="4" y="6"/>
                    <a:pt x="5" y="5"/>
                    <a:pt x="5" y="6"/>
                  </a:cubicBezTo>
                  <a:cubicBezTo>
                    <a:pt x="6" y="7"/>
                    <a:pt x="6" y="7"/>
                    <a:pt x="6" y="8"/>
                  </a:cubicBezTo>
                  <a:cubicBezTo>
                    <a:pt x="6" y="9"/>
                    <a:pt x="5" y="9"/>
                    <a:pt x="4" y="9"/>
                  </a:cubicBezTo>
                  <a:cubicBezTo>
                    <a:pt x="4" y="10"/>
                    <a:pt x="7" y="11"/>
                    <a:pt x="7" y="11"/>
                  </a:cubicBezTo>
                  <a:cubicBezTo>
                    <a:pt x="7" y="12"/>
                    <a:pt x="8" y="13"/>
                    <a:pt x="8" y="14"/>
                  </a:cubicBezTo>
                  <a:cubicBezTo>
                    <a:pt x="8" y="14"/>
                    <a:pt x="10" y="15"/>
                    <a:pt x="10" y="16"/>
                  </a:cubicBezTo>
                  <a:cubicBezTo>
                    <a:pt x="10" y="17"/>
                    <a:pt x="11" y="17"/>
                    <a:pt x="12" y="18"/>
                  </a:cubicBezTo>
                  <a:cubicBezTo>
                    <a:pt x="12" y="18"/>
                    <a:pt x="12" y="19"/>
                    <a:pt x="12" y="20"/>
                  </a:cubicBezTo>
                  <a:cubicBezTo>
                    <a:pt x="12" y="21"/>
                    <a:pt x="12" y="23"/>
                    <a:pt x="13" y="24"/>
                  </a:cubicBezTo>
                  <a:cubicBezTo>
                    <a:pt x="14" y="25"/>
                    <a:pt x="12" y="26"/>
                    <a:pt x="11" y="27"/>
                  </a:cubicBezTo>
                  <a:cubicBezTo>
                    <a:pt x="11" y="27"/>
                    <a:pt x="11" y="28"/>
                    <a:pt x="9" y="28"/>
                  </a:cubicBezTo>
                  <a:cubicBezTo>
                    <a:pt x="8" y="28"/>
                    <a:pt x="10" y="29"/>
                    <a:pt x="9" y="30"/>
                  </a:cubicBezTo>
                  <a:cubicBezTo>
                    <a:pt x="9" y="31"/>
                    <a:pt x="7" y="29"/>
                    <a:pt x="7" y="30"/>
                  </a:cubicBezTo>
                  <a:cubicBezTo>
                    <a:pt x="7" y="30"/>
                    <a:pt x="6" y="31"/>
                    <a:pt x="5" y="31"/>
                  </a:cubicBezTo>
                  <a:cubicBezTo>
                    <a:pt x="6" y="31"/>
                    <a:pt x="6" y="32"/>
                    <a:pt x="6" y="32"/>
                  </a:cubicBezTo>
                  <a:cubicBezTo>
                    <a:pt x="7" y="32"/>
                    <a:pt x="6" y="33"/>
                    <a:pt x="6" y="34"/>
                  </a:cubicBezTo>
                  <a:cubicBezTo>
                    <a:pt x="6" y="35"/>
                    <a:pt x="7" y="35"/>
                    <a:pt x="7" y="35"/>
                  </a:cubicBezTo>
                  <a:cubicBezTo>
                    <a:pt x="7" y="34"/>
                    <a:pt x="8" y="33"/>
                    <a:pt x="9" y="33"/>
                  </a:cubicBezTo>
                  <a:cubicBezTo>
                    <a:pt x="9" y="33"/>
                    <a:pt x="9" y="32"/>
                    <a:pt x="10" y="32"/>
                  </a:cubicBezTo>
                  <a:cubicBezTo>
                    <a:pt x="10" y="32"/>
                    <a:pt x="10" y="32"/>
                    <a:pt x="10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4" y="30"/>
                    <a:pt x="15" y="29"/>
                  </a:cubicBezTo>
                  <a:cubicBezTo>
                    <a:pt x="16" y="29"/>
                    <a:pt x="16" y="28"/>
                    <a:pt x="17" y="26"/>
                  </a:cubicBezTo>
                  <a:cubicBezTo>
                    <a:pt x="17" y="24"/>
                    <a:pt x="16" y="22"/>
                    <a:pt x="16" y="21"/>
                  </a:cubicBezTo>
                  <a:cubicBezTo>
                    <a:pt x="16" y="20"/>
                    <a:pt x="14" y="17"/>
                    <a:pt x="14" y="17"/>
                  </a:cubicBezTo>
                  <a:cubicBezTo>
                    <a:pt x="13" y="17"/>
                    <a:pt x="11" y="15"/>
                    <a:pt x="10" y="14"/>
                  </a:cubicBezTo>
                  <a:cubicBezTo>
                    <a:pt x="10" y="14"/>
                    <a:pt x="10" y="13"/>
                    <a:pt x="9" y="12"/>
                  </a:cubicBezTo>
                  <a:cubicBezTo>
                    <a:pt x="8" y="12"/>
                    <a:pt x="8" y="10"/>
                    <a:pt x="8" y="9"/>
                  </a:cubicBezTo>
                  <a:cubicBezTo>
                    <a:pt x="9" y="8"/>
                    <a:pt x="10" y="8"/>
                    <a:pt x="10" y="7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2" y="6"/>
                    <a:pt x="12" y="5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2" name="Freeform 242">
              <a:extLst>
                <a:ext uri="{FF2B5EF4-FFF2-40B4-BE49-F238E27FC236}">
                  <a16:creationId xmlns:a16="http://schemas.microsoft.com/office/drawing/2014/main" id="{B2FE679D-56D4-4CBA-B142-E94DE0745A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74938" y="2108200"/>
              <a:ext cx="50800" cy="36513"/>
            </a:xfrm>
            <a:custGeom>
              <a:avLst/>
              <a:gdLst>
                <a:gd name="T0" fmla="*/ 7 w 14"/>
                <a:gd name="T1" fmla="*/ 9 h 10"/>
                <a:gd name="T2" fmla="*/ 9 w 14"/>
                <a:gd name="T3" fmla="*/ 9 h 10"/>
                <a:gd name="T4" fmla="*/ 9 w 14"/>
                <a:gd name="T5" fmla="*/ 7 h 10"/>
                <a:gd name="T6" fmla="*/ 11 w 14"/>
                <a:gd name="T7" fmla="*/ 6 h 10"/>
                <a:gd name="T8" fmla="*/ 13 w 14"/>
                <a:gd name="T9" fmla="*/ 3 h 10"/>
                <a:gd name="T10" fmla="*/ 12 w 14"/>
                <a:gd name="T11" fmla="*/ 0 h 10"/>
                <a:gd name="T12" fmla="*/ 11 w 14"/>
                <a:gd name="T13" fmla="*/ 0 h 10"/>
                <a:gd name="T14" fmla="*/ 9 w 14"/>
                <a:gd name="T15" fmla="*/ 1 h 10"/>
                <a:gd name="T16" fmla="*/ 8 w 14"/>
                <a:gd name="T17" fmla="*/ 2 h 10"/>
                <a:gd name="T18" fmla="*/ 7 w 14"/>
                <a:gd name="T19" fmla="*/ 1 h 10"/>
                <a:gd name="T20" fmla="*/ 4 w 14"/>
                <a:gd name="T21" fmla="*/ 1 h 10"/>
                <a:gd name="T22" fmla="*/ 1 w 14"/>
                <a:gd name="T23" fmla="*/ 2 h 10"/>
                <a:gd name="T24" fmla="*/ 1 w 14"/>
                <a:gd name="T25" fmla="*/ 4 h 10"/>
                <a:gd name="T26" fmla="*/ 1 w 14"/>
                <a:gd name="T27" fmla="*/ 6 h 10"/>
                <a:gd name="T28" fmla="*/ 1 w 14"/>
                <a:gd name="T29" fmla="*/ 6 h 10"/>
                <a:gd name="T30" fmla="*/ 2 w 14"/>
                <a:gd name="T31" fmla="*/ 8 h 10"/>
                <a:gd name="T32" fmla="*/ 3 w 14"/>
                <a:gd name="T33" fmla="*/ 8 h 10"/>
                <a:gd name="T34" fmla="*/ 3 w 14"/>
                <a:gd name="T35" fmla="*/ 10 h 10"/>
                <a:gd name="T36" fmla="*/ 5 w 14"/>
                <a:gd name="T37" fmla="*/ 10 h 10"/>
                <a:gd name="T38" fmla="*/ 5 w 14"/>
                <a:gd name="T39" fmla="*/ 10 h 10"/>
                <a:gd name="T40" fmla="*/ 7 w 14"/>
                <a:gd name="T41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10">
                  <a:moveTo>
                    <a:pt x="7" y="9"/>
                  </a:moveTo>
                  <a:cubicBezTo>
                    <a:pt x="7" y="8"/>
                    <a:pt x="9" y="10"/>
                    <a:pt x="9" y="9"/>
                  </a:cubicBezTo>
                  <a:cubicBezTo>
                    <a:pt x="10" y="8"/>
                    <a:pt x="8" y="7"/>
                    <a:pt x="9" y="7"/>
                  </a:cubicBezTo>
                  <a:cubicBezTo>
                    <a:pt x="11" y="7"/>
                    <a:pt x="11" y="6"/>
                    <a:pt x="11" y="6"/>
                  </a:cubicBezTo>
                  <a:cubicBezTo>
                    <a:pt x="12" y="5"/>
                    <a:pt x="14" y="4"/>
                    <a:pt x="13" y="3"/>
                  </a:cubicBezTo>
                  <a:cubicBezTo>
                    <a:pt x="12" y="2"/>
                    <a:pt x="12" y="1"/>
                    <a:pt x="12" y="0"/>
                  </a:cubicBezTo>
                  <a:cubicBezTo>
                    <a:pt x="12" y="1"/>
                    <a:pt x="11" y="1"/>
                    <a:pt x="11" y="0"/>
                  </a:cubicBezTo>
                  <a:cubicBezTo>
                    <a:pt x="10" y="0"/>
                    <a:pt x="9" y="0"/>
                    <a:pt x="9" y="1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8" y="1"/>
                    <a:pt x="8" y="1"/>
                    <a:pt x="7" y="1"/>
                  </a:cubicBezTo>
                  <a:cubicBezTo>
                    <a:pt x="7" y="0"/>
                    <a:pt x="5" y="1"/>
                    <a:pt x="4" y="1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1" y="3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8"/>
                    <a:pt x="2" y="8"/>
                  </a:cubicBezTo>
                  <a:cubicBezTo>
                    <a:pt x="2" y="9"/>
                    <a:pt x="3" y="8"/>
                    <a:pt x="3" y="8"/>
                  </a:cubicBezTo>
                  <a:cubicBezTo>
                    <a:pt x="4" y="8"/>
                    <a:pt x="3" y="9"/>
                    <a:pt x="3" y="10"/>
                  </a:cubicBezTo>
                  <a:cubicBezTo>
                    <a:pt x="4" y="10"/>
                    <a:pt x="5" y="9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3" name="Freeform 243">
              <a:extLst>
                <a:ext uri="{FF2B5EF4-FFF2-40B4-BE49-F238E27FC236}">
                  <a16:creationId xmlns:a16="http://schemas.microsoft.com/office/drawing/2014/main" id="{7F870437-5AE2-48E4-B351-052A335100C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93988" y="2039938"/>
              <a:ext cx="61912" cy="76200"/>
            </a:xfrm>
            <a:custGeom>
              <a:avLst/>
              <a:gdLst>
                <a:gd name="T0" fmla="*/ 12 w 17"/>
                <a:gd name="T1" fmla="*/ 9 h 21"/>
                <a:gd name="T2" fmla="*/ 9 w 17"/>
                <a:gd name="T3" fmla="*/ 7 h 21"/>
                <a:gd name="T4" fmla="*/ 11 w 17"/>
                <a:gd name="T5" fmla="*/ 6 h 21"/>
                <a:gd name="T6" fmla="*/ 10 w 17"/>
                <a:gd name="T7" fmla="*/ 4 h 21"/>
                <a:gd name="T8" fmla="*/ 9 w 17"/>
                <a:gd name="T9" fmla="*/ 4 h 21"/>
                <a:gd name="T10" fmla="*/ 7 w 17"/>
                <a:gd name="T11" fmla="*/ 3 h 21"/>
                <a:gd name="T12" fmla="*/ 6 w 17"/>
                <a:gd name="T13" fmla="*/ 1 h 21"/>
                <a:gd name="T14" fmla="*/ 5 w 17"/>
                <a:gd name="T15" fmla="*/ 0 h 21"/>
                <a:gd name="T16" fmla="*/ 4 w 17"/>
                <a:gd name="T17" fmla="*/ 0 h 21"/>
                <a:gd name="T18" fmla="*/ 4 w 17"/>
                <a:gd name="T19" fmla="*/ 1 h 21"/>
                <a:gd name="T20" fmla="*/ 3 w 17"/>
                <a:gd name="T21" fmla="*/ 3 h 21"/>
                <a:gd name="T22" fmla="*/ 2 w 17"/>
                <a:gd name="T23" fmla="*/ 2 h 21"/>
                <a:gd name="T24" fmla="*/ 1 w 17"/>
                <a:gd name="T25" fmla="*/ 4 h 21"/>
                <a:gd name="T26" fmla="*/ 0 w 17"/>
                <a:gd name="T27" fmla="*/ 5 h 21"/>
                <a:gd name="T28" fmla="*/ 1 w 17"/>
                <a:gd name="T29" fmla="*/ 5 h 21"/>
                <a:gd name="T30" fmla="*/ 1 w 17"/>
                <a:gd name="T31" fmla="*/ 7 h 21"/>
                <a:gd name="T32" fmla="*/ 3 w 17"/>
                <a:gd name="T33" fmla="*/ 7 h 21"/>
                <a:gd name="T34" fmla="*/ 2 w 17"/>
                <a:gd name="T35" fmla="*/ 10 h 21"/>
                <a:gd name="T36" fmla="*/ 2 w 17"/>
                <a:gd name="T37" fmla="*/ 12 h 21"/>
                <a:gd name="T38" fmla="*/ 4 w 17"/>
                <a:gd name="T39" fmla="*/ 11 h 21"/>
                <a:gd name="T40" fmla="*/ 6 w 17"/>
                <a:gd name="T41" fmla="*/ 11 h 21"/>
                <a:gd name="T42" fmla="*/ 7 w 17"/>
                <a:gd name="T43" fmla="*/ 10 h 21"/>
                <a:gd name="T44" fmla="*/ 9 w 17"/>
                <a:gd name="T45" fmla="*/ 10 h 21"/>
                <a:gd name="T46" fmla="*/ 11 w 17"/>
                <a:gd name="T47" fmla="*/ 12 h 21"/>
                <a:gd name="T48" fmla="*/ 11 w 17"/>
                <a:gd name="T49" fmla="*/ 15 h 21"/>
                <a:gd name="T50" fmla="*/ 13 w 17"/>
                <a:gd name="T51" fmla="*/ 17 h 21"/>
                <a:gd name="T52" fmla="*/ 12 w 17"/>
                <a:gd name="T53" fmla="*/ 20 h 21"/>
                <a:gd name="T54" fmla="*/ 13 w 17"/>
                <a:gd name="T55" fmla="*/ 21 h 21"/>
                <a:gd name="T56" fmla="*/ 14 w 17"/>
                <a:gd name="T57" fmla="*/ 20 h 21"/>
                <a:gd name="T58" fmla="*/ 16 w 17"/>
                <a:gd name="T59" fmla="*/ 19 h 21"/>
                <a:gd name="T60" fmla="*/ 17 w 17"/>
                <a:gd name="T61" fmla="*/ 19 h 21"/>
                <a:gd name="T62" fmla="*/ 17 w 17"/>
                <a:gd name="T63" fmla="*/ 18 h 21"/>
                <a:gd name="T64" fmla="*/ 17 w 17"/>
                <a:gd name="T65" fmla="*/ 16 h 21"/>
                <a:gd name="T66" fmla="*/ 15 w 17"/>
                <a:gd name="T67" fmla="*/ 14 h 21"/>
                <a:gd name="T68" fmla="*/ 13 w 17"/>
                <a:gd name="T69" fmla="*/ 12 h 21"/>
                <a:gd name="T70" fmla="*/ 12 w 17"/>
                <a:gd name="T71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21">
                  <a:moveTo>
                    <a:pt x="12" y="9"/>
                  </a:moveTo>
                  <a:cubicBezTo>
                    <a:pt x="12" y="9"/>
                    <a:pt x="9" y="8"/>
                    <a:pt x="9" y="7"/>
                  </a:cubicBezTo>
                  <a:cubicBezTo>
                    <a:pt x="10" y="7"/>
                    <a:pt x="11" y="7"/>
                    <a:pt x="11" y="6"/>
                  </a:cubicBezTo>
                  <a:cubicBezTo>
                    <a:pt x="11" y="5"/>
                    <a:pt x="11" y="5"/>
                    <a:pt x="10" y="4"/>
                  </a:cubicBezTo>
                  <a:cubicBezTo>
                    <a:pt x="10" y="3"/>
                    <a:pt x="9" y="4"/>
                    <a:pt x="9" y="4"/>
                  </a:cubicBezTo>
                  <a:cubicBezTo>
                    <a:pt x="8" y="4"/>
                    <a:pt x="7" y="4"/>
                    <a:pt x="7" y="3"/>
                  </a:cubicBezTo>
                  <a:cubicBezTo>
                    <a:pt x="7" y="2"/>
                    <a:pt x="6" y="2"/>
                    <a:pt x="6" y="1"/>
                  </a:cubicBezTo>
                  <a:cubicBezTo>
                    <a:pt x="6" y="1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1"/>
                    <a:pt x="4" y="1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3"/>
                    <a:pt x="3" y="2"/>
                    <a:pt x="2" y="2"/>
                  </a:cubicBezTo>
                  <a:cubicBezTo>
                    <a:pt x="2" y="2"/>
                    <a:pt x="1" y="3"/>
                    <a:pt x="1" y="4"/>
                  </a:cubicBezTo>
                  <a:cubicBezTo>
                    <a:pt x="1" y="4"/>
                    <a:pt x="1" y="4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8"/>
                    <a:pt x="2" y="6"/>
                    <a:pt x="3" y="7"/>
                  </a:cubicBezTo>
                  <a:cubicBezTo>
                    <a:pt x="3" y="8"/>
                    <a:pt x="2" y="9"/>
                    <a:pt x="2" y="10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2" y="13"/>
                    <a:pt x="3" y="11"/>
                    <a:pt x="4" y="11"/>
                  </a:cubicBezTo>
                  <a:cubicBezTo>
                    <a:pt x="5" y="10"/>
                    <a:pt x="5" y="10"/>
                    <a:pt x="6" y="11"/>
                  </a:cubicBezTo>
                  <a:cubicBezTo>
                    <a:pt x="6" y="11"/>
                    <a:pt x="7" y="11"/>
                    <a:pt x="7" y="10"/>
                  </a:cubicBezTo>
                  <a:cubicBezTo>
                    <a:pt x="7" y="10"/>
                    <a:pt x="9" y="10"/>
                    <a:pt x="9" y="10"/>
                  </a:cubicBezTo>
                  <a:cubicBezTo>
                    <a:pt x="10" y="11"/>
                    <a:pt x="10" y="12"/>
                    <a:pt x="11" y="12"/>
                  </a:cubicBezTo>
                  <a:cubicBezTo>
                    <a:pt x="12" y="12"/>
                    <a:pt x="10" y="15"/>
                    <a:pt x="11" y="15"/>
                  </a:cubicBezTo>
                  <a:cubicBezTo>
                    <a:pt x="12" y="15"/>
                    <a:pt x="13" y="16"/>
                    <a:pt x="13" y="17"/>
                  </a:cubicBezTo>
                  <a:cubicBezTo>
                    <a:pt x="13" y="18"/>
                    <a:pt x="13" y="19"/>
                    <a:pt x="12" y="20"/>
                  </a:cubicBezTo>
                  <a:cubicBezTo>
                    <a:pt x="13" y="20"/>
                    <a:pt x="13" y="20"/>
                    <a:pt x="13" y="21"/>
                  </a:cubicBezTo>
                  <a:cubicBezTo>
                    <a:pt x="13" y="21"/>
                    <a:pt x="14" y="21"/>
                    <a:pt x="14" y="20"/>
                  </a:cubicBezTo>
                  <a:cubicBezTo>
                    <a:pt x="14" y="19"/>
                    <a:pt x="15" y="19"/>
                    <a:pt x="16" y="19"/>
                  </a:cubicBezTo>
                  <a:cubicBezTo>
                    <a:pt x="16" y="20"/>
                    <a:pt x="17" y="20"/>
                    <a:pt x="17" y="19"/>
                  </a:cubicBezTo>
                  <a:cubicBezTo>
                    <a:pt x="17" y="19"/>
                    <a:pt x="17" y="18"/>
                    <a:pt x="17" y="18"/>
                  </a:cubicBezTo>
                  <a:cubicBezTo>
                    <a:pt x="17" y="17"/>
                    <a:pt x="17" y="16"/>
                    <a:pt x="17" y="16"/>
                  </a:cubicBezTo>
                  <a:cubicBezTo>
                    <a:pt x="16" y="15"/>
                    <a:pt x="15" y="15"/>
                    <a:pt x="15" y="14"/>
                  </a:cubicBezTo>
                  <a:cubicBezTo>
                    <a:pt x="15" y="13"/>
                    <a:pt x="13" y="12"/>
                    <a:pt x="13" y="12"/>
                  </a:cubicBezTo>
                  <a:cubicBezTo>
                    <a:pt x="13" y="11"/>
                    <a:pt x="12" y="10"/>
                    <a:pt x="12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4" name="Freeform 244">
              <a:extLst>
                <a:ext uri="{FF2B5EF4-FFF2-40B4-BE49-F238E27FC236}">
                  <a16:creationId xmlns:a16="http://schemas.microsoft.com/office/drawing/2014/main" id="{73633431-4EDA-4FF4-BCA7-2B52E3B43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14625" y="2058988"/>
              <a:ext cx="68262" cy="125413"/>
            </a:xfrm>
            <a:custGeom>
              <a:avLst/>
              <a:gdLst>
                <a:gd name="T0" fmla="*/ 12 w 19"/>
                <a:gd name="T1" fmla="*/ 18 h 35"/>
                <a:gd name="T2" fmla="*/ 12 w 19"/>
                <a:gd name="T3" fmla="*/ 16 h 35"/>
                <a:gd name="T4" fmla="*/ 15 w 19"/>
                <a:gd name="T5" fmla="*/ 15 h 35"/>
                <a:gd name="T6" fmla="*/ 18 w 19"/>
                <a:gd name="T7" fmla="*/ 15 h 35"/>
                <a:gd name="T8" fmla="*/ 18 w 19"/>
                <a:gd name="T9" fmla="*/ 15 h 35"/>
                <a:gd name="T10" fmla="*/ 19 w 19"/>
                <a:gd name="T11" fmla="*/ 12 h 35"/>
                <a:gd name="T12" fmla="*/ 17 w 19"/>
                <a:gd name="T13" fmla="*/ 10 h 35"/>
                <a:gd name="T14" fmla="*/ 17 w 19"/>
                <a:gd name="T15" fmla="*/ 7 h 35"/>
                <a:gd name="T16" fmla="*/ 15 w 19"/>
                <a:gd name="T17" fmla="*/ 5 h 35"/>
                <a:gd name="T18" fmla="*/ 13 w 19"/>
                <a:gd name="T19" fmla="*/ 5 h 35"/>
                <a:gd name="T20" fmla="*/ 12 w 19"/>
                <a:gd name="T21" fmla="*/ 6 h 35"/>
                <a:gd name="T22" fmla="*/ 10 w 19"/>
                <a:gd name="T23" fmla="*/ 6 h 35"/>
                <a:gd name="T24" fmla="*/ 8 w 19"/>
                <a:gd name="T25" fmla="*/ 7 h 35"/>
                <a:gd name="T26" fmla="*/ 8 w 19"/>
                <a:gd name="T27" fmla="*/ 5 h 35"/>
                <a:gd name="T28" fmla="*/ 9 w 19"/>
                <a:gd name="T29" fmla="*/ 2 h 35"/>
                <a:gd name="T30" fmla="*/ 7 w 19"/>
                <a:gd name="T31" fmla="*/ 2 h 35"/>
                <a:gd name="T32" fmla="*/ 7 w 19"/>
                <a:gd name="T33" fmla="*/ 0 h 35"/>
                <a:gd name="T34" fmla="*/ 6 w 19"/>
                <a:gd name="T35" fmla="*/ 0 h 35"/>
                <a:gd name="T36" fmla="*/ 6 w 19"/>
                <a:gd name="T37" fmla="*/ 0 h 35"/>
                <a:gd name="T38" fmla="*/ 4 w 19"/>
                <a:gd name="T39" fmla="*/ 1 h 35"/>
                <a:gd name="T40" fmla="*/ 2 w 19"/>
                <a:gd name="T41" fmla="*/ 2 h 35"/>
                <a:gd name="T42" fmla="*/ 1 w 19"/>
                <a:gd name="T43" fmla="*/ 2 h 35"/>
                <a:gd name="T44" fmla="*/ 0 w 19"/>
                <a:gd name="T45" fmla="*/ 6 h 35"/>
                <a:gd name="T46" fmla="*/ 2 w 19"/>
                <a:gd name="T47" fmla="*/ 8 h 35"/>
                <a:gd name="T48" fmla="*/ 3 w 19"/>
                <a:gd name="T49" fmla="*/ 10 h 35"/>
                <a:gd name="T50" fmla="*/ 2 w 19"/>
                <a:gd name="T51" fmla="*/ 11 h 35"/>
                <a:gd name="T52" fmla="*/ 2 w 19"/>
                <a:gd name="T53" fmla="*/ 12 h 35"/>
                <a:gd name="T54" fmla="*/ 3 w 19"/>
                <a:gd name="T55" fmla="*/ 15 h 35"/>
                <a:gd name="T56" fmla="*/ 4 w 19"/>
                <a:gd name="T57" fmla="*/ 18 h 35"/>
                <a:gd name="T58" fmla="*/ 5 w 19"/>
                <a:gd name="T59" fmla="*/ 20 h 35"/>
                <a:gd name="T60" fmla="*/ 3 w 19"/>
                <a:gd name="T61" fmla="*/ 23 h 35"/>
                <a:gd name="T62" fmla="*/ 2 w 19"/>
                <a:gd name="T63" fmla="*/ 27 h 35"/>
                <a:gd name="T64" fmla="*/ 2 w 19"/>
                <a:gd name="T65" fmla="*/ 29 h 35"/>
                <a:gd name="T66" fmla="*/ 5 w 19"/>
                <a:gd name="T67" fmla="*/ 32 h 35"/>
                <a:gd name="T68" fmla="*/ 6 w 19"/>
                <a:gd name="T69" fmla="*/ 33 h 35"/>
                <a:gd name="T70" fmla="*/ 7 w 19"/>
                <a:gd name="T71" fmla="*/ 33 h 35"/>
                <a:gd name="T72" fmla="*/ 8 w 19"/>
                <a:gd name="T73" fmla="*/ 34 h 35"/>
                <a:gd name="T74" fmla="*/ 10 w 19"/>
                <a:gd name="T75" fmla="*/ 35 h 35"/>
                <a:gd name="T76" fmla="*/ 11 w 19"/>
                <a:gd name="T77" fmla="*/ 34 h 35"/>
                <a:gd name="T78" fmla="*/ 8 w 19"/>
                <a:gd name="T79" fmla="*/ 32 h 35"/>
                <a:gd name="T80" fmla="*/ 7 w 19"/>
                <a:gd name="T81" fmla="*/ 30 h 35"/>
                <a:gd name="T82" fmla="*/ 6 w 19"/>
                <a:gd name="T83" fmla="*/ 27 h 35"/>
                <a:gd name="T84" fmla="*/ 4 w 19"/>
                <a:gd name="T85" fmla="*/ 26 h 35"/>
                <a:gd name="T86" fmla="*/ 4 w 19"/>
                <a:gd name="T87" fmla="*/ 23 h 35"/>
                <a:gd name="T88" fmla="*/ 6 w 19"/>
                <a:gd name="T89" fmla="*/ 18 h 35"/>
                <a:gd name="T90" fmla="*/ 8 w 19"/>
                <a:gd name="T91" fmla="*/ 17 h 35"/>
                <a:gd name="T92" fmla="*/ 9 w 19"/>
                <a:gd name="T93" fmla="*/ 19 h 35"/>
                <a:gd name="T94" fmla="*/ 12 w 19"/>
                <a:gd name="T95" fmla="*/ 20 h 35"/>
                <a:gd name="T96" fmla="*/ 12 w 19"/>
                <a:gd name="T97" fmla="*/ 20 h 35"/>
                <a:gd name="T98" fmla="*/ 12 w 19"/>
                <a:gd name="T99" fmla="*/ 20 h 35"/>
                <a:gd name="T100" fmla="*/ 12 w 19"/>
                <a:gd name="T101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" h="35">
                  <a:moveTo>
                    <a:pt x="12" y="18"/>
                  </a:moveTo>
                  <a:cubicBezTo>
                    <a:pt x="12" y="17"/>
                    <a:pt x="11" y="17"/>
                    <a:pt x="12" y="16"/>
                  </a:cubicBezTo>
                  <a:cubicBezTo>
                    <a:pt x="13" y="15"/>
                    <a:pt x="14" y="14"/>
                    <a:pt x="15" y="15"/>
                  </a:cubicBezTo>
                  <a:cubicBezTo>
                    <a:pt x="16" y="15"/>
                    <a:pt x="18" y="14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9" y="14"/>
                    <a:pt x="19" y="13"/>
                    <a:pt x="19" y="12"/>
                  </a:cubicBezTo>
                  <a:cubicBezTo>
                    <a:pt x="19" y="11"/>
                    <a:pt x="18" y="10"/>
                    <a:pt x="17" y="10"/>
                  </a:cubicBezTo>
                  <a:cubicBezTo>
                    <a:pt x="16" y="10"/>
                    <a:pt x="18" y="7"/>
                    <a:pt x="17" y="7"/>
                  </a:cubicBezTo>
                  <a:cubicBezTo>
                    <a:pt x="16" y="7"/>
                    <a:pt x="16" y="6"/>
                    <a:pt x="15" y="5"/>
                  </a:cubicBezTo>
                  <a:cubicBezTo>
                    <a:pt x="15" y="5"/>
                    <a:pt x="13" y="5"/>
                    <a:pt x="13" y="5"/>
                  </a:cubicBezTo>
                  <a:cubicBezTo>
                    <a:pt x="13" y="6"/>
                    <a:pt x="12" y="6"/>
                    <a:pt x="12" y="6"/>
                  </a:cubicBezTo>
                  <a:cubicBezTo>
                    <a:pt x="11" y="5"/>
                    <a:pt x="11" y="5"/>
                    <a:pt x="10" y="6"/>
                  </a:cubicBezTo>
                  <a:cubicBezTo>
                    <a:pt x="9" y="6"/>
                    <a:pt x="8" y="8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9" y="3"/>
                    <a:pt x="9" y="2"/>
                  </a:cubicBezTo>
                  <a:cubicBezTo>
                    <a:pt x="8" y="1"/>
                    <a:pt x="7" y="3"/>
                    <a:pt x="7" y="2"/>
                  </a:cubicBezTo>
                  <a:cubicBezTo>
                    <a:pt x="7" y="1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4" y="0"/>
                    <a:pt x="4" y="1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3"/>
                    <a:pt x="0" y="6"/>
                    <a:pt x="0" y="6"/>
                  </a:cubicBezTo>
                  <a:cubicBezTo>
                    <a:pt x="0" y="7"/>
                    <a:pt x="2" y="8"/>
                    <a:pt x="2" y="8"/>
                  </a:cubicBezTo>
                  <a:cubicBezTo>
                    <a:pt x="3" y="8"/>
                    <a:pt x="2" y="9"/>
                    <a:pt x="3" y="10"/>
                  </a:cubicBezTo>
                  <a:cubicBezTo>
                    <a:pt x="3" y="10"/>
                    <a:pt x="3" y="11"/>
                    <a:pt x="2" y="11"/>
                  </a:cubicBezTo>
                  <a:cubicBezTo>
                    <a:pt x="2" y="11"/>
                    <a:pt x="3" y="12"/>
                    <a:pt x="2" y="12"/>
                  </a:cubicBezTo>
                  <a:cubicBezTo>
                    <a:pt x="2" y="13"/>
                    <a:pt x="2" y="14"/>
                    <a:pt x="3" y="15"/>
                  </a:cubicBezTo>
                  <a:cubicBezTo>
                    <a:pt x="4" y="16"/>
                    <a:pt x="4" y="17"/>
                    <a:pt x="4" y="18"/>
                  </a:cubicBezTo>
                  <a:cubicBezTo>
                    <a:pt x="4" y="19"/>
                    <a:pt x="5" y="19"/>
                    <a:pt x="5" y="20"/>
                  </a:cubicBezTo>
                  <a:cubicBezTo>
                    <a:pt x="5" y="20"/>
                    <a:pt x="3" y="24"/>
                    <a:pt x="3" y="23"/>
                  </a:cubicBezTo>
                  <a:cubicBezTo>
                    <a:pt x="2" y="24"/>
                    <a:pt x="2" y="26"/>
                    <a:pt x="2" y="27"/>
                  </a:cubicBezTo>
                  <a:cubicBezTo>
                    <a:pt x="2" y="28"/>
                    <a:pt x="1" y="29"/>
                    <a:pt x="2" y="29"/>
                  </a:cubicBezTo>
                  <a:cubicBezTo>
                    <a:pt x="3" y="29"/>
                    <a:pt x="4" y="30"/>
                    <a:pt x="5" y="32"/>
                  </a:cubicBezTo>
                  <a:cubicBezTo>
                    <a:pt x="5" y="32"/>
                    <a:pt x="6" y="33"/>
                    <a:pt x="6" y="33"/>
                  </a:cubicBezTo>
                  <a:cubicBezTo>
                    <a:pt x="6" y="33"/>
                    <a:pt x="7" y="33"/>
                    <a:pt x="7" y="33"/>
                  </a:cubicBezTo>
                  <a:cubicBezTo>
                    <a:pt x="8" y="33"/>
                    <a:pt x="8" y="34"/>
                    <a:pt x="8" y="34"/>
                  </a:cubicBezTo>
                  <a:cubicBezTo>
                    <a:pt x="8" y="35"/>
                    <a:pt x="10" y="35"/>
                    <a:pt x="10" y="35"/>
                  </a:cubicBezTo>
                  <a:cubicBezTo>
                    <a:pt x="10" y="35"/>
                    <a:pt x="10" y="34"/>
                    <a:pt x="11" y="34"/>
                  </a:cubicBezTo>
                  <a:cubicBezTo>
                    <a:pt x="10" y="33"/>
                    <a:pt x="9" y="32"/>
                    <a:pt x="8" y="32"/>
                  </a:cubicBezTo>
                  <a:cubicBezTo>
                    <a:pt x="7" y="32"/>
                    <a:pt x="6" y="30"/>
                    <a:pt x="7" y="30"/>
                  </a:cubicBezTo>
                  <a:cubicBezTo>
                    <a:pt x="7" y="29"/>
                    <a:pt x="6" y="28"/>
                    <a:pt x="6" y="27"/>
                  </a:cubicBezTo>
                  <a:cubicBezTo>
                    <a:pt x="6" y="27"/>
                    <a:pt x="5" y="27"/>
                    <a:pt x="4" y="26"/>
                  </a:cubicBezTo>
                  <a:cubicBezTo>
                    <a:pt x="3" y="26"/>
                    <a:pt x="4" y="24"/>
                    <a:pt x="4" y="23"/>
                  </a:cubicBezTo>
                  <a:cubicBezTo>
                    <a:pt x="5" y="22"/>
                    <a:pt x="6" y="19"/>
                    <a:pt x="6" y="18"/>
                  </a:cubicBezTo>
                  <a:cubicBezTo>
                    <a:pt x="5" y="17"/>
                    <a:pt x="7" y="16"/>
                    <a:pt x="8" y="17"/>
                  </a:cubicBezTo>
                  <a:cubicBezTo>
                    <a:pt x="8" y="18"/>
                    <a:pt x="8" y="19"/>
                    <a:pt x="9" y="19"/>
                  </a:cubicBezTo>
                  <a:cubicBezTo>
                    <a:pt x="11" y="19"/>
                    <a:pt x="11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19"/>
                    <a:pt x="12" y="19"/>
                    <a:pt x="12" y="1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5" name="Freeform 245">
              <a:extLst>
                <a:ext uri="{FF2B5EF4-FFF2-40B4-BE49-F238E27FC236}">
                  <a16:creationId xmlns:a16="http://schemas.microsoft.com/office/drawing/2014/main" id="{91892823-7DBA-4EB5-B86A-638BFB85D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05188" y="1712913"/>
              <a:ext cx="82550" cy="65088"/>
            </a:xfrm>
            <a:custGeom>
              <a:avLst/>
              <a:gdLst>
                <a:gd name="T0" fmla="*/ 1 w 23"/>
                <a:gd name="T1" fmla="*/ 4 h 18"/>
                <a:gd name="T2" fmla="*/ 1 w 23"/>
                <a:gd name="T3" fmla="*/ 6 h 18"/>
                <a:gd name="T4" fmla="*/ 1 w 23"/>
                <a:gd name="T5" fmla="*/ 7 h 18"/>
                <a:gd name="T6" fmla="*/ 1 w 23"/>
                <a:gd name="T7" fmla="*/ 9 h 18"/>
                <a:gd name="T8" fmla="*/ 2 w 23"/>
                <a:gd name="T9" fmla="*/ 10 h 18"/>
                <a:gd name="T10" fmla="*/ 2 w 23"/>
                <a:gd name="T11" fmla="*/ 12 h 18"/>
                <a:gd name="T12" fmla="*/ 2 w 23"/>
                <a:gd name="T13" fmla="*/ 13 h 18"/>
                <a:gd name="T14" fmla="*/ 4 w 23"/>
                <a:gd name="T15" fmla="*/ 13 h 18"/>
                <a:gd name="T16" fmla="*/ 5 w 23"/>
                <a:gd name="T17" fmla="*/ 15 h 18"/>
                <a:gd name="T18" fmla="*/ 6 w 23"/>
                <a:gd name="T19" fmla="*/ 15 h 18"/>
                <a:gd name="T20" fmla="*/ 8 w 23"/>
                <a:gd name="T21" fmla="*/ 15 h 18"/>
                <a:gd name="T22" fmla="*/ 8 w 23"/>
                <a:gd name="T23" fmla="*/ 16 h 18"/>
                <a:gd name="T24" fmla="*/ 10 w 23"/>
                <a:gd name="T25" fmla="*/ 16 h 18"/>
                <a:gd name="T26" fmla="*/ 11 w 23"/>
                <a:gd name="T27" fmla="*/ 17 h 18"/>
                <a:gd name="T28" fmla="*/ 12 w 23"/>
                <a:gd name="T29" fmla="*/ 17 h 18"/>
                <a:gd name="T30" fmla="*/ 14 w 23"/>
                <a:gd name="T31" fmla="*/ 18 h 18"/>
                <a:gd name="T32" fmla="*/ 16 w 23"/>
                <a:gd name="T33" fmla="*/ 18 h 18"/>
                <a:gd name="T34" fmla="*/ 18 w 23"/>
                <a:gd name="T35" fmla="*/ 18 h 18"/>
                <a:gd name="T36" fmla="*/ 19 w 23"/>
                <a:gd name="T37" fmla="*/ 18 h 18"/>
                <a:gd name="T38" fmla="*/ 19 w 23"/>
                <a:gd name="T39" fmla="*/ 17 h 18"/>
                <a:gd name="T40" fmla="*/ 21 w 23"/>
                <a:gd name="T41" fmla="*/ 15 h 18"/>
                <a:gd name="T42" fmla="*/ 22 w 23"/>
                <a:gd name="T43" fmla="*/ 14 h 18"/>
                <a:gd name="T44" fmla="*/ 22 w 23"/>
                <a:gd name="T45" fmla="*/ 12 h 18"/>
                <a:gd name="T46" fmla="*/ 21 w 23"/>
                <a:gd name="T47" fmla="*/ 10 h 18"/>
                <a:gd name="T48" fmla="*/ 21 w 23"/>
                <a:gd name="T49" fmla="*/ 8 h 18"/>
                <a:gd name="T50" fmla="*/ 22 w 23"/>
                <a:gd name="T51" fmla="*/ 7 h 18"/>
                <a:gd name="T52" fmla="*/ 22 w 23"/>
                <a:gd name="T53" fmla="*/ 5 h 18"/>
                <a:gd name="T54" fmla="*/ 21 w 23"/>
                <a:gd name="T55" fmla="*/ 3 h 18"/>
                <a:gd name="T56" fmla="*/ 20 w 23"/>
                <a:gd name="T57" fmla="*/ 2 h 18"/>
                <a:gd name="T58" fmla="*/ 20 w 23"/>
                <a:gd name="T59" fmla="*/ 2 h 18"/>
                <a:gd name="T60" fmla="*/ 14 w 23"/>
                <a:gd name="T61" fmla="*/ 2 h 18"/>
                <a:gd name="T62" fmla="*/ 12 w 23"/>
                <a:gd name="T63" fmla="*/ 1 h 18"/>
                <a:gd name="T64" fmla="*/ 11 w 23"/>
                <a:gd name="T65" fmla="*/ 2 h 18"/>
                <a:gd name="T66" fmla="*/ 10 w 23"/>
                <a:gd name="T67" fmla="*/ 1 h 18"/>
                <a:gd name="T68" fmla="*/ 5 w 23"/>
                <a:gd name="T69" fmla="*/ 2 h 18"/>
                <a:gd name="T70" fmla="*/ 1 w 23"/>
                <a:gd name="T71" fmla="*/ 3 h 18"/>
                <a:gd name="T72" fmla="*/ 1 w 23"/>
                <a:gd name="T73" fmla="*/ 4 h 18"/>
                <a:gd name="T74" fmla="*/ 1 w 23"/>
                <a:gd name="T75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" h="18">
                  <a:moveTo>
                    <a:pt x="1" y="4"/>
                  </a:moveTo>
                  <a:cubicBezTo>
                    <a:pt x="1" y="4"/>
                    <a:pt x="1" y="6"/>
                    <a:pt x="1" y="6"/>
                  </a:cubicBezTo>
                  <a:cubicBezTo>
                    <a:pt x="0" y="7"/>
                    <a:pt x="0" y="7"/>
                    <a:pt x="1" y="7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2" y="9"/>
                    <a:pt x="2" y="10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2" y="12"/>
                    <a:pt x="2" y="12"/>
                    <a:pt x="2" y="13"/>
                  </a:cubicBezTo>
                  <a:cubicBezTo>
                    <a:pt x="3" y="13"/>
                    <a:pt x="3" y="13"/>
                    <a:pt x="4" y="13"/>
                  </a:cubicBezTo>
                  <a:cubicBezTo>
                    <a:pt x="5" y="14"/>
                    <a:pt x="5" y="14"/>
                    <a:pt x="5" y="15"/>
                  </a:cubicBezTo>
                  <a:cubicBezTo>
                    <a:pt x="5" y="15"/>
                    <a:pt x="6" y="16"/>
                    <a:pt x="6" y="15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8" y="15"/>
                    <a:pt x="8" y="16"/>
                  </a:cubicBezTo>
                  <a:cubicBezTo>
                    <a:pt x="8" y="16"/>
                    <a:pt x="9" y="16"/>
                    <a:pt x="10" y="16"/>
                  </a:cubicBezTo>
                  <a:cubicBezTo>
                    <a:pt x="10" y="16"/>
                    <a:pt x="10" y="17"/>
                    <a:pt x="11" y="17"/>
                  </a:cubicBezTo>
                  <a:cubicBezTo>
                    <a:pt x="11" y="18"/>
                    <a:pt x="12" y="17"/>
                    <a:pt x="12" y="17"/>
                  </a:cubicBezTo>
                  <a:cubicBezTo>
                    <a:pt x="13" y="18"/>
                    <a:pt x="14" y="18"/>
                    <a:pt x="14" y="18"/>
                  </a:cubicBezTo>
                  <a:cubicBezTo>
                    <a:pt x="15" y="17"/>
                    <a:pt x="15" y="18"/>
                    <a:pt x="16" y="18"/>
                  </a:cubicBezTo>
                  <a:cubicBezTo>
                    <a:pt x="17" y="18"/>
                    <a:pt x="18" y="18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20" y="18"/>
                    <a:pt x="19" y="17"/>
                    <a:pt x="19" y="17"/>
                  </a:cubicBezTo>
                  <a:cubicBezTo>
                    <a:pt x="19" y="17"/>
                    <a:pt x="21" y="15"/>
                    <a:pt x="21" y="15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3" y="13"/>
                    <a:pt x="22" y="12"/>
                    <a:pt x="22" y="12"/>
                  </a:cubicBezTo>
                  <a:cubicBezTo>
                    <a:pt x="21" y="11"/>
                    <a:pt x="21" y="10"/>
                    <a:pt x="21" y="10"/>
                  </a:cubicBezTo>
                  <a:cubicBezTo>
                    <a:pt x="22" y="9"/>
                    <a:pt x="21" y="9"/>
                    <a:pt x="21" y="8"/>
                  </a:cubicBezTo>
                  <a:cubicBezTo>
                    <a:pt x="21" y="8"/>
                    <a:pt x="21" y="7"/>
                    <a:pt x="22" y="7"/>
                  </a:cubicBezTo>
                  <a:cubicBezTo>
                    <a:pt x="22" y="7"/>
                    <a:pt x="22" y="6"/>
                    <a:pt x="22" y="5"/>
                  </a:cubicBezTo>
                  <a:cubicBezTo>
                    <a:pt x="21" y="5"/>
                    <a:pt x="21" y="4"/>
                    <a:pt x="21" y="3"/>
                  </a:cubicBezTo>
                  <a:cubicBezTo>
                    <a:pt x="22" y="3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8" y="2"/>
                    <a:pt x="14" y="2"/>
                    <a:pt x="14" y="2"/>
                  </a:cubicBezTo>
                  <a:cubicBezTo>
                    <a:pt x="13" y="2"/>
                    <a:pt x="13" y="2"/>
                    <a:pt x="12" y="1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10" y="2"/>
                    <a:pt x="10" y="1"/>
                    <a:pt x="10" y="1"/>
                  </a:cubicBezTo>
                  <a:cubicBezTo>
                    <a:pt x="10" y="0"/>
                    <a:pt x="6" y="1"/>
                    <a:pt x="5" y="2"/>
                  </a:cubicBezTo>
                  <a:cubicBezTo>
                    <a:pt x="4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6" name="Freeform 246">
              <a:extLst>
                <a:ext uri="{FF2B5EF4-FFF2-40B4-BE49-F238E27FC236}">
                  <a16:creationId xmlns:a16="http://schemas.microsoft.com/office/drawing/2014/main" id="{FD0078BD-1D21-4463-985C-537B14123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94075" y="1820863"/>
              <a:ext cx="31750" cy="28575"/>
            </a:xfrm>
            <a:custGeom>
              <a:avLst/>
              <a:gdLst>
                <a:gd name="T0" fmla="*/ 7 w 9"/>
                <a:gd name="T1" fmla="*/ 7 h 8"/>
                <a:gd name="T2" fmla="*/ 9 w 9"/>
                <a:gd name="T3" fmla="*/ 5 h 8"/>
                <a:gd name="T4" fmla="*/ 9 w 9"/>
                <a:gd name="T5" fmla="*/ 2 h 8"/>
                <a:gd name="T6" fmla="*/ 7 w 9"/>
                <a:gd name="T7" fmla="*/ 0 h 8"/>
                <a:gd name="T8" fmla="*/ 3 w 9"/>
                <a:gd name="T9" fmla="*/ 0 h 8"/>
                <a:gd name="T10" fmla="*/ 2 w 9"/>
                <a:gd name="T11" fmla="*/ 0 h 8"/>
                <a:gd name="T12" fmla="*/ 1 w 9"/>
                <a:gd name="T13" fmla="*/ 1 h 8"/>
                <a:gd name="T14" fmla="*/ 2 w 9"/>
                <a:gd name="T15" fmla="*/ 3 h 8"/>
                <a:gd name="T16" fmla="*/ 4 w 9"/>
                <a:gd name="T17" fmla="*/ 5 h 8"/>
                <a:gd name="T18" fmla="*/ 5 w 9"/>
                <a:gd name="T19" fmla="*/ 7 h 8"/>
                <a:gd name="T20" fmla="*/ 7 w 9"/>
                <a:gd name="T21" fmla="*/ 8 h 8"/>
                <a:gd name="T22" fmla="*/ 7 w 9"/>
                <a:gd name="T2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8">
                  <a:moveTo>
                    <a:pt x="7" y="7"/>
                  </a:moveTo>
                  <a:cubicBezTo>
                    <a:pt x="7" y="7"/>
                    <a:pt x="8" y="5"/>
                    <a:pt x="9" y="5"/>
                  </a:cubicBezTo>
                  <a:cubicBezTo>
                    <a:pt x="9" y="5"/>
                    <a:pt x="9" y="3"/>
                    <a:pt x="9" y="2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3" y="0"/>
                    <a:pt x="2" y="1"/>
                    <a:pt x="2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" y="2"/>
                    <a:pt x="2" y="2"/>
                    <a:pt x="2" y="3"/>
                  </a:cubicBezTo>
                  <a:cubicBezTo>
                    <a:pt x="2" y="3"/>
                    <a:pt x="4" y="5"/>
                    <a:pt x="4" y="5"/>
                  </a:cubicBezTo>
                  <a:cubicBezTo>
                    <a:pt x="4" y="5"/>
                    <a:pt x="5" y="6"/>
                    <a:pt x="5" y="7"/>
                  </a:cubicBezTo>
                  <a:cubicBezTo>
                    <a:pt x="6" y="7"/>
                    <a:pt x="6" y="8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7" name="Freeform 247">
              <a:extLst>
                <a:ext uri="{FF2B5EF4-FFF2-40B4-BE49-F238E27FC236}">
                  <a16:creationId xmlns:a16="http://schemas.microsoft.com/office/drawing/2014/main" id="{311413EF-33DE-4805-AB00-A1646251317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08363" y="1806575"/>
              <a:ext cx="46037" cy="39688"/>
            </a:xfrm>
            <a:custGeom>
              <a:avLst/>
              <a:gdLst>
                <a:gd name="T0" fmla="*/ 8 w 13"/>
                <a:gd name="T1" fmla="*/ 9 h 11"/>
                <a:gd name="T2" fmla="*/ 6 w 13"/>
                <a:gd name="T3" fmla="*/ 7 h 11"/>
                <a:gd name="T4" fmla="*/ 5 w 13"/>
                <a:gd name="T5" fmla="*/ 5 h 11"/>
                <a:gd name="T6" fmla="*/ 6 w 13"/>
                <a:gd name="T7" fmla="*/ 4 h 11"/>
                <a:gd name="T8" fmla="*/ 7 w 13"/>
                <a:gd name="T9" fmla="*/ 4 h 11"/>
                <a:gd name="T10" fmla="*/ 11 w 13"/>
                <a:gd name="T11" fmla="*/ 4 h 11"/>
                <a:gd name="T12" fmla="*/ 13 w 13"/>
                <a:gd name="T13" fmla="*/ 6 h 11"/>
                <a:gd name="T14" fmla="*/ 13 w 13"/>
                <a:gd name="T15" fmla="*/ 5 h 11"/>
                <a:gd name="T16" fmla="*/ 12 w 13"/>
                <a:gd name="T17" fmla="*/ 3 h 11"/>
                <a:gd name="T18" fmla="*/ 11 w 13"/>
                <a:gd name="T19" fmla="*/ 2 h 11"/>
                <a:gd name="T20" fmla="*/ 11 w 13"/>
                <a:gd name="T21" fmla="*/ 2 h 11"/>
                <a:gd name="T22" fmla="*/ 8 w 13"/>
                <a:gd name="T23" fmla="*/ 2 h 11"/>
                <a:gd name="T24" fmla="*/ 6 w 13"/>
                <a:gd name="T25" fmla="*/ 0 h 11"/>
                <a:gd name="T26" fmla="*/ 5 w 13"/>
                <a:gd name="T27" fmla="*/ 1 h 11"/>
                <a:gd name="T28" fmla="*/ 4 w 13"/>
                <a:gd name="T29" fmla="*/ 2 h 11"/>
                <a:gd name="T30" fmla="*/ 3 w 13"/>
                <a:gd name="T31" fmla="*/ 3 h 11"/>
                <a:gd name="T32" fmla="*/ 2 w 13"/>
                <a:gd name="T33" fmla="*/ 3 h 11"/>
                <a:gd name="T34" fmla="*/ 0 w 13"/>
                <a:gd name="T35" fmla="*/ 4 h 11"/>
                <a:gd name="T36" fmla="*/ 1 w 13"/>
                <a:gd name="T37" fmla="*/ 5 h 11"/>
                <a:gd name="T38" fmla="*/ 3 w 13"/>
                <a:gd name="T39" fmla="*/ 5 h 11"/>
                <a:gd name="T40" fmla="*/ 5 w 13"/>
                <a:gd name="T41" fmla="*/ 9 h 11"/>
                <a:gd name="T42" fmla="*/ 6 w 13"/>
                <a:gd name="T43" fmla="*/ 10 h 11"/>
                <a:gd name="T44" fmla="*/ 8 w 13"/>
                <a:gd name="T45" fmla="*/ 11 h 11"/>
                <a:gd name="T46" fmla="*/ 9 w 13"/>
                <a:gd name="T47" fmla="*/ 11 h 11"/>
                <a:gd name="T48" fmla="*/ 8 w 13"/>
                <a:gd name="T4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" h="11">
                  <a:moveTo>
                    <a:pt x="8" y="9"/>
                  </a:moveTo>
                  <a:cubicBezTo>
                    <a:pt x="8" y="9"/>
                    <a:pt x="6" y="7"/>
                    <a:pt x="6" y="7"/>
                  </a:cubicBezTo>
                  <a:cubicBezTo>
                    <a:pt x="6" y="6"/>
                    <a:pt x="5" y="6"/>
                    <a:pt x="5" y="5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8" y="4"/>
                    <a:pt x="11" y="4"/>
                    <a:pt x="11" y="4"/>
                  </a:cubicBezTo>
                  <a:cubicBezTo>
                    <a:pt x="11" y="4"/>
                    <a:pt x="12" y="5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4"/>
                    <a:pt x="13" y="4"/>
                    <a:pt x="12" y="3"/>
                  </a:cubicBezTo>
                  <a:cubicBezTo>
                    <a:pt x="12" y="3"/>
                    <a:pt x="11" y="3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8" y="1"/>
                    <a:pt x="7" y="1"/>
                    <a:pt x="6" y="0"/>
                  </a:cubicBezTo>
                  <a:cubicBezTo>
                    <a:pt x="6" y="0"/>
                    <a:pt x="5" y="1"/>
                    <a:pt x="5" y="1"/>
                  </a:cubicBezTo>
                  <a:cubicBezTo>
                    <a:pt x="4" y="1"/>
                    <a:pt x="5" y="2"/>
                    <a:pt x="4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4"/>
                    <a:pt x="2" y="3"/>
                    <a:pt x="2" y="3"/>
                  </a:cubicBezTo>
                  <a:cubicBezTo>
                    <a:pt x="2" y="3"/>
                    <a:pt x="1" y="3"/>
                    <a:pt x="0" y="4"/>
                  </a:cubicBezTo>
                  <a:cubicBezTo>
                    <a:pt x="0" y="4"/>
                    <a:pt x="0" y="5"/>
                    <a:pt x="1" y="5"/>
                  </a:cubicBezTo>
                  <a:cubicBezTo>
                    <a:pt x="1" y="5"/>
                    <a:pt x="3" y="4"/>
                    <a:pt x="3" y="5"/>
                  </a:cubicBezTo>
                  <a:cubicBezTo>
                    <a:pt x="3" y="6"/>
                    <a:pt x="4" y="8"/>
                    <a:pt x="5" y="9"/>
                  </a:cubicBezTo>
                  <a:cubicBezTo>
                    <a:pt x="5" y="9"/>
                    <a:pt x="6" y="9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0"/>
                    <a:pt x="8" y="9"/>
                    <a:pt x="8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8" name="Freeform 248">
              <a:extLst>
                <a:ext uri="{FF2B5EF4-FFF2-40B4-BE49-F238E27FC236}">
                  <a16:creationId xmlns:a16="http://schemas.microsoft.com/office/drawing/2014/main" id="{FEBE4241-E8BF-461B-9B08-29CF39D6F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65500" y="1849438"/>
              <a:ext cx="17462" cy="28575"/>
            </a:xfrm>
            <a:custGeom>
              <a:avLst/>
              <a:gdLst>
                <a:gd name="T0" fmla="*/ 3 w 5"/>
                <a:gd name="T1" fmla="*/ 7 h 8"/>
                <a:gd name="T2" fmla="*/ 4 w 5"/>
                <a:gd name="T3" fmla="*/ 6 h 8"/>
                <a:gd name="T4" fmla="*/ 5 w 5"/>
                <a:gd name="T5" fmla="*/ 5 h 8"/>
                <a:gd name="T6" fmla="*/ 5 w 5"/>
                <a:gd name="T7" fmla="*/ 5 h 8"/>
                <a:gd name="T8" fmla="*/ 3 w 5"/>
                <a:gd name="T9" fmla="*/ 3 h 8"/>
                <a:gd name="T10" fmla="*/ 4 w 5"/>
                <a:gd name="T11" fmla="*/ 1 h 8"/>
                <a:gd name="T12" fmla="*/ 2 w 5"/>
                <a:gd name="T13" fmla="*/ 0 h 8"/>
                <a:gd name="T14" fmla="*/ 0 w 5"/>
                <a:gd name="T15" fmla="*/ 1 h 8"/>
                <a:gd name="T16" fmla="*/ 1 w 5"/>
                <a:gd name="T17" fmla="*/ 3 h 8"/>
                <a:gd name="T18" fmla="*/ 1 w 5"/>
                <a:gd name="T19" fmla="*/ 6 h 8"/>
                <a:gd name="T20" fmla="*/ 3 w 5"/>
                <a:gd name="T21" fmla="*/ 8 h 8"/>
                <a:gd name="T22" fmla="*/ 3 w 5"/>
                <a:gd name="T2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8">
                  <a:moveTo>
                    <a:pt x="3" y="7"/>
                  </a:moveTo>
                  <a:cubicBezTo>
                    <a:pt x="4" y="7"/>
                    <a:pt x="3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4"/>
                    <a:pt x="3" y="4"/>
                    <a:pt x="3" y="3"/>
                  </a:cubicBezTo>
                  <a:cubicBezTo>
                    <a:pt x="3" y="3"/>
                    <a:pt x="3" y="1"/>
                    <a:pt x="4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1" y="2"/>
                    <a:pt x="2" y="2"/>
                    <a:pt x="1" y="3"/>
                  </a:cubicBezTo>
                  <a:cubicBezTo>
                    <a:pt x="0" y="3"/>
                    <a:pt x="0" y="6"/>
                    <a:pt x="1" y="6"/>
                  </a:cubicBezTo>
                  <a:cubicBezTo>
                    <a:pt x="2" y="7"/>
                    <a:pt x="2" y="8"/>
                    <a:pt x="3" y="8"/>
                  </a:cubicBezTo>
                  <a:cubicBezTo>
                    <a:pt x="3" y="8"/>
                    <a:pt x="3" y="7"/>
                    <a:pt x="3" y="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9" name="Freeform 249">
              <a:extLst>
                <a:ext uri="{FF2B5EF4-FFF2-40B4-BE49-F238E27FC236}">
                  <a16:creationId xmlns:a16="http://schemas.microsoft.com/office/drawing/2014/main" id="{54810530-CDFD-4D0B-918F-909DCD87C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700" y="1781175"/>
              <a:ext cx="61912" cy="28575"/>
            </a:xfrm>
            <a:custGeom>
              <a:avLst/>
              <a:gdLst>
                <a:gd name="T0" fmla="*/ 14 w 17"/>
                <a:gd name="T1" fmla="*/ 0 h 8"/>
                <a:gd name="T2" fmla="*/ 12 w 17"/>
                <a:gd name="T3" fmla="*/ 0 h 8"/>
                <a:gd name="T4" fmla="*/ 12 w 17"/>
                <a:gd name="T5" fmla="*/ 1 h 8"/>
                <a:gd name="T6" fmla="*/ 10 w 17"/>
                <a:gd name="T7" fmla="*/ 1 h 8"/>
                <a:gd name="T8" fmla="*/ 9 w 17"/>
                <a:gd name="T9" fmla="*/ 2 h 8"/>
                <a:gd name="T10" fmla="*/ 8 w 17"/>
                <a:gd name="T11" fmla="*/ 3 h 8"/>
                <a:gd name="T12" fmla="*/ 7 w 17"/>
                <a:gd name="T13" fmla="*/ 4 h 8"/>
                <a:gd name="T14" fmla="*/ 4 w 17"/>
                <a:gd name="T15" fmla="*/ 4 h 8"/>
                <a:gd name="T16" fmla="*/ 3 w 17"/>
                <a:gd name="T17" fmla="*/ 4 h 8"/>
                <a:gd name="T18" fmla="*/ 2 w 17"/>
                <a:gd name="T19" fmla="*/ 5 h 8"/>
                <a:gd name="T20" fmla="*/ 0 w 17"/>
                <a:gd name="T21" fmla="*/ 4 h 8"/>
                <a:gd name="T22" fmla="*/ 0 w 17"/>
                <a:gd name="T23" fmla="*/ 6 h 8"/>
                <a:gd name="T24" fmla="*/ 1 w 17"/>
                <a:gd name="T25" fmla="*/ 6 h 8"/>
                <a:gd name="T26" fmla="*/ 3 w 17"/>
                <a:gd name="T27" fmla="*/ 6 h 8"/>
                <a:gd name="T28" fmla="*/ 4 w 17"/>
                <a:gd name="T29" fmla="*/ 6 h 8"/>
                <a:gd name="T30" fmla="*/ 6 w 17"/>
                <a:gd name="T31" fmla="*/ 6 h 8"/>
                <a:gd name="T32" fmla="*/ 6 w 17"/>
                <a:gd name="T33" fmla="*/ 7 h 8"/>
                <a:gd name="T34" fmla="*/ 9 w 17"/>
                <a:gd name="T35" fmla="*/ 7 h 8"/>
                <a:gd name="T36" fmla="*/ 11 w 17"/>
                <a:gd name="T37" fmla="*/ 8 h 8"/>
                <a:gd name="T38" fmla="*/ 13 w 17"/>
                <a:gd name="T39" fmla="*/ 7 h 8"/>
                <a:gd name="T40" fmla="*/ 15 w 17"/>
                <a:gd name="T41" fmla="*/ 6 h 8"/>
                <a:gd name="T42" fmla="*/ 15 w 17"/>
                <a:gd name="T43" fmla="*/ 6 h 8"/>
                <a:gd name="T44" fmla="*/ 15 w 17"/>
                <a:gd name="T45" fmla="*/ 6 h 8"/>
                <a:gd name="T46" fmla="*/ 15 w 17"/>
                <a:gd name="T47" fmla="*/ 5 h 8"/>
                <a:gd name="T48" fmla="*/ 16 w 17"/>
                <a:gd name="T49" fmla="*/ 4 h 8"/>
                <a:gd name="T50" fmla="*/ 17 w 17"/>
                <a:gd name="T51" fmla="*/ 3 h 8"/>
                <a:gd name="T52" fmla="*/ 17 w 17"/>
                <a:gd name="T53" fmla="*/ 3 h 8"/>
                <a:gd name="T54" fmla="*/ 16 w 17"/>
                <a:gd name="T55" fmla="*/ 1 h 8"/>
                <a:gd name="T56" fmla="*/ 14 w 17"/>
                <a:gd name="T5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" h="8">
                  <a:moveTo>
                    <a:pt x="14" y="0"/>
                  </a:moveTo>
                  <a:cubicBezTo>
                    <a:pt x="14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1" y="1"/>
                    <a:pt x="10" y="1"/>
                  </a:cubicBezTo>
                  <a:cubicBezTo>
                    <a:pt x="10" y="1"/>
                    <a:pt x="9" y="1"/>
                    <a:pt x="9" y="2"/>
                  </a:cubicBezTo>
                  <a:cubicBezTo>
                    <a:pt x="8" y="2"/>
                    <a:pt x="7" y="2"/>
                    <a:pt x="8" y="3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6" y="4"/>
                    <a:pt x="5" y="4"/>
                    <a:pt x="4" y="4"/>
                  </a:cubicBezTo>
                  <a:cubicBezTo>
                    <a:pt x="4" y="5"/>
                    <a:pt x="3" y="5"/>
                    <a:pt x="3" y="4"/>
                  </a:cubicBezTo>
                  <a:cubicBezTo>
                    <a:pt x="3" y="4"/>
                    <a:pt x="2" y="4"/>
                    <a:pt x="2" y="5"/>
                  </a:cubicBezTo>
                  <a:cubicBezTo>
                    <a:pt x="1" y="5"/>
                    <a:pt x="1" y="4"/>
                    <a:pt x="0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7"/>
                    <a:pt x="4" y="6"/>
                    <a:pt x="4" y="6"/>
                  </a:cubicBezTo>
                  <a:cubicBezTo>
                    <a:pt x="4" y="6"/>
                    <a:pt x="6" y="6"/>
                    <a:pt x="6" y="6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7" y="7"/>
                    <a:pt x="8" y="7"/>
                    <a:pt x="9" y="7"/>
                  </a:cubicBezTo>
                  <a:cubicBezTo>
                    <a:pt x="9" y="7"/>
                    <a:pt x="11" y="8"/>
                    <a:pt x="11" y="8"/>
                  </a:cubicBezTo>
                  <a:cubicBezTo>
                    <a:pt x="12" y="8"/>
                    <a:pt x="12" y="7"/>
                    <a:pt x="13" y="7"/>
                  </a:cubicBezTo>
                  <a:cubicBezTo>
                    <a:pt x="14" y="7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5"/>
                    <a:pt x="15" y="5"/>
                  </a:cubicBezTo>
                  <a:cubicBezTo>
                    <a:pt x="16" y="4"/>
                    <a:pt x="15" y="4"/>
                    <a:pt x="16" y="4"/>
                  </a:cubicBezTo>
                  <a:cubicBezTo>
                    <a:pt x="16" y="4"/>
                    <a:pt x="17" y="4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2"/>
                    <a:pt x="16" y="1"/>
                    <a:pt x="16" y="1"/>
                  </a:cubicBezTo>
                  <a:cubicBezTo>
                    <a:pt x="16" y="1"/>
                    <a:pt x="15" y="1"/>
                    <a:pt x="14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0" name="Freeform 250">
              <a:extLst>
                <a:ext uri="{FF2B5EF4-FFF2-40B4-BE49-F238E27FC236}">
                  <a16:creationId xmlns:a16="http://schemas.microsoft.com/office/drawing/2014/main" id="{1C35648B-3CBF-41AF-B5AE-58294A492AE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87725" y="1784350"/>
              <a:ext cx="55562" cy="28575"/>
            </a:xfrm>
            <a:custGeom>
              <a:avLst/>
              <a:gdLst>
                <a:gd name="T0" fmla="*/ 14 w 15"/>
                <a:gd name="T1" fmla="*/ 1 h 8"/>
                <a:gd name="T2" fmla="*/ 14 w 15"/>
                <a:gd name="T3" fmla="*/ 1 h 8"/>
                <a:gd name="T4" fmla="*/ 12 w 15"/>
                <a:gd name="T5" fmla="*/ 1 h 8"/>
                <a:gd name="T6" fmla="*/ 10 w 15"/>
                <a:gd name="T7" fmla="*/ 0 h 8"/>
                <a:gd name="T8" fmla="*/ 8 w 15"/>
                <a:gd name="T9" fmla="*/ 1 h 8"/>
                <a:gd name="T10" fmla="*/ 6 w 15"/>
                <a:gd name="T11" fmla="*/ 2 h 8"/>
                <a:gd name="T12" fmla="*/ 2 w 15"/>
                <a:gd name="T13" fmla="*/ 2 h 8"/>
                <a:gd name="T14" fmla="*/ 2 w 15"/>
                <a:gd name="T15" fmla="*/ 2 h 8"/>
                <a:gd name="T16" fmla="*/ 2 w 15"/>
                <a:gd name="T17" fmla="*/ 2 h 8"/>
                <a:gd name="T18" fmla="*/ 1 w 15"/>
                <a:gd name="T19" fmla="*/ 3 h 8"/>
                <a:gd name="T20" fmla="*/ 0 w 15"/>
                <a:gd name="T21" fmla="*/ 4 h 8"/>
                <a:gd name="T22" fmla="*/ 0 w 15"/>
                <a:gd name="T23" fmla="*/ 5 h 8"/>
                <a:gd name="T24" fmla="*/ 0 w 15"/>
                <a:gd name="T25" fmla="*/ 5 h 8"/>
                <a:gd name="T26" fmla="*/ 0 w 15"/>
                <a:gd name="T27" fmla="*/ 6 h 8"/>
                <a:gd name="T28" fmla="*/ 0 w 15"/>
                <a:gd name="T29" fmla="*/ 6 h 8"/>
                <a:gd name="T30" fmla="*/ 2 w 15"/>
                <a:gd name="T31" fmla="*/ 8 h 8"/>
                <a:gd name="T32" fmla="*/ 5 w 15"/>
                <a:gd name="T33" fmla="*/ 8 h 8"/>
                <a:gd name="T34" fmla="*/ 8 w 15"/>
                <a:gd name="T35" fmla="*/ 7 h 8"/>
                <a:gd name="T36" fmla="*/ 9 w 15"/>
                <a:gd name="T37" fmla="*/ 7 h 8"/>
                <a:gd name="T38" fmla="*/ 9 w 15"/>
                <a:gd name="T39" fmla="*/ 8 h 8"/>
                <a:gd name="T40" fmla="*/ 11 w 15"/>
                <a:gd name="T41" fmla="*/ 7 h 8"/>
                <a:gd name="T42" fmla="*/ 13 w 15"/>
                <a:gd name="T43" fmla="*/ 3 h 8"/>
                <a:gd name="T44" fmla="*/ 14 w 15"/>
                <a:gd name="T45" fmla="*/ 2 h 8"/>
                <a:gd name="T46" fmla="*/ 14 w 15"/>
                <a:gd name="T4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" h="8">
                  <a:moveTo>
                    <a:pt x="14" y="1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2" y="0"/>
                    <a:pt x="10" y="0"/>
                    <a:pt x="10" y="0"/>
                  </a:cubicBezTo>
                  <a:cubicBezTo>
                    <a:pt x="10" y="0"/>
                    <a:pt x="8" y="1"/>
                    <a:pt x="8" y="1"/>
                  </a:cubicBezTo>
                  <a:cubicBezTo>
                    <a:pt x="8" y="1"/>
                    <a:pt x="6" y="1"/>
                    <a:pt x="6" y="2"/>
                  </a:cubicBezTo>
                  <a:cubicBezTo>
                    <a:pt x="6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0" y="3"/>
                    <a:pt x="1" y="3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2" y="7"/>
                    <a:pt x="2" y="8"/>
                  </a:cubicBezTo>
                  <a:cubicBezTo>
                    <a:pt x="3" y="8"/>
                    <a:pt x="4" y="8"/>
                    <a:pt x="5" y="8"/>
                  </a:cubicBezTo>
                  <a:cubicBezTo>
                    <a:pt x="5" y="8"/>
                    <a:pt x="8" y="7"/>
                    <a:pt x="8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7"/>
                    <a:pt x="10" y="7"/>
                    <a:pt x="11" y="7"/>
                  </a:cubicBezTo>
                  <a:cubicBezTo>
                    <a:pt x="12" y="6"/>
                    <a:pt x="13" y="3"/>
                    <a:pt x="13" y="3"/>
                  </a:cubicBezTo>
                  <a:cubicBezTo>
                    <a:pt x="13" y="3"/>
                    <a:pt x="14" y="2"/>
                    <a:pt x="14" y="2"/>
                  </a:cubicBezTo>
                  <a:cubicBezTo>
                    <a:pt x="15" y="2"/>
                    <a:pt x="15" y="2"/>
                    <a:pt x="14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1" name="Freeform 251">
              <a:extLst>
                <a:ext uri="{FF2B5EF4-FFF2-40B4-BE49-F238E27FC236}">
                  <a16:creationId xmlns:a16="http://schemas.microsoft.com/office/drawing/2014/main" id="{ED9AA68B-F8BC-4AC8-997C-64AEB4BE9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19475" y="1758950"/>
              <a:ext cx="53975" cy="25400"/>
            </a:xfrm>
            <a:custGeom>
              <a:avLst/>
              <a:gdLst>
                <a:gd name="T0" fmla="*/ 14 w 15"/>
                <a:gd name="T1" fmla="*/ 3 h 7"/>
                <a:gd name="T2" fmla="*/ 12 w 15"/>
                <a:gd name="T3" fmla="*/ 3 h 7"/>
                <a:gd name="T4" fmla="*/ 12 w 15"/>
                <a:gd name="T5" fmla="*/ 2 h 7"/>
                <a:gd name="T6" fmla="*/ 10 w 15"/>
                <a:gd name="T7" fmla="*/ 2 h 7"/>
                <a:gd name="T8" fmla="*/ 9 w 15"/>
                <a:gd name="T9" fmla="*/ 2 h 7"/>
                <a:gd name="T10" fmla="*/ 8 w 15"/>
                <a:gd name="T11" fmla="*/ 0 h 7"/>
                <a:gd name="T12" fmla="*/ 6 w 15"/>
                <a:gd name="T13" fmla="*/ 0 h 7"/>
                <a:gd name="T14" fmla="*/ 6 w 15"/>
                <a:gd name="T15" fmla="*/ 0 h 7"/>
                <a:gd name="T16" fmla="*/ 5 w 15"/>
                <a:gd name="T17" fmla="*/ 0 h 7"/>
                <a:gd name="T18" fmla="*/ 3 w 15"/>
                <a:gd name="T19" fmla="*/ 1 h 7"/>
                <a:gd name="T20" fmla="*/ 1 w 15"/>
                <a:gd name="T21" fmla="*/ 2 h 7"/>
                <a:gd name="T22" fmla="*/ 1 w 15"/>
                <a:gd name="T23" fmla="*/ 3 h 7"/>
                <a:gd name="T24" fmla="*/ 1 w 15"/>
                <a:gd name="T25" fmla="*/ 5 h 7"/>
                <a:gd name="T26" fmla="*/ 4 w 15"/>
                <a:gd name="T27" fmla="*/ 7 h 7"/>
                <a:gd name="T28" fmla="*/ 4 w 15"/>
                <a:gd name="T29" fmla="*/ 7 h 7"/>
                <a:gd name="T30" fmla="*/ 6 w 15"/>
                <a:gd name="T31" fmla="*/ 7 h 7"/>
                <a:gd name="T32" fmla="*/ 6 w 15"/>
                <a:gd name="T33" fmla="*/ 6 h 7"/>
                <a:gd name="T34" fmla="*/ 8 w 15"/>
                <a:gd name="T35" fmla="*/ 6 h 7"/>
                <a:gd name="T36" fmla="*/ 10 w 15"/>
                <a:gd name="T37" fmla="*/ 7 h 7"/>
                <a:gd name="T38" fmla="*/ 10 w 15"/>
                <a:gd name="T39" fmla="*/ 7 h 7"/>
                <a:gd name="T40" fmla="*/ 11 w 15"/>
                <a:gd name="T41" fmla="*/ 6 h 7"/>
                <a:gd name="T42" fmla="*/ 13 w 15"/>
                <a:gd name="T43" fmla="*/ 5 h 7"/>
                <a:gd name="T44" fmla="*/ 15 w 15"/>
                <a:gd name="T45" fmla="*/ 4 h 7"/>
                <a:gd name="T46" fmla="*/ 14 w 15"/>
                <a:gd name="T4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" h="7">
                  <a:moveTo>
                    <a:pt x="14" y="3"/>
                  </a:moveTo>
                  <a:cubicBezTo>
                    <a:pt x="13" y="3"/>
                    <a:pt x="12" y="3"/>
                    <a:pt x="12" y="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3"/>
                    <a:pt x="9" y="2"/>
                    <a:pt x="9" y="2"/>
                  </a:cubicBezTo>
                  <a:cubicBezTo>
                    <a:pt x="9" y="1"/>
                    <a:pt x="9" y="1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5"/>
                    <a:pt x="1" y="5"/>
                  </a:cubicBezTo>
                  <a:cubicBezTo>
                    <a:pt x="2" y="5"/>
                    <a:pt x="4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8" y="6"/>
                    <a:pt x="8" y="6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1" y="6"/>
                    <a:pt x="11" y="6"/>
                  </a:cubicBezTo>
                  <a:cubicBezTo>
                    <a:pt x="12" y="6"/>
                    <a:pt x="13" y="6"/>
                    <a:pt x="13" y="5"/>
                  </a:cubicBezTo>
                  <a:cubicBezTo>
                    <a:pt x="14" y="5"/>
                    <a:pt x="14" y="4"/>
                    <a:pt x="15" y="4"/>
                  </a:cubicBezTo>
                  <a:cubicBezTo>
                    <a:pt x="14" y="4"/>
                    <a:pt x="14" y="3"/>
                    <a:pt x="14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2" name="Freeform 252">
              <a:extLst>
                <a:ext uri="{FF2B5EF4-FFF2-40B4-BE49-F238E27FC236}">
                  <a16:creationId xmlns:a16="http://schemas.microsoft.com/office/drawing/2014/main" id="{E5ECC769-211D-4FB8-80EC-DAD57D3AD0D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82963" y="1773238"/>
              <a:ext cx="46037" cy="22225"/>
            </a:xfrm>
            <a:custGeom>
              <a:avLst/>
              <a:gdLst>
                <a:gd name="T0" fmla="*/ 10 w 13"/>
                <a:gd name="T1" fmla="*/ 1 h 6"/>
                <a:gd name="T2" fmla="*/ 8 w 13"/>
                <a:gd name="T3" fmla="*/ 1 h 6"/>
                <a:gd name="T4" fmla="*/ 6 w 13"/>
                <a:gd name="T5" fmla="*/ 0 h 6"/>
                <a:gd name="T6" fmla="*/ 5 w 13"/>
                <a:gd name="T7" fmla="*/ 0 h 6"/>
                <a:gd name="T8" fmla="*/ 5 w 13"/>
                <a:gd name="T9" fmla="*/ 0 h 6"/>
                <a:gd name="T10" fmla="*/ 3 w 13"/>
                <a:gd name="T11" fmla="*/ 1 h 6"/>
                <a:gd name="T12" fmla="*/ 1 w 13"/>
                <a:gd name="T13" fmla="*/ 2 h 6"/>
                <a:gd name="T14" fmla="*/ 0 w 13"/>
                <a:gd name="T15" fmla="*/ 3 h 6"/>
                <a:gd name="T16" fmla="*/ 1 w 13"/>
                <a:gd name="T17" fmla="*/ 5 h 6"/>
                <a:gd name="T18" fmla="*/ 5 w 13"/>
                <a:gd name="T19" fmla="*/ 5 h 6"/>
                <a:gd name="T20" fmla="*/ 7 w 13"/>
                <a:gd name="T21" fmla="*/ 4 h 6"/>
                <a:gd name="T22" fmla="*/ 9 w 13"/>
                <a:gd name="T23" fmla="*/ 3 h 6"/>
                <a:gd name="T24" fmla="*/ 11 w 13"/>
                <a:gd name="T25" fmla="*/ 4 h 6"/>
                <a:gd name="T26" fmla="*/ 13 w 13"/>
                <a:gd name="T27" fmla="*/ 4 h 6"/>
                <a:gd name="T28" fmla="*/ 12 w 13"/>
                <a:gd name="T29" fmla="*/ 3 h 6"/>
                <a:gd name="T30" fmla="*/ 13 w 13"/>
                <a:gd name="T31" fmla="*/ 2 h 6"/>
                <a:gd name="T32" fmla="*/ 13 w 13"/>
                <a:gd name="T33" fmla="*/ 1 h 6"/>
                <a:gd name="T34" fmla="*/ 12 w 13"/>
                <a:gd name="T35" fmla="*/ 1 h 6"/>
                <a:gd name="T36" fmla="*/ 10 w 13"/>
                <a:gd name="T3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" h="6">
                  <a:moveTo>
                    <a:pt x="10" y="1"/>
                  </a:moveTo>
                  <a:cubicBezTo>
                    <a:pt x="9" y="1"/>
                    <a:pt x="9" y="0"/>
                    <a:pt x="8" y="1"/>
                  </a:cubicBezTo>
                  <a:cubicBezTo>
                    <a:pt x="8" y="1"/>
                    <a:pt x="7" y="1"/>
                    <a:pt x="6" y="0"/>
                  </a:cubicBezTo>
                  <a:cubicBezTo>
                    <a:pt x="6" y="0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1"/>
                    <a:pt x="3" y="1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1" y="2"/>
                    <a:pt x="1" y="3"/>
                    <a:pt x="0" y="3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2" y="6"/>
                    <a:pt x="5" y="6"/>
                    <a:pt x="5" y="5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9" y="3"/>
                    <a:pt x="9" y="3"/>
                  </a:cubicBezTo>
                  <a:cubicBezTo>
                    <a:pt x="9" y="3"/>
                    <a:pt x="11" y="3"/>
                    <a:pt x="11" y="4"/>
                  </a:cubicBezTo>
                  <a:cubicBezTo>
                    <a:pt x="11" y="4"/>
                    <a:pt x="12" y="4"/>
                    <a:pt x="13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2" y="3"/>
                    <a:pt x="13" y="2"/>
                    <a:pt x="13" y="2"/>
                  </a:cubicBezTo>
                  <a:cubicBezTo>
                    <a:pt x="13" y="2"/>
                    <a:pt x="13" y="1"/>
                    <a:pt x="13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3" name="Freeform 253">
              <a:extLst>
                <a:ext uri="{FF2B5EF4-FFF2-40B4-BE49-F238E27FC236}">
                  <a16:creationId xmlns:a16="http://schemas.microsoft.com/office/drawing/2014/main" id="{125DD442-1629-4DD7-A3B3-3D95576B2C9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03625" y="1852613"/>
              <a:ext cx="28575" cy="50800"/>
            </a:xfrm>
            <a:custGeom>
              <a:avLst/>
              <a:gdLst>
                <a:gd name="T0" fmla="*/ 6 w 8"/>
                <a:gd name="T1" fmla="*/ 12 h 14"/>
                <a:gd name="T2" fmla="*/ 5 w 8"/>
                <a:gd name="T3" fmla="*/ 10 h 14"/>
                <a:gd name="T4" fmla="*/ 6 w 8"/>
                <a:gd name="T5" fmla="*/ 9 h 14"/>
                <a:gd name="T6" fmla="*/ 5 w 8"/>
                <a:gd name="T7" fmla="*/ 8 h 14"/>
                <a:gd name="T8" fmla="*/ 6 w 8"/>
                <a:gd name="T9" fmla="*/ 7 h 14"/>
                <a:gd name="T10" fmla="*/ 6 w 8"/>
                <a:gd name="T11" fmla="*/ 5 h 14"/>
                <a:gd name="T12" fmla="*/ 6 w 8"/>
                <a:gd name="T13" fmla="*/ 3 h 14"/>
                <a:gd name="T14" fmla="*/ 8 w 8"/>
                <a:gd name="T15" fmla="*/ 2 h 14"/>
                <a:gd name="T16" fmla="*/ 7 w 8"/>
                <a:gd name="T17" fmla="*/ 1 h 14"/>
                <a:gd name="T18" fmla="*/ 6 w 8"/>
                <a:gd name="T19" fmla="*/ 1 h 14"/>
                <a:gd name="T20" fmla="*/ 5 w 8"/>
                <a:gd name="T21" fmla="*/ 1 h 14"/>
                <a:gd name="T22" fmla="*/ 3 w 8"/>
                <a:gd name="T23" fmla="*/ 0 h 14"/>
                <a:gd name="T24" fmla="*/ 3 w 8"/>
                <a:gd name="T25" fmla="*/ 0 h 14"/>
                <a:gd name="T26" fmla="*/ 2 w 8"/>
                <a:gd name="T27" fmla="*/ 1 h 14"/>
                <a:gd name="T28" fmla="*/ 2 w 8"/>
                <a:gd name="T29" fmla="*/ 2 h 14"/>
                <a:gd name="T30" fmla="*/ 1 w 8"/>
                <a:gd name="T31" fmla="*/ 8 h 14"/>
                <a:gd name="T32" fmla="*/ 1 w 8"/>
                <a:gd name="T33" fmla="*/ 10 h 14"/>
                <a:gd name="T34" fmla="*/ 2 w 8"/>
                <a:gd name="T35" fmla="*/ 14 h 14"/>
                <a:gd name="T36" fmla="*/ 3 w 8"/>
                <a:gd name="T37" fmla="*/ 14 h 14"/>
                <a:gd name="T38" fmla="*/ 5 w 8"/>
                <a:gd name="T39" fmla="*/ 14 h 14"/>
                <a:gd name="T40" fmla="*/ 5 w 8"/>
                <a:gd name="T41" fmla="*/ 13 h 14"/>
                <a:gd name="T42" fmla="*/ 6 w 8"/>
                <a:gd name="T43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" h="14">
                  <a:moveTo>
                    <a:pt x="6" y="12"/>
                  </a:moveTo>
                  <a:cubicBezTo>
                    <a:pt x="7" y="11"/>
                    <a:pt x="6" y="11"/>
                    <a:pt x="5" y="10"/>
                  </a:cubicBezTo>
                  <a:cubicBezTo>
                    <a:pt x="5" y="10"/>
                    <a:pt x="6" y="9"/>
                    <a:pt x="6" y="9"/>
                  </a:cubicBezTo>
                  <a:cubicBezTo>
                    <a:pt x="7" y="9"/>
                    <a:pt x="6" y="9"/>
                    <a:pt x="5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7" y="7"/>
                    <a:pt x="6" y="6"/>
                    <a:pt x="6" y="5"/>
                  </a:cubicBezTo>
                  <a:cubicBezTo>
                    <a:pt x="7" y="5"/>
                    <a:pt x="6" y="4"/>
                    <a:pt x="6" y="3"/>
                  </a:cubicBezTo>
                  <a:cubicBezTo>
                    <a:pt x="6" y="3"/>
                    <a:pt x="7" y="3"/>
                    <a:pt x="8" y="2"/>
                  </a:cubicBezTo>
                  <a:cubicBezTo>
                    <a:pt x="8" y="1"/>
                    <a:pt x="7" y="2"/>
                    <a:pt x="7" y="1"/>
                  </a:cubicBezTo>
                  <a:cubicBezTo>
                    <a:pt x="7" y="1"/>
                    <a:pt x="6" y="0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3"/>
                    <a:pt x="1" y="7"/>
                    <a:pt x="1" y="8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2" y="10"/>
                    <a:pt x="2" y="13"/>
                    <a:pt x="2" y="14"/>
                  </a:cubicBezTo>
                  <a:cubicBezTo>
                    <a:pt x="2" y="14"/>
                    <a:pt x="3" y="14"/>
                    <a:pt x="3" y="14"/>
                  </a:cubicBezTo>
                  <a:cubicBezTo>
                    <a:pt x="4" y="14"/>
                    <a:pt x="5" y="14"/>
                    <a:pt x="5" y="14"/>
                  </a:cubicBezTo>
                  <a:cubicBezTo>
                    <a:pt x="5" y="14"/>
                    <a:pt x="5" y="13"/>
                    <a:pt x="5" y="13"/>
                  </a:cubicBezTo>
                  <a:cubicBezTo>
                    <a:pt x="5" y="13"/>
                    <a:pt x="5" y="12"/>
                    <a:pt x="6" y="1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4" name="Freeform 254">
              <a:extLst>
                <a:ext uri="{FF2B5EF4-FFF2-40B4-BE49-F238E27FC236}">
                  <a16:creationId xmlns:a16="http://schemas.microsoft.com/office/drawing/2014/main" id="{C449DDE0-EDCA-41F1-8A00-F20EB4DA7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95675" y="1730375"/>
              <a:ext cx="33337" cy="28575"/>
            </a:xfrm>
            <a:custGeom>
              <a:avLst/>
              <a:gdLst>
                <a:gd name="T0" fmla="*/ 3 w 9"/>
                <a:gd name="T1" fmla="*/ 6 h 8"/>
                <a:gd name="T2" fmla="*/ 5 w 9"/>
                <a:gd name="T3" fmla="*/ 7 h 8"/>
                <a:gd name="T4" fmla="*/ 6 w 9"/>
                <a:gd name="T5" fmla="*/ 8 h 8"/>
                <a:gd name="T6" fmla="*/ 7 w 9"/>
                <a:gd name="T7" fmla="*/ 8 h 8"/>
                <a:gd name="T8" fmla="*/ 7 w 9"/>
                <a:gd name="T9" fmla="*/ 7 h 8"/>
                <a:gd name="T10" fmla="*/ 7 w 9"/>
                <a:gd name="T11" fmla="*/ 5 h 8"/>
                <a:gd name="T12" fmla="*/ 8 w 9"/>
                <a:gd name="T13" fmla="*/ 5 h 8"/>
                <a:gd name="T14" fmla="*/ 9 w 9"/>
                <a:gd name="T15" fmla="*/ 4 h 8"/>
                <a:gd name="T16" fmla="*/ 8 w 9"/>
                <a:gd name="T17" fmla="*/ 3 h 8"/>
                <a:gd name="T18" fmla="*/ 9 w 9"/>
                <a:gd name="T19" fmla="*/ 2 h 8"/>
                <a:gd name="T20" fmla="*/ 9 w 9"/>
                <a:gd name="T21" fmla="*/ 0 h 8"/>
                <a:gd name="T22" fmla="*/ 9 w 9"/>
                <a:gd name="T23" fmla="*/ 0 h 8"/>
                <a:gd name="T24" fmla="*/ 6 w 9"/>
                <a:gd name="T25" fmla="*/ 0 h 8"/>
                <a:gd name="T26" fmla="*/ 5 w 9"/>
                <a:gd name="T27" fmla="*/ 2 h 8"/>
                <a:gd name="T28" fmla="*/ 4 w 9"/>
                <a:gd name="T29" fmla="*/ 2 h 8"/>
                <a:gd name="T30" fmla="*/ 3 w 9"/>
                <a:gd name="T31" fmla="*/ 3 h 8"/>
                <a:gd name="T32" fmla="*/ 2 w 9"/>
                <a:gd name="T33" fmla="*/ 5 h 8"/>
                <a:gd name="T34" fmla="*/ 0 w 9"/>
                <a:gd name="T35" fmla="*/ 7 h 8"/>
                <a:gd name="T36" fmla="*/ 0 w 9"/>
                <a:gd name="T37" fmla="*/ 7 h 8"/>
                <a:gd name="T38" fmla="*/ 1 w 9"/>
                <a:gd name="T39" fmla="*/ 7 h 8"/>
                <a:gd name="T40" fmla="*/ 3 w 9"/>
                <a:gd name="T4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" h="8">
                  <a:moveTo>
                    <a:pt x="3" y="6"/>
                  </a:moveTo>
                  <a:cubicBezTo>
                    <a:pt x="3" y="6"/>
                    <a:pt x="4" y="6"/>
                    <a:pt x="5" y="7"/>
                  </a:cubicBezTo>
                  <a:cubicBezTo>
                    <a:pt x="5" y="7"/>
                    <a:pt x="6" y="7"/>
                    <a:pt x="6" y="8"/>
                  </a:cubicBezTo>
                  <a:cubicBezTo>
                    <a:pt x="6" y="8"/>
                    <a:pt x="7" y="8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6"/>
                    <a:pt x="7" y="5"/>
                    <a:pt x="7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9" y="1"/>
                    <a:pt x="9" y="1"/>
                    <a:pt x="9" y="0"/>
                  </a:cubicBezTo>
                  <a:cubicBezTo>
                    <a:pt x="9" y="0"/>
                    <a:pt x="9" y="1"/>
                    <a:pt x="9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6" y="2"/>
                    <a:pt x="4" y="3"/>
                    <a:pt x="4" y="2"/>
                  </a:cubicBezTo>
                  <a:cubicBezTo>
                    <a:pt x="4" y="2"/>
                    <a:pt x="3" y="2"/>
                    <a:pt x="3" y="3"/>
                  </a:cubicBezTo>
                  <a:cubicBezTo>
                    <a:pt x="3" y="3"/>
                    <a:pt x="2" y="4"/>
                    <a:pt x="2" y="5"/>
                  </a:cubicBezTo>
                  <a:cubicBezTo>
                    <a:pt x="2" y="5"/>
                    <a:pt x="1" y="6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1" y="7"/>
                    <a:pt x="3" y="7"/>
                    <a:pt x="3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5" name="Freeform 255">
              <a:extLst>
                <a:ext uri="{FF2B5EF4-FFF2-40B4-BE49-F238E27FC236}">
                  <a16:creationId xmlns:a16="http://schemas.microsoft.com/office/drawing/2014/main" id="{D42B50BE-F153-470C-BB5A-72A587FA5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73450" y="1766888"/>
              <a:ext cx="6350" cy="11113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2 h 3"/>
                <a:gd name="T4" fmla="*/ 2 w 2"/>
                <a:gd name="T5" fmla="*/ 3 h 3"/>
                <a:gd name="T6" fmla="*/ 1 w 2"/>
                <a:gd name="T7" fmla="*/ 1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6" name="Freeform 256">
              <a:extLst>
                <a:ext uri="{FF2B5EF4-FFF2-40B4-BE49-F238E27FC236}">
                  <a16:creationId xmlns:a16="http://schemas.microsoft.com/office/drawing/2014/main" id="{48237250-484D-4BFE-ACC4-E1C3A0DE0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02025" y="1752600"/>
              <a:ext cx="31750" cy="25400"/>
            </a:xfrm>
            <a:custGeom>
              <a:avLst/>
              <a:gdLst>
                <a:gd name="T0" fmla="*/ 1 w 9"/>
                <a:gd name="T1" fmla="*/ 2 h 7"/>
                <a:gd name="T2" fmla="*/ 1 w 9"/>
                <a:gd name="T3" fmla="*/ 3 h 7"/>
                <a:gd name="T4" fmla="*/ 3 w 9"/>
                <a:gd name="T5" fmla="*/ 4 h 7"/>
                <a:gd name="T6" fmla="*/ 4 w 9"/>
                <a:gd name="T7" fmla="*/ 4 h 7"/>
                <a:gd name="T8" fmla="*/ 5 w 9"/>
                <a:gd name="T9" fmla="*/ 5 h 7"/>
                <a:gd name="T10" fmla="*/ 6 w 9"/>
                <a:gd name="T11" fmla="*/ 5 h 7"/>
                <a:gd name="T12" fmla="*/ 6 w 9"/>
                <a:gd name="T13" fmla="*/ 6 h 7"/>
                <a:gd name="T14" fmla="*/ 8 w 9"/>
                <a:gd name="T15" fmla="*/ 6 h 7"/>
                <a:gd name="T16" fmla="*/ 8 w 9"/>
                <a:gd name="T17" fmla="*/ 6 h 7"/>
                <a:gd name="T18" fmla="*/ 9 w 9"/>
                <a:gd name="T19" fmla="*/ 4 h 7"/>
                <a:gd name="T20" fmla="*/ 9 w 9"/>
                <a:gd name="T21" fmla="*/ 4 h 7"/>
                <a:gd name="T22" fmla="*/ 9 w 9"/>
                <a:gd name="T23" fmla="*/ 2 h 7"/>
                <a:gd name="T24" fmla="*/ 9 w 9"/>
                <a:gd name="T25" fmla="*/ 2 h 7"/>
                <a:gd name="T26" fmla="*/ 8 w 9"/>
                <a:gd name="T27" fmla="*/ 2 h 7"/>
                <a:gd name="T28" fmla="*/ 7 w 9"/>
                <a:gd name="T29" fmla="*/ 1 h 7"/>
                <a:gd name="T30" fmla="*/ 5 w 9"/>
                <a:gd name="T31" fmla="*/ 0 h 7"/>
                <a:gd name="T32" fmla="*/ 3 w 9"/>
                <a:gd name="T33" fmla="*/ 1 h 7"/>
                <a:gd name="T34" fmla="*/ 2 w 9"/>
                <a:gd name="T35" fmla="*/ 1 h 7"/>
                <a:gd name="T36" fmla="*/ 0 w 9"/>
                <a:gd name="T37" fmla="*/ 2 h 7"/>
                <a:gd name="T38" fmla="*/ 1 w 9"/>
                <a:gd name="T3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7">
                  <a:moveTo>
                    <a:pt x="1" y="2"/>
                  </a:moveTo>
                  <a:cubicBezTo>
                    <a:pt x="1" y="2"/>
                    <a:pt x="1" y="3"/>
                    <a:pt x="1" y="3"/>
                  </a:cubicBezTo>
                  <a:cubicBezTo>
                    <a:pt x="2" y="2"/>
                    <a:pt x="2" y="3"/>
                    <a:pt x="3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5" y="5"/>
                    <a:pt x="6" y="4"/>
                    <a:pt x="6" y="5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7" y="6"/>
                    <a:pt x="7" y="7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9" y="3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7" name="Freeform 257">
              <a:extLst>
                <a:ext uri="{FF2B5EF4-FFF2-40B4-BE49-F238E27FC236}">
                  <a16:creationId xmlns:a16="http://schemas.microsoft.com/office/drawing/2014/main" id="{4D76E972-CDCA-474E-BB35-CB28E0F0D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54388" y="1787525"/>
              <a:ext cx="76200" cy="47625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8 h 13"/>
                <a:gd name="T4" fmla="*/ 18 w 21"/>
                <a:gd name="T5" fmla="*/ 8 h 13"/>
                <a:gd name="T6" fmla="*/ 18 w 21"/>
                <a:gd name="T7" fmla="*/ 6 h 13"/>
                <a:gd name="T8" fmla="*/ 16 w 21"/>
                <a:gd name="T9" fmla="*/ 2 h 13"/>
                <a:gd name="T10" fmla="*/ 15 w 21"/>
                <a:gd name="T11" fmla="*/ 0 h 13"/>
                <a:gd name="T12" fmla="*/ 14 w 21"/>
                <a:gd name="T13" fmla="*/ 0 h 13"/>
                <a:gd name="T14" fmla="*/ 12 w 21"/>
                <a:gd name="T15" fmla="*/ 1 h 13"/>
                <a:gd name="T16" fmla="*/ 11 w 21"/>
                <a:gd name="T17" fmla="*/ 1 h 13"/>
                <a:gd name="T18" fmla="*/ 10 w 21"/>
                <a:gd name="T19" fmla="*/ 1 h 13"/>
                <a:gd name="T20" fmla="*/ 9 w 21"/>
                <a:gd name="T21" fmla="*/ 1 h 13"/>
                <a:gd name="T22" fmla="*/ 7 w 21"/>
                <a:gd name="T23" fmla="*/ 1 h 13"/>
                <a:gd name="T24" fmla="*/ 6 w 21"/>
                <a:gd name="T25" fmla="*/ 1 h 13"/>
                <a:gd name="T26" fmla="*/ 5 w 21"/>
                <a:gd name="T27" fmla="*/ 1 h 13"/>
                <a:gd name="T28" fmla="*/ 4 w 21"/>
                <a:gd name="T29" fmla="*/ 2 h 13"/>
                <a:gd name="T30" fmla="*/ 2 w 21"/>
                <a:gd name="T31" fmla="*/ 6 h 13"/>
                <a:gd name="T32" fmla="*/ 0 w 21"/>
                <a:gd name="T33" fmla="*/ 7 h 13"/>
                <a:gd name="T34" fmla="*/ 1 w 21"/>
                <a:gd name="T35" fmla="*/ 8 h 13"/>
                <a:gd name="T36" fmla="*/ 2 w 21"/>
                <a:gd name="T37" fmla="*/ 9 h 13"/>
                <a:gd name="T38" fmla="*/ 2 w 21"/>
                <a:gd name="T39" fmla="*/ 10 h 13"/>
                <a:gd name="T40" fmla="*/ 5 w 21"/>
                <a:gd name="T41" fmla="*/ 11 h 13"/>
                <a:gd name="T42" fmla="*/ 5 w 21"/>
                <a:gd name="T43" fmla="*/ 12 h 13"/>
                <a:gd name="T44" fmla="*/ 6 w 21"/>
                <a:gd name="T45" fmla="*/ 13 h 13"/>
                <a:gd name="T46" fmla="*/ 9 w 21"/>
                <a:gd name="T47" fmla="*/ 13 h 13"/>
                <a:gd name="T48" fmla="*/ 11 w 21"/>
                <a:gd name="T49" fmla="*/ 13 h 13"/>
                <a:gd name="T50" fmla="*/ 13 w 21"/>
                <a:gd name="T51" fmla="*/ 13 h 13"/>
                <a:gd name="T52" fmla="*/ 16 w 21"/>
                <a:gd name="T53" fmla="*/ 12 h 13"/>
                <a:gd name="T54" fmla="*/ 18 w 21"/>
                <a:gd name="T55" fmla="*/ 13 h 13"/>
                <a:gd name="T56" fmla="*/ 19 w 21"/>
                <a:gd name="T57" fmla="*/ 13 h 13"/>
                <a:gd name="T58" fmla="*/ 19 w 21"/>
                <a:gd name="T59" fmla="*/ 12 h 13"/>
                <a:gd name="T60" fmla="*/ 20 w 21"/>
                <a:gd name="T61" fmla="*/ 10 h 13"/>
                <a:gd name="T62" fmla="*/ 21 w 21"/>
                <a:gd name="T63" fmla="*/ 9 h 13"/>
                <a:gd name="T64" fmla="*/ 21 w 21"/>
                <a:gd name="T65" fmla="*/ 9 h 13"/>
                <a:gd name="T66" fmla="*/ 20 w 21"/>
                <a:gd name="T67" fmla="*/ 8 h 13"/>
                <a:gd name="T68" fmla="*/ 19 w 21"/>
                <a:gd name="T69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9" y="9"/>
                    <a:pt x="18" y="9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6"/>
                    <a:pt x="18" y="6"/>
                  </a:cubicBezTo>
                  <a:cubicBezTo>
                    <a:pt x="18" y="5"/>
                    <a:pt x="17" y="3"/>
                    <a:pt x="16" y="2"/>
                  </a:cubicBezTo>
                  <a:cubicBezTo>
                    <a:pt x="16" y="2"/>
                    <a:pt x="16" y="1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3" y="1"/>
                    <a:pt x="12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1" y="1"/>
                    <a:pt x="10" y="2"/>
                    <a:pt x="10" y="1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5" y="1"/>
                    <a:pt x="4" y="2"/>
                    <a:pt x="4" y="2"/>
                  </a:cubicBezTo>
                  <a:cubicBezTo>
                    <a:pt x="4" y="2"/>
                    <a:pt x="3" y="5"/>
                    <a:pt x="2" y="6"/>
                  </a:cubicBezTo>
                  <a:cubicBezTo>
                    <a:pt x="1" y="6"/>
                    <a:pt x="0" y="6"/>
                    <a:pt x="0" y="7"/>
                  </a:cubicBezTo>
                  <a:cubicBezTo>
                    <a:pt x="0" y="7"/>
                    <a:pt x="1" y="8"/>
                    <a:pt x="1" y="8"/>
                  </a:cubicBezTo>
                  <a:cubicBezTo>
                    <a:pt x="1" y="8"/>
                    <a:pt x="1" y="9"/>
                    <a:pt x="2" y="9"/>
                  </a:cubicBezTo>
                  <a:cubicBezTo>
                    <a:pt x="3" y="9"/>
                    <a:pt x="2" y="10"/>
                    <a:pt x="2" y="10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5" y="11"/>
                    <a:pt x="5" y="12"/>
                    <a:pt x="5" y="12"/>
                  </a:cubicBezTo>
                  <a:cubicBezTo>
                    <a:pt x="6" y="12"/>
                    <a:pt x="6" y="13"/>
                    <a:pt x="6" y="13"/>
                  </a:cubicBezTo>
                  <a:cubicBezTo>
                    <a:pt x="7" y="13"/>
                    <a:pt x="8" y="13"/>
                    <a:pt x="9" y="13"/>
                  </a:cubicBezTo>
                  <a:cubicBezTo>
                    <a:pt x="9" y="13"/>
                    <a:pt x="11" y="13"/>
                    <a:pt x="11" y="13"/>
                  </a:cubicBezTo>
                  <a:cubicBezTo>
                    <a:pt x="12" y="13"/>
                    <a:pt x="12" y="13"/>
                    <a:pt x="13" y="13"/>
                  </a:cubicBezTo>
                  <a:cubicBezTo>
                    <a:pt x="13" y="12"/>
                    <a:pt x="15" y="12"/>
                    <a:pt x="16" y="12"/>
                  </a:cubicBezTo>
                  <a:cubicBezTo>
                    <a:pt x="16" y="12"/>
                    <a:pt x="17" y="12"/>
                    <a:pt x="18" y="13"/>
                  </a:cubicBezTo>
                  <a:cubicBezTo>
                    <a:pt x="18" y="13"/>
                    <a:pt x="18" y="13"/>
                    <a:pt x="19" y="13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19" y="11"/>
                    <a:pt x="19" y="10"/>
                    <a:pt x="20" y="10"/>
                  </a:cubicBezTo>
                  <a:cubicBezTo>
                    <a:pt x="21" y="10"/>
                    <a:pt x="21" y="10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8"/>
                    <a:pt x="20" y="8"/>
                  </a:cubicBezTo>
                  <a:cubicBezTo>
                    <a:pt x="20" y="8"/>
                    <a:pt x="19" y="9"/>
                    <a:pt x="19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" name="Freeform 258">
              <a:extLst>
                <a:ext uri="{FF2B5EF4-FFF2-40B4-BE49-F238E27FC236}">
                  <a16:creationId xmlns:a16="http://schemas.microsoft.com/office/drawing/2014/main" id="{B5FA57EC-2F78-46DB-8C2E-C57FADF28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00413" y="1784350"/>
              <a:ext cx="25400" cy="33338"/>
            </a:xfrm>
            <a:custGeom>
              <a:avLst/>
              <a:gdLst>
                <a:gd name="T0" fmla="*/ 5 w 7"/>
                <a:gd name="T1" fmla="*/ 3 h 9"/>
                <a:gd name="T2" fmla="*/ 3 w 7"/>
                <a:gd name="T3" fmla="*/ 1 h 9"/>
                <a:gd name="T4" fmla="*/ 2 w 7"/>
                <a:gd name="T5" fmla="*/ 0 h 9"/>
                <a:gd name="T6" fmla="*/ 0 w 7"/>
                <a:gd name="T7" fmla="*/ 1 h 9"/>
                <a:gd name="T8" fmla="*/ 1 w 7"/>
                <a:gd name="T9" fmla="*/ 3 h 9"/>
                <a:gd name="T10" fmla="*/ 3 w 7"/>
                <a:gd name="T11" fmla="*/ 7 h 9"/>
                <a:gd name="T12" fmla="*/ 3 w 7"/>
                <a:gd name="T13" fmla="*/ 9 h 9"/>
                <a:gd name="T14" fmla="*/ 5 w 7"/>
                <a:gd name="T15" fmla="*/ 7 h 9"/>
                <a:gd name="T16" fmla="*/ 6 w 7"/>
                <a:gd name="T17" fmla="*/ 6 h 9"/>
                <a:gd name="T18" fmla="*/ 7 w 7"/>
                <a:gd name="T19" fmla="*/ 6 h 9"/>
                <a:gd name="T20" fmla="*/ 7 w 7"/>
                <a:gd name="T21" fmla="*/ 5 h 9"/>
                <a:gd name="T22" fmla="*/ 5 w 7"/>
                <a:gd name="T2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9">
                  <a:moveTo>
                    <a:pt x="5" y="3"/>
                  </a:moveTo>
                  <a:cubicBezTo>
                    <a:pt x="5" y="2"/>
                    <a:pt x="4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4"/>
                    <a:pt x="3" y="6"/>
                    <a:pt x="3" y="7"/>
                  </a:cubicBezTo>
                  <a:cubicBezTo>
                    <a:pt x="3" y="7"/>
                    <a:pt x="3" y="9"/>
                    <a:pt x="3" y="9"/>
                  </a:cubicBezTo>
                  <a:cubicBezTo>
                    <a:pt x="4" y="9"/>
                    <a:pt x="5" y="8"/>
                    <a:pt x="5" y="7"/>
                  </a:cubicBezTo>
                  <a:cubicBezTo>
                    <a:pt x="5" y="7"/>
                    <a:pt x="5" y="6"/>
                    <a:pt x="6" y="6"/>
                  </a:cubicBezTo>
                  <a:cubicBezTo>
                    <a:pt x="6" y="6"/>
                    <a:pt x="7" y="7"/>
                    <a:pt x="7" y="6"/>
                  </a:cubicBezTo>
                  <a:cubicBezTo>
                    <a:pt x="7" y="6"/>
                    <a:pt x="7" y="5"/>
                    <a:pt x="7" y="5"/>
                  </a:cubicBezTo>
                  <a:cubicBezTo>
                    <a:pt x="6" y="5"/>
                    <a:pt x="5" y="3"/>
                    <a:pt x="5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9" name="Freeform 259">
              <a:extLst>
                <a:ext uri="{FF2B5EF4-FFF2-40B4-BE49-F238E27FC236}">
                  <a16:creationId xmlns:a16="http://schemas.microsoft.com/office/drawing/2014/main" id="{3EBE486C-2858-4EAA-99B8-FF76202357B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40100" y="1831975"/>
              <a:ext cx="53975" cy="28575"/>
            </a:xfrm>
            <a:custGeom>
              <a:avLst/>
              <a:gdLst>
                <a:gd name="T0" fmla="*/ 12 w 15"/>
                <a:gd name="T1" fmla="*/ 0 h 8"/>
                <a:gd name="T2" fmla="*/ 9 w 15"/>
                <a:gd name="T3" fmla="*/ 1 h 8"/>
                <a:gd name="T4" fmla="*/ 7 w 15"/>
                <a:gd name="T5" fmla="*/ 1 h 8"/>
                <a:gd name="T6" fmla="*/ 5 w 15"/>
                <a:gd name="T7" fmla="*/ 1 h 8"/>
                <a:gd name="T8" fmla="*/ 2 w 15"/>
                <a:gd name="T9" fmla="*/ 1 h 8"/>
                <a:gd name="T10" fmla="*/ 1 w 15"/>
                <a:gd name="T11" fmla="*/ 0 h 8"/>
                <a:gd name="T12" fmla="*/ 1 w 15"/>
                <a:gd name="T13" fmla="*/ 0 h 8"/>
                <a:gd name="T14" fmla="*/ 1 w 15"/>
                <a:gd name="T15" fmla="*/ 2 h 8"/>
                <a:gd name="T16" fmla="*/ 2 w 15"/>
                <a:gd name="T17" fmla="*/ 3 h 8"/>
                <a:gd name="T18" fmla="*/ 1 w 15"/>
                <a:gd name="T19" fmla="*/ 4 h 8"/>
                <a:gd name="T20" fmla="*/ 1 w 15"/>
                <a:gd name="T21" fmla="*/ 5 h 8"/>
                <a:gd name="T22" fmla="*/ 2 w 15"/>
                <a:gd name="T23" fmla="*/ 7 h 8"/>
                <a:gd name="T24" fmla="*/ 2 w 15"/>
                <a:gd name="T25" fmla="*/ 8 h 8"/>
                <a:gd name="T26" fmla="*/ 6 w 15"/>
                <a:gd name="T27" fmla="*/ 8 h 8"/>
                <a:gd name="T28" fmla="*/ 8 w 15"/>
                <a:gd name="T29" fmla="*/ 8 h 8"/>
                <a:gd name="T30" fmla="*/ 9 w 15"/>
                <a:gd name="T31" fmla="*/ 8 h 8"/>
                <a:gd name="T32" fmla="*/ 10 w 15"/>
                <a:gd name="T33" fmla="*/ 7 h 8"/>
                <a:gd name="T34" fmla="*/ 10 w 15"/>
                <a:gd name="T35" fmla="*/ 6 h 8"/>
                <a:gd name="T36" fmla="*/ 12 w 15"/>
                <a:gd name="T37" fmla="*/ 6 h 8"/>
                <a:gd name="T38" fmla="*/ 13 w 15"/>
                <a:gd name="T39" fmla="*/ 6 h 8"/>
                <a:gd name="T40" fmla="*/ 13 w 15"/>
                <a:gd name="T41" fmla="*/ 6 h 8"/>
                <a:gd name="T42" fmla="*/ 13 w 15"/>
                <a:gd name="T43" fmla="*/ 4 h 8"/>
                <a:gd name="T44" fmla="*/ 14 w 15"/>
                <a:gd name="T45" fmla="*/ 2 h 8"/>
                <a:gd name="T46" fmla="*/ 15 w 15"/>
                <a:gd name="T47" fmla="*/ 1 h 8"/>
                <a:gd name="T48" fmla="*/ 14 w 15"/>
                <a:gd name="T49" fmla="*/ 1 h 8"/>
                <a:gd name="T50" fmla="*/ 12 w 15"/>
                <a:gd name="T5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" h="8">
                  <a:moveTo>
                    <a:pt x="12" y="0"/>
                  </a:moveTo>
                  <a:cubicBezTo>
                    <a:pt x="11" y="0"/>
                    <a:pt x="9" y="0"/>
                    <a:pt x="9" y="1"/>
                  </a:cubicBezTo>
                  <a:cubicBezTo>
                    <a:pt x="8" y="1"/>
                    <a:pt x="8" y="1"/>
                    <a:pt x="7" y="1"/>
                  </a:cubicBezTo>
                  <a:cubicBezTo>
                    <a:pt x="7" y="1"/>
                    <a:pt x="5" y="1"/>
                    <a:pt x="5" y="1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" y="2"/>
                    <a:pt x="2" y="3"/>
                    <a:pt x="2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2" y="7"/>
                    <a:pt x="2" y="7"/>
                  </a:cubicBezTo>
                  <a:cubicBezTo>
                    <a:pt x="2" y="7"/>
                    <a:pt x="3" y="7"/>
                    <a:pt x="2" y="8"/>
                  </a:cubicBezTo>
                  <a:cubicBezTo>
                    <a:pt x="3" y="8"/>
                    <a:pt x="5" y="7"/>
                    <a:pt x="6" y="8"/>
                  </a:cubicBezTo>
                  <a:cubicBezTo>
                    <a:pt x="6" y="8"/>
                    <a:pt x="8" y="8"/>
                    <a:pt x="8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0" y="7"/>
                    <a:pt x="10" y="6"/>
                    <a:pt x="10" y="6"/>
                  </a:cubicBezTo>
                  <a:cubicBezTo>
                    <a:pt x="10" y="6"/>
                    <a:pt x="12" y="6"/>
                    <a:pt x="12" y="6"/>
                  </a:cubicBezTo>
                  <a:cubicBezTo>
                    <a:pt x="13" y="7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2" y="4"/>
                    <a:pt x="13" y="4"/>
                  </a:cubicBezTo>
                  <a:cubicBezTo>
                    <a:pt x="13" y="4"/>
                    <a:pt x="14" y="2"/>
                    <a:pt x="14" y="2"/>
                  </a:cubicBezTo>
                  <a:cubicBezTo>
                    <a:pt x="15" y="2"/>
                    <a:pt x="15" y="2"/>
                    <a:pt x="15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0"/>
                    <a:pt x="12" y="0"/>
                    <a:pt x="12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0" name="Freeform 260">
              <a:extLst>
                <a:ext uri="{FF2B5EF4-FFF2-40B4-BE49-F238E27FC236}">
                  <a16:creationId xmlns:a16="http://schemas.microsoft.com/office/drawing/2014/main" id="{688ED3A3-76C6-4D3D-AAC4-540D611D4FA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54388" y="1849438"/>
              <a:ext cx="25400" cy="17463"/>
            </a:xfrm>
            <a:custGeom>
              <a:avLst/>
              <a:gdLst>
                <a:gd name="T0" fmla="*/ 2 w 7"/>
                <a:gd name="T1" fmla="*/ 5 h 5"/>
                <a:gd name="T2" fmla="*/ 2 w 7"/>
                <a:gd name="T3" fmla="*/ 5 h 5"/>
                <a:gd name="T4" fmla="*/ 2 w 7"/>
                <a:gd name="T5" fmla="*/ 4 h 5"/>
                <a:gd name="T6" fmla="*/ 2 w 7"/>
                <a:gd name="T7" fmla="*/ 4 h 5"/>
                <a:gd name="T8" fmla="*/ 2 w 7"/>
                <a:gd name="T9" fmla="*/ 4 h 5"/>
                <a:gd name="T10" fmla="*/ 2 w 7"/>
                <a:gd name="T11" fmla="*/ 4 h 5"/>
                <a:gd name="T12" fmla="*/ 3 w 7"/>
                <a:gd name="T13" fmla="*/ 4 h 5"/>
                <a:gd name="T14" fmla="*/ 3 w 7"/>
                <a:gd name="T15" fmla="*/ 4 h 5"/>
                <a:gd name="T16" fmla="*/ 3 w 7"/>
                <a:gd name="T17" fmla="*/ 4 h 5"/>
                <a:gd name="T18" fmla="*/ 3 w 7"/>
                <a:gd name="T19" fmla="*/ 4 h 5"/>
                <a:gd name="T20" fmla="*/ 3 w 7"/>
                <a:gd name="T21" fmla="*/ 4 h 5"/>
                <a:gd name="T22" fmla="*/ 4 w 7"/>
                <a:gd name="T23" fmla="*/ 4 h 5"/>
                <a:gd name="T24" fmla="*/ 6 w 7"/>
                <a:gd name="T25" fmla="*/ 3 h 5"/>
                <a:gd name="T26" fmla="*/ 6 w 7"/>
                <a:gd name="T27" fmla="*/ 3 h 5"/>
                <a:gd name="T28" fmla="*/ 6 w 7"/>
                <a:gd name="T29" fmla="*/ 2 h 5"/>
                <a:gd name="T30" fmla="*/ 5 w 7"/>
                <a:gd name="T31" fmla="*/ 0 h 5"/>
                <a:gd name="T32" fmla="*/ 5 w 7"/>
                <a:gd name="T33" fmla="*/ 0 h 5"/>
                <a:gd name="T34" fmla="*/ 5 w 7"/>
                <a:gd name="T35" fmla="*/ 0 h 5"/>
                <a:gd name="T36" fmla="*/ 5 w 7"/>
                <a:gd name="T37" fmla="*/ 0 h 5"/>
                <a:gd name="T38" fmla="*/ 1 w 7"/>
                <a:gd name="T39" fmla="*/ 1 h 5"/>
                <a:gd name="T40" fmla="*/ 1 w 7"/>
                <a:gd name="T41" fmla="*/ 1 h 5"/>
                <a:gd name="T42" fmla="*/ 0 w 7"/>
                <a:gd name="T43" fmla="*/ 3 h 5"/>
                <a:gd name="T44" fmla="*/ 2 w 7"/>
                <a:gd name="T4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" h="5">
                  <a:moveTo>
                    <a:pt x="2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6" y="2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3"/>
                    <a:pt x="0" y="3"/>
                  </a:cubicBezTo>
                  <a:cubicBezTo>
                    <a:pt x="0" y="4"/>
                    <a:pt x="1" y="4"/>
                    <a:pt x="2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1" name="Freeform 261">
              <a:extLst>
                <a:ext uri="{FF2B5EF4-FFF2-40B4-BE49-F238E27FC236}">
                  <a16:creationId xmlns:a16="http://schemas.microsoft.com/office/drawing/2014/main" id="{26B63E9F-078F-4591-A52D-A27ADA086AD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40100" y="1741488"/>
              <a:ext cx="152400" cy="85725"/>
            </a:xfrm>
            <a:custGeom>
              <a:avLst/>
              <a:gdLst>
                <a:gd name="T0" fmla="*/ 39 w 42"/>
                <a:gd name="T1" fmla="*/ 14 h 24"/>
                <a:gd name="T2" fmla="*/ 41 w 42"/>
                <a:gd name="T3" fmla="*/ 13 h 24"/>
                <a:gd name="T4" fmla="*/ 42 w 42"/>
                <a:gd name="T5" fmla="*/ 11 h 24"/>
                <a:gd name="T6" fmla="*/ 42 w 42"/>
                <a:gd name="T7" fmla="*/ 10 h 24"/>
                <a:gd name="T8" fmla="*/ 38 w 42"/>
                <a:gd name="T9" fmla="*/ 8 h 24"/>
                <a:gd name="T10" fmla="*/ 35 w 42"/>
                <a:gd name="T11" fmla="*/ 7 h 24"/>
                <a:gd name="T12" fmla="*/ 33 w 42"/>
                <a:gd name="T13" fmla="*/ 7 h 24"/>
                <a:gd name="T14" fmla="*/ 31 w 42"/>
                <a:gd name="T15" fmla="*/ 6 h 24"/>
                <a:gd name="T16" fmla="*/ 28 w 42"/>
                <a:gd name="T17" fmla="*/ 4 h 24"/>
                <a:gd name="T18" fmla="*/ 27 w 42"/>
                <a:gd name="T19" fmla="*/ 1 h 24"/>
                <a:gd name="T20" fmla="*/ 24 w 42"/>
                <a:gd name="T21" fmla="*/ 1 h 24"/>
                <a:gd name="T22" fmla="*/ 22 w 42"/>
                <a:gd name="T23" fmla="*/ 1 h 24"/>
                <a:gd name="T24" fmla="*/ 19 w 42"/>
                <a:gd name="T25" fmla="*/ 3 h 24"/>
                <a:gd name="T26" fmla="*/ 17 w 42"/>
                <a:gd name="T27" fmla="*/ 3 h 24"/>
                <a:gd name="T28" fmla="*/ 14 w 42"/>
                <a:gd name="T29" fmla="*/ 3 h 24"/>
                <a:gd name="T30" fmla="*/ 10 w 42"/>
                <a:gd name="T31" fmla="*/ 2 h 24"/>
                <a:gd name="T32" fmla="*/ 5 w 42"/>
                <a:gd name="T33" fmla="*/ 3 h 24"/>
                <a:gd name="T34" fmla="*/ 4 w 42"/>
                <a:gd name="T35" fmla="*/ 4 h 24"/>
                <a:gd name="T36" fmla="*/ 3 w 42"/>
                <a:gd name="T37" fmla="*/ 7 h 24"/>
                <a:gd name="T38" fmla="*/ 1 w 42"/>
                <a:gd name="T39" fmla="*/ 11 h 24"/>
                <a:gd name="T40" fmla="*/ 1 w 42"/>
                <a:gd name="T41" fmla="*/ 13 h 24"/>
                <a:gd name="T42" fmla="*/ 3 w 42"/>
                <a:gd name="T43" fmla="*/ 14 h 24"/>
                <a:gd name="T44" fmla="*/ 6 w 42"/>
                <a:gd name="T45" fmla="*/ 14 h 24"/>
                <a:gd name="T46" fmla="*/ 8 w 42"/>
                <a:gd name="T47" fmla="*/ 14 h 24"/>
                <a:gd name="T48" fmla="*/ 13 w 42"/>
                <a:gd name="T49" fmla="*/ 12 h 24"/>
                <a:gd name="T50" fmla="*/ 16 w 42"/>
                <a:gd name="T51" fmla="*/ 15 h 24"/>
                <a:gd name="T52" fmla="*/ 18 w 42"/>
                <a:gd name="T53" fmla="*/ 18 h 24"/>
                <a:gd name="T54" fmla="*/ 16 w 42"/>
                <a:gd name="T55" fmla="*/ 19 h 24"/>
                <a:gd name="T56" fmla="*/ 15 w 42"/>
                <a:gd name="T57" fmla="*/ 22 h 24"/>
                <a:gd name="T58" fmla="*/ 17 w 42"/>
                <a:gd name="T59" fmla="*/ 22 h 24"/>
                <a:gd name="T60" fmla="*/ 20 w 42"/>
                <a:gd name="T61" fmla="*/ 18 h 24"/>
                <a:gd name="T62" fmla="*/ 23 w 42"/>
                <a:gd name="T63" fmla="*/ 19 h 24"/>
                <a:gd name="T64" fmla="*/ 24 w 42"/>
                <a:gd name="T65" fmla="*/ 21 h 24"/>
                <a:gd name="T66" fmla="*/ 26 w 42"/>
                <a:gd name="T67" fmla="*/ 24 h 24"/>
                <a:gd name="T68" fmla="*/ 30 w 42"/>
                <a:gd name="T69" fmla="*/ 23 h 24"/>
                <a:gd name="T70" fmla="*/ 31 w 42"/>
                <a:gd name="T71" fmla="*/ 22 h 24"/>
                <a:gd name="T72" fmla="*/ 32 w 42"/>
                <a:gd name="T73" fmla="*/ 18 h 24"/>
                <a:gd name="T74" fmla="*/ 37 w 42"/>
                <a:gd name="T75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" h="24">
                  <a:moveTo>
                    <a:pt x="37" y="15"/>
                  </a:moveTo>
                  <a:cubicBezTo>
                    <a:pt x="37" y="15"/>
                    <a:pt x="39" y="14"/>
                    <a:pt x="39" y="14"/>
                  </a:cubicBezTo>
                  <a:cubicBezTo>
                    <a:pt x="39" y="14"/>
                    <a:pt x="41" y="14"/>
                    <a:pt x="41" y="14"/>
                  </a:cubicBezTo>
                  <a:cubicBezTo>
                    <a:pt x="41" y="14"/>
                    <a:pt x="41" y="13"/>
                    <a:pt x="41" y="13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2" y="12"/>
                    <a:pt x="42" y="11"/>
                  </a:cubicBezTo>
                  <a:cubicBezTo>
                    <a:pt x="42" y="11"/>
                    <a:pt x="41" y="11"/>
                    <a:pt x="41" y="11"/>
                  </a:cubicBezTo>
                  <a:cubicBezTo>
                    <a:pt x="41" y="10"/>
                    <a:pt x="42" y="10"/>
                    <a:pt x="42" y="10"/>
                  </a:cubicBezTo>
                  <a:cubicBezTo>
                    <a:pt x="42" y="9"/>
                    <a:pt x="41" y="9"/>
                    <a:pt x="40" y="9"/>
                  </a:cubicBezTo>
                  <a:cubicBezTo>
                    <a:pt x="40" y="8"/>
                    <a:pt x="39" y="9"/>
                    <a:pt x="38" y="8"/>
                  </a:cubicBezTo>
                  <a:cubicBezTo>
                    <a:pt x="38" y="8"/>
                    <a:pt x="36" y="8"/>
                    <a:pt x="36" y="8"/>
                  </a:cubicBezTo>
                  <a:cubicBezTo>
                    <a:pt x="36" y="8"/>
                    <a:pt x="36" y="7"/>
                    <a:pt x="35" y="7"/>
                  </a:cubicBezTo>
                  <a:cubicBezTo>
                    <a:pt x="35" y="6"/>
                    <a:pt x="35" y="7"/>
                    <a:pt x="34" y="7"/>
                  </a:cubicBezTo>
                  <a:cubicBezTo>
                    <a:pt x="34" y="7"/>
                    <a:pt x="33" y="7"/>
                    <a:pt x="33" y="7"/>
                  </a:cubicBezTo>
                  <a:cubicBezTo>
                    <a:pt x="33" y="7"/>
                    <a:pt x="32" y="6"/>
                    <a:pt x="32" y="6"/>
                  </a:cubicBezTo>
                  <a:cubicBezTo>
                    <a:pt x="31" y="7"/>
                    <a:pt x="31" y="7"/>
                    <a:pt x="31" y="6"/>
                  </a:cubicBezTo>
                  <a:cubicBezTo>
                    <a:pt x="31" y="5"/>
                    <a:pt x="30" y="4"/>
                    <a:pt x="30" y="4"/>
                  </a:cubicBezTo>
                  <a:cubicBezTo>
                    <a:pt x="30" y="4"/>
                    <a:pt x="28" y="4"/>
                    <a:pt x="28" y="4"/>
                  </a:cubicBezTo>
                  <a:cubicBezTo>
                    <a:pt x="28" y="3"/>
                    <a:pt x="27" y="3"/>
                    <a:pt x="28" y="2"/>
                  </a:cubicBezTo>
                  <a:cubicBezTo>
                    <a:pt x="28" y="2"/>
                    <a:pt x="28" y="1"/>
                    <a:pt x="27" y="1"/>
                  </a:cubicBezTo>
                  <a:cubicBezTo>
                    <a:pt x="27" y="0"/>
                    <a:pt x="26" y="0"/>
                    <a:pt x="25" y="1"/>
                  </a:cubicBezTo>
                  <a:cubicBezTo>
                    <a:pt x="25" y="1"/>
                    <a:pt x="24" y="0"/>
                    <a:pt x="24" y="1"/>
                  </a:cubicBezTo>
                  <a:cubicBezTo>
                    <a:pt x="24" y="1"/>
                    <a:pt x="23" y="1"/>
                    <a:pt x="23" y="1"/>
                  </a:cubicBezTo>
                  <a:cubicBezTo>
                    <a:pt x="23" y="1"/>
                    <a:pt x="22" y="1"/>
                    <a:pt x="22" y="1"/>
                  </a:cubicBezTo>
                  <a:cubicBezTo>
                    <a:pt x="22" y="1"/>
                    <a:pt x="21" y="1"/>
                    <a:pt x="21" y="1"/>
                  </a:cubicBezTo>
                  <a:cubicBezTo>
                    <a:pt x="21" y="1"/>
                    <a:pt x="19" y="2"/>
                    <a:pt x="19" y="3"/>
                  </a:cubicBezTo>
                  <a:cubicBezTo>
                    <a:pt x="19" y="3"/>
                    <a:pt x="19" y="4"/>
                    <a:pt x="19" y="3"/>
                  </a:cubicBezTo>
                  <a:cubicBezTo>
                    <a:pt x="19" y="3"/>
                    <a:pt x="17" y="3"/>
                    <a:pt x="17" y="3"/>
                  </a:cubicBezTo>
                  <a:cubicBezTo>
                    <a:pt x="16" y="4"/>
                    <a:pt x="16" y="2"/>
                    <a:pt x="15" y="3"/>
                  </a:cubicBezTo>
                  <a:cubicBezTo>
                    <a:pt x="15" y="3"/>
                    <a:pt x="14" y="2"/>
                    <a:pt x="14" y="3"/>
                  </a:cubicBezTo>
                  <a:cubicBezTo>
                    <a:pt x="14" y="3"/>
                    <a:pt x="13" y="3"/>
                    <a:pt x="12" y="2"/>
                  </a:cubicBezTo>
                  <a:cubicBezTo>
                    <a:pt x="12" y="2"/>
                    <a:pt x="10" y="3"/>
                    <a:pt x="10" y="2"/>
                  </a:cubicBezTo>
                  <a:cubicBezTo>
                    <a:pt x="10" y="2"/>
                    <a:pt x="7" y="2"/>
                    <a:pt x="6" y="2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3"/>
                    <a:pt x="4" y="4"/>
                  </a:cubicBezTo>
                  <a:cubicBezTo>
                    <a:pt x="4" y="4"/>
                    <a:pt x="5" y="5"/>
                    <a:pt x="4" y="6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3" y="7"/>
                    <a:pt x="1" y="9"/>
                    <a:pt x="1" y="9"/>
                  </a:cubicBezTo>
                  <a:cubicBezTo>
                    <a:pt x="1" y="9"/>
                    <a:pt x="2" y="10"/>
                    <a:pt x="1" y="11"/>
                  </a:cubicBezTo>
                  <a:cubicBezTo>
                    <a:pt x="1" y="11"/>
                    <a:pt x="0" y="12"/>
                    <a:pt x="0" y="12"/>
                  </a:cubicBezTo>
                  <a:cubicBezTo>
                    <a:pt x="0" y="13"/>
                    <a:pt x="1" y="13"/>
                    <a:pt x="1" y="13"/>
                  </a:cubicBezTo>
                  <a:cubicBezTo>
                    <a:pt x="2" y="13"/>
                    <a:pt x="2" y="14"/>
                    <a:pt x="2" y="14"/>
                  </a:cubicBezTo>
                  <a:cubicBezTo>
                    <a:pt x="2" y="14"/>
                    <a:pt x="2" y="14"/>
                    <a:pt x="3" y="14"/>
                  </a:cubicBezTo>
                  <a:cubicBezTo>
                    <a:pt x="3" y="14"/>
                    <a:pt x="4" y="14"/>
                    <a:pt x="5" y="14"/>
                  </a:cubicBezTo>
                  <a:cubicBezTo>
                    <a:pt x="5" y="14"/>
                    <a:pt x="6" y="14"/>
                    <a:pt x="6" y="14"/>
                  </a:cubicBezTo>
                  <a:cubicBezTo>
                    <a:pt x="6" y="15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4"/>
                    <a:pt x="10" y="13"/>
                  </a:cubicBezTo>
                  <a:cubicBezTo>
                    <a:pt x="10" y="13"/>
                    <a:pt x="12" y="12"/>
                    <a:pt x="13" y="12"/>
                  </a:cubicBezTo>
                  <a:cubicBezTo>
                    <a:pt x="13" y="12"/>
                    <a:pt x="14" y="13"/>
                    <a:pt x="14" y="13"/>
                  </a:cubicBezTo>
                  <a:cubicBezTo>
                    <a:pt x="15" y="13"/>
                    <a:pt x="16" y="14"/>
                    <a:pt x="16" y="15"/>
                  </a:cubicBezTo>
                  <a:cubicBezTo>
                    <a:pt x="16" y="15"/>
                    <a:pt x="17" y="17"/>
                    <a:pt x="18" y="17"/>
                  </a:cubicBezTo>
                  <a:cubicBezTo>
                    <a:pt x="18" y="17"/>
                    <a:pt x="18" y="18"/>
                    <a:pt x="18" y="18"/>
                  </a:cubicBezTo>
                  <a:cubicBezTo>
                    <a:pt x="18" y="19"/>
                    <a:pt x="17" y="18"/>
                    <a:pt x="17" y="18"/>
                  </a:cubicBezTo>
                  <a:cubicBezTo>
                    <a:pt x="16" y="18"/>
                    <a:pt x="16" y="19"/>
                    <a:pt x="16" y="19"/>
                  </a:cubicBezTo>
                  <a:cubicBezTo>
                    <a:pt x="16" y="20"/>
                    <a:pt x="14" y="21"/>
                    <a:pt x="14" y="21"/>
                  </a:cubicBezTo>
                  <a:cubicBezTo>
                    <a:pt x="14" y="22"/>
                    <a:pt x="15" y="22"/>
                    <a:pt x="15" y="22"/>
                  </a:cubicBezTo>
                  <a:cubicBezTo>
                    <a:pt x="15" y="22"/>
                    <a:pt x="16" y="21"/>
                    <a:pt x="16" y="21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7" y="21"/>
                    <a:pt x="18" y="20"/>
                  </a:cubicBezTo>
                  <a:cubicBezTo>
                    <a:pt x="19" y="19"/>
                    <a:pt x="19" y="18"/>
                    <a:pt x="20" y="18"/>
                  </a:cubicBezTo>
                  <a:cubicBezTo>
                    <a:pt x="21" y="18"/>
                    <a:pt x="22" y="17"/>
                    <a:pt x="23" y="17"/>
                  </a:cubicBezTo>
                  <a:cubicBezTo>
                    <a:pt x="24" y="18"/>
                    <a:pt x="22" y="18"/>
                    <a:pt x="23" y="19"/>
                  </a:cubicBezTo>
                  <a:cubicBezTo>
                    <a:pt x="24" y="19"/>
                    <a:pt x="27" y="19"/>
                    <a:pt x="27" y="19"/>
                  </a:cubicBezTo>
                  <a:cubicBezTo>
                    <a:pt x="27" y="20"/>
                    <a:pt x="24" y="21"/>
                    <a:pt x="24" y="21"/>
                  </a:cubicBezTo>
                  <a:cubicBezTo>
                    <a:pt x="24" y="22"/>
                    <a:pt x="26" y="22"/>
                    <a:pt x="26" y="22"/>
                  </a:cubicBezTo>
                  <a:cubicBezTo>
                    <a:pt x="27" y="23"/>
                    <a:pt x="26" y="24"/>
                    <a:pt x="26" y="24"/>
                  </a:cubicBezTo>
                  <a:cubicBezTo>
                    <a:pt x="27" y="24"/>
                    <a:pt x="27" y="24"/>
                    <a:pt x="28" y="24"/>
                  </a:cubicBezTo>
                  <a:cubicBezTo>
                    <a:pt x="29" y="23"/>
                    <a:pt x="30" y="23"/>
                    <a:pt x="30" y="23"/>
                  </a:cubicBezTo>
                  <a:cubicBezTo>
                    <a:pt x="31" y="22"/>
                    <a:pt x="33" y="23"/>
                    <a:pt x="34" y="22"/>
                  </a:cubicBezTo>
                  <a:cubicBezTo>
                    <a:pt x="34" y="22"/>
                    <a:pt x="33" y="21"/>
                    <a:pt x="31" y="22"/>
                  </a:cubicBezTo>
                  <a:cubicBezTo>
                    <a:pt x="29" y="22"/>
                    <a:pt x="29" y="20"/>
                    <a:pt x="29" y="20"/>
                  </a:cubicBezTo>
                  <a:cubicBezTo>
                    <a:pt x="29" y="19"/>
                    <a:pt x="31" y="18"/>
                    <a:pt x="32" y="18"/>
                  </a:cubicBezTo>
                  <a:cubicBezTo>
                    <a:pt x="33" y="18"/>
                    <a:pt x="34" y="17"/>
                    <a:pt x="35" y="17"/>
                  </a:cubicBezTo>
                  <a:cubicBezTo>
                    <a:pt x="36" y="17"/>
                    <a:pt x="36" y="17"/>
                    <a:pt x="37" y="16"/>
                  </a:cubicBezTo>
                  <a:cubicBezTo>
                    <a:pt x="37" y="16"/>
                    <a:pt x="37" y="15"/>
                    <a:pt x="37" y="1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2" name="Freeform 262">
              <a:extLst>
                <a:ext uri="{FF2B5EF4-FFF2-40B4-BE49-F238E27FC236}">
                  <a16:creationId xmlns:a16="http://schemas.microsoft.com/office/drawing/2014/main" id="{9780DADE-84FE-4299-B169-F3A0BD4EC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28988" y="1698625"/>
              <a:ext cx="76200" cy="57150"/>
            </a:xfrm>
            <a:custGeom>
              <a:avLst/>
              <a:gdLst>
                <a:gd name="T0" fmla="*/ 20 w 21"/>
                <a:gd name="T1" fmla="*/ 8 h 16"/>
                <a:gd name="T2" fmla="*/ 19 w 21"/>
                <a:gd name="T3" fmla="*/ 6 h 16"/>
                <a:gd name="T4" fmla="*/ 18 w 21"/>
                <a:gd name="T5" fmla="*/ 5 h 16"/>
                <a:gd name="T6" fmla="*/ 17 w 21"/>
                <a:gd name="T7" fmla="*/ 3 h 16"/>
                <a:gd name="T8" fmla="*/ 17 w 21"/>
                <a:gd name="T9" fmla="*/ 2 h 16"/>
                <a:gd name="T10" fmla="*/ 15 w 21"/>
                <a:gd name="T11" fmla="*/ 1 h 16"/>
                <a:gd name="T12" fmla="*/ 14 w 21"/>
                <a:gd name="T13" fmla="*/ 1 h 16"/>
                <a:gd name="T14" fmla="*/ 13 w 21"/>
                <a:gd name="T15" fmla="*/ 1 h 16"/>
                <a:gd name="T16" fmla="*/ 11 w 21"/>
                <a:gd name="T17" fmla="*/ 0 h 16"/>
                <a:gd name="T18" fmla="*/ 11 w 21"/>
                <a:gd name="T19" fmla="*/ 0 h 16"/>
                <a:gd name="T20" fmla="*/ 11 w 21"/>
                <a:gd name="T21" fmla="*/ 0 h 16"/>
                <a:gd name="T22" fmla="*/ 10 w 21"/>
                <a:gd name="T23" fmla="*/ 1 h 16"/>
                <a:gd name="T24" fmla="*/ 8 w 21"/>
                <a:gd name="T25" fmla="*/ 1 h 16"/>
                <a:gd name="T26" fmla="*/ 7 w 21"/>
                <a:gd name="T27" fmla="*/ 3 h 16"/>
                <a:gd name="T28" fmla="*/ 7 w 21"/>
                <a:gd name="T29" fmla="*/ 3 h 16"/>
                <a:gd name="T30" fmla="*/ 6 w 21"/>
                <a:gd name="T31" fmla="*/ 4 h 16"/>
                <a:gd name="T32" fmla="*/ 5 w 21"/>
                <a:gd name="T33" fmla="*/ 5 h 16"/>
                <a:gd name="T34" fmla="*/ 5 w 21"/>
                <a:gd name="T35" fmla="*/ 6 h 16"/>
                <a:gd name="T36" fmla="*/ 3 w 21"/>
                <a:gd name="T37" fmla="*/ 7 h 16"/>
                <a:gd name="T38" fmla="*/ 2 w 21"/>
                <a:gd name="T39" fmla="*/ 7 h 16"/>
                <a:gd name="T40" fmla="*/ 0 w 21"/>
                <a:gd name="T41" fmla="*/ 7 h 16"/>
                <a:gd name="T42" fmla="*/ 0 w 21"/>
                <a:gd name="T43" fmla="*/ 7 h 16"/>
                <a:gd name="T44" fmla="*/ 1 w 21"/>
                <a:gd name="T45" fmla="*/ 9 h 16"/>
                <a:gd name="T46" fmla="*/ 1 w 21"/>
                <a:gd name="T47" fmla="*/ 11 h 16"/>
                <a:gd name="T48" fmla="*/ 0 w 21"/>
                <a:gd name="T49" fmla="*/ 12 h 16"/>
                <a:gd name="T50" fmla="*/ 0 w 21"/>
                <a:gd name="T51" fmla="*/ 14 h 16"/>
                <a:gd name="T52" fmla="*/ 0 w 21"/>
                <a:gd name="T53" fmla="*/ 15 h 16"/>
                <a:gd name="T54" fmla="*/ 2 w 21"/>
                <a:gd name="T55" fmla="*/ 15 h 16"/>
                <a:gd name="T56" fmla="*/ 3 w 21"/>
                <a:gd name="T57" fmla="*/ 14 h 16"/>
                <a:gd name="T58" fmla="*/ 7 w 21"/>
                <a:gd name="T59" fmla="*/ 14 h 16"/>
                <a:gd name="T60" fmla="*/ 9 w 21"/>
                <a:gd name="T61" fmla="*/ 14 h 16"/>
                <a:gd name="T62" fmla="*/ 11 w 21"/>
                <a:gd name="T63" fmla="*/ 15 h 16"/>
                <a:gd name="T64" fmla="*/ 12 w 21"/>
                <a:gd name="T65" fmla="*/ 15 h 16"/>
                <a:gd name="T66" fmla="*/ 14 w 21"/>
                <a:gd name="T67" fmla="*/ 15 h 16"/>
                <a:gd name="T68" fmla="*/ 16 w 21"/>
                <a:gd name="T69" fmla="*/ 15 h 16"/>
                <a:gd name="T70" fmla="*/ 16 w 21"/>
                <a:gd name="T71" fmla="*/ 15 h 16"/>
                <a:gd name="T72" fmla="*/ 18 w 21"/>
                <a:gd name="T73" fmla="*/ 13 h 16"/>
                <a:gd name="T74" fmla="*/ 19 w 21"/>
                <a:gd name="T75" fmla="*/ 13 h 16"/>
                <a:gd name="T76" fmla="*/ 19 w 21"/>
                <a:gd name="T77" fmla="*/ 12 h 16"/>
                <a:gd name="T78" fmla="*/ 19 w 21"/>
                <a:gd name="T79" fmla="*/ 10 h 16"/>
                <a:gd name="T80" fmla="*/ 20 w 21"/>
                <a:gd name="T81" fmla="*/ 10 h 16"/>
                <a:gd name="T82" fmla="*/ 21 w 21"/>
                <a:gd name="T83" fmla="*/ 9 h 16"/>
                <a:gd name="T84" fmla="*/ 20 w 21"/>
                <a:gd name="T8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" h="16">
                  <a:moveTo>
                    <a:pt x="20" y="8"/>
                  </a:moveTo>
                  <a:cubicBezTo>
                    <a:pt x="20" y="8"/>
                    <a:pt x="19" y="7"/>
                    <a:pt x="19" y="6"/>
                  </a:cubicBezTo>
                  <a:cubicBezTo>
                    <a:pt x="18" y="6"/>
                    <a:pt x="18" y="5"/>
                    <a:pt x="18" y="5"/>
                  </a:cubicBezTo>
                  <a:cubicBezTo>
                    <a:pt x="17" y="5"/>
                    <a:pt x="17" y="4"/>
                    <a:pt x="17" y="3"/>
                  </a:cubicBezTo>
                  <a:cubicBezTo>
                    <a:pt x="17" y="3"/>
                    <a:pt x="17" y="2"/>
                    <a:pt x="17" y="2"/>
                  </a:cubicBezTo>
                  <a:cubicBezTo>
                    <a:pt x="17" y="2"/>
                    <a:pt x="16" y="1"/>
                    <a:pt x="15" y="1"/>
                  </a:cubicBezTo>
                  <a:cubicBezTo>
                    <a:pt x="14" y="1"/>
                    <a:pt x="14" y="2"/>
                    <a:pt x="14" y="1"/>
                  </a:cubicBezTo>
                  <a:cubicBezTo>
                    <a:pt x="14" y="1"/>
                    <a:pt x="13" y="0"/>
                    <a:pt x="13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2"/>
                    <a:pt x="7" y="2"/>
                    <a:pt x="7" y="3"/>
                  </a:cubicBezTo>
                  <a:cubicBezTo>
                    <a:pt x="7" y="3"/>
                    <a:pt x="8" y="3"/>
                    <a:pt x="7" y="3"/>
                  </a:cubicBezTo>
                  <a:cubicBezTo>
                    <a:pt x="7" y="3"/>
                    <a:pt x="7" y="4"/>
                    <a:pt x="6" y="4"/>
                  </a:cubicBezTo>
                  <a:cubicBezTo>
                    <a:pt x="6" y="4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4" y="6"/>
                    <a:pt x="3" y="7"/>
                  </a:cubicBezTo>
                  <a:cubicBezTo>
                    <a:pt x="3" y="7"/>
                    <a:pt x="3" y="7"/>
                    <a:pt x="2" y="7"/>
                  </a:cubicBezTo>
                  <a:cubicBezTo>
                    <a:pt x="2" y="7"/>
                    <a:pt x="1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3"/>
                    <a:pt x="1" y="13"/>
                    <a:pt x="0" y="14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2" y="14"/>
                    <a:pt x="2" y="14"/>
                    <a:pt x="3" y="14"/>
                  </a:cubicBezTo>
                  <a:cubicBezTo>
                    <a:pt x="4" y="14"/>
                    <a:pt x="7" y="14"/>
                    <a:pt x="7" y="14"/>
                  </a:cubicBezTo>
                  <a:cubicBezTo>
                    <a:pt x="7" y="15"/>
                    <a:pt x="9" y="14"/>
                    <a:pt x="9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4"/>
                    <a:pt x="12" y="15"/>
                    <a:pt x="12" y="15"/>
                  </a:cubicBezTo>
                  <a:cubicBezTo>
                    <a:pt x="13" y="14"/>
                    <a:pt x="13" y="16"/>
                    <a:pt x="14" y="15"/>
                  </a:cubicBezTo>
                  <a:cubicBezTo>
                    <a:pt x="14" y="15"/>
                    <a:pt x="16" y="15"/>
                    <a:pt x="16" y="15"/>
                  </a:cubicBezTo>
                  <a:cubicBezTo>
                    <a:pt x="16" y="16"/>
                    <a:pt x="16" y="15"/>
                    <a:pt x="16" y="15"/>
                  </a:cubicBezTo>
                  <a:cubicBezTo>
                    <a:pt x="16" y="14"/>
                    <a:pt x="18" y="13"/>
                    <a:pt x="18" y="13"/>
                  </a:cubicBezTo>
                  <a:cubicBezTo>
                    <a:pt x="18" y="13"/>
                    <a:pt x="19" y="13"/>
                    <a:pt x="19" y="13"/>
                  </a:cubicBezTo>
                  <a:cubicBezTo>
                    <a:pt x="19" y="13"/>
                    <a:pt x="19" y="12"/>
                    <a:pt x="19" y="12"/>
                  </a:cubicBezTo>
                  <a:cubicBezTo>
                    <a:pt x="19" y="11"/>
                    <a:pt x="18" y="10"/>
                    <a:pt x="19" y="10"/>
                  </a:cubicBezTo>
                  <a:cubicBezTo>
                    <a:pt x="19" y="9"/>
                    <a:pt x="20" y="10"/>
                    <a:pt x="20" y="10"/>
                  </a:cubicBezTo>
                  <a:cubicBezTo>
                    <a:pt x="21" y="10"/>
                    <a:pt x="21" y="9"/>
                    <a:pt x="21" y="9"/>
                  </a:cubicBezTo>
                  <a:cubicBezTo>
                    <a:pt x="21" y="8"/>
                    <a:pt x="20" y="8"/>
                    <a:pt x="20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3" name="Freeform 263">
              <a:extLst>
                <a:ext uri="{FF2B5EF4-FFF2-40B4-BE49-F238E27FC236}">
                  <a16:creationId xmlns:a16="http://schemas.microsoft.com/office/drawing/2014/main" id="{0A17244C-D836-4917-A921-2380050B5A1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51213" y="1676400"/>
              <a:ext cx="61912" cy="28575"/>
            </a:xfrm>
            <a:custGeom>
              <a:avLst/>
              <a:gdLst>
                <a:gd name="T0" fmla="*/ 6 w 17"/>
                <a:gd name="T1" fmla="*/ 5 h 8"/>
                <a:gd name="T2" fmla="*/ 9 w 17"/>
                <a:gd name="T3" fmla="*/ 5 h 8"/>
                <a:gd name="T4" fmla="*/ 10 w 17"/>
                <a:gd name="T5" fmla="*/ 6 h 8"/>
                <a:gd name="T6" fmla="*/ 12 w 17"/>
                <a:gd name="T7" fmla="*/ 7 h 8"/>
                <a:gd name="T8" fmla="*/ 14 w 17"/>
                <a:gd name="T9" fmla="*/ 8 h 8"/>
                <a:gd name="T10" fmla="*/ 14 w 17"/>
                <a:gd name="T11" fmla="*/ 7 h 8"/>
                <a:gd name="T12" fmla="*/ 16 w 17"/>
                <a:gd name="T13" fmla="*/ 7 h 8"/>
                <a:gd name="T14" fmla="*/ 17 w 17"/>
                <a:gd name="T15" fmla="*/ 6 h 8"/>
                <a:gd name="T16" fmla="*/ 17 w 17"/>
                <a:gd name="T17" fmla="*/ 6 h 8"/>
                <a:gd name="T18" fmla="*/ 17 w 17"/>
                <a:gd name="T19" fmla="*/ 5 h 8"/>
                <a:gd name="T20" fmla="*/ 16 w 17"/>
                <a:gd name="T21" fmla="*/ 3 h 8"/>
                <a:gd name="T22" fmla="*/ 16 w 17"/>
                <a:gd name="T23" fmla="*/ 2 h 8"/>
                <a:gd name="T24" fmla="*/ 15 w 17"/>
                <a:gd name="T25" fmla="*/ 1 h 8"/>
                <a:gd name="T26" fmla="*/ 13 w 17"/>
                <a:gd name="T27" fmla="*/ 1 h 8"/>
                <a:gd name="T28" fmla="*/ 11 w 17"/>
                <a:gd name="T29" fmla="*/ 0 h 8"/>
                <a:gd name="T30" fmla="*/ 8 w 17"/>
                <a:gd name="T31" fmla="*/ 0 h 8"/>
                <a:gd name="T32" fmla="*/ 8 w 17"/>
                <a:gd name="T33" fmla="*/ 2 h 8"/>
                <a:gd name="T34" fmla="*/ 6 w 17"/>
                <a:gd name="T35" fmla="*/ 3 h 8"/>
                <a:gd name="T36" fmla="*/ 4 w 17"/>
                <a:gd name="T37" fmla="*/ 1 h 8"/>
                <a:gd name="T38" fmla="*/ 2 w 17"/>
                <a:gd name="T39" fmla="*/ 2 h 8"/>
                <a:gd name="T40" fmla="*/ 1 w 17"/>
                <a:gd name="T41" fmla="*/ 4 h 8"/>
                <a:gd name="T42" fmla="*/ 1 w 17"/>
                <a:gd name="T43" fmla="*/ 6 h 8"/>
                <a:gd name="T44" fmla="*/ 1 w 17"/>
                <a:gd name="T45" fmla="*/ 6 h 8"/>
                <a:gd name="T46" fmla="*/ 3 w 17"/>
                <a:gd name="T47" fmla="*/ 5 h 8"/>
                <a:gd name="T48" fmla="*/ 6 w 17"/>
                <a:gd name="T4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" h="8">
                  <a:moveTo>
                    <a:pt x="6" y="5"/>
                  </a:moveTo>
                  <a:cubicBezTo>
                    <a:pt x="7" y="5"/>
                    <a:pt x="8" y="6"/>
                    <a:pt x="9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11" y="6"/>
                    <a:pt x="12" y="7"/>
                    <a:pt x="12" y="7"/>
                  </a:cubicBezTo>
                  <a:cubicBezTo>
                    <a:pt x="13" y="7"/>
                    <a:pt x="13" y="8"/>
                    <a:pt x="14" y="8"/>
                  </a:cubicBezTo>
                  <a:cubicBezTo>
                    <a:pt x="14" y="8"/>
                    <a:pt x="14" y="8"/>
                    <a:pt x="14" y="7"/>
                  </a:cubicBezTo>
                  <a:cubicBezTo>
                    <a:pt x="15" y="7"/>
                    <a:pt x="15" y="7"/>
                    <a:pt x="16" y="7"/>
                  </a:cubicBezTo>
                  <a:cubicBezTo>
                    <a:pt x="16" y="7"/>
                    <a:pt x="16" y="7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6" y="4"/>
                    <a:pt x="16" y="4"/>
                    <a:pt x="16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6" y="2"/>
                    <a:pt x="15" y="2"/>
                    <a:pt x="15" y="1"/>
                  </a:cubicBezTo>
                  <a:cubicBezTo>
                    <a:pt x="15" y="1"/>
                    <a:pt x="13" y="1"/>
                    <a:pt x="13" y="1"/>
                  </a:cubicBezTo>
                  <a:cubicBezTo>
                    <a:pt x="13" y="1"/>
                    <a:pt x="11" y="0"/>
                    <a:pt x="11" y="0"/>
                  </a:cubicBezTo>
                  <a:cubicBezTo>
                    <a:pt x="11" y="0"/>
                    <a:pt x="9" y="0"/>
                    <a:pt x="8" y="0"/>
                  </a:cubicBezTo>
                  <a:cubicBezTo>
                    <a:pt x="8" y="1"/>
                    <a:pt x="8" y="1"/>
                    <a:pt x="8" y="2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6" y="3"/>
                    <a:pt x="4" y="1"/>
                    <a:pt x="4" y="1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2"/>
                    <a:pt x="2" y="3"/>
                    <a:pt x="1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3" y="5"/>
                  </a:cubicBezTo>
                  <a:cubicBezTo>
                    <a:pt x="3" y="5"/>
                    <a:pt x="5" y="5"/>
                    <a:pt x="6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4" name="Freeform 264">
              <a:extLst>
                <a:ext uri="{FF2B5EF4-FFF2-40B4-BE49-F238E27FC236}">
                  <a16:creationId xmlns:a16="http://schemas.microsoft.com/office/drawing/2014/main" id="{B633A7EF-678F-4EC9-BED0-5EF764CCE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51213" y="1693863"/>
              <a:ext cx="50800" cy="30163"/>
            </a:xfrm>
            <a:custGeom>
              <a:avLst/>
              <a:gdLst>
                <a:gd name="T0" fmla="*/ 2 w 14"/>
                <a:gd name="T1" fmla="*/ 4 h 8"/>
                <a:gd name="T2" fmla="*/ 3 w 14"/>
                <a:gd name="T3" fmla="*/ 5 h 8"/>
                <a:gd name="T4" fmla="*/ 5 w 14"/>
                <a:gd name="T5" fmla="*/ 5 h 8"/>
                <a:gd name="T6" fmla="*/ 5 w 14"/>
                <a:gd name="T7" fmla="*/ 7 h 8"/>
                <a:gd name="T8" fmla="*/ 6 w 14"/>
                <a:gd name="T9" fmla="*/ 8 h 8"/>
                <a:gd name="T10" fmla="*/ 8 w 14"/>
                <a:gd name="T11" fmla="*/ 8 h 8"/>
                <a:gd name="T12" fmla="*/ 9 w 14"/>
                <a:gd name="T13" fmla="*/ 8 h 8"/>
                <a:gd name="T14" fmla="*/ 11 w 14"/>
                <a:gd name="T15" fmla="*/ 7 h 8"/>
                <a:gd name="T16" fmla="*/ 11 w 14"/>
                <a:gd name="T17" fmla="*/ 6 h 8"/>
                <a:gd name="T18" fmla="*/ 12 w 14"/>
                <a:gd name="T19" fmla="*/ 5 h 8"/>
                <a:gd name="T20" fmla="*/ 13 w 14"/>
                <a:gd name="T21" fmla="*/ 4 h 8"/>
                <a:gd name="T22" fmla="*/ 13 w 14"/>
                <a:gd name="T23" fmla="*/ 4 h 8"/>
                <a:gd name="T24" fmla="*/ 14 w 14"/>
                <a:gd name="T25" fmla="*/ 3 h 8"/>
                <a:gd name="T26" fmla="*/ 12 w 14"/>
                <a:gd name="T27" fmla="*/ 2 h 8"/>
                <a:gd name="T28" fmla="*/ 10 w 14"/>
                <a:gd name="T29" fmla="*/ 1 h 8"/>
                <a:gd name="T30" fmla="*/ 9 w 14"/>
                <a:gd name="T31" fmla="*/ 0 h 8"/>
                <a:gd name="T32" fmla="*/ 6 w 14"/>
                <a:gd name="T33" fmla="*/ 0 h 8"/>
                <a:gd name="T34" fmla="*/ 3 w 14"/>
                <a:gd name="T35" fmla="*/ 0 h 8"/>
                <a:gd name="T36" fmla="*/ 1 w 14"/>
                <a:gd name="T37" fmla="*/ 1 h 8"/>
                <a:gd name="T38" fmla="*/ 0 w 14"/>
                <a:gd name="T39" fmla="*/ 3 h 8"/>
                <a:gd name="T40" fmla="*/ 1 w 14"/>
                <a:gd name="T41" fmla="*/ 4 h 8"/>
                <a:gd name="T42" fmla="*/ 2 w 14"/>
                <a:gd name="T4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" h="8">
                  <a:moveTo>
                    <a:pt x="2" y="4"/>
                  </a:moveTo>
                  <a:cubicBezTo>
                    <a:pt x="2" y="5"/>
                    <a:pt x="3" y="5"/>
                    <a:pt x="3" y="5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5" y="6"/>
                    <a:pt x="4" y="7"/>
                    <a:pt x="5" y="7"/>
                  </a:cubicBezTo>
                  <a:cubicBezTo>
                    <a:pt x="5" y="7"/>
                    <a:pt x="6" y="8"/>
                    <a:pt x="6" y="8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7"/>
                    <a:pt x="11" y="7"/>
                    <a:pt x="11" y="7"/>
                  </a:cubicBezTo>
                  <a:cubicBezTo>
                    <a:pt x="11" y="7"/>
                    <a:pt x="11" y="7"/>
                    <a:pt x="11" y="6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4" y="4"/>
                    <a:pt x="13" y="4"/>
                    <a:pt x="13" y="4"/>
                  </a:cubicBezTo>
                  <a:cubicBezTo>
                    <a:pt x="13" y="3"/>
                    <a:pt x="13" y="3"/>
                    <a:pt x="14" y="3"/>
                  </a:cubicBez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1" y="1"/>
                    <a:pt x="10" y="1"/>
                  </a:cubicBezTo>
                  <a:cubicBezTo>
                    <a:pt x="10" y="1"/>
                    <a:pt x="10" y="0"/>
                    <a:pt x="9" y="0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5" y="0"/>
                    <a:pt x="3" y="0"/>
                    <a:pt x="3" y="0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2"/>
                    <a:pt x="1" y="3"/>
                    <a:pt x="0" y="3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2" y="4"/>
                    <a:pt x="2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5" name="Freeform 265">
              <a:extLst>
                <a:ext uri="{FF2B5EF4-FFF2-40B4-BE49-F238E27FC236}">
                  <a16:creationId xmlns:a16="http://schemas.microsoft.com/office/drawing/2014/main" id="{AE089624-F71B-4B50-B7C5-FD0C52BA9AF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70275" y="1795463"/>
              <a:ext cx="36512" cy="22225"/>
            </a:xfrm>
            <a:custGeom>
              <a:avLst/>
              <a:gdLst>
                <a:gd name="T0" fmla="*/ 9 w 10"/>
                <a:gd name="T1" fmla="*/ 2 h 6"/>
                <a:gd name="T2" fmla="*/ 8 w 10"/>
                <a:gd name="T3" fmla="*/ 2 h 6"/>
                <a:gd name="T4" fmla="*/ 8 w 10"/>
                <a:gd name="T5" fmla="*/ 1 h 6"/>
                <a:gd name="T6" fmla="*/ 7 w 10"/>
                <a:gd name="T7" fmla="*/ 0 h 6"/>
                <a:gd name="T8" fmla="*/ 5 w 10"/>
                <a:gd name="T9" fmla="*/ 0 h 6"/>
                <a:gd name="T10" fmla="*/ 3 w 10"/>
                <a:gd name="T11" fmla="*/ 0 h 6"/>
                <a:gd name="T12" fmla="*/ 3 w 10"/>
                <a:gd name="T13" fmla="*/ 0 h 6"/>
                <a:gd name="T14" fmla="*/ 2 w 10"/>
                <a:gd name="T15" fmla="*/ 1 h 6"/>
                <a:gd name="T16" fmla="*/ 0 w 10"/>
                <a:gd name="T17" fmla="*/ 3 h 6"/>
                <a:gd name="T18" fmla="*/ 0 w 10"/>
                <a:gd name="T19" fmla="*/ 4 h 6"/>
                <a:gd name="T20" fmla="*/ 1 w 10"/>
                <a:gd name="T21" fmla="*/ 4 h 6"/>
                <a:gd name="T22" fmla="*/ 2 w 10"/>
                <a:gd name="T23" fmla="*/ 5 h 6"/>
                <a:gd name="T24" fmla="*/ 2 w 10"/>
                <a:gd name="T25" fmla="*/ 5 h 6"/>
                <a:gd name="T26" fmla="*/ 4 w 10"/>
                <a:gd name="T27" fmla="*/ 5 h 6"/>
                <a:gd name="T28" fmla="*/ 5 w 10"/>
                <a:gd name="T29" fmla="*/ 4 h 6"/>
                <a:gd name="T30" fmla="*/ 6 w 10"/>
                <a:gd name="T31" fmla="*/ 5 h 6"/>
                <a:gd name="T32" fmla="*/ 7 w 10"/>
                <a:gd name="T33" fmla="*/ 4 h 6"/>
                <a:gd name="T34" fmla="*/ 8 w 10"/>
                <a:gd name="T35" fmla="*/ 4 h 6"/>
                <a:gd name="T36" fmla="*/ 9 w 10"/>
                <a:gd name="T37" fmla="*/ 4 h 6"/>
                <a:gd name="T38" fmla="*/ 10 w 10"/>
                <a:gd name="T39" fmla="*/ 3 h 6"/>
                <a:gd name="T40" fmla="*/ 10 w 10"/>
                <a:gd name="T41" fmla="*/ 3 h 6"/>
                <a:gd name="T42" fmla="*/ 10 w 10"/>
                <a:gd name="T43" fmla="*/ 2 h 6"/>
                <a:gd name="T44" fmla="*/ 9 w 10"/>
                <a:gd name="T4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" h="6">
                  <a:moveTo>
                    <a:pt x="9" y="2"/>
                  </a:moveTo>
                  <a:cubicBezTo>
                    <a:pt x="9" y="2"/>
                    <a:pt x="8" y="2"/>
                    <a:pt x="8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0" y="4"/>
                    <a:pt x="0" y="5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4" y="5"/>
                    <a:pt x="5" y="4"/>
                    <a:pt x="5" y="4"/>
                  </a:cubicBezTo>
                  <a:cubicBezTo>
                    <a:pt x="5" y="3"/>
                    <a:pt x="6" y="5"/>
                    <a:pt x="6" y="5"/>
                  </a:cubicBezTo>
                  <a:cubicBezTo>
                    <a:pt x="7" y="6"/>
                    <a:pt x="7" y="5"/>
                    <a:pt x="7" y="4"/>
                  </a:cubicBezTo>
                  <a:cubicBezTo>
                    <a:pt x="7" y="4"/>
                    <a:pt x="7" y="4"/>
                    <a:pt x="8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3"/>
                    <a:pt x="9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9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6" name="Freeform 266">
              <a:extLst>
                <a:ext uri="{FF2B5EF4-FFF2-40B4-BE49-F238E27FC236}">
                  <a16:creationId xmlns:a16="http://schemas.microsoft.com/office/drawing/2014/main" id="{CFF80EE9-D3FC-4A38-AF86-373808299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70275" y="1716088"/>
              <a:ext cx="73025" cy="82550"/>
            </a:xfrm>
            <a:custGeom>
              <a:avLst/>
              <a:gdLst>
                <a:gd name="T0" fmla="*/ 2 w 20"/>
                <a:gd name="T1" fmla="*/ 6 h 23"/>
                <a:gd name="T2" fmla="*/ 1 w 20"/>
                <a:gd name="T3" fmla="*/ 7 h 23"/>
                <a:gd name="T4" fmla="*/ 2 w 20"/>
                <a:gd name="T5" fmla="*/ 8 h 23"/>
                <a:gd name="T6" fmla="*/ 1 w 20"/>
                <a:gd name="T7" fmla="*/ 9 h 23"/>
                <a:gd name="T8" fmla="*/ 0 w 20"/>
                <a:gd name="T9" fmla="*/ 9 h 23"/>
                <a:gd name="T10" fmla="*/ 0 w 20"/>
                <a:gd name="T11" fmla="*/ 11 h 23"/>
                <a:gd name="T12" fmla="*/ 0 w 20"/>
                <a:gd name="T13" fmla="*/ 12 h 23"/>
                <a:gd name="T14" fmla="*/ 0 w 20"/>
                <a:gd name="T15" fmla="*/ 14 h 23"/>
                <a:gd name="T16" fmla="*/ 0 w 20"/>
                <a:gd name="T17" fmla="*/ 15 h 23"/>
                <a:gd name="T18" fmla="*/ 1 w 20"/>
                <a:gd name="T19" fmla="*/ 17 h 23"/>
                <a:gd name="T20" fmla="*/ 1 w 20"/>
                <a:gd name="T21" fmla="*/ 17 h 23"/>
                <a:gd name="T22" fmla="*/ 3 w 20"/>
                <a:gd name="T23" fmla="*/ 18 h 23"/>
                <a:gd name="T24" fmla="*/ 4 w 20"/>
                <a:gd name="T25" fmla="*/ 18 h 23"/>
                <a:gd name="T26" fmla="*/ 4 w 20"/>
                <a:gd name="T27" fmla="*/ 19 h 23"/>
                <a:gd name="T28" fmla="*/ 3 w 20"/>
                <a:gd name="T29" fmla="*/ 21 h 23"/>
                <a:gd name="T30" fmla="*/ 3 w 20"/>
                <a:gd name="T31" fmla="*/ 22 h 23"/>
                <a:gd name="T32" fmla="*/ 5 w 20"/>
                <a:gd name="T33" fmla="*/ 22 h 23"/>
                <a:gd name="T34" fmla="*/ 7 w 20"/>
                <a:gd name="T35" fmla="*/ 22 h 23"/>
                <a:gd name="T36" fmla="*/ 8 w 20"/>
                <a:gd name="T37" fmla="*/ 23 h 23"/>
                <a:gd name="T38" fmla="*/ 8 w 20"/>
                <a:gd name="T39" fmla="*/ 22 h 23"/>
                <a:gd name="T40" fmla="*/ 10 w 20"/>
                <a:gd name="T41" fmla="*/ 23 h 23"/>
                <a:gd name="T42" fmla="*/ 11 w 20"/>
                <a:gd name="T43" fmla="*/ 22 h 23"/>
                <a:gd name="T44" fmla="*/ 12 w 20"/>
                <a:gd name="T45" fmla="*/ 22 h 23"/>
                <a:gd name="T46" fmla="*/ 15 w 20"/>
                <a:gd name="T47" fmla="*/ 22 h 23"/>
                <a:gd name="T48" fmla="*/ 16 w 20"/>
                <a:gd name="T49" fmla="*/ 21 h 23"/>
                <a:gd name="T50" fmla="*/ 17 w 20"/>
                <a:gd name="T51" fmla="*/ 20 h 23"/>
                <a:gd name="T52" fmla="*/ 18 w 20"/>
                <a:gd name="T53" fmla="*/ 19 h 23"/>
                <a:gd name="T54" fmla="*/ 15 w 20"/>
                <a:gd name="T55" fmla="*/ 17 h 23"/>
                <a:gd name="T56" fmla="*/ 15 w 20"/>
                <a:gd name="T57" fmla="*/ 15 h 23"/>
                <a:gd name="T58" fmla="*/ 15 w 20"/>
                <a:gd name="T59" fmla="*/ 14 h 23"/>
                <a:gd name="T60" fmla="*/ 17 w 20"/>
                <a:gd name="T61" fmla="*/ 13 h 23"/>
                <a:gd name="T62" fmla="*/ 19 w 20"/>
                <a:gd name="T63" fmla="*/ 12 h 23"/>
                <a:gd name="T64" fmla="*/ 20 w 20"/>
                <a:gd name="T65" fmla="*/ 12 h 23"/>
                <a:gd name="T66" fmla="*/ 20 w 20"/>
                <a:gd name="T67" fmla="*/ 11 h 23"/>
                <a:gd name="T68" fmla="*/ 20 w 20"/>
                <a:gd name="T69" fmla="*/ 9 h 23"/>
                <a:gd name="T70" fmla="*/ 19 w 20"/>
                <a:gd name="T71" fmla="*/ 8 h 23"/>
                <a:gd name="T72" fmla="*/ 19 w 20"/>
                <a:gd name="T73" fmla="*/ 6 h 23"/>
                <a:gd name="T74" fmla="*/ 19 w 20"/>
                <a:gd name="T75" fmla="*/ 5 h 23"/>
                <a:gd name="T76" fmla="*/ 19 w 20"/>
                <a:gd name="T77" fmla="*/ 3 h 23"/>
                <a:gd name="T78" fmla="*/ 19 w 20"/>
                <a:gd name="T79" fmla="*/ 3 h 23"/>
                <a:gd name="T80" fmla="*/ 18 w 20"/>
                <a:gd name="T81" fmla="*/ 2 h 23"/>
                <a:gd name="T82" fmla="*/ 17 w 20"/>
                <a:gd name="T83" fmla="*/ 2 h 23"/>
                <a:gd name="T84" fmla="*/ 17 w 20"/>
                <a:gd name="T85" fmla="*/ 0 h 23"/>
                <a:gd name="T86" fmla="*/ 15 w 20"/>
                <a:gd name="T87" fmla="*/ 1 h 23"/>
                <a:gd name="T88" fmla="*/ 13 w 20"/>
                <a:gd name="T89" fmla="*/ 2 h 23"/>
                <a:gd name="T90" fmla="*/ 11 w 20"/>
                <a:gd name="T91" fmla="*/ 2 h 23"/>
                <a:gd name="T92" fmla="*/ 11 w 20"/>
                <a:gd name="T93" fmla="*/ 1 h 23"/>
                <a:gd name="T94" fmla="*/ 9 w 20"/>
                <a:gd name="T95" fmla="*/ 0 h 23"/>
                <a:gd name="T96" fmla="*/ 9 w 20"/>
                <a:gd name="T97" fmla="*/ 0 h 23"/>
                <a:gd name="T98" fmla="*/ 8 w 20"/>
                <a:gd name="T99" fmla="*/ 0 h 23"/>
                <a:gd name="T100" fmla="*/ 6 w 20"/>
                <a:gd name="T101" fmla="*/ 0 h 23"/>
                <a:gd name="T102" fmla="*/ 6 w 20"/>
                <a:gd name="T103" fmla="*/ 1 h 23"/>
                <a:gd name="T104" fmla="*/ 7 w 20"/>
                <a:gd name="T105" fmla="*/ 3 h 23"/>
                <a:gd name="T106" fmla="*/ 6 w 20"/>
                <a:gd name="T107" fmla="*/ 4 h 23"/>
                <a:gd name="T108" fmla="*/ 4 w 20"/>
                <a:gd name="T109" fmla="*/ 3 h 23"/>
                <a:gd name="T110" fmla="*/ 2 w 20"/>
                <a:gd name="T111" fmla="*/ 4 h 23"/>
                <a:gd name="T112" fmla="*/ 2 w 20"/>
                <a:gd name="T113" fmla="*/ 4 h 23"/>
                <a:gd name="T114" fmla="*/ 2 w 20"/>
                <a:gd name="T115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" h="23">
                  <a:moveTo>
                    <a:pt x="2" y="6"/>
                  </a:moveTo>
                  <a:cubicBezTo>
                    <a:pt x="2" y="7"/>
                    <a:pt x="1" y="7"/>
                    <a:pt x="1" y="7"/>
                  </a:cubicBezTo>
                  <a:cubicBezTo>
                    <a:pt x="1" y="7"/>
                    <a:pt x="2" y="8"/>
                    <a:pt x="2" y="8"/>
                  </a:cubicBezTo>
                  <a:cubicBezTo>
                    <a:pt x="2" y="8"/>
                    <a:pt x="1" y="8"/>
                    <a:pt x="1" y="9"/>
                  </a:cubicBezTo>
                  <a:cubicBezTo>
                    <a:pt x="1" y="9"/>
                    <a:pt x="0" y="9"/>
                    <a:pt x="0" y="9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0" y="15"/>
                    <a:pt x="0" y="15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2" y="18"/>
                    <a:pt x="3" y="18"/>
                  </a:cubicBezTo>
                  <a:cubicBezTo>
                    <a:pt x="3" y="18"/>
                    <a:pt x="3" y="18"/>
                    <a:pt x="4" y="18"/>
                  </a:cubicBezTo>
                  <a:cubicBezTo>
                    <a:pt x="4" y="18"/>
                    <a:pt x="5" y="18"/>
                    <a:pt x="4" y="19"/>
                  </a:cubicBezTo>
                  <a:cubicBezTo>
                    <a:pt x="4" y="19"/>
                    <a:pt x="3" y="20"/>
                    <a:pt x="3" y="21"/>
                  </a:cubicBezTo>
                  <a:cubicBezTo>
                    <a:pt x="3" y="21"/>
                    <a:pt x="3" y="22"/>
                    <a:pt x="3" y="22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6" y="22"/>
                    <a:pt x="6" y="22"/>
                    <a:pt x="7" y="22"/>
                  </a:cubicBezTo>
                  <a:cubicBezTo>
                    <a:pt x="7" y="22"/>
                    <a:pt x="8" y="22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3"/>
                    <a:pt x="10" y="23"/>
                  </a:cubicBezTo>
                  <a:cubicBezTo>
                    <a:pt x="10" y="22"/>
                    <a:pt x="11" y="22"/>
                    <a:pt x="11" y="22"/>
                  </a:cubicBezTo>
                  <a:cubicBezTo>
                    <a:pt x="11" y="23"/>
                    <a:pt x="12" y="23"/>
                    <a:pt x="12" y="22"/>
                  </a:cubicBezTo>
                  <a:cubicBezTo>
                    <a:pt x="13" y="22"/>
                    <a:pt x="14" y="22"/>
                    <a:pt x="15" y="22"/>
                  </a:cubicBezTo>
                  <a:cubicBezTo>
                    <a:pt x="15" y="22"/>
                    <a:pt x="16" y="22"/>
                    <a:pt x="16" y="21"/>
                  </a:cubicBezTo>
                  <a:cubicBezTo>
                    <a:pt x="15" y="20"/>
                    <a:pt x="16" y="20"/>
                    <a:pt x="17" y="20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8"/>
                    <a:pt x="16" y="17"/>
                    <a:pt x="15" y="17"/>
                  </a:cubicBezTo>
                  <a:cubicBezTo>
                    <a:pt x="15" y="17"/>
                    <a:pt x="15" y="15"/>
                    <a:pt x="15" y="15"/>
                  </a:cubicBezTo>
                  <a:cubicBezTo>
                    <a:pt x="14" y="15"/>
                    <a:pt x="14" y="14"/>
                    <a:pt x="15" y="14"/>
                  </a:cubicBezTo>
                  <a:cubicBezTo>
                    <a:pt x="15" y="14"/>
                    <a:pt x="16" y="13"/>
                    <a:pt x="17" y="13"/>
                  </a:cubicBezTo>
                  <a:cubicBezTo>
                    <a:pt x="18" y="12"/>
                    <a:pt x="19" y="12"/>
                    <a:pt x="19" y="12"/>
                  </a:cubicBezTo>
                  <a:cubicBezTo>
                    <a:pt x="19" y="12"/>
                    <a:pt x="20" y="12"/>
                    <a:pt x="20" y="12"/>
                  </a:cubicBezTo>
                  <a:cubicBezTo>
                    <a:pt x="20" y="12"/>
                    <a:pt x="20" y="11"/>
                    <a:pt x="20" y="11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20" y="8"/>
                    <a:pt x="19" y="8"/>
                    <a:pt x="19" y="8"/>
                  </a:cubicBezTo>
                  <a:cubicBezTo>
                    <a:pt x="19" y="7"/>
                    <a:pt x="19" y="7"/>
                    <a:pt x="19" y="6"/>
                  </a:cubicBezTo>
                  <a:cubicBezTo>
                    <a:pt x="18" y="6"/>
                    <a:pt x="18" y="6"/>
                    <a:pt x="19" y="5"/>
                  </a:cubicBezTo>
                  <a:cubicBezTo>
                    <a:pt x="19" y="5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8" y="3"/>
                    <a:pt x="18" y="2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6" y="2"/>
                    <a:pt x="18" y="1"/>
                    <a:pt x="17" y="0"/>
                  </a:cubicBezTo>
                  <a:cubicBezTo>
                    <a:pt x="17" y="0"/>
                    <a:pt x="16" y="1"/>
                    <a:pt x="15" y="1"/>
                  </a:cubicBezTo>
                  <a:cubicBezTo>
                    <a:pt x="14" y="1"/>
                    <a:pt x="13" y="2"/>
                    <a:pt x="13" y="2"/>
                  </a:cubicBezTo>
                  <a:cubicBezTo>
                    <a:pt x="12" y="3"/>
                    <a:pt x="11" y="2"/>
                    <a:pt x="11" y="2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10" y="1"/>
                    <a:pt x="9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6" y="1"/>
                    <a:pt x="6" y="2"/>
                    <a:pt x="7" y="3"/>
                  </a:cubicBezTo>
                  <a:cubicBezTo>
                    <a:pt x="7" y="4"/>
                    <a:pt x="6" y="3"/>
                    <a:pt x="6" y="4"/>
                  </a:cubicBezTo>
                  <a:cubicBezTo>
                    <a:pt x="6" y="4"/>
                    <a:pt x="4" y="4"/>
                    <a:pt x="4" y="3"/>
                  </a:cubicBezTo>
                  <a:cubicBezTo>
                    <a:pt x="4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2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7" name="Freeform 267">
              <a:extLst>
                <a:ext uri="{FF2B5EF4-FFF2-40B4-BE49-F238E27FC236}">
                  <a16:creationId xmlns:a16="http://schemas.microsoft.com/office/drawing/2014/main" id="{6149899E-99C4-48E7-A2D1-AB9970D37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48038" y="1511300"/>
              <a:ext cx="87312" cy="139700"/>
            </a:xfrm>
            <a:custGeom>
              <a:avLst/>
              <a:gdLst>
                <a:gd name="T0" fmla="*/ 20 w 24"/>
                <a:gd name="T1" fmla="*/ 33 h 39"/>
                <a:gd name="T2" fmla="*/ 24 w 24"/>
                <a:gd name="T3" fmla="*/ 30 h 39"/>
                <a:gd name="T4" fmla="*/ 23 w 24"/>
                <a:gd name="T5" fmla="*/ 28 h 39"/>
                <a:gd name="T6" fmla="*/ 20 w 24"/>
                <a:gd name="T7" fmla="*/ 25 h 39"/>
                <a:gd name="T8" fmla="*/ 22 w 24"/>
                <a:gd name="T9" fmla="*/ 24 h 39"/>
                <a:gd name="T10" fmla="*/ 20 w 24"/>
                <a:gd name="T11" fmla="*/ 23 h 39"/>
                <a:gd name="T12" fmla="*/ 21 w 24"/>
                <a:gd name="T13" fmla="*/ 22 h 39"/>
                <a:gd name="T14" fmla="*/ 20 w 24"/>
                <a:gd name="T15" fmla="*/ 21 h 39"/>
                <a:gd name="T16" fmla="*/ 20 w 24"/>
                <a:gd name="T17" fmla="*/ 20 h 39"/>
                <a:gd name="T18" fmla="*/ 20 w 24"/>
                <a:gd name="T19" fmla="*/ 18 h 39"/>
                <a:gd name="T20" fmla="*/ 21 w 24"/>
                <a:gd name="T21" fmla="*/ 17 h 39"/>
                <a:gd name="T22" fmla="*/ 18 w 24"/>
                <a:gd name="T23" fmla="*/ 14 h 39"/>
                <a:gd name="T24" fmla="*/ 19 w 24"/>
                <a:gd name="T25" fmla="*/ 12 h 39"/>
                <a:gd name="T26" fmla="*/ 20 w 24"/>
                <a:gd name="T27" fmla="*/ 10 h 39"/>
                <a:gd name="T28" fmla="*/ 19 w 24"/>
                <a:gd name="T29" fmla="*/ 9 h 39"/>
                <a:gd name="T30" fmla="*/ 17 w 24"/>
                <a:gd name="T31" fmla="*/ 8 h 39"/>
                <a:gd name="T32" fmla="*/ 17 w 24"/>
                <a:gd name="T33" fmla="*/ 7 h 39"/>
                <a:gd name="T34" fmla="*/ 17 w 24"/>
                <a:gd name="T35" fmla="*/ 5 h 39"/>
                <a:gd name="T36" fmla="*/ 18 w 24"/>
                <a:gd name="T37" fmla="*/ 5 h 39"/>
                <a:gd name="T38" fmla="*/ 19 w 24"/>
                <a:gd name="T39" fmla="*/ 4 h 39"/>
                <a:gd name="T40" fmla="*/ 19 w 24"/>
                <a:gd name="T41" fmla="*/ 3 h 39"/>
                <a:gd name="T42" fmla="*/ 16 w 24"/>
                <a:gd name="T43" fmla="*/ 1 h 39"/>
                <a:gd name="T44" fmla="*/ 14 w 24"/>
                <a:gd name="T45" fmla="*/ 1 h 39"/>
                <a:gd name="T46" fmla="*/ 12 w 24"/>
                <a:gd name="T47" fmla="*/ 1 h 39"/>
                <a:gd name="T48" fmla="*/ 11 w 24"/>
                <a:gd name="T49" fmla="*/ 3 h 39"/>
                <a:gd name="T50" fmla="*/ 10 w 24"/>
                <a:gd name="T51" fmla="*/ 5 h 39"/>
                <a:gd name="T52" fmla="*/ 9 w 24"/>
                <a:gd name="T53" fmla="*/ 6 h 39"/>
                <a:gd name="T54" fmla="*/ 8 w 24"/>
                <a:gd name="T55" fmla="*/ 6 h 39"/>
                <a:gd name="T56" fmla="*/ 6 w 24"/>
                <a:gd name="T57" fmla="*/ 6 h 39"/>
                <a:gd name="T58" fmla="*/ 4 w 24"/>
                <a:gd name="T59" fmla="*/ 6 h 39"/>
                <a:gd name="T60" fmla="*/ 1 w 24"/>
                <a:gd name="T61" fmla="*/ 4 h 39"/>
                <a:gd name="T62" fmla="*/ 0 w 24"/>
                <a:gd name="T63" fmla="*/ 5 h 39"/>
                <a:gd name="T64" fmla="*/ 2 w 24"/>
                <a:gd name="T65" fmla="*/ 7 h 39"/>
                <a:gd name="T66" fmla="*/ 5 w 24"/>
                <a:gd name="T67" fmla="*/ 9 h 39"/>
                <a:gd name="T68" fmla="*/ 6 w 24"/>
                <a:gd name="T69" fmla="*/ 11 h 39"/>
                <a:gd name="T70" fmla="*/ 6 w 24"/>
                <a:gd name="T71" fmla="*/ 13 h 39"/>
                <a:gd name="T72" fmla="*/ 6 w 24"/>
                <a:gd name="T73" fmla="*/ 15 h 39"/>
                <a:gd name="T74" fmla="*/ 6 w 24"/>
                <a:gd name="T75" fmla="*/ 16 h 39"/>
                <a:gd name="T76" fmla="*/ 7 w 24"/>
                <a:gd name="T77" fmla="*/ 18 h 39"/>
                <a:gd name="T78" fmla="*/ 9 w 24"/>
                <a:gd name="T79" fmla="*/ 18 h 39"/>
                <a:gd name="T80" fmla="*/ 9 w 24"/>
                <a:gd name="T81" fmla="*/ 20 h 39"/>
                <a:gd name="T82" fmla="*/ 9 w 24"/>
                <a:gd name="T83" fmla="*/ 21 h 39"/>
                <a:gd name="T84" fmla="*/ 8 w 24"/>
                <a:gd name="T85" fmla="*/ 22 h 39"/>
                <a:gd name="T86" fmla="*/ 5 w 24"/>
                <a:gd name="T87" fmla="*/ 24 h 39"/>
                <a:gd name="T88" fmla="*/ 4 w 24"/>
                <a:gd name="T89" fmla="*/ 25 h 39"/>
                <a:gd name="T90" fmla="*/ 3 w 24"/>
                <a:gd name="T91" fmla="*/ 27 h 39"/>
                <a:gd name="T92" fmla="*/ 1 w 24"/>
                <a:gd name="T93" fmla="*/ 27 h 39"/>
                <a:gd name="T94" fmla="*/ 0 w 24"/>
                <a:gd name="T95" fmla="*/ 29 h 39"/>
                <a:gd name="T96" fmla="*/ 0 w 24"/>
                <a:gd name="T97" fmla="*/ 30 h 39"/>
                <a:gd name="T98" fmla="*/ 0 w 24"/>
                <a:gd name="T99" fmla="*/ 32 h 39"/>
                <a:gd name="T100" fmla="*/ 1 w 24"/>
                <a:gd name="T101" fmla="*/ 34 h 39"/>
                <a:gd name="T102" fmla="*/ 0 w 24"/>
                <a:gd name="T103" fmla="*/ 37 h 39"/>
                <a:gd name="T104" fmla="*/ 2 w 24"/>
                <a:gd name="T105" fmla="*/ 38 h 39"/>
                <a:gd name="T106" fmla="*/ 4 w 24"/>
                <a:gd name="T107" fmla="*/ 38 h 39"/>
                <a:gd name="T108" fmla="*/ 6 w 24"/>
                <a:gd name="T109" fmla="*/ 39 h 39"/>
                <a:gd name="T110" fmla="*/ 14 w 24"/>
                <a:gd name="T111" fmla="*/ 37 h 39"/>
                <a:gd name="T112" fmla="*/ 16 w 24"/>
                <a:gd name="T113" fmla="*/ 37 h 39"/>
                <a:gd name="T114" fmla="*/ 17 w 24"/>
                <a:gd name="T115" fmla="*/ 36 h 39"/>
                <a:gd name="T116" fmla="*/ 20 w 24"/>
                <a:gd name="T1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" h="39">
                  <a:moveTo>
                    <a:pt x="20" y="33"/>
                  </a:moveTo>
                  <a:cubicBezTo>
                    <a:pt x="21" y="32"/>
                    <a:pt x="23" y="31"/>
                    <a:pt x="24" y="30"/>
                  </a:cubicBezTo>
                  <a:cubicBezTo>
                    <a:pt x="24" y="29"/>
                    <a:pt x="24" y="29"/>
                    <a:pt x="23" y="28"/>
                  </a:cubicBezTo>
                  <a:cubicBezTo>
                    <a:pt x="22" y="27"/>
                    <a:pt x="20" y="26"/>
                    <a:pt x="20" y="25"/>
                  </a:cubicBezTo>
                  <a:cubicBezTo>
                    <a:pt x="20" y="25"/>
                    <a:pt x="22" y="25"/>
                    <a:pt x="22" y="24"/>
                  </a:cubicBezTo>
                  <a:cubicBezTo>
                    <a:pt x="22" y="23"/>
                    <a:pt x="21" y="23"/>
                    <a:pt x="20" y="23"/>
                  </a:cubicBezTo>
                  <a:cubicBezTo>
                    <a:pt x="20" y="22"/>
                    <a:pt x="21" y="22"/>
                    <a:pt x="21" y="22"/>
                  </a:cubicBezTo>
                  <a:cubicBezTo>
                    <a:pt x="21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20" y="20"/>
                    <a:pt x="19" y="19"/>
                    <a:pt x="20" y="18"/>
                  </a:cubicBezTo>
                  <a:cubicBezTo>
                    <a:pt x="20" y="18"/>
                    <a:pt x="21" y="18"/>
                    <a:pt x="21" y="17"/>
                  </a:cubicBezTo>
                  <a:cubicBezTo>
                    <a:pt x="20" y="16"/>
                    <a:pt x="19" y="14"/>
                    <a:pt x="18" y="14"/>
                  </a:cubicBezTo>
                  <a:cubicBezTo>
                    <a:pt x="18" y="13"/>
                    <a:pt x="19" y="12"/>
                    <a:pt x="19" y="12"/>
                  </a:cubicBezTo>
                  <a:cubicBezTo>
                    <a:pt x="19" y="12"/>
                    <a:pt x="20" y="11"/>
                    <a:pt x="20" y="10"/>
                  </a:cubicBezTo>
                  <a:cubicBezTo>
                    <a:pt x="20" y="10"/>
                    <a:pt x="19" y="9"/>
                    <a:pt x="19" y="9"/>
                  </a:cubicBezTo>
                  <a:cubicBezTo>
                    <a:pt x="18" y="9"/>
                    <a:pt x="18" y="9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6"/>
                    <a:pt x="17" y="6"/>
                    <a:pt x="17" y="5"/>
                  </a:cubicBezTo>
                  <a:cubicBezTo>
                    <a:pt x="17" y="5"/>
                    <a:pt x="18" y="5"/>
                    <a:pt x="18" y="5"/>
                  </a:cubicBezTo>
                  <a:cubicBezTo>
                    <a:pt x="18" y="4"/>
                    <a:pt x="19" y="4"/>
                    <a:pt x="19" y="4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2"/>
                    <a:pt x="17" y="2"/>
                    <a:pt x="16" y="1"/>
                  </a:cubicBezTo>
                  <a:cubicBezTo>
                    <a:pt x="16" y="0"/>
                    <a:pt x="15" y="0"/>
                    <a:pt x="14" y="1"/>
                  </a:cubicBezTo>
                  <a:cubicBezTo>
                    <a:pt x="14" y="1"/>
                    <a:pt x="12" y="1"/>
                    <a:pt x="12" y="1"/>
                  </a:cubicBezTo>
                  <a:cubicBezTo>
                    <a:pt x="12" y="2"/>
                    <a:pt x="11" y="2"/>
                    <a:pt x="11" y="3"/>
                  </a:cubicBezTo>
                  <a:cubicBezTo>
                    <a:pt x="11" y="4"/>
                    <a:pt x="11" y="5"/>
                    <a:pt x="10" y="5"/>
                  </a:cubicBezTo>
                  <a:cubicBezTo>
                    <a:pt x="9" y="5"/>
                    <a:pt x="10" y="5"/>
                    <a:pt x="9" y="6"/>
                  </a:cubicBezTo>
                  <a:cubicBezTo>
                    <a:pt x="9" y="7"/>
                    <a:pt x="9" y="6"/>
                    <a:pt x="8" y="6"/>
                  </a:cubicBezTo>
                  <a:cubicBezTo>
                    <a:pt x="7" y="6"/>
                    <a:pt x="7" y="5"/>
                    <a:pt x="6" y="6"/>
                  </a:cubicBezTo>
                  <a:cubicBezTo>
                    <a:pt x="6" y="6"/>
                    <a:pt x="5" y="6"/>
                    <a:pt x="4" y="6"/>
                  </a:cubicBezTo>
                  <a:cubicBezTo>
                    <a:pt x="3" y="6"/>
                    <a:pt x="2" y="4"/>
                    <a:pt x="1" y="4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1" y="6"/>
                    <a:pt x="2" y="7"/>
                  </a:cubicBezTo>
                  <a:cubicBezTo>
                    <a:pt x="3" y="7"/>
                    <a:pt x="6" y="8"/>
                    <a:pt x="5" y="9"/>
                  </a:cubicBezTo>
                  <a:cubicBezTo>
                    <a:pt x="5" y="10"/>
                    <a:pt x="5" y="11"/>
                    <a:pt x="6" y="11"/>
                  </a:cubicBezTo>
                  <a:cubicBezTo>
                    <a:pt x="6" y="11"/>
                    <a:pt x="5" y="13"/>
                    <a:pt x="6" y="13"/>
                  </a:cubicBezTo>
                  <a:cubicBezTo>
                    <a:pt x="7" y="14"/>
                    <a:pt x="7" y="15"/>
                    <a:pt x="6" y="15"/>
                  </a:cubicBezTo>
                  <a:cubicBezTo>
                    <a:pt x="5" y="15"/>
                    <a:pt x="6" y="16"/>
                    <a:pt x="6" y="16"/>
                  </a:cubicBezTo>
                  <a:cubicBezTo>
                    <a:pt x="7" y="17"/>
                    <a:pt x="7" y="17"/>
                    <a:pt x="7" y="18"/>
                  </a:cubicBezTo>
                  <a:cubicBezTo>
                    <a:pt x="7" y="18"/>
                    <a:pt x="8" y="18"/>
                    <a:pt x="9" y="18"/>
                  </a:cubicBezTo>
                  <a:cubicBezTo>
                    <a:pt x="10" y="19"/>
                    <a:pt x="9" y="19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8" y="21"/>
                    <a:pt x="8" y="22"/>
                  </a:cubicBezTo>
                  <a:cubicBezTo>
                    <a:pt x="7" y="23"/>
                    <a:pt x="6" y="24"/>
                    <a:pt x="5" y="24"/>
                  </a:cubicBezTo>
                  <a:cubicBezTo>
                    <a:pt x="5" y="24"/>
                    <a:pt x="5" y="25"/>
                    <a:pt x="4" y="25"/>
                  </a:cubicBezTo>
                  <a:cubicBezTo>
                    <a:pt x="3" y="26"/>
                    <a:pt x="3" y="26"/>
                    <a:pt x="3" y="27"/>
                  </a:cubicBezTo>
                  <a:cubicBezTo>
                    <a:pt x="3" y="27"/>
                    <a:pt x="2" y="27"/>
                    <a:pt x="1" y="27"/>
                  </a:cubicBezTo>
                  <a:cubicBezTo>
                    <a:pt x="0" y="27"/>
                    <a:pt x="1" y="29"/>
                    <a:pt x="0" y="29"/>
                  </a:cubicBezTo>
                  <a:cubicBezTo>
                    <a:pt x="0" y="29"/>
                    <a:pt x="0" y="30"/>
                    <a:pt x="0" y="30"/>
                  </a:cubicBezTo>
                  <a:cubicBezTo>
                    <a:pt x="1" y="31"/>
                    <a:pt x="0" y="31"/>
                    <a:pt x="0" y="32"/>
                  </a:cubicBezTo>
                  <a:cubicBezTo>
                    <a:pt x="1" y="32"/>
                    <a:pt x="1" y="33"/>
                    <a:pt x="1" y="34"/>
                  </a:cubicBezTo>
                  <a:cubicBezTo>
                    <a:pt x="0" y="36"/>
                    <a:pt x="0" y="37"/>
                    <a:pt x="0" y="37"/>
                  </a:cubicBezTo>
                  <a:cubicBezTo>
                    <a:pt x="1" y="37"/>
                    <a:pt x="2" y="38"/>
                    <a:pt x="2" y="38"/>
                  </a:cubicBezTo>
                  <a:cubicBezTo>
                    <a:pt x="3" y="38"/>
                    <a:pt x="3" y="39"/>
                    <a:pt x="4" y="38"/>
                  </a:cubicBezTo>
                  <a:cubicBezTo>
                    <a:pt x="4" y="38"/>
                    <a:pt x="4" y="39"/>
                    <a:pt x="6" y="39"/>
                  </a:cubicBezTo>
                  <a:cubicBezTo>
                    <a:pt x="8" y="39"/>
                    <a:pt x="12" y="37"/>
                    <a:pt x="14" y="37"/>
                  </a:cubicBezTo>
                  <a:cubicBezTo>
                    <a:pt x="14" y="37"/>
                    <a:pt x="15" y="37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8" y="35"/>
                    <a:pt x="20" y="34"/>
                    <a:pt x="20" y="3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8" name="Freeform 268">
              <a:extLst>
                <a:ext uri="{FF2B5EF4-FFF2-40B4-BE49-F238E27FC236}">
                  <a16:creationId xmlns:a16="http://schemas.microsoft.com/office/drawing/2014/main" id="{129CA2FF-1F11-49C1-B7D3-3564DFB983C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35325" y="1951038"/>
              <a:ext cx="177800" cy="139700"/>
            </a:xfrm>
            <a:custGeom>
              <a:avLst/>
              <a:gdLst>
                <a:gd name="T0" fmla="*/ 29 w 49"/>
                <a:gd name="T1" fmla="*/ 8 h 39"/>
                <a:gd name="T2" fmla="*/ 25 w 49"/>
                <a:gd name="T3" fmla="*/ 8 h 39"/>
                <a:gd name="T4" fmla="*/ 22 w 49"/>
                <a:gd name="T5" fmla="*/ 7 h 39"/>
                <a:gd name="T6" fmla="*/ 17 w 49"/>
                <a:gd name="T7" fmla="*/ 3 h 39"/>
                <a:gd name="T8" fmla="*/ 12 w 49"/>
                <a:gd name="T9" fmla="*/ 0 h 39"/>
                <a:gd name="T10" fmla="*/ 10 w 49"/>
                <a:gd name="T11" fmla="*/ 0 h 39"/>
                <a:gd name="T12" fmla="*/ 8 w 49"/>
                <a:gd name="T13" fmla="*/ 1 h 39"/>
                <a:gd name="T14" fmla="*/ 5 w 49"/>
                <a:gd name="T15" fmla="*/ 2 h 39"/>
                <a:gd name="T16" fmla="*/ 7 w 49"/>
                <a:gd name="T17" fmla="*/ 4 h 39"/>
                <a:gd name="T18" fmla="*/ 6 w 49"/>
                <a:gd name="T19" fmla="*/ 5 h 39"/>
                <a:gd name="T20" fmla="*/ 4 w 49"/>
                <a:gd name="T21" fmla="*/ 6 h 39"/>
                <a:gd name="T22" fmla="*/ 2 w 49"/>
                <a:gd name="T23" fmla="*/ 7 h 39"/>
                <a:gd name="T24" fmla="*/ 0 w 49"/>
                <a:gd name="T25" fmla="*/ 6 h 39"/>
                <a:gd name="T26" fmla="*/ 0 w 49"/>
                <a:gd name="T27" fmla="*/ 7 h 39"/>
                <a:gd name="T28" fmla="*/ 0 w 49"/>
                <a:gd name="T29" fmla="*/ 8 h 39"/>
                <a:gd name="T30" fmla="*/ 0 w 49"/>
                <a:gd name="T31" fmla="*/ 10 h 39"/>
                <a:gd name="T32" fmla="*/ 2 w 49"/>
                <a:gd name="T33" fmla="*/ 13 h 39"/>
                <a:gd name="T34" fmla="*/ 5 w 49"/>
                <a:gd name="T35" fmla="*/ 18 h 39"/>
                <a:gd name="T36" fmla="*/ 7 w 49"/>
                <a:gd name="T37" fmla="*/ 20 h 39"/>
                <a:gd name="T38" fmla="*/ 9 w 49"/>
                <a:gd name="T39" fmla="*/ 23 h 39"/>
                <a:gd name="T40" fmla="*/ 10 w 49"/>
                <a:gd name="T41" fmla="*/ 26 h 39"/>
                <a:gd name="T42" fmla="*/ 12 w 49"/>
                <a:gd name="T43" fmla="*/ 30 h 39"/>
                <a:gd name="T44" fmla="*/ 14 w 49"/>
                <a:gd name="T45" fmla="*/ 33 h 39"/>
                <a:gd name="T46" fmla="*/ 17 w 49"/>
                <a:gd name="T47" fmla="*/ 36 h 39"/>
                <a:gd name="T48" fmla="*/ 17 w 49"/>
                <a:gd name="T49" fmla="*/ 38 h 39"/>
                <a:gd name="T50" fmla="*/ 18 w 49"/>
                <a:gd name="T51" fmla="*/ 39 h 39"/>
                <a:gd name="T52" fmla="*/ 19 w 49"/>
                <a:gd name="T53" fmla="*/ 39 h 39"/>
                <a:gd name="T54" fmla="*/ 19 w 49"/>
                <a:gd name="T55" fmla="*/ 37 h 39"/>
                <a:gd name="T56" fmla="*/ 20 w 49"/>
                <a:gd name="T57" fmla="*/ 37 h 39"/>
                <a:gd name="T58" fmla="*/ 22 w 49"/>
                <a:gd name="T59" fmla="*/ 37 h 39"/>
                <a:gd name="T60" fmla="*/ 25 w 49"/>
                <a:gd name="T61" fmla="*/ 37 h 39"/>
                <a:gd name="T62" fmla="*/ 28 w 49"/>
                <a:gd name="T63" fmla="*/ 38 h 39"/>
                <a:gd name="T64" fmla="*/ 30 w 49"/>
                <a:gd name="T65" fmla="*/ 37 h 39"/>
                <a:gd name="T66" fmla="*/ 33 w 49"/>
                <a:gd name="T67" fmla="*/ 34 h 39"/>
                <a:gd name="T68" fmla="*/ 38 w 49"/>
                <a:gd name="T69" fmla="*/ 34 h 39"/>
                <a:gd name="T70" fmla="*/ 47 w 49"/>
                <a:gd name="T71" fmla="*/ 31 h 39"/>
                <a:gd name="T72" fmla="*/ 49 w 49"/>
                <a:gd name="T73" fmla="*/ 26 h 39"/>
                <a:gd name="T74" fmla="*/ 48 w 49"/>
                <a:gd name="T75" fmla="*/ 24 h 39"/>
                <a:gd name="T76" fmla="*/ 42 w 49"/>
                <a:gd name="T77" fmla="*/ 23 h 39"/>
                <a:gd name="T78" fmla="*/ 40 w 49"/>
                <a:gd name="T79" fmla="*/ 21 h 39"/>
                <a:gd name="T80" fmla="*/ 39 w 49"/>
                <a:gd name="T81" fmla="*/ 19 h 39"/>
                <a:gd name="T82" fmla="*/ 37 w 49"/>
                <a:gd name="T83" fmla="*/ 18 h 39"/>
                <a:gd name="T84" fmla="*/ 36 w 49"/>
                <a:gd name="T85" fmla="*/ 16 h 39"/>
                <a:gd name="T86" fmla="*/ 35 w 49"/>
                <a:gd name="T87" fmla="*/ 13 h 39"/>
                <a:gd name="T88" fmla="*/ 32 w 49"/>
                <a:gd name="T89" fmla="*/ 10 h 39"/>
                <a:gd name="T90" fmla="*/ 32 w 49"/>
                <a:gd name="T91" fmla="*/ 9 h 39"/>
                <a:gd name="T92" fmla="*/ 30 w 49"/>
                <a:gd name="T93" fmla="*/ 9 h 39"/>
                <a:gd name="T94" fmla="*/ 29 w 49"/>
                <a:gd name="T95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9" h="39">
                  <a:moveTo>
                    <a:pt x="29" y="8"/>
                  </a:moveTo>
                  <a:cubicBezTo>
                    <a:pt x="29" y="8"/>
                    <a:pt x="25" y="8"/>
                    <a:pt x="25" y="8"/>
                  </a:cubicBezTo>
                  <a:cubicBezTo>
                    <a:pt x="24" y="8"/>
                    <a:pt x="23" y="8"/>
                    <a:pt x="22" y="7"/>
                  </a:cubicBezTo>
                  <a:cubicBezTo>
                    <a:pt x="21" y="6"/>
                    <a:pt x="17" y="3"/>
                    <a:pt x="17" y="3"/>
                  </a:cubicBezTo>
                  <a:cubicBezTo>
                    <a:pt x="16" y="2"/>
                    <a:pt x="13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9" y="0"/>
                    <a:pt x="10" y="1"/>
                    <a:pt x="8" y="1"/>
                  </a:cubicBezTo>
                  <a:cubicBezTo>
                    <a:pt x="6" y="1"/>
                    <a:pt x="5" y="2"/>
                    <a:pt x="5" y="2"/>
                  </a:cubicBezTo>
                  <a:cubicBezTo>
                    <a:pt x="6" y="2"/>
                    <a:pt x="8" y="4"/>
                    <a:pt x="7" y="4"/>
                  </a:cubicBezTo>
                  <a:cubicBezTo>
                    <a:pt x="7" y="5"/>
                    <a:pt x="6" y="5"/>
                    <a:pt x="6" y="5"/>
                  </a:cubicBezTo>
                  <a:cubicBezTo>
                    <a:pt x="5" y="5"/>
                    <a:pt x="4" y="6"/>
                    <a:pt x="4" y="6"/>
                  </a:cubicBezTo>
                  <a:cubicBezTo>
                    <a:pt x="4" y="7"/>
                    <a:pt x="3" y="8"/>
                    <a:pt x="2" y="7"/>
                  </a:cubicBezTo>
                  <a:cubicBezTo>
                    <a:pt x="2" y="7"/>
                    <a:pt x="1" y="7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10"/>
                    <a:pt x="0" y="10"/>
                  </a:cubicBezTo>
                  <a:cubicBezTo>
                    <a:pt x="1" y="11"/>
                    <a:pt x="1" y="11"/>
                    <a:pt x="2" y="13"/>
                  </a:cubicBezTo>
                  <a:cubicBezTo>
                    <a:pt x="3" y="14"/>
                    <a:pt x="5" y="17"/>
                    <a:pt x="5" y="18"/>
                  </a:cubicBezTo>
                  <a:cubicBezTo>
                    <a:pt x="5" y="19"/>
                    <a:pt x="6" y="20"/>
                    <a:pt x="7" y="20"/>
                  </a:cubicBezTo>
                  <a:cubicBezTo>
                    <a:pt x="9" y="21"/>
                    <a:pt x="9" y="23"/>
                    <a:pt x="9" y="23"/>
                  </a:cubicBezTo>
                  <a:cubicBezTo>
                    <a:pt x="10" y="24"/>
                    <a:pt x="10" y="24"/>
                    <a:pt x="10" y="26"/>
                  </a:cubicBezTo>
                  <a:cubicBezTo>
                    <a:pt x="10" y="27"/>
                    <a:pt x="11" y="29"/>
                    <a:pt x="12" y="30"/>
                  </a:cubicBezTo>
                  <a:cubicBezTo>
                    <a:pt x="13" y="30"/>
                    <a:pt x="14" y="31"/>
                    <a:pt x="14" y="33"/>
                  </a:cubicBezTo>
                  <a:cubicBezTo>
                    <a:pt x="15" y="34"/>
                    <a:pt x="16" y="35"/>
                    <a:pt x="17" y="36"/>
                  </a:cubicBezTo>
                  <a:cubicBezTo>
                    <a:pt x="17" y="37"/>
                    <a:pt x="17" y="37"/>
                    <a:pt x="17" y="38"/>
                  </a:cubicBezTo>
                  <a:cubicBezTo>
                    <a:pt x="18" y="38"/>
                    <a:pt x="18" y="39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8"/>
                    <a:pt x="19" y="38"/>
                    <a:pt x="19" y="37"/>
                  </a:cubicBezTo>
                  <a:cubicBezTo>
                    <a:pt x="19" y="37"/>
                    <a:pt x="20" y="37"/>
                    <a:pt x="20" y="37"/>
                  </a:cubicBezTo>
                  <a:cubicBezTo>
                    <a:pt x="21" y="36"/>
                    <a:pt x="21" y="37"/>
                    <a:pt x="22" y="37"/>
                  </a:cubicBezTo>
                  <a:cubicBezTo>
                    <a:pt x="23" y="37"/>
                    <a:pt x="25" y="37"/>
                    <a:pt x="25" y="37"/>
                  </a:cubicBezTo>
                  <a:cubicBezTo>
                    <a:pt x="25" y="37"/>
                    <a:pt x="27" y="37"/>
                    <a:pt x="28" y="38"/>
                  </a:cubicBezTo>
                  <a:cubicBezTo>
                    <a:pt x="29" y="38"/>
                    <a:pt x="29" y="38"/>
                    <a:pt x="30" y="37"/>
                  </a:cubicBezTo>
                  <a:cubicBezTo>
                    <a:pt x="30" y="36"/>
                    <a:pt x="33" y="34"/>
                    <a:pt x="33" y="34"/>
                  </a:cubicBezTo>
                  <a:cubicBezTo>
                    <a:pt x="34" y="34"/>
                    <a:pt x="37" y="34"/>
                    <a:pt x="38" y="34"/>
                  </a:cubicBezTo>
                  <a:cubicBezTo>
                    <a:pt x="39" y="33"/>
                    <a:pt x="47" y="31"/>
                    <a:pt x="47" y="31"/>
                  </a:cubicBezTo>
                  <a:cubicBezTo>
                    <a:pt x="47" y="30"/>
                    <a:pt x="49" y="26"/>
                    <a:pt x="49" y="26"/>
                  </a:cubicBezTo>
                  <a:cubicBezTo>
                    <a:pt x="49" y="25"/>
                    <a:pt x="48" y="24"/>
                    <a:pt x="48" y="24"/>
                  </a:cubicBezTo>
                  <a:cubicBezTo>
                    <a:pt x="47" y="24"/>
                    <a:pt x="42" y="24"/>
                    <a:pt x="42" y="23"/>
                  </a:cubicBezTo>
                  <a:cubicBezTo>
                    <a:pt x="41" y="23"/>
                    <a:pt x="40" y="22"/>
                    <a:pt x="40" y="21"/>
                  </a:cubicBezTo>
                  <a:cubicBezTo>
                    <a:pt x="40" y="21"/>
                    <a:pt x="39" y="20"/>
                    <a:pt x="39" y="19"/>
                  </a:cubicBezTo>
                  <a:cubicBezTo>
                    <a:pt x="38" y="20"/>
                    <a:pt x="38" y="19"/>
                    <a:pt x="37" y="18"/>
                  </a:cubicBezTo>
                  <a:cubicBezTo>
                    <a:pt x="37" y="18"/>
                    <a:pt x="35" y="16"/>
                    <a:pt x="36" y="16"/>
                  </a:cubicBezTo>
                  <a:cubicBezTo>
                    <a:pt x="36" y="15"/>
                    <a:pt x="36" y="14"/>
                    <a:pt x="35" y="13"/>
                  </a:cubicBezTo>
                  <a:cubicBezTo>
                    <a:pt x="34" y="12"/>
                    <a:pt x="32" y="11"/>
                    <a:pt x="32" y="10"/>
                  </a:cubicBezTo>
                  <a:cubicBezTo>
                    <a:pt x="32" y="10"/>
                    <a:pt x="32" y="10"/>
                    <a:pt x="32" y="9"/>
                  </a:cubicBezTo>
                  <a:cubicBezTo>
                    <a:pt x="30" y="9"/>
                    <a:pt x="30" y="9"/>
                    <a:pt x="30" y="9"/>
                  </a:cubicBezTo>
                  <a:lnTo>
                    <a:pt x="29" y="8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9" name="Freeform 269">
              <a:extLst>
                <a:ext uri="{FF2B5EF4-FFF2-40B4-BE49-F238E27FC236}">
                  <a16:creationId xmlns:a16="http://schemas.microsoft.com/office/drawing/2014/main" id="{E8E378F1-3C79-443A-BDE0-98E469E19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90863" y="2014538"/>
              <a:ext cx="68262" cy="76200"/>
            </a:xfrm>
            <a:custGeom>
              <a:avLst/>
              <a:gdLst>
                <a:gd name="T0" fmla="*/ 9 w 19"/>
                <a:gd name="T1" fmla="*/ 1 h 21"/>
                <a:gd name="T2" fmla="*/ 9 w 19"/>
                <a:gd name="T3" fmla="*/ 2 h 21"/>
                <a:gd name="T4" fmla="*/ 8 w 19"/>
                <a:gd name="T5" fmla="*/ 4 h 21"/>
                <a:gd name="T6" fmla="*/ 7 w 19"/>
                <a:gd name="T7" fmla="*/ 6 h 21"/>
                <a:gd name="T8" fmla="*/ 8 w 19"/>
                <a:gd name="T9" fmla="*/ 6 h 21"/>
                <a:gd name="T10" fmla="*/ 9 w 19"/>
                <a:gd name="T11" fmla="*/ 8 h 21"/>
                <a:gd name="T12" fmla="*/ 7 w 19"/>
                <a:gd name="T13" fmla="*/ 13 h 21"/>
                <a:gd name="T14" fmla="*/ 0 w 19"/>
                <a:gd name="T15" fmla="*/ 15 h 21"/>
                <a:gd name="T16" fmla="*/ 3 w 19"/>
                <a:gd name="T17" fmla="*/ 21 h 21"/>
                <a:gd name="T18" fmla="*/ 3 w 19"/>
                <a:gd name="T19" fmla="*/ 21 h 21"/>
                <a:gd name="T20" fmla="*/ 7 w 19"/>
                <a:gd name="T21" fmla="*/ 20 h 21"/>
                <a:gd name="T22" fmla="*/ 8 w 19"/>
                <a:gd name="T23" fmla="*/ 18 h 21"/>
                <a:gd name="T24" fmla="*/ 11 w 19"/>
                <a:gd name="T25" fmla="*/ 18 h 21"/>
                <a:gd name="T26" fmla="*/ 12 w 19"/>
                <a:gd name="T27" fmla="*/ 16 h 21"/>
                <a:gd name="T28" fmla="*/ 14 w 19"/>
                <a:gd name="T29" fmla="*/ 15 h 21"/>
                <a:gd name="T30" fmla="*/ 14 w 19"/>
                <a:gd name="T31" fmla="*/ 12 h 21"/>
                <a:gd name="T32" fmla="*/ 16 w 19"/>
                <a:gd name="T33" fmla="*/ 10 h 21"/>
                <a:gd name="T34" fmla="*/ 18 w 19"/>
                <a:gd name="T35" fmla="*/ 8 h 21"/>
                <a:gd name="T36" fmla="*/ 18 w 19"/>
                <a:gd name="T37" fmla="*/ 6 h 21"/>
                <a:gd name="T38" fmla="*/ 16 w 19"/>
                <a:gd name="T39" fmla="*/ 4 h 21"/>
                <a:gd name="T40" fmla="*/ 12 w 19"/>
                <a:gd name="T41" fmla="*/ 3 h 21"/>
                <a:gd name="T42" fmla="*/ 11 w 19"/>
                <a:gd name="T43" fmla="*/ 0 h 21"/>
                <a:gd name="T44" fmla="*/ 10 w 19"/>
                <a:gd name="T45" fmla="*/ 1 h 21"/>
                <a:gd name="T46" fmla="*/ 9 w 19"/>
                <a:gd name="T47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" h="21">
                  <a:moveTo>
                    <a:pt x="9" y="1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6"/>
                    <a:pt x="9" y="7"/>
                    <a:pt x="9" y="8"/>
                  </a:cubicBezTo>
                  <a:cubicBezTo>
                    <a:pt x="9" y="8"/>
                    <a:pt x="7" y="12"/>
                    <a:pt x="7" y="13"/>
                  </a:cubicBezTo>
                  <a:cubicBezTo>
                    <a:pt x="7" y="13"/>
                    <a:pt x="3" y="14"/>
                    <a:pt x="0" y="15"/>
                  </a:cubicBezTo>
                  <a:cubicBezTo>
                    <a:pt x="1" y="16"/>
                    <a:pt x="2" y="19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5" y="20"/>
                    <a:pt x="6" y="20"/>
                    <a:pt x="7" y="20"/>
                  </a:cubicBezTo>
                  <a:cubicBezTo>
                    <a:pt x="8" y="20"/>
                    <a:pt x="7" y="19"/>
                    <a:pt x="8" y="18"/>
                  </a:cubicBezTo>
                  <a:cubicBezTo>
                    <a:pt x="9" y="17"/>
                    <a:pt x="10" y="18"/>
                    <a:pt x="11" y="18"/>
                  </a:cubicBezTo>
                  <a:cubicBezTo>
                    <a:pt x="11" y="17"/>
                    <a:pt x="11" y="16"/>
                    <a:pt x="12" y="16"/>
                  </a:cubicBezTo>
                  <a:cubicBezTo>
                    <a:pt x="13" y="15"/>
                    <a:pt x="14" y="15"/>
                    <a:pt x="14" y="15"/>
                  </a:cubicBezTo>
                  <a:cubicBezTo>
                    <a:pt x="14" y="14"/>
                    <a:pt x="14" y="12"/>
                    <a:pt x="14" y="12"/>
                  </a:cubicBezTo>
                  <a:cubicBezTo>
                    <a:pt x="15" y="12"/>
                    <a:pt x="16" y="11"/>
                    <a:pt x="16" y="10"/>
                  </a:cubicBezTo>
                  <a:cubicBezTo>
                    <a:pt x="16" y="10"/>
                    <a:pt x="18" y="8"/>
                    <a:pt x="18" y="8"/>
                  </a:cubicBezTo>
                  <a:cubicBezTo>
                    <a:pt x="19" y="7"/>
                    <a:pt x="19" y="7"/>
                    <a:pt x="18" y="6"/>
                  </a:cubicBezTo>
                  <a:cubicBezTo>
                    <a:pt x="17" y="6"/>
                    <a:pt x="16" y="4"/>
                    <a:pt x="16" y="4"/>
                  </a:cubicBezTo>
                  <a:cubicBezTo>
                    <a:pt x="16" y="3"/>
                    <a:pt x="14" y="4"/>
                    <a:pt x="12" y="3"/>
                  </a:cubicBezTo>
                  <a:cubicBezTo>
                    <a:pt x="12" y="2"/>
                    <a:pt x="11" y="1"/>
                    <a:pt x="11" y="0"/>
                  </a:cubicBezTo>
                  <a:cubicBezTo>
                    <a:pt x="10" y="1"/>
                    <a:pt x="10" y="1"/>
                    <a:pt x="10" y="1"/>
                  </a:cubicBezTo>
                  <a:lnTo>
                    <a:pt x="9" y="1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0" name="Freeform 270">
              <a:extLst>
                <a:ext uri="{FF2B5EF4-FFF2-40B4-BE49-F238E27FC236}">
                  <a16:creationId xmlns:a16="http://schemas.microsoft.com/office/drawing/2014/main" id="{241C1B8A-7F0E-4653-A564-21D56535E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01975" y="2008188"/>
              <a:ext cx="11112" cy="14288"/>
            </a:xfrm>
            <a:custGeom>
              <a:avLst/>
              <a:gdLst>
                <a:gd name="T0" fmla="*/ 2 w 3"/>
                <a:gd name="T1" fmla="*/ 3 h 4"/>
                <a:gd name="T2" fmla="*/ 2 w 3"/>
                <a:gd name="T3" fmla="*/ 3 h 4"/>
                <a:gd name="T4" fmla="*/ 2 w 3"/>
                <a:gd name="T5" fmla="*/ 0 h 4"/>
                <a:gd name="T6" fmla="*/ 0 w 3"/>
                <a:gd name="T7" fmla="*/ 2 h 4"/>
                <a:gd name="T8" fmla="*/ 0 w 3"/>
                <a:gd name="T9" fmla="*/ 2 h 4"/>
                <a:gd name="T10" fmla="*/ 2 w 3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3" y="0"/>
                    <a:pt x="2" y="0"/>
                  </a:cubicBezTo>
                  <a:cubicBezTo>
                    <a:pt x="1" y="0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4"/>
                    <a:pt x="2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1" name="Freeform 271">
              <a:extLst>
                <a:ext uri="{FF2B5EF4-FFF2-40B4-BE49-F238E27FC236}">
                  <a16:creationId xmlns:a16="http://schemas.microsoft.com/office/drawing/2014/main" id="{746B4C65-B68F-4D22-87DE-2E284395B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90863" y="2005013"/>
              <a:ext cx="39687" cy="31750"/>
            </a:xfrm>
            <a:custGeom>
              <a:avLst/>
              <a:gdLst>
                <a:gd name="T0" fmla="*/ 2 w 11"/>
                <a:gd name="T1" fmla="*/ 8 h 9"/>
                <a:gd name="T2" fmla="*/ 7 w 11"/>
                <a:gd name="T3" fmla="*/ 9 h 9"/>
                <a:gd name="T4" fmla="*/ 8 w 11"/>
                <a:gd name="T5" fmla="*/ 7 h 9"/>
                <a:gd name="T6" fmla="*/ 9 w 11"/>
                <a:gd name="T7" fmla="*/ 5 h 9"/>
                <a:gd name="T8" fmla="*/ 9 w 11"/>
                <a:gd name="T9" fmla="*/ 4 h 9"/>
                <a:gd name="T10" fmla="*/ 10 w 11"/>
                <a:gd name="T11" fmla="*/ 4 h 9"/>
                <a:gd name="T12" fmla="*/ 11 w 11"/>
                <a:gd name="T13" fmla="*/ 3 h 9"/>
                <a:gd name="T14" fmla="*/ 10 w 11"/>
                <a:gd name="T15" fmla="*/ 0 h 9"/>
                <a:gd name="T16" fmla="*/ 8 w 11"/>
                <a:gd name="T17" fmla="*/ 3 h 9"/>
                <a:gd name="T18" fmla="*/ 3 w 11"/>
                <a:gd name="T19" fmla="*/ 5 h 9"/>
                <a:gd name="T20" fmla="*/ 0 w 11"/>
                <a:gd name="T21" fmla="*/ 6 h 9"/>
                <a:gd name="T22" fmla="*/ 0 w 11"/>
                <a:gd name="T23" fmla="*/ 6 h 9"/>
                <a:gd name="T24" fmla="*/ 2 w 11"/>
                <a:gd name="T2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9">
                  <a:moveTo>
                    <a:pt x="2" y="8"/>
                  </a:moveTo>
                  <a:cubicBezTo>
                    <a:pt x="2" y="9"/>
                    <a:pt x="6" y="9"/>
                    <a:pt x="7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1" y="0"/>
                    <a:pt x="10" y="0"/>
                  </a:cubicBezTo>
                  <a:cubicBezTo>
                    <a:pt x="10" y="0"/>
                    <a:pt x="8" y="2"/>
                    <a:pt x="8" y="3"/>
                  </a:cubicBezTo>
                  <a:cubicBezTo>
                    <a:pt x="7" y="5"/>
                    <a:pt x="5" y="6"/>
                    <a:pt x="3" y="5"/>
                  </a:cubicBezTo>
                  <a:cubicBezTo>
                    <a:pt x="1" y="5"/>
                    <a:pt x="1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2" name="Freeform 272">
              <a:extLst>
                <a:ext uri="{FF2B5EF4-FFF2-40B4-BE49-F238E27FC236}">
                  <a16:creationId xmlns:a16="http://schemas.microsoft.com/office/drawing/2014/main" id="{98A5AF5C-B12D-4C43-9260-600980C82E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693988" y="2178050"/>
              <a:ext cx="163512" cy="49213"/>
            </a:xfrm>
            <a:custGeom>
              <a:avLst/>
              <a:gdLst>
                <a:gd name="T0" fmla="*/ 8 w 45"/>
                <a:gd name="T1" fmla="*/ 5 h 14"/>
                <a:gd name="T2" fmla="*/ 6 w 45"/>
                <a:gd name="T3" fmla="*/ 2 h 14"/>
                <a:gd name="T4" fmla="*/ 5 w 45"/>
                <a:gd name="T5" fmla="*/ 1 h 14"/>
                <a:gd name="T6" fmla="*/ 5 w 45"/>
                <a:gd name="T7" fmla="*/ 1 h 14"/>
                <a:gd name="T8" fmla="*/ 4 w 45"/>
                <a:gd name="T9" fmla="*/ 2 h 14"/>
                <a:gd name="T10" fmla="*/ 2 w 45"/>
                <a:gd name="T11" fmla="*/ 1 h 14"/>
                <a:gd name="T12" fmla="*/ 1 w 45"/>
                <a:gd name="T13" fmla="*/ 0 h 14"/>
                <a:gd name="T14" fmla="*/ 0 w 45"/>
                <a:gd name="T15" fmla="*/ 0 h 14"/>
                <a:gd name="T16" fmla="*/ 0 w 45"/>
                <a:gd name="T17" fmla="*/ 4 h 14"/>
                <a:gd name="T18" fmla="*/ 3 w 45"/>
                <a:gd name="T19" fmla="*/ 8 h 14"/>
                <a:gd name="T20" fmla="*/ 5 w 45"/>
                <a:gd name="T21" fmla="*/ 10 h 14"/>
                <a:gd name="T22" fmla="*/ 9 w 45"/>
                <a:gd name="T23" fmla="*/ 12 h 14"/>
                <a:gd name="T24" fmla="*/ 8 w 45"/>
                <a:gd name="T25" fmla="*/ 9 h 14"/>
                <a:gd name="T26" fmla="*/ 8 w 45"/>
                <a:gd name="T27" fmla="*/ 5 h 14"/>
                <a:gd name="T28" fmla="*/ 43 w 45"/>
                <a:gd name="T29" fmla="*/ 2 h 14"/>
                <a:gd name="T30" fmla="*/ 41 w 45"/>
                <a:gd name="T31" fmla="*/ 1 h 14"/>
                <a:gd name="T32" fmla="*/ 39 w 45"/>
                <a:gd name="T33" fmla="*/ 0 h 14"/>
                <a:gd name="T34" fmla="*/ 37 w 45"/>
                <a:gd name="T35" fmla="*/ 2 h 14"/>
                <a:gd name="T36" fmla="*/ 36 w 45"/>
                <a:gd name="T37" fmla="*/ 4 h 14"/>
                <a:gd name="T38" fmla="*/ 35 w 45"/>
                <a:gd name="T39" fmla="*/ 4 h 14"/>
                <a:gd name="T40" fmla="*/ 35 w 45"/>
                <a:gd name="T41" fmla="*/ 6 h 14"/>
                <a:gd name="T42" fmla="*/ 34 w 45"/>
                <a:gd name="T43" fmla="*/ 6 h 14"/>
                <a:gd name="T44" fmla="*/ 33 w 45"/>
                <a:gd name="T45" fmla="*/ 5 h 14"/>
                <a:gd name="T46" fmla="*/ 32 w 45"/>
                <a:gd name="T47" fmla="*/ 4 h 14"/>
                <a:gd name="T48" fmla="*/ 30 w 45"/>
                <a:gd name="T49" fmla="*/ 8 h 14"/>
                <a:gd name="T50" fmla="*/ 27 w 45"/>
                <a:gd name="T51" fmla="*/ 9 h 14"/>
                <a:gd name="T52" fmla="*/ 26 w 45"/>
                <a:gd name="T53" fmla="*/ 12 h 14"/>
                <a:gd name="T54" fmla="*/ 22 w 45"/>
                <a:gd name="T55" fmla="*/ 11 h 14"/>
                <a:gd name="T56" fmla="*/ 23 w 45"/>
                <a:gd name="T57" fmla="*/ 12 h 14"/>
                <a:gd name="T58" fmla="*/ 25 w 45"/>
                <a:gd name="T59" fmla="*/ 13 h 14"/>
                <a:gd name="T60" fmla="*/ 28 w 45"/>
                <a:gd name="T61" fmla="*/ 13 h 14"/>
                <a:gd name="T62" fmla="*/ 30 w 45"/>
                <a:gd name="T63" fmla="*/ 12 h 14"/>
                <a:gd name="T64" fmla="*/ 32 w 45"/>
                <a:gd name="T65" fmla="*/ 12 h 14"/>
                <a:gd name="T66" fmla="*/ 34 w 45"/>
                <a:gd name="T67" fmla="*/ 11 h 14"/>
                <a:gd name="T68" fmla="*/ 35 w 45"/>
                <a:gd name="T69" fmla="*/ 9 h 14"/>
                <a:gd name="T70" fmla="*/ 36 w 45"/>
                <a:gd name="T71" fmla="*/ 7 h 14"/>
                <a:gd name="T72" fmla="*/ 40 w 45"/>
                <a:gd name="T73" fmla="*/ 5 h 14"/>
                <a:gd name="T74" fmla="*/ 41 w 45"/>
                <a:gd name="T75" fmla="*/ 6 h 14"/>
                <a:gd name="T76" fmla="*/ 43 w 45"/>
                <a:gd name="T77" fmla="*/ 4 h 14"/>
                <a:gd name="T78" fmla="*/ 45 w 45"/>
                <a:gd name="T79" fmla="*/ 3 h 14"/>
                <a:gd name="T80" fmla="*/ 43 w 45"/>
                <a:gd name="T8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5" h="14">
                  <a:moveTo>
                    <a:pt x="8" y="5"/>
                  </a:moveTo>
                  <a:cubicBezTo>
                    <a:pt x="8" y="3"/>
                    <a:pt x="6" y="3"/>
                    <a:pt x="6" y="2"/>
                  </a:cubicBezTo>
                  <a:cubicBezTo>
                    <a:pt x="6" y="1"/>
                    <a:pt x="5" y="2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2"/>
                    <a:pt x="2" y="2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5"/>
                    <a:pt x="2" y="7"/>
                    <a:pt x="3" y="8"/>
                  </a:cubicBezTo>
                  <a:cubicBezTo>
                    <a:pt x="3" y="9"/>
                    <a:pt x="4" y="9"/>
                    <a:pt x="5" y="10"/>
                  </a:cubicBezTo>
                  <a:cubicBezTo>
                    <a:pt x="6" y="11"/>
                    <a:pt x="9" y="13"/>
                    <a:pt x="9" y="12"/>
                  </a:cubicBezTo>
                  <a:cubicBezTo>
                    <a:pt x="10" y="12"/>
                    <a:pt x="9" y="10"/>
                    <a:pt x="8" y="9"/>
                  </a:cubicBezTo>
                  <a:cubicBezTo>
                    <a:pt x="7" y="8"/>
                    <a:pt x="8" y="6"/>
                    <a:pt x="8" y="5"/>
                  </a:cubicBezTo>
                  <a:close/>
                  <a:moveTo>
                    <a:pt x="43" y="2"/>
                  </a:moveTo>
                  <a:cubicBezTo>
                    <a:pt x="42" y="2"/>
                    <a:pt x="41" y="2"/>
                    <a:pt x="41" y="1"/>
                  </a:cubicBezTo>
                  <a:cubicBezTo>
                    <a:pt x="41" y="1"/>
                    <a:pt x="40" y="0"/>
                    <a:pt x="39" y="0"/>
                  </a:cubicBezTo>
                  <a:cubicBezTo>
                    <a:pt x="38" y="0"/>
                    <a:pt x="37" y="1"/>
                    <a:pt x="37" y="2"/>
                  </a:cubicBezTo>
                  <a:cubicBezTo>
                    <a:pt x="37" y="3"/>
                    <a:pt x="36" y="3"/>
                    <a:pt x="36" y="4"/>
                  </a:cubicBezTo>
                  <a:cubicBezTo>
                    <a:pt x="36" y="4"/>
                    <a:pt x="36" y="4"/>
                    <a:pt x="35" y="4"/>
                  </a:cubicBezTo>
                  <a:cubicBezTo>
                    <a:pt x="35" y="5"/>
                    <a:pt x="36" y="6"/>
                    <a:pt x="35" y="6"/>
                  </a:cubicBezTo>
                  <a:cubicBezTo>
                    <a:pt x="35" y="5"/>
                    <a:pt x="35" y="6"/>
                    <a:pt x="34" y="6"/>
                  </a:cubicBezTo>
                  <a:cubicBezTo>
                    <a:pt x="33" y="6"/>
                    <a:pt x="33" y="5"/>
                    <a:pt x="33" y="5"/>
                  </a:cubicBezTo>
                  <a:cubicBezTo>
                    <a:pt x="33" y="4"/>
                    <a:pt x="32" y="4"/>
                    <a:pt x="32" y="4"/>
                  </a:cubicBezTo>
                  <a:cubicBezTo>
                    <a:pt x="32" y="4"/>
                    <a:pt x="31" y="6"/>
                    <a:pt x="30" y="8"/>
                  </a:cubicBezTo>
                  <a:cubicBezTo>
                    <a:pt x="30" y="9"/>
                    <a:pt x="29" y="9"/>
                    <a:pt x="27" y="9"/>
                  </a:cubicBezTo>
                  <a:cubicBezTo>
                    <a:pt x="25" y="9"/>
                    <a:pt x="26" y="11"/>
                    <a:pt x="26" y="12"/>
                  </a:cubicBezTo>
                  <a:cubicBezTo>
                    <a:pt x="25" y="13"/>
                    <a:pt x="23" y="11"/>
                    <a:pt x="22" y="11"/>
                  </a:cubicBezTo>
                  <a:cubicBezTo>
                    <a:pt x="22" y="12"/>
                    <a:pt x="23" y="12"/>
                    <a:pt x="23" y="12"/>
                  </a:cubicBezTo>
                  <a:cubicBezTo>
                    <a:pt x="23" y="12"/>
                    <a:pt x="24" y="14"/>
                    <a:pt x="25" y="13"/>
                  </a:cubicBezTo>
                  <a:cubicBezTo>
                    <a:pt x="25" y="13"/>
                    <a:pt x="27" y="13"/>
                    <a:pt x="28" y="13"/>
                  </a:cubicBezTo>
                  <a:cubicBezTo>
                    <a:pt x="29" y="13"/>
                    <a:pt x="29" y="12"/>
                    <a:pt x="30" y="12"/>
                  </a:cubicBezTo>
                  <a:cubicBezTo>
                    <a:pt x="31" y="12"/>
                    <a:pt x="31" y="13"/>
                    <a:pt x="32" y="12"/>
                  </a:cubicBezTo>
                  <a:cubicBezTo>
                    <a:pt x="34" y="12"/>
                    <a:pt x="34" y="12"/>
                    <a:pt x="34" y="11"/>
                  </a:cubicBezTo>
                  <a:cubicBezTo>
                    <a:pt x="34" y="10"/>
                    <a:pt x="35" y="10"/>
                    <a:pt x="35" y="9"/>
                  </a:cubicBezTo>
                  <a:cubicBezTo>
                    <a:pt x="35" y="8"/>
                    <a:pt x="37" y="9"/>
                    <a:pt x="36" y="7"/>
                  </a:cubicBezTo>
                  <a:cubicBezTo>
                    <a:pt x="36" y="5"/>
                    <a:pt x="39" y="5"/>
                    <a:pt x="40" y="5"/>
                  </a:cubicBezTo>
                  <a:cubicBezTo>
                    <a:pt x="40" y="5"/>
                    <a:pt x="41" y="5"/>
                    <a:pt x="41" y="6"/>
                  </a:cubicBezTo>
                  <a:cubicBezTo>
                    <a:pt x="42" y="5"/>
                    <a:pt x="43" y="5"/>
                    <a:pt x="43" y="4"/>
                  </a:cubicBezTo>
                  <a:cubicBezTo>
                    <a:pt x="42" y="4"/>
                    <a:pt x="44" y="4"/>
                    <a:pt x="45" y="3"/>
                  </a:cubicBezTo>
                  <a:cubicBezTo>
                    <a:pt x="45" y="3"/>
                    <a:pt x="44" y="2"/>
                    <a:pt x="43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3" name="Freeform 273">
              <a:extLst>
                <a:ext uri="{FF2B5EF4-FFF2-40B4-BE49-F238E27FC236}">
                  <a16:creationId xmlns:a16="http://schemas.microsoft.com/office/drawing/2014/main" id="{8577F05C-97C7-4830-8BE4-F557ED172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573338" y="2192338"/>
              <a:ext cx="9525" cy="6350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2 h 2"/>
                <a:gd name="T4" fmla="*/ 2 w 3"/>
                <a:gd name="T5" fmla="*/ 0 h 2"/>
                <a:gd name="T6" fmla="*/ 1 w 3"/>
                <a:gd name="T7" fmla="*/ 1 h 2"/>
                <a:gd name="T8" fmla="*/ 0 w 3"/>
                <a:gd name="T9" fmla="*/ 1 h 2"/>
                <a:gd name="T10" fmla="*/ 1 w 3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2" y="2"/>
                    <a:pt x="2" y="1"/>
                    <a:pt x="2" y="2"/>
                  </a:cubicBezTo>
                  <a:cubicBezTo>
                    <a:pt x="3" y="2"/>
                    <a:pt x="2" y="1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4" name="Freeform 274">
              <a:extLst>
                <a:ext uri="{FF2B5EF4-FFF2-40B4-BE49-F238E27FC236}">
                  <a16:creationId xmlns:a16="http://schemas.microsoft.com/office/drawing/2014/main" id="{36D0192D-DAD8-44C5-81BE-43CA1F3D3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03575" y="1900238"/>
              <a:ext cx="84137" cy="79375"/>
            </a:xfrm>
            <a:custGeom>
              <a:avLst/>
              <a:gdLst>
                <a:gd name="T0" fmla="*/ 20 w 23"/>
                <a:gd name="T1" fmla="*/ 20 h 22"/>
                <a:gd name="T2" fmla="*/ 21 w 23"/>
                <a:gd name="T3" fmla="*/ 19 h 22"/>
                <a:gd name="T4" fmla="*/ 22 w 23"/>
                <a:gd name="T5" fmla="*/ 20 h 22"/>
                <a:gd name="T6" fmla="*/ 23 w 23"/>
                <a:gd name="T7" fmla="*/ 20 h 22"/>
                <a:gd name="T8" fmla="*/ 22 w 23"/>
                <a:gd name="T9" fmla="*/ 18 h 22"/>
                <a:gd name="T10" fmla="*/ 21 w 23"/>
                <a:gd name="T11" fmla="*/ 16 h 22"/>
                <a:gd name="T12" fmla="*/ 21 w 23"/>
                <a:gd name="T13" fmla="*/ 15 h 22"/>
                <a:gd name="T14" fmla="*/ 20 w 23"/>
                <a:gd name="T15" fmla="*/ 13 h 22"/>
                <a:gd name="T16" fmla="*/ 18 w 23"/>
                <a:gd name="T17" fmla="*/ 11 h 22"/>
                <a:gd name="T18" fmla="*/ 16 w 23"/>
                <a:gd name="T19" fmla="*/ 10 h 22"/>
                <a:gd name="T20" fmla="*/ 16 w 23"/>
                <a:gd name="T21" fmla="*/ 8 h 22"/>
                <a:gd name="T22" fmla="*/ 17 w 23"/>
                <a:gd name="T23" fmla="*/ 6 h 22"/>
                <a:gd name="T24" fmla="*/ 17 w 23"/>
                <a:gd name="T25" fmla="*/ 5 h 22"/>
                <a:gd name="T26" fmla="*/ 16 w 23"/>
                <a:gd name="T27" fmla="*/ 4 h 22"/>
                <a:gd name="T28" fmla="*/ 15 w 23"/>
                <a:gd name="T29" fmla="*/ 3 h 22"/>
                <a:gd name="T30" fmla="*/ 14 w 23"/>
                <a:gd name="T31" fmla="*/ 1 h 22"/>
                <a:gd name="T32" fmla="*/ 12 w 23"/>
                <a:gd name="T33" fmla="*/ 0 h 22"/>
                <a:gd name="T34" fmla="*/ 10 w 23"/>
                <a:gd name="T35" fmla="*/ 0 h 22"/>
                <a:gd name="T36" fmla="*/ 9 w 23"/>
                <a:gd name="T37" fmla="*/ 1 h 22"/>
                <a:gd name="T38" fmla="*/ 9 w 23"/>
                <a:gd name="T39" fmla="*/ 1 h 22"/>
                <a:gd name="T40" fmla="*/ 7 w 23"/>
                <a:gd name="T41" fmla="*/ 2 h 22"/>
                <a:gd name="T42" fmla="*/ 6 w 23"/>
                <a:gd name="T43" fmla="*/ 3 h 22"/>
                <a:gd name="T44" fmla="*/ 6 w 23"/>
                <a:gd name="T45" fmla="*/ 5 h 22"/>
                <a:gd name="T46" fmla="*/ 6 w 23"/>
                <a:gd name="T47" fmla="*/ 7 h 22"/>
                <a:gd name="T48" fmla="*/ 5 w 23"/>
                <a:gd name="T49" fmla="*/ 8 h 22"/>
                <a:gd name="T50" fmla="*/ 0 w 23"/>
                <a:gd name="T51" fmla="*/ 11 h 22"/>
                <a:gd name="T52" fmla="*/ 1 w 23"/>
                <a:gd name="T53" fmla="*/ 12 h 22"/>
                <a:gd name="T54" fmla="*/ 1 w 23"/>
                <a:gd name="T55" fmla="*/ 14 h 22"/>
                <a:gd name="T56" fmla="*/ 3 w 23"/>
                <a:gd name="T57" fmla="*/ 14 h 22"/>
                <a:gd name="T58" fmla="*/ 8 w 23"/>
                <a:gd name="T59" fmla="*/ 17 h 22"/>
                <a:gd name="T60" fmla="*/ 13 w 23"/>
                <a:gd name="T61" fmla="*/ 21 h 22"/>
                <a:gd name="T62" fmla="*/ 16 w 23"/>
                <a:gd name="T63" fmla="*/ 22 h 22"/>
                <a:gd name="T64" fmla="*/ 19 w 23"/>
                <a:gd name="T65" fmla="*/ 22 h 22"/>
                <a:gd name="T66" fmla="*/ 20 w 23"/>
                <a:gd name="T67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22">
                  <a:moveTo>
                    <a:pt x="20" y="20"/>
                  </a:moveTo>
                  <a:cubicBezTo>
                    <a:pt x="20" y="20"/>
                    <a:pt x="20" y="19"/>
                    <a:pt x="21" y="19"/>
                  </a:cubicBezTo>
                  <a:cubicBezTo>
                    <a:pt x="21" y="19"/>
                    <a:pt x="22" y="19"/>
                    <a:pt x="22" y="20"/>
                  </a:cubicBezTo>
                  <a:cubicBezTo>
                    <a:pt x="22" y="20"/>
                    <a:pt x="23" y="20"/>
                    <a:pt x="23" y="20"/>
                  </a:cubicBezTo>
                  <a:cubicBezTo>
                    <a:pt x="23" y="19"/>
                    <a:pt x="22" y="18"/>
                    <a:pt x="22" y="18"/>
                  </a:cubicBezTo>
                  <a:cubicBezTo>
                    <a:pt x="22" y="17"/>
                    <a:pt x="21" y="17"/>
                    <a:pt x="21" y="16"/>
                  </a:cubicBezTo>
                  <a:cubicBezTo>
                    <a:pt x="21" y="16"/>
                    <a:pt x="22" y="15"/>
                    <a:pt x="21" y="15"/>
                  </a:cubicBezTo>
                  <a:cubicBezTo>
                    <a:pt x="21" y="14"/>
                    <a:pt x="21" y="13"/>
                    <a:pt x="20" y="13"/>
                  </a:cubicBezTo>
                  <a:cubicBezTo>
                    <a:pt x="20" y="13"/>
                    <a:pt x="17" y="12"/>
                    <a:pt x="18" y="11"/>
                  </a:cubicBezTo>
                  <a:cubicBezTo>
                    <a:pt x="18" y="11"/>
                    <a:pt x="17" y="10"/>
                    <a:pt x="16" y="10"/>
                  </a:cubicBezTo>
                  <a:cubicBezTo>
                    <a:pt x="16" y="10"/>
                    <a:pt x="16" y="8"/>
                    <a:pt x="16" y="8"/>
                  </a:cubicBezTo>
                  <a:cubicBezTo>
                    <a:pt x="17" y="8"/>
                    <a:pt x="17" y="6"/>
                    <a:pt x="17" y="6"/>
                  </a:cubicBezTo>
                  <a:cubicBezTo>
                    <a:pt x="18" y="6"/>
                    <a:pt x="17" y="5"/>
                    <a:pt x="17" y="5"/>
                  </a:cubicBezTo>
                  <a:cubicBezTo>
                    <a:pt x="18" y="4"/>
                    <a:pt x="17" y="4"/>
                    <a:pt x="16" y="4"/>
                  </a:cubicBezTo>
                  <a:cubicBezTo>
                    <a:pt x="16" y="4"/>
                    <a:pt x="15" y="3"/>
                    <a:pt x="15" y="3"/>
                  </a:cubicBezTo>
                  <a:cubicBezTo>
                    <a:pt x="15" y="2"/>
                    <a:pt x="14" y="1"/>
                    <a:pt x="14" y="1"/>
                  </a:cubicBezTo>
                  <a:cubicBezTo>
                    <a:pt x="14" y="2"/>
                    <a:pt x="12" y="0"/>
                    <a:pt x="12" y="0"/>
                  </a:cubicBezTo>
                  <a:cubicBezTo>
                    <a:pt x="11" y="1"/>
                    <a:pt x="11" y="0"/>
                    <a:pt x="10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6" y="2"/>
                    <a:pt x="6" y="3"/>
                  </a:cubicBezTo>
                  <a:cubicBezTo>
                    <a:pt x="6" y="4"/>
                    <a:pt x="7" y="4"/>
                    <a:pt x="6" y="5"/>
                  </a:cubicBezTo>
                  <a:cubicBezTo>
                    <a:pt x="6" y="5"/>
                    <a:pt x="6" y="6"/>
                    <a:pt x="6" y="7"/>
                  </a:cubicBezTo>
                  <a:cubicBezTo>
                    <a:pt x="6" y="7"/>
                    <a:pt x="5" y="8"/>
                    <a:pt x="5" y="8"/>
                  </a:cubicBezTo>
                  <a:cubicBezTo>
                    <a:pt x="5" y="8"/>
                    <a:pt x="3" y="10"/>
                    <a:pt x="0" y="11"/>
                  </a:cubicBezTo>
                  <a:cubicBezTo>
                    <a:pt x="1" y="11"/>
                    <a:pt x="1" y="12"/>
                    <a:pt x="1" y="12"/>
                  </a:cubicBezTo>
                  <a:cubicBezTo>
                    <a:pt x="1" y="12"/>
                    <a:pt x="1" y="13"/>
                    <a:pt x="1" y="14"/>
                  </a:cubicBezTo>
                  <a:cubicBezTo>
                    <a:pt x="2" y="14"/>
                    <a:pt x="2" y="14"/>
                    <a:pt x="3" y="14"/>
                  </a:cubicBezTo>
                  <a:cubicBezTo>
                    <a:pt x="4" y="14"/>
                    <a:pt x="7" y="16"/>
                    <a:pt x="8" y="17"/>
                  </a:cubicBezTo>
                  <a:cubicBezTo>
                    <a:pt x="8" y="17"/>
                    <a:pt x="12" y="20"/>
                    <a:pt x="13" y="21"/>
                  </a:cubicBezTo>
                  <a:cubicBezTo>
                    <a:pt x="14" y="22"/>
                    <a:pt x="15" y="22"/>
                    <a:pt x="16" y="22"/>
                  </a:cubicBezTo>
                  <a:cubicBezTo>
                    <a:pt x="16" y="22"/>
                    <a:pt x="18" y="22"/>
                    <a:pt x="19" y="22"/>
                  </a:cubicBezTo>
                  <a:cubicBezTo>
                    <a:pt x="19" y="21"/>
                    <a:pt x="19" y="20"/>
                    <a:pt x="20" y="2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5" name="Freeform 275">
              <a:extLst>
                <a:ext uri="{FF2B5EF4-FFF2-40B4-BE49-F238E27FC236}">
                  <a16:creationId xmlns:a16="http://schemas.microsoft.com/office/drawing/2014/main" id="{63EDAC40-ACDD-4095-9068-9B151862DC0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33725" y="1968500"/>
              <a:ext cx="14287" cy="14288"/>
            </a:xfrm>
            <a:custGeom>
              <a:avLst/>
              <a:gdLst>
                <a:gd name="T0" fmla="*/ 1 w 4"/>
                <a:gd name="T1" fmla="*/ 3 h 4"/>
                <a:gd name="T2" fmla="*/ 2 w 4"/>
                <a:gd name="T3" fmla="*/ 4 h 4"/>
                <a:gd name="T4" fmla="*/ 4 w 4"/>
                <a:gd name="T5" fmla="*/ 4 h 4"/>
                <a:gd name="T6" fmla="*/ 3 w 4"/>
                <a:gd name="T7" fmla="*/ 1 h 4"/>
                <a:gd name="T8" fmla="*/ 3 w 4"/>
                <a:gd name="T9" fmla="*/ 1 h 4"/>
                <a:gd name="T10" fmla="*/ 2 w 4"/>
                <a:gd name="T11" fmla="*/ 0 h 4"/>
                <a:gd name="T12" fmla="*/ 1 w 4"/>
                <a:gd name="T13" fmla="*/ 1 h 4"/>
                <a:gd name="T14" fmla="*/ 0 w 4"/>
                <a:gd name="T15" fmla="*/ 3 h 4"/>
                <a:gd name="T16" fmla="*/ 1 w 4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1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3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6" name="Freeform 276">
              <a:extLst>
                <a:ext uri="{FF2B5EF4-FFF2-40B4-BE49-F238E27FC236}">
                  <a16:creationId xmlns:a16="http://schemas.microsoft.com/office/drawing/2014/main" id="{B98F4620-A5A2-4239-BC8F-1A05F3743F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563938" y="1758950"/>
              <a:ext cx="122237" cy="101600"/>
            </a:xfrm>
            <a:custGeom>
              <a:avLst/>
              <a:gdLst>
                <a:gd name="T0" fmla="*/ 30 w 34"/>
                <a:gd name="T1" fmla="*/ 6 h 28"/>
                <a:gd name="T2" fmla="*/ 29 w 34"/>
                <a:gd name="T3" fmla="*/ 6 h 28"/>
                <a:gd name="T4" fmla="*/ 27 w 34"/>
                <a:gd name="T5" fmla="*/ 5 h 28"/>
                <a:gd name="T6" fmla="*/ 25 w 34"/>
                <a:gd name="T7" fmla="*/ 4 h 28"/>
                <a:gd name="T8" fmla="*/ 23 w 34"/>
                <a:gd name="T9" fmla="*/ 4 h 28"/>
                <a:gd name="T10" fmla="*/ 23 w 34"/>
                <a:gd name="T11" fmla="*/ 3 h 28"/>
                <a:gd name="T12" fmla="*/ 22 w 34"/>
                <a:gd name="T13" fmla="*/ 3 h 28"/>
                <a:gd name="T14" fmla="*/ 21 w 34"/>
                <a:gd name="T15" fmla="*/ 2 h 28"/>
                <a:gd name="T16" fmla="*/ 20 w 34"/>
                <a:gd name="T17" fmla="*/ 2 h 28"/>
                <a:gd name="T18" fmla="*/ 18 w 34"/>
                <a:gd name="T19" fmla="*/ 1 h 28"/>
                <a:gd name="T20" fmla="*/ 18 w 34"/>
                <a:gd name="T21" fmla="*/ 0 h 28"/>
                <a:gd name="T22" fmla="*/ 17 w 34"/>
                <a:gd name="T23" fmla="*/ 0 h 28"/>
                <a:gd name="T24" fmla="*/ 17 w 34"/>
                <a:gd name="T25" fmla="*/ 0 h 28"/>
                <a:gd name="T26" fmla="*/ 15 w 34"/>
                <a:gd name="T27" fmla="*/ 2 h 28"/>
                <a:gd name="T28" fmla="*/ 13 w 34"/>
                <a:gd name="T29" fmla="*/ 3 h 28"/>
                <a:gd name="T30" fmla="*/ 11 w 34"/>
                <a:gd name="T31" fmla="*/ 5 h 28"/>
                <a:gd name="T32" fmla="*/ 9 w 34"/>
                <a:gd name="T33" fmla="*/ 4 h 28"/>
                <a:gd name="T34" fmla="*/ 7 w 34"/>
                <a:gd name="T35" fmla="*/ 5 h 28"/>
                <a:gd name="T36" fmla="*/ 8 w 34"/>
                <a:gd name="T37" fmla="*/ 7 h 28"/>
                <a:gd name="T38" fmla="*/ 6 w 34"/>
                <a:gd name="T39" fmla="*/ 7 h 28"/>
                <a:gd name="T40" fmla="*/ 4 w 34"/>
                <a:gd name="T41" fmla="*/ 6 h 28"/>
                <a:gd name="T42" fmla="*/ 2 w 34"/>
                <a:gd name="T43" fmla="*/ 7 h 28"/>
                <a:gd name="T44" fmla="*/ 0 w 34"/>
                <a:gd name="T45" fmla="*/ 8 h 28"/>
                <a:gd name="T46" fmla="*/ 1 w 34"/>
                <a:gd name="T47" fmla="*/ 9 h 28"/>
                <a:gd name="T48" fmla="*/ 4 w 34"/>
                <a:gd name="T49" fmla="*/ 10 h 28"/>
                <a:gd name="T50" fmla="*/ 6 w 34"/>
                <a:gd name="T51" fmla="*/ 11 h 28"/>
                <a:gd name="T52" fmla="*/ 7 w 34"/>
                <a:gd name="T53" fmla="*/ 12 h 28"/>
                <a:gd name="T54" fmla="*/ 8 w 34"/>
                <a:gd name="T55" fmla="*/ 14 h 28"/>
                <a:gd name="T56" fmla="*/ 9 w 34"/>
                <a:gd name="T57" fmla="*/ 16 h 28"/>
                <a:gd name="T58" fmla="*/ 9 w 34"/>
                <a:gd name="T59" fmla="*/ 18 h 28"/>
                <a:gd name="T60" fmla="*/ 8 w 34"/>
                <a:gd name="T61" fmla="*/ 23 h 28"/>
                <a:gd name="T62" fmla="*/ 7 w 34"/>
                <a:gd name="T63" fmla="*/ 23 h 28"/>
                <a:gd name="T64" fmla="*/ 9 w 34"/>
                <a:gd name="T65" fmla="*/ 23 h 28"/>
                <a:gd name="T66" fmla="*/ 11 w 34"/>
                <a:gd name="T67" fmla="*/ 24 h 28"/>
                <a:gd name="T68" fmla="*/ 13 w 34"/>
                <a:gd name="T69" fmla="*/ 24 h 28"/>
                <a:gd name="T70" fmla="*/ 14 w 34"/>
                <a:gd name="T71" fmla="*/ 24 h 28"/>
                <a:gd name="T72" fmla="*/ 17 w 34"/>
                <a:gd name="T73" fmla="*/ 25 h 28"/>
                <a:gd name="T74" fmla="*/ 19 w 34"/>
                <a:gd name="T75" fmla="*/ 25 h 28"/>
                <a:gd name="T76" fmla="*/ 19 w 34"/>
                <a:gd name="T77" fmla="*/ 25 h 28"/>
                <a:gd name="T78" fmla="*/ 21 w 34"/>
                <a:gd name="T79" fmla="*/ 22 h 28"/>
                <a:gd name="T80" fmla="*/ 25 w 34"/>
                <a:gd name="T81" fmla="*/ 23 h 28"/>
                <a:gd name="T82" fmla="*/ 28 w 34"/>
                <a:gd name="T83" fmla="*/ 22 h 28"/>
                <a:gd name="T84" fmla="*/ 29 w 34"/>
                <a:gd name="T85" fmla="*/ 21 h 28"/>
                <a:gd name="T86" fmla="*/ 29 w 34"/>
                <a:gd name="T87" fmla="*/ 21 h 28"/>
                <a:gd name="T88" fmla="*/ 28 w 34"/>
                <a:gd name="T89" fmla="*/ 20 h 28"/>
                <a:gd name="T90" fmla="*/ 28 w 34"/>
                <a:gd name="T91" fmla="*/ 19 h 28"/>
                <a:gd name="T92" fmla="*/ 27 w 34"/>
                <a:gd name="T93" fmla="*/ 18 h 28"/>
                <a:gd name="T94" fmla="*/ 28 w 34"/>
                <a:gd name="T95" fmla="*/ 17 h 28"/>
                <a:gd name="T96" fmla="*/ 28 w 34"/>
                <a:gd name="T97" fmla="*/ 16 h 28"/>
                <a:gd name="T98" fmla="*/ 28 w 34"/>
                <a:gd name="T99" fmla="*/ 15 h 28"/>
                <a:gd name="T100" fmla="*/ 27 w 34"/>
                <a:gd name="T101" fmla="*/ 14 h 28"/>
                <a:gd name="T102" fmla="*/ 26 w 34"/>
                <a:gd name="T103" fmla="*/ 14 h 28"/>
                <a:gd name="T104" fmla="*/ 26 w 34"/>
                <a:gd name="T105" fmla="*/ 13 h 28"/>
                <a:gd name="T106" fmla="*/ 28 w 34"/>
                <a:gd name="T107" fmla="*/ 11 h 28"/>
                <a:gd name="T108" fmla="*/ 29 w 34"/>
                <a:gd name="T109" fmla="*/ 10 h 28"/>
                <a:gd name="T110" fmla="*/ 29 w 34"/>
                <a:gd name="T111" fmla="*/ 9 h 28"/>
                <a:gd name="T112" fmla="*/ 30 w 34"/>
                <a:gd name="T113" fmla="*/ 7 h 28"/>
                <a:gd name="T114" fmla="*/ 30 w 34"/>
                <a:gd name="T115" fmla="*/ 6 h 28"/>
                <a:gd name="T116" fmla="*/ 33 w 34"/>
                <a:gd name="T117" fmla="*/ 24 h 28"/>
                <a:gd name="T118" fmla="*/ 32 w 34"/>
                <a:gd name="T119" fmla="*/ 25 h 28"/>
                <a:gd name="T120" fmla="*/ 33 w 34"/>
                <a:gd name="T121" fmla="*/ 28 h 28"/>
                <a:gd name="T122" fmla="*/ 33 w 34"/>
                <a:gd name="T123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" h="28">
                  <a:moveTo>
                    <a:pt x="30" y="6"/>
                  </a:moveTo>
                  <a:cubicBezTo>
                    <a:pt x="29" y="6"/>
                    <a:pt x="29" y="6"/>
                    <a:pt x="29" y="6"/>
                  </a:cubicBezTo>
                  <a:cubicBezTo>
                    <a:pt x="28" y="6"/>
                    <a:pt x="27" y="5"/>
                    <a:pt x="27" y="5"/>
                  </a:cubicBezTo>
                  <a:cubicBezTo>
                    <a:pt x="27" y="4"/>
                    <a:pt x="25" y="4"/>
                    <a:pt x="25" y="4"/>
                  </a:cubicBezTo>
                  <a:cubicBezTo>
                    <a:pt x="24" y="5"/>
                    <a:pt x="24" y="4"/>
                    <a:pt x="23" y="4"/>
                  </a:cubicBezTo>
                  <a:cubicBezTo>
                    <a:pt x="23" y="4"/>
                    <a:pt x="23" y="3"/>
                    <a:pt x="23" y="3"/>
                  </a:cubicBezTo>
                  <a:cubicBezTo>
                    <a:pt x="23" y="2"/>
                    <a:pt x="22" y="3"/>
                    <a:pt x="22" y="3"/>
                  </a:cubicBezTo>
                  <a:cubicBezTo>
                    <a:pt x="21" y="3"/>
                    <a:pt x="21" y="3"/>
                    <a:pt x="21" y="2"/>
                  </a:cubicBezTo>
                  <a:cubicBezTo>
                    <a:pt x="21" y="2"/>
                    <a:pt x="20" y="2"/>
                    <a:pt x="20" y="2"/>
                  </a:cubicBezTo>
                  <a:cubicBezTo>
                    <a:pt x="19" y="1"/>
                    <a:pt x="19" y="0"/>
                    <a:pt x="18" y="1"/>
                  </a:cubicBezTo>
                  <a:cubicBezTo>
                    <a:pt x="18" y="1"/>
                    <a:pt x="18" y="0"/>
                    <a:pt x="18" y="0"/>
                  </a:cubicBezTo>
                  <a:cubicBezTo>
                    <a:pt x="18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2"/>
                  </a:cubicBezTo>
                  <a:cubicBezTo>
                    <a:pt x="16" y="3"/>
                    <a:pt x="14" y="3"/>
                    <a:pt x="13" y="3"/>
                  </a:cubicBezTo>
                  <a:cubicBezTo>
                    <a:pt x="12" y="3"/>
                    <a:pt x="12" y="4"/>
                    <a:pt x="11" y="5"/>
                  </a:cubicBezTo>
                  <a:cubicBezTo>
                    <a:pt x="11" y="5"/>
                    <a:pt x="9" y="5"/>
                    <a:pt x="9" y="4"/>
                  </a:cubicBezTo>
                  <a:cubicBezTo>
                    <a:pt x="8" y="3"/>
                    <a:pt x="6" y="4"/>
                    <a:pt x="7" y="5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7" y="8"/>
                    <a:pt x="6" y="7"/>
                    <a:pt x="6" y="7"/>
                  </a:cubicBezTo>
                  <a:cubicBezTo>
                    <a:pt x="5" y="8"/>
                    <a:pt x="5" y="7"/>
                    <a:pt x="4" y="6"/>
                  </a:cubicBezTo>
                  <a:cubicBezTo>
                    <a:pt x="3" y="6"/>
                    <a:pt x="3" y="7"/>
                    <a:pt x="2" y="7"/>
                  </a:cubicBezTo>
                  <a:cubicBezTo>
                    <a:pt x="1" y="7"/>
                    <a:pt x="0" y="7"/>
                    <a:pt x="0" y="8"/>
                  </a:cubicBezTo>
                  <a:cubicBezTo>
                    <a:pt x="1" y="8"/>
                    <a:pt x="0" y="9"/>
                    <a:pt x="1" y="9"/>
                  </a:cubicBezTo>
                  <a:cubicBezTo>
                    <a:pt x="1" y="10"/>
                    <a:pt x="3" y="10"/>
                    <a:pt x="4" y="10"/>
                  </a:cubicBezTo>
                  <a:cubicBezTo>
                    <a:pt x="5" y="11"/>
                    <a:pt x="5" y="10"/>
                    <a:pt x="6" y="11"/>
                  </a:cubicBezTo>
                  <a:cubicBezTo>
                    <a:pt x="6" y="11"/>
                    <a:pt x="7" y="11"/>
                    <a:pt x="7" y="12"/>
                  </a:cubicBezTo>
                  <a:cubicBezTo>
                    <a:pt x="7" y="13"/>
                    <a:pt x="7" y="14"/>
                    <a:pt x="8" y="14"/>
                  </a:cubicBezTo>
                  <a:cubicBezTo>
                    <a:pt x="10" y="14"/>
                    <a:pt x="9" y="15"/>
                    <a:pt x="9" y="16"/>
                  </a:cubicBezTo>
                  <a:cubicBezTo>
                    <a:pt x="9" y="16"/>
                    <a:pt x="8" y="18"/>
                    <a:pt x="9" y="18"/>
                  </a:cubicBezTo>
                  <a:cubicBezTo>
                    <a:pt x="9" y="19"/>
                    <a:pt x="8" y="22"/>
                    <a:pt x="8" y="23"/>
                  </a:cubicBezTo>
                  <a:cubicBezTo>
                    <a:pt x="8" y="23"/>
                    <a:pt x="7" y="23"/>
                    <a:pt x="7" y="23"/>
                  </a:cubicBezTo>
                  <a:cubicBezTo>
                    <a:pt x="8" y="23"/>
                    <a:pt x="8" y="23"/>
                    <a:pt x="9" y="23"/>
                  </a:cubicBezTo>
                  <a:cubicBezTo>
                    <a:pt x="9" y="24"/>
                    <a:pt x="10" y="24"/>
                    <a:pt x="11" y="24"/>
                  </a:cubicBezTo>
                  <a:cubicBezTo>
                    <a:pt x="12" y="25"/>
                    <a:pt x="13" y="25"/>
                    <a:pt x="13" y="24"/>
                  </a:cubicBezTo>
                  <a:cubicBezTo>
                    <a:pt x="13" y="24"/>
                    <a:pt x="13" y="24"/>
                    <a:pt x="14" y="24"/>
                  </a:cubicBezTo>
                  <a:cubicBezTo>
                    <a:pt x="14" y="25"/>
                    <a:pt x="16" y="25"/>
                    <a:pt x="17" y="25"/>
                  </a:cubicBezTo>
                  <a:cubicBezTo>
                    <a:pt x="17" y="25"/>
                    <a:pt x="18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3"/>
                    <a:pt x="20" y="23"/>
                    <a:pt x="21" y="22"/>
                  </a:cubicBezTo>
                  <a:cubicBezTo>
                    <a:pt x="22" y="22"/>
                    <a:pt x="24" y="23"/>
                    <a:pt x="25" y="23"/>
                  </a:cubicBezTo>
                  <a:cubicBezTo>
                    <a:pt x="26" y="24"/>
                    <a:pt x="27" y="24"/>
                    <a:pt x="28" y="22"/>
                  </a:cubicBezTo>
                  <a:cubicBezTo>
                    <a:pt x="28" y="22"/>
                    <a:pt x="29" y="22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0"/>
                    <a:pt x="29" y="20"/>
                    <a:pt x="28" y="20"/>
                  </a:cubicBezTo>
                  <a:cubicBezTo>
                    <a:pt x="28" y="20"/>
                    <a:pt x="28" y="20"/>
                    <a:pt x="28" y="19"/>
                  </a:cubicBezTo>
                  <a:cubicBezTo>
                    <a:pt x="28" y="19"/>
                    <a:pt x="28" y="19"/>
                    <a:pt x="27" y="18"/>
                  </a:cubicBezTo>
                  <a:cubicBezTo>
                    <a:pt x="27" y="17"/>
                    <a:pt x="27" y="18"/>
                    <a:pt x="28" y="17"/>
                  </a:cubicBezTo>
                  <a:cubicBezTo>
                    <a:pt x="28" y="17"/>
                    <a:pt x="28" y="17"/>
                    <a:pt x="28" y="16"/>
                  </a:cubicBezTo>
                  <a:cubicBezTo>
                    <a:pt x="28" y="16"/>
                    <a:pt x="28" y="16"/>
                    <a:pt x="28" y="15"/>
                  </a:cubicBezTo>
                  <a:cubicBezTo>
                    <a:pt x="28" y="15"/>
                    <a:pt x="27" y="15"/>
                    <a:pt x="27" y="14"/>
                  </a:cubicBezTo>
                  <a:cubicBezTo>
                    <a:pt x="27" y="14"/>
                    <a:pt x="27" y="14"/>
                    <a:pt x="26" y="14"/>
                  </a:cubicBezTo>
                  <a:cubicBezTo>
                    <a:pt x="26" y="15"/>
                    <a:pt x="26" y="14"/>
                    <a:pt x="26" y="13"/>
                  </a:cubicBezTo>
                  <a:cubicBezTo>
                    <a:pt x="26" y="12"/>
                    <a:pt x="28" y="12"/>
                    <a:pt x="28" y="11"/>
                  </a:cubicBezTo>
                  <a:cubicBezTo>
                    <a:pt x="28" y="11"/>
                    <a:pt x="28" y="10"/>
                    <a:pt x="29" y="10"/>
                  </a:cubicBezTo>
                  <a:cubicBezTo>
                    <a:pt x="29" y="10"/>
                    <a:pt x="29" y="9"/>
                    <a:pt x="29" y="9"/>
                  </a:cubicBezTo>
                  <a:cubicBezTo>
                    <a:pt x="29" y="8"/>
                    <a:pt x="30" y="7"/>
                    <a:pt x="30" y="7"/>
                  </a:cubicBezTo>
                  <a:cubicBezTo>
                    <a:pt x="31" y="6"/>
                    <a:pt x="30" y="6"/>
                    <a:pt x="30" y="6"/>
                  </a:cubicBezTo>
                  <a:close/>
                  <a:moveTo>
                    <a:pt x="33" y="24"/>
                  </a:moveTo>
                  <a:cubicBezTo>
                    <a:pt x="33" y="24"/>
                    <a:pt x="33" y="24"/>
                    <a:pt x="32" y="25"/>
                  </a:cubicBezTo>
                  <a:cubicBezTo>
                    <a:pt x="31" y="25"/>
                    <a:pt x="32" y="28"/>
                    <a:pt x="33" y="28"/>
                  </a:cubicBezTo>
                  <a:cubicBezTo>
                    <a:pt x="34" y="28"/>
                    <a:pt x="34" y="24"/>
                    <a:pt x="33" y="2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7" name="Freeform 277">
              <a:extLst>
                <a:ext uri="{FF2B5EF4-FFF2-40B4-BE49-F238E27FC236}">
                  <a16:creationId xmlns:a16="http://schemas.microsoft.com/office/drawing/2014/main" id="{5745C35B-7575-4CB4-83F4-9F80C674E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86250" y="2108200"/>
              <a:ext cx="20637" cy="11113"/>
            </a:xfrm>
            <a:custGeom>
              <a:avLst/>
              <a:gdLst>
                <a:gd name="T0" fmla="*/ 6 w 6"/>
                <a:gd name="T1" fmla="*/ 1 h 3"/>
                <a:gd name="T2" fmla="*/ 3 w 6"/>
                <a:gd name="T3" fmla="*/ 1 h 3"/>
                <a:gd name="T4" fmla="*/ 2 w 6"/>
                <a:gd name="T5" fmla="*/ 0 h 3"/>
                <a:gd name="T6" fmla="*/ 2 w 6"/>
                <a:gd name="T7" fmla="*/ 0 h 3"/>
                <a:gd name="T8" fmla="*/ 0 w 6"/>
                <a:gd name="T9" fmla="*/ 2 h 3"/>
                <a:gd name="T10" fmla="*/ 5 w 6"/>
                <a:gd name="T11" fmla="*/ 3 h 3"/>
                <a:gd name="T12" fmla="*/ 6 w 6"/>
                <a:gd name="T13" fmla="*/ 3 h 3"/>
                <a:gd name="T14" fmla="*/ 6 w 6"/>
                <a:gd name="T1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3">
                  <a:moveTo>
                    <a:pt x="6" y="1"/>
                  </a:moveTo>
                  <a:cubicBezTo>
                    <a:pt x="5" y="1"/>
                    <a:pt x="4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1" y="2"/>
                    <a:pt x="4" y="3"/>
                    <a:pt x="5" y="3"/>
                  </a:cubicBezTo>
                  <a:cubicBezTo>
                    <a:pt x="5" y="3"/>
                    <a:pt x="5" y="3"/>
                    <a:pt x="6" y="3"/>
                  </a:cubicBezTo>
                  <a:cubicBezTo>
                    <a:pt x="6" y="2"/>
                    <a:pt x="6" y="1"/>
                    <a:pt x="6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8" name="Freeform 278">
              <a:extLst>
                <a:ext uri="{FF2B5EF4-FFF2-40B4-BE49-F238E27FC236}">
                  <a16:creationId xmlns:a16="http://schemas.microsoft.com/office/drawing/2014/main" id="{B7527E08-A2CA-47B4-BBA9-1B18A008D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79900" y="2093913"/>
              <a:ext cx="50800" cy="30163"/>
            </a:xfrm>
            <a:custGeom>
              <a:avLst/>
              <a:gdLst>
                <a:gd name="T0" fmla="*/ 6 w 14"/>
                <a:gd name="T1" fmla="*/ 7 h 8"/>
                <a:gd name="T2" fmla="*/ 7 w 14"/>
                <a:gd name="T3" fmla="*/ 5 h 8"/>
                <a:gd name="T4" fmla="*/ 9 w 14"/>
                <a:gd name="T5" fmla="*/ 4 h 8"/>
                <a:gd name="T6" fmla="*/ 12 w 14"/>
                <a:gd name="T7" fmla="*/ 4 h 8"/>
                <a:gd name="T8" fmla="*/ 14 w 14"/>
                <a:gd name="T9" fmla="*/ 3 h 8"/>
                <a:gd name="T10" fmla="*/ 12 w 14"/>
                <a:gd name="T11" fmla="*/ 1 h 8"/>
                <a:gd name="T12" fmla="*/ 7 w 14"/>
                <a:gd name="T13" fmla="*/ 1 h 8"/>
                <a:gd name="T14" fmla="*/ 2 w 14"/>
                <a:gd name="T15" fmla="*/ 1 h 8"/>
                <a:gd name="T16" fmla="*/ 2 w 14"/>
                <a:gd name="T17" fmla="*/ 1 h 8"/>
                <a:gd name="T18" fmla="*/ 1 w 14"/>
                <a:gd name="T19" fmla="*/ 2 h 8"/>
                <a:gd name="T20" fmla="*/ 0 w 14"/>
                <a:gd name="T21" fmla="*/ 4 h 8"/>
                <a:gd name="T22" fmla="*/ 1 w 14"/>
                <a:gd name="T23" fmla="*/ 5 h 8"/>
                <a:gd name="T24" fmla="*/ 4 w 14"/>
                <a:gd name="T25" fmla="*/ 5 h 8"/>
                <a:gd name="T26" fmla="*/ 4 w 14"/>
                <a:gd name="T27" fmla="*/ 7 h 8"/>
                <a:gd name="T28" fmla="*/ 4 w 14"/>
                <a:gd name="T29" fmla="*/ 7 h 8"/>
                <a:gd name="T30" fmla="*/ 5 w 14"/>
                <a:gd name="T31" fmla="*/ 8 h 8"/>
                <a:gd name="T32" fmla="*/ 5 w 14"/>
                <a:gd name="T33" fmla="*/ 7 h 8"/>
                <a:gd name="T34" fmla="*/ 6 w 14"/>
                <a:gd name="T3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8">
                  <a:moveTo>
                    <a:pt x="6" y="7"/>
                  </a:moveTo>
                  <a:cubicBezTo>
                    <a:pt x="6" y="7"/>
                    <a:pt x="5" y="5"/>
                    <a:pt x="7" y="5"/>
                  </a:cubicBezTo>
                  <a:cubicBezTo>
                    <a:pt x="8" y="5"/>
                    <a:pt x="9" y="5"/>
                    <a:pt x="9" y="4"/>
                  </a:cubicBezTo>
                  <a:cubicBezTo>
                    <a:pt x="10" y="3"/>
                    <a:pt x="11" y="4"/>
                    <a:pt x="12" y="4"/>
                  </a:cubicBezTo>
                  <a:cubicBezTo>
                    <a:pt x="12" y="4"/>
                    <a:pt x="13" y="3"/>
                    <a:pt x="14" y="3"/>
                  </a:cubicBezTo>
                  <a:cubicBezTo>
                    <a:pt x="14" y="2"/>
                    <a:pt x="13" y="2"/>
                    <a:pt x="12" y="1"/>
                  </a:cubicBezTo>
                  <a:cubicBezTo>
                    <a:pt x="11" y="0"/>
                    <a:pt x="8" y="0"/>
                    <a:pt x="7" y="1"/>
                  </a:cubicBezTo>
                  <a:cubicBezTo>
                    <a:pt x="5" y="1"/>
                    <a:pt x="4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1" y="4"/>
                    <a:pt x="1" y="5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7"/>
                    <a:pt x="6" y="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" name="Freeform 279">
              <a:extLst>
                <a:ext uri="{FF2B5EF4-FFF2-40B4-BE49-F238E27FC236}">
                  <a16:creationId xmlns:a16="http://schemas.microsoft.com/office/drawing/2014/main" id="{8B932FF0-C6FC-4431-832C-728F25A13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4514850" y="1946275"/>
              <a:ext cx="257175" cy="158750"/>
            </a:xfrm>
            <a:custGeom>
              <a:avLst/>
              <a:gdLst>
                <a:gd name="T0" fmla="*/ 62 w 71"/>
                <a:gd name="T1" fmla="*/ 41 h 44"/>
                <a:gd name="T2" fmla="*/ 62 w 71"/>
                <a:gd name="T3" fmla="*/ 37 h 44"/>
                <a:gd name="T4" fmla="*/ 67 w 71"/>
                <a:gd name="T5" fmla="*/ 35 h 44"/>
                <a:gd name="T6" fmla="*/ 69 w 71"/>
                <a:gd name="T7" fmla="*/ 33 h 44"/>
                <a:gd name="T8" fmla="*/ 71 w 71"/>
                <a:gd name="T9" fmla="*/ 28 h 44"/>
                <a:gd name="T10" fmla="*/ 65 w 71"/>
                <a:gd name="T11" fmla="*/ 28 h 44"/>
                <a:gd name="T12" fmla="*/ 62 w 71"/>
                <a:gd name="T13" fmla="*/ 33 h 44"/>
                <a:gd name="T14" fmla="*/ 58 w 71"/>
                <a:gd name="T15" fmla="*/ 35 h 44"/>
                <a:gd name="T16" fmla="*/ 50 w 71"/>
                <a:gd name="T17" fmla="*/ 35 h 44"/>
                <a:gd name="T18" fmla="*/ 47 w 71"/>
                <a:gd name="T19" fmla="*/ 29 h 44"/>
                <a:gd name="T20" fmla="*/ 46 w 71"/>
                <a:gd name="T21" fmla="*/ 18 h 44"/>
                <a:gd name="T22" fmla="*/ 46 w 71"/>
                <a:gd name="T23" fmla="*/ 17 h 44"/>
                <a:gd name="T24" fmla="*/ 42 w 71"/>
                <a:gd name="T25" fmla="*/ 14 h 44"/>
                <a:gd name="T26" fmla="*/ 39 w 71"/>
                <a:gd name="T27" fmla="*/ 9 h 44"/>
                <a:gd name="T28" fmla="*/ 33 w 71"/>
                <a:gd name="T29" fmla="*/ 9 h 44"/>
                <a:gd name="T30" fmla="*/ 30 w 71"/>
                <a:gd name="T31" fmla="*/ 6 h 44"/>
                <a:gd name="T32" fmla="*/ 25 w 71"/>
                <a:gd name="T33" fmla="*/ 2 h 44"/>
                <a:gd name="T34" fmla="*/ 21 w 71"/>
                <a:gd name="T35" fmla="*/ 3 h 44"/>
                <a:gd name="T36" fmla="*/ 8 w 71"/>
                <a:gd name="T37" fmla="*/ 1 h 44"/>
                <a:gd name="T38" fmla="*/ 0 w 71"/>
                <a:gd name="T39" fmla="*/ 0 h 44"/>
                <a:gd name="T40" fmla="*/ 4 w 71"/>
                <a:gd name="T41" fmla="*/ 7 h 44"/>
                <a:gd name="T42" fmla="*/ 8 w 71"/>
                <a:gd name="T43" fmla="*/ 12 h 44"/>
                <a:gd name="T44" fmla="*/ 9 w 71"/>
                <a:gd name="T45" fmla="*/ 15 h 44"/>
                <a:gd name="T46" fmla="*/ 12 w 71"/>
                <a:gd name="T47" fmla="*/ 19 h 44"/>
                <a:gd name="T48" fmla="*/ 17 w 71"/>
                <a:gd name="T49" fmla="*/ 24 h 44"/>
                <a:gd name="T50" fmla="*/ 18 w 71"/>
                <a:gd name="T51" fmla="*/ 22 h 44"/>
                <a:gd name="T52" fmla="*/ 15 w 71"/>
                <a:gd name="T53" fmla="*/ 19 h 44"/>
                <a:gd name="T54" fmla="*/ 11 w 71"/>
                <a:gd name="T55" fmla="*/ 12 h 44"/>
                <a:gd name="T56" fmla="*/ 9 w 71"/>
                <a:gd name="T57" fmla="*/ 8 h 44"/>
                <a:gd name="T58" fmla="*/ 6 w 71"/>
                <a:gd name="T59" fmla="*/ 6 h 44"/>
                <a:gd name="T60" fmla="*/ 6 w 71"/>
                <a:gd name="T61" fmla="*/ 2 h 44"/>
                <a:gd name="T62" fmla="*/ 8 w 71"/>
                <a:gd name="T63" fmla="*/ 3 h 44"/>
                <a:gd name="T64" fmla="*/ 10 w 71"/>
                <a:gd name="T65" fmla="*/ 6 h 44"/>
                <a:gd name="T66" fmla="*/ 12 w 71"/>
                <a:gd name="T67" fmla="*/ 10 h 44"/>
                <a:gd name="T68" fmla="*/ 16 w 71"/>
                <a:gd name="T69" fmla="*/ 12 h 44"/>
                <a:gd name="T70" fmla="*/ 18 w 71"/>
                <a:gd name="T71" fmla="*/ 15 h 44"/>
                <a:gd name="T72" fmla="*/ 20 w 71"/>
                <a:gd name="T73" fmla="*/ 18 h 44"/>
                <a:gd name="T74" fmla="*/ 27 w 71"/>
                <a:gd name="T75" fmla="*/ 26 h 44"/>
                <a:gd name="T76" fmla="*/ 28 w 71"/>
                <a:gd name="T77" fmla="*/ 30 h 44"/>
                <a:gd name="T78" fmla="*/ 29 w 71"/>
                <a:gd name="T79" fmla="*/ 33 h 44"/>
                <a:gd name="T80" fmla="*/ 36 w 71"/>
                <a:gd name="T81" fmla="*/ 37 h 44"/>
                <a:gd name="T82" fmla="*/ 46 w 71"/>
                <a:gd name="T83" fmla="*/ 41 h 44"/>
                <a:gd name="T84" fmla="*/ 55 w 71"/>
                <a:gd name="T85" fmla="*/ 42 h 44"/>
                <a:gd name="T86" fmla="*/ 59 w 71"/>
                <a:gd name="T87" fmla="*/ 4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" h="44">
                  <a:moveTo>
                    <a:pt x="59" y="41"/>
                  </a:moveTo>
                  <a:cubicBezTo>
                    <a:pt x="60" y="41"/>
                    <a:pt x="62" y="42"/>
                    <a:pt x="62" y="41"/>
                  </a:cubicBezTo>
                  <a:cubicBezTo>
                    <a:pt x="63" y="40"/>
                    <a:pt x="61" y="39"/>
                    <a:pt x="61" y="39"/>
                  </a:cubicBezTo>
                  <a:cubicBezTo>
                    <a:pt x="61" y="39"/>
                    <a:pt x="61" y="37"/>
                    <a:pt x="62" y="37"/>
                  </a:cubicBezTo>
                  <a:cubicBezTo>
                    <a:pt x="62" y="37"/>
                    <a:pt x="66" y="37"/>
                    <a:pt x="66" y="37"/>
                  </a:cubicBezTo>
                  <a:cubicBezTo>
                    <a:pt x="66" y="37"/>
                    <a:pt x="67" y="36"/>
                    <a:pt x="67" y="35"/>
                  </a:cubicBezTo>
                  <a:cubicBezTo>
                    <a:pt x="68" y="35"/>
                    <a:pt x="68" y="36"/>
                    <a:pt x="68" y="36"/>
                  </a:cubicBezTo>
                  <a:cubicBezTo>
                    <a:pt x="69" y="36"/>
                    <a:pt x="69" y="34"/>
                    <a:pt x="69" y="33"/>
                  </a:cubicBezTo>
                  <a:cubicBezTo>
                    <a:pt x="70" y="32"/>
                    <a:pt x="69" y="31"/>
                    <a:pt x="70" y="30"/>
                  </a:cubicBezTo>
                  <a:cubicBezTo>
                    <a:pt x="70" y="30"/>
                    <a:pt x="71" y="30"/>
                    <a:pt x="71" y="28"/>
                  </a:cubicBezTo>
                  <a:cubicBezTo>
                    <a:pt x="71" y="27"/>
                    <a:pt x="70" y="28"/>
                    <a:pt x="69" y="28"/>
                  </a:cubicBezTo>
                  <a:cubicBezTo>
                    <a:pt x="68" y="27"/>
                    <a:pt x="67" y="28"/>
                    <a:pt x="65" y="28"/>
                  </a:cubicBezTo>
                  <a:cubicBezTo>
                    <a:pt x="63" y="28"/>
                    <a:pt x="62" y="29"/>
                    <a:pt x="62" y="31"/>
                  </a:cubicBezTo>
                  <a:cubicBezTo>
                    <a:pt x="62" y="32"/>
                    <a:pt x="62" y="32"/>
                    <a:pt x="62" y="33"/>
                  </a:cubicBezTo>
                  <a:cubicBezTo>
                    <a:pt x="62" y="34"/>
                    <a:pt x="60" y="34"/>
                    <a:pt x="60" y="35"/>
                  </a:cubicBezTo>
                  <a:cubicBezTo>
                    <a:pt x="60" y="36"/>
                    <a:pt x="59" y="35"/>
                    <a:pt x="58" y="35"/>
                  </a:cubicBezTo>
                  <a:cubicBezTo>
                    <a:pt x="58" y="34"/>
                    <a:pt x="54" y="36"/>
                    <a:pt x="53" y="36"/>
                  </a:cubicBezTo>
                  <a:cubicBezTo>
                    <a:pt x="52" y="36"/>
                    <a:pt x="51" y="35"/>
                    <a:pt x="50" y="35"/>
                  </a:cubicBezTo>
                  <a:cubicBezTo>
                    <a:pt x="49" y="35"/>
                    <a:pt x="49" y="33"/>
                    <a:pt x="49" y="32"/>
                  </a:cubicBezTo>
                  <a:cubicBezTo>
                    <a:pt x="49" y="31"/>
                    <a:pt x="47" y="30"/>
                    <a:pt x="47" y="29"/>
                  </a:cubicBezTo>
                  <a:cubicBezTo>
                    <a:pt x="46" y="28"/>
                    <a:pt x="46" y="26"/>
                    <a:pt x="46" y="25"/>
                  </a:cubicBezTo>
                  <a:cubicBezTo>
                    <a:pt x="46" y="23"/>
                    <a:pt x="45" y="21"/>
                    <a:pt x="46" y="18"/>
                  </a:cubicBezTo>
                  <a:cubicBezTo>
                    <a:pt x="47" y="18"/>
                    <a:pt x="47" y="18"/>
                    <a:pt x="47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2" y="16"/>
                    <a:pt x="42" y="15"/>
                    <a:pt x="42" y="14"/>
                  </a:cubicBezTo>
                  <a:cubicBezTo>
                    <a:pt x="41" y="14"/>
                    <a:pt x="42" y="13"/>
                    <a:pt x="41" y="13"/>
                  </a:cubicBezTo>
                  <a:cubicBezTo>
                    <a:pt x="41" y="12"/>
                    <a:pt x="39" y="11"/>
                    <a:pt x="39" y="9"/>
                  </a:cubicBezTo>
                  <a:cubicBezTo>
                    <a:pt x="39" y="8"/>
                    <a:pt x="36" y="7"/>
                    <a:pt x="35" y="7"/>
                  </a:cubicBezTo>
                  <a:cubicBezTo>
                    <a:pt x="34" y="7"/>
                    <a:pt x="33" y="9"/>
                    <a:pt x="33" y="9"/>
                  </a:cubicBezTo>
                  <a:cubicBezTo>
                    <a:pt x="33" y="9"/>
                    <a:pt x="31" y="8"/>
                    <a:pt x="30" y="8"/>
                  </a:cubicBezTo>
                  <a:cubicBezTo>
                    <a:pt x="30" y="8"/>
                    <a:pt x="30" y="7"/>
                    <a:pt x="30" y="6"/>
                  </a:cubicBezTo>
                  <a:cubicBezTo>
                    <a:pt x="30" y="6"/>
                    <a:pt x="28" y="5"/>
                    <a:pt x="28" y="5"/>
                  </a:cubicBezTo>
                  <a:cubicBezTo>
                    <a:pt x="28" y="4"/>
                    <a:pt x="25" y="2"/>
                    <a:pt x="25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9" y="1"/>
                    <a:pt x="8" y="1"/>
                  </a:cubicBezTo>
                  <a:cubicBezTo>
                    <a:pt x="7" y="1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3" y="4"/>
                    <a:pt x="4" y="6"/>
                    <a:pt x="4" y="7"/>
                  </a:cubicBezTo>
                  <a:cubicBezTo>
                    <a:pt x="4" y="8"/>
                    <a:pt x="5" y="8"/>
                    <a:pt x="7" y="9"/>
                  </a:cubicBezTo>
                  <a:cubicBezTo>
                    <a:pt x="8" y="10"/>
                    <a:pt x="8" y="12"/>
                    <a:pt x="8" y="12"/>
                  </a:cubicBezTo>
                  <a:cubicBezTo>
                    <a:pt x="8" y="13"/>
                    <a:pt x="6" y="12"/>
                    <a:pt x="6" y="12"/>
                  </a:cubicBezTo>
                  <a:cubicBezTo>
                    <a:pt x="6" y="13"/>
                    <a:pt x="8" y="15"/>
                    <a:pt x="9" y="15"/>
                  </a:cubicBezTo>
                  <a:cubicBezTo>
                    <a:pt x="10" y="15"/>
                    <a:pt x="10" y="15"/>
                    <a:pt x="11" y="16"/>
                  </a:cubicBezTo>
                  <a:cubicBezTo>
                    <a:pt x="13" y="17"/>
                    <a:pt x="12" y="19"/>
                    <a:pt x="12" y="19"/>
                  </a:cubicBezTo>
                  <a:cubicBezTo>
                    <a:pt x="11" y="19"/>
                    <a:pt x="13" y="20"/>
                    <a:pt x="15" y="21"/>
                  </a:cubicBezTo>
                  <a:cubicBezTo>
                    <a:pt x="16" y="23"/>
                    <a:pt x="17" y="24"/>
                    <a:pt x="17" y="24"/>
                  </a:cubicBezTo>
                  <a:cubicBezTo>
                    <a:pt x="17" y="25"/>
                    <a:pt x="18" y="24"/>
                    <a:pt x="18" y="24"/>
                  </a:cubicBezTo>
                  <a:cubicBezTo>
                    <a:pt x="18" y="23"/>
                    <a:pt x="18" y="23"/>
                    <a:pt x="18" y="22"/>
                  </a:cubicBezTo>
                  <a:cubicBezTo>
                    <a:pt x="18" y="21"/>
                    <a:pt x="16" y="21"/>
                    <a:pt x="16" y="21"/>
                  </a:cubicBezTo>
                  <a:cubicBezTo>
                    <a:pt x="15" y="21"/>
                    <a:pt x="16" y="20"/>
                    <a:pt x="15" y="19"/>
                  </a:cubicBezTo>
                  <a:cubicBezTo>
                    <a:pt x="15" y="18"/>
                    <a:pt x="14" y="17"/>
                    <a:pt x="14" y="16"/>
                  </a:cubicBezTo>
                  <a:cubicBezTo>
                    <a:pt x="13" y="15"/>
                    <a:pt x="12" y="13"/>
                    <a:pt x="11" y="12"/>
                  </a:cubicBezTo>
                  <a:cubicBezTo>
                    <a:pt x="10" y="11"/>
                    <a:pt x="10" y="10"/>
                    <a:pt x="9" y="10"/>
                  </a:cubicBezTo>
                  <a:cubicBezTo>
                    <a:pt x="9" y="9"/>
                    <a:pt x="10" y="9"/>
                    <a:pt x="9" y="8"/>
                  </a:cubicBezTo>
                  <a:cubicBezTo>
                    <a:pt x="9" y="8"/>
                    <a:pt x="8" y="8"/>
                    <a:pt x="8" y="8"/>
                  </a:cubicBezTo>
                  <a:cubicBezTo>
                    <a:pt x="7" y="7"/>
                    <a:pt x="6" y="7"/>
                    <a:pt x="6" y="6"/>
                  </a:cubicBezTo>
                  <a:cubicBezTo>
                    <a:pt x="6" y="5"/>
                    <a:pt x="6" y="3"/>
                    <a:pt x="6" y="2"/>
                  </a:cubicBezTo>
                  <a:cubicBezTo>
                    <a:pt x="5" y="2"/>
                    <a:pt x="6" y="2"/>
                    <a:pt x="6" y="2"/>
                  </a:cubicBezTo>
                  <a:cubicBezTo>
                    <a:pt x="7" y="2"/>
                    <a:pt x="7" y="3"/>
                    <a:pt x="7" y="3"/>
                  </a:cubicBezTo>
                  <a:cubicBezTo>
                    <a:pt x="8" y="2"/>
                    <a:pt x="8" y="2"/>
                    <a:pt x="8" y="3"/>
                  </a:cubicBezTo>
                  <a:cubicBezTo>
                    <a:pt x="9" y="4"/>
                    <a:pt x="10" y="3"/>
                    <a:pt x="10" y="3"/>
                  </a:cubicBezTo>
                  <a:cubicBezTo>
                    <a:pt x="10" y="4"/>
                    <a:pt x="9" y="4"/>
                    <a:pt x="10" y="6"/>
                  </a:cubicBezTo>
                  <a:cubicBezTo>
                    <a:pt x="12" y="9"/>
                    <a:pt x="11" y="7"/>
                    <a:pt x="11" y="9"/>
                  </a:cubicBezTo>
                  <a:cubicBezTo>
                    <a:pt x="11" y="11"/>
                    <a:pt x="12" y="10"/>
                    <a:pt x="12" y="10"/>
                  </a:cubicBezTo>
                  <a:cubicBezTo>
                    <a:pt x="12" y="9"/>
                    <a:pt x="13" y="10"/>
                    <a:pt x="14" y="11"/>
                  </a:cubicBezTo>
                  <a:cubicBezTo>
                    <a:pt x="14" y="12"/>
                    <a:pt x="16" y="12"/>
                    <a:pt x="16" y="12"/>
                  </a:cubicBezTo>
                  <a:cubicBezTo>
                    <a:pt x="16" y="13"/>
                    <a:pt x="16" y="14"/>
                    <a:pt x="17" y="14"/>
                  </a:cubicBezTo>
                  <a:cubicBezTo>
                    <a:pt x="18" y="14"/>
                    <a:pt x="18" y="15"/>
                    <a:pt x="18" y="15"/>
                  </a:cubicBezTo>
                  <a:cubicBezTo>
                    <a:pt x="19" y="15"/>
                    <a:pt x="19" y="16"/>
                    <a:pt x="19" y="16"/>
                  </a:cubicBezTo>
                  <a:cubicBezTo>
                    <a:pt x="18" y="17"/>
                    <a:pt x="19" y="18"/>
                    <a:pt x="20" y="18"/>
                  </a:cubicBezTo>
                  <a:cubicBezTo>
                    <a:pt x="22" y="19"/>
                    <a:pt x="21" y="19"/>
                    <a:pt x="22" y="20"/>
                  </a:cubicBezTo>
                  <a:cubicBezTo>
                    <a:pt x="23" y="21"/>
                    <a:pt x="26" y="25"/>
                    <a:pt x="27" y="26"/>
                  </a:cubicBezTo>
                  <a:cubicBezTo>
                    <a:pt x="28" y="27"/>
                    <a:pt x="28" y="27"/>
                    <a:pt x="28" y="28"/>
                  </a:cubicBezTo>
                  <a:cubicBezTo>
                    <a:pt x="28" y="29"/>
                    <a:pt x="28" y="29"/>
                    <a:pt x="28" y="30"/>
                  </a:cubicBezTo>
                  <a:cubicBezTo>
                    <a:pt x="28" y="30"/>
                    <a:pt x="27" y="30"/>
                    <a:pt x="27" y="31"/>
                  </a:cubicBezTo>
                  <a:cubicBezTo>
                    <a:pt x="27" y="31"/>
                    <a:pt x="28" y="33"/>
                    <a:pt x="29" y="33"/>
                  </a:cubicBezTo>
                  <a:cubicBezTo>
                    <a:pt x="30" y="34"/>
                    <a:pt x="32" y="35"/>
                    <a:pt x="32" y="36"/>
                  </a:cubicBezTo>
                  <a:cubicBezTo>
                    <a:pt x="33" y="37"/>
                    <a:pt x="35" y="36"/>
                    <a:pt x="36" y="37"/>
                  </a:cubicBezTo>
                  <a:cubicBezTo>
                    <a:pt x="38" y="37"/>
                    <a:pt x="39" y="39"/>
                    <a:pt x="41" y="39"/>
                  </a:cubicBezTo>
                  <a:cubicBezTo>
                    <a:pt x="43" y="40"/>
                    <a:pt x="45" y="41"/>
                    <a:pt x="46" y="41"/>
                  </a:cubicBezTo>
                  <a:cubicBezTo>
                    <a:pt x="47" y="42"/>
                    <a:pt x="49" y="42"/>
                    <a:pt x="51" y="41"/>
                  </a:cubicBezTo>
                  <a:cubicBezTo>
                    <a:pt x="53" y="40"/>
                    <a:pt x="54" y="41"/>
                    <a:pt x="55" y="42"/>
                  </a:cubicBezTo>
                  <a:cubicBezTo>
                    <a:pt x="55" y="42"/>
                    <a:pt x="56" y="43"/>
                    <a:pt x="57" y="44"/>
                  </a:cubicBezTo>
                  <a:cubicBezTo>
                    <a:pt x="58" y="42"/>
                    <a:pt x="59" y="41"/>
                    <a:pt x="59" y="4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0" name="Freeform 280">
              <a:extLst>
                <a:ext uri="{FF2B5EF4-FFF2-40B4-BE49-F238E27FC236}">
                  <a16:creationId xmlns:a16="http://schemas.microsoft.com/office/drawing/2014/main" id="{E388F398-7F6B-4990-9111-AE07AD24A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08475" y="2079625"/>
              <a:ext cx="36512" cy="36513"/>
            </a:xfrm>
            <a:custGeom>
              <a:avLst/>
              <a:gdLst>
                <a:gd name="T0" fmla="*/ 9 w 10"/>
                <a:gd name="T1" fmla="*/ 6 h 10"/>
                <a:gd name="T2" fmla="*/ 10 w 10"/>
                <a:gd name="T3" fmla="*/ 5 h 10"/>
                <a:gd name="T4" fmla="*/ 9 w 10"/>
                <a:gd name="T5" fmla="*/ 4 h 10"/>
                <a:gd name="T6" fmla="*/ 8 w 10"/>
                <a:gd name="T7" fmla="*/ 5 h 10"/>
                <a:gd name="T8" fmla="*/ 8 w 10"/>
                <a:gd name="T9" fmla="*/ 0 h 10"/>
                <a:gd name="T10" fmla="*/ 5 w 10"/>
                <a:gd name="T11" fmla="*/ 0 h 10"/>
                <a:gd name="T12" fmla="*/ 4 w 10"/>
                <a:gd name="T13" fmla="*/ 2 h 10"/>
                <a:gd name="T14" fmla="*/ 5 w 10"/>
                <a:gd name="T15" fmla="*/ 4 h 10"/>
                <a:gd name="T16" fmla="*/ 2 w 10"/>
                <a:gd name="T17" fmla="*/ 4 h 10"/>
                <a:gd name="T18" fmla="*/ 0 w 10"/>
                <a:gd name="T19" fmla="*/ 7 h 10"/>
                <a:gd name="T20" fmla="*/ 3 w 10"/>
                <a:gd name="T21" fmla="*/ 9 h 10"/>
                <a:gd name="T22" fmla="*/ 6 w 10"/>
                <a:gd name="T23" fmla="*/ 10 h 10"/>
                <a:gd name="T24" fmla="*/ 6 w 10"/>
                <a:gd name="T25" fmla="*/ 10 h 10"/>
                <a:gd name="T26" fmla="*/ 8 w 10"/>
                <a:gd name="T27" fmla="*/ 8 h 10"/>
                <a:gd name="T28" fmla="*/ 9 w 10"/>
                <a:gd name="T2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0">
                  <a:moveTo>
                    <a:pt x="9" y="6"/>
                  </a:moveTo>
                  <a:cubicBezTo>
                    <a:pt x="10" y="6"/>
                    <a:pt x="10" y="5"/>
                    <a:pt x="10" y="5"/>
                  </a:cubicBezTo>
                  <a:cubicBezTo>
                    <a:pt x="10" y="5"/>
                    <a:pt x="9" y="5"/>
                    <a:pt x="9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5" y="0"/>
                    <a:pt x="5" y="0"/>
                  </a:cubicBezTo>
                  <a:cubicBezTo>
                    <a:pt x="4" y="0"/>
                    <a:pt x="4" y="2"/>
                    <a:pt x="4" y="2"/>
                  </a:cubicBezTo>
                  <a:cubicBezTo>
                    <a:pt x="4" y="2"/>
                    <a:pt x="6" y="3"/>
                    <a:pt x="5" y="4"/>
                  </a:cubicBezTo>
                  <a:cubicBezTo>
                    <a:pt x="5" y="5"/>
                    <a:pt x="3" y="4"/>
                    <a:pt x="2" y="4"/>
                  </a:cubicBezTo>
                  <a:cubicBezTo>
                    <a:pt x="2" y="4"/>
                    <a:pt x="1" y="5"/>
                    <a:pt x="0" y="7"/>
                  </a:cubicBezTo>
                  <a:cubicBezTo>
                    <a:pt x="1" y="8"/>
                    <a:pt x="3" y="9"/>
                    <a:pt x="3" y="9"/>
                  </a:cubicBezTo>
                  <a:cubicBezTo>
                    <a:pt x="4" y="10"/>
                    <a:pt x="6" y="9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9"/>
                    <a:pt x="8" y="8"/>
                    <a:pt x="8" y="8"/>
                  </a:cubicBezTo>
                  <a:cubicBezTo>
                    <a:pt x="8" y="8"/>
                    <a:pt x="8" y="7"/>
                    <a:pt x="9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1" name="Freeform 281">
              <a:extLst>
                <a:ext uri="{FF2B5EF4-FFF2-40B4-BE49-F238E27FC236}">
                  <a16:creationId xmlns:a16="http://schemas.microsoft.com/office/drawing/2014/main" id="{339B1126-5FA4-4F70-9AF2-EA59BDAA0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79900" y="2073275"/>
              <a:ext cx="11112" cy="25400"/>
            </a:xfrm>
            <a:custGeom>
              <a:avLst/>
              <a:gdLst>
                <a:gd name="T0" fmla="*/ 1 w 3"/>
                <a:gd name="T1" fmla="*/ 2 h 7"/>
                <a:gd name="T2" fmla="*/ 0 w 3"/>
                <a:gd name="T3" fmla="*/ 2 h 7"/>
                <a:gd name="T4" fmla="*/ 0 w 3"/>
                <a:gd name="T5" fmla="*/ 7 h 7"/>
                <a:gd name="T6" fmla="*/ 1 w 3"/>
                <a:gd name="T7" fmla="*/ 6 h 7"/>
                <a:gd name="T8" fmla="*/ 2 w 3"/>
                <a:gd name="T9" fmla="*/ 5 h 7"/>
                <a:gd name="T10" fmla="*/ 3 w 3"/>
                <a:gd name="T11" fmla="*/ 1 h 7"/>
                <a:gd name="T12" fmla="*/ 3 w 3"/>
                <a:gd name="T13" fmla="*/ 1 h 7"/>
                <a:gd name="T14" fmla="*/ 2 w 3"/>
                <a:gd name="T15" fmla="*/ 0 h 7"/>
                <a:gd name="T16" fmla="*/ 1 w 3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7">
                  <a:moveTo>
                    <a:pt x="1" y="2"/>
                  </a:moveTo>
                  <a:cubicBezTo>
                    <a:pt x="1" y="2"/>
                    <a:pt x="1" y="2"/>
                    <a:pt x="0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5"/>
                  </a:cubicBezTo>
                  <a:cubicBezTo>
                    <a:pt x="3" y="5"/>
                    <a:pt x="2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1"/>
                    <a:pt x="1" y="2"/>
                    <a:pt x="1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2" name="Freeform 282">
              <a:extLst>
                <a:ext uri="{FF2B5EF4-FFF2-40B4-BE49-F238E27FC236}">
                  <a16:creationId xmlns:a16="http://schemas.microsoft.com/office/drawing/2014/main" id="{1D4BE5B7-CB01-430F-95D6-EFF93D3D5F1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56075" y="2058988"/>
              <a:ext cx="23812" cy="20638"/>
            </a:xfrm>
            <a:custGeom>
              <a:avLst/>
              <a:gdLst>
                <a:gd name="T0" fmla="*/ 4 w 7"/>
                <a:gd name="T1" fmla="*/ 1 h 6"/>
                <a:gd name="T2" fmla="*/ 5 w 7"/>
                <a:gd name="T3" fmla="*/ 4 h 6"/>
                <a:gd name="T4" fmla="*/ 1 w 7"/>
                <a:gd name="T5" fmla="*/ 5 h 6"/>
                <a:gd name="T6" fmla="*/ 4 w 7"/>
                <a:gd name="T7" fmla="*/ 5 h 6"/>
                <a:gd name="T8" fmla="*/ 7 w 7"/>
                <a:gd name="T9" fmla="*/ 6 h 6"/>
                <a:gd name="T10" fmla="*/ 7 w 7"/>
                <a:gd name="T11" fmla="*/ 1 h 6"/>
                <a:gd name="T12" fmla="*/ 4 w 7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4" y="1"/>
                  </a:moveTo>
                  <a:cubicBezTo>
                    <a:pt x="3" y="1"/>
                    <a:pt x="5" y="3"/>
                    <a:pt x="5" y="4"/>
                  </a:cubicBezTo>
                  <a:cubicBezTo>
                    <a:pt x="5" y="5"/>
                    <a:pt x="1" y="4"/>
                    <a:pt x="1" y="5"/>
                  </a:cubicBezTo>
                  <a:cubicBezTo>
                    <a:pt x="0" y="5"/>
                    <a:pt x="2" y="6"/>
                    <a:pt x="4" y="5"/>
                  </a:cubicBezTo>
                  <a:cubicBezTo>
                    <a:pt x="5" y="5"/>
                    <a:pt x="6" y="5"/>
                    <a:pt x="7" y="6"/>
                  </a:cubicBezTo>
                  <a:cubicBezTo>
                    <a:pt x="7" y="4"/>
                    <a:pt x="7" y="2"/>
                    <a:pt x="7" y="1"/>
                  </a:cubicBezTo>
                  <a:cubicBezTo>
                    <a:pt x="6" y="1"/>
                    <a:pt x="4" y="0"/>
                    <a:pt x="4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3" name="Freeform 283">
              <a:extLst>
                <a:ext uri="{FF2B5EF4-FFF2-40B4-BE49-F238E27FC236}">
                  <a16:creationId xmlns:a16="http://schemas.microsoft.com/office/drawing/2014/main" id="{D6121B8D-AB90-46E7-8D33-2786C15D2533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32263" y="2062163"/>
              <a:ext cx="30162" cy="17463"/>
            </a:xfrm>
            <a:custGeom>
              <a:avLst/>
              <a:gdLst>
                <a:gd name="T0" fmla="*/ 3 w 8"/>
                <a:gd name="T1" fmla="*/ 4 h 5"/>
                <a:gd name="T2" fmla="*/ 8 w 8"/>
                <a:gd name="T3" fmla="*/ 3 h 5"/>
                <a:gd name="T4" fmla="*/ 2 w 8"/>
                <a:gd name="T5" fmla="*/ 0 h 5"/>
                <a:gd name="T6" fmla="*/ 0 w 8"/>
                <a:gd name="T7" fmla="*/ 0 h 5"/>
                <a:gd name="T8" fmla="*/ 0 w 8"/>
                <a:gd name="T9" fmla="*/ 5 h 5"/>
                <a:gd name="T10" fmla="*/ 0 w 8"/>
                <a:gd name="T11" fmla="*/ 5 h 5"/>
                <a:gd name="T12" fmla="*/ 3 w 8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3" y="4"/>
                  </a:moveTo>
                  <a:cubicBezTo>
                    <a:pt x="5" y="3"/>
                    <a:pt x="8" y="4"/>
                    <a:pt x="8" y="3"/>
                  </a:cubicBezTo>
                  <a:cubicBezTo>
                    <a:pt x="8" y="1"/>
                    <a:pt x="3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4"/>
                    <a:pt x="3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4" name="Freeform 284">
              <a:extLst>
                <a:ext uri="{FF2B5EF4-FFF2-40B4-BE49-F238E27FC236}">
                  <a16:creationId xmlns:a16="http://schemas.microsoft.com/office/drawing/2014/main" id="{47408B64-35D5-4D5F-A934-5DE808E4438D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65613" y="2105025"/>
              <a:ext cx="36512" cy="36513"/>
            </a:xfrm>
            <a:custGeom>
              <a:avLst/>
              <a:gdLst>
                <a:gd name="T0" fmla="*/ 6 w 10"/>
                <a:gd name="T1" fmla="*/ 9 h 10"/>
                <a:gd name="T2" fmla="*/ 8 w 10"/>
                <a:gd name="T3" fmla="*/ 10 h 10"/>
                <a:gd name="T4" fmla="*/ 9 w 10"/>
                <a:gd name="T5" fmla="*/ 10 h 10"/>
                <a:gd name="T6" fmla="*/ 9 w 10"/>
                <a:gd name="T7" fmla="*/ 9 h 10"/>
                <a:gd name="T8" fmla="*/ 9 w 10"/>
                <a:gd name="T9" fmla="*/ 6 h 10"/>
                <a:gd name="T10" fmla="*/ 10 w 10"/>
                <a:gd name="T11" fmla="*/ 2 h 10"/>
                <a:gd name="T12" fmla="*/ 10 w 10"/>
                <a:gd name="T13" fmla="*/ 0 h 10"/>
                <a:gd name="T14" fmla="*/ 10 w 10"/>
                <a:gd name="T15" fmla="*/ 0 h 10"/>
                <a:gd name="T16" fmla="*/ 8 w 10"/>
                <a:gd name="T17" fmla="*/ 1 h 10"/>
                <a:gd name="T18" fmla="*/ 5 w 10"/>
                <a:gd name="T19" fmla="*/ 1 h 10"/>
                <a:gd name="T20" fmla="*/ 3 w 10"/>
                <a:gd name="T21" fmla="*/ 2 h 10"/>
                <a:gd name="T22" fmla="*/ 2 w 10"/>
                <a:gd name="T23" fmla="*/ 4 h 10"/>
                <a:gd name="T24" fmla="*/ 1 w 10"/>
                <a:gd name="T25" fmla="*/ 4 h 10"/>
                <a:gd name="T26" fmla="*/ 1 w 10"/>
                <a:gd name="T27" fmla="*/ 5 h 10"/>
                <a:gd name="T28" fmla="*/ 1 w 10"/>
                <a:gd name="T29" fmla="*/ 6 h 10"/>
                <a:gd name="T30" fmla="*/ 4 w 10"/>
                <a:gd name="T31" fmla="*/ 8 h 10"/>
                <a:gd name="T32" fmla="*/ 4 w 10"/>
                <a:gd name="T33" fmla="*/ 9 h 10"/>
                <a:gd name="T34" fmla="*/ 6 w 10"/>
                <a:gd name="T35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" h="10">
                  <a:moveTo>
                    <a:pt x="6" y="9"/>
                  </a:moveTo>
                  <a:cubicBezTo>
                    <a:pt x="6" y="10"/>
                    <a:pt x="8" y="9"/>
                    <a:pt x="8" y="10"/>
                  </a:cubicBezTo>
                  <a:cubicBezTo>
                    <a:pt x="8" y="10"/>
                    <a:pt x="9" y="10"/>
                    <a:pt x="9" y="10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9" y="9"/>
                    <a:pt x="9" y="7"/>
                    <a:pt x="9" y="6"/>
                  </a:cubicBezTo>
                  <a:cubicBezTo>
                    <a:pt x="10" y="5"/>
                    <a:pt x="9" y="3"/>
                    <a:pt x="10" y="2"/>
                  </a:cubicBezTo>
                  <a:cubicBezTo>
                    <a:pt x="10" y="2"/>
                    <a:pt x="10" y="1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7" y="1"/>
                    <a:pt x="6" y="0"/>
                    <a:pt x="5" y="1"/>
                  </a:cubicBezTo>
                  <a:cubicBezTo>
                    <a:pt x="5" y="2"/>
                    <a:pt x="4" y="2"/>
                    <a:pt x="3" y="2"/>
                  </a:cubicBezTo>
                  <a:cubicBezTo>
                    <a:pt x="1" y="2"/>
                    <a:pt x="2" y="4"/>
                    <a:pt x="2" y="4"/>
                  </a:cubicBezTo>
                  <a:cubicBezTo>
                    <a:pt x="2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1" y="6"/>
                  </a:cubicBezTo>
                  <a:cubicBezTo>
                    <a:pt x="2" y="6"/>
                    <a:pt x="3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6" y="9"/>
                    <a:pt x="6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5" name="Freeform 285">
              <a:extLst>
                <a:ext uri="{FF2B5EF4-FFF2-40B4-BE49-F238E27FC236}">
                  <a16:creationId xmlns:a16="http://schemas.microsoft.com/office/drawing/2014/main" id="{28FD57E7-E070-46FD-931E-59BCC39F3F1F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49725" y="2187575"/>
              <a:ext cx="331787" cy="342900"/>
            </a:xfrm>
            <a:custGeom>
              <a:avLst/>
              <a:gdLst>
                <a:gd name="T0" fmla="*/ 52 w 92"/>
                <a:gd name="T1" fmla="*/ 88 h 95"/>
                <a:gd name="T2" fmla="*/ 53 w 92"/>
                <a:gd name="T3" fmla="*/ 88 h 95"/>
                <a:gd name="T4" fmla="*/ 59 w 92"/>
                <a:gd name="T5" fmla="*/ 78 h 95"/>
                <a:gd name="T6" fmla="*/ 63 w 92"/>
                <a:gd name="T7" fmla="*/ 70 h 95"/>
                <a:gd name="T8" fmla="*/ 69 w 92"/>
                <a:gd name="T9" fmla="*/ 67 h 95"/>
                <a:gd name="T10" fmla="*/ 76 w 92"/>
                <a:gd name="T11" fmla="*/ 65 h 95"/>
                <a:gd name="T12" fmla="*/ 79 w 92"/>
                <a:gd name="T13" fmla="*/ 59 h 95"/>
                <a:gd name="T14" fmla="*/ 82 w 92"/>
                <a:gd name="T15" fmla="*/ 54 h 95"/>
                <a:gd name="T16" fmla="*/ 82 w 92"/>
                <a:gd name="T17" fmla="*/ 43 h 95"/>
                <a:gd name="T18" fmla="*/ 84 w 92"/>
                <a:gd name="T19" fmla="*/ 42 h 95"/>
                <a:gd name="T20" fmla="*/ 92 w 92"/>
                <a:gd name="T21" fmla="*/ 32 h 95"/>
                <a:gd name="T22" fmla="*/ 83 w 92"/>
                <a:gd name="T23" fmla="*/ 21 h 95"/>
                <a:gd name="T24" fmla="*/ 69 w 92"/>
                <a:gd name="T25" fmla="*/ 20 h 95"/>
                <a:gd name="T26" fmla="*/ 61 w 92"/>
                <a:gd name="T27" fmla="*/ 15 h 95"/>
                <a:gd name="T28" fmla="*/ 60 w 92"/>
                <a:gd name="T29" fmla="*/ 14 h 95"/>
                <a:gd name="T30" fmla="*/ 54 w 92"/>
                <a:gd name="T31" fmla="*/ 12 h 95"/>
                <a:gd name="T32" fmla="*/ 53 w 92"/>
                <a:gd name="T33" fmla="*/ 2 h 95"/>
                <a:gd name="T34" fmla="*/ 46 w 92"/>
                <a:gd name="T35" fmla="*/ 6 h 95"/>
                <a:gd name="T36" fmla="*/ 39 w 92"/>
                <a:gd name="T37" fmla="*/ 8 h 95"/>
                <a:gd name="T38" fmla="*/ 34 w 92"/>
                <a:gd name="T39" fmla="*/ 8 h 95"/>
                <a:gd name="T40" fmla="*/ 32 w 92"/>
                <a:gd name="T41" fmla="*/ 0 h 95"/>
                <a:gd name="T42" fmla="*/ 26 w 92"/>
                <a:gd name="T43" fmla="*/ 3 h 95"/>
                <a:gd name="T44" fmla="*/ 22 w 92"/>
                <a:gd name="T45" fmla="*/ 3 h 95"/>
                <a:gd name="T46" fmla="*/ 25 w 92"/>
                <a:gd name="T47" fmla="*/ 6 h 95"/>
                <a:gd name="T48" fmla="*/ 21 w 92"/>
                <a:gd name="T49" fmla="*/ 9 h 95"/>
                <a:gd name="T50" fmla="*/ 17 w 92"/>
                <a:gd name="T51" fmla="*/ 10 h 95"/>
                <a:gd name="T52" fmla="*/ 10 w 92"/>
                <a:gd name="T53" fmla="*/ 8 h 95"/>
                <a:gd name="T54" fmla="*/ 9 w 92"/>
                <a:gd name="T55" fmla="*/ 12 h 95"/>
                <a:gd name="T56" fmla="*/ 9 w 92"/>
                <a:gd name="T57" fmla="*/ 22 h 95"/>
                <a:gd name="T58" fmla="*/ 2 w 92"/>
                <a:gd name="T59" fmla="*/ 25 h 95"/>
                <a:gd name="T60" fmla="*/ 0 w 92"/>
                <a:gd name="T61" fmla="*/ 30 h 95"/>
                <a:gd name="T62" fmla="*/ 3 w 92"/>
                <a:gd name="T63" fmla="*/ 34 h 95"/>
                <a:gd name="T64" fmla="*/ 8 w 92"/>
                <a:gd name="T65" fmla="*/ 35 h 95"/>
                <a:gd name="T66" fmla="*/ 13 w 92"/>
                <a:gd name="T67" fmla="*/ 38 h 95"/>
                <a:gd name="T68" fmla="*/ 20 w 92"/>
                <a:gd name="T69" fmla="*/ 36 h 95"/>
                <a:gd name="T70" fmla="*/ 25 w 92"/>
                <a:gd name="T71" fmla="*/ 42 h 95"/>
                <a:gd name="T72" fmla="*/ 31 w 92"/>
                <a:gd name="T73" fmla="*/ 44 h 95"/>
                <a:gd name="T74" fmla="*/ 32 w 92"/>
                <a:gd name="T75" fmla="*/ 50 h 95"/>
                <a:gd name="T76" fmla="*/ 38 w 92"/>
                <a:gd name="T77" fmla="*/ 54 h 95"/>
                <a:gd name="T78" fmla="*/ 37 w 92"/>
                <a:gd name="T79" fmla="*/ 60 h 95"/>
                <a:gd name="T80" fmla="*/ 41 w 92"/>
                <a:gd name="T81" fmla="*/ 65 h 95"/>
                <a:gd name="T82" fmla="*/ 46 w 92"/>
                <a:gd name="T83" fmla="*/ 69 h 95"/>
                <a:gd name="T84" fmla="*/ 47 w 92"/>
                <a:gd name="T85" fmla="*/ 77 h 95"/>
                <a:gd name="T86" fmla="*/ 38 w 92"/>
                <a:gd name="T87" fmla="*/ 85 h 95"/>
                <a:gd name="T88" fmla="*/ 42 w 92"/>
                <a:gd name="T89" fmla="*/ 88 h 95"/>
                <a:gd name="T90" fmla="*/ 48 w 92"/>
                <a:gd name="T91" fmla="*/ 9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2" h="95">
                  <a:moveTo>
                    <a:pt x="49" y="94"/>
                  </a:moveTo>
                  <a:cubicBezTo>
                    <a:pt x="50" y="92"/>
                    <a:pt x="50" y="92"/>
                    <a:pt x="51" y="91"/>
                  </a:cubicBezTo>
                  <a:cubicBezTo>
                    <a:pt x="51" y="89"/>
                    <a:pt x="51" y="89"/>
                    <a:pt x="52" y="88"/>
                  </a:cubicBezTo>
                  <a:cubicBezTo>
                    <a:pt x="53" y="87"/>
                    <a:pt x="52" y="86"/>
                    <a:pt x="53" y="85"/>
                  </a:cubicBezTo>
                  <a:cubicBezTo>
                    <a:pt x="55" y="85"/>
                    <a:pt x="54" y="86"/>
                    <a:pt x="53" y="87"/>
                  </a:cubicBezTo>
                  <a:cubicBezTo>
                    <a:pt x="52" y="89"/>
                    <a:pt x="52" y="89"/>
                    <a:pt x="53" y="88"/>
                  </a:cubicBezTo>
                  <a:cubicBezTo>
                    <a:pt x="55" y="87"/>
                    <a:pt x="55" y="85"/>
                    <a:pt x="56" y="84"/>
                  </a:cubicBezTo>
                  <a:cubicBezTo>
                    <a:pt x="57" y="82"/>
                    <a:pt x="58" y="81"/>
                    <a:pt x="59" y="81"/>
                  </a:cubicBezTo>
                  <a:cubicBezTo>
                    <a:pt x="59" y="81"/>
                    <a:pt x="59" y="79"/>
                    <a:pt x="59" y="78"/>
                  </a:cubicBezTo>
                  <a:cubicBezTo>
                    <a:pt x="59" y="76"/>
                    <a:pt x="59" y="75"/>
                    <a:pt x="59" y="74"/>
                  </a:cubicBezTo>
                  <a:cubicBezTo>
                    <a:pt x="60" y="74"/>
                    <a:pt x="59" y="73"/>
                    <a:pt x="60" y="73"/>
                  </a:cubicBezTo>
                  <a:cubicBezTo>
                    <a:pt x="61" y="73"/>
                    <a:pt x="62" y="72"/>
                    <a:pt x="63" y="70"/>
                  </a:cubicBezTo>
                  <a:cubicBezTo>
                    <a:pt x="64" y="69"/>
                    <a:pt x="65" y="69"/>
                    <a:pt x="66" y="69"/>
                  </a:cubicBezTo>
                  <a:cubicBezTo>
                    <a:pt x="67" y="69"/>
                    <a:pt x="67" y="69"/>
                    <a:pt x="67" y="68"/>
                  </a:cubicBezTo>
                  <a:cubicBezTo>
                    <a:pt x="68" y="68"/>
                    <a:pt x="69" y="67"/>
                    <a:pt x="69" y="67"/>
                  </a:cubicBezTo>
                  <a:cubicBezTo>
                    <a:pt x="70" y="67"/>
                    <a:pt x="72" y="67"/>
                    <a:pt x="73" y="67"/>
                  </a:cubicBezTo>
                  <a:cubicBezTo>
                    <a:pt x="74" y="67"/>
                    <a:pt x="75" y="67"/>
                    <a:pt x="75" y="66"/>
                  </a:cubicBezTo>
                  <a:cubicBezTo>
                    <a:pt x="75" y="66"/>
                    <a:pt x="76" y="65"/>
                    <a:pt x="76" y="65"/>
                  </a:cubicBezTo>
                  <a:cubicBezTo>
                    <a:pt x="77" y="65"/>
                    <a:pt x="77" y="65"/>
                    <a:pt x="77" y="64"/>
                  </a:cubicBezTo>
                  <a:cubicBezTo>
                    <a:pt x="77" y="63"/>
                    <a:pt x="78" y="62"/>
                    <a:pt x="78" y="62"/>
                  </a:cubicBezTo>
                  <a:cubicBezTo>
                    <a:pt x="79" y="61"/>
                    <a:pt x="79" y="60"/>
                    <a:pt x="79" y="59"/>
                  </a:cubicBezTo>
                  <a:cubicBezTo>
                    <a:pt x="80" y="59"/>
                    <a:pt x="80" y="59"/>
                    <a:pt x="80" y="58"/>
                  </a:cubicBezTo>
                  <a:cubicBezTo>
                    <a:pt x="80" y="57"/>
                    <a:pt x="81" y="56"/>
                    <a:pt x="81" y="55"/>
                  </a:cubicBezTo>
                  <a:cubicBezTo>
                    <a:pt x="81" y="55"/>
                    <a:pt x="81" y="55"/>
                    <a:pt x="82" y="54"/>
                  </a:cubicBezTo>
                  <a:cubicBezTo>
                    <a:pt x="82" y="54"/>
                    <a:pt x="81" y="53"/>
                    <a:pt x="82" y="51"/>
                  </a:cubicBezTo>
                  <a:cubicBezTo>
                    <a:pt x="83" y="50"/>
                    <a:pt x="82" y="48"/>
                    <a:pt x="82" y="47"/>
                  </a:cubicBezTo>
                  <a:cubicBezTo>
                    <a:pt x="82" y="45"/>
                    <a:pt x="82" y="44"/>
                    <a:pt x="82" y="43"/>
                  </a:cubicBezTo>
                  <a:cubicBezTo>
                    <a:pt x="83" y="43"/>
                    <a:pt x="83" y="43"/>
                    <a:pt x="82" y="42"/>
                  </a:cubicBezTo>
                  <a:cubicBezTo>
                    <a:pt x="82" y="42"/>
                    <a:pt x="82" y="42"/>
                    <a:pt x="83" y="42"/>
                  </a:cubicBezTo>
                  <a:cubicBezTo>
                    <a:pt x="83" y="42"/>
                    <a:pt x="84" y="43"/>
                    <a:pt x="84" y="42"/>
                  </a:cubicBezTo>
                  <a:cubicBezTo>
                    <a:pt x="85" y="42"/>
                    <a:pt x="85" y="40"/>
                    <a:pt x="86" y="39"/>
                  </a:cubicBezTo>
                  <a:cubicBezTo>
                    <a:pt x="87" y="37"/>
                    <a:pt x="88" y="37"/>
                    <a:pt x="88" y="37"/>
                  </a:cubicBezTo>
                  <a:cubicBezTo>
                    <a:pt x="89" y="37"/>
                    <a:pt x="91" y="35"/>
                    <a:pt x="92" y="32"/>
                  </a:cubicBezTo>
                  <a:cubicBezTo>
                    <a:pt x="92" y="30"/>
                    <a:pt x="91" y="27"/>
                    <a:pt x="91" y="26"/>
                  </a:cubicBezTo>
                  <a:cubicBezTo>
                    <a:pt x="91" y="24"/>
                    <a:pt x="90" y="24"/>
                    <a:pt x="89" y="24"/>
                  </a:cubicBezTo>
                  <a:cubicBezTo>
                    <a:pt x="88" y="24"/>
                    <a:pt x="86" y="24"/>
                    <a:pt x="83" y="21"/>
                  </a:cubicBezTo>
                  <a:cubicBezTo>
                    <a:pt x="81" y="18"/>
                    <a:pt x="78" y="19"/>
                    <a:pt x="77" y="19"/>
                  </a:cubicBezTo>
                  <a:cubicBezTo>
                    <a:pt x="75" y="20"/>
                    <a:pt x="73" y="18"/>
                    <a:pt x="72" y="18"/>
                  </a:cubicBezTo>
                  <a:cubicBezTo>
                    <a:pt x="71" y="18"/>
                    <a:pt x="70" y="19"/>
                    <a:pt x="69" y="20"/>
                  </a:cubicBezTo>
                  <a:cubicBezTo>
                    <a:pt x="68" y="20"/>
                    <a:pt x="69" y="18"/>
                    <a:pt x="70" y="17"/>
                  </a:cubicBezTo>
                  <a:cubicBezTo>
                    <a:pt x="70" y="16"/>
                    <a:pt x="66" y="15"/>
                    <a:pt x="64" y="14"/>
                  </a:cubicBezTo>
                  <a:cubicBezTo>
                    <a:pt x="62" y="13"/>
                    <a:pt x="61" y="14"/>
                    <a:pt x="61" y="15"/>
                  </a:cubicBezTo>
                  <a:cubicBezTo>
                    <a:pt x="61" y="17"/>
                    <a:pt x="60" y="15"/>
                    <a:pt x="59" y="16"/>
                  </a:cubicBezTo>
                  <a:cubicBezTo>
                    <a:pt x="58" y="18"/>
                    <a:pt x="57" y="17"/>
                    <a:pt x="58" y="16"/>
                  </a:cubicBezTo>
                  <a:cubicBezTo>
                    <a:pt x="59" y="16"/>
                    <a:pt x="60" y="15"/>
                    <a:pt x="60" y="14"/>
                  </a:cubicBezTo>
                  <a:cubicBezTo>
                    <a:pt x="60" y="13"/>
                    <a:pt x="56" y="12"/>
                    <a:pt x="55" y="12"/>
                  </a:cubicBezTo>
                  <a:cubicBezTo>
                    <a:pt x="54" y="13"/>
                    <a:pt x="55" y="15"/>
                    <a:pt x="54" y="14"/>
                  </a:cubicBezTo>
                  <a:cubicBezTo>
                    <a:pt x="53" y="14"/>
                    <a:pt x="53" y="12"/>
                    <a:pt x="54" y="12"/>
                  </a:cubicBezTo>
                  <a:cubicBezTo>
                    <a:pt x="55" y="12"/>
                    <a:pt x="56" y="11"/>
                    <a:pt x="57" y="9"/>
                  </a:cubicBezTo>
                  <a:cubicBezTo>
                    <a:pt x="57" y="8"/>
                    <a:pt x="56" y="8"/>
                    <a:pt x="55" y="7"/>
                  </a:cubicBezTo>
                  <a:cubicBezTo>
                    <a:pt x="54" y="6"/>
                    <a:pt x="54" y="3"/>
                    <a:pt x="53" y="2"/>
                  </a:cubicBezTo>
                  <a:cubicBezTo>
                    <a:pt x="52" y="3"/>
                    <a:pt x="51" y="5"/>
                    <a:pt x="50" y="6"/>
                  </a:cubicBezTo>
                  <a:cubicBezTo>
                    <a:pt x="50" y="8"/>
                    <a:pt x="49" y="7"/>
                    <a:pt x="48" y="7"/>
                  </a:cubicBezTo>
                  <a:cubicBezTo>
                    <a:pt x="46" y="8"/>
                    <a:pt x="46" y="7"/>
                    <a:pt x="46" y="6"/>
                  </a:cubicBezTo>
                  <a:cubicBezTo>
                    <a:pt x="45" y="6"/>
                    <a:pt x="44" y="6"/>
                    <a:pt x="43" y="6"/>
                  </a:cubicBezTo>
                  <a:cubicBezTo>
                    <a:pt x="42" y="6"/>
                    <a:pt x="43" y="8"/>
                    <a:pt x="42" y="8"/>
                  </a:cubicBezTo>
                  <a:cubicBezTo>
                    <a:pt x="41" y="8"/>
                    <a:pt x="40" y="7"/>
                    <a:pt x="39" y="8"/>
                  </a:cubicBezTo>
                  <a:cubicBezTo>
                    <a:pt x="39" y="8"/>
                    <a:pt x="38" y="8"/>
                    <a:pt x="38" y="8"/>
                  </a:cubicBezTo>
                  <a:cubicBezTo>
                    <a:pt x="38" y="9"/>
                    <a:pt x="37" y="9"/>
                    <a:pt x="36" y="9"/>
                  </a:cubicBezTo>
                  <a:cubicBezTo>
                    <a:pt x="36" y="9"/>
                    <a:pt x="35" y="9"/>
                    <a:pt x="34" y="8"/>
                  </a:cubicBezTo>
                  <a:cubicBezTo>
                    <a:pt x="33" y="7"/>
                    <a:pt x="33" y="4"/>
                    <a:pt x="33" y="4"/>
                  </a:cubicBezTo>
                  <a:cubicBezTo>
                    <a:pt x="34" y="4"/>
                    <a:pt x="34" y="2"/>
                    <a:pt x="33" y="2"/>
                  </a:cubicBezTo>
                  <a:cubicBezTo>
                    <a:pt x="32" y="2"/>
                    <a:pt x="33" y="0"/>
                    <a:pt x="32" y="0"/>
                  </a:cubicBezTo>
                  <a:cubicBezTo>
                    <a:pt x="31" y="0"/>
                    <a:pt x="31" y="1"/>
                    <a:pt x="31" y="1"/>
                  </a:cubicBezTo>
                  <a:cubicBezTo>
                    <a:pt x="30" y="2"/>
                    <a:pt x="29" y="3"/>
                    <a:pt x="28" y="2"/>
                  </a:cubicBezTo>
                  <a:cubicBezTo>
                    <a:pt x="27" y="2"/>
                    <a:pt x="26" y="3"/>
                    <a:pt x="26" y="3"/>
                  </a:cubicBezTo>
                  <a:cubicBezTo>
                    <a:pt x="26" y="4"/>
                    <a:pt x="26" y="4"/>
                    <a:pt x="25" y="3"/>
                  </a:cubicBezTo>
                  <a:cubicBezTo>
                    <a:pt x="25" y="3"/>
                    <a:pt x="24" y="3"/>
                    <a:pt x="23" y="3"/>
                  </a:cubicBezTo>
                  <a:cubicBezTo>
                    <a:pt x="23" y="2"/>
                    <a:pt x="21" y="2"/>
                    <a:pt x="22" y="3"/>
                  </a:cubicBezTo>
                  <a:cubicBezTo>
                    <a:pt x="23" y="3"/>
                    <a:pt x="23" y="4"/>
                    <a:pt x="23" y="5"/>
                  </a:cubicBezTo>
                  <a:cubicBezTo>
                    <a:pt x="23" y="5"/>
                    <a:pt x="23" y="5"/>
                    <a:pt x="23" y="6"/>
                  </a:cubicBezTo>
                  <a:cubicBezTo>
                    <a:pt x="23" y="7"/>
                    <a:pt x="24" y="6"/>
                    <a:pt x="25" y="6"/>
                  </a:cubicBezTo>
                  <a:cubicBezTo>
                    <a:pt x="25" y="6"/>
                    <a:pt x="25" y="7"/>
                    <a:pt x="24" y="7"/>
                  </a:cubicBezTo>
                  <a:cubicBezTo>
                    <a:pt x="24" y="8"/>
                    <a:pt x="23" y="8"/>
                    <a:pt x="23" y="9"/>
                  </a:cubicBezTo>
                  <a:cubicBezTo>
                    <a:pt x="23" y="9"/>
                    <a:pt x="22" y="9"/>
                    <a:pt x="21" y="9"/>
                  </a:cubicBezTo>
                  <a:cubicBezTo>
                    <a:pt x="21" y="10"/>
                    <a:pt x="20" y="11"/>
                    <a:pt x="20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1"/>
                    <a:pt x="18" y="10"/>
                    <a:pt x="17" y="10"/>
                  </a:cubicBezTo>
                  <a:cubicBezTo>
                    <a:pt x="17" y="9"/>
                    <a:pt x="16" y="8"/>
                    <a:pt x="15" y="8"/>
                  </a:cubicBezTo>
                  <a:cubicBezTo>
                    <a:pt x="15" y="8"/>
                    <a:pt x="14" y="8"/>
                    <a:pt x="13" y="8"/>
                  </a:cubicBezTo>
                  <a:cubicBezTo>
                    <a:pt x="12" y="8"/>
                    <a:pt x="10" y="8"/>
                    <a:pt x="10" y="8"/>
                  </a:cubicBezTo>
                  <a:cubicBezTo>
                    <a:pt x="9" y="9"/>
                    <a:pt x="10" y="10"/>
                    <a:pt x="10" y="10"/>
                  </a:cubicBezTo>
                  <a:cubicBezTo>
                    <a:pt x="11" y="10"/>
                    <a:pt x="12" y="10"/>
                    <a:pt x="11" y="11"/>
                  </a:cubicBezTo>
                  <a:cubicBezTo>
                    <a:pt x="10" y="11"/>
                    <a:pt x="9" y="10"/>
                    <a:pt x="9" y="12"/>
                  </a:cubicBezTo>
                  <a:cubicBezTo>
                    <a:pt x="9" y="13"/>
                    <a:pt x="11" y="14"/>
                    <a:pt x="11" y="16"/>
                  </a:cubicBezTo>
                  <a:cubicBezTo>
                    <a:pt x="10" y="16"/>
                    <a:pt x="10" y="18"/>
                    <a:pt x="10" y="19"/>
                  </a:cubicBezTo>
                  <a:cubicBezTo>
                    <a:pt x="10" y="20"/>
                    <a:pt x="10" y="22"/>
                    <a:pt x="9" y="22"/>
                  </a:cubicBezTo>
                  <a:cubicBezTo>
                    <a:pt x="9" y="22"/>
                    <a:pt x="8" y="21"/>
                    <a:pt x="7" y="22"/>
                  </a:cubicBezTo>
                  <a:cubicBezTo>
                    <a:pt x="6" y="23"/>
                    <a:pt x="5" y="22"/>
                    <a:pt x="4" y="23"/>
                  </a:cubicBezTo>
                  <a:cubicBezTo>
                    <a:pt x="3" y="24"/>
                    <a:pt x="2" y="24"/>
                    <a:pt x="2" y="25"/>
                  </a:cubicBezTo>
                  <a:cubicBezTo>
                    <a:pt x="2" y="25"/>
                    <a:pt x="1" y="26"/>
                    <a:pt x="2" y="27"/>
                  </a:cubicBezTo>
                  <a:cubicBezTo>
                    <a:pt x="2" y="28"/>
                    <a:pt x="1" y="27"/>
                    <a:pt x="1" y="28"/>
                  </a:cubicBezTo>
                  <a:cubicBezTo>
                    <a:pt x="0" y="29"/>
                    <a:pt x="1" y="29"/>
                    <a:pt x="0" y="30"/>
                  </a:cubicBezTo>
                  <a:cubicBezTo>
                    <a:pt x="0" y="30"/>
                    <a:pt x="0" y="31"/>
                    <a:pt x="1" y="32"/>
                  </a:cubicBezTo>
                  <a:cubicBezTo>
                    <a:pt x="1" y="32"/>
                    <a:pt x="2" y="33"/>
                    <a:pt x="2" y="34"/>
                  </a:cubicBezTo>
                  <a:cubicBezTo>
                    <a:pt x="2" y="34"/>
                    <a:pt x="2" y="34"/>
                    <a:pt x="3" y="34"/>
                  </a:cubicBezTo>
                  <a:cubicBezTo>
                    <a:pt x="4" y="34"/>
                    <a:pt x="3" y="36"/>
                    <a:pt x="4" y="36"/>
                  </a:cubicBezTo>
                  <a:cubicBezTo>
                    <a:pt x="5" y="36"/>
                    <a:pt x="6" y="36"/>
                    <a:pt x="7" y="35"/>
                  </a:cubicBezTo>
                  <a:cubicBezTo>
                    <a:pt x="7" y="35"/>
                    <a:pt x="8" y="34"/>
                    <a:pt x="8" y="35"/>
                  </a:cubicBezTo>
                  <a:cubicBezTo>
                    <a:pt x="8" y="36"/>
                    <a:pt x="8" y="38"/>
                    <a:pt x="8" y="38"/>
                  </a:cubicBezTo>
                  <a:cubicBezTo>
                    <a:pt x="9" y="38"/>
                    <a:pt x="11" y="38"/>
                    <a:pt x="11" y="38"/>
                  </a:cubicBezTo>
                  <a:cubicBezTo>
                    <a:pt x="12" y="39"/>
                    <a:pt x="13" y="38"/>
                    <a:pt x="13" y="38"/>
                  </a:cubicBezTo>
                  <a:cubicBezTo>
                    <a:pt x="14" y="37"/>
                    <a:pt x="14" y="37"/>
                    <a:pt x="15" y="37"/>
                  </a:cubicBezTo>
                  <a:cubicBezTo>
                    <a:pt x="16" y="36"/>
                    <a:pt x="17" y="36"/>
                    <a:pt x="18" y="36"/>
                  </a:cubicBezTo>
                  <a:cubicBezTo>
                    <a:pt x="19" y="36"/>
                    <a:pt x="20" y="35"/>
                    <a:pt x="20" y="36"/>
                  </a:cubicBezTo>
                  <a:cubicBezTo>
                    <a:pt x="20" y="36"/>
                    <a:pt x="20" y="39"/>
                    <a:pt x="21" y="40"/>
                  </a:cubicBezTo>
                  <a:cubicBezTo>
                    <a:pt x="22" y="41"/>
                    <a:pt x="23" y="42"/>
                    <a:pt x="24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6" y="42"/>
                    <a:pt x="26" y="43"/>
                    <a:pt x="26" y="43"/>
                  </a:cubicBezTo>
                  <a:cubicBezTo>
                    <a:pt x="27" y="43"/>
                    <a:pt x="28" y="43"/>
                    <a:pt x="28" y="44"/>
                  </a:cubicBezTo>
                  <a:cubicBezTo>
                    <a:pt x="28" y="45"/>
                    <a:pt x="30" y="44"/>
                    <a:pt x="31" y="44"/>
                  </a:cubicBezTo>
                  <a:cubicBezTo>
                    <a:pt x="31" y="45"/>
                    <a:pt x="32" y="45"/>
                    <a:pt x="32" y="46"/>
                  </a:cubicBezTo>
                  <a:cubicBezTo>
                    <a:pt x="32" y="47"/>
                    <a:pt x="33" y="47"/>
                    <a:pt x="32" y="48"/>
                  </a:cubicBezTo>
                  <a:cubicBezTo>
                    <a:pt x="31" y="48"/>
                    <a:pt x="32" y="49"/>
                    <a:pt x="32" y="50"/>
                  </a:cubicBezTo>
                  <a:cubicBezTo>
                    <a:pt x="32" y="51"/>
                    <a:pt x="33" y="51"/>
                    <a:pt x="35" y="51"/>
                  </a:cubicBezTo>
                  <a:cubicBezTo>
                    <a:pt x="36" y="51"/>
                    <a:pt x="37" y="51"/>
                    <a:pt x="37" y="52"/>
                  </a:cubicBezTo>
                  <a:cubicBezTo>
                    <a:pt x="37" y="53"/>
                    <a:pt x="38" y="53"/>
                    <a:pt x="38" y="54"/>
                  </a:cubicBezTo>
                  <a:cubicBezTo>
                    <a:pt x="39" y="55"/>
                    <a:pt x="38" y="57"/>
                    <a:pt x="38" y="57"/>
                  </a:cubicBezTo>
                  <a:cubicBezTo>
                    <a:pt x="38" y="58"/>
                    <a:pt x="38" y="59"/>
                    <a:pt x="37" y="59"/>
                  </a:cubicBezTo>
                  <a:cubicBezTo>
                    <a:pt x="38" y="60"/>
                    <a:pt x="38" y="60"/>
                    <a:pt x="37" y="60"/>
                  </a:cubicBezTo>
                  <a:cubicBezTo>
                    <a:pt x="37" y="61"/>
                    <a:pt x="38" y="62"/>
                    <a:pt x="38" y="63"/>
                  </a:cubicBezTo>
                  <a:cubicBezTo>
                    <a:pt x="37" y="65"/>
                    <a:pt x="37" y="65"/>
                    <a:pt x="39" y="65"/>
                  </a:cubicBezTo>
                  <a:cubicBezTo>
                    <a:pt x="40" y="65"/>
                    <a:pt x="40" y="65"/>
                    <a:pt x="41" y="65"/>
                  </a:cubicBezTo>
                  <a:cubicBezTo>
                    <a:pt x="41" y="65"/>
                    <a:pt x="42" y="66"/>
                    <a:pt x="43" y="67"/>
                  </a:cubicBezTo>
                  <a:cubicBezTo>
                    <a:pt x="43" y="68"/>
                    <a:pt x="43" y="70"/>
                    <a:pt x="44" y="70"/>
                  </a:cubicBezTo>
                  <a:cubicBezTo>
                    <a:pt x="44" y="70"/>
                    <a:pt x="45" y="69"/>
                    <a:pt x="46" y="69"/>
                  </a:cubicBezTo>
                  <a:cubicBezTo>
                    <a:pt x="46" y="70"/>
                    <a:pt x="45" y="72"/>
                    <a:pt x="45" y="73"/>
                  </a:cubicBezTo>
                  <a:cubicBezTo>
                    <a:pt x="46" y="73"/>
                    <a:pt x="47" y="73"/>
                    <a:pt x="47" y="74"/>
                  </a:cubicBezTo>
                  <a:cubicBezTo>
                    <a:pt x="47" y="74"/>
                    <a:pt x="48" y="77"/>
                    <a:pt x="47" y="77"/>
                  </a:cubicBezTo>
                  <a:cubicBezTo>
                    <a:pt x="47" y="78"/>
                    <a:pt x="45" y="78"/>
                    <a:pt x="44" y="79"/>
                  </a:cubicBezTo>
                  <a:cubicBezTo>
                    <a:pt x="44" y="79"/>
                    <a:pt x="41" y="81"/>
                    <a:pt x="40" y="83"/>
                  </a:cubicBezTo>
                  <a:cubicBezTo>
                    <a:pt x="40" y="84"/>
                    <a:pt x="39" y="85"/>
                    <a:pt x="38" y="85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0" y="85"/>
                    <a:pt x="40" y="85"/>
                    <a:pt x="41" y="86"/>
                  </a:cubicBezTo>
                  <a:cubicBezTo>
                    <a:pt x="42" y="87"/>
                    <a:pt x="42" y="88"/>
                    <a:pt x="42" y="88"/>
                  </a:cubicBezTo>
                  <a:cubicBezTo>
                    <a:pt x="42" y="88"/>
                    <a:pt x="43" y="86"/>
                    <a:pt x="43" y="87"/>
                  </a:cubicBezTo>
                  <a:cubicBezTo>
                    <a:pt x="44" y="88"/>
                    <a:pt x="46" y="89"/>
                    <a:pt x="46" y="89"/>
                  </a:cubicBezTo>
                  <a:cubicBezTo>
                    <a:pt x="46" y="90"/>
                    <a:pt x="48" y="90"/>
                    <a:pt x="48" y="91"/>
                  </a:cubicBezTo>
                  <a:cubicBezTo>
                    <a:pt x="48" y="92"/>
                    <a:pt x="47" y="93"/>
                    <a:pt x="48" y="95"/>
                  </a:cubicBezTo>
                  <a:cubicBezTo>
                    <a:pt x="48" y="94"/>
                    <a:pt x="48" y="94"/>
                    <a:pt x="49" y="9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6" name="Freeform 286">
              <a:extLst>
                <a:ext uri="{FF2B5EF4-FFF2-40B4-BE49-F238E27FC236}">
                  <a16:creationId xmlns:a16="http://schemas.microsoft.com/office/drawing/2014/main" id="{5A3DB188-F5E4-4B9A-88DD-498189CEE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19550" y="2493963"/>
              <a:ext cx="42862" cy="47625"/>
            </a:xfrm>
            <a:custGeom>
              <a:avLst/>
              <a:gdLst>
                <a:gd name="T0" fmla="*/ 12 w 12"/>
                <a:gd name="T1" fmla="*/ 6 h 13"/>
                <a:gd name="T2" fmla="*/ 10 w 12"/>
                <a:gd name="T3" fmla="*/ 4 h 13"/>
                <a:gd name="T4" fmla="*/ 7 w 12"/>
                <a:gd name="T5" fmla="*/ 2 h 13"/>
                <a:gd name="T6" fmla="*/ 6 w 12"/>
                <a:gd name="T7" fmla="*/ 3 h 13"/>
                <a:gd name="T8" fmla="*/ 5 w 12"/>
                <a:gd name="T9" fmla="*/ 1 h 13"/>
                <a:gd name="T10" fmla="*/ 3 w 12"/>
                <a:gd name="T11" fmla="*/ 0 h 13"/>
                <a:gd name="T12" fmla="*/ 2 w 12"/>
                <a:gd name="T13" fmla="*/ 0 h 13"/>
                <a:gd name="T14" fmla="*/ 2 w 12"/>
                <a:gd name="T15" fmla="*/ 2 h 13"/>
                <a:gd name="T16" fmla="*/ 1 w 12"/>
                <a:gd name="T17" fmla="*/ 6 h 13"/>
                <a:gd name="T18" fmla="*/ 0 w 12"/>
                <a:gd name="T19" fmla="*/ 9 h 13"/>
                <a:gd name="T20" fmla="*/ 1 w 12"/>
                <a:gd name="T21" fmla="*/ 10 h 13"/>
                <a:gd name="T22" fmla="*/ 1 w 12"/>
                <a:gd name="T23" fmla="*/ 11 h 13"/>
                <a:gd name="T24" fmla="*/ 2 w 12"/>
                <a:gd name="T25" fmla="*/ 11 h 13"/>
                <a:gd name="T26" fmla="*/ 5 w 12"/>
                <a:gd name="T27" fmla="*/ 12 h 13"/>
                <a:gd name="T28" fmla="*/ 7 w 12"/>
                <a:gd name="T29" fmla="*/ 12 h 13"/>
                <a:gd name="T30" fmla="*/ 10 w 12"/>
                <a:gd name="T31" fmla="*/ 12 h 13"/>
                <a:gd name="T32" fmla="*/ 12 w 12"/>
                <a:gd name="T33" fmla="*/ 10 h 13"/>
                <a:gd name="T34" fmla="*/ 12 w 12"/>
                <a:gd name="T3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13">
                  <a:moveTo>
                    <a:pt x="12" y="6"/>
                  </a:moveTo>
                  <a:cubicBezTo>
                    <a:pt x="12" y="5"/>
                    <a:pt x="10" y="5"/>
                    <a:pt x="10" y="4"/>
                  </a:cubicBezTo>
                  <a:cubicBezTo>
                    <a:pt x="10" y="4"/>
                    <a:pt x="8" y="3"/>
                    <a:pt x="7" y="2"/>
                  </a:cubicBezTo>
                  <a:cubicBezTo>
                    <a:pt x="7" y="1"/>
                    <a:pt x="6" y="3"/>
                    <a:pt x="6" y="3"/>
                  </a:cubicBezTo>
                  <a:cubicBezTo>
                    <a:pt x="6" y="3"/>
                    <a:pt x="6" y="2"/>
                    <a:pt x="5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2" y="3"/>
                    <a:pt x="1" y="4"/>
                    <a:pt x="1" y="6"/>
                  </a:cubicBezTo>
                  <a:cubicBezTo>
                    <a:pt x="1" y="7"/>
                    <a:pt x="0" y="7"/>
                    <a:pt x="0" y="9"/>
                  </a:cubicBezTo>
                  <a:cubicBezTo>
                    <a:pt x="0" y="10"/>
                    <a:pt x="1" y="10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3" y="11"/>
                    <a:pt x="4" y="12"/>
                    <a:pt x="5" y="12"/>
                  </a:cubicBezTo>
                  <a:cubicBezTo>
                    <a:pt x="6" y="13"/>
                    <a:pt x="5" y="12"/>
                    <a:pt x="7" y="12"/>
                  </a:cubicBezTo>
                  <a:cubicBezTo>
                    <a:pt x="8" y="12"/>
                    <a:pt x="9" y="12"/>
                    <a:pt x="10" y="12"/>
                  </a:cubicBezTo>
                  <a:cubicBezTo>
                    <a:pt x="11" y="11"/>
                    <a:pt x="11" y="10"/>
                    <a:pt x="12" y="10"/>
                  </a:cubicBezTo>
                  <a:cubicBezTo>
                    <a:pt x="11" y="8"/>
                    <a:pt x="12" y="7"/>
                    <a:pt x="12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7" name="Freeform 287">
              <a:extLst>
                <a:ext uri="{FF2B5EF4-FFF2-40B4-BE49-F238E27FC236}">
                  <a16:creationId xmlns:a16="http://schemas.microsoft.com/office/drawing/2014/main" id="{8158BAA4-C077-4F69-9B4C-D0B3B3665E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149725" y="2419350"/>
              <a:ext cx="173037" cy="334963"/>
            </a:xfrm>
            <a:custGeom>
              <a:avLst/>
              <a:gdLst>
                <a:gd name="T0" fmla="*/ 14 w 48"/>
                <a:gd name="T1" fmla="*/ 88 h 93"/>
                <a:gd name="T2" fmla="*/ 13 w 48"/>
                <a:gd name="T3" fmla="*/ 86 h 93"/>
                <a:gd name="T4" fmla="*/ 12 w 48"/>
                <a:gd name="T5" fmla="*/ 92 h 93"/>
                <a:gd name="T6" fmla="*/ 17 w 48"/>
                <a:gd name="T7" fmla="*/ 92 h 93"/>
                <a:gd name="T8" fmla="*/ 18 w 48"/>
                <a:gd name="T9" fmla="*/ 91 h 93"/>
                <a:gd name="T10" fmla="*/ 45 w 48"/>
                <a:gd name="T11" fmla="*/ 9 h 93"/>
                <a:gd name="T12" fmla="*/ 44 w 48"/>
                <a:gd name="T13" fmla="*/ 13 h 93"/>
                <a:gd name="T14" fmla="*/ 40 w 48"/>
                <a:gd name="T15" fmla="*/ 14 h 93"/>
                <a:gd name="T16" fmla="*/ 36 w 48"/>
                <a:gd name="T17" fmla="*/ 14 h 93"/>
                <a:gd name="T18" fmla="*/ 39 w 48"/>
                <a:gd name="T19" fmla="*/ 9 h 93"/>
                <a:gd name="T20" fmla="*/ 32 w 48"/>
                <a:gd name="T21" fmla="*/ 6 h 93"/>
                <a:gd name="T22" fmla="*/ 26 w 48"/>
                <a:gd name="T23" fmla="*/ 1 h 93"/>
                <a:gd name="T24" fmla="*/ 22 w 48"/>
                <a:gd name="T25" fmla="*/ 2 h 93"/>
                <a:gd name="T26" fmla="*/ 17 w 48"/>
                <a:gd name="T27" fmla="*/ 1 h 93"/>
                <a:gd name="T28" fmla="*/ 15 w 48"/>
                <a:gd name="T29" fmla="*/ 5 h 93"/>
                <a:gd name="T30" fmla="*/ 12 w 48"/>
                <a:gd name="T31" fmla="*/ 9 h 93"/>
                <a:gd name="T32" fmla="*/ 13 w 48"/>
                <a:gd name="T33" fmla="*/ 13 h 93"/>
                <a:gd name="T34" fmla="*/ 11 w 48"/>
                <a:gd name="T35" fmla="*/ 16 h 93"/>
                <a:gd name="T36" fmla="*/ 9 w 48"/>
                <a:gd name="T37" fmla="*/ 19 h 93"/>
                <a:gd name="T38" fmla="*/ 8 w 48"/>
                <a:gd name="T39" fmla="*/ 24 h 93"/>
                <a:gd name="T40" fmla="*/ 9 w 48"/>
                <a:gd name="T41" fmla="*/ 28 h 93"/>
                <a:gd name="T42" fmla="*/ 9 w 48"/>
                <a:gd name="T43" fmla="*/ 32 h 93"/>
                <a:gd name="T44" fmla="*/ 8 w 48"/>
                <a:gd name="T45" fmla="*/ 37 h 93"/>
                <a:gd name="T46" fmla="*/ 6 w 48"/>
                <a:gd name="T47" fmla="*/ 42 h 93"/>
                <a:gd name="T48" fmla="*/ 6 w 48"/>
                <a:gd name="T49" fmla="*/ 45 h 93"/>
                <a:gd name="T50" fmla="*/ 5 w 48"/>
                <a:gd name="T51" fmla="*/ 48 h 93"/>
                <a:gd name="T52" fmla="*/ 5 w 48"/>
                <a:gd name="T53" fmla="*/ 51 h 93"/>
                <a:gd name="T54" fmla="*/ 4 w 48"/>
                <a:gd name="T55" fmla="*/ 56 h 93"/>
                <a:gd name="T56" fmla="*/ 5 w 48"/>
                <a:gd name="T57" fmla="*/ 59 h 93"/>
                <a:gd name="T58" fmla="*/ 6 w 48"/>
                <a:gd name="T59" fmla="*/ 61 h 93"/>
                <a:gd name="T60" fmla="*/ 5 w 48"/>
                <a:gd name="T61" fmla="*/ 63 h 93"/>
                <a:gd name="T62" fmla="*/ 5 w 48"/>
                <a:gd name="T63" fmla="*/ 67 h 93"/>
                <a:gd name="T64" fmla="*/ 3 w 48"/>
                <a:gd name="T65" fmla="*/ 70 h 93"/>
                <a:gd name="T66" fmla="*/ 2 w 48"/>
                <a:gd name="T67" fmla="*/ 73 h 93"/>
                <a:gd name="T68" fmla="*/ 1 w 48"/>
                <a:gd name="T69" fmla="*/ 77 h 93"/>
                <a:gd name="T70" fmla="*/ 4 w 48"/>
                <a:gd name="T71" fmla="*/ 79 h 93"/>
                <a:gd name="T72" fmla="*/ 5 w 48"/>
                <a:gd name="T73" fmla="*/ 83 h 93"/>
                <a:gd name="T74" fmla="*/ 10 w 48"/>
                <a:gd name="T75" fmla="*/ 83 h 93"/>
                <a:gd name="T76" fmla="*/ 11 w 48"/>
                <a:gd name="T77" fmla="*/ 81 h 93"/>
                <a:gd name="T78" fmla="*/ 11 w 48"/>
                <a:gd name="T79" fmla="*/ 77 h 93"/>
                <a:gd name="T80" fmla="*/ 14 w 48"/>
                <a:gd name="T81" fmla="*/ 75 h 93"/>
                <a:gd name="T82" fmla="*/ 18 w 48"/>
                <a:gd name="T83" fmla="*/ 70 h 93"/>
                <a:gd name="T84" fmla="*/ 17 w 48"/>
                <a:gd name="T85" fmla="*/ 67 h 93"/>
                <a:gd name="T86" fmla="*/ 19 w 48"/>
                <a:gd name="T87" fmla="*/ 61 h 93"/>
                <a:gd name="T88" fmla="*/ 20 w 48"/>
                <a:gd name="T89" fmla="*/ 59 h 93"/>
                <a:gd name="T90" fmla="*/ 21 w 48"/>
                <a:gd name="T91" fmla="*/ 55 h 93"/>
                <a:gd name="T92" fmla="*/ 23 w 48"/>
                <a:gd name="T93" fmla="*/ 55 h 93"/>
                <a:gd name="T94" fmla="*/ 22 w 48"/>
                <a:gd name="T95" fmla="*/ 54 h 93"/>
                <a:gd name="T96" fmla="*/ 21 w 48"/>
                <a:gd name="T97" fmla="*/ 52 h 93"/>
                <a:gd name="T98" fmla="*/ 24 w 48"/>
                <a:gd name="T99" fmla="*/ 50 h 93"/>
                <a:gd name="T100" fmla="*/ 27 w 48"/>
                <a:gd name="T101" fmla="*/ 47 h 93"/>
                <a:gd name="T102" fmla="*/ 28 w 48"/>
                <a:gd name="T103" fmla="*/ 44 h 93"/>
                <a:gd name="T104" fmla="*/ 38 w 48"/>
                <a:gd name="T105" fmla="*/ 42 h 93"/>
                <a:gd name="T106" fmla="*/ 39 w 48"/>
                <a:gd name="T107" fmla="*/ 37 h 93"/>
                <a:gd name="T108" fmla="*/ 38 w 48"/>
                <a:gd name="T109" fmla="*/ 34 h 93"/>
                <a:gd name="T110" fmla="*/ 37 w 48"/>
                <a:gd name="T111" fmla="*/ 32 h 93"/>
                <a:gd name="T112" fmla="*/ 36 w 48"/>
                <a:gd name="T113" fmla="*/ 30 h 93"/>
                <a:gd name="T114" fmla="*/ 38 w 48"/>
                <a:gd name="T115" fmla="*/ 23 h 93"/>
                <a:gd name="T116" fmla="*/ 44 w 48"/>
                <a:gd name="T117" fmla="*/ 15 h 93"/>
                <a:gd name="T118" fmla="*/ 47 w 48"/>
                <a:gd name="T119" fmla="*/ 1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" h="93">
                  <a:moveTo>
                    <a:pt x="18" y="91"/>
                  </a:moveTo>
                  <a:cubicBezTo>
                    <a:pt x="17" y="91"/>
                    <a:pt x="15" y="88"/>
                    <a:pt x="14" y="88"/>
                  </a:cubicBezTo>
                  <a:cubicBezTo>
                    <a:pt x="13" y="87"/>
                    <a:pt x="14" y="87"/>
                    <a:pt x="13" y="87"/>
                  </a:cubicBezTo>
                  <a:cubicBezTo>
                    <a:pt x="12" y="87"/>
                    <a:pt x="12" y="86"/>
                    <a:pt x="13" y="86"/>
                  </a:cubicBezTo>
                  <a:cubicBezTo>
                    <a:pt x="13" y="86"/>
                    <a:pt x="13" y="85"/>
                    <a:pt x="12" y="85"/>
                  </a:cubicBezTo>
                  <a:cubicBezTo>
                    <a:pt x="12" y="86"/>
                    <a:pt x="12" y="92"/>
                    <a:pt x="12" y="92"/>
                  </a:cubicBezTo>
                  <a:cubicBezTo>
                    <a:pt x="12" y="92"/>
                    <a:pt x="15" y="92"/>
                    <a:pt x="16" y="92"/>
                  </a:cubicBezTo>
                  <a:cubicBezTo>
                    <a:pt x="16" y="92"/>
                    <a:pt x="17" y="93"/>
                    <a:pt x="17" y="92"/>
                  </a:cubicBezTo>
                  <a:cubicBezTo>
                    <a:pt x="18" y="92"/>
                    <a:pt x="19" y="92"/>
                    <a:pt x="20" y="92"/>
                  </a:cubicBezTo>
                  <a:cubicBezTo>
                    <a:pt x="21" y="91"/>
                    <a:pt x="20" y="91"/>
                    <a:pt x="18" y="91"/>
                  </a:cubicBezTo>
                  <a:close/>
                  <a:moveTo>
                    <a:pt x="47" y="10"/>
                  </a:moveTo>
                  <a:cubicBezTo>
                    <a:pt x="47" y="9"/>
                    <a:pt x="46" y="9"/>
                    <a:pt x="45" y="9"/>
                  </a:cubicBezTo>
                  <a:cubicBezTo>
                    <a:pt x="45" y="9"/>
                    <a:pt x="45" y="10"/>
                    <a:pt x="45" y="10"/>
                  </a:cubicBezTo>
                  <a:cubicBezTo>
                    <a:pt x="46" y="11"/>
                    <a:pt x="45" y="13"/>
                    <a:pt x="44" y="13"/>
                  </a:cubicBezTo>
                  <a:cubicBezTo>
                    <a:pt x="43" y="13"/>
                    <a:pt x="43" y="14"/>
                    <a:pt x="42" y="14"/>
                  </a:cubicBezTo>
                  <a:cubicBezTo>
                    <a:pt x="42" y="14"/>
                    <a:pt x="41" y="15"/>
                    <a:pt x="40" y="14"/>
                  </a:cubicBezTo>
                  <a:cubicBezTo>
                    <a:pt x="40" y="14"/>
                    <a:pt x="39" y="15"/>
                    <a:pt x="38" y="14"/>
                  </a:cubicBezTo>
                  <a:cubicBezTo>
                    <a:pt x="38" y="14"/>
                    <a:pt x="36" y="14"/>
                    <a:pt x="36" y="14"/>
                  </a:cubicBezTo>
                  <a:cubicBezTo>
                    <a:pt x="36" y="13"/>
                    <a:pt x="37" y="13"/>
                    <a:pt x="37" y="12"/>
                  </a:cubicBezTo>
                  <a:cubicBezTo>
                    <a:pt x="37" y="11"/>
                    <a:pt x="39" y="10"/>
                    <a:pt x="39" y="9"/>
                  </a:cubicBezTo>
                  <a:cubicBezTo>
                    <a:pt x="38" y="9"/>
                    <a:pt x="35" y="7"/>
                    <a:pt x="34" y="7"/>
                  </a:cubicBezTo>
                  <a:cubicBezTo>
                    <a:pt x="34" y="6"/>
                    <a:pt x="33" y="6"/>
                    <a:pt x="32" y="6"/>
                  </a:cubicBezTo>
                  <a:cubicBezTo>
                    <a:pt x="30" y="5"/>
                    <a:pt x="30" y="5"/>
                    <a:pt x="29" y="4"/>
                  </a:cubicBezTo>
                  <a:cubicBezTo>
                    <a:pt x="28" y="3"/>
                    <a:pt x="26" y="2"/>
                    <a:pt x="26" y="1"/>
                  </a:cubicBezTo>
                  <a:cubicBezTo>
                    <a:pt x="25" y="1"/>
                    <a:pt x="24" y="0"/>
                    <a:pt x="24" y="1"/>
                  </a:cubicBezTo>
                  <a:cubicBezTo>
                    <a:pt x="23" y="1"/>
                    <a:pt x="23" y="3"/>
                    <a:pt x="22" y="2"/>
                  </a:cubicBezTo>
                  <a:cubicBezTo>
                    <a:pt x="22" y="1"/>
                    <a:pt x="21" y="1"/>
                    <a:pt x="19" y="1"/>
                  </a:cubicBezTo>
                  <a:cubicBezTo>
                    <a:pt x="18" y="1"/>
                    <a:pt x="19" y="0"/>
                    <a:pt x="17" y="1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6" y="4"/>
                    <a:pt x="15" y="5"/>
                    <a:pt x="15" y="5"/>
                  </a:cubicBezTo>
                  <a:cubicBezTo>
                    <a:pt x="15" y="6"/>
                    <a:pt x="13" y="7"/>
                    <a:pt x="13" y="7"/>
                  </a:cubicBezTo>
                  <a:cubicBezTo>
                    <a:pt x="13" y="8"/>
                    <a:pt x="13" y="9"/>
                    <a:pt x="12" y="9"/>
                  </a:cubicBezTo>
                  <a:cubicBezTo>
                    <a:pt x="12" y="9"/>
                    <a:pt x="13" y="11"/>
                    <a:pt x="13" y="11"/>
                  </a:cubicBezTo>
                  <a:cubicBezTo>
                    <a:pt x="12" y="12"/>
                    <a:pt x="13" y="13"/>
                    <a:pt x="13" y="13"/>
                  </a:cubicBezTo>
                  <a:cubicBezTo>
                    <a:pt x="12" y="13"/>
                    <a:pt x="11" y="14"/>
                    <a:pt x="11" y="14"/>
                  </a:cubicBezTo>
                  <a:cubicBezTo>
                    <a:pt x="11" y="15"/>
                    <a:pt x="11" y="16"/>
                    <a:pt x="11" y="16"/>
                  </a:cubicBezTo>
                  <a:cubicBezTo>
                    <a:pt x="10" y="16"/>
                    <a:pt x="10" y="17"/>
                    <a:pt x="10" y="18"/>
                  </a:cubicBezTo>
                  <a:cubicBezTo>
                    <a:pt x="10" y="19"/>
                    <a:pt x="9" y="18"/>
                    <a:pt x="9" y="19"/>
                  </a:cubicBezTo>
                  <a:cubicBezTo>
                    <a:pt x="9" y="20"/>
                    <a:pt x="10" y="22"/>
                    <a:pt x="9" y="22"/>
                  </a:cubicBezTo>
                  <a:cubicBezTo>
                    <a:pt x="8" y="22"/>
                    <a:pt x="8" y="24"/>
                    <a:pt x="8" y="24"/>
                  </a:cubicBezTo>
                  <a:cubicBezTo>
                    <a:pt x="8" y="24"/>
                    <a:pt x="7" y="25"/>
                    <a:pt x="8" y="26"/>
                  </a:cubicBezTo>
                  <a:cubicBezTo>
                    <a:pt x="9" y="27"/>
                    <a:pt x="9" y="28"/>
                    <a:pt x="9" y="28"/>
                  </a:cubicBezTo>
                  <a:cubicBezTo>
                    <a:pt x="9" y="29"/>
                    <a:pt x="10" y="30"/>
                    <a:pt x="9" y="30"/>
                  </a:cubicBezTo>
                  <a:cubicBezTo>
                    <a:pt x="9" y="31"/>
                    <a:pt x="9" y="32"/>
                    <a:pt x="9" y="32"/>
                  </a:cubicBezTo>
                  <a:cubicBezTo>
                    <a:pt x="8" y="33"/>
                    <a:pt x="9" y="34"/>
                    <a:pt x="8" y="34"/>
                  </a:cubicBezTo>
                  <a:cubicBezTo>
                    <a:pt x="7" y="34"/>
                    <a:pt x="8" y="37"/>
                    <a:pt x="8" y="37"/>
                  </a:cubicBezTo>
                  <a:cubicBezTo>
                    <a:pt x="7" y="37"/>
                    <a:pt x="6" y="38"/>
                    <a:pt x="6" y="39"/>
                  </a:cubicBezTo>
                  <a:cubicBezTo>
                    <a:pt x="6" y="41"/>
                    <a:pt x="6" y="42"/>
                    <a:pt x="6" y="42"/>
                  </a:cubicBezTo>
                  <a:cubicBezTo>
                    <a:pt x="6" y="43"/>
                    <a:pt x="7" y="43"/>
                    <a:pt x="7" y="44"/>
                  </a:cubicBezTo>
                  <a:cubicBezTo>
                    <a:pt x="7" y="45"/>
                    <a:pt x="6" y="44"/>
                    <a:pt x="6" y="45"/>
                  </a:cubicBezTo>
                  <a:cubicBezTo>
                    <a:pt x="5" y="45"/>
                    <a:pt x="6" y="46"/>
                    <a:pt x="5" y="46"/>
                  </a:cubicBezTo>
                  <a:cubicBezTo>
                    <a:pt x="5" y="46"/>
                    <a:pt x="5" y="47"/>
                    <a:pt x="5" y="48"/>
                  </a:cubicBezTo>
                  <a:cubicBezTo>
                    <a:pt x="5" y="49"/>
                    <a:pt x="4" y="49"/>
                    <a:pt x="4" y="49"/>
                  </a:cubicBezTo>
                  <a:cubicBezTo>
                    <a:pt x="4" y="50"/>
                    <a:pt x="5" y="50"/>
                    <a:pt x="5" y="51"/>
                  </a:cubicBezTo>
                  <a:cubicBezTo>
                    <a:pt x="5" y="52"/>
                    <a:pt x="5" y="53"/>
                    <a:pt x="4" y="53"/>
                  </a:cubicBezTo>
                  <a:cubicBezTo>
                    <a:pt x="4" y="54"/>
                    <a:pt x="4" y="56"/>
                    <a:pt x="4" y="56"/>
                  </a:cubicBezTo>
                  <a:cubicBezTo>
                    <a:pt x="5" y="56"/>
                    <a:pt x="5" y="57"/>
                    <a:pt x="4" y="57"/>
                  </a:cubicBezTo>
                  <a:cubicBezTo>
                    <a:pt x="4" y="58"/>
                    <a:pt x="5" y="58"/>
                    <a:pt x="5" y="59"/>
                  </a:cubicBezTo>
                  <a:cubicBezTo>
                    <a:pt x="4" y="59"/>
                    <a:pt x="5" y="60"/>
                    <a:pt x="5" y="60"/>
                  </a:cubicBezTo>
                  <a:cubicBezTo>
                    <a:pt x="6" y="60"/>
                    <a:pt x="7" y="61"/>
                    <a:pt x="6" y="61"/>
                  </a:cubicBezTo>
                  <a:cubicBezTo>
                    <a:pt x="5" y="61"/>
                    <a:pt x="4" y="61"/>
                    <a:pt x="5" y="61"/>
                  </a:cubicBezTo>
                  <a:cubicBezTo>
                    <a:pt x="5" y="62"/>
                    <a:pt x="6" y="63"/>
                    <a:pt x="5" y="63"/>
                  </a:cubicBezTo>
                  <a:cubicBezTo>
                    <a:pt x="4" y="63"/>
                    <a:pt x="5" y="64"/>
                    <a:pt x="5" y="65"/>
                  </a:cubicBezTo>
                  <a:cubicBezTo>
                    <a:pt x="5" y="66"/>
                    <a:pt x="5" y="66"/>
                    <a:pt x="5" y="67"/>
                  </a:cubicBezTo>
                  <a:cubicBezTo>
                    <a:pt x="4" y="67"/>
                    <a:pt x="5" y="68"/>
                    <a:pt x="4" y="68"/>
                  </a:cubicBezTo>
                  <a:cubicBezTo>
                    <a:pt x="3" y="68"/>
                    <a:pt x="4" y="69"/>
                    <a:pt x="3" y="70"/>
                  </a:cubicBezTo>
                  <a:cubicBezTo>
                    <a:pt x="2" y="70"/>
                    <a:pt x="4" y="71"/>
                    <a:pt x="3" y="71"/>
                  </a:cubicBezTo>
                  <a:cubicBezTo>
                    <a:pt x="2" y="72"/>
                    <a:pt x="3" y="73"/>
                    <a:pt x="2" y="73"/>
                  </a:cubicBezTo>
                  <a:cubicBezTo>
                    <a:pt x="1" y="73"/>
                    <a:pt x="1" y="74"/>
                    <a:pt x="1" y="75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2" y="77"/>
                    <a:pt x="1" y="78"/>
                    <a:pt x="1" y="78"/>
                  </a:cubicBezTo>
                  <a:cubicBezTo>
                    <a:pt x="2" y="79"/>
                    <a:pt x="4" y="78"/>
                    <a:pt x="4" y="79"/>
                  </a:cubicBezTo>
                  <a:cubicBezTo>
                    <a:pt x="3" y="80"/>
                    <a:pt x="3" y="82"/>
                    <a:pt x="4" y="82"/>
                  </a:cubicBezTo>
                  <a:cubicBezTo>
                    <a:pt x="4" y="82"/>
                    <a:pt x="4" y="83"/>
                    <a:pt x="5" y="83"/>
                  </a:cubicBezTo>
                  <a:cubicBezTo>
                    <a:pt x="5" y="83"/>
                    <a:pt x="8" y="82"/>
                    <a:pt x="9" y="83"/>
                  </a:cubicBezTo>
                  <a:cubicBezTo>
                    <a:pt x="9" y="83"/>
                    <a:pt x="10" y="83"/>
                    <a:pt x="10" y="83"/>
                  </a:cubicBezTo>
                  <a:cubicBezTo>
                    <a:pt x="11" y="83"/>
                    <a:pt x="12" y="84"/>
                    <a:pt x="12" y="84"/>
                  </a:cubicBezTo>
                  <a:cubicBezTo>
                    <a:pt x="13" y="83"/>
                    <a:pt x="11" y="82"/>
                    <a:pt x="11" y="81"/>
                  </a:cubicBezTo>
                  <a:cubicBezTo>
                    <a:pt x="11" y="81"/>
                    <a:pt x="11" y="80"/>
                    <a:pt x="11" y="80"/>
                  </a:cubicBezTo>
                  <a:cubicBezTo>
                    <a:pt x="11" y="79"/>
                    <a:pt x="11" y="78"/>
                    <a:pt x="11" y="77"/>
                  </a:cubicBezTo>
                  <a:cubicBezTo>
                    <a:pt x="12" y="77"/>
                    <a:pt x="12" y="76"/>
                    <a:pt x="13" y="77"/>
                  </a:cubicBezTo>
                  <a:cubicBezTo>
                    <a:pt x="13" y="77"/>
                    <a:pt x="14" y="76"/>
                    <a:pt x="14" y="75"/>
                  </a:cubicBezTo>
                  <a:cubicBezTo>
                    <a:pt x="14" y="74"/>
                    <a:pt x="15" y="73"/>
                    <a:pt x="16" y="72"/>
                  </a:cubicBezTo>
                  <a:cubicBezTo>
                    <a:pt x="17" y="71"/>
                    <a:pt x="19" y="70"/>
                    <a:pt x="18" y="70"/>
                  </a:cubicBezTo>
                  <a:cubicBezTo>
                    <a:pt x="18" y="70"/>
                    <a:pt x="19" y="68"/>
                    <a:pt x="19" y="68"/>
                  </a:cubicBezTo>
                  <a:cubicBezTo>
                    <a:pt x="19" y="67"/>
                    <a:pt x="17" y="67"/>
                    <a:pt x="17" y="67"/>
                  </a:cubicBezTo>
                  <a:cubicBezTo>
                    <a:pt x="16" y="67"/>
                    <a:pt x="14" y="66"/>
                    <a:pt x="15" y="64"/>
                  </a:cubicBezTo>
                  <a:cubicBezTo>
                    <a:pt x="16" y="62"/>
                    <a:pt x="18" y="62"/>
                    <a:pt x="19" y="61"/>
                  </a:cubicBezTo>
                  <a:cubicBezTo>
                    <a:pt x="19" y="61"/>
                    <a:pt x="19" y="61"/>
                    <a:pt x="19" y="60"/>
                  </a:cubicBezTo>
                  <a:cubicBezTo>
                    <a:pt x="20" y="60"/>
                    <a:pt x="20" y="59"/>
                    <a:pt x="20" y="59"/>
                  </a:cubicBezTo>
                  <a:cubicBezTo>
                    <a:pt x="20" y="58"/>
                    <a:pt x="20" y="56"/>
                    <a:pt x="21" y="56"/>
                  </a:cubicBezTo>
                  <a:cubicBezTo>
                    <a:pt x="22" y="56"/>
                    <a:pt x="22" y="56"/>
                    <a:pt x="21" y="55"/>
                  </a:cubicBezTo>
                  <a:cubicBezTo>
                    <a:pt x="21" y="55"/>
                    <a:pt x="21" y="55"/>
                    <a:pt x="22" y="55"/>
                  </a:cubicBezTo>
                  <a:cubicBezTo>
                    <a:pt x="23" y="54"/>
                    <a:pt x="22" y="55"/>
                    <a:pt x="23" y="55"/>
                  </a:cubicBezTo>
                  <a:cubicBezTo>
                    <a:pt x="24" y="55"/>
                    <a:pt x="25" y="54"/>
                    <a:pt x="24" y="54"/>
                  </a:cubicBezTo>
                  <a:cubicBezTo>
                    <a:pt x="23" y="53"/>
                    <a:pt x="23" y="54"/>
                    <a:pt x="22" y="54"/>
                  </a:cubicBezTo>
                  <a:cubicBezTo>
                    <a:pt x="22" y="54"/>
                    <a:pt x="21" y="53"/>
                    <a:pt x="21" y="53"/>
                  </a:cubicBezTo>
                  <a:cubicBezTo>
                    <a:pt x="20" y="53"/>
                    <a:pt x="21" y="52"/>
                    <a:pt x="21" y="52"/>
                  </a:cubicBezTo>
                  <a:cubicBezTo>
                    <a:pt x="20" y="51"/>
                    <a:pt x="20" y="50"/>
                    <a:pt x="20" y="49"/>
                  </a:cubicBezTo>
                  <a:cubicBezTo>
                    <a:pt x="21" y="49"/>
                    <a:pt x="23" y="50"/>
                    <a:pt x="24" y="50"/>
                  </a:cubicBezTo>
                  <a:cubicBezTo>
                    <a:pt x="26" y="50"/>
                    <a:pt x="27" y="50"/>
                    <a:pt x="27" y="49"/>
                  </a:cubicBezTo>
                  <a:cubicBezTo>
                    <a:pt x="27" y="48"/>
                    <a:pt x="26" y="47"/>
                    <a:pt x="27" y="47"/>
                  </a:cubicBezTo>
                  <a:cubicBezTo>
                    <a:pt x="28" y="46"/>
                    <a:pt x="27" y="46"/>
                    <a:pt x="27" y="45"/>
                  </a:cubicBezTo>
                  <a:cubicBezTo>
                    <a:pt x="27" y="44"/>
                    <a:pt x="27" y="44"/>
                    <a:pt x="28" y="44"/>
                  </a:cubicBezTo>
                  <a:cubicBezTo>
                    <a:pt x="28" y="45"/>
                    <a:pt x="31" y="44"/>
                    <a:pt x="34" y="44"/>
                  </a:cubicBezTo>
                  <a:cubicBezTo>
                    <a:pt x="36" y="43"/>
                    <a:pt x="38" y="42"/>
                    <a:pt x="38" y="42"/>
                  </a:cubicBezTo>
                  <a:cubicBezTo>
                    <a:pt x="38" y="41"/>
                    <a:pt x="40" y="39"/>
                    <a:pt x="40" y="39"/>
                  </a:cubicBezTo>
                  <a:cubicBezTo>
                    <a:pt x="41" y="38"/>
                    <a:pt x="40" y="37"/>
                    <a:pt x="39" y="37"/>
                  </a:cubicBezTo>
                  <a:cubicBezTo>
                    <a:pt x="38" y="37"/>
                    <a:pt x="38" y="36"/>
                    <a:pt x="39" y="35"/>
                  </a:cubicBezTo>
                  <a:cubicBezTo>
                    <a:pt x="39" y="34"/>
                    <a:pt x="39" y="34"/>
                    <a:pt x="38" y="34"/>
                  </a:cubicBezTo>
                  <a:cubicBezTo>
                    <a:pt x="37" y="34"/>
                    <a:pt x="35" y="33"/>
                    <a:pt x="36" y="32"/>
                  </a:cubicBezTo>
                  <a:cubicBezTo>
                    <a:pt x="36" y="32"/>
                    <a:pt x="37" y="32"/>
                    <a:pt x="37" y="32"/>
                  </a:cubicBezTo>
                  <a:cubicBezTo>
                    <a:pt x="37" y="32"/>
                    <a:pt x="37" y="31"/>
                    <a:pt x="37" y="31"/>
                  </a:cubicBezTo>
                  <a:cubicBezTo>
                    <a:pt x="37" y="31"/>
                    <a:pt x="36" y="31"/>
                    <a:pt x="36" y="30"/>
                  </a:cubicBezTo>
                  <a:cubicBezTo>
                    <a:pt x="36" y="28"/>
                    <a:pt x="37" y="28"/>
                    <a:pt x="37" y="27"/>
                  </a:cubicBezTo>
                  <a:cubicBezTo>
                    <a:pt x="37" y="25"/>
                    <a:pt x="38" y="24"/>
                    <a:pt x="38" y="23"/>
                  </a:cubicBezTo>
                  <a:cubicBezTo>
                    <a:pt x="38" y="22"/>
                    <a:pt x="39" y="20"/>
                    <a:pt x="40" y="19"/>
                  </a:cubicBezTo>
                  <a:cubicBezTo>
                    <a:pt x="41" y="17"/>
                    <a:pt x="44" y="15"/>
                    <a:pt x="44" y="15"/>
                  </a:cubicBezTo>
                  <a:cubicBezTo>
                    <a:pt x="45" y="14"/>
                    <a:pt x="47" y="14"/>
                    <a:pt x="47" y="13"/>
                  </a:cubicBezTo>
                  <a:cubicBezTo>
                    <a:pt x="48" y="13"/>
                    <a:pt x="47" y="10"/>
                    <a:pt x="47" y="1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8" name="Freeform 288">
              <a:extLst>
                <a:ext uri="{FF2B5EF4-FFF2-40B4-BE49-F238E27FC236}">
                  <a16:creationId xmlns:a16="http://schemas.microsoft.com/office/drawing/2014/main" id="{C9F00ACB-E89C-4210-B783-8D938C812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67188" y="2379663"/>
              <a:ext cx="74612" cy="377825"/>
            </a:xfrm>
            <a:custGeom>
              <a:avLst/>
              <a:gdLst>
                <a:gd name="T0" fmla="*/ 9 w 21"/>
                <a:gd name="T1" fmla="*/ 90 h 105"/>
                <a:gd name="T2" fmla="*/ 6 w 21"/>
                <a:gd name="T3" fmla="*/ 86 h 105"/>
                <a:gd name="T4" fmla="*/ 8 w 21"/>
                <a:gd name="T5" fmla="*/ 81 h 105"/>
                <a:gd name="T6" fmla="*/ 10 w 21"/>
                <a:gd name="T7" fmla="*/ 76 h 105"/>
                <a:gd name="T8" fmla="*/ 11 w 21"/>
                <a:gd name="T9" fmla="*/ 72 h 105"/>
                <a:gd name="T10" fmla="*/ 9 w 21"/>
                <a:gd name="T11" fmla="*/ 68 h 105"/>
                <a:gd name="T12" fmla="*/ 10 w 21"/>
                <a:gd name="T13" fmla="*/ 62 h 105"/>
                <a:gd name="T14" fmla="*/ 10 w 21"/>
                <a:gd name="T15" fmla="*/ 57 h 105"/>
                <a:gd name="T16" fmla="*/ 11 w 21"/>
                <a:gd name="T17" fmla="*/ 53 h 105"/>
                <a:gd name="T18" fmla="*/ 13 w 21"/>
                <a:gd name="T19" fmla="*/ 45 h 105"/>
                <a:gd name="T20" fmla="*/ 14 w 21"/>
                <a:gd name="T21" fmla="*/ 39 h 105"/>
                <a:gd name="T22" fmla="*/ 14 w 21"/>
                <a:gd name="T23" fmla="*/ 33 h 105"/>
                <a:gd name="T24" fmla="*/ 16 w 21"/>
                <a:gd name="T25" fmla="*/ 27 h 105"/>
                <a:gd name="T26" fmla="*/ 18 w 21"/>
                <a:gd name="T27" fmla="*/ 22 h 105"/>
                <a:gd name="T28" fmla="*/ 20 w 21"/>
                <a:gd name="T29" fmla="*/ 16 h 105"/>
                <a:gd name="T30" fmla="*/ 19 w 21"/>
                <a:gd name="T31" fmla="*/ 11 h 105"/>
                <a:gd name="T32" fmla="*/ 18 w 21"/>
                <a:gd name="T33" fmla="*/ 6 h 105"/>
                <a:gd name="T34" fmla="*/ 15 w 21"/>
                <a:gd name="T35" fmla="*/ 1 h 105"/>
                <a:gd name="T36" fmla="*/ 14 w 21"/>
                <a:gd name="T37" fmla="*/ 5 h 105"/>
                <a:gd name="T38" fmla="*/ 13 w 21"/>
                <a:gd name="T39" fmla="*/ 16 h 105"/>
                <a:gd name="T40" fmla="*/ 11 w 21"/>
                <a:gd name="T41" fmla="*/ 27 h 105"/>
                <a:gd name="T42" fmla="*/ 10 w 21"/>
                <a:gd name="T43" fmla="*/ 34 h 105"/>
                <a:gd name="T44" fmla="*/ 9 w 21"/>
                <a:gd name="T45" fmla="*/ 44 h 105"/>
                <a:gd name="T46" fmla="*/ 6 w 21"/>
                <a:gd name="T47" fmla="*/ 52 h 105"/>
                <a:gd name="T48" fmla="*/ 5 w 21"/>
                <a:gd name="T49" fmla="*/ 59 h 105"/>
                <a:gd name="T50" fmla="*/ 4 w 21"/>
                <a:gd name="T51" fmla="*/ 66 h 105"/>
                <a:gd name="T52" fmla="*/ 7 w 21"/>
                <a:gd name="T53" fmla="*/ 63 h 105"/>
                <a:gd name="T54" fmla="*/ 7 w 21"/>
                <a:gd name="T55" fmla="*/ 66 h 105"/>
                <a:gd name="T56" fmla="*/ 6 w 21"/>
                <a:gd name="T57" fmla="*/ 71 h 105"/>
                <a:gd name="T58" fmla="*/ 5 w 21"/>
                <a:gd name="T59" fmla="*/ 74 h 105"/>
                <a:gd name="T60" fmla="*/ 5 w 21"/>
                <a:gd name="T61" fmla="*/ 73 h 105"/>
                <a:gd name="T62" fmla="*/ 3 w 21"/>
                <a:gd name="T63" fmla="*/ 74 h 105"/>
                <a:gd name="T64" fmla="*/ 1 w 21"/>
                <a:gd name="T65" fmla="*/ 78 h 105"/>
                <a:gd name="T66" fmla="*/ 4 w 21"/>
                <a:gd name="T67" fmla="*/ 78 h 105"/>
                <a:gd name="T68" fmla="*/ 5 w 21"/>
                <a:gd name="T69" fmla="*/ 81 h 105"/>
                <a:gd name="T70" fmla="*/ 2 w 21"/>
                <a:gd name="T71" fmla="*/ 81 h 105"/>
                <a:gd name="T72" fmla="*/ 3 w 21"/>
                <a:gd name="T73" fmla="*/ 83 h 105"/>
                <a:gd name="T74" fmla="*/ 1 w 21"/>
                <a:gd name="T75" fmla="*/ 85 h 105"/>
                <a:gd name="T76" fmla="*/ 3 w 21"/>
                <a:gd name="T77" fmla="*/ 86 h 105"/>
                <a:gd name="T78" fmla="*/ 4 w 21"/>
                <a:gd name="T79" fmla="*/ 88 h 105"/>
                <a:gd name="T80" fmla="*/ 2 w 21"/>
                <a:gd name="T81" fmla="*/ 91 h 105"/>
                <a:gd name="T82" fmla="*/ 5 w 21"/>
                <a:gd name="T83" fmla="*/ 92 h 105"/>
                <a:gd name="T84" fmla="*/ 6 w 21"/>
                <a:gd name="T85" fmla="*/ 93 h 105"/>
                <a:gd name="T86" fmla="*/ 5 w 21"/>
                <a:gd name="T87" fmla="*/ 96 h 105"/>
                <a:gd name="T88" fmla="*/ 9 w 21"/>
                <a:gd name="T89" fmla="*/ 96 h 105"/>
                <a:gd name="T90" fmla="*/ 6 w 21"/>
                <a:gd name="T91" fmla="*/ 98 h 105"/>
                <a:gd name="T92" fmla="*/ 9 w 21"/>
                <a:gd name="T93" fmla="*/ 97 h 105"/>
                <a:gd name="T94" fmla="*/ 6 w 21"/>
                <a:gd name="T95" fmla="*/ 100 h 105"/>
                <a:gd name="T96" fmla="*/ 9 w 21"/>
                <a:gd name="T97" fmla="*/ 100 h 105"/>
                <a:gd name="T98" fmla="*/ 13 w 21"/>
                <a:gd name="T99" fmla="*/ 95 h 105"/>
                <a:gd name="T100" fmla="*/ 15 w 21"/>
                <a:gd name="T101" fmla="*/ 98 h 105"/>
                <a:gd name="T102" fmla="*/ 13 w 21"/>
                <a:gd name="T103" fmla="*/ 99 h 105"/>
                <a:gd name="T104" fmla="*/ 11 w 21"/>
                <a:gd name="T105" fmla="*/ 101 h 105"/>
                <a:gd name="T106" fmla="*/ 12 w 21"/>
                <a:gd name="T107" fmla="*/ 104 h 105"/>
                <a:gd name="T108" fmla="*/ 16 w 21"/>
                <a:gd name="T109" fmla="*/ 104 h 105"/>
                <a:gd name="T110" fmla="*/ 19 w 21"/>
                <a:gd name="T111" fmla="*/ 104 h 105"/>
                <a:gd name="T112" fmla="*/ 17 w 21"/>
                <a:gd name="T113" fmla="*/ 103 h 105"/>
                <a:gd name="T114" fmla="*/ 15 w 21"/>
                <a:gd name="T115" fmla="*/ 95 h 105"/>
                <a:gd name="T116" fmla="*/ 10 w 21"/>
                <a:gd name="T117" fmla="*/ 9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" h="105">
                  <a:moveTo>
                    <a:pt x="10" y="94"/>
                  </a:moveTo>
                  <a:cubicBezTo>
                    <a:pt x="9" y="94"/>
                    <a:pt x="9" y="93"/>
                    <a:pt x="9" y="93"/>
                  </a:cubicBezTo>
                  <a:cubicBezTo>
                    <a:pt x="8" y="93"/>
                    <a:pt x="8" y="91"/>
                    <a:pt x="9" y="90"/>
                  </a:cubicBezTo>
                  <a:cubicBezTo>
                    <a:pt x="9" y="89"/>
                    <a:pt x="7" y="90"/>
                    <a:pt x="6" y="89"/>
                  </a:cubicBezTo>
                  <a:cubicBezTo>
                    <a:pt x="6" y="89"/>
                    <a:pt x="7" y="88"/>
                    <a:pt x="6" y="88"/>
                  </a:cubicBezTo>
                  <a:cubicBezTo>
                    <a:pt x="5" y="87"/>
                    <a:pt x="6" y="86"/>
                    <a:pt x="6" y="86"/>
                  </a:cubicBezTo>
                  <a:cubicBezTo>
                    <a:pt x="6" y="85"/>
                    <a:pt x="6" y="84"/>
                    <a:pt x="7" y="84"/>
                  </a:cubicBezTo>
                  <a:cubicBezTo>
                    <a:pt x="8" y="84"/>
                    <a:pt x="7" y="83"/>
                    <a:pt x="8" y="82"/>
                  </a:cubicBezTo>
                  <a:cubicBezTo>
                    <a:pt x="9" y="82"/>
                    <a:pt x="7" y="81"/>
                    <a:pt x="8" y="81"/>
                  </a:cubicBezTo>
                  <a:cubicBezTo>
                    <a:pt x="9" y="80"/>
                    <a:pt x="8" y="79"/>
                    <a:pt x="9" y="79"/>
                  </a:cubicBezTo>
                  <a:cubicBezTo>
                    <a:pt x="10" y="79"/>
                    <a:pt x="9" y="78"/>
                    <a:pt x="10" y="78"/>
                  </a:cubicBezTo>
                  <a:cubicBezTo>
                    <a:pt x="10" y="77"/>
                    <a:pt x="10" y="77"/>
                    <a:pt x="10" y="76"/>
                  </a:cubicBezTo>
                  <a:cubicBezTo>
                    <a:pt x="10" y="75"/>
                    <a:pt x="9" y="74"/>
                    <a:pt x="10" y="74"/>
                  </a:cubicBezTo>
                  <a:cubicBezTo>
                    <a:pt x="11" y="74"/>
                    <a:pt x="10" y="73"/>
                    <a:pt x="10" y="72"/>
                  </a:cubicBezTo>
                  <a:cubicBezTo>
                    <a:pt x="9" y="72"/>
                    <a:pt x="10" y="72"/>
                    <a:pt x="11" y="72"/>
                  </a:cubicBezTo>
                  <a:cubicBezTo>
                    <a:pt x="12" y="72"/>
                    <a:pt x="11" y="71"/>
                    <a:pt x="10" y="71"/>
                  </a:cubicBezTo>
                  <a:cubicBezTo>
                    <a:pt x="10" y="71"/>
                    <a:pt x="9" y="70"/>
                    <a:pt x="10" y="70"/>
                  </a:cubicBezTo>
                  <a:cubicBezTo>
                    <a:pt x="10" y="69"/>
                    <a:pt x="9" y="69"/>
                    <a:pt x="9" y="68"/>
                  </a:cubicBezTo>
                  <a:cubicBezTo>
                    <a:pt x="10" y="68"/>
                    <a:pt x="10" y="67"/>
                    <a:pt x="9" y="67"/>
                  </a:cubicBezTo>
                  <a:cubicBezTo>
                    <a:pt x="9" y="67"/>
                    <a:pt x="9" y="65"/>
                    <a:pt x="9" y="64"/>
                  </a:cubicBezTo>
                  <a:cubicBezTo>
                    <a:pt x="10" y="64"/>
                    <a:pt x="10" y="63"/>
                    <a:pt x="10" y="62"/>
                  </a:cubicBezTo>
                  <a:cubicBezTo>
                    <a:pt x="10" y="61"/>
                    <a:pt x="9" y="61"/>
                    <a:pt x="9" y="60"/>
                  </a:cubicBezTo>
                  <a:cubicBezTo>
                    <a:pt x="9" y="60"/>
                    <a:pt x="10" y="60"/>
                    <a:pt x="10" y="59"/>
                  </a:cubicBezTo>
                  <a:cubicBezTo>
                    <a:pt x="10" y="58"/>
                    <a:pt x="10" y="57"/>
                    <a:pt x="10" y="57"/>
                  </a:cubicBezTo>
                  <a:cubicBezTo>
                    <a:pt x="11" y="57"/>
                    <a:pt x="10" y="56"/>
                    <a:pt x="11" y="56"/>
                  </a:cubicBezTo>
                  <a:cubicBezTo>
                    <a:pt x="11" y="55"/>
                    <a:pt x="12" y="56"/>
                    <a:pt x="12" y="55"/>
                  </a:cubicBezTo>
                  <a:cubicBezTo>
                    <a:pt x="12" y="54"/>
                    <a:pt x="11" y="54"/>
                    <a:pt x="11" y="53"/>
                  </a:cubicBezTo>
                  <a:cubicBezTo>
                    <a:pt x="11" y="53"/>
                    <a:pt x="11" y="52"/>
                    <a:pt x="11" y="50"/>
                  </a:cubicBezTo>
                  <a:cubicBezTo>
                    <a:pt x="11" y="49"/>
                    <a:pt x="12" y="48"/>
                    <a:pt x="13" y="48"/>
                  </a:cubicBezTo>
                  <a:cubicBezTo>
                    <a:pt x="13" y="48"/>
                    <a:pt x="12" y="45"/>
                    <a:pt x="13" y="45"/>
                  </a:cubicBezTo>
                  <a:cubicBezTo>
                    <a:pt x="14" y="45"/>
                    <a:pt x="13" y="44"/>
                    <a:pt x="14" y="43"/>
                  </a:cubicBezTo>
                  <a:cubicBezTo>
                    <a:pt x="14" y="43"/>
                    <a:pt x="14" y="42"/>
                    <a:pt x="14" y="41"/>
                  </a:cubicBezTo>
                  <a:cubicBezTo>
                    <a:pt x="15" y="41"/>
                    <a:pt x="14" y="40"/>
                    <a:pt x="14" y="39"/>
                  </a:cubicBezTo>
                  <a:cubicBezTo>
                    <a:pt x="14" y="39"/>
                    <a:pt x="14" y="38"/>
                    <a:pt x="13" y="37"/>
                  </a:cubicBezTo>
                  <a:cubicBezTo>
                    <a:pt x="12" y="36"/>
                    <a:pt x="13" y="35"/>
                    <a:pt x="13" y="35"/>
                  </a:cubicBezTo>
                  <a:cubicBezTo>
                    <a:pt x="13" y="35"/>
                    <a:pt x="13" y="33"/>
                    <a:pt x="14" y="33"/>
                  </a:cubicBezTo>
                  <a:cubicBezTo>
                    <a:pt x="15" y="33"/>
                    <a:pt x="14" y="31"/>
                    <a:pt x="14" y="30"/>
                  </a:cubicBezTo>
                  <a:cubicBezTo>
                    <a:pt x="14" y="29"/>
                    <a:pt x="15" y="30"/>
                    <a:pt x="15" y="29"/>
                  </a:cubicBezTo>
                  <a:cubicBezTo>
                    <a:pt x="15" y="28"/>
                    <a:pt x="15" y="27"/>
                    <a:pt x="16" y="27"/>
                  </a:cubicBezTo>
                  <a:cubicBezTo>
                    <a:pt x="16" y="27"/>
                    <a:pt x="16" y="26"/>
                    <a:pt x="16" y="25"/>
                  </a:cubicBezTo>
                  <a:cubicBezTo>
                    <a:pt x="16" y="25"/>
                    <a:pt x="17" y="24"/>
                    <a:pt x="18" y="24"/>
                  </a:cubicBezTo>
                  <a:cubicBezTo>
                    <a:pt x="18" y="24"/>
                    <a:pt x="17" y="23"/>
                    <a:pt x="18" y="22"/>
                  </a:cubicBezTo>
                  <a:cubicBezTo>
                    <a:pt x="18" y="22"/>
                    <a:pt x="17" y="20"/>
                    <a:pt x="17" y="20"/>
                  </a:cubicBezTo>
                  <a:cubicBezTo>
                    <a:pt x="18" y="20"/>
                    <a:pt x="18" y="19"/>
                    <a:pt x="18" y="18"/>
                  </a:cubicBezTo>
                  <a:cubicBezTo>
                    <a:pt x="18" y="18"/>
                    <a:pt x="20" y="17"/>
                    <a:pt x="20" y="16"/>
                  </a:cubicBezTo>
                  <a:cubicBezTo>
                    <a:pt x="20" y="16"/>
                    <a:pt x="21" y="15"/>
                    <a:pt x="21" y="13"/>
                  </a:cubicBezTo>
                  <a:cubicBezTo>
                    <a:pt x="20" y="14"/>
                    <a:pt x="19" y="14"/>
                    <a:pt x="19" y="14"/>
                  </a:cubicBezTo>
                  <a:cubicBezTo>
                    <a:pt x="19" y="13"/>
                    <a:pt x="19" y="12"/>
                    <a:pt x="19" y="11"/>
                  </a:cubicBezTo>
                  <a:cubicBezTo>
                    <a:pt x="18" y="11"/>
                    <a:pt x="18" y="9"/>
                    <a:pt x="18" y="9"/>
                  </a:cubicBezTo>
                  <a:cubicBezTo>
                    <a:pt x="17" y="9"/>
                    <a:pt x="16" y="8"/>
                    <a:pt x="17" y="7"/>
                  </a:cubicBezTo>
                  <a:cubicBezTo>
                    <a:pt x="18" y="7"/>
                    <a:pt x="17" y="6"/>
                    <a:pt x="18" y="6"/>
                  </a:cubicBezTo>
                  <a:cubicBezTo>
                    <a:pt x="18" y="5"/>
                    <a:pt x="17" y="5"/>
                    <a:pt x="17" y="4"/>
                  </a:cubicBezTo>
                  <a:cubicBezTo>
                    <a:pt x="16" y="3"/>
                    <a:pt x="17" y="2"/>
                    <a:pt x="16" y="2"/>
                  </a:cubicBezTo>
                  <a:cubicBezTo>
                    <a:pt x="15" y="1"/>
                    <a:pt x="15" y="0"/>
                    <a:pt x="15" y="1"/>
                  </a:cubicBezTo>
                  <a:cubicBezTo>
                    <a:pt x="15" y="1"/>
                    <a:pt x="15" y="2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4"/>
                    <a:pt x="13" y="5"/>
                    <a:pt x="14" y="5"/>
                  </a:cubicBezTo>
                  <a:cubicBezTo>
                    <a:pt x="14" y="6"/>
                    <a:pt x="14" y="10"/>
                    <a:pt x="14" y="11"/>
                  </a:cubicBezTo>
                  <a:cubicBezTo>
                    <a:pt x="13" y="13"/>
                    <a:pt x="13" y="14"/>
                    <a:pt x="13" y="15"/>
                  </a:cubicBezTo>
                  <a:cubicBezTo>
                    <a:pt x="12" y="15"/>
                    <a:pt x="13" y="16"/>
                    <a:pt x="13" y="16"/>
                  </a:cubicBezTo>
                  <a:cubicBezTo>
                    <a:pt x="13" y="16"/>
                    <a:pt x="13" y="17"/>
                    <a:pt x="13" y="19"/>
                  </a:cubicBezTo>
                  <a:cubicBezTo>
                    <a:pt x="13" y="21"/>
                    <a:pt x="12" y="23"/>
                    <a:pt x="12" y="24"/>
                  </a:cubicBezTo>
                  <a:cubicBezTo>
                    <a:pt x="12" y="25"/>
                    <a:pt x="11" y="26"/>
                    <a:pt x="11" y="27"/>
                  </a:cubicBezTo>
                  <a:cubicBezTo>
                    <a:pt x="11" y="28"/>
                    <a:pt x="11" y="28"/>
                    <a:pt x="10" y="29"/>
                  </a:cubicBezTo>
                  <a:cubicBezTo>
                    <a:pt x="10" y="29"/>
                    <a:pt x="11" y="31"/>
                    <a:pt x="11" y="32"/>
                  </a:cubicBezTo>
                  <a:cubicBezTo>
                    <a:pt x="11" y="32"/>
                    <a:pt x="10" y="33"/>
                    <a:pt x="10" y="34"/>
                  </a:cubicBezTo>
                  <a:cubicBezTo>
                    <a:pt x="10" y="36"/>
                    <a:pt x="10" y="39"/>
                    <a:pt x="10" y="39"/>
                  </a:cubicBezTo>
                  <a:cubicBezTo>
                    <a:pt x="10" y="40"/>
                    <a:pt x="9" y="40"/>
                    <a:pt x="10" y="41"/>
                  </a:cubicBezTo>
                  <a:cubicBezTo>
                    <a:pt x="10" y="42"/>
                    <a:pt x="9" y="42"/>
                    <a:pt x="9" y="44"/>
                  </a:cubicBezTo>
                  <a:cubicBezTo>
                    <a:pt x="9" y="45"/>
                    <a:pt x="7" y="47"/>
                    <a:pt x="7" y="49"/>
                  </a:cubicBezTo>
                  <a:cubicBezTo>
                    <a:pt x="7" y="50"/>
                    <a:pt x="7" y="50"/>
                    <a:pt x="6" y="50"/>
                  </a:cubicBezTo>
                  <a:cubicBezTo>
                    <a:pt x="5" y="50"/>
                    <a:pt x="5" y="51"/>
                    <a:pt x="6" y="52"/>
                  </a:cubicBezTo>
                  <a:cubicBezTo>
                    <a:pt x="6" y="53"/>
                    <a:pt x="5" y="54"/>
                    <a:pt x="6" y="55"/>
                  </a:cubicBezTo>
                  <a:cubicBezTo>
                    <a:pt x="7" y="56"/>
                    <a:pt x="6" y="56"/>
                    <a:pt x="6" y="57"/>
                  </a:cubicBezTo>
                  <a:cubicBezTo>
                    <a:pt x="6" y="58"/>
                    <a:pt x="5" y="58"/>
                    <a:pt x="5" y="59"/>
                  </a:cubicBezTo>
                  <a:cubicBezTo>
                    <a:pt x="5" y="60"/>
                    <a:pt x="5" y="61"/>
                    <a:pt x="5" y="62"/>
                  </a:cubicBezTo>
                  <a:cubicBezTo>
                    <a:pt x="5" y="63"/>
                    <a:pt x="5" y="64"/>
                    <a:pt x="5" y="64"/>
                  </a:cubicBezTo>
                  <a:cubicBezTo>
                    <a:pt x="4" y="64"/>
                    <a:pt x="4" y="64"/>
                    <a:pt x="4" y="66"/>
                  </a:cubicBezTo>
                  <a:cubicBezTo>
                    <a:pt x="4" y="68"/>
                    <a:pt x="4" y="68"/>
                    <a:pt x="5" y="68"/>
                  </a:cubicBezTo>
                  <a:cubicBezTo>
                    <a:pt x="6" y="68"/>
                    <a:pt x="5" y="63"/>
                    <a:pt x="6" y="63"/>
                  </a:cubicBezTo>
                  <a:cubicBezTo>
                    <a:pt x="7" y="63"/>
                    <a:pt x="6" y="63"/>
                    <a:pt x="7" y="63"/>
                  </a:cubicBezTo>
                  <a:cubicBezTo>
                    <a:pt x="8" y="62"/>
                    <a:pt x="7" y="63"/>
                    <a:pt x="7" y="63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7" y="65"/>
                    <a:pt x="8" y="66"/>
                    <a:pt x="7" y="66"/>
                  </a:cubicBezTo>
                  <a:cubicBezTo>
                    <a:pt x="7" y="67"/>
                    <a:pt x="6" y="68"/>
                    <a:pt x="7" y="68"/>
                  </a:cubicBezTo>
                  <a:cubicBezTo>
                    <a:pt x="7" y="69"/>
                    <a:pt x="6" y="69"/>
                    <a:pt x="6" y="70"/>
                  </a:cubicBezTo>
                  <a:cubicBezTo>
                    <a:pt x="6" y="71"/>
                    <a:pt x="7" y="71"/>
                    <a:pt x="6" y="71"/>
                  </a:cubicBezTo>
                  <a:cubicBezTo>
                    <a:pt x="6" y="71"/>
                    <a:pt x="7" y="72"/>
                    <a:pt x="6" y="72"/>
                  </a:cubicBezTo>
                  <a:cubicBezTo>
                    <a:pt x="6" y="72"/>
                    <a:pt x="6" y="73"/>
                    <a:pt x="7" y="73"/>
                  </a:cubicBezTo>
                  <a:cubicBezTo>
                    <a:pt x="7" y="74"/>
                    <a:pt x="6" y="74"/>
                    <a:pt x="5" y="74"/>
                  </a:cubicBezTo>
                  <a:cubicBezTo>
                    <a:pt x="5" y="74"/>
                    <a:pt x="6" y="75"/>
                    <a:pt x="6" y="75"/>
                  </a:cubicBezTo>
                  <a:cubicBezTo>
                    <a:pt x="5" y="76"/>
                    <a:pt x="4" y="75"/>
                    <a:pt x="4" y="75"/>
                  </a:cubicBezTo>
                  <a:cubicBezTo>
                    <a:pt x="4" y="75"/>
                    <a:pt x="5" y="74"/>
                    <a:pt x="5" y="73"/>
                  </a:cubicBezTo>
                  <a:cubicBezTo>
                    <a:pt x="6" y="73"/>
                    <a:pt x="5" y="71"/>
                    <a:pt x="4" y="72"/>
                  </a:cubicBezTo>
                  <a:cubicBezTo>
                    <a:pt x="3" y="72"/>
                    <a:pt x="5" y="73"/>
                    <a:pt x="5" y="73"/>
                  </a:cubicBezTo>
                  <a:cubicBezTo>
                    <a:pt x="5" y="74"/>
                    <a:pt x="3" y="73"/>
                    <a:pt x="3" y="74"/>
                  </a:cubicBezTo>
                  <a:cubicBezTo>
                    <a:pt x="3" y="75"/>
                    <a:pt x="3" y="75"/>
                    <a:pt x="2" y="75"/>
                  </a:cubicBezTo>
                  <a:cubicBezTo>
                    <a:pt x="2" y="76"/>
                    <a:pt x="3" y="76"/>
                    <a:pt x="2" y="76"/>
                  </a:cubicBezTo>
                  <a:cubicBezTo>
                    <a:pt x="2" y="76"/>
                    <a:pt x="1" y="77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1" y="77"/>
                    <a:pt x="2" y="77"/>
                    <a:pt x="2" y="78"/>
                  </a:cubicBezTo>
                  <a:cubicBezTo>
                    <a:pt x="3" y="78"/>
                    <a:pt x="3" y="78"/>
                    <a:pt x="4" y="78"/>
                  </a:cubicBezTo>
                  <a:cubicBezTo>
                    <a:pt x="4" y="78"/>
                    <a:pt x="4" y="79"/>
                    <a:pt x="4" y="79"/>
                  </a:cubicBezTo>
                  <a:cubicBezTo>
                    <a:pt x="3" y="79"/>
                    <a:pt x="3" y="80"/>
                    <a:pt x="3" y="80"/>
                  </a:cubicBezTo>
                  <a:cubicBezTo>
                    <a:pt x="3" y="81"/>
                    <a:pt x="5" y="80"/>
                    <a:pt x="5" y="81"/>
                  </a:cubicBezTo>
                  <a:cubicBezTo>
                    <a:pt x="6" y="81"/>
                    <a:pt x="6" y="82"/>
                    <a:pt x="5" y="82"/>
                  </a:cubicBezTo>
                  <a:cubicBezTo>
                    <a:pt x="5" y="81"/>
                    <a:pt x="4" y="81"/>
                    <a:pt x="4" y="81"/>
                  </a:cubicBezTo>
                  <a:cubicBezTo>
                    <a:pt x="3" y="82"/>
                    <a:pt x="3" y="82"/>
                    <a:pt x="2" y="81"/>
                  </a:cubicBezTo>
                  <a:cubicBezTo>
                    <a:pt x="2" y="81"/>
                    <a:pt x="0" y="82"/>
                    <a:pt x="1" y="83"/>
                  </a:cubicBezTo>
                  <a:cubicBezTo>
                    <a:pt x="1" y="83"/>
                    <a:pt x="1" y="84"/>
                    <a:pt x="2" y="84"/>
                  </a:cubicBezTo>
                  <a:cubicBezTo>
                    <a:pt x="2" y="84"/>
                    <a:pt x="3" y="83"/>
                    <a:pt x="3" y="83"/>
                  </a:cubicBezTo>
                  <a:cubicBezTo>
                    <a:pt x="3" y="83"/>
                    <a:pt x="4" y="82"/>
                    <a:pt x="4" y="83"/>
                  </a:cubicBezTo>
                  <a:cubicBezTo>
                    <a:pt x="4" y="84"/>
                    <a:pt x="3" y="83"/>
                    <a:pt x="3" y="84"/>
                  </a:cubicBezTo>
                  <a:cubicBezTo>
                    <a:pt x="3" y="85"/>
                    <a:pt x="2" y="85"/>
                    <a:pt x="1" y="85"/>
                  </a:cubicBezTo>
                  <a:cubicBezTo>
                    <a:pt x="1" y="86"/>
                    <a:pt x="1" y="87"/>
                    <a:pt x="2" y="86"/>
                  </a:cubicBezTo>
                  <a:cubicBezTo>
                    <a:pt x="3" y="86"/>
                    <a:pt x="2" y="87"/>
                    <a:pt x="3" y="87"/>
                  </a:cubicBezTo>
                  <a:cubicBezTo>
                    <a:pt x="3" y="87"/>
                    <a:pt x="3" y="87"/>
                    <a:pt x="3" y="86"/>
                  </a:cubicBezTo>
                  <a:cubicBezTo>
                    <a:pt x="3" y="86"/>
                    <a:pt x="4" y="85"/>
                    <a:pt x="4" y="85"/>
                  </a:cubicBezTo>
                  <a:cubicBezTo>
                    <a:pt x="5" y="86"/>
                    <a:pt x="4" y="86"/>
                    <a:pt x="4" y="87"/>
                  </a:cubicBezTo>
                  <a:cubicBezTo>
                    <a:pt x="4" y="87"/>
                    <a:pt x="4" y="88"/>
                    <a:pt x="4" y="88"/>
                  </a:cubicBezTo>
                  <a:cubicBezTo>
                    <a:pt x="4" y="89"/>
                    <a:pt x="3" y="89"/>
                    <a:pt x="3" y="89"/>
                  </a:cubicBezTo>
                  <a:cubicBezTo>
                    <a:pt x="3" y="90"/>
                    <a:pt x="2" y="90"/>
                    <a:pt x="2" y="90"/>
                  </a:cubicBezTo>
                  <a:cubicBezTo>
                    <a:pt x="3" y="90"/>
                    <a:pt x="2" y="91"/>
                    <a:pt x="2" y="91"/>
                  </a:cubicBezTo>
                  <a:cubicBezTo>
                    <a:pt x="3" y="92"/>
                    <a:pt x="3" y="91"/>
                    <a:pt x="3" y="91"/>
                  </a:cubicBezTo>
                  <a:cubicBezTo>
                    <a:pt x="4" y="91"/>
                    <a:pt x="4" y="91"/>
                    <a:pt x="5" y="91"/>
                  </a:cubicBezTo>
                  <a:cubicBezTo>
                    <a:pt x="5" y="91"/>
                    <a:pt x="6" y="92"/>
                    <a:pt x="5" y="92"/>
                  </a:cubicBezTo>
                  <a:cubicBezTo>
                    <a:pt x="4" y="92"/>
                    <a:pt x="4" y="93"/>
                    <a:pt x="4" y="93"/>
                  </a:cubicBezTo>
                  <a:cubicBezTo>
                    <a:pt x="4" y="93"/>
                    <a:pt x="5" y="92"/>
                    <a:pt x="5" y="93"/>
                  </a:cubicBezTo>
                  <a:cubicBezTo>
                    <a:pt x="6" y="94"/>
                    <a:pt x="6" y="94"/>
                    <a:pt x="6" y="93"/>
                  </a:cubicBezTo>
                  <a:cubicBezTo>
                    <a:pt x="6" y="92"/>
                    <a:pt x="7" y="93"/>
                    <a:pt x="8" y="93"/>
                  </a:cubicBezTo>
                  <a:cubicBezTo>
                    <a:pt x="8" y="94"/>
                    <a:pt x="6" y="94"/>
                    <a:pt x="6" y="94"/>
                  </a:cubicBezTo>
                  <a:cubicBezTo>
                    <a:pt x="5" y="94"/>
                    <a:pt x="4" y="95"/>
                    <a:pt x="5" y="96"/>
                  </a:cubicBezTo>
                  <a:cubicBezTo>
                    <a:pt x="5" y="96"/>
                    <a:pt x="6" y="96"/>
                    <a:pt x="7" y="95"/>
                  </a:cubicBezTo>
                  <a:cubicBezTo>
                    <a:pt x="7" y="94"/>
                    <a:pt x="10" y="95"/>
                    <a:pt x="10" y="95"/>
                  </a:cubicBezTo>
                  <a:cubicBezTo>
                    <a:pt x="10" y="96"/>
                    <a:pt x="9" y="95"/>
                    <a:pt x="9" y="96"/>
                  </a:cubicBezTo>
                  <a:cubicBezTo>
                    <a:pt x="9" y="96"/>
                    <a:pt x="7" y="96"/>
                    <a:pt x="7" y="96"/>
                  </a:cubicBezTo>
                  <a:cubicBezTo>
                    <a:pt x="7" y="95"/>
                    <a:pt x="6" y="96"/>
                    <a:pt x="6" y="97"/>
                  </a:cubicBezTo>
                  <a:cubicBezTo>
                    <a:pt x="6" y="97"/>
                    <a:pt x="5" y="97"/>
                    <a:pt x="6" y="98"/>
                  </a:cubicBezTo>
                  <a:cubicBezTo>
                    <a:pt x="7" y="98"/>
                    <a:pt x="7" y="97"/>
                    <a:pt x="8" y="97"/>
                  </a:cubicBezTo>
                  <a:cubicBezTo>
                    <a:pt x="10" y="97"/>
                    <a:pt x="10" y="95"/>
                    <a:pt x="11" y="96"/>
                  </a:cubicBezTo>
                  <a:cubicBezTo>
                    <a:pt x="11" y="97"/>
                    <a:pt x="10" y="98"/>
                    <a:pt x="9" y="97"/>
                  </a:cubicBezTo>
                  <a:cubicBezTo>
                    <a:pt x="8" y="97"/>
                    <a:pt x="8" y="98"/>
                    <a:pt x="8" y="98"/>
                  </a:cubicBezTo>
                  <a:cubicBezTo>
                    <a:pt x="8" y="99"/>
                    <a:pt x="6" y="98"/>
                    <a:pt x="5" y="98"/>
                  </a:cubicBezTo>
                  <a:cubicBezTo>
                    <a:pt x="5" y="98"/>
                    <a:pt x="5" y="99"/>
                    <a:pt x="6" y="100"/>
                  </a:cubicBezTo>
                  <a:cubicBezTo>
                    <a:pt x="6" y="100"/>
                    <a:pt x="7" y="100"/>
                    <a:pt x="8" y="100"/>
                  </a:cubicBezTo>
                  <a:cubicBezTo>
                    <a:pt x="8" y="101"/>
                    <a:pt x="8" y="101"/>
                    <a:pt x="9" y="101"/>
                  </a:cubicBezTo>
                  <a:cubicBezTo>
                    <a:pt x="10" y="100"/>
                    <a:pt x="9" y="100"/>
                    <a:pt x="9" y="100"/>
                  </a:cubicBezTo>
                  <a:cubicBezTo>
                    <a:pt x="8" y="100"/>
                    <a:pt x="9" y="99"/>
                    <a:pt x="10" y="99"/>
                  </a:cubicBezTo>
                  <a:cubicBezTo>
                    <a:pt x="11" y="100"/>
                    <a:pt x="12" y="99"/>
                    <a:pt x="11" y="98"/>
                  </a:cubicBezTo>
                  <a:cubicBezTo>
                    <a:pt x="11" y="96"/>
                    <a:pt x="12" y="96"/>
                    <a:pt x="13" y="95"/>
                  </a:cubicBezTo>
                  <a:cubicBezTo>
                    <a:pt x="15" y="95"/>
                    <a:pt x="14" y="96"/>
                    <a:pt x="13" y="97"/>
                  </a:cubicBezTo>
                  <a:cubicBezTo>
                    <a:pt x="12" y="97"/>
                    <a:pt x="12" y="97"/>
                    <a:pt x="13" y="98"/>
                  </a:cubicBezTo>
                  <a:cubicBezTo>
                    <a:pt x="13" y="99"/>
                    <a:pt x="14" y="97"/>
                    <a:pt x="15" y="98"/>
                  </a:cubicBezTo>
                  <a:cubicBezTo>
                    <a:pt x="16" y="99"/>
                    <a:pt x="14" y="98"/>
                    <a:pt x="14" y="99"/>
                  </a:cubicBezTo>
                  <a:cubicBezTo>
                    <a:pt x="13" y="100"/>
                    <a:pt x="15" y="100"/>
                    <a:pt x="14" y="101"/>
                  </a:cubicBezTo>
                  <a:cubicBezTo>
                    <a:pt x="13" y="101"/>
                    <a:pt x="13" y="99"/>
                    <a:pt x="13" y="99"/>
                  </a:cubicBezTo>
                  <a:cubicBezTo>
                    <a:pt x="12" y="99"/>
                    <a:pt x="12" y="99"/>
                    <a:pt x="12" y="100"/>
                  </a:cubicBezTo>
                  <a:cubicBezTo>
                    <a:pt x="13" y="101"/>
                    <a:pt x="12" y="100"/>
                    <a:pt x="11" y="100"/>
                  </a:cubicBezTo>
                  <a:cubicBezTo>
                    <a:pt x="11" y="99"/>
                    <a:pt x="10" y="100"/>
                    <a:pt x="11" y="101"/>
                  </a:cubicBezTo>
                  <a:cubicBezTo>
                    <a:pt x="11" y="101"/>
                    <a:pt x="9" y="101"/>
                    <a:pt x="9" y="102"/>
                  </a:cubicBezTo>
                  <a:cubicBezTo>
                    <a:pt x="9" y="103"/>
                    <a:pt x="10" y="102"/>
                    <a:pt x="11" y="102"/>
                  </a:cubicBezTo>
                  <a:cubicBezTo>
                    <a:pt x="12" y="102"/>
                    <a:pt x="12" y="103"/>
                    <a:pt x="12" y="104"/>
                  </a:cubicBezTo>
                  <a:cubicBezTo>
                    <a:pt x="13" y="105"/>
                    <a:pt x="12" y="102"/>
                    <a:pt x="13" y="102"/>
                  </a:cubicBezTo>
                  <a:cubicBezTo>
                    <a:pt x="14" y="102"/>
                    <a:pt x="13" y="104"/>
                    <a:pt x="15" y="104"/>
                  </a:cubicBezTo>
                  <a:cubicBezTo>
                    <a:pt x="16" y="105"/>
                    <a:pt x="15" y="104"/>
                    <a:pt x="16" y="104"/>
                  </a:cubicBezTo>
                  <a:cubicBezTo>
                    <a:pt x="16" y="103"/>
                    <a:pt x="17" y="105"/>
                    <a:pt x="18" y="105"/>
                  </a:cubicBezTo>
                  <a:cubicBezTo>
                    <a:pt x="19" y="105"/>
                    <a:pt x="18" y="104"/>
                    <a:pt x="18" y="104"/>
                  </a:cubicBezTo>
                  <a:cubicBezTo>
                    <a:pt x="17" y="103"/>
                    <a:pt x="18" y="103"/>
                    <a:pt x="19" y="104"/>
                  </a:cubicBezTo>
                  <a:cubicBezTo>
                    <a:pt x="20" y="104"/>
                    <a:pt x="20" y="104"/>
                    <a:pt x="21" y="104"/>
                  </a:cubicBezTo>
                  <a:cubicBezTo>
                    <a:pt x="21" y="103"/>
                    <a:pt x="21" y="103"/>
                    <a:pt x="21" y="103"/>
                  </a:cubicBezTo>
                  <a:cubicBezTo>
                    <a:pt x="20" y="103"/>
                    <a:pt x="17" y="103"/>
                    <a:pt x="17" y="103"/>
                  </a:cubicBezTo>
                  <a:cubicBezTo>
                    <a:pt x="17" y="103"/>
                    <a:pt x="17" y="97"/>
                    <a:pt x="17" y="96"/>
                  </a:cubicBezTo>
                  <a:cubicBezTo>
                    <a:pt x="17" y="96"/>
                    <a:pt x="17" y="95"/>
                    <a:pt x="17" y="95"/>
                  </a:cubicBezTo>
                  <a:cubicBezTo>
                    <a:pt x="16" y="95"/>
                    <a:pt x="15" y="96"/>
                    <a:pt x="15" y="95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4"/>
                    <a:pt x="14" y="94"/>
                    <a:pt x="14" y="94"/>
                  </a:cubicBezTo>
                  <a:cubicBezTo>
                    <a:pt x="13" y="93"/>
                    <a:pt x="10" y="94"/>
                    <a:pt x="10" y="9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9" name="Freeform 289">
              <a:extLst>
                <a:ext uri="{FF2B5EF4-FFF2-40B4-BE49-F238E27FC236}">
                  <a16:creationId xmlns:a16="http://schemas.microsoft.com/office/drawing/2014/main" id="{35424F7D-CD6B-4505-9725-E78D3BE8F47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56063" y="2397125"/>
              <a:ext cx="73025" cy="76200"/>
            </a:xfrm>
            <a:custGeom>
              <a:avLst/>
              <a:gdLst>
                <a:gd name="T0" fmla="*/ 20 w 20"/>
                <a:gd name="T1" fmla="*/ 11 h 21"/>
                <a:gd name="T2" fmla="*/ 18 w 20"/>
                <a:gd name="T3" fmla="*/ 12 h 21"/>
                <a:gd name="T4" fmla="*/ 17 w 20"/>
                <a:gd name="T5" fmla="*/ 9 h 21"/>
                <a:gd name="T6" fmla="*/ 15 w 20"/>
                <a:gd name="T7" fmla="*/ 7 h 21"/>
                <a:gd name="T8" fmla="*/ 13 w 20"/>
                <a:gd name="T9" fmla="*/ 7 h 21"/>
                <a:gd name="T10" fmla="*/ 12 w 20"/>
                <a:gd name="T11" fmla="*/ 5 h 21"/>
                <a:gd name="T12" fmla="*/ 11 w 20"/>
                <a:gd name="T13" fmla="*/ 2 h 21"/>
                <a:gd name="T14" fmla="*/ 11 w 20"/>
                <a:gd name="T15" fmla="*/ 1 h 21"/>
                <a:gd name="T16" fmla="*/ 11 w 20"/>
                <a:gd name="T17" fmla="*/ 1 h 21"/>
                <a:gd name="T18" fmla="*/ 9 w 20"/>
                <a:gd name="T19" fmla="*/ 0 h 21"/>
                <a:gd name="T20" fmla="*/ 6 w 20"/>
                <a:gd name="T21" fmla="*/ 0 h 21"/>
                <a:gd name="T22" fmla="*/ 3 w 20"/>
                <a:gd name="T23" fmla="*/ 1 h 21"/>
                <a:gd name="T24" fmla="*/ 1 w 20"/>
                <a:gd name="T25" fmla="*/ 3 h 21"/>
                <a:gd name="T26" fmla="*/ 1 w 20"/>
                <a:gd name="T27" fmla="*/ 7 h 21"/>
                <a:gd name="T28" fmla="*/ 0 w 20"/>
                <a:gd name="T29" fmla="*/ 7 h 21"/>
                <a:gd name="T30" fmla="*/ 3 w 20"/>
                <a:gd name="T31" fmla="*/ 10 h 21"/>
                <a:gd name="T32" fmla="*/ 6 w 20"/>
                <a:gd name="T33" fmla="*/ 12 h 21"/>
                <a:gd name="T34" fmla="*/ 8 w 20"/>
                <a:gd name="T35" fmla="*/ 13 h 21"/>
                <a:gd name="T36" fmla="*/ 13 w 20"/>
                <a:gd name="T37" fmla="*/ 15 h 21"/>
                <a:gd name="T38" fmla="*/ 11 w 20"/>
                <a:gd name="T39" fmla="*/ 18 h 21"/>
                <a:gd name="T40" fmla="*/ 10 w 20"/>
                <a:gd name="T41" fmla="*/ 20 h 21"/>
                <a:gd name="T42" fmla="*/ 12 w 20"/>
                <a:gd name="T43" fmla="*/ 20 h 21"/>
                <a:gd name="T44" fmla="*/ 14 w 20"/>
                <a:gd name="T45" fmla="*/ 20 h 21"/>
                <a:gd name="T46" fmla="*/ 16 w 20"/>
                <a:gd name="T47" fmla="*/ 20 h 21"/>
                <a:gd name="T48" fmla="*/ 18 w 20"/>
                <a:gd name="T49" fmla="*/ 19 h 21"/>
                <a:gd name="T50" fmla="*/ 19 w 20"/>
                <a:gd name="T51" fmla="*/ 16 h 21"/>
                <a:gd name="T52" fmla="*/ 20 w 20"/>
                <a:gd name="T53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" h="21">
                  <a:moveTo>
                    <a:pt x="20" y="11"/>
                  </a:moveTo>
                  <a:cubicBezTo>
                    <a:pt x="19" y="11"/>
                    <a:pt x="18" y="12"/>
                    <a:pt x="18" y="12"/>
                  </a:cubicBezTo>
                  <a:cubicBezTo>
                    <a:pt x="17" y="12"/>
                    <a:pt x="17" y="10"/>
                    <a:pt x="17" y="9"/>
                  </a:cubicBezTo>
                  <a:cubicBezTo>
                    <a:pt x="16" y="8"/>
                    <a:pt x="15" y="7"/>
                    <a:pt x="15" y="7"/>
                  </a:cubicBezTo>
                  <a:cubicBezTo>
                    <a:pt x="14" y="7"/>
                    <a:pt x="14" y="7"/>
                    <a:pt x="13" y="7"/>
                  </a:cubicBezTo>
                  <a:cubicBezTo>
                    <a:pt x="11" y="7"/>
                    <a:pt x="11" y="7"/>
                    <a:pt x="12" y="5"/>
                  </a:cubicBezTo>
                  <a:cubicBezTo>
                    <a:pt x="12" y="4"/>
                    <a:pt x="11" y="3"/>
                    <a:pt x="11" y="2"/>
                  </a:cubicBezTo>
                  <a:cubicBezTo>
                    <a:pt x="12" y="2"/>
                    <a:pt x="12" y="2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0"/>
                    <a:pt x="9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4" y="0"/>
                    <a:pt x="3" y="1"/>
                  </a:cubicBezTo>
                  <a:cubicBezTo>
                    <a:pt x="2" y="1"/>
                    <a:pt x="1" y="3"/>
                    <a:pt x="1" y="3"/>
                  </a:cubicBezTo>
                  <a:cubicBezTo>
                    <a:pt x="1" y="4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2" y="9"/>
                    <a:pt x="3" y="10"/>
                  </a:cubicBezTo>
                  <a:cubicBezTo>
                    <a:pt x="4" y="11"/>
                    <a:pt x="4" y="11"/>
                    <a:pt x="6" y="12"/>
                  </a:cubicBezTo>
                  <a:cubicBezTo>
                    <a:pt x="7" y="12"/>
                    <a:pt x="8" y="12"/>
                    <a:pt x="8" y="13"/>
                  </a:cubicBezTo>
                  <a:cubicBezTo>
                    <a:pt x="9" y="13"/>
                    <a:pt x="12" y="15"/>
                    <a:pt x="13" y="15"/>
                  </a:cubicBezTo>
                  <a:cubicBezTo>
                    <a:pt x="13" y="16"/>
                    <a:pt x="11" y="17"/>
                    <a:pt x="11" y="18"/>
                  </a:cubicBezTo>
                  <a:cubicBezTo>
                    <a:pt x="11" y="19"/>
                    <a:pt x="10" y="19"/>
                    <a:pt x="10" y="20"/>
                  </a:cubicBezTo>
                  <a:cubicBezTo>
                    <a:pt x="10" y="20"/>
                    <a:pt x="12" y="20"/>
                    <a:pt x="12" y="20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5" y="21"/>
                    <a:pt x="16" y="20"/>
                    <a:pt x="16" y="20"/>
                  </a:cubicBezTo>
                  <a:cubicBezTo>
                    <a:pt x="17" y="20"/>
                    <a:pt x="17" y="19"/>
                    <a:pt x="18" y="19"/>
                  </a:cubicBezTo>
                  <a:cubicBezTo>
                    <a:pt x="19" y="19"/>
                    <a:pt x="20" y="17"/>
                    <a:pt x="19" y="16"/>
                  </a:cubicBezTo>
                  <a:cubicBezTo>
                    <a:pt x="19" y="15"/>
                    <a:pt x="20" y="12"/>
                    <a:pt x="20" y="1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" name="Freeform 290">
              <a:extLst>
                <a:ext uri="{FF2B5EF4-FFF2-40B4-BE49-F238E27FC236}">
                  <a16:creationId xmlns:a16="http://schemas.microsoft.com/office/drawing/2014/main" id="{495F54CA-B5E9-4AC4-964A-C10386D57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51325" y="2138363"/>
              <a:ext cx="30162" cy="20638"/>
            </a:xfrm>
            <a:custGeom>
              <a:avLst/>
              <a:gdLst>
                <a:gd name="T0" fmla="*/ 7 w 8"/>
                <a:gd name="T1" fmla="*/ 5 h 6"/>
                <a:gd name="T2" fmla="*/ 8 w 8"/>
                <a:gd name="T3" fmla="*/ 4 h 6"/>
                <a:gd name="T4" fmla="*/ 5 w 8"/>
                <a:gd name="T5" fmla="*/ 1 h 6"/>
                <a:gd name="T6" fmla="*/ 4 w 8"/>
                <a:gd name="T7" fmla="*/ 1 h 6"/>
                <a:gd name="T8" fmla="*/ 2 w 8"/>
                <a:gd name="T9" fmla="*/ 0 h 6"/>
                <a:gd name="T10" fmla="*/ 0 w 8"/>
                <a:gd name="T11" fmla="*/ 0 h 6"/>
                <a:gd name="T12" fmla="*/ 0 w 8"/>
                <a:gd name="T13" fmla="*/ 1 h 6"/>
                <a:gd name="T14" fmla="*/ 1 w 8"/>
                <a:gd name="T15" fmla="*/ 3 h 6"/>
                <a:gd name="T16" fmla="*/ 2 w 8"/>
                <a:gd name="T17" fmla="*/ 3 h 6"/>
                <a:gd name="T18" fmla="*/ 3 w 8"/>
                <a:gd name="T19" fmla="*/ 4 h 6"/>
                <a:gd name="T20" fmla="*/ 5 w 8"/>
                <a:gd name="T21" fmla="*/ 5 h 6"/>
                <a:gd name="T22" fmla="*/ 6 w 8"/>
                <a:gd name="T23" fmla="*/ 6 h 6"/>
                <a:gd name="T24" fmla="*/ 7 w 8"/>
                <a:gd name="T25" fmla="*/ 6 h 6"/>
                <a:gd name="T26" fmla="*/ 7 w 8"/>
                <a:gd name="T2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6">
                  <a:moveTo>
                    <a:pt x="7" y="5"/>
                  </a:moveTo>
                  <a:cubicBezTo>
                    <a:pt x="7" y="5"/>
                    <a:pt x="7" y="4"/>
                    <a:pt x="8" y="4"/>
                  </a:cubicBezTo>
                  <a:cubicBezTo>
                    <a:pt x="7" y="3"/>
                    <a:pt x="6" y="2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2" y="1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4" y="4"/>
                    <a:pt x="5" y="4"/>
                    <a:pt x="5" y="5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7" y="5"/>
                    <a:pt x="7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1" name="Freeform 291">
              <a:extLst>
                <a:ext uri="{FF2B5EF4-FFF2-40B4-BE49-F238E27FC236}">
                  <a16:creationId xmlns:a16="http://schemas.microsoft.com/office/drawing/2014/main" id="{0F24C88C-D9B8-48B2-9EF8-D7C7ED0F0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25925" y="2147888"/>
              <a:ext cx="47625" cy="25400"/>
            </a:xfrm>
            <a:custGeom>
              <a:avLst/>
              <a:gdLst>
                <a:gd name="T0" fmla="*/ 12 w 13"/>
                <a:gd name="T1" fmla="*/ 2 h 7"/>
                <a:gd name="T2" fmla="*/ 9 w 13"/>
                <a:gd name="T3" fmla="*/ 1 h 7"/>
                <a:gd name="T4" fmla="*/ 5 w 13"/>
                <a:gd name="T5" fmla="*/ 2 h 7"/>
                <a:gd name="T6" fmla="*/ 2 w 13"/>
                <a:gd name="T7" fmla="*/ 2 h 7"/>
                <a:gd name="T8" fmla="*/ 1 w 13"/>
                <a:gd name="T9" fmla="*/ 1 h 7"/>
                <a:gd name="T10" fmla="*/ 0 w 13"/>
                <a:gd name="T11" fmla="*/ 2 h 7"/>
                <a:gd name="T12" fmla="*/ 0 w 13"/>
                <a:gd name="T13" fmla="*/ 3 h 7"/>
                <a:gd name="T14" fmla="*/ 3 w 13"/>
                <a:gd name="T15" fmla="*/ 5 h 7"/>
                <a:gd name="T16" fmla="*/ 5 w 13"/>
                <a:gd name="T17" fmla="*/ 6 h 7"/>
                <a:gd name="T18" fmla="*/ 6 w 13"/>
                <a:gd name="T19" fmla="*/ 5 h 7"/>
                <a:gd name="T20" fmla="*/ 6 w 13"/>
                <a:gd name="T21" fmla="*/ 4 h 7"/>
                <a:gd name="T22" fmla="*/ 7 w 13"/>
                <a:gd name="T23" fmla="*/ 3 h 7"/>
                <a:gd name="T24" fmla="*/ 9 w 13"/>
                <a:gd name="T25" fmla="*/ 2 h 7"/>
                <a:gd name="T26" fmla="*/ 10 w 13"/>
                <a:gd name="T27" fmla="*/ 4 h 7"/>
                <a:gd name="T28" fmla="*/ 12 w 13"/>
                <a:gd name="T29" fmla="*/ 6 h 7"/>
                <a:gd name="T30" fmla="*/ 13 w 13"/>
                <a:gd name="T31" fmla="*/ 5 h 7"/>
                <a:gd name="T32" fmla="*/ 13 w 13"/>
                <a:gd name="T33" fmla="*/ 4 h 7"/>
                <a:gd name="T34" fmla="*/ 12 w 13"/>
                <a:gd name="T3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7">
                  <a:moveTo>
                    <a:pt x="12" y="2"/>
                  </a:moveTo>
                  <a:cubicBezTo>
                    <a:pt x="11" y="1"/>
                    <a:pt x="10" y="1"/>
                    <a:pt x="9" y="1"/>
                  </a:cubicBezTo>
                  <a:cubicBezTo>
                    <a:pt x="8" y="0"/>
                    <a:pt x="7" y="1"/>
                    <a:pt x="5" y="2"/>
                  </a:cubicBezTo>
                  <a:cubicBezTo>
                    <a:pt x="4" y="3"/>
                    <a:pt x="3" y="2"/>
                    <a:pt x="2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4"/>
                    <a:pt x="2" y="4"/>
                    <a:pt x="3" y="5"/>
                  </a:cubicBezTo>
                  <a:cubicBezTo>
                    <a:pt x="4" y="6"/>
                    <a:pt x="4" y="5"/>
                    <a:pt x="5" y="6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5"/>
                    <a:pt x="6" y="5"/>
                    <a:pt x="6" y="4"/>
                  </a:cubicBezTo>
                  <a:cubicBezTo>
                    <a:pt x="6" y="4"/>
                    <a:pt x="7" y="4"/>
                    <a:pt x="7" y="3"/>
                  </a:cubicBezTo>
                  <a:cubicBezTo>
                    <a:pt x="7" y="2"/>
                    <a:pt x="9" y="2"/>
                    <a:pt x="9" y="2"/>
                  </a:cubicBezTo>
                  <a:cubicBezTo>
                    <a:pt x="10" y="3"/>
                    <a:pt x="11" y="3"/>
                    <a:pt x="10" y="4"/>
                  </a:cubicBezTo>
                  <a:cubicBezTo>
                    <a:pt x="10" y="4"/>
                    <a:pt x="11" y="5"/>
                    <a:pt x="12" y="6"/>
                  </a:cubicBezTo>
                  <a:cubicBezTo>
                    <a:pt x="12" y="6"/>
                    <a:pt x="13" y="5"/>
                    <a:pt x="13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3" y="4"/>
                    <a:pt x="13" y="3"/>
                    <a:pt x="12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2" name="Freeform 292">
              <a:extLst>
                <a:ext uri="{FF2B5EF4-FFF2-40B4-BE49-F238E27FC236}">
                  <a16:creationId xmlns:a16="http://schemas.microsoft.com/office/drawing/2014/main" id="{4DE8C30F-B76E-470D-981E-E4717CCBC1BF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92588" y="2124075"/>
              <a:ext cx="100012" cy="142875"/>
            </a:xfrm>
            <a:custGeom>
              <a:avLst/>
              <a:gdLst>
                <a:gd name="T0" fmla="*/ 4 w 28"/>
                <a:gd name="T1" fmla="*/ 29 h 40"/>
                <a:gd name="T2" fmla="*/ 6 w 28"/>
                <a:gd name="T3" fmla="*/ 29 h 40"/>
                <a:gd name="T4" fmla="*/ 8 w 28"/>
                <a:gd name="T5" fmla="*/ 31 h 40"/>
                <a:gd name="T6" fmla="*/ 8 w 28"/>
                <a:gd name="T7" fmla="*/ 31 h 40"/>
                <a:gd name="T8" fmla="*/ 10 w 28"/>
                <a:gd name="T9" fmla="*/ 31 h 40"/>
                <a:gd name="T10" fmla="*/ 11 w 28"/>
                <a:gd name="T11" fmla="*/ 33 h 40"/>
                <a:gd name="T12" fmla="*/ 13 w 28"/>
                <a:gd name="T13" fmla="*/ 34 h 40"/>
                <a:gd name="T14" fmla="*/ 14 w 28"/>
                <a:gd name="T15" fmla="*/ 36 h 40"/>
                <a:gd name="T16" fmla="*/ 16 w 28"/>
                <a:gd name="T17" fmla="*/ 36 h 40"/>
                <a:gd name="T18" fmla="*/ 18 w 28"/>
                <a:gd name="T19" fmla="*/ 36 h 40"/>
                <a:gd name="T20" fmla="*/ 19 w 28"/>
                <a:gd name="T21" fmla="*/ 36 h 40"/>
                <a:gd name="T22" fmla="*/ 21 w 28"/>
                <a:gd name="T23" fmla="*/ 37 h 40"/>
                <a:gd name="T24" fmla="*/ 20 w 28"/>
                <a:gd name="T25" fmla="*/ 39 h 40"/>
                <a:gd name="T26" fmla="*/ 21 w 28"/>
                <a:gd name="T27" fmla="*/ 40 h 40"/>
                <a:gd name="T28" fmla="*/ 21 w 28"/>
                <a:gd name="T29" fmla="*/ 40 h 40"/>
                <a:gd name="T30" fmla="*/ 22 w 28"/>
                <a:gd name="T31" fmla="*/ 37 h 40"/>
                <a:gd name="T32" fmla="*/ 23 w 28"/>
                <a:gd name="T33" fmla="*/ 34 h 40"/>
                <a:gd name="T34" fmla="*/ 21 w 28"/>
                <a:gd name="T35" fmla="*/ 30 h 40"/>
                <a:gd name="T36" fmla="*/ 23 w 28"/>
                <a:gd name="T37" fmla="*/ 29 h 40"/>
                <a:gd name="T38" fmla="*/ 22 w 28"/>
                <a:gd name="T39" fmla="*/ 28 h 40"/>
                <a:gd name="T40" fmla="*/ 22 w 28"/>
                <a:gd name="T41" fmla="*/ 26 h 40"/>
                <a:gd name="T42" fmla="*/ 25 w 28"/>
                <a:gd name="T43" fmla="*/ 26 h 40"/>
                <a:gd name="T44" fmla="*/ 28 w 28"/>
                <a:gd name="T45" fmla="*/ 25 h 40"/>
                <a:gd name="T46" fmla="*/ 27 w 28"/>
                <a:gd name="T47" fmla="*/ 24 h 40"/>
                <a:gd name="T48" fmla="*/ 27 w 28"/>
                <a:gd name="T49" fmla="*/ 22 h 40"/>
                <a:gd name="T50" fmla="*/ 27 w 28"/>
                <a:gd name="T51" fmla="*/ 21 h 40"/>
                <a:gd name="T52" fmla="*/ 27 w 28"/>
                <a:gd name="T53" fmla="*/ 16 h 40"/>
                <a:gd name="T54" fmla="*/ 24 w 28"/>
                <a:gd name="T55" fmla="*/ 16 h 40"/>
                <a:gd name="T56" fmla="*/ 21 w 28"/>
                <a:gd name="T57" fmla="*/ 14 h 40"/>
                <a:gd name="T58" fmla="*/ 17 w 28"/>
                <a:gd name="T59" fmla="*/ 14 h 40"/>
                <a:gd name="T60" fmla="*/ 16 w 28"/>
                <a:gd name="T61" fmla="*/ 11 h 40"/>
                <a:gd name="T62" fmla="*/ 15 w 28"/>
                <a:gd name="T63" fmla="*/ 9 h 40"/>
                <a:gd name="T64" fmla="*/ 13 w 28"/>
                <a:gd name="T65" fmla="*/ 9 h 40"/>
                <a:gd name="T66" fmla="*/ 14 w 28"/>
                <a:gd name="T67" fmla="*/ 8 h 40"/>
                <a:gd name="T68" fmla="*/ 14 w 28"/>
                <a:gd name="T69" fmla="*/ 6 h 40"/>
                <a:gd name="T70" fmla="*/ 16 w 28"/>
                <a:gd name="T71" fmla="*/ 3 h 40"/>
                <a:gd name="T72" fmla="*/ 17 w 28"/>
                <a:gd name="T73" fmla="*/ 3 h 40"/>
                <a:gd name="T74" fmla="*/ 18 w 28"/>
                <a:gd name="T75" fmla="*/ 2 h 40"/>
                <a:gd name="T76" fmla="*/ 18 w 28"/>
                <a:gd name="T77" fmla="*/ 1 h 40"/>
                <a:gd name="T78" fmla="*/ 15 w 28"/>
                <a:gd name="T79" fmla="*/ 2 h 40"/>
                <a:gd name="T80" fmla="*/ 13 w 28"/>
                <a:gd name="T81" fmla="*/ 3 h 40"/>
                <a:gd name="T82" fmla="*/ 11 w 28"/>
                <a:gd name="T83" fmla="*/ 4 h 40"/>
                <a:gd name="T84" fmla="*/ 10 w 28"/>
                <a:gd name="T85" fmla="*/ 4 h 40"/>
                <a:gd name="T86" fmla="*/ 8 w 28"/>
                <a:gd name="T87" fmla="*/ 6 h 40"/>
                <a:gd name="T88" fmla="*/ 7 w 28"/>
                <a:gd name="T89" fmla="*/ 8 h 40"/>
                <a:gd name="T90" fmla="*/ 5 w 28"/>
                <a:gd name="T91" fmla="*/ 11 h 40"/>
                <a:gd name="T92" fmla="*/ 4 w 28"/>
                <a:gd name="T93" fmla="*/ 11 h 40"/>
                <a:gd name="T94" fmla="*/ 4 w 28"/>
                <a:gd name="T95" fmla="*/ 12 h 40"/>
                <a:gd name="T96" fmla="*/ 3 w 28"/>
                <a:gd name="T97" fmla="*/ 13 h 40"/>
                <a:gd name="T98" fmla="*/ 3 w 28"/>
                <a:gd name="T99" fmla="*/ 14 h 40"/>
                <a:gd name="T100" fmla="*/ 4 w 28"/>
                <a:gd name="T101" fmla="*/ 16 h 40"/>
                <a:gd name="T102" fmla="*/ 4 w 28"/>
                <a:gd name="T103" fmla="*/ 17 h 40"/>
                <a:gd name="T104" fmla="*/ 4 w 28"/>
                <a:gd name="T105" fmla="*/ 21 h 40"/>
                <a:gd name="T106" fmla="*/ 4 w 28"/>
                <a:gd name="T107" fmla="*/ 23 h 40"/>
                <a:gd name="T108" fmla="*/ 2 w 28"/>
                <a:gd name="T109" fmla="*/ 24 h 40"/>
                <a:gd name="T110" fmla="*/ 1 w 28"/>
                <a:gd name="T111" fmla="*/ 26 h 40"/>
                <a:gd name="T112" fmla="*/ 0 w 28"/>
                <a:gd name="T113" fmla="*/ 27 h 40"/>
                <a:gd name="T114" fmla="*/ 3 w 28"/>
                <a:gd name="T115" fmla="*/ 28 h 40"/>
                <a:gd name="T116" fmla="*/ 4 w 28"/>
                <a:gd name="T117" fmla="*/ 2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" h="40">
                  <a:moveTo>
                    <a:pt x="4" y="29"/>
                  </a:moveTo>
                  <a:cubicBezTo>
                    <a:pt x="5" y="30"/>
                    <a:pt x="6" y="30"/>
                    <a:pt x="6" y="29"/>
                  </a:cubicBezTo>
                  <a:cubicBezTo>
                    <a:pt x="6" y="29"/>
                    <a:pt x="7" y="30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9" y="31"/>
                    <a:pt x="10" y="30"/>
                    <a:pt x="10" y="31"/>
                  </a:cubicBezTo>
                  <a:cubicBezTo>
                    <a:pt x="11" y="31"/>
                    <a:pt x="10" y="33"/>
                    <a:pt x="11" y="33"/>
                  </a:cubicBezTo>
                  <a:cubicBezTo>
                    <a:pt x="12" y="33"/>
                    <a:pt x="13" y="34"/>
                    <a:pt x="13" y="34"/>
                  </a:cubicBezTo>
                  <a:cubicBezTo>
                    <a:pt x="13" y="35"/>
                    <a:pt x="14" y="35"/>
                    <a:pt x="14" y="36"/>
                  </a:cubicBezTo>
                  <a:cubicBezTo>
                    <a:pt x="14" y="36"/>
                    <a:pt x="16" y="36"/>
                    <a:pt x="16" y="36"/>
                  </a:cubicBezTo>
                  <a:cubicBezTo>
                    <a:pt x="17" y="36"/>
                    <a:pt x="17" y="35"/>
                    <a:pt x="18" y="36"/>
                  </a:cubicBezTo>
                  <a:cubicBezTo>
                    <a:pt x="18" y="36"/>
                    <a:pt x="19" y="35"/>
                    <a:pt x="19" y="36"/>
                  </a:cubicBezTo>
                  <a:cubicBezTo>
                    <a:pt x="20" y="36"/>
                    <a:pt x="21" y="36"/>
                    <a:pt x="21" y="37"/>
                  </a:cubicBezTo>
                  <a:cubicBezTo>
                    <a:pt x="21" y="38"/>
                    <a:pt x="19" y="38"/>
                    <a:pt x="20" y="39"/>
                  </a:cubicBezTo>
                  <a:cubicBezTo>
                    <a:pt x="20" y="39"/>
                    <a:pt x="21" y="40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2" y="40"/>
                    <a:pt x="22" y="38"/>
                    <a:pt x="22" y="37"/>
                  </a:cubicBezTo>
                  <a:cubicBezTo>
                    <a:pt x="22" y="36"/>
                    <a:pt x="22" y="34"/>
                    <a:pt x="23" y="34"/>
                  </a:cubicBezTo>
                  <a:cubicBezTo>
                    <a:pt x="23" y="32"/>
                    <a:pt x="21" y="31"/>
                    <a:pt x="21" y="30"/>
                  </a:cubicBezTo>
                  <a:cubicBezTo>
                    <a:pt x="21" y="28"/>
                    <a:pt x="22" y="29"/>
                    <a:pt x="23" y="29"/>
                  </a:cubicBezTo>
                  <a:cubicBezTo>
                    <a:pt x="24" y="28"/>
                    <a:pt x="23" y="28"/>
                    <a:pt x="22" y="28"/>
                  </a:cubicBezTo>
                  <a:cubicBezTo>
                    <a:pt x="22" y="28"/>
                    <a:pt x="21" y="27"/>
                    <a:pt x="22" y="26"/>
                  </a:cubicBezTo>
                  <a:cubicBezTo>
                    <a:pt x="22" y="26"/>
                    <a:pt x="24" y="26"/>
                    <a:pt x="25" y="26"/>
                  </a:cubicBezTo>
                  <a:cubicBezTo>
                    <a:pt x="26" y="26"/>
                    <a:pt x="28" y="25"/>
                    <a:pt x="28" y="25"/>
                  </a:cubicBezTo>
                  <a:cubicBezTo>
                    <a:pt x="28" y="25"/>
                    <a:pt x="28" y="25"/>
                    <a:pt x="27" y="24"/>
                  </a:cubicBezTo>
                  <a:cubicBezTo>
                    <a:pt x="27" y="24"/>
                    <a:pt x="27" y="23"/>
                    <a:pt x="27" y="22"/>
                  </a:cubicBezTo>
                  <a:cubicBezTo>
                    <a:pt x="28" y="22"/>
                    <a:pt x="27" y="21"/>
                    <a:pt x="27" y="21"/>
                  </a:cubicBezTo>
                  <a:cubicBezTo>
                    <a:pt x="26" y="20"/>
                    <a:pt x="26" y="18"/>
                    <a:pt x="27" y="16"/>
                  </a:cubicBezTo>
                  <a:cubicBezTo>
                    <a:pt x="28" y="15"/>
                    <a:pt x="26" y="15"/>
                    <a:pt x="24" y="16"/>
                  </a:cubicBezTo>
                  <a:cubicBezTo>
                    <a:pt x="23" y="16"/>
                    <a:pt x="22" y="15"/>
                    <a:pt x="21" y="14"/>
                  </a:cubicBezTo>
                  <a:cubicBezTo>
                    <a:pt x="20" y="13"/>
                    <a:pt x="19" y="14"/>
                    <a:pt x="17" y="14"/>
                  </a:cubicBezTo>
                  <a:cubicBezTo>
                    <a:pt x="15" y="14"/>
                    <a:pt x="16" y="12"/>
                    <a:pt x="16" y="11"/>
                  </a:cubicBezTo>
                  <a:cubicBezTo>
                    <a:pt x="16" y="10"/>
                    <a:pt x="15" y="10"/>
                    <a:pt x="15" y="9"/>
                  </a:cubicBezTo>
                  <a:cubicBezTo>
                    <a:pt x="15" y="9"/>
                    <a:pt x="14" y="9"/>
                    <a:pt x="13" y="9"/>
                  </a:cubicBezTo>
                  <a:cubicBezTo>
                    <a:pt x="13" y="9"/>
                    <a:pt x="13" y="8"/>
                    <a:pt x="14" y="8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5"/>
                    <a:pt x="16" y="4"/>
                    <a:pt x="16" y="3"/>
                  </a:cubicBezTo>
                  <a:cubicBezTo>
                    <a:pt x="16" y="3"/>
                    <a:pt x="17" y="3"/>
                    <a:pt x="17" y="3"/>
                  </a:cubicBezTo>
                  <a:cubicBezTo>
                    <a:pt x="17" y="3"/>
                    <a:pt x="17" y="3"/>
                    <a:pt x="18" y="2"/>
                  </a:cubicBezTo>
                  <a:cubicBezTo>
                    <a:pt x="19" y="2"/>
                    <a:pt x="19" y="2"/>
                    <a:pt x="18" y="1"/>
                  </a:cubicBezTo>
                  <a:cubicBezTo>
                    <a:pt x="17" y="0"/>
                    <a:pt x="17" y="2"/>
                    <a:pt x="15" y="2"/>
                  </a:cubicBezTo>
                  <a:cubicBezTo>
                    <a:pt x="14" y="2"/>
                    <a:pt x="14" y="3"/>
                    <a:pt x="13" y="3"/>
                  </a:cubicBezTo>
                  <a:cubicBezTo>
                    <a:pt x="13" y="4"/>
                    <a:pt x="11" y="3"/>
                    <a:pt x="11" y="4"/>
                  </a:cubicBezTo>
                  <a:cubicBezTo>
                    <a:pt x="11" y="5"/>
                    <a:pt x="11" y="4"/>
                    <a:pt x="10" y="4"/>
                  </a:cubicBezTo>
                  <a:cubicBezTo>
                    <a:pt x="10" y="4"/>
                    <a:pt x="8" y="5"/>
                    <a:pt x="8" y="6"/>
                  </a:cubicBezTo>
                  <a:cubicBezTo>
                    <a:pt x="8" y="7"/>
                    <a:pt x="8" y="7"/>
                    <a:pt x="7" y="8"/>
                  </a:cubicBezTo>
                  <a:cubicBezTo>
                    <a:pt x="6" y="9"/>
                    <a:pt x="5" y="10"/>
                    <a:pt x="5" y="11"/>
                  </a:cubicBezTo>
                  <a:cubicBezTo>
                    <a:pt x="5" y="11"/>
                    <a:pt x="5" y="11"/>
                    <a:pt x="4" y="11"/>
                  </a:cubicBezTo>
                  <a:cubicBezTo>
                    <a:pt x="4" y="11"/>
                    <a:pt x="4" y="12"/>
                    <a:pt x="4" y="12"/>
                  </a:cubicBezTo>
                  <a:cubicBezTo>
                    <a:pt x="4" y="12"/>
                    <a:pt x="3" y="13"/>
                    <a:pt x="3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4" y="15"/>
                    <a:pt x="4" y="15"/>
                    <a:pt x="4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3" y="17"/>
                    <a:pt x="4" y="20"/>
                    <a:pt x="4" y="21"/>
                  </a:cubicBezTo>
                  <a:cubicBezTo>
                    <a:pt x="5" y="21"/>
                    <a:pt x="4" y="22"/>
                    <a:pt x="4" y="23"/>
                  </a:cubicBezTo>
                  <a:cubicBezTo>
                    <a:pt x="3" y="24"/>
                    <a:pt x="3" y="24"/>
                    <a:pt x="2" y="24"/>
                  </a:cubicBezTo>
                  <a:cubicBezTo>
                    <a:pt x="1" y="24"/>
                    <a:pt x="1" y="26"/>
                    <a:pt x="1" y="26"/>
                  </a:cubicBezTo>
                  <a:cubicBezTo>
                    <a:pt x="0" y="26"/>
                    <a:pt x="0" y="26"/>
                    <a:pt x="0" y="27"/>
                  </a:cubicBezTo>
                  <a:cubicBezTo>
                    <a:pt x="1" y="27"/>
                    <a:pt x="3" y="28"/>
                    <a:pt x="3" y="28"/>
                  </a:cubicBezTo>
                  <a:cubicBezTo>
                    <a:pt x="3" y="28"/>
                    <a:pt x="4" y="29"/>
                    <a:pt x="4" y="2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3" name="Freeform 293">
              <a:extLst>
                <a:ext uri="{FF2B5EF4-FFF2-40B4-BE49-F238E27FC236}">
                  <a16:creationId xmlns:a16="http://schemas.microsoft.com/office/drawing/2014/main" id="{9EF7E383-511B-4184-BD5F-DFADC8C5A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13213" y="2314575"/>
              <a:ext cx="104775" cy="114300"/>
            </a:xfrm>
            <a:custGeom>
              <a:avLst/>
              <a:gdLst>
                <a:gd name="T0" fmla="*/ 28 w 29"/>
                <a:gd name="T1" fmla="*/ 19 h 32"/>
                <a:gd name="T2" fmla="*/ 27 w 29"/>
                <a:gd name="T3" fmla="*/ 17 h 32"/>
                <a:gd name="T4" fmla="*/ 25 w 29"/>
                <a:gd name="T5" fmla="*/ 16 h 32"/>
                <a:gd name="T6" fmla="*/ 22 w 29"/>
                <a:gd name="T7" fmla="*/ 15 h 32"/>
                <a:gd name="T8" fmla="*/ 22 w 29"/>
                <a:gd name="T9" fmla="*/ 13 h 32"/>
                <a:gd name="T10" fmla="*/ 22 w 29"/>
                <a:gd name="T11" fmla="*/ 11 h 32"/>
                <a:gd name="T12" fmla="*/ 21 w 29"/>
                <a:gd name="T13" fmla="*/ 9 h 32"/>
                <a:gd name="T14" fmla="*/ 18 w 29"/>
                <a:gd name="T15" fmla="*/ 9 h 32"/>
                <a:gd name="T16" fmla="*/ 16 w 29"/>
                <a:gd name="T17" fmla="*/ 8 h 32"/>
                <a:gd name="T18" fmla="*/ 15 w 29"/>
                <a:gd name="T19" fmla="*/ 7 h 32"/>
                <a:gd name="T20" fmla="*/ 14 w 29"/>
                <a:gd name="T21" fmla="*/ 7 h 32"/>
                <a:gd name="T22" fmla="*/ 11 w 29"/>
                <a:gd name="T23" fmla="*/ 5 h 32"/>
                <a:gd name="T24" fmla="*/ 10 w 29"/>
                <a:gd name="T25" fmla="*/ 1 h 32"/>
                <a:gd name="T26" fmla="*/ 8 w 29"/>
                <a:gd name="T27" fmla="*/ 1 h 32"/>
                <a:gd name="T28" fmla="*/ 5 w 29"/>
                <a:gd name="T29" fmla="*/ 2 h 32"/>
                <a:gd name="T30" fmla="*/ 3 w 29"/>
                <a:gd name="T31" fmla="*/ 3 h 32"/>
                <a:gd name="T32" fmla="*/ 1 w 29"/>
                <a:gd name="T33" fmla="*/ 3 h 32"/>
                <a:gd name="T34" fmla="*/ 1 w 29"/>
                <a:gd name="T35" fmla="*/ 3 h 32"/>
                <a:gd name="T36" fmla="*/ 2 w 29"/>
                <a:gd name="T37" fmla="*/ 6 h 32"/>
                <a:gd name="T38" fmla="*/ 1 w 29"/>
                <a:gd name="T39" fmla="*/ 8 h 32"/>
                <a:gd name="T40" fmla="*/ 2 w 29"/>
                <a:gd name="T41" fmla="*/ 11 h 32"/>
                <a:gd name="T42" fmla="*/ 1 w 29"/>
                <a:gd name="T43" fmla="*/ 13 h 32"/>
                <a:gd name="T44" fmla="*/ 1 w 29"/>
                <a:gd name="T45" fmla="*/ 15 h 32"/>
                <a:gd name="T46" fmla="*/ 1 w 29"/>
                <a:gd name="T47" fmla="*/ 16 h 32"/>
                <a:gd name="T48" fmla="*/ 0 w 29"/>
                <a:gd name="T49" fmla="*/ 18 h 32"/>
                <a:gd name="T50" fmla="*/ 0 w 29"/>
                <a:gd name="T51" fmla="*/ 19 h 32"/>
                <a:gd name="T52" fmla="*/ 1 w 29"/>
                <a:gd name="T53" fmla="*/ 20 h 32"/>
                <a:gd name="T54" fmla="*/ 2 w 29"/>
                <a:gd name="T55" fmla="*/ 22 h 32"/>
                <a:gd name="T56" fmla="*/ 3 w 29"/>
                <a:gd name="T57" fmla="*/ 24 h 32"/>
                <a:gd name="T58" fmla="*/ 2 w 29"/>
                <a:gd name="T59" fmla="*/ 25 h 32"/>
                <a:gd name="T60" fmla="*/ 3 w 29"/>
                <a:gd name="T61" fmla="*/ 27 h 32"/>
                <a:gd name="T62" fmla="*/ 4 w 29"/>
                <a:gd name="T63" fmla="*/ 29 h 32"/>
                <a:gd name="T64" fmla="*/ 4 w 29"/>
                <a:gd name="T65" fmla="*/ 32 h 32"/>
                <a:gd name="T66" fmla="*/ 7 w 29"/>
                <a:gd name="T67" fmla="*/ 30 h 32"/>
                <a:gd name="T68" fmla="*/ 9 w 29"/>
                <a:gd name="T69" fmla="*/ 30 h 32"/>
                <a:gd name="T70" fmla="*/ 12 w 29"/>
                <a:gd name="T71" fmla="*/ 31 h 32"/>
                <a:gd name="T72" fmla="*/ 14 w 29"/>
                <a:gd name="T73" fmla="*/ 30 h 32"/>
                <a:gd name="T74" fmla="*/ 17 w 29"/>
                <a:gd name="T75" fmla="*/ 30 h 32"/>
                <a:gd name="T76" fmla="*/ 17 w 29"/>
                <a:gd name="T77" fmla="*/ 26 h 32"/>
                <a:gd name="T78" fmla="*/ 19 w 29"/>
                <a:gd name="T79" fmla="*/ 24 h 32"/>
                <a:gd name="T80" fmla="*/ 22 w 29"/>
                <a:gd name="T81" fmla="*/ 23 h 32"/>
                <a:gd name="T82" fmla="*/ 25 w 29"/>
                <a:gd name="T83" fmla="*/ 23 h 32"/>
                <a:gd name="T84" fmla="*/ 27 w 29"/>
                <a:gd name="T85" fmla="*/ 24 h 32"/>
                <a:gd name="T86" fmla="*/ 28 w 29"/>
                <a:gd name="T87" fmla="*/ 22 h 32"/>
                <a:gd name="T88" fmla="*/ 28 w 29"/>
                <a:gd name="T89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" h="32">
                  <a:moveTo>
                    <a:pt x="28" y="19"/>
                  </a:moveTo>
                  <a:cubicBezTo>
                    <a:pt x="28" y="18"/>
                    <a:pt x="27" y="18"/>
                    <a:pt x="27" y="17"/>
                  </a:cubicBezTo>
                  <a:cubicBezTo>
                    <a:pt x="27" y="16"/>
                    <a:pt x="26" y="16"/>
                    <a:pt x="25" y="16"/>
                  </a:cubicBezTo>
                  <a:cubicBezTo>
                    <a:pt x="23" y="16"/>
                    <a:pt x="22" y="16"/>
                    <a:pt x="22" y="15"/>
                  </a:cubicBezTo>
                  <a:cubicBezTo>
                    <a:pt x="22" y="14"/>
                    <a:pt x="21" y="13"/>
                    <a:pt x="22" y="13"/>
                  </a:cubicBezTo>
                  <a:cubicBezTo>
                    <a:pt x="23" y="12"/>
                    <a:pt x="22" y="12"/>
                    <a:pt x="22" y="11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9"/>
                    <a:pt x="18" y="10"/>
                    <a:pt x="18" y="9"/>
                  </a:cubicBezTo>
                  <a:cubicBezTo>
                    <a:pt x="18" y="8"/>
                    <a:pt x="17" y="8"/>
                    <a:pt x="16" y="8"/>
                  </a:cubicBezTo>
                  <a:cubicBezTo>
                    <a:pt x="16" y="8"/>
                    <a:pt x="16" y="7"/>
                    <a:pt x="15" y="7"/>
                  </a:cubicBezTo>
                  <a:cubicBezTo>
                    <a:pt x="15" y="7"/>
                    <a:pt x="15" y="7"/>
                    <a:pt x="14" y="7"/>
                  </a:cubicBezTo>
                  <a:cubicBezTo>
                    <a:pt x="13" y="7"/>
                    <a:pt x="12" y="6"/>
                    <a:pt x="11" y="5"/>
                  </a:cubicBezTo>
                  <a:cubicBezTo>
                    <a:pt x="10" y="4"/>
                    <a:pt x="10" y="1"/>
                    <a:pt x="10" y="1"/>
                  </a:cubicBezTo>
                  <a:cubicBezTo>
                    <a:pt x="10" y="0"/>
                    <a:pt x="9" y="1"/>
                    <a:pt x="8" y="1"/>
                  </a:cubicBezTo>
                  <a:cubicBezTo>
                    <a:pt x="7" y="1"/>
                    <a:pt x="6" y="1"/>
                    <a:pt x="5" y="2"/>
                  </a:cubicBezTo>
                  <a:cubicBezTo>
                    <a:pt x="4" y="2"/>
                    <a:pt x="4" y="2"/>
                    <a:pt x="3" y="3"/>
                  </a:cubicBezTo>
                  <a:cubicBezTo>
                    <a:pt x="3" y="3"/>
                    <a:pt x="2" y="4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2" y="6"/>
                    <a:pt x="2" y="6"/>
                  </a:cubicBezTo>
                  <a:cubicBezTo>
                    <a:pt x="2" y="7"/>
                    <a:pt x="2" y="7"/>
                    <a:pt x="1" y="8"/>
                  </a:cubicBezTo>
                  <a:cubicBezTo>
                    <a:pt x="1" y="8"/>
                    <a:pt x="2" y="10"/>
                    <a:pt x="2" y="11"/>
                  </a:cubicBezTo>
                  <a:cubicBezTo>
                    <a:pt x="2" y="11"/>
                    <a:pt x="1" y="12"/>
                    <a:pt x="1" y="13"/>
                  </a:cubicBezTo>
                  <a:cubicBezTo>
                    <a:pt x="2" y="13"/>
                    <a:pt x="1" y="14"/>
                    <a:pt x="1" y="15"/>
                  </a:cubicBezTo>
                  <a:cubicBezTo>
                    <a:pt x="1" y="15"/>
                    <a:pt x="1" y="15"/>
                    <a:pt x="1" y="16"/>
                  </a:cubicBezTo>
                  <a:cubicBezTo>
                    <a:pt x="1" y="16"/>
                    <a:pt x="1" y="17"/>
                    <a:pt x="0" y="18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19"/>
                    <a:pt x="0" y="19"/>
                    <a:pt x="1" y="20"/>
                  </a:cubicBezTo>
                  <a:cubicBezTo>
                    <a:pt x="2" y="20"/>
                    <a:pt x="1" y="21"/>
                    <a:pt x="2" y="22"/>
                  </a:cubicBezTo>
                  <a:cubicBezTo>
                    <a:pt x="2" y="23"/>
                    <a:pt x="3" y="23"/>
                    <a:pt x="3" y="24"/>
                  </a:cubicBezTo>
                  <a:cubicBezTo>
                    <a:pt x="2" y="24"/>
                    <a:pt x="3" y="25"/>
                    <a:pt x="2" y="25"/>
                  </a:cubicBezTo>
                  <a:cubicBezTo>
                    <a:pt x="1" y="26"/>
                    <a:pt x="2" y="27"/>
                    <a:pt x="3" y="27"/>
                  </a:cubicBezTo>
                  <a:cubicBezTo>
                    <a:pt x="3" y="27"/>
                    <a:pt x="3" y="29"/>
                    <a:pt x="4" y="29"/>
                  </a:cubicBezTo>
                  <a:cubicBezTo>
                    <a:pt x="4" y="30"/>
                    <a:pt x="4" y="31"/>
                    <a:pt x="4" y="32"/>
                  </a:cubicBezTo>
                  <a:cubicBezTo>
                    <a:pt x="4" y="32"/>
                    <a:pt x="6" y="31"/>
                    <a:pt x="7" y="30"/>
                  </a:cubicBezTo>
                  <a:cubicBezTo>
                    <a:pt x="9" y="29"/>
                    <a:pt x="8" y="30"/>
                    <a:pt x="9" y="30"/>
                  </a:cubicBezTo>
                  <a:cubicBezTo>
                    <a:pt x="11" y="30"/>
                    <a:pt x="12" y="30"/>
                    <a:pt x="12" y="31"/>
                  </a:cubicBezTo>
                  <a:cubicBezTo>
                    <a:pt x="13" y="32"/>
                    <a:pt x="13" y="30"/>
                    <a:pt x="14" y="30"/>
                  </a:cubicBezTo>
                  <a:cubicBezTo>
                    <a:pt x="14" y="29"/>
                    <a:pt x="16" y="30"/>
                    <a:pt x="17" y="30"/>
                  </a:cubicBezTo>
                  <a:cubicBezTo>
                    <a:pt x="17" y="30"/>
                    <a:pt x="17" y="27"/>
                    <a:pt x="17" y="26"/>
                  </a:cubicBezTo>
                  <a:cubicBezTo>
                    <a:pt x="17" y="26"/>
                    <a:pt x="18" y="24"/>
                    <a:pt x="19" y="24"/>
                  </a:cubicBezTo>
                  <a:cubicBezTo>
                    <a:pt x="20" y="23"/>
                    <a:pt x="21" y="24"/>
                    <a:pt x="22" y="23"/>
                  </a:cubicBezTo>
                  <a:cubicBezTo>
                    <a:pt x="23" y="23"/>
                    <a:pt x="24" y="23"/>
                    <a:pt x="25" y="23"/>
                  </a:cubicBezTo>
                  <a:cubicBezTo>
                    <a:pt x="26" y="23"/>
                    <a:pt x="26" y="24"/>
                    <a:pt x="27" y="24"/>
                  </a:cubicBezTo>
                  <a:cubicBezTo>
                    <a:pt x="27" y="24"/>
                    <a:pt x="28" y="23"/>
                    <a:pt x="28" y="22"/>
                  </a:cubicBezTo>
                  <a:cubicBezTo>
                    <a:pt x="28" y="22"/>
                    <a:pt x="29" y="20"/>
                    <a:pt x="28" y="1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4" name="Freeform 294">
              <a:extLst>
                <a:ext uri="{FF2B5EF4-FFF2-40B4-BE49-F238E27FC236}">
                  <a16:creationId xmlns:a16="http://schemas.microsoft.com/office/drawing/2014/main" id="{92CC89A8-FE23-4B3E-B6EA-0C787A059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14813" y="2232025"/>
              <a:ext cx="107950" cy="157163"/>
            </a:xfrm>
            <a:custGeom>
              <a:avLst/>
              <a:gdLst>
                <a:gd name="T0" fmla="*/ 28 w 30"/>
                <a:gd name="T1" fmla="*/ 42 h 44"/>
                <a:gd name="T2" fmla="*/ 28 w 30"/>
                <a:gd name="T3" fmla="*/ 42 h 44"/>
                <a:gd name="T4" fmla="*/ 28 w 30"/>
                <a:gd name="T5" fmla="*/ 41 h 44"/>
                <a:gd name="T6" fmla="*/ 29 w 30"/>
                <a:gd name="T7" fmla="*/ 39 h 44"/>
                <a:gd name="T8" fmla="*/ 29 w 30"/>
                <a:gd name="T9" fmla="*/ 38 h 44"/>
                <a:gd name="T10" fmla="*/ 29 w 30"/>
                <a:gd name="T11" fmla="*/ 36 h 44"/>
                <a:gd name="T12" fmla="*/ 30 w 30"/>
                <a:gd name="T13" fmla="*/ 34 h 44"/>
                <a:gd name="T14" fmla="*/ 29 w 30"/>
                <a:gd name="T15" fmla="*/ 31 h 44"/>
                <a:gd name="T16" fmla="*/ 30 w 30"/>
                <a:gd name="T17" fmla="*/ 29 h 44"/>
                <a:gd name="T18" fmla="*/ 29 w 30"/>
                <a:gd name="T19" fmla="*/ 26 h 44"/>
                <a:gd name="T20" fmla="*/ 26 w 30"/>
                <a:gd name="T21" fmla="*/ 26 h 44"/>
                <a:gd name="T22" fmla="*/ 26 w 30"/>
                <a:gd name="T23" fmla="*/ 23 h 44"/>
                <a:gd name="T24" fmla="*/ 25 w 30"/>
                <a:gd name="T25" fmla="*/ 23 h 44"/>
                <a:gd name="T26" fmla="*/ 22 w 30"/>
                <a:gd name="T27" fmla="*/ 24 h 44"/>
                <a:gd name="T28" fmla="*/ 21 w 30"/>
                <a:gd name="T29" fmla="*/ 22 h 44"/>
                <a:gd name="T30" fmla="*/ 20 w 30"/>
                <a:gd name="T31" fmla="*/ 22 h 44"/>
                <a:gd name="T32" fmla="*/ 19 w 30"/>
                <a:gd name="T33" fmla="*/ 20 h 44"/>
                <a:gd name="T34" fmla="*/ 18 w 30"/>
                <a:gd name="T35" fmla="*/ 18 h 44"/>
                <a:gd name="T36" fmla="*/ 19 w 30"/>
                <a:gd name="T37" fmla="*/ 16 h 44"/>
                <a:gd name="T38" fmla="*/ 20 w 30"/>
                <a:gd name="T39" fmla="*/ 15 h 44"/>
                <a:gd name="T40" fmla="*/ 20 w 30"/>
                <a:gd name="T41" fmla="*/ 13 h 44"/>
                <a:gd name="T42" fmla="*/ 22 w 30"/>
                <a:gd name="T43" fmla="*/ 11 h 44"/>
                <a:gd name="T44" fmla="*/ 25 w 30"/>
                <a:gd name="T45" fmla="*/ 10 h 44"/>
                <a:gd name="T46" fmla="*/ 27 w 30"/>
                <a:gd name="T47" fmla="*/ 10 h 44"/>
                <a:gd name="T48" fmla="*/ 26 w 30"/>
                <a:gd name="T49" fmla="*/ 9 h 44"/>
                <a:gd name="T50" fmla="*/ 27 w 30"/>
                <a:gd name="T51" fmla="*/ 7 h 44"/>
                <a:gd name="T52" fmla="*/ 25 w 30"/>
                <a:gd name="T53" fmla="*/ 6 h 44"/>
                <a:gd name="T54" fmla="*/ 24 w 30"/>
                <a:gd name="T55" fmla="*/ 6 h 44"/>
                <a:gd name="T56" fmla="*/ 22 w 30"/>
                <a:gd name="T57" fmla="*/ 6 h 44"/>
                <a:gd name="T58" fmla="*/ 20 w 30"/>
                <a:gd name="T59" fmla="*/ 6 h 44"/>
                <a:gd name="T60" fmla="*/ 19 w 30"/>
                <a:gd name="T61" fmla="*/ 4 h 44"/>
                <a:gd name="T62" fmla="*/ 17 w 30"/>
                <a:gd name="T63" fmla="*/ 3 h 44"/>
                <a:gd name="T64" fmla="*/ 16 w 30"/>
                <a:gd name="T65" fmla="*/ 1 h 44"/>
                <a:gd name="T66" fmla="*/ 14 w 30"/>
                <a:gd name="T67" fmla="*/ 1 h 44"/>
                <a:gd name="T68" fmla="*/ 14 w 30"/>
                <a:gd name="T69" fmla="*/ 2 h 44"/>
                <a:gd name="T70" fmla="*/ 13 w 30"/>
                <a:gd name="T71" fmla="*/ 5 h 44"/>
                <a:gd name="T72" fmla="*/ 9 w 30"/>
                <a:gd name="T73" fmla="*/ 7 h 44"/>
                <a:gd name="T74" fmla="*/ 7 w 30"/>
                <a:gd name="T75" fmla="*/ 11 h 44"/>
                <a:gd name="T76" fmla="*/ 5 w 30"/>
                <a:gd name="T77" fmla="*/ 11 h 44"/>
                <a:gd name="T78" fmla="*/ 3 w 30"/>
                <a:gd name="T79" fmla="*/ 11 h 44"/>
                <a:gd name="T80" fmla="*/ 3 w 30"/>
                <a:gd name="T81" fmla="*/ 9 h 44"/>
                <a:gd name="T82" fmla="*/ 3 w 30"/>
                <a:gd name="T83" fmla="*/ 8 h 44"/>
                <a:gd name="T84" fmla="*/ 1 w 30"/>
                <a:gd name="T85" fmla="*/ 10 h 44"/>
                <a:gd name="T86" fmla="*/ 2 w 30"/>
                <a:gd name="T87" fmla="*/ 13 h 44"/>
                <a:gd name="T88" fmla="*/ 1 w 30"/>
                <a:gd name="T89" fmla="*/ 14 h 44"/>
                <a:gd name="T90" fmla="*/ 3 w 30"/>
                <a:gd name="T91" fmla="*/ 16 h 44"/>
                <a:gd name="T92" fmla="*/ 6 w 30"/>
                <a:gd name="T93" fmla="*/ 19 h 44"/>
                <a:gd name="T94" fmla="*/ 7 w 30"/>
                <a:gd name="T95" fmla="*/ 23 h 44"/>
                <a:gd name="T96" fmla="*/ 11 w 30"/>
                <a:gd name="T97" fmla="*/ 30 h 44"/>
                <a:gd name="T98" fmla="*/ 12 w 30"/>
                <a:gd name="T99" fmla="*/ 33 h 44"/>
                <a:gd name="T100" fmla="*/ 13 w 30"/>
                <a:gd name="T101" fmla="*/ 35 h 44"/>
                <a:gd name="T102" fmla="*/ 17 w 30"/>
                <a:gd name="T103" fmla="*/ 37 h 44"/>
                <a:gd name="T104" fmla="*/ 24 w 30"/>
                <a:gd name="T105" fmla="*/ 41 h 44"/>
                <a:gd name="T106" fmla="*/ 26 w 30"/>
                <a:gd name="T107" fmla="*/ 44 h 44"/>
                <a:gd name="T108" fmla="*/ 27 w 30"/>
                <a:gd name="T109" fmla="*/ 44 h 44"/>
                <a:gd name="T110" fmla="*/ 27 w 30"/>
                <a:gd name="T111" fmla="*/ 44 h 44"/>
                <a:gd name="T112" fmla="*/ 28 w 30"/>
                <a:gd name="T1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" h="44">
                  <a:moveTo>
                    <a:pt x="28" y="42"/>
                  </a:moveTo>
                  <a:cubicBezTo>
                    <a:pt x="28" y="42"/>
                    <a:pt x="28" y="42"/>
                    <a:pt x="28" y="42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0"/>
                    <a:pt x="29" y="39"/>
                    <a:pt x="29" y="39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7"/>
                    <a:pt x="30" y="36"/>
                    <a:pt x="29" y="36"/>
                  </a:cubicBezTo>
                  <a:cubicBezTo>
                    <a:pt x="29" y="35"/>
                    <a:pt x="30" y="34"/>
                    <a:pt x="30" y="34"/>
                  </a:cubicBezTo>
                  <a:cubicBezTo>
                    <a:pt x="30" y="33"/>
                    <a:pt x="29" y="31"/>
                    <a:pt x="29" y="31"/>
                  </a:cubicBezTo>
                  <a:cubicBezTo>
                    <a:pt x="30" y="30"/>
                    <a:pt x="30" y="30"/>
                    <a:pt x="30" y="29"/>
                  </a:cubicBezTo>
                  <a:cubicBezTo>
                    <a:pt x="30" y="29"/>
                    <a:pt x="29" y="27"/>
                    <a:pt x="29" y="26"/>
                  </a:cubicBezTo>
                  <a:cubicBezTo>
                    <a:pt x="28" y="26"/>
                    <a:pt x="27" y="26"/>
                    <a:pt x="26" y="26"/>
                  </a:cubicBezTo>
                  <a:cubicBezTo>
                    <a:pt x="26" y="26"/>
                    <a:pt x="26" y="24"/>
                    <a:pt x="26" y="23"/>
                  </a:cubicBezTo>
                  <a:cubicBezTo>
                    <a:pt x="26" y="22"/>
                    <a:pt x="25" y="23"/>
                    <a:pt x="25" y="23"/>
                  </a:cubicBezTo>
                  <a:cubicBezTo>
                    <a:pt x="24" y="24"/>
                    <a:pt x="23" y="24"/>
                    <a:pt x="22" y="24"/>
                  </a:cubicBezTo>
                  <a:cubicBezTo>
                    <a:pt x="21" y="24"/>
                    <a:pt x="22" y="22"/>
                    <a:pt x="21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1"/>
                    <a:pt x="19" y="20"/>
                    <a:pt x="19" y="20"/>
                  </a:cubicBezTo>
                  <a:cubicBezTo>
                    <a:pt x="18" y="19"/>
                    <a:pt x="18" y="18"/>
                    <a:pt x="18" y="18"/>
                  </a:cubicBezTo>
                  <a:cubicBezTo>
                    <a:pt x="19" y="17"/>
                    <a:pt x="18" y="17"/>
                    <a:pt x="19" y="16"/>
                  </a:cubicBezTo>
                  <a:cubicBezTo>
                    <a:pt x="19" y="15"/>
                    <a:pt x="20" y="16"/>
                    <a:pt x="20" y="15"/>
                  </a:cubicBezTo>
                  <a:cubicBezTo>
                    <a:pt x="19" y="14"/>
                    <a:pt x="20" y="13"/>
                    <a:pt x="20" y="13"/>
                  </a:cubicBezTo>
                  <a:cubicBezTo>
                    <a:pt x="20" y="12"/>
                    <a:pt x="21" y="12"/>
                    <a:pt x="22" y="11"/>
                  </a:cubicBezTo>
                  <a:cubicBezTo>
                    <a:pt x="23" y="10"/>
                    <a:pt x="24" y="11"/>
                    <a:pt x="25" y="10"/>
                  </a:cubicBezTo>
                  <a:cubicBezTo>
                    <a:pt x="26" y="10"/>
                    <a:pt x="27" y="10"/>
                    <a:pt x="27" y="10"/>
                  </a:cubicBezTo>
                  <a:cubicBezTo>
                    <a:pt x="27" y="10"/>
                    <a:pt x="26" y="9"/>
                    <a:pt x="26" y="9"/>
                  </a:cubicBezTo>
                  <a:cubicBezTo>
                    <a:pt x="25" y="8"/>
                    <a:pt x="27" y="8"/>
                    <a:pt x="27" y="7"/>
                  </a:cubicBezTo>
                  <a:cubicBezTo>
                    <a:pt x="27" y="6"/>
                    <a:pt x="26" y="6"/>
                    <a:pt x="25" y="6"/>
                  </a:cubicBezTo>
                  <a:cubicBezTo>
                    <a:pt x="25" y="5"/>
                    <a:pt x="24" y="6"/>
                    <a:pt x="24" y="6"/>
                  </a:cubicBezTo>
                  <a:cubicBezTo>
                    <a:pt x="23" y="5"/>
                    <a:pt x="23" y="6"/>
                    <a:pt x="22" y="6"/>
                  </a:cubicBezTo>
                  <a:cubicBezTo>
                    <a:pt x="22" y="6"/>
                    <a:pt x="20" y="6"/>
                    <a:pt x="20" y="6"/>
                  </a:cubicBezTo>
                  <a:cubicBezTo>
                    <a:pt x="20" y="5"/>
                    <a:pt x="19" y="5"/>
                    <a:pt x="19" y="4"/>
                  </a:cubicBezTo>
                  <a:cubicBezTo>
                    <a:pt x="19" y="4"/>
                    <a:pt x="18" y="3"/>
                    <a:pt x="17" y="3"/>
                  </a:cubicBezTo>
                  <a:cubicBezTo>
                    <a:pt x="16" y="3"/>
                    <a:pt x="17" y="1"/>
                    <a:pt x="16" y="1"/>
                  </a:cubicBezTo>
                  <a:cubicBezTo>
                    <a:pt x="16" y="0"/>
                    <a:pt x="15" y="1"/>
                    <a:pt x="14" y="1"/>
                  </a:cubicBezTo>
                  <a:cubicBezTo>
                    <a:pt x="15" y="2"/>
                    <a:pt x="15" y="2"/>
                    <a:pt x="14" y="2"/>
                  </a:cubicBezTo>
                  <a:cubicBezTo>
                    <a:pt x="14" y="3"/>
                    <a:pt x="14" y="3"/>
                    <a:pt x="13" y="5"/>
                  </a:cubicBezTo>
                  <a:cubicBezTo>
                    <a:pt x="12" y="6"/>
                    <a:pt x="10" y="7"/>
                    <a:pt x="9" y="7"/>
                  </a:cubicBezTo>
                  <a:cubicBezTo>
                    <a:pt x="8" y="8"/>
                    <a:pt x="7" y="10"/>
                    <a:pt x="7" y="11"/>
                  </a:cubicBezTo>
                  <a:cubicBezTo>
                    <a:pt x="6" y="12"/>
                    <a:pt x="5" y="12"/>
                    <a:pt x="5" y="11"/>
                  </a:cubicBezTo>
                  <a:cubicBezTo>
                    <a:pt x="4" y="10"/>
                    <a:pt x="4" y="11"/>
                    <a:pt x="3" y="11"/>
                  </a:cubicBezTo>
                  <a:cubicBezTo>
                    <a:pt x="2" y="10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2" y="8"/>
                    <a:pt x="1" y="9"/>
                    <a:pt x="1" y="10"/>
                  </a:cubicBezTo>
                  <a:cubicBezTo>
                    <a:pt x="0" y="11"/>
                    <a:pt x="1" y="13"/>
                    <a:pt x="2" y="13"/>
                  </a:cubicBezTo>
                  <a:cubicBezTo>
                    <a:pt x="2" y="14"/>
                    <a:pt x="1" y="13"/>
                    <a:pt x="1" y="14"/>
                  </a:cubicBezTo>
                  <a:cubicBezTo>
                    <a:pt x="1" y="15"/>
                    <a:pt x="3" y="15"/>
                    <a:pt x="3" y="16"/>
                  </a:cubicBezTo>
                  <a:cubicBezTo>
                    <a:pt x="4" y="17"/>
                    <a:pt x="5" y="18"/>
                    <a:pt x="6" y="19"/>
                  </a:cubicBezTo>
                  <a:cubicBezTo>
                    <a:pt x="6" y="20"/>
                    <a:pt x="7" y="21"/>
                    <a:pt x="7" y="23"/>
                  </a:cubicBezTo>
                  <a:cubicBezTo>
                    <a:pt x="8" y="25"/>
                    <a:pt x="10" y="28"/>
                    <a:pt x="11" y="30"/>
                  </a:cubicBezTo>
                  <a:cubicBezTo>
                    <a:pt x="12" y="31"/>
                    <a:pt x="13" y="32"/>
                    <a:pt x="12" y="33"/>
                  </a:cubicBezTo>
                  <a:cubicBezTo>
                    <a:pt x="12" y="33"/>
                    <a:pt x="12" y="34"/>
                    <a:pt x="13" y="35"/>
                  </a:cubicBezTo>
                  <a:cubicBezTo>
                    <a:pt x="14" y="35"/>
                    <a:pt x="15" y="36"/>
                    <a:pt x="17" y="37"/>
                  </a:cubicBezTo>
                  <a:cubicBezTo>
                    <a:pt x="19" y="38"/>
                    <a:pt x="23" y="40"/>
                    <a:pt x="24" y="41"/>
                  </a:cubicBezTo>
                  <a:cubicBezTo>
                    <a:pt x="24" y="42"/>
                    <a:pt x="26" y="43"/>
                    <a:pt x="26" y="44"/>
                  </a:cubicBezTo>
                  <a:cubicBezTo>
                    <a:pt x="26" y="44"/>
                    <a:pt x="27" y="44"/>
                    <a:pt x="27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8" y="43"/>
                    <a:pt x="28" y="42"/>
                    <a:pt x="28" y="4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5" name="Freeform 295">
              <a:extLst>
                <a:ext uri="{FF2B5EF4-FFF2-40B4-BE49-F238E27FC236}">
                  <a16:creationId xmlns:a16="http://schemas.microsoft.com/office/drawing/2014/main" id="{083DA66E-EF14-4F30-9C9A-C2DBC7A13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46550" y="2130425"/>
              <a:ext cx="115887" cy="96838"/>
            </a:xfrm>
            <a:custGeom>
              <a:avLst/>
              <a:gdLst>
                <a:gd name="T0" fmla="*/ 3 w 32"/>
                <a:gd name="T1" fmla="*/ 1 h 27"/>
                <a:gd name="T2" fmla="*/ 1 w 32"/>
                <a:gd name="T3" fmla="*/ 4 h 27"/>
                <a:gd name="T4" fmla="*/ 1 w 32"/>
                <a:gd name="T5" fmla="*/ 6 h 27"/>
                <a:gd name="T6" fmla="*/ 0 w 32"/>
                <a:gd name="T7" fmla="*/ 7 h 27"/>
                <a:gd name="T8" fmla="*/ 2 w 32"/>
                <a:gd name="T9" fmla="*/ 7 h 27"/>
                <a:gd name="T10" fmla="*/ 3 w 32"/>
                <a:gd name="T11" fmla="*/ 9 h 27"/>
                <a:gd name="T12" fmla="*/ 4 w 32"/>
                <a:gd name="T13" fmla="*/ 12 h 27"/>
                <a:gd name="T14" fmla="*/ 8 w 32"/>
                <a:gd name="T15" fmla="*/ 12 h 27"/>
                <a:gd name="T16" fmla="*/ 11 w 32"/>
                <a:gd name="T17" fmla="*/ 14 h 27"/>
                <a:gd name="T18" fmla="*/ 14 w 32"/>
                <a:gd name="T19" fmla="*/ 14 h 27"/>
                <a:gd name="T20" fmla="*/ 14 w 32"/>
                <a:gd name="T21" fmla="*/ 19 h 27"/>
                <a:gd name="T22" fmla="*/ 14 w 32"/>
                <a:gd name="T23" fmla="*/ 20 h 27"/>
                <a:gd name="T24" fmla="*/ 14 w 32"/>
                <a:gd name="T25" fmla="*/ 22 h 27"/>
                <a:gd name="T26" fmla="*/ 15 w 32"/>
                <a:gd name="T27" fmla="*/ 23 h 27"/>
                <a:gd name="T28" fmla="*/ 14 w 32"/>
                <a:gd name="T29" fmla="*/ 24 h 27"/>
                <a:gd name="T30" fmla="*/ 16 w 32"/>
                <a:gd name="T31" fmla="*/ 26 h 27"/>
                <a:gd name="T32" fmla="*/ 18 w 32"/>
                <a:gd name="T33" fmla="*/ 26 h 27"/>
                <a:gd name="T34" fmla="*/ 19 w 32"/>
                <a:gd name="T35" fmla="*/ 26 h 27"/>
                <a:gd name="T36" fmla="*/ 20 w 32"/>
                <a:gd name="T37" fmla="*/ 25 h 27"/>
                <a:gd name="T38" fmla="*/ 22 w 32"/>
                <a:gd name="T39" fmla="*/ 25 h 27"/>
                <a:gd name="T40" fmla="*/ 23 w 32"/>
                <a:gd name="T41" fmla="*/ 23 h 27"/>
                <a:gd name="T42" fmla="*/ 24 w 32"/>
                <a:gd name="T43" fmla="*/ 22 h 27"/>
                <a:gd name="T44" fmla="*/ 22 w 32"/>
                <a:gd name="T45" fmla="*/ 22 h 27"/>
                <a:gd name="T46" fmla="*/ 22 w 32"/>
                <a:gd name="T47" fmla="*/ 21 h 27"/>
                <a:gd name="T48" fmla="*/ 21 w 32"/>
                <a:gd name="T49" fmla="*/ 19 h 27"/>
                <a:gd name="T50" fmla="*/ 22 w 32"/>
                <a:gd name="T51" fmla="*/ 19 h 27"/>
                <a:gd name="T52" fmla="*/ 24 w 32"/>
                <a:gd name="T53" fmla="*/ 19 h 27"/>
                <a:gd name="T54" fmla="*/ 25 w 32"/>
                <a:gd name="T55" fmla="*/ 19 h 27"/>
                <a:gd name="T56" fmla="*/ 27 w 32"/>
                <a:gd name="T57" fmla="*/ 18 h 27"/>
                <a:gd name="T58" fmla="*/ 30 w 32"/>
                <a:gd name="T59" fmla="*/ 17 h 27"/>
                <a:gd name="T60" fmla="*/ 30 w 32"/>
                <a:gd name="T61" fmla="*/ 17 h 27"/>
                <a:gd name="T62" fmla="*/ 29 w 32"/>
                <a:gd name="T63" fmla="*/ 15 h 27"/>
                <a:gd name="T64" fmla="*/ 29 w 32"/>
                <a:gd name="T65" fmla="*/ 13 h 27"/>
                <a:gd name="T66" fmla="*/ 30 w 32"/>
                <a:gd name="T67" fmla="*/ 12 h 27"/>
                <a:gd name="T68" fmla="*/ 31 w 32"/>
                <a:gd name="T69" fmla="*/ 11 h 27"/>
                <a:gd name="T70" fmla="*/ 31 w 32"/>
                <a:gd name="T71" fmla="*/ 9 h 27"/>
                <a:gd name="T72" fmla="*/ 32 w 32"/>
                <a:gd name="T73" fmla="*/ 8 h 27"/>
                <a:gd name="T74" fmla="*/ 29 w 32"/>
                <a:gd name="T75" fmla="*/ 8 h 27"/>
                <a:gd name="T76" fmla="*/ 29 w 32"/>
                <a:gd name="T77" fmla="*/ 6 h 27"/>
                <a:gd name="T78" fmla="*/ 26 w 32"/>
                <a:gd name="T79" fmla="*/ 5 h 27"/>
                <a:gd name="T80" fmla="*/ 26 w 32"/>
                <a:gd name="T81" fmla="*/ 4 h 27"/>
                <a:gd name="T82" fmla="*/ 24 w 32"/>
                <a:gd name="T83" fmla="*/ 3 h 27"/>
                <a:gd name="T84" fmla="*/ 20 w 32"/>
                <a:gd name="T85" fmla="*/ 5 h 27"/>
                <a:gd name="T86" fmla="*/ 16 w 32"/>
                <a:gd name="T87" fmla="*/ 3 h 27"/>
                <a:gd name="T88" fmla="*/ 12 w 32"/>
                <a:gd name="T89" fmla="*/ 3 h 27"/>
                <a:gd name="T90" fmla="*/ 11 w 32"/>
                <a:gd name="T91" fmla="*/ 1 h 27"/>
                <a:gd name="T92" fmla="*/ 9 w 32"/>
                <a:gd name="T93" fmla="*/ 0 h 27"/>
                <a:gd name="T94" fmla="*/ 8 w 32"/>
                <a:gd name="T95" fmla="*/ 1 h 27"/>
                <a:gd name="T96" fmla="*/ 5 w 32"/>
                <a:gd name="T97" fmla="*/ 3 h 27"/>
                <a:gd name="T98" fmla="*/ 6 w 32"/>
                <a:gd name="T99" fmla="*/ 6 h 27"/>
                <a:gd name="T100" fmla="*/ 3 w 32"/>
                <a:gd name="T101" fmla="*/ 6 h 27"/>
                <a:gd name="T102" fmla="*/ 4 w 32"/>
                <a:gd name="T103" fmla="*/ 3 h 27"/>
                <a:gd name="T104" fmla="*/ 4 w 32"/>
                <a:gd name="T105" fmla="*/ 1 h 27"/>
                <a:gd name="T106" fmla="*/ 3 w 32"/>
                <a:gd name="T107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" h="27">
                  <a:moveTo>
                    <a:pt x="3" y="1"/>
                  </a:moveTo>
                  <a:cubicBezTo>
                    <a:pt x="3" y="2"/>
                    <a:pt x="1" y="3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2" y="8"/>
                    <a:pt x="3" y="8"/>
                    <a:pt x="3" y="9"/>
                  </a:cubicBezTo>
                  <a:cubicBezTo>
                    <a:pt x="3" y="10"/>
                    <a:pt x="2" y="12"/>
                    <a:pt x="4" y="12"/>
                  </a:cubicBezTo>
                  <a:cubicBezTo>
                    <a:pt x="6" y="12"/>
                    <a:pt x="7" y="11"/>
                    <a:pt x="8" y="12"/>
                  </a:cubicBezTo>
                  <a:cubicBezTo>
                    <a:pt x="9" y="13"/>
                    <a:pt x="10" y="14"/>
                    <a:pt x="11" y="14"/>
                  </a:cubicBezTo>
                  <a:cubicBezTo>
                    <a:pt x="13" y="13"/>
                    <a:pt x="15" y="13"/>
                    <a:pt x="14" y="14"/>
                  </a:cubicBezTo>
                  <a:cubicBezTo>
                    <a:pt x="13" y="16"/>
                    <a:pt x="13" y="18"/>
                    <a:pt x="14" y="19"/>
                  </a:cubicBezTo>
                  <a:cubicBezTo>
                    <a:pt x="14" y="19"/>
                    <a:pt x="15" y="20"/>
                    <a:pt x="14" y="20"/>
                  </a:cubicBezTo>
                  <a:cubicBezTo>
                    <a:pt x="14" y="21"/>
                    <a:pt x="14" y="22"/>
                    <a:pt x="14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4" y="24"/>
                  </a:cubicBezTo>
                  <a:cubicBezTo>
                    <a:pt x="15" y="24"/>
                    <a:pt x="16" y="25"/>
                    <a:pt x="16" y="26"/>
                  </a:cubicBezTo>
                  <a:cubicBezTo>
                    <a:pt x="17" y="26"/>
                    <a:pt x="17" y="27"/>
                    <a:pt x="18" y="26"/>
                  </a:cubicBezTo>
                  <a:cubicBezTo>
                    <a:pt x="18" y="26"/>
                    <a:pt x="18" y="26"/>
                    <a:pt x="19" y="26"/>
                  </a:cubicBezTo>
                  <a:cubicBezTo>
                    <a:pt x="19" y="27"/>
                    <a:pt x="20" y="26"/>
                    <a:pt x="20" y="25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2" y="24"/>
                    <a:pt x="23" y="24"/>
                    <a:pt x="23" y="23"/>
                  </a:cubicBezTo>
                  <a:cubicBezTo>
                    <a:pt x="24" y="23"/>
                    <a:pt x="24" y="22"/>
                    <a:pt x="24" y="22"/>
                  </a:cubicBezTo>
                  <a:cubicBezTo>
                    <a:pt x="23" y="22"/>
                    <a:pt x="22" y="23"/>
                    <a:pt x="22" y="22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0"/>
                    <a:pt x="22" y="19"/>
                    <a:pt x="21" y="19"/>
                  </a:cubicBezTo>
                  <a:cubicBezTo>
                    <a:pt x="20" y="18"/>
                    <a:pt x="22" y="18"/>
                    <a:pt x="22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20"/>
                    <a:pt x="25" y="20"/>
                    <a:pt x="25" y="19"/>
                  </a:cubicBezTo>
                  <a:cubicBezTo>
                    <a:pt x="25" y="19"/>
                    <a:pt x="26" y="18"/>
                    <a:pt x="27" y="18"/>
                  </a:cubicBezTo>
                  <a:cubicBezTo>
                    <a:pt x="28" y="19"/>
                    <a:pt x="29" y="18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29" y="15"/>
                    <a:pt x="29" y="15"/>
                  </a:cubicBezTo>
                  <a:cubicBezTo>
                    <a:pt x="28" y="14"/>
                    <a:pt x="29" y="14"/>
                    <a:pt x="29" y="13"/>
                  </a:cubicBezTo>
                  <a:cubicBezTo>
                    <a:pt x="29" y="13"/>
                    <a:pt x="29" y="12"/>
                    <a:pt x="30" y="12"/>
                  </a:cubicBezTo>
                  <a:cubicBezTo>
                    <a:pt x="31" y="12"/>
                    <a:pt x="31" y="11"/>
                    <a:pt x="31" y="11"/>
                  </a:cubicBezTo>
                  <a:cubicBezTo>
                    <a:pt x="30" y="11"/>
                    <a:pt x="31" y="10"/>
                    <a:pt x="31" y="9"/>
                  </a:cubicBezTo>
                  <a:cubicBezTo>
                    <a:pt x="32" y="9"/>
                    <a:pt x="32" y="9"/>
                    <a:pt x="32" y="8"/>
                  </a:cubicBezTo>
                  <a:cubicBezTo>
                    <a:pt x="31" y="8"/>
                    <a:pt x="30" y="8"/>
                    <a:pt x="29" y="8"/>
                  </a:cubicBezTo>
                  <a:cubicBezTo>
                    <a:pt x="28" y="8"/>
                    <a:pt x="29" y="7"/>
                    <a:pt x="29" y="6"/>
                  </a:cubicBezTo>
                  <a:cubicBezTo>
                    <a:pt x="30" y="5"/>
                    <a:pt x="27" y="5"/>
                    <a:pt x="26" y="5"/>
                  </a:cubicBezTo>
                  <a:cubicBezTo>
                    <a:pt x="25" y="5"/>
                    <a:pt x="25" y="4"/>
                    <a:pt x="26" y="4"/>
                  </a:cubicBezTo>
                  <a:cubicBezTo>
                    <a:pt x="27" y="3"/>
                    <a:pt x="26" y="3"/>
                    <a:pt x="24" y="3"/>
                  </a:cubicBezTo>
                  <a:cubicBezTo>
                    <a:pt x="23" y="3"/>
                    <a:pt x="21" y="4"/>
                    <a:pt x="20" y="5"/>
                  </a:cubicBezTo>
                  <a:cubicBezTo>
                    <a:pt x="19" y="5"/>
                    <a:pt x="17" y="3"/>
                    <a:pt x="16" y="3"/>
                  </a:cubicBezTo>
                  <a:cubicBezTo>
                    <a:pt x="14" y="4"/>
                    <a:pt x="12" y="4"/>
                    <a:pt x="12" y="3"/>
                  </a:cubicBezTo>
                  <a:cubicBezTo>
                    <a:pt x="13" y="2"/>
                    <a:pt x="12" y="1"/>
                    <a:pt x="11" y="1"/>
                  </a:cubicBezTo>
                  <a:cubicBezTo>
                    <a:pt x="9" y="1"/>
                    <a:pt x="10" y="0"/>
                    <a:pt x="9" y="0"/>
                  </a:cubicBezTo>
                  <a:cubicBezTo>
                    <a:pt x="8" y="0"/>
                    <a:pt x="9" y="1"/>
                    <a:pt x="8" y="1"/>
                  </a:cubicBezTo>
                  <a:cubicBezTo>
                    <a:pt x="7" y="1"/>
                    <a:pt x="5" y="2"/>
                    <a:pt x="5" y="3"/>
                  </a:cubicBezTo>
                  <a:cubicBezTo>
                    <a:pt x="5" y="4"/>
                    <a:pt x="6" y="5"/>
                    <a:pt x="6" y="6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3" y="5"/>
                    <a:pt x="5" y="3"/>
                    <a:pt x="4" y="3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6" name="Freeform 296">
              <a:extLst>
                <a:ext uri="{FF2B5EF4-FFF2-40B4-BE49-F238E27FC236}">
                  <a16:creationId xmlns:a16="http://schemas.microsoft.com/office/drawing/2014/main" id="{FD60EA1B-17D9-4C01-8543-CB55F5D9CDFF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16375" y="2178050"/>
              <a:ext cx="36512" cy="39688"/>
            </a:xfrm>
            <a:custGeom>
              <a:avLst/>
              <a:gdLst>
                <a:gd name="T0" fmla="*/ 2 w 10"/>
                <a:gd name="T1" fmla="*/ 3 h 11"/>
                <a:gd name="T2" fmla="*/ 1 w 10"/>
                <a:gd name="T3" fmla="*/ 4 h 11"/>
                <a:gd name="T4" fmla="*/ 0 w 10"/>
                <a:gd name="T5" fmla="*/ 6 h 11"/>
                <a:gd name="T6" fmla="*/ 2 w 10"/>
                <a:gd name="T7" fmla="*/ 8 h 11"/>
                <a:gd name="T8" fmla="*/ 4 w 10"/>
                <a:gd name="T9" fmla="*/ 11 h 11"/>
                <a:gd name="T10" fmla="*/ 5 w 10"/>
                <a:gd name="T11" fmla="*/ 11 h 11"/>
                <a:gd name="T12" fmla="*/ 6 w 10"/>
                <a:gd name="T13" fmla="*/ 9 h 11"/>
                <a:gd name="T14" fmla="*/ 9 w 10"/>
                <a:gd name="T15" fmla="*/ 9 h 11"/>
                <a:gd name="T16" fmla="*/ 9 w 10"/>
                <a:gd name="T17" fmla="*/ 10 h 11"/>
                <a:gd name="T18" fmla="*/ 9 w 10"/>
                <a:gd name="T19" fmla="*/ 9 h 11"/>
                <a:gd name="T20" fmla="*/ 9 w 10"/>
                <a:gd name="T21" fmla="*/ 6 h 11"/>
                <a:gd name="T22" fmla="*/ 10 w 10"/>
                <a:gd name="T23" fmla="*/ 3 h 11"/>
                <a:gd name="T24" fmla="*/ 10 w 10"/>
                <a:gd name="T25" fmla="*/ 2 h 11"/>
                <a:gd name="T26" fmla="*/ 8 w 10"/>
                <a:gd name="T27" fmla="*/ 1 h 11"/>
                <a:gd name="T28" fmla="*/ 5 w 10"/>
                <a:gd name="T29" fmla="*/ 1 h 11"/>
                <a:gd name="T30" fmla="*/ 3 w 10"/>
                <a:gd name="T31" fmla="*/ 1 h 11"/>
                <a:gd name="T32" fmla="*/ 3 w 10"/>
                <a:gd name="T33" fmla="*/ 1 h 11"/>
                <a:gd name="T34" fmla="*/ 2 w 10"/>
                <a:gd name="T3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" h="11">
                  <a:moveTo>
                    <a:pt x="2" y="3"/>
                  </a:moveTo>
                  <a:cubicBezTo>
                    <a:pt x="3" y="3"/>
                    <a:pt x="2" y="4"/>
                    <a:pt x="1" y="4"/>
                  </a:cubicBezTo>
                  <a:cubicBezTo>
                    <a:pt x="1" y="4"/>
                    <a:pt x="1" y="5"/>
                    <a:pt x="0" y="6"/>
                  </a:cubicBezTo>
                  <a:cubicBezTo>
                    <a:pt x="0" y="6"/>
                    <a:pt x="2" y="7"/>
                    <a:pt x="2" y="8"/>
                  </a:cubicBezTo>
                  <a:cubicBezTo>
                    <a:pt x="3" y="9"/>
                    <a:pt x="3" y="10"/>
                    <a:pt x="4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5" y="9"/>
                    <a:pt x="6" y="9"/>
                  </a:cubicBezTo>
                  <a:cubicBezTo>
                    <a:pt x="7" y="9"/>
                    <a:pt x="8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8"/>
                    <a:pt x="10" y="7"/>
                    <a:pt x="9" y="6"/>
                  </a:cubicBezTo>
                  <a:cubicBezTo>
                    <a:pt x="9" y="5"/>
                    <a:pt x="9" y="3"/>
                    <a:pt x="10" y="3"/>
                  </a:cubicBezTo>
                  <a:cubicBezTo>
                    <a:pt x="10" y="3"/>
                    <a:pt x="10" y="2"/>
                    <a:pt x="10" y="2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6" y="1"/>
                    <a:pt x="5" y="2"/>
                    <a:pt x="5" y="1"/>
                  </a:cubicBezTo>
                  <a:cubicBezTo>
                    <a:pt x="4" y="0"/>
                    <a:pt x="4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2" y="2"/>
                    <a:pt x="2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7" name="Freeform 297">
              <a:extLst>
                <a:ext uri="{FF2B5EF4-FFF2-40B4-BE49-F238E27FC236}">
                  <a16:creationId xmlns:a16="http://schemas.microsoft.com/office/drawing/2014/main" id="{2561CA60-C242-45C7-90DC-737D06EFA996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44950" y="2159000"/>
              <a:ext cx="42862" cy="61913"/>
            </a:xfrm>
            <a:custGeom>
              <a:avLst/>
              <a:gdLst>
                <a:gd name="T0" fmla="*/ 3 w 12"/>
                <a:gd name="T1" fmla="*/ 1 h 17"/>
                <a:gd name="T2" fmla="*/ 3 w 12"/>
                <a:gd name="T3" fmla="*/ 3 h 17"/>
                <a:gd name="T4" fmla="*/ 2 w 12"/>
                <a:gd name="T5" fmla="*/ 4 h 17"/>
                <a:gd name="T6" fmla="*/ 1 w 12"/>
                <a:gd name="T7" fmla="*/ 5 h 17"/>
                <a:gd name="T8" fmla="*/ 1 w 12"/>
                <a:gd name="T9" fmla="*/ 7 h 17"/>
                <a:gd name="T10" fmla="*/ 2 w 12"/>
                <a:gd name="T11" fmla="*/ 9 h 17"/>
                <a:gd name="T12" fmla="*/ 3 w 12"/>
                <a:gd name="T13" fmla="*/ 8 h 17"/>
                <a:gd name="T14" fmla="*/ 4 w 12"/>
                <a:gd name="T15" fmla="*/ 10 h 17"/>
                <a:gd name="T16" fmla="*/ 4 w 12"/>
                <a:gd name="T17" fmla="*/ 12 h 17"/>
                <a:gd name="T18" fmla="*/ 5 w 12"/>
                <a:gd name="T19" fmla="*/ 16 h 17"/>
                <a:gd name="T20" fmla="*/ 7 w 12"/>
                <a:gd name="T21" fmla="*/ 17 h 17"/>
                <a:gd name="T22" fmla="*/ 9 w 12"/>
                <a:gd name="T23" fmla="*/ 16 h 17"/>
                <a:gd name="T24" fmla="*/ 10 w 12"/>
                <a:gd name="T25" fmla="*/ 16 h 17"/>
                <a:gd name="T26" fmla="*/ 12 w 12"/>
                <a:gd name="T27" fmla="*/ 16 h 17"/>
                <a:gd name="T28" fmla="*/ 10 w 12"/>
                <a:gd name="T29" fmla="*/ 13 h 17"/>
                <a:gd name="T30" fmla="*/ 8 w 12"/>
                <a:gd name="T31" fmla="*/ 11 h 17"/>
                <a:gd name="T32" fmla="*/ 9 w 12"/>
                <a:gd name="T33" fmla="*/ 9 h 17"/>
                <a:gd name="T34" fmla="*/ 10 w 12"/>
                <a:gd name="T35" fmla="*/ 8 h 17"/>
                <a:gd name="T36" fmla="*/ 11 w 12"/>
                <a:gd name="T37" fmla="*/ 6 h 17"/>
                <a:gd name="T38" fmla="*/ 9 w 12"/>
                <a:gd name="T39" fmla="*/ 4 h 17"/>
                <a:gd name="T40" fmla="*/ 7 w 12"/>
                <a:gd name="T41" fmla="*/ 3 h 17"/>
                <a:gd name="T42" fmla="*/ 5 w 12"/>
                <a:gd name="T43" fmla="*/ 1 h 17"/>
                <a:gd name="T44" fmla="*/ 4 w 12"/>
                <a:gd name="T45" fmla="*/ 0 h 17"/>
                <a:gd name="T46" fmla="*/ 3 w 12"/>
                <a:gd name="T47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" h="17">
                  <a:moveTo>
                    <a:pt x="3" y="1"/>
                  </a:moveTo>
                  <a:cubicBezTo>
                    <a:pt x="3" y="2"/>
                    <a:pt x="2" y="3"/>
                    <a:pt x="3" y="3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0" y="6"/>
                    <a:pt x="1" y="7"/>
                  </a:cubicBezTo>
                  <a:cubicBezTo>
                    <a:pt x="1" y="7"/>
                    <a:pt x="2" y="8"/>
                    <a:pt x="2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3" y="10"/>
                    <a:pt x="4" y="10"/>
                  </a:cubicBezTo>
                  <a:cubicBezTo>
                    <a:pt x="5" y="10"/>
                    <a:pt x="5" y="12"/>
                    <a:pt x="4" y="12"/>
                  </a:cubicBezTo>
                  <a:cubicBezTo>
                    <a:pt x="4" y="12"/>
                    <a:pt x="4" y="15"/>
                    <a:pt x="5" y="16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8" y="17"/>
                    <a:pt x="9" y="17"/>
                    <a:pt x="9" y="16"/>
                  </a:cubicBezTo>
                  <a:cubicBezTo>
                    <a:pt x="9" y="16"/>
                    <a:pt x="10" y="16"/>
                    <a:pt x="10" y="16"/>
                  </a:cubicBezTo>
                  <a:cubicBezTo>
                    <a:pt x="10" y="15"/>
                    <a:pt x="11" y="16"/>
                    <a:pt x="12" y="16"/>
                  </a:cubicBezTo>
                  <a:cubicBezTo>
                    <a:pt x="11" y="15"/>
                    <a:pt x="11" y="14"/>
                    <a:pt x="10" y="13"/>
                  </a:cubicBezTo>
                  <a:cubicBezTo>
                    <a:pt x="10" y="12"/>
                    <a:pt x="8" y="11"/>
                    <a:pt x="8" y="11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10" y="9"/>
                    <a:pt x="11" y="8"/>
                    <a:pt x="10" y="8"/>
                  </a:cubicBezTo>
                  <a:cubicBezTo>
                    <a:pt x="10" y="7"/>
                    <a:pt x="11" y="7"/>
                    <a:pt x="11" y="6"/>
                  </a:cubicBezTo>
                  <a:cubicBezTo>
                    <a:pt x="10" y="6"/>
                    <a:pt x="9" y="4"/>
                    <a:pt x="9" y="4"/>
                  </a:cubicBezTo>
                  <a:cubicBezTo>
                    <a:pt x="8" y="4"/>
                    <a:pt x="7" y="4"/>
                    <a:pt x="7" y="3"/>
                  </a:cubicBezTo>
                  <a:cubicBezTo>
                    <a:pt x="8" y="2"/>
                    <a:pt x="6" y="2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1"/>
                    <a:pt x="4" y="1"/>
                    <a:pt x="3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8" name="Freeform 298">
              <a:extLst>
                <a:ext uri="{FF2B5EF4-FFF2-40B4-BE49-F238E27FC236}">
                  <a16:creationId xmlns:a16="http://schemas.microsoft.com/office/drawing/2014/main" id="{F4301783-55E5-4305-B3D8-FA203155F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83038" y="2184400"/>
              <a:ext cx="25400" cy="33338"/>
            </a:xfrm>
            <a:custGeom>
              <a:avLst/>
              <a:gdLst>
                <a:gd name="T0" fmla="*/ 0 w 7"/>
                <a:gd name="T1" fmla="*/ 4 h 9"/>
                <a:gd name="T2" fmla="*/ 0 w 7"/>
                <a:gd name="T3" fmla="*/ 7 h 9"/>
                <a:gd name="T4" fmla="*/ 0 w 7"/>
                <a:gd name="T5" fmla="*/ 8 h 9"/>
                <a:gd name="T6" fmla="*/ 2 w 7"/>
                <a:gd name="T7" fmla="*/ 8 h 9"/>
                <a:gd name="T8" fmla="*/ 4 w 7"/>
                <a:gd name="T9" fmla="*/ 7 h 9"/>
                <a:gd name="T10" fmla="*/ 7 w 7"/>
                <a:gd name="T11" fmla="*/ 3 h 9"/>
                <a:gd name="T12" fmla="*/ 7 w 7"/>
                <a:gd name="T13" fmla="*/ 3 h 9"/>
                <a:gd name="T14" fmla="*/ 3 w 7"/>
                <a:gd name="T15" fmla="*/ 0 h 9"/>
                <a:gd name="T16" fmla="*/ 1 w 7"/>
                <a:gd name="T17" fmla="*/ 0 h 9"/>
                <a:gd name="T18" fmla="*/ 1 w 7"/>
                <a:gd name="T19" fmla="*/ 1 h 9"/>
                <a:gd name="T20" fmla="*/ 0 w 7"/>
                <a:gd name="T21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0" y="4"/>
                  </a:moveTo>
                  <a:cubicBezTo>
                    <a:pt x="1" y="5"/>
                    <a:pt x="1" y="6"/>
                    <a:pt x="0" y="7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8"/>
                    <a:pt x="1" y="8"/>
                    <a:pt x="2" y="8"/>
                  </a:cubicBezTo>
                  <a:cubicBezTo>
                    <a:pt x="3" y="8"/>
                    <a:pt x="4" y="9"/>
                    <a:pt x="4" y="7"/>
                  </a:cubicBezTo>
                  <a:cubicBezTo>
                    <a:pt x="5" y="6"/>
                    <a:pt x="6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4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0" y="1"/>
                    <a:pt x="0" y="3"/>
                    <a:pt x="0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9" name="Freeform 299">
              <a:extLst>
                <a:ext uri="{FF2B5EF4-FFF2-40B4-BE49-F238E27FC236}">
                  <a16:creationId xmlns:a16="http://schemas.microsoft.com/office/drawing/2014/main" id="{E20C1397-6B0C-48E4-A414-130E85DD5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40213" y="2030413"/>
              <a:ext cx="87312" cy="31750"/>
            </a:xfrm>
            <a:custGeom>
              <a:avLst/>
              <a:gdLst>
                <a:gd name="T0" fmla="*/ 20 w 24"/>
                <a:gd name="T1" fmla="*/ 6 h 9"/>
                <a:gd name="T2" fmla="*/ 8 w 24"/>
                <a:gd name="T3" fmla="*/ 1 h 9"/>
                <a:gd name="T4" fmla="*/ 0 w 24"/>
                <a:gd name="T5" fmla="*/ 4 h 9"/>
                <a:gd name="T6" fmla="*/ 4 w 24"/>
                <a:gd name="T7" fmla="*/ 2 h 9"/>
                <a:gd name="T8" fmla="*/ 7 w 24"/>
                <a:gd name="T9" fmla="*/ 3 h 9"/>
                <a:gd name="T10" fmla="*/ 10 w 24"/>
                <a:gd name="T11" fmla="*/ 4 h 9"/>
                <a:gd name="T12" fmla="*/ 15 w 24"/>
                <a:gd name="T13" fmla="*/ 7 h 9"/>
                <a:gd name="T14" fmla="*/ 17 w 24"/>
                <a:gd name="T15" fmla="*/ 8 h 9"/>
                <a:gd name="T16" fmla="*/ 24 w 24"/>
                <a:gd name="T17" fmla="*/ 8 h 9"/>
                <a:gd name="T18" fmla="*/ 20 w 24"/>
                <a:gd name="T1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9">
                  <a:moveTo>
                    <a:pt x="20" y="6"/>
                  </a:moveTo>
                  <a:cubicBezTo>
                    <a:pt x="18" y="6"/>
                    <a:pt x="13" y="2"/>
                    <a:pt x="8" y="1"/>
                  </a:cubicBezTo>
                  <a:cubicBezTo>
                    <a:pt x="4" y="0"/>
                    <a:pt x="0" y="3"/>
                    <a:pt x="0" y="4"/>
                  </a:cubicBezTo>
                  <a:cubicBezTo>
                    <a:pt x="1" y="5"/>
                    <a:pt x="3" y="3"/>
                    <a:pt x="4" y="2"/>
                  </a:cubicBezTo>
                  <a:cubicBezTo>
                    <a:pt x="5" y="1"/>
                    <a:pt x="6" y="3"/>
                    <a:pt x="7" y="3"/>
                  </a:cubicBezTo>
                  <a:cubicBezTo>
                    <a:pt x="7" y="4"/>
                    <a:pt x="8" y="4"/>
                    <a:pt x="10" y="4"/>
                  </a:cubicBezTo>
                  <a:cubicBezTo>
                    <a:pt x="13" y="4"/>
                    <a:pt x="13" y="6"/>
                    <a:pt x="15" y="7"/>
                  </a:cubicBezTo>
                  <a:cubicBezTo>
                    <a:pt x="18" y="7"/>
                    <a:pt x="15" y="8"/>
                    <a:pt x="17" y="8"/>
                  </a:cubicBezTo>
                  <a:cubicBezTo>
                    <a:pt x="18" y="9"/>
                    <a:pt x="24" y="9"/>
                    <a:pt x="24" y="8"/>
                  </a:cubicBezTo>
                  <a:cubicBezTo>
                    <a:pt x="24" y="8"/>
                    <a:pt x="21" y="6"/>
                    <a:pt x="20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0" name="Freeform 300">
              <a:extLst>
                <a:ext uri="{FF2B5EF4-FFF2-40B4-BE49-F238E27FC236}">
                  <a16:creationId xmlns:a16="http://schemas.microsoft.com/office/drawing/2014/main" id="{DF1B2E75-A8B3-45D7-BDD7-1DD4D7EEBB05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89413" y="2073275"/>
              <a:ext cx="22225" cy="11113"/>
            </a:xfrm>
            <a:custGeom>
              <a:avLst/>
              <a:gdLst>
                <a:gd name="T0" fmla="*/ 0 w 6"/>
                <a:gd name="T1" fmla="*/ 1 h 3"/>
                <a:gd name="T2" fmla="*/ 5 w 6"/>
                <a:gd name="T3" fmla="*/ 2 h 3"/>
                <a:gd name="T4" fmla="*/ 0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0" y="1"/>
                  </a:moveTo>
                  <a:cubicBezTo>
                    <a:pt x="1" y="2"/>
                    <a:pt x="5" y="3"/>
                    <a:pt x="5" y="2"/>
                  </a:cubicBezTo>
                  <a:cubicBezTo>
                    <a:pt x="6" y="1"/>
                    <a:pt x="0" y="0"/>
                    <a:pt x="0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1" name="Freeform 301">
              <a:extLst>
                <a:ext uri="{FF2B5EF4-FFF2-40B4-BE49-F238E27FC236}">
                  <a16:creationId xmlns:a16="http://schemas.microsoft.com/office/drawing/2014/main" id="{E8E99EDE-F4A0-4C86-B663-A16C8D28F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95750" y="2073275"/>
              <a:ext cx="19050" cy="6350"/>
            </a:xfrm>
            <a:custGeom>
              <a:avLst/>
              <a:gdLst>
                <a:gd name="T0" fmla="*/ 1 w 5"/>
                <a:gd name="T1" fmla="*/ 1 h 2"/>
                <a:gd name="T2" fmla="*/ 5 w 5"/>
                <a:gd name="T3" fmla="*/ 1 h 2"/>
                <a:gd name="T4" fmla="*/ 1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1" y="1"/>
                  </a:moveTo>
                  <a:cubicBezTo>
                    <a:pt x="2" y="2"/>
                    <a:pt x="5" y="2"/>
                    <a:pt x="5" y="1"/>
                  </a:cubicBezTo>
                  <a:cubicBezTo>
                    <a:pt x="5" y="0"/>
                    <a:pt x="0" y="0"/>
                    <a:pt x="1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2" name="Freeform 302">
              <a:extLst>
                <a:ext uri="{FF2B5EF4-FFF2-40B4-BE49-F238E27FC236}">
                  <a16:creationId xmlns:a16="http://schemas.microsoft.com/office/drawing/2014/main" id="{81FE19C0-56D5-44B2-B943-FBD78200C4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041775" y="2706688"/>
              <a:ext cx="30162" cy="11113"/>
            </a:xfrm>
            <a:custGeom>
              <a:avLst/>
              <a:gdLst>
                <a:gd name="T0" fmla="*/ 8 w 8"/>
                <a:gd name="T1" fmla="*/ 1 h 3"/>
                <a:gd name="T2" fmla="*/ 4 w 8"/>
                <a:gd name="T3" fmla="*/ 3 h 3"/>
                <a:gd name="T4" fmla="*/ 8 w 8"/>
                <a:gd name="T5" fmla="*/ 1 h 3"/>
                <a:gd name="T6" fmla="*/ 3 w 8"/>
                <a:gd name="T7" fmla="*/ 0 h 3"/>
                <a:gd name="T8" fmla="*/ 1 w 8"/>
                <a:gd name="T9" fmla="*/ 3 h 3"/>
                <a:gd name="T10" fmla="*/ 3 w 8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">
                  <a:moveTo>
                    <a:pt x="8" y="1"/>
                  </a:moveTo>
                  <a:cubicBezTo>
                    <a:pt x="7" y="0"/>
                    <a:pt x="3" y="3"/>
                    <a:pt x="4" y="3"/>
                  </a:cubicBezTo>
                  <a:cubicBezTo>
                    <a:pt x="5" y="3"/>
                    <a:pt x="8" y="2"/>
                    <a:pt x="8" y="1"/>
                  </a:cubicBezTo>
                  <a:close/>
                  <a:moveTo>
                    <a:pt x="3" y="0"/>
                  </a:moveTo>
                  <a:cubicBezTo>
                    <a:pt x="2" y="0"/>
                    <a:pt x="0" y="2"/>
                    <a:pt x="1" y="3"/>
                  </a:cubicBezTo>
                  <a:cubicBezTo>
                    <a:pt x="2" y="3"/>
                    <a:pt x="5" y="0"/>
                    <a:pt x="3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3" name="Freeform 303">
              <a:extLst>
                <a:ext uri="{FF2B5EF4-FFF2-40B4-BE49-F238E27FC236}">
                  <a16:creationId xmlns:a16="http://schemas.microsoft.com/office/drawing/2014/main" id="{3396E73B-EB43-43B4-80A7-B9F44AB7E5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302125" y="2220913"/>
              <a:ext cx="141287" cy="53975"/>
            </a:xfrm>
            <a:custGeom>
              <a:avLst/>
              <a:gdLst>
                <a:gd name="T0" fmla="*/ 38 w 39"/>
                <a:gd name="T1" fmla="*/ 4 h 15"/>
                <a:gd name="T2" fmla="*/ 36 w 39"/>
                <a:gd name="T3" fmla="*/ 2 h 15"/>
                <a:gd name="T4" fmla="*/ 34 w 39"/>
                <a:gd name="T5" fmla="*/ 2 h 15"/>
                <a:gd name="T6" fmla="*/ 33 w 39"/>
                <a:gd name="T7" fmla="*/ 1 h 15"/>
                <a:gd name="T8" fmla="*/ 30 w 39"/>
                <a:gd name="T9" fmla="*/ 0 h 15"/>
                <a:gd name="T10" fmla="*/ 30 w 39"/>
                <a:gd name="T11" fmla="*/ 0 h 15"/>
                <a:gd name="T12" fmla="*/ 28 w 39"/>
                <a:gd name="T13" fmla="*/ 1 h 15"/>
                <a:gd name="T14" fmla="*/ 28 w 39"/>
                <a:gd name="T15" fmla="*/ 3 h 15"/>
                <a:gd name="T16" fmla="*/ 27 w 39"/>
                <a:gd name="T17" fmla="*/ 4 h 15"/>
                <a:gd name="T18" fmla="*/ 26 w 39"/>
                <a:gd name="T19" fmla="*/ 5 h 15"/>
                <a:gd name="T20" fmla="*/ 26 w 39"/>
                <a:gd name="T21" fmla="*/ 7 h 15"/>
                <a:gd name="T22" fmla="*/ 25 w 39"/>
                <a:gd name="T23" fmla="*/ 8 h 15"/>
                <a:gd name="T24" fmla="*/ 27 w 39"/>
                <a:gd name="T25" fmla="*/ 9 h 15"/>
                <a:gd name="T26" fmla="*/ 28 w 39"/>
                <a:gd name="T27" fmla="*/ 10 h 15"/>
                <a:gd name="T28" fmla="*/ 27 w 39"/>
                <a:gd name="T29" fmla="*/ 11 h 15"/>
                <a:gd name="T30" fmla="*/ 27 w 39"/>
                <a:gd name="T31" fmla="*/ 11 h 15"/>
                <a:gd name="T32" fmla="*/ 27 w 39"/>
                <a:gd name="T33" fmla="*/ 12 h 15"/>
                <a:gd name="T34" fmla="*/ 27 w 39"/>
                <a:gd name="T35" fmla="*/ 14 h 15"/>
                <a:gd name="T36" fmla="*/ 29 w 39"/>
                <a:gd name="T37" fmla="*/ 14 h 15"/>
                <a:gd name="T38" fmla="*/ 31 w 39"/>
                <a:gd name="T39" fmla="*/ 14 h 15"/>
                <a:gd name="T40" fmla="*/ 33 w 39"/>
                <a:gd name="T41" fmla="*/ 10 h 15"/>
                <a:gd name="T42" fmla="*/ 37 w 39"/>
                <a:gd name="T43" fmla="*/ 8 h 15"/>
                <a:gd name="T44" fmla="*/ 38 w 39"/>
                <a:gd name="T45" fmla="*/ 5 h 15"/>
                <a:gd name="T46" fmla="*/ 38 w 39"/>
                <a:gd name="T47" fmla="*/ 4 h 15"/>
                <a:gd name="T48" fmla="*/ 1 w 39"/>
                <a:gd name="T49" fmla="*/ 3 h 15"/>
                <a:gd name="T50" fmla="*/ 3 w 39"/>
                <a:gd name="T51" fmla="*/ 5 h 15"/>
                <a:gd name="T52" fmla="*/ 1 w 39"/>
                <a:gd name="T53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9" h="15">
                  <a:moveTo>
                    <a:pt x="38" y="4"/>
                  </a:moveTo>
                  <a:cubicBezTo>
                    <a:pt x="37" y="3"/>
                    <a:pt x="36" y="2"/>
                    <a:pt x="36" y="2"/>
                  </a:cubicBezTo>
                  <a:cubicBezTo>
                    <a:pt x="36" y="3"/>
                    <a:pt x="35" y="3"/>
                    <a:pt x="34" y="2"/>
                  </a:cubicBezTo>
                  <a:cubicBezTo>
                    <a:pt x="34" y="2"/>
                    <a:pt x="33" y="1"/>
                    <a:pt x="33" y="1"/>
                  </a:cubicBezTo>
                  <a:cubicBezTo>
                    <a:pt x="33" y="1"/>
                    <a:pt x="31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29" y="1"/>
                    <a:pt x="28" y="1"/>
                  </a:cubicBezTo>
                  <a:cubicBezTo>
                    <a:pt x="28" y="1"/>
                    <a:pt x="28" y="2"/>
                    <a:pt x="28" y="3"/>
                  </a:cubicBezTo>
                  <a:cubicBezTo>
                    <a:pt x="28" y="3"/>
                    <a:pt x="27" y="3"/>
                    <a:pt x="27" y="4"/>
                  </a:cubicBezTo>
                  <a:cubicBezTo>
                    <a:pt x="26" y="5"/>
                    <a:pt x="27" y="5"/>
                    <a:pt x="26" y="5"/>
                  </a:cubicBezTo>
                  <a:cubicBezTo>
                    <a:pt x="25" y="5"/>
                    <a:pt x="25" y="6"/>
                    <a:pt x="26" y="7"/>
                  </a:cubicBezTo>
                  <a:cubicBezTo>
                    <a:pt x="26" y="7"/>
                    <a:pt x="25" y="8"/>
                    <a:pt x="25" y="8"/>
                  </a:cubicBezTo>
                  <a:cubicBezTo>
                    <a:pt x="25" y="9"/>
                    <a:pt x="26" y="9"/>
                    <a:pt x="27" y="9"/>
                  </a:cubicBezTo>
                  <a:cubicBezTo>
                    <a:pt x="27" y="10"/>
                    <a:pt x="28" y="9"/>
                    <a:pt x="28" y="10"/>
                  </a:cubicBezTo>
                  <a:cubicBezTo>
                    <a:pt x="28" y="10"/>
                    <a:pt x="28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7" y="13"/>
                    <a:pt x="26" y="13"/>
                    <a:pt x="27" y="14"/>
                  </a:cubicBezTo>
                  <a:cubicBezTo>
                    <a:pt x="28" y="14"/>
                    <a:pt x="28" y="13"/>
                    <a:pt x="29" y="14"/>
                  </a:cubicBezTo>
                  <a:cubicBezTo>
                    <a:pt x="29" y="15"/>
                    <a:pt x="30" y="15"/>
                    <a:pt x="31" y="14"/>
                  </a:cubicBezTo>
                  <a:cubicBezTo>
                    <a:pt x="31" y="13"/>
                    <a:pt x="32" y="11"/>
                    <a:pt x="33" y="10"/>
                  </a:cubicBezTo>
                  <a:cubicBezTo>
                    <a:pt x="34" y="10"/>
                    <a:pt x="36" y="9"/>
                    <a:pt x="37" y="8"/>
                  </a:cubicBezTo>
                  <a:cubicBezTo>
                    <a:pt x="38" y="6"/>
                    <a:pt x="38" y="6"/>
                    <a:pt x="38" y="5"/>
                  </a:cubicBezTo>
                  <a:cubicBezTo>
                    <a:pt x="39" y="5"/>
                    <a:pt x="39" y="5"/>
                    <a:pt x="38" y="4"/>
                  </a:cubicBezTo>
                  <a:close/>
                  <a:moveTo>
                    <a:pt x="1" y="3"/>
                  </a:moveTo>
                  <a:cubicBezTo>
                    <a:pt x="0" y="5"/>
                    <a:pt x="2" y="6"/>
                    <a:pt x="3" y="5"/>
                  </a:cubicBezTo>
                  <a:cubicBezTo>
                    <a:pt x="3" y="5"/>
                    <a:pt x="2" y="1"/>
                    <a:pt x="1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4" name="Freeform 304">
              <a:extLst>
                <a:ext uri="{FF2B5EF4-FFF2-40B4-BE49-F238E27FC236}">
                  <a16:creationId xmlns:a16="http://schemas.microsoft.com/office/drawing/2014/main" id="{784F26DA-1A2D-4CEC-ACF7-515FB96F02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138613" y="1270000"/>
              <a:ext cx="512762" cy="384175"/>
            </a:xfrm>
            <a:custGeom>
              <a:avLst/>
              <a:gdLst>
                <a:gd name="T0" fmla="*/ 125 w 142"/>
                <a:gd name="T1" fmla="*/ 13 h 107"/>
                <a:gd name="T2" fmla="*/ 114 w 142"/>
                <a:gd name="T3" fmla="*/ 17 h 107"/>
                <a:gd name="T4" fmla="*/ 114 w 142"/>
                <a:gd name="T5" fmla="*/ 11 h 107"/>
                <a:gd name="T6" fmla="*/ 102 w 142"/>
                <a:gd name="T7" fmla="*/ 10 h 107"/>
                <a:gd name="T8" fmla="*/ 114 w 142"/>
                <a:gd name="T9" fmla="*/ 8 h 107"/>
                <a:gd name="T10" fmla="*/ 113 w 142"/>
                <a:gd name="T11" fmla="*/ 4 h 107"/>
                <a:gd name="T12" fmla="*/ 96 w 142"/>
                <a:gd name="T13" fmla="*/ 1 h 107"/>
                <a:gd name="T14" fmla="*/ 81 w 142"/>
                <a:gd name="T15" fmla="*/ 2 h 107"/>
                <a:gd name="T16" fmla="*/ 69 w 142"/>
                <a:gd name="T17" fmla="*/ 3 h 107"/>
                <a:gd name="T18" fmla="*/ 60 w 142"/>
                <a:gd name="T19" fmla="*/ 7 h 107"/>
                <a:gd name="T20" fmla="*/ 58 w 142"/>
                <a:gd name="T21" fmla="*/ 8 h 107"/>
                <a:gd name="T22" fmla="*/ 51 w 142"/>
                <a:gd name="T23" fmla="*/ 10 h 107"/>
                <a:gd name="T24" fmla="*/ 45 w 142"/>
                <a:gd name="T25" fmla="*/ 12 h 107"/>
                <a:gd name="T26" fmla="*/ 33 w 142"/>
                <a:gd name="T27" fmla="*/ 10 h 107"/>
                <a:gd name="T28" fmla="*/ 27 w 142"/>
                <a:gd name="T29" fmla="*/ 15 h 107"/>
                <a:gd name="T30" fmla="*/ 18 w 142"/>
                <a:gd name="T31" fmla="*/ 21 h 107"/>
                <a:gd name="T32" fmla="*/ 0 w 142"/>
                <a:gd name="T33" fmla="*/ 30 h 107"/>
                <a:gd name="T34" fmla="*/ 12 w 142"/>
                <a:gd name="T35" fmla="*/ 33 h 107"/>
                <a:gd name="T36" fmla="*/ 3 w 142"/>
                <a:gd name="T37" fmla="*/ 36 h 107"/>
                <a:gd name="T38" fmla="*/ 10 w 142"/>
                <a:gd name="T39" fmla="*/ 40 h 107"/>
                <a:gd name="T40" fmla="*/ 19 w 142"/>
                <a:gd name="T41" fmla="*/ 40 h 107"/>
                <a:gd name="T42" fmla="*/ 33 w 142"/>
                <a:gd name="T43" fmla="*/ 44 h 107"/>
                <a:gd name="T44" fmla="*/ 40 w 142"/>
                <a:gd name="T45" fmla="*/ 53 h 107"/>
                <a:gd name="T46" fmla="*/ 42 w 142"/>
                <a:gd name="T47" fmla="*/ 62 h 107"/>
                <a:gd name="T48" fmla="*/ 50 w 142"/>
                <a:gd name="T49" fmla="*/ 65 h 107"/>
                <a:gd name="T50" fmla="*/ 49 w 142"/>
                <a:gd name="T51" fmla="*/ 68 h 107"/>
                <a:gd name="T52" fmla="*/ 48 w 142"/>
                <a:gd name="T53" fmla="*/ 74 h 107"/>
                <a:gd name="T54" fmla="*/ 47 w 142"/>
                <a:gd name="T55" fmla="*/ 81 h 107"/>
                <a:gd name="T56" fmla="*/ 48 w 142"/>
                <a:gd name="T57" fmla="*/ 90 h 107"/>
                <a:gd name="T58" fmla="*/ 53 w 142"/>
                <a:gd name="T59" fmla="*/ 96 h 107"/>
                <a:gd name="T60" fmla="*/ 59 w 142"/>
                <a:gd name="T61" fmla="*/ 103 h 107"/>
                <a:gd name="T62" fmla="*/ 68 w 142"/>
                <a:gd name="T63" fmla="*/ 107 h 107"/>
                <a:gd name="T64" fmla="*/ 71 w 142"/>
                <a:gd name="T65" fmla="*/ 97 h 107"/>
                <a:gd name="T66" fmla="*/ 75 w 142"/>
                <a:gd name="T67" fmla="*/ 93 h 107"/>
                <a:gd name="T68" fmla="*/ 75 w 142"/>
                <a:gd name="T69" fmla="*/ 88 h 107"/>
                <a:gd name="T70" fmla="*/ 79 w 142"/>
                <a:gd name="T71" fmla="*/ 86 h 107"/>
                <a:gd name="T72" fmla="*/ 83 w 142"/>
                <a:gd name="T73" fmla="*/ 85 h 107"/>
                <a:gd name="T74" fmla="*/ 95 w 142"/>
                <a:gd name="T75" fmla="*/ 77 h 107"/>
                <a:gd name="T76" fmla="*/ 103 w 142"/>
                <a:gd name="T77" fmla="*/ 74 h 107"/>
                <a:gd name="T78" fmla="*/ 119 w 142"/>
                <a:gd name="T79" fmla="*/ 67 h 107"/>
                <a:gd name="T80" fmla="*/ 110 w 142"/>
                <a:gd name="T81" fmla="*/ 66 h 107"/>
                <a:gd name="T82" fmla="*/ 119 w 142"/>
                <a:gd name="T83" fmla="*/ 66 h 107"/>
                <a:gd name="T84" fmla="*/ 117 w 142"/>
                <a:gd name="T85" fmla="*/ 58 h 107"/>
                <a:gd name="T86" fmla="*/ 113 w 142"/>
                <a:gd name="T87" fmla="*/ 54 h 107"/>
                <a:gd name="T88" fmla="*/ 123 w 142"/>
                <a:gd name="T89" fmla="*/ 53 h 107"/>
                <a:gd name="T90" fmla="*/ 125 w 142"/>
                <a:gd name="T91" fmla="*/ 48 h 107"/>
                <a:gd name="T92" fmla="*/ 124 w 142"/>
                <a:gd name="T93" fmla="*/ 40 h 107"/>
                <a:gd name="T94" fmla="*/ 121 w 142"/>
                <a:gd name="T95" fmla="*/ 37 h 107"/>
                <a:gd name="T96" fmla="*/ 122 w 142"/>
                <a:gd name="T97" fmla="*/ 34 h 107"/>
                <a:gd name="T98" fmla="*/ 119 w 142"/>
                <a:gd name="T99" fmla="*/ 32 h 107"/>
                <a:gd name="T100" fmla="*/ 129 w 142"/>
                <a:gd name="T101" fmla="*/ 22 h 107"/>
                <a:gd name="T102" fmla="*/ 126 w 142"/>
                <a:gd name="T103" fmla="*/ 20 h 107"/>
                <a:gd name="T104" fmla="*/ 129 w 142"/>
                <a:gd name="T105" fmla="*/ 17 h 107"/>
                <a:gd name="T106" fmla="*/ 142 w 142"/>
                <a:gd name="T107" fmla="*/ 12 h 107"/>
                <a:gd name="T108" fmla="*/ 47 w 142"/>
                <a:gd name="T109" fmla="*/ 68 h 107"/>
                <a:gd name="T110" fmla="*/ 45 w 142"/>
                <a:gd name="T111" fmla="*/ 7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2" h="107">
                  <a:moveTo>
                    <a:pt x="134" y="10"/>
                  </a:moveTo>
                  <a:cubicBezTo>
                    <a:pt x="132" y="10"/>
                    <a:pt x="130" y="11"/>
                    <a:pt x="130" y="12"/>
                  </a:cubicBezTo>
                  <a:cubicBezTo>
                    <a:pt x="129" y="14"/>
                    <a:pt x="126" y="12"/>
                    <a:pt x="125" y="13"/>
                  </a:cubicBezTo>
                  <a:cubicBezTo>
                    <a:pt x="123" y="13"/>
                    <a:pt x="124" y="11"/>
                    <a:pt x="123" y="12"/>
                  </a:cubicBezTo>
                  <a:cubicBezTo>
                    <a:pt x="121" y="13"/>
                    <a:pt x="120" y="14"/>
                    <a:pt x="118" y="15"/>
                  </a:cubicBezTo>
                  <a:cubicBezTo>
                    <a:pt x="117" y="16"/>
                    <a:pt x="115" y="17"/>
                    <a:pt x="114" y="17"/>
                  </a:cubicBezTo>
                  <a:cubicBezTo>
                    <a:pt x="113" y="18"/>
                    <a:pt x="117" y="14"/>
                    <a:pt x="118" y="13"/>
                  </a:cubicBezTo>
                  <a:cubicBezTo>
                    <a:pt x="120" y="11"/>
                    <a:pt x="119" y="9"/>
                    <a:pt x="117" y="9"/>
                  </a:cubicBezTo>
                  <a:cubicBezTo>
                    <a:pt x="115" y="9"/>
                    <a:pt x="115" y="11"/>
                    <a:pt x="114" y="11"/>
                  </a:cubicBezTo>
                  <a:cubicBezTo>
                    <a:pt x="113" y="11"/>
                    <a:pt x="107" y="14"/>
                    <a:pt x="106" y="13"/>
                  </a:cubicBezTo>
                  <a:cubicBezTo>
                    <a:pt x="106" y="13"/>
                    <a:pt x="111" y="11"/>
                    <a:pt x="111" y="10"/>
                  </a:cubicBezTo>
                  <a:cubicBezTo>
                    <a:pt x="111" y="10"/>
                    <a:pt x="105" y="10"/>
                    <a:pt x="102" y="10"/>
                  </a:cubicBezTo>
                  <a:cubicBezTo>
                    <a:pt x="99" y="11"/>
                    <a:pt x="94" y="12"/>
                    <a:pt x="94" y="11"/>
                  </a:cubicBezTo>
                  <a:cubicBezTo>
                    <a:pt x="94" y="11"/>
                    <a:pt x="100" y="9"/>
                    <a:pt x="103" y="9"/>
                  </a:cubicBezTo>
                  <a:cubicBezTo>
                    <a:pt x="106" y="9"/>
                    <a:pt x="111" y="9"/>
                    <a:pt x="114" y="8"/>
                  </a:cubicBezTo>
                  <a:cubicBezTo>
                    <a:pt x="116" y="7"/>
                    <a:pt x="119" y="7"/>
                    <a:pt x="120" y="7"/>
                  </a:cubicBezTo>
                  <a:cubicBezTo>
                    <a:pt x="121" y="6"/>
                    <a:pt x="117" y="5"/>
                    <a:pt x="116" y="5"/>
                  </a:cubicBezTo>
                  <a:cubicBezTo>
                    <a:pt x="114" y="5"/>
                    <a:pt x="112" y="5"/>
                    <a:pt x="113" y="4"/>
                  </a:cubicBezTo>
                  <a:cubicBezTo>
                    <a:pt x="113" y="3"/>
                    <a:pt x="110" y="3"/>
                    <a:pt x="110" y="2"/>
                  </a:cubicBezTo>
                  <a:cubicBezTo>
                    <a:pt x="109" y="2"/>
                    <a:pt x="104" y="2"/>
                    <a:pt x="103" y="1"/>
                  </a:cubicBezTo>
                  <a:cubicBezTo>
                    <a:pt x="102" y="1"/>
                    <a:pt x="99" y="0"/>
                    <a:pt x="96" y="1"/>
                  </a:cubicBezTo>
                  <a:cubicBezTo>
                    <a:pt x="93" y="1"/>
                    <a:pt x="88" y="1"/>
                    <a:pt x="86" y="1"/>
                  </a:cubicBezTo>
                  <a:cubicBezTo>
                    <a:pt x="85" y="1"/>
                    <a:pt x="84" y="1"/>
                    <a:pt x="83" y="1"/>
                  </a:cubicBezTo>
                  <a:cubicBezTo>
                    <a:pt x="82" y="1"/>
                    <a:pt x="80" y="2"/>
                    <a:pt x="81" y="2"/>
                  </a:cubicBezTo>
                  <a:cubicBezTo>
                    <a:pt x="82" y="4"/>
                    <a:pt x="79" y="4"/>
                    <a:pt x="79" y="3"/>
                  </a:cubicBezTo>
                  <a:cubicBezTo>
                    <a:pt x="79" y="2"/>
                    <a:pt x="77" y="2"/>
                    <a:pt x="76" y="3"/>
                  </a:cubicBezTo>
                  <a:cubicBezTo>
                    <a:pt x="75" y="3"/>
                    <a:pt x="70" y="2"/>
                    <a:pt x="69" y="3"/>
                  </a:cubicBezTo>
                  <a:cubicBezTo>
                    <a:pt x="69" y="3"/>
                    <a:pt x="63" y="3"/>
                    <a:pt x="62" y="3"/>
                  </a:cubicBezTo>
                  <a:cubicBezTo>
                    <a:pt x="60" y="4"/>
                    <a:pt x="64" y="5"/>
                    <a:pt x="64" y="6"/>
                  </a:cubicBezTo>
                  <a:cubicBezTo>
                    <a:pt x="64" y="6"/>
                    <a:pt x="59" y="6"/>
                    <a:pt x="60" y="7"/>
                  </a:cubicBezTo>
                  <a:cubicBezTo>
                    <a:pt x="61" y="8"/>
                    <a:pt x="64" y="9"/>
                    <a:pt x="66" y="11"/>
                  </a:cubicBezTo>
                  <a:cubicBezTo>
                    <a:pt x="67" y="12"/>
                    <a:pt x="65" y="11"/>
                    <a:pt x="63" y="10"/>
                  </a:cubicBezTo>
                  <a:cubicBezTo>
                    <a:pt x="61" y="9"/>
                    <a:pt x="59" y="9"/>
                    <a:pt x="58" y="8"/>
                  </a:cubicBezTo>
                  <a:cubicBezTo>
                    <a:pt x="56" y="7"/>
                    <a:pt x="52" y="6"/>
                    <a:pt x="51" y="7"/>
                  </a:cubicBezTo>
                  <a:cubicBezTo>
                    <a:pt x="50" y="8"/>
                    <a:pt x="54" y="9"/>
                    <a:pt x="54" y="10"/>
                  </a:cubicBezTo>
                  <a:cubicBezTo>
                    <a:pt x="54" y="11"/>
                    <a:pt x="51" y="10"/>
                    <a:pt x="51" y="10"/>
                  </a:cubicBezTo>
                  <a:cubicBezTo>
                    <a:pt x="50" y="10"/>
                    <a:pt x="48" y="8"/>
                    <a:pt x="47" y="8"/>
                  </a:cubicBezTo>
                  <a:cubicBezTo>
                    <a:pt x="45" y="8"/>
                    <a:pt x="46" y="9"/>
                    <a:pt x="46" y="11"/>
                  </a:cubicBezTo>
                  <a:cubicBezTo>
                    <a:pt x="46" y="12"/>
                    <a:pt x="44" y="13"/>
                    <a:pt x="45" y="12"/>
                  </a:cubicBezTo>
                  <a:cubicBezTo>
                    <a:pt x="45" y="11"/>
                    <a:pt x="45" y="8"/>
                    <a:pt x="43" y="8"/>
                  </a:cubicBezTo>
                  <a:cubicBezTo>
                    <a:pt x="42" y="7"/>
                    <a:pt x="38" y="9"/>
                    <a:pt x="36" y="9"/>
                  </a:cubicBezTo>
                  <a:cubicBezTo>
                    <a:pt x="34" y="9"/>
                    <a:pt x="32" y="9"/>
                    <a:pt x="33" y="10"/>
                  </a:cubicBezTo>
                  <a:cubicBezTo>
                    <a:pt x="35" y="11"/>
                    <a:pt x="33" y="12"/>
                    <a:pt x="32" y="11"/>
                  </a:cubicBezTo>
                  <a:cubicBezTo>
                    <a:pt x="30" y="10"/>
                    <a:pt x="26" y="11"/>
                    <a:pt x="27" y="11"/>
                  </a:cubicBezTo>
                  <a:cubicBezTo>
                    <a:pt x="28" y="12"/>
                    <a:pt x="28" y="14"/>
                    <a:pt x="27" y="15"/>
                  </a:cubicBezTo>
                  <a:cubicBezTo>
                    <a:pt x="27" y="16"/>
                    <a:pt x="25" y="14"/>
                    <a:pt x="23" y="14"/>
                  </a:cubicBezTo>
                  <a:cubicBezTo>
                    <a:pt x="21" y="14"/>
                    <a:pt x="12" y="19"/>
                    <a:pt x="12" y="20"/>
                  </a:cubicBezTo>
                  <a:cubicBezTo>
                    <a:pt x="13" y="21"/>
                    <a:pt x="17" y="20"/>
                    <a:pt x="18" y="21"/>
                  </a:cubicBezTo>
                  <a:cubicBezTo>
                    <a:pt x="19" y="21"/>
                    <a:pt x="18" y="24"/>
                    <a:pt x="16" y="25"/>
                  </a:cubicBezTo>
                  <a:cubicBezTo>
                    <a:pt x="15" y="26"/>
                    <a:pt x="9" y="25"/>
                    <a:pt x="9" y="26"/>
                  </a:cubicBezTo>
                  <a:cubicBezTo>
                    <a:pt x="9" y="28"/>
                    <a:pt x="0" y="28"/>
                    <a:pt x="0" y="30"/>
                  </a:cubicBezTo>
                  <a:cubicBezTo>
                    <a:pt x="0" y="30"/>
                    <a:pt x="0" y="31"/>
                    <a:pt x="1" y="31"/>
                  </a:cubicBezTo>
                  <a:cubicBezTo>
                    <a:pt x="3" y="32"/>
                    <a:pt x="4" y="31"/>
                    <a:pt x="5" y="33"/>
                  </a:cubicBezTo>
                  <a:cubicBezTo>
                    <a:pt x="6" y="34"/>
                    <a:pt x="9" y="34"/>
                    <a:pt x="12" y="33"/>
                  </a:cubicBezTo>
                  <a:cubicBezTo>
                    <a:pt x="14" y="32"/>
                    <a:pt x="15" y="33"/>
                    <a:pt x="15" y="34"/>
                  </a:cubicBezTo>
                  <a:cubicBezTo>
                    <a:pt x="15" y="36"/>
                    <a:pt x="10" y="34"/>
                    <a:pt x="9" y="35"/>
                  </a:cubicBezTo>
                  <a:cubicBezTo>
                    <a:pt x="7" y="36"/>
                    <a:pt x="3" y="35"/>
                    <a:pt x="3" y="36"/>
                  </a:cubicBezTo>
                  <a:cubicBezTo>
                    <a:pt x="3" y="37"/>
                    <a:pt x="6" y="37"/>
                    <a:pt x="7" y="37"/>
                  </a:cubicBezTo>
                  <a:cubicBezTo>
                    <a:pt x="9" y="37"/>
                    <a:pt x="8" y="38"/>
                    <a:pt x="7" y="39"/>
                  </a:cubicBezTo>
                  <a:cubicBezTo>
                    <a:pt x="7" y="40"/>
                    <a:pt x="8" y="39"/>
                    <a:pt x="10" y="40"/>
                  </a:cubicBezTo>
                  <a:cubicBezTo>
                    <a:pt x="12" y="41"/>
                    <a:pt x="15" y="42"/>
                    <a:pt x="14" y="41"/>
                  </a:cubicBezTo>
                  <a:cubicBezTo>
                    <a:pt x="13" y="40"/>
                    <a:pt x="16" y="40"/>
                    <a:pt x="16" y="41"/>
                  </a:cubicBezTo>
                  <a:cubicBezTo>
                    <a:pt x="17" y="41"/>
                    <a:pt x="18" y="40"/>
                    <a:pt x="19" y="40"/>
                  </a:cubicBezTo>
                  <a:cubicBezTo>
                    <a:pt x="21" y="40"/>
                    <a:pt x="21" y="39"/>
                    <a:pt x="22" y="39"/>
                  </a:cubicBezTo>
                  <a:cubicBezTo>
                    <a:pt x="23" y="40"/>
                    <a:pt x="28" y="41"/>
                    <a:pt x="30" y="41"/>
                  </a:cubicBezTo>
                  <a:cubicBezTo>
                    <a:pt x="31" y="42"/>
                    <a:pt x="34" y="43"/>
                    <a:pt x="33" y="44"/>
                  </a:cubicBezTo>
                  <a:cubicBezTo>
                    <a:pt x="33" y="45"/>
                    <a:pt x="35" y="46"/>
                    <a:pt x="37" y="47"/>
                  </a:cubicBezTo>
                  <a:cubicBezTo>
                    <a:pt x="39" y="48"/>
                    <a:pt x="39" y="50"/>
                    <a:pt x="39" y="51"/>
                  </a:cubicBezTo>
                  <a:cubicBezTo>
                    <a:pt x="39" y="52"/>
                    <a:pt x="41" y="53"/>
                    <a:pt x="40" y="53"/>
                  </a:cubicBezTo>
                  <a:cubicBezTo>
                    <a:pt x="40" y="54"/>
                    <a:pt x="40" y="55"/>
                    <a:pt x="42" y="56"/>
                  </a:cubicBezTo>
                  <a:cubicBezTo>
                    <a:pt x="43" y="57"/>
                    <a:pt x="40" y="58"/>
                    <a:pt x="40" y="59"/>
                  </a:cubicBezTo>
                  <a:cubicBezTo>
                    <a:pt x="41" y="59"/>
                    <a:pt x="39" y="61"/>
                    <a:pt x="42" y="62"/>
                  </a:cubicBezTo>
                  <a:cubicBezTo>
                    <a:pt x="44" y="62"/>
                    <a:pt x="43" y="60"/>
                    <a:pt x="45" y="60"/>
                  </a:cubicBezTo>
                  <a:cubicBezTo>
                    <a:pt x="47" y="60"/>
                    <a:pt x="45" y="62"/>
                    <a:pt x="46" y="63"/>
                  </a:cubicBezTo>
                  <a:cubicBezTo>
                    <a:pt x="47" y="63"/>
                    <a:pt x="49" y="63"/>
                    <a:pt x="50" y="65"/>
                  </a:cubicBezTo>
                  <a:cubicBezTo>
                    <a:pt x="52" y="66"/>
                    <a:pt x="51" y="67"/>
                    <a:pt x="49" y="66"/>
                  </a:cubicBezTo>
                  <a:cubicBezTo>
                    <a:pt x="48" y="64"/>
                    <a:pt x="43" y="65"/>
                    <a:pt x="43" y="65"/>
                  </a:cubicBezTo>
                  <a:cubicBezTo>
                    <a:pt x="43" y="66"/>
                    <a:pt x="48" y="68"/>
                    <a:pt x="49" y="68"/>
                  </a:cubicBezTo>
                  <a:cubicBezTo>
                    <a:pt x="51" y="68"/>
                    <a:pt x="52" y="70"/>
                    <a:pt x="52" y="70"/>
                  </a:cubicBezTo>
                  <a:cubicBezTo>
                    <a:pt x="51" y="71"/>
                    <a:pt x="51" y="73"/>
                    <a:pt x="51" y="74"/>
                  </a:cubicBezTo>
                  <a:cubicBezTo>
                    <a:pt x="51" y="74"/>
                    <a:pt x="49" y="74"/>
                    <a:pt x="48" y="74"/>
                  </a:cubicBezTo>
                  <a:cubicBezTo>
                    <a:pt x="47" y="74"/>
                    <a:pt x="46" y="74"/>
                    <a:pt x="46" y="75"/>
                  </a:cubicBezTo>
                  <a:cubicBezTo>
                    <a:pt x="46" y="77"/>
                    <a:pt x="45" y="77"/>
                    <a:pt x="44" y="79"/>
                  </a:cubicBezTo>
                  <a:cubicBezTo>
                    <a:pt x="44" y="80"/>
                    <a:pt x="46" y="80"/>
                    <a:pt x="47" y="81"/>
                  </a:cubicBezTo>
                  <a:cubicBezTo>
                    <a:pt x="47" y="81"/>
                    <a:pt x="45" y="82"/>
                    <a:pt x="45" y="83"/>
                  </a:cubicBezTo>
                  <a:cubicBezTo>
                    <a:pt x="45" y="84"/>
                    <a:pt x="47" y="86"/>
                    <a:pt x="48" y="86"/>
                  </a:cubicBezTo>
                  <a:cubicBezTo>
                    <a:pt x="49" y="87"/>
                    <a:pt x="48" y="89"/>
                    <a:pt x="48" y="90"/>
                  </a:cubicBezTo>
                  <a:cubicBezTo>
                    <a:pt x="49" y="91"/>
                    <a:pt x="50" y="90"/>
                    <a:pt x="50" y="92"/>
                  </a:cubicBezTo>
                  <a:cubicBezTo>
                    <a:pt x="50" y="93"/>
                    <a:pt x="51" y="93"/>
                    <a:pt x="51" y="94"/>
                  </a:cubicBezTo>
                  <a:cubicBezTo>
                    <a:pt x="51" y="95"/>
                    <a:pt x="53" y="95"/>
                    <a:pt x="53" y="96"/>
                  </a:cubicBezTo>
                  <a:cubicBezTo>
                    <a:pt x="52" y="97"/>
                    <a:pt x="53" y="98"/>
                    <a:pt x="54" y="99"/>
                  </a:cubicBezTo>
                  <a:cubicBezTo>
                    <a:pt x="54" y="99"/>
                    <a:pt x="56" y="101"/>
                    <a:pt x="56" y="101"/>
                  </a:cubicBezTo>
                  <a:cubicBezTo>
                    <a:pt x="57" y="102"/>
                    <a:pt x="58" y="103"/>
                    <a:pt x="59" y="103"/>
                  </a:cubicBezTo>
                  <a:cubicBezTo>
                    <a:pt x="60" y="103"/>
                    <a:pt x="60" y="104"/>
                    <a:pt x="61" y="104"/>
                  </a:cubicBezTo>
                  <a:cubicBezTo>
                    <a:pt x="62" y="104"/>
                    <a:pt x="64" y="104"/>
                    <a:pt x="64" y="105"/>
                  </a:cubicBezTo>
                  <a:cubicBezTo>
                    <a:pt x="64" y="106"/>
                    <a:pt x="67" y="106"/>
                    <a:pt x="68" y="107"/>
                  </a:cubicBezTo>
                  <a:cubicBezTo>
                    <a:pt x="69" y="107"/>
                    <a:pt x="69" y="105"/>
                    <a:pt x="70" y="105"/>
                  </a:cubicBezTo>
                  <a:cubicBezTo>
                    <a:pt x="71" y="104"/>
                    <a:pt x="70" y="101"/>
                    <a:pt x="71" y="101"/>
                  </a:cubicBezTo>
                  <a:cubicBezTo>
                    <a:pt x="72" y="101"/>
                    <a:pt x="72" y="98"/>
                    <a:pt x="71" y="97"/>
                  </a:cubicBezTo>
                  <a:cubicBezTo>
                    <a:pt x="70" y="97"/>
                    <a:pt x="70" y="96"/>
                    <a:pt x="72" y="96"/>
                  </a:cubicBezTo>
                  <a:cubicBezTo>
                    <a:pt x="74" y="97"/>
                    <a:pt x="73" y="95"/>
                    <a:pt x="74" y="95"/>
                  </a:cubicBezTo>
                  <a:cubicBezTo>
                    <a:pt x="75" y="95"/>
                    <a:pt x="74" y="93"/>
                    <a:pt x="75" y="93"/>
                  </a:cubicBezTo>
                  <a:cubicBezTo>
                    <a:pt x="75" y="93"/>
                    <a:pt x="75" y="92"/>
                    <a:pt x="75" y="91"/>
                  </a:cubicBezTo>
                  <a:cubicBezTo>
                    <a:pt x="74" y="91"/>
                    <a:pt x="75" y="90"/>
                    <a:pt x="76" y="90"/>
                  </a:cubicBezTo>
                  <a:cubicBezTo>
                    <a:pt x="77" y="90"/>
                    <a:pt x="76" y="89"/>
                    <a:pt x="75" y="88"/>
                  </a:cubicBezTo>
                  <a:cubicBezTo>
                    <a:pt x="74" y="88"/>
                    <a:pt x="74" y="87"/>
                    <a:pt x="76" y="88"/>
                  </a:cubicBezTo>
                  <a:cubicBezTo>
                    <a:pt x="77" y="88"/>
                    <a:pt x="77" y="88"/>
                    <a:pt x="77" y="87"/>
                  </a:cubicBezTo>
                  <a:cubicBezTo>
                    <a:pt x="76" y="86"/>
                    <a:pt x="78" y="86"/>
                    <a:pt x="79" y="86"/>
                  </a:cubicBezTo>
                  <a:cubicBezTo>
                    <a:pt x="81" y="85"/>
                    <a:pt x="81" y="85"/>
                    <a:pt x="81" y="84"/>
                  </a:cubicBezTo>
                  <a:cubicBezTo>
                    <a:pt x="81" y="83"/>
                    <a:pt x="83" y="83"/>
                    <a:pt x="82" y="84"/>
                  </a:cubicBezTo>
                  <a:cubicBezTo>
                    <a:pt x="82" y="84"/>
                    <a:pt x="82" y="85"/>
                    <a:pt x="83" y="85"/>
                  </a:cubicBezTo>
                  <a:cubicBezTo>
                    <a:pt x="83" y="84"/>
                    <a:pt x="85" y="85"/>
                    <a:pt x="87" y="84"/>
                  </a:cubicBezTo>
                  <a:cubicBezTo>
                    <a:pt x="89" y="83"/>
                    <a:pt x="92" y="81"/>
                    <a:pt x="92" y="79"/>
                  </a:cubicBezTo>
                  <a:cubicBezTo>
                    <a:pt x="93" y="78"/>
                    <a:pt x="95" y="78"/>
                    <a:pt x="95" y="77"/>
                  </a:cubicBezTo>
                  <a:cubicBezTo>
                    <a:pt x="95" y="75"/>
                    <a:pt x="95" y="75"/>
                    <a:pt x="97" y="76"/>
                  </a:cubicBezTo>
                  <a:cubicBezTo>
                    <a:pt x="99" y="76"/>
                    <a:pt x="98" y="75"/>
                    <a:pt x="99" y="75"/>
                  </a:cubicBezTo>
                  <a:cubicBezTo>
                    <a:pt x="101" y="75"/>
                    <a:pt x="101" y="74"/>
                    <a:pt x="103" y="74"/>
                  </a:cubicBezTo>
                  <a:cubicBezTo>
                    <a:pt x="105" y="74"/>
                    <a:pt x="110" y="73"/>
                    <a:pt x="111" y="72"/>
                  </a:cubicBezTo>
                  <a:cubicBezTo>
                    <a:pt x="113" y="71"/>
                    <a:pt x="116" y="70"/>
                    <a:pt x="118" y="69"/>
                  </a:cubicBezTo>
                  <a:cubicBezTo>
                    <a:pt x="119" y="68"/>
                    <a:pt x="120" y="67"/>
                    <a:pt x="119" y="67"/>
                  </a:cubicBezTo>
                  <a:cubicBezTo>
                    <a:pt x="118" y="68"/>
                    <a:pt x="116" y="68"/>
                    <a:pt x="115" y="68"/>
                  </a:cubicBezTo>
                  <a:cubicBezTo>
                    <a:pt x="113" y="67"/>
                    <a:pt x="111" y="66"/>
                    <a:pt x="109" y="67"/>
                  </a:cubicBezTo>
                  <a:cubicBezTo>
                    <a:pt x="108" y="68"/>
                    <a:pt x="109" y="66"/>
                    <a:pt x="110" y="66"/>
                  </a:cubicBezTo>
                  <a:cubicBezTo>
                    <a:pt x="111" y="65"/>
                    <a:pt x="111" y="65"/>
                    <a:pt x="111" y="63"/>
                  </a:cubicBezTo>
                  <a:cubicBezTo>
                    <a:pt x="110" y="62"/>
                    <a:pt x="113" y="63"/>
                    <a:pt x="114" y="64"/>
                  </a:cubicBezTo>
                  <a:cubicBezTo>
                    <a:pt x="115" y="66"/>
                    <a:pt x="117" y="67"/>
                    <a:pt x="119" y="66"/>
                  </a:cubicBezTo>
                  <a:cubicBezTo>
                    <a:pt x="121" y="66"/>
                    <a:pt x="119" y="64"/>
                    <a:pt x="120" y="63"/>
                  </a:cubicBezTo>
                  <a:cubicBezTo>
                    <a:pt x="121" y="62"/>
                    <a:pt x="114" y="59"/>
                    <a:pt x="114" y="58"/>
                  </a:cubicBezTo>
                  <a:cubicBezTo>
                    <a:pt x="113" y="57"/>
                    <a:pt x="115" y="57"/>
                    <a:pt x="117" y="58"/>
                  </a:cubicBezTo>
                  <a:cubicBezTo>
                    <a:pt x="119" y="59"/>
                    <a:pt x="119" y="57"/>
                    <a:pt x="119" y="56"/>
                  </a:cubicBezTo>
                  <a:cubicBezTo>
                    <a:pt x="119" y="55"/>
                    <a:pt x="115" y="55"/>
                    <a:pt x="114" y="56"/>
                  </a:cubicBezTo>
                  <a:cubicBezTo>
                    <a:pt x="112" y="57"/>
                    <a:pt x="110" y="54"/>
                    <a:pt x="113" y="54"/>
                  </a:cubicBezTo>
                  <a:cubicBezTo>
                    <a:pt x="115" y="54"/>
                    <a:pt x="113" y="53"/>
                    <a:pt x="114" y="52"/>
                  </a:cubicBezTo>
                  <a:cubicBezTo>
                    <a:pt x="114" y="52"/>
                    <a:pt x="117" y="54"/>
                    <a:pt x="119" y="54"/>
                  </a:cubicBezTo>
                  <a:cubicBezTo>
                    <a:pt x="120" y="53"/>
                    <a:pt x="121" y="54"/>
                    <a:pt x="123" y="53"/>
                  </a:cubicBezTo>
                  <a:cubicBezTo>
                    <a:pt x="124" y="52"/>
                    <a:pt x="120" y="51"/>
                    <a:pt x="120" y="50"/>
                  </a:cubicBezTo>
                  <a:cubicBezTo>
                    <a:pt x="119" y="49"/>
                    <a:pt x="123" y="49"/>
                    <a:pt x="125" y="49"/>
                  </a:cubicBezTo>
                  <a:cubicBezTo>
                    <a:pt x="126" y="49"/>
                    <a:pt x="126" y="47"/>
                    <a:pt x="125" y="48"/>
                  </a:cubicBezTo>
                  <a:cubicBezTo>
                    <a:pt x="124" y="48"/>
                    <a:pt x="120" y="46"/>
                    <a:pt x="121" y="45"/>
                  </a:cubicBezTo>
                  <a:cubicBezTo>
                    <a:pt x="122" y="44"/>
                    <a:pt x="124" y="45"/>
                    <a:pt x="125" y="45"/>
                  </a:cubicBezTo>
                  <a:cubicBezTo>
                    <a:pt x="127" y="44"/>
                    <a:pt x="125" y="40"/>
                    <a:pt x="124" y="40"/>
                  </a:cubicBezTo>
                  <a:cubicBezTo>
                    <a:pt x="123" y="40"/>
                    <a:pt x="120" y="40"/>
                    <a:pt x="120" y="39"/>
                  </a:cubicBezTo>
                  <a:cubicBezTo>
                    <a:pt x="120" y="39"/>
                    <a:pt x="118" y="38"/>
                    <a:pt x="118" y="37"/>
                  </a:cubicBezTo>
                  <a:cubicBezTo>
                    <a:pt x="119" y="37"/>
                    <a:pt x="120" y="38"/>
                    <a:pt x="121" y="37"/>
                  </a:cubicBezTo>
                  <a:cubicBezTo>
                    <a:pt x="123" y="36"/>
                    <a:pt x="126" y="37"/>
                    <a:pt x="128" y="37"/>
                  </a:cubicBezTo>
                  <a:cubicBezTo>
                    <a:pt x="129" y="37"/>
                    <a:pt x="127" y="34"/>
                    <a:pt x="126" y="35"/>
                  </a:cubicBezTo>
                  <a:cubicBezTo>
                    <a:pt x="126" y="35"/>
                    <a:pt x="123" y="35"/>
                    <a:pt x="122" y="34"/>
                  </a:cubicBezTo>
                  <a:cubicBezTo>
                    <a:pt x="122" y="32"/>
                    <a:pt x="125" y="34"/>
                    <a:pt x="126" y="33"/>
                  </a:cubicBezTo>
                  <a:cubicBezTo>
                    <a:pt x="126" y="32"/>
                    <a:pt x="122" y="31"/>
                    <a:pt x="121" y="32"/>
                  </a:cubicBezTo>
                  <a:cubicBezTo>
                    <a:pt x="120" y="33"/>
                    <a:pt x="118" y="33"/>
                    <a:pt x="119" y="32"/>
                  </a:cubicBezTo>
                  <a:cubicBezTo>
                    <a:pt x="120" y="31"/>
                    <a:pt x="121" y="29"/>
                    <a:pt x="121" y="28"/>
                  </a:cubicBezTo>
                  <a:cubicBezTo>
                    <a:pt x="120" y="27"/>
                    <a:pt x="125" y="27"/>
                    <a:pt x="125" y="25"/>
                  </a:cubicBezTo>
                  <a:cubicBezTo>
                    <a:pt x="124" y="23"/>
                    <a:pt x="127" y="22"/>
                    <a:pt x="129" y="22"/>
                  </a:cubicBezTo>
                  <a:cubicBezTo>
                    <a:pt x="130" y="22"/>
                    <a:pt x="128" y="20"/>
                    <a:pt x="127" y="20"/>
                  </a:cubicBezTo>
                  <a:cubicBezTo>
                    <a:pt x="125" y="21"/>
                    <a:pt x="124" y="22"/>
                    <a:pt x="123" y="22"/>
                  </a:cubicBezTo>
                  <a:cubicBezTo>
                    <a:pt x="122" y="21"/>
                    <a:pt x="125" y="20"/>
                    <a:pt x="126" y="20"/>
                  </a:cubicBezTo>
                  <a:cubicBezTo>
                    <a:pt x="128" y="20"/>
                    <a:pt x="131" y="20"/>
                    <a:pt x="132" y="19"/>
                  </a:cubicBezTo>
                  <a:cubicBezTo>
                    <a:pt x="133" y="18"/>
                    <a:pt x="130" y="18"/>
                    <a:pt x="128" y="18"/>
                  </a:cubicBezTo>
                  <a:cubicBezTo>
                    <a:pt x="126" y="18"/>
                    <a:pt x="126" y="17"/>
                    <a:pt x="129" y="17"/>
                  </a:cubicBezTo>
                  <a:cubicBezTo>
                    <a:pt x="132" y="17"/>
                    <a:pt x="132" y="16"/>
                    <a:pt x="134" y="16"/>
                  </a:cubicBezTo>
                  <a:cubicBezTo>
                    <a:pt x="136" y="16"/>
                    <a:pt x="136" y="15"/>
                    <a:pt x="137" y="15"/>
                  </a:cubicBezTo>
                  <a:cubicBezTo>
                    <a:pt x="139" y="15"/>
                    <a:pt x="142" y="13"/>
                    <a:pt x="142" y="12"/>
                  </a:cubicBezTo>
                  <a:cubicBezTo>
                    <a:pt x="142" y="12"/>
                    <a:pt x="137" y="10"/>
                    <a:pt x="134" y="10"/>
                  </a:cubicBezTo>
                  <a:close/>
                  <a:moveTo>
                    <a:pt x="49" y="70"/>
                  </a:moveTo>
                  <a:cubicBezTo>
                    <a:pt x="49" y="69"/>
                    <a:pt x="48" y="70"/>
                    <a:pt x="47" y="68"/>
                  </a:cubicBezTo>
                  <a:cubicBezTo>
                    <a:pt x="46" y="67"/>
                    <a:pt x="43" y="66"/>
                    <a:pt x="42" y="67"/>
                  </a:cubicBezTo>
                  <a:cubicBezTo>
                    <a:pt x="42" y="68"/>
                    <a:pt x="41" y="68"/>
                    <a:pt x="42" y="69"/>
                  </a:cubicBezTo>
                  <a:cubicBezTo>
                    <a:pt x="43" y="70"/>
                    <a:pt x="43" y="70"/>
                    <a:pt x="45" y="71"/>
                  </a:cubicBezTo>
                  <a:cubicBezTo>
                    <a:pt x="46" y="72"/>
                    <a:pt x="49" y="71"/>
                    <a:pt x="49" y="7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5" name="Freeform 305">
              <a:extLst>
                <a:ext uri="{FF2B5EF4-FFF2-40B4-BE49-F238E27FC236}">
                  <a16:creationId xmlns:a16="http://schemas.microsoft.com/office/drawing/2014/main" id="{00DA12ED-C6DB-40BF-9A19-EC25315E31F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46513" y="2740025"/>
              <a:ext cx="22225" cy="14288"/>
            </a:xfrm>
            <a:custGeom>
              <a:avLst/>
              <a:gdLst>
                <a:gd name="T0" fmla="*/ 0 w 6"/>
                <a:gd name="T1" fmla="*/ 0 h 4"/>
                <a:gd name="T2" fmla="*/ 2 w 6"/>
                <a:gd name="T3" fmla="*/ 2 h 4"/>
                <a:gd name="T4" fmla="*/ 5 w 6"/>
                <a:gd name="T5" fmla="*/ 3 h 4"/>
                <a:gd name="T6" fmla="*/ 0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cubicBezTo>
                    <a:pt x="1" y="1"/>
                    <a:pt x="2" y="1"/>
                    <a:pt x="2" y="2"/>
                  </a:cubicBezTo>
                  <a:cubicBezTo>
                    <a:pt x="3" y="2"/>
                    <a:pt x="4" y="4"/>
                    <a:pt x="5" y="3"/>
                  </a:cubicBezTo>
                  <a:cubicBezTo>
                    <a:pt x="6" y="1"/>
                    <a:pt x="0" y="0"/>
                    <a:pt x="0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6" name="Freeform 306">
              <a:extLst>
                <a:ext uri="{FF2B5EF4-FFF2-40B4-BE49-F238E27FC236}">
                  <a16:creationId xmlns:a16="http://schemas.microsoft.com/office/drawing/2014/main" id="{AFE16F49-7E58-481A-B59D-C7A11EECE1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716463" y="1276350"/>
              <a:ext cx="747712" cy="576263"/>
            </a:xfrm>
            <a:custGeom>
              <a:avLst/>
              <a:gdLst>
                <a:gd name="T0" fmla="*/ 42 w 207"/>
                <a:gd name="T1" fmla="*/ 141 h 160"/>
                <a:gd name="T2" fmla="*/ 39 w 207"/>
                <a:gd name="T3" fmla="*/ 47 h 160"/>
                <a:gd name="T4" fmla="*/ 80 w 207"/>
                <a:gd name="T5" fmla="*/ 52 h 160"/>
                <a:gd name="T6" fmla="*/ 53 w 207"/>
                <a:gd name="T7" fmla="*/ 56 h 160"/>
                <a:gd name="T8" fmla="*/ 80 w 207"/>
                <a:gd name="T9" fmla="*/ 69 h 160"/>
                <a:gd name="T10" fmla="*/ 49 w 207"/>
                <a:gd name="T11" fmla="*/ 40 h 160"/>
                <a:gd name="T12" fmla="*/ 43 w 207"/>
                <a:gd name="T13" fmla="*/ 38 h 160"/>
                <a:gd name="T14" fmla="*/ 76 w 207"/>
                <a:gd name="T15" fmla="*/ 44 h 160"/>
                <a:gd name="T16" fmla="*/ 61 w 207"/>
                <a:gd name="T17" fmla="*/ 30 h 160"/>
                <a:gd name="T18" fmla="*/ 85 w 207"/>
                <a:gd name="T19" fmla="*/ 25 h 160"/>
                <a:gd name="T20" fmla="*/ 86 w 207"/>
                <a:gd name="T21" fmla="*/ 33 h 160"/>
                <a:gd name="T22" fmla="*/ 87 w 207"/>
                <a:gd name="T23" fmla="*/ 38 h 160"/>
                <a:gd name="T24" fmla="*/ 112 w 207"/>
                <a:gd name="T25" fmla="*/ 31 h 160"/>
                <a:gd name="T26" fmla="*/ 102 w 207"/>
                <a:gd name="T27" fmla="*/ 48 h 160"/>
                <a:gd name="T28" fmla="*/ 142 w 207"/>
                <a:gd name="T29" fmla="*/ 46 h 160"/>
                <a:gd name="T30" fmla="*/ 120 w 207"/>
                <a:gd name="T31" fmla="*/ 31 h 160"/>
                <a:gd name="T32" fmla="*/ 123 w 207"/>
                <a:gd name="T33" fmla="*/ 17 h 160"/>
                <a:gd name="T34" fmla="*/ 121 w 207"/>
                <a:gd name="T35" fmla="*/ 14 h 160"/>
                <a:gd name="T36" fmla="*/ 131 w 207"/>
                <a:gd name="T37" fmla="*/ 25 h 160"/>
                <a:gd name="T38" fmla="*/ 144 w 207"/>
                <a:gd name="T39" fmla="*/ 37 h 160"/>
                <a:gd name="T40" fmla="*/ 164 w 207"/>
                <a:gd name="T41" fmla="*/ 18 h 160"/>
                <a:gd name="T42" fmla="*/ 157 w 207"/>
                <a:gd name="T43" fmla="*/ 2 h 160"/>
                <a:gd name="T44" fmla="*/ 117 w 207"/>
                <a:gd name="T45" fmla="*/ 10 h 160"/>
                <a:gd name="T46" fmla="*/ 129 w 207"/>
                <a:gd name="T47" fmla="*/ 91 h 160"/>
                <a:gd name="T48" fmla="*/ 171 w 207"/>
                <a:gd name="T49" fmla="*/ 70 h 160"/>
                <a:gd name="T50" fmla="*/ 154 w 207"/>
                <a:gd name="T51" fmla="*/ 56 h 160"/>
                <a:gd name="T52" fmla="*/ 129 w 207"/>
                <a:gd name="T53" fmla="*/ 52 h 160"/>
                <a:gd name="T54" fmla="*/ 145 w 207"/>
                <a:gd name="T55" fmla="*/ 64 h 160"/>
                <a:gd name="T56" fmla="*/ 152 w 207"/>
                <a:gd name="T57" fmla="*/ 85 h 160"/>
                <a:gd name="T58" fmla="*/ 175 w 207"/>
                <a:gd name="T59" fmla="*/ 87 h 160"/>
                <a:gd name="T60" fmla="*/ 141 w 207"/>
                <a:gd name="T61" fmla="*/ 50 h 160"/>
                <a:gd name="T62" fmla="*/ 199 w 207"/>
                <a:gd name="T63" fmla="*/ 132 h 160"/>
                <a:gd name="T64" fmla="*/ 23 w 207"/>
                <a:gd name="T65" fmla="*/ 130 h 160"/>
                <a:gd name="T66" fmla="*/ 169 w 207"/>
                <a:gd name="T67" fmla="*/ 142 h 160"/>
                <a:gd name="T68" fmla="*/ 199 w 207"/>
                <a:gd name="T69" fmla="*/ 126 h 160"/>
                <a:gd name="T70" fmla="*/ 185 w 207"/>
                <a:gd name="T71" fmla="*/ 116 h 160"/>
                <a:gd name="T72" fmla="*/ 174 w 207"/>
                <a:gd name="T73" fmla="*/ 109 h 160"/>
                <a:gd name="T74" fmla="*/ 157 w 207"/>
                <a:gd name="T75" fmla="*/ 96 h 160"/>
                <a:gd name="T76" fmla="*/ 150 w 207"/>
                <a:gd name="T77" fmla="*/ 112 h 160"/>
                <a:gd name="T78" fmla="*/ 137 w 207"/>
                <a:gd name="T79" fmla="*/ 128 h 160"/>
                <a:gd name="T80" fmla="*/ 111 w 207"/>
                <a:gd name="T81" fmla="*/ 109 h 160"/>
                <a:gd name="T82" fmla="*/ 119 w 207"/>
                <a:gd name="T83" fmla="*/ 89 h 160"/>
                <a:gd name="T84" fmla="*/ 134 w 207"/>
                <a:gd name="T85" fmla="*/ 80 h 160"/>
                <a:gd name="T86" fmla="*/ 131 w 207"/>
                <a:gd name="T87" fmla="*/ 70 h 160"/>
                <a:gd name="T88" fmla="*/ 120 w 207"/>
                <a:gd name="T89" fmla="*/ 71 h 160"/>
                <a:gd name="T90" fmla="*/ 111 w 207"/>
                <a:gd name="T91" fmla="*/ 56 h 160"/>
                <a:gd name="T92" fmla="*/ 107 w 207"/>
                <a:gd name="T93" fmla="*/ 60 h 160"/>
                <a:gd name="T94" fmla="*/ 105 w 207"/>
                <a:gd name="T95" fmla="*/ 75 h 160"/>
                <a:gd name="T96" fmla="*/ 102 w 207"/>
                <a:gd name="T97" fmla="*/ 72 h 160"/>
                <a:gd name="T98" fmla="*/ 82 w 207"/>
                <a:gd name="T99" fmla="*/ 72 h 160"/>
                <a:gd name="T100" fmla="*/ 55 w 207"/>
                <a:gd name="T101" fmla="*/ 70 h 160"/>
                <a:gd name="T102" fmla="*/ 20 w 207"/>
                <a:gd name="T103" fmla="*/ 70 h 160"/>
                <a:gd name="T104" fmla="*/ 10 w 207"/>
                <a:gd name="T105" fmla="*/ 71 h 160"/>
                <a:gd name="T106" fmla="*/ 26 w 207"/>
                <a:gd name="T107" fmla="*/ 121 h 160"/>
                <a:gd name="T108" fmla="*/ 38 w 207"/>
                <a:gd name="T109" fmla="*/ 136 h 160"/>
                <a:gd name="T110" fmla="*/ 129 w 207"/>
                <a:gd name="T111" fmla="*/ 142 h 160"/>
                <a:gd name="T112" fmla="*/ 145 w 207"/>
                <a:gd name="T113" fmla="*/ 158 h 160"/>
                <a:gd name="T114" fmla="*/ 179 w 207"/>
                <a:gd name="T115" fmla="*/ 149 h 160"/>
                <a:gd name="T116" fmla="*/ 50 w 207"/>
                <a:gd name="T117" fmla="*/ 84 h 160"/>
                <a:gd name="T118" fmla="*/ 50 w 207"/>
                <a:gd name="T119" fmla="*/ 81 h 160"/>
                <a:gd name="T120" fmla="*/ 104 w 207"/>
                <a:gd name="T121" fmla="*/ 13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7" h="160">
                  <a:moveTo>
                    <a:pt x="41" y="140"/>
                  </a:moveTo>
                  <a:cubicBezTo>
                    <a:pt x="40" y="139"/>
                    <a:pt x="39" y="140"/>
                    <a:pt x="38" y="139"/>
                  </a:cubicBezTo>
                  <a:cubicBezTo>
                    <a:pt x="38" y="138"/>
                    <a:pt x="36" y="136"/>
                    <a:pt x="36" y="136"/>
                  </a:cubicBezTo>
                  <a:cubicBezTo>
                    <a:pt x="35" y="136"/>
                    <a:pt x="34" y="136"/>
                    <a:pt x="33" y="135"/>
                  </a:cubicBezTo>
                  <a:cubicBezTo>
                    <a:pt x="32" y="134"/>
                    <a:pt x="31" y="134"/>
                    <a:pt x="30" y="135"/>
                  </a:cubicBezTo>
                  <a:cubicBezTo>
                    <a:pt x="29" y="135"/>
                    <a:pt x="31" y="135"/>
                    <a:pt x="31" y="136"/>
                  </a:cubicBezTo>
                  <a:cubicBezTo>
                    <a:pt x="31" y="136"/>
                    <a:pt x="31" y="137"/>
                    <a:pt x="32" y="137"/>
                  </a:cubicBezTo>
                  <a:cubicBezTo>
                    <a:pt x="33" y="136"/>
                    <a:pt x="33" y="138"/>
                    <a:pt x="34" y="138"/>
                  </a:cubicBezTo>
                  <a:cubicBezTo>
                    <a:pt x="34" y="138"/>
                    <a:pt x="34" y="139"/>
                    <a:pt x="35" y="139"/>
                  </a:cubicBezTo>
                  <a:cubicBezTo>
                    <a:pt x="36" y="139"/>
                    <a:pt x="36" y="140"/>
                    <a:pt x="36" y="140"/>
                  </a:cubicBezTo>
                  <a:cubicBezTo>
                    <a:pt x="37" y="141"/>
                    <a:pt x="38" y="140"/>
                    <a:pt x="38" y="141"/>
                  </a:cubicBezTo>
                  <a:cubicBezTo>
                    <a:pt x="38" y="141"/>
                    <a:pt x="38" y="141"/>
                    <a:pt x="39" y="142"/>
                  </a:cubicBezTo>
                  <a:cubicBezTo>
                    <a:pt x="40" y="142"/>
                    <a:pt x="41" y="142"/>
                    <a:pt x="42" y="142"/>
                  </a:cubicBezTo>
                  <a:cubicBezTo>
                    <a:pt x="42" y="142"/>
                    <a:pt x="42" y="141"/>
                    <a:pt x="42" y="141"/>
                  </a:cubicBezTo>
                  <a:cubicBezTo>
                    <a:pt x="43" y="140"/>
                    <a:pt x="42" y="141"/>
                    <a:pt x="41" y="140"/>
                  </a:cubicBezTo>
                  <a:close/>
                  <a:moveTo>
                    <a:pt x="39" y="58"/>
                  </a:moveTo>
                  <a:cubicBezTo>
                    <a:pt x="41" y="59"/>
                    <a:pt x="41" y="62"/>
                    <a:pt x="43" y="62"/>
                  </a:cubicBezTo>
                  <a:cubicBezTo>
                    <a:pt x="43" y="62"/>
                    <a:pt x="43" y="61"/>
                    <a:pt x="44" y="61"/>
                  </a:cubicBezTo>
                  <a:cubicBezTo>
                    <a:pt x="45" y="61"/>
                    <a:pt x="45" y="60"/>
                    <a:pt x="46" y="60"/>
                  </a:cubicBezTo>
                  <a:cubicBezTo>
                    <a:pt x="48" y="60"/>
                    <a:pt x="49" y="60"/>
                    <a:pt x="49" y="59"/>
                  </a:cubicBezTo>
                  <a:cubicBezTo>
                    <a:pt x="49" y="57"/>
                    <a:pt x="50" y="57"/>
                    <a:pt x="51" y="56"/>
                  </a:cubicBezTo>
                  <a:cubicBezTo>
                    <a:pt x="52" y="56"/>
                    <a:pt x="51" y="54"/>
                    <a:pt x="53" y="54"/>
                  </a:cubicBezTo>
                  <a:cubicBezTo>
                    <a:pt x="54" y="54"/>
                    <a:pt x="59" y="52"/>
                    <a:pt x="60" y="51"/>
                  </a:cubicBezTo>
                  <a:cubicBezTo>
                    <a:pt x="61" y="50"/>
                    <a:pt x="59" y="49"/>
                    <a:pt x="57" y="48"/>
                  </a:cubicBezTo>
                  <a:cubicBezTo>
                    <a:pt x="55" y="47"/>
                    <a:pt x="54" y="47"/>
                    <a:pt x="52" y="48"/>
                  </a:cubicBezTo>
                  <a:cubicBezTo>
                    <a:pt x="51" y="49"/>
                    <a:pt x="52" y="47"/>
                    <a:pt x="51" y="47"/>
                  </a:cubicBezTo>
                  <a:cubicBezTo>
                    <a:pt x="50" y="48"/>
                    <a:pt x="47" y="46"/>
                    <a:pt x="46" y="46"/>
                  </a:cubicBezTo>
                  <a:cubicBezTo>
                    <a:pt x="46" y="45"/>
                    <a:pt x="40" y="47"/>
                    <a:pt x="39" y="47"/>
                  </a:cubicBezTo>
                  <a:cubicBezTo>
                    <a:pt x="38" y="47"/>
                    <a:pt x="39" y="49"/>
                    <a:pt x="40" y="49"/>
                  </a:cubicBezTo>
                  <a:cubicBezTo>
                    <a:pt x="41" y="50"/>
                    <a:pt x="38" y="52"/>
                    <a:pt x="38" y="53"/>
                  </a:cubicBezTo>
                  <a:cubicBezTo>
                    <a:pt x="39" y="53"/>
                    <a:pt x="38" y="55"/>
                    <a:pt x="36" y="56"/>
                  </a:cubicBezTo>
                  <a:cubicBezTo>
                    <a:pt x="35" y="58"/>
                    <a:pt x="37" y="58"/>
                    <a:pt x="39" y="58"/>
                  </a:cubicBezTo>
                  <a:close/>
                  <a:moveTo>
                    <a:pt x="91" y="67"/>
                  </a:moveTo>
                  <a:cubicBezTo>
                    <a:pt x="91" y="66"/>
                    <a:pt x="94" y="68"/>
                    <a:pt x="94" y="67"/>
                  </a:cubicBezTo>
                  <a:cubicBezTo>
                    <a:pt x="94" y="65"/>
                    <a:pt x="91" y="64"/>
                    <a:pt x="90" y="63"/>
                  </a:cubicBezTo>
                  <a:cubicBezTo>
                    <a:pt x="89" y="63"/>
                    <a:pt x="88" y="63"/>
                    <a:pt x="86" y="62"/>
                  </a:cubicBezTo>
                  <a:cubicBezTo>
                    <a:pt x="84" y="60"/>
                    <a:pt x="87" y="59"/>
                    <a:pt x="85" y="58"/>
                  </a:cubicBezTo>
                  <a:cubicBezTo>
                    <a:pt x="84" y="57"/>
                    <a:pt x="83" y="54"/>
                    <a:pt x="84" y="53"/>
                  </a:cubicBezTo>
                  <a:cubicBezTo>
                    <a:pt x="85" y="52"/>
                    <a:pt x="87" y="50"/>
                    <a:pt x="85" y="50"/>
                  </a:cubicBezTo>
                  <a:cubicBezTo>
                    <a:pt x="83" y="49"/>
                    <a:pt x="80" y="50"/>
                    <a:pt x="80" y="51"/>
                  </a:cubicBezTo>
                  <a:cubicBezTo>
                    <a:pt x="81" y="51"/>
                    <a:pt x="83" y="53"/>
                    <a:pt x="83" y="53"/>
                  </a:cubicBezTo>
                  <a:cubicBezTo>
                    <a:pt x="83" y="54"/>
                    <a:pt x="81" y="52"/>
                    <a:pt x="80" y="52"/>
                  </a:cubicBezTo>
                  <a:cubicBezTo>
                    <a:pt x="79" y="53"/>
                    <a:pt x="78" y="51"/>
                    <a:pt x="77" y="52"/>
                  </a:cubicBezTo>
                  <a:cubicBezTo>
                    <a:pt x="77" y="53"/>
                    <a:pt x="78" y="57"/>
                    <a:pt x="79" y="58"/>
                  </a:cubicBezTo>
                  <a:cubicBezTo>
                    <a:pt x="80" y="59"/>
                    <a:pt x="78" y="59"/>
                    <a:pt x="78" y="59"/>
                  </a:cubicBezTo>
                  <a:cubicBezTo>
                    <a:pt x="77" y="59"/>
                    <a:pt x="77" y="56"/>
                    <a:pt x="76" y="55"/>
                  </a:cubicBezTo>
                  <a:cubicBezTo>
                    <a:pt x="75" y="54"/>
                    <a:pt x="72" y="52"/>
                    <a:pt x="71" y="53"/>
                  </a:cubicBezTo>
                  <a:cubicBezTo>
                    <a:pt x="71" y="54"/>
                    <a:pt x="74" y="54"/>
                    <a:pt x="73" y="55"/>
                  </a:cubicBezTo>
                  <a:cubicBezTo>
                    <a:pt x="73" y="56"/>
                    <a:pt x="72" y="54"/>
                    <a:pt x="71" y="55"/>
                  </a:cubicBezTo>
                  <a:cubicBezTo>
                    <a:pt x="69" y="56"/>
                    <a:pt x="70" y="56"/>
                    <a:pt x="70" y="55"/>
                  </a:cubicBezTo>
                  <a:cubicBezTo>
                    <a:pt x="70" y="54"/>
                    <a:pt x="68" y="53"/>
                    <a:pt x="66" y="53"/>
                  </a:cubicBezTo>
                  <a:cubicBezTo>
                    <a:pt x="64" y="53"/>
                    <a:pt x="65" y="55"/>
                    <a:pt x="65" y="55"/>
                  </a:cubicBezTo>
                  <a:cubicBezTo>
                    <a:pt x="64" y="56"/>
                    <a:pt x="61" y="55"/>
                    <a:pt x="63" y="54"/>
                  </a:cubicBezTo>
                  <a:cubicBezTo>
                    <a:pt x="65" y="54"/>
                    <a:pt x="64" y="53"/>
                    <a:pt x="63" y="52"/>
                  </a:cubicBezTo>
                  <a:cubicBezTo>
                    <a:pt x="62" y="51"/>
                    <a:pt x="61" y="52"/>
                    <a:pt x="57" y="53"/>
                  </a:cubicBezTo>
                  <a:cubicBezTo>
                    <a:pt x="54" y="54"/>
                    <a:pt x="53" y="56"/>
                    <a:pt x="53" y="56"/>
                  </a:cubicBezTo>
                  <a:cubicBezTo>
                    <a:pt x="54" y="56"/>
                    <a:pt x="54" y="56"/>
                    <a:pt x="52" y="57"/>
                  </a:cubicBezTo>
                  <a:cubicBezTo>
                    <a:pt x="51" y="58"/>
                    <a:pt x="52" y="59"/>
                    <a:pt x="54" y="59"/>
                  </a:cubicBezTo>
                  <a:cubicBezTo>
                    <a:pt x="55" y="59"/>
                    <a:pt x="54" y="60"/>
                    <a:pt x="54" y="60"/>
                  </a:cubicBezTo>
                  <a:cubicBezTo>
                    <a:pt x="55" y="61"/>
                    <a:pt x="59" y="59"/>
                    <a:pt x="60" y="60"/>
                  </a:cubicBezTo>
                  <a:cubicBezTo>
                    <a:pt x="61" y="60"/>
                    <a:pt x="54" y="61"/>
                    <a:pt x="54" y="62"/>
                  </a:cubicBezTo>
                  <a:cubicBezTo>
                    <a:pt x="54" y="63"/>
                    <a:pt x="58" y="64"/>
                    <a:pt x="61" y="63"/>
                  </a:cubicBezTo>
                  <a:cubicBezTo>
                    <a:pt x="64" y="63"/>
                    <a:pt x="69" y="64"/>
                    <a:pt x="69" y="65"/>
                  </a:cubicBezTo>
                  <a:cubicBezTo>
                    <a:pt x="69" y="65"/>
                    <a:pt x="65" y="65"/>
                    <a:pt x="63" y="65"/>
                  </a:cubicBezTo>
                  <a:cubicBezTo>
                    <a:pt x="60" y="65"/>
                    <a:pt x="56" y="66"/>
                    <a:pt x="56" y="67"/>
                  </a:cubicBezTo>
                  <a:cubicBezTo>
                    <a:pt x="56" y="67"/>
                    <a:pt x="56" y="67"/>
                    <a:pt x="59" y="69"/>
                  </a:cubicBezTo>
                  <a:cubicBezTo>
                    <a:pt x="62" y="70"/>
                    <a:pt x="64" y="68"/>
                    <a:pt x="64" y="70"/>
                  </a:cubicBezTo>
                  <a:cubicBezTo>
                    <a:pt x="64" y="72"/>
                    <a:pt x="66" y="72"/>
                    <a:pt x="69" y="72"/>
                  </a:cubicBezTo>
                  <a:cubicBezTo>
                    <a:pt x="73" y="72"/>
                    <a:pt x="75" y="70"/>
                    <a:pt x="76" y="71"/>
                  </a:cubicBezTo>
                  <a:cubicBezTo>
                    <a:pt x="78" y="71"/>
                    <a:pt x="79" y="70"/>
                    <a:pt x="80" y="69"/>
                  </a:cubicBezTo>
                  <a:cubicBezTo>
                    <a:pt x="81" y="68"/>
                    <a:pt x="81" y="69"/>
                    <a:pt x="82" y="69"/>
                  </a:cubicBezTo>
                  <a:cubicBezTo>
                    <a:pt x="82" y="70"/>
                    <a:pt x="84" y="70"/>
                    <a:pt x="85" y="70"/>
                  </a:cubicBezTo>
                  <a:cubicBezTo>
                    <a:pt x="86" y="72"/>
                    <a:pt x="90" y="71"/>
                    <a:pt x="92" y="70"/>
                  </a:cubicBezTo>
                  <a:cubicBezTo>
                    <a:pt x="93" y="70"/>
                    <a:pt x="91" y="67"/>
                    <a:pt x="90" y="68"/>
                  </a:cubicBezTo>
                  <a:cubicBezTo>
                    <a:pt x="89" y="69"/>
                    <a:pt x="89" y="69"/>
                    <a:pt x="89" y="68"/>
                  </a:cubicBezTo>
                  <a:cubicBezTo>
                    <a:pt x="88" y="68"/>
                    <a:pt x="90" y="67"/>
                    <a:pt x="91" y="67"/>
                  </a:cubicBezTo>
                  <a:close/>
                  <a:moveTo>
                    <a:pt x="52" y="41"/>
                  </a:moveTo>
                  <a:cubicBezTo>
                    <a:pt x="54" y="42"/>
                    <a:pt x="55" y="40"/>
                    <a:pt x="55" y="39"/>
                  </a:cubicBezTo>
                  <a:cubicBezTo>
                    <a:pt x="55" y="38"/>
                    <a:pt x="51" y="41"/>
                    <a:pt x="52" y="41"/>
                  </a:cubicBezTo>
                  <a:close/>
                  <a:moveTo>
                    <a:pt x="43" y="38"/>
                  </a:moveTo>
                  <a:cubicBezTo>
                    <a:pt x="44" y="39"/>
                    <a:pt x="43" y="40"/>
                    <a:pt x="44" y="40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7" y="40"/>
                    <a:pt x="47" y="39"/>
                    <a:pt x="47" y="38"/>
                  </a:cubicBezTo>
                  <a:cubicBezTo>
                    <a:pt x="48" y="38"/>
                    <a:pt x="48" y="40"/>
                    <a:pt x="49" y="40"/>
                  </a:cubicBezTo>
                  <a:cubicBezTo>
                    <a:pt x="50" y="40"/>
                    <a:pt x="50" y="38"/>
                    <a:pt x="51" y="38"/>
                  </a:cubicBezTo>
                  <a:cubicBezTo>
                    <a:pt x="52" y="39"/>
                    <a:pt x="52" y="38"/>
                    <a:pt x="53" y="37"/>
                  </a:cubicBezTo>
                  <a:cubicBezTo>
                    <a:pt x="53" y="37"/>
                    <a:pt x="53" y="35"/>
                    <a:pt x="54" y="35"/>
                  </a:cubicBezTo>
                  <a:cubicBezTo>
                    <a:pt x="55" y="35"/>
                    <a:pt x="54" y="36"/>
                    <a:pt x="55" y="37"/>
                  </a:cubicBezTo>
                  <a:cubicBezTo>
                    <a:pt x="55" y="39"/>
                    <a:pt x="57" y="37"/>
                    <a:pt x="57" y="37"/>
                  </a:cubicBezTo>
                  <a:cubicBezTo>
                    <a:pt x="57" y="36"/>
                    <a:pt x="59" y="37"/>
                    <a:pt x="59" y="36"/>
                  </a:cubicBezTo>
                  <a:cubicBezTo>
                    <a:pt x="59" y="35"/>
                    <a:pt x="59" y="35"/>
                    <a:pt x="59" y="34"/>
                  </a:cubicBezTo>
                  <a:cubicBezTo>
                    <a:pt x="58" y="33"/>
                    <a:pt x="59" y="33"/>
                    <a:pt x="60" y="33"/>
                  </a:cubicBezTo>
                  <a:cubicBezTo>
                    <a:pt x="61" y="32"/>
                    <a:pt x="59" y="33"/>
                    <a:pt x="58" y="32"/>
                  </a:cubicBezTo>
                  <a:cubicBezTo>
                    <a:pt x="57" y="31"/>
                    <a:pt x="57" y="32"/>
                    <a:pt x="57" y="33"/>
                  </a:cubicBezTo>
                  <a:cubicBezTo>
                    <a:pt x="57" y="33"/>
                    <a:pt x="55" y="33"/>
                    <a:pt x="54" y="32"/>
                  </a:cubicBezTo>
                  <a:cubicBezTo>
                    <a:pt x="53" y="32"/>
                    <a:pt x="51" y="34"/>
                    <a:pt x="49" y="35"/>
                  </a:cubicBezTo>
                  <a:cubicBezTo>
                    <a:pt x="48" y="35"/>
                    <a:pt x="48" y="37"/>
                    <a:pt x="46" y="37"/>
                  </a:cubicBezTo>
                  <a:cubicBezTo>
                    <a:pt x="45" y="37"/>
                    <a:pt x="42" y="38"/>
                    <a:pt x="43" y="38"/>
                  </a:cubicBezTo>
                  <a:close/>
                  <a:moveTo>
                    <a:pt x="59" y="38"/>
                  </a:moveTo>
                  <a:cubicBezTo>
                    <a:pt x="58" y="38"/>
                    <a:pt x="58" y="39"/>
                    <a:pt x="59" y="39"/>
                  </a:cubicBezTo>
                  <a:cubicBezTo>
                    <a:pt x="61" y="39"/>
                    <a:pt x="62" y="40"/>
                    <a:pt x="59" y="40"/>
                  </a:cubicBezTo>
                  <a:cubicBezTo>
                    <a:pt x="57" y="40"/>
                    <a:pt x="56" y="42"/>
                    <a:pt x="58" y="41"/>
                  </a:cubicBezTo>
                  <a:cubicBezTo>
                    <a:pt x="59" y="41"/>
                    <a:pt x="61" y="41"/>
                    <a:pt x="60" y="41"/>
                  </a:cubicBezTo>
                  <a:cubicBezTo>
                    <a:pt x="59" y="42"/>
                    <a:pt x="55" y="42"/>
                    <a:pt x="56" y="43"/>
                  </a:cubicBezTo>
                  <a:cubicBezTo>
                    <a:pt x="56" y="43"/>
                    <a:pt x="57" y="43"/>
                    <a:pt x="59" y="44"/>
                  </a:cubicBezTo>
                  <a:cubicBezTo>
                    <a:pt x="60" y="44"/>
                    <a:pt x="61" y="44"/>
                    <a:pt x="62" y="43"/>
                  </a:cubicBezTo>
                  <a:cubicBezTo>
                    <a:pt x="63" y="42"/>
                    <a:pt x="64" y="41"/>
                    <a:pt x="64" y="43"/>
                  </a:cubicBezTo>
                  <a:cubicBezTo>
                    <a:pt x="63" y="44"/>
                    <a:pt x="65" y="43"/>
                    <a:pt x="68" y="43"/>
                  </a:cubicBezTo>
                  <a:cubicBezTo>
                    <a:pt x="71" y="43"/>
                    <a:pt x="68" y="44"/>
                    <a:pt x="65" y="45"/>
                  </a:cubicBezTo>
                  <a:cubicBezTo>
                    <a:pt x="62" y="45"/>
                    <a:pt x="62" y="46"/>
                    <a:pt x="65" y="47"/>
                  </a:cubicBezTo>
                  <a:cubicBezTo>
                    <a:pt x="67" y="47"/>
                    <a:pt x="72" y="45"/>
                    <a:pt x="73" y="44"/>
                  </a:cubicBezTo>
                  <a:cubicBezTo>
                    <a:pt x="74" y="43"/>
                    <a:pt x="75" y="45"/>
                    <a:pt x="76" y="44"/>
                  </a:cubicBezTo>
                  <a:cubicBezTo>
                    <a:pt x="77" y="43"/>
                    <a:pt x="80" y="44"/>
                    <a:pt x="82" y="44"/>
                  </a:cubicBezTo>
                  <a:cubicBezTo>
                    <a:pt x="83" y="43"/>
                    <a:pt x="84" y="40"/>
                    <a:pt x="82" y="39"/>
                  </a:cubicBezTo>
                  <a:cubicBezTo>
                    <a:pt x="81" y="38"/>
                    <a:pt x="81" y="40"/>
                    <a:pt x="80" y="40"/>
                  </a:cubicBezTo>
                  <a:cubicBezTo>
                    <a:pt x="79" y="40"/>
                    <a:pt x="78" y="39"/>
                    <a:pt x="77" y="38"/>
                  </a:cubicBezTo>
                  <a:cubicBezTo>
                    <a:pt x="76" y="37"/>
                    <a:pt x="77" y="35"/>
                    <a:pt x="75" y="35"/>
                  </a:cubicBezTo>
                  <a:cubicBezTo>
                    <a:pt x="74" y="36"/>
                    <a:pt x="71" y="38"/>
                    <a:pt x="73" y="38"/>
                  </a:cubicBezTo>
                  <a:cubicBezTo>
                    <a:pt x="75" y="38"/>
                    <a:pt x="74" y="39"/>
                    <a:pt x="73" y="39"/>
                  </a:cubicBezTo>
                  <a:cubicBezTo>
                    <a:pt x="72" y="40"/>
                    <a:pt x="75" y="41"/>
                    <a:pt x="75" y="41"/>
                  </a:cubicBezTo>
                  <a:cubicBezTo>
                    <a:pt x="75" y="42"/>
                    <a:pt x="70" y="41"/>
                    <a:pt x="70" y="40"/>
                  </a:cubicBezTo>
                  <a:cubicBezTo>
                    <a:pt x="69" y="39"/>
                    <a:pt x="66" y="37"/>
                    <a:pt x="64" y="38"/>
                  </a:cubicBezTo>
                  <a:cubicBezTo>
                    <a:pt x="63" y="38"/>
                    <a:pt x="63" y="37"/>
                    <a:pt x="62" y="36"/>
                  </a:cubicBezTo>
                  <a:cubicBezTo>
                    <a:pt x="60" y="36"/>
                    <a:pt x="61" y="38"/>
                    <a:pt x="59" y="38"/>
                  </a:cubicBezTo>
                  <a:close/>
                  <a:moveTo>
                    <a:pt x="65" y="30"/>
                  </a:moveTo>
                  <a:cubicBezTo>
                    <a:pt x="65" y="29"/>
                    <a:pt x="61" y="29"/>
                    <a:pt x="61" y="30"/>
                  </a:cubicBezTo>
                  <a:cubicBezTo>
                    <a:pt x="62" y="31"/>
                    <a:pt x="64" y="32"/>
                    <a:pt x="65" y="30"/>
                  </a:cubicBezTo>
                  <a:close/>
                  <a:moveTo>
                    <a:pt x="73" y="30"/>
                  </a:moveTo>
                  <a:cubicBezTo>
                    <a:pt x="74" y="30"/>
                    <a:pt x="74" y="29"/>
                    <a:pt x="72" y="29"/>
                  </a:cubicBezTo>
                  <a:cubicBezTo>
                    <a:pt x="69" y="29"/>
                    <a:pt x="66" y="29"/>
                    <a:pt x="66" y="31"/>
                  </a:cubicBezTo>
                  <a:cubicBezTo>
                    <a:pt x="66" y="32"/>
                    <a:pt x="66" y="33"/>
                    <a:pt x="69" y="33"/>
                  </a:cubicBezTo>
                  <a:cubicBezTo>
                    <a:pt x="71" y="33"/>
                    <a:pt x="73" y="31"/>
                    <a:pt x="72" y="31"/>
                  </a:cubicBezTo>
                  <a:cubicBezTo>
                    <a:pt x="71" y="31"/>
                    <a:pt x="72" y="30"/>
                    <a:pt x="73" y="30"/>
                  </a:cubicBezTo>
                  <a:close/>
                  <a:moveTo>
                    <a:pt x="68" y="28"/>
                  </a:moveTo>
                  <a:cubicBezTo>
                    <a:pt x="69" y="28"/>
                    <a:pt x="70" y="27"/>
                    <a:pt x="71" y="28"/>
                  </a:cubicBezTo>
                  <a:cubicBezTo>
                    <a:pt x="72" y="28"/>
                    <a:pt x="75" y="29"/>
                    <a:pt x="75" y="27"/>
                  </a:cubicBezTo>
                  <a:cubicBezTo>
                    <a:pt x="75" y="26"/>
                    <a:pt x="71" y="25"/>
                    <a:pt x="70" y="26"/>
                  </a:cubicBezTo>
                  <a:cubicBezTo>
                    <a:pt x="69" y="27"/>
                    <a:pt x="64" y="27"/>
                    <a:pt x="65" y="28"/>
                  </a:cubicBezTo>
                  <a:cubicBezTo>
                    <a:pt x="66" y="28"/>
                    <a:pt x="67" y="28"/>
                    <a:pt x="68" y="28"/>
                  </a:cubicBezTo>
                  <a:close/>
                  <a:moveTo>
                    <a:pt x="85" y="25"/>
                  </a:moveTo>
                  <a:cubicBezTo>
                    <a:pt x="86" y="24"/>
                    <a:pt x="89" y="25"/>
                    <a:pt x="88" y="26"/>
                  </a:cubicBezTo>
                  <a:cubicBezTo>
                    <a:pt x="88" y="27"/>
                    <a:pt x="84" y="26"/>
                    <a:pt x="85" y="27"/>
                  </a:cubicBezTo>
                  <a:cubicBezTo>
                    <a:pt x="85" y="27"/>
                    <a:pt x="85" y="28"/>
                    <a:pt x="88" y="28"/>
                  </a:cubicBezTo>
                  <a:cubicBezTo>
                    <a:pt x="90" y="27"/>
                    <a:pt x="92" y="27"/>
                    <a:pt x="94" y="29"/>
                  </a:cubicBezTo>
                  <a:cubicBezTo>
                    <a:pt x="95" y="30"/>
                    <a:pt x="97" y="31"/>
                    <a:pt x="98" y="29"/>
                  </a:cubicBezTo>
                  <a:cubicBezTo>
                    <a:pt x="99" y="28"/>
                    <a:pt x="97" y="28"/>
                    <a:pt x="97" y="27"/>
                  </a:cubicBezTo>
                  <a:cubicBezTo>
                    <a:pt x="98" y="26"/>
                    <a:pt x="96" y="25"/>
                    <a:pt x="94" y="25"/>
                  </a:cubicBezTo>
                  <a:cubicBezTo>
                    <a:pt x="93" y="25"/>
                    <a:pt x="93" y="23"/>
                    <a:pt x="92" y="23"/>
                  </a:cubicBezTo>
                  <a:cubicBezTo>
                    <a:pt x="91" y="24"/>
                    <a:pt x="90" y="25"/>
                    <a:pt x="90" y="23"/>
                  </a:cubicBezTo>
                  <a:cubicBezTo>
                    <a:pt x="90" y="22"/>
                    <a:pt x="85" y="22"/>
                    <a:pt x="84" y="22"/>
                  </a:cubicBezTo>
                  <a:cubicBezTo>
                    <a:pt x="82" y="23"/>
                    <a:pt x="84" y="26"/>
                    <a:pt x="85" y="25"/>
                  </a:cubicBezTo>
                  <a:close/>
                  <a:moveTo>
                    <a:pt x="86" y="33"/>
                  </a:moveTo>
                  <a:cubicBezTo>
                    <a:pt x="87" y="32"/>
                    <a:pt x="83" y="29"/>
                    <a:pt x="82" y="31"/>
                  </a:cubicBezTo>
                  <a:cubicBezTo>
                    <a:pt x="82" y="32"/>
                    <a:pt x="85" y="35"/>
                    <a:pt x="86" y="33"/>
                  </a:cubicBezTo>
                  <a:close/>
                  <a:moveTo>
                    <a:pt x="99" y="20"/>
                  </a:moveTo>
                  <a:cubicBezTo>
                    <a:pt x="100" y="19"/>
                    <a:pt x="95" y="18"/>
                    <a:pt x="96" y="19"/>
                  </a:cubicBezTo>
                  <a:cubicBezTo>
                    <a:pt x="97" y="19"/>
                    <a:pt x="99" y="21"/>
                    <a:pt x="99" y="20"/>
                  </a:cubicBezTo>
                  <a:close/>
                  <a:moveTo>
                    <a:pt x="88" y="43"/>
                  </a:moveTo>
                  <a:cubicBezTo>
                    <a:pt x="88" y="43"/>
                    <a:pt x="86" y="41"/>
                    <a:pt x="86" y="42"/>
                  </a:cubicBezTo>
                  <a:cubicBezTo>
                    <a:pt x="85" y="44"/>
                    <a:pt x="87" y="44"/>
                    <a:pt x="88" y="43"/>
                  </a:cubicBezTo>
                  <a:close/>
                  <a:moveTo>
                    <a:pt x="99" y="36"/>
                  </a:moveTo>
                  <a:cubicBezTo>
                    <a:pt x="99" y="37"/>
                    <a:pt x="97" y="36"/>
                    <a:pt x="95" y="35"/>
                  </a:cubicBezTo>
                  <a:cubicBezTo>
                    <a:pt x="93" y="34"/>
                    <a:pt x="94" y="37"/>
                    <a:pt x="96" y="38"/>
                  </a:cubicBezTo>
                  <a:cubicBezTo>
                    <a:pt x="97" y="39"/>
                    <a:pt x="95" y="39"/>
                    <a:pt x="93" y="37"/>
                  </a:cubicBezTo>
                  <a:cubicBezTo>
                    <a:pt x="91" y="36"/>
                    <a:pt x="91" y="38"/>
                    <a:pt x="92" y="39"/>
                  </a:cubicBezTo>
                  <a:cubicBezTo>
                    <a:pt x="93" y="40"/>
                    <a:pt x="92" y="41"/>
                    <a:pt x="91" y="39"/>
                  </a:cubicBezTo>
                  <a:cubicBezTo>
                    <a:pt x="90" y="37"/>
                    <a:pt x="89" y="36"/>
                    <a:pt x="87" y="35"/>
                  </a:cubicBezTo>
                  <a:cubicBezTo>
                    <a:pt x="85" y="35"/>
                    <a:pt x="86" y="37"/>
                    <a:pt x="87" y="38"/>
                  </a:cubicBezTo>
                  <a:cubicBezTo>
                    <a:pt x="88" y="40"/>
                    <a:pt x="89" y="40"/>
                    <a:pt x="90" y="41"/>
                  </a:cubicBezTo>
                  <a:cubicBezTo>
                    <a:pt x="92" y="42"/>
                    <a:pt x="95" y="40"/>
                    <a:pt x="96" y="41"/>
                  </a:cubicBezTo>
                  <a:cubicBezTo>
                    <a:pt x="97" y="41"/>
                    <a:pt x="95" y="43"/>
                    <a:pt x="95" y="44"/>
                  </a:cubicBezTo>
                  <a:cubicBezTo>
                    <a:pt x="96" y="45"/>
                    <a:pt x="99" y="44"/>
                    <a:pt x="100" y="44"/>
                  </a:cubicBezTo>
                  <a:cubicBezTo>
                    <a:pt x="102" y="44"/>
                    <a:pt x="101" y="43"/>
                    <a:pt x="102" y="42"/>
                  </a:cubicBezTo>
                  <a:cubicBezTo>
                    <a:pt x="103" y="41"/>
                    <a:pt x="101" y="41"/>
                    <a:pt x="102" y="40"/>
                  </a:cubicBezTo>
                  <a:cubicBezTo>
                    <a:pt x="103" y="38"/>
                    <a:pt x="99" y="35"/>
                    <a:pt x="99" y="36"/>
                  </a:cubicBezTo>
                  <a:close/>
                  <a:moveTo>
                    <a:pt x="104" y="30"/>
                  </a:moveTo>
                  <a:cubicBezTo>
                    <a:pt x="105" y="30"/>
                    <a:pt x="106" y="30"/>
                    <a:pt x="108" y="29"/>
                  </a:cubicBezTo>
                  <a:cubicBezTo>
                    <a:pt x="109" y="29"/>
                    <a:pt x="107" y="29"/>
                    <a:pt x="108" y="28"/>
                  </a:cubicBezTo>
                  <a:cubicBezTo>
                    <a:pt x="109" y="26"/>
                    <a:pt x="106" y="26"/>
                    <a:pt x="106" y="27"/>
                  </a:cubicBezTo>
                  <a:cubicBezTo>
                    <a:pt x="105" y="27"/>
                    <a:pt x="101" y="24"/>
                    <a:pt x="101" y="25"/>
                  </a:cubicBezTo>
                  <a:cubicBezTo>
                    <a:pt x="100" y="26"/>
                    <a:pt x="102" y="30"/>
                    <a:pt x="104" y="30"/>
                  </a:cubicBezTo>
                  <a:close/>
                  <a:moveTo>
                    <a:pt x="112" y="31"/>
                  </a:moveTo>
                  <a:cubicBezTo>
                    <a:pt x="112" y="30"/>
                    <a:pt x="104" y="31"/>
                    <a:pt x="105" y="32"/>
                  </a:cubicBezTo>
                  <a:cubicBezTo>
                    <a:pt x="107" y="33"/>
                    <a:pt x="112" y="31"/>
                    <a:pt x="112" y="31"/>
                  </a:cubicBezTo>
                  <a:close/>
                  <a:moveTo>
                    <a:pt x="111" y="46"/>
                  </a:moveTo>
                  <a:cubicBezTo>
                    <a:pt x="113" y="46"/>
                    <a:pt x="112" y="43"/>
                    <a:pt x="110" y="42"/>
                  </a:cubicBezTo>
                  <a:cubicBezTo>
                    <a:pt x="108" y="40"/>
                    <a:pt x="103" y="43"/>
                    <a:pt x="104" y="44"/>
                  </a:cubicBezTo>
                  <a:cubicBezTo>
                    <a:pt x="105" y="45"/>
                    <a:pt x="109" y="46"/>
                    <a:pt x="111" y="46"/>
                  </a:cubicBezTo>
                  <a:close/>
                  <a:moveTo>
                    <a:pt x="98" y="60"/>
                  </a:moveTo>
                  <a:cubicBezTo>
                    <a:pt x="100" y="62"/>
                    <a:pt x="99" y="59"/>
                    <a:pt x="102" y="59"/>
                  </a:cubicBezTo>
                  <a:cubicBezTo>
                    <a:pt x="104" y="59"/>
                    <a:pt x="105" y="55"/>
                    <a:pt x="105" y="53"/>
                  </a:cubicBezTo>
                  <a:cubicBezTo>
                    <a:pt x="105" y="52"/>
                    <a:pt x="103" y="52"/>
                    <a:pt x="103" y="53"/>
                  </a:cubicBezTo>
                  <a:cubicBezTo>
                    <a:pt x="104" y="54"/>
                    <a:pt x="103" y="55"/>
                    <a:pt x="103" y="54"/>
                  </a:cubicBezTo>
                  <a:cubicBezTo>
                    <a:pt x="103" y="53"/>
                    <a:pt x="101" y="54"/>
                    <a:pt x="100" y="53"/>
                  </a:cubicBezTo>
                  <a:cubicBezTo>
                    <a:pt x="100" y="52"/>
                    <a:pt x="103" y="52"/>
                    <a:pt x="103" y="50"/>
                  </a:cubicBezTo>
                  <a:cubicBezTo>
                    <a:pt x="104" y="49"/>
                    <a:pt x="101" y="49"/>
                    <a:pt x="102" y="48"/>
                  </a:cubicBezTo>
                  <a:cubicBezTo>
                    <a:pt x="102" y="47"/>
                    <a:pt x="97" y="48"/>
                    <a:pt x="99" y="49"/>
                  </a:cubicBezTo>
                  <a:cubicBezTo>
                    <a:pt x="100" y="49"/>
                    <a:pt x="99" y="50"/>
                    <a:pt x="97" y="49"/>
                  </a:cubicBezTo>
                  <a:cubicBezTo>
                    <a:pt x="96" y="48"/>
                    <a:pt x="92" y="50"/>
                    <a:pt x="93" y="51"/>
                  </a:cubicBezTo>
                  <a:cubicBezTo>
                    <a:pt x="94" y="52"/>
                    <a:pt x="98" y="50"/>
                    <a:pt x="96" y="53"/>
                  </a:cubicBezTo>
                  <a:cubicBezTo>
                    <a:pt x="94" y="56"/>
                    <a:pt x="93" y="52"/>
                    <a:pt x="91" y="53"/>
                  </a:cubicBezTo>
                  <a:cubicBezTo>
                    <a:pt x="89" y="53"/>
                    <a:pt x="90" y="55"/>
                    <a:pt x="93" y="56"/>
                  </a:cubicBezTo>
                  <a:cubicBezTo>
                    <a:pt x="96" y="57"/>
                    <a:pt x="95" y="59"/>
                    <a:pt x="98" y="60"/>
                  </a:cubicBezTo>
                  <a:close/>
                  <a:moveTo>
                    <a:pt x="115" y="44"/>
                  </a:moveTo>
                  <a:cubicBezTo>
                    <a:pt x="115" y="46"/>
                    <a:pt x="116" y="44"/>
                    <a:pt x="117" y="45"/>
                  </a:cubicBezTo>
                  <a:cubicBezTo>
                    <a:pt x="118" y="46"/>
                    <a:pt x="120" y="46"/>
                    <a:pt x="121" y="46"/>
                  </a:cubicBezTo>
                  <a:cubicBezTo>
                    <a:pt x="122" y="45"/>
                    <a:pt x="122" y="44"/>
                    <a:pt x="123" y="45"/>
                  </a:cubicBezTo>
                  <a:cubicBezTo>
                    <a:pt x="123" y="46"/>
                    <a:pt x="125" y="46"/>
                    <a:pt x="130" y="46"/>
                  </a:cubicBezTo>
                  <a:cubicBezTo>
                    <a:pt x="135" y="46"/>
                    <a:pt x="134" y="44"/>
                    <a:pt x="136" y="45"/>
                  </a:cubicBezTo>
                  <a:cubicBezTo>
                    <a:pt x="137" y="46"/>
                    <a:pt x="140" y="46"/>
                    <a:pt x="142" y="46"/>
                  </a:cubicBezTo>
                  <a:cubicBezTo>
                    <a:pt x="143" y="45"/>
                    <a:pt x="144" y="43"/>
                    <a:pt x="144" y="42"/>
                  </a:cubicBezTo>
                  <a:cubicBezTo>
                    <a:pt x="144" y="41"/>
                    <a:pt x="133" y="40"/>
                    <a:pt x="131" y="41"/>
                  </a:cubicBezTo>
                  <a:cubicBezTo>
                    <a:pt x="129" y="42"/>
                    <a:pt x="126" y="40"/>
                    <a:pt x="124" y="41"/>
                  </a:cubicBezTo>
                  <a:cubicBezTo>
                    <a:pt x="123" y="42"/>
                    <a:pt x="123" y="40"/>
                    <a:pt x="120" y="40"/>
                  </a:cubicBezTo>
                  <a:cubicBezTo>
                    <a:pt x="118" y="40"/>
                    <a:pt x="121" y="39"/>
                    <a:pt x="121" y="38"/>
                  </a:cubicBezTo>
                  <a:cubicBezTo>
                    <a:pt x="122" y="37"/>
                    <a:pt x="117" y="36"/>
                    <a:pt x="115" y="36"/>
                  </a:cubicBezTo>
                  <a:cubicBezTo>
                    <a:pt x="113" y="36"/>
                    <a:pt x="112" y="35"/>
                    <a:pt x="110" y="35"/>
                  </a:cubicBezTo>
                  <a:cubicBezTo>
                    <a:pt x="108" y="34"/>
                    <a:pt x="103" y="34"/>
                    <a:pt x="104" y="35"/>
                  </a:cubicBezTo>
                  <a:cubicBezTo>
                    <a:pt x="105" y="36"/>
                    <a:pt x="111" y="39"/>
                    <a:pt x="111" y="38"/>
                  </a:cubicBezTo>
                  <a:cubicBezTo>
                    <a:pt x="112" y="37"/>
                    <a:pt x="113" y="39"/>
                    <a:pt x="114" y="40"/>
                  </a:cubicBezTo>
                  <a:cubicBezTo>
                    <a:pt x="115" y="41"/>
                    <a:pt x="114" y="42"/>
                    <a:pt x="115" y="44"/>
                  </a:cubicBezTo>
                  <a:close/>
                  <a:moveTo>
                    <a:pt x="120" y="31"/>
                  </a:moveTo>
                  <a:cubicBezTo>
                    <a:pt x="118" y="30"/>
                    <a:pt x="116" y="32"/>
                    <a:pt x="118" y="33"/>
                  </a:cubicBezTo>
                  <a:cubicBezTo>
                    <a:pt x="119" y="34"/>
                    <a:pt x="122" y="32"/>
                    <a:pt x="120" y="31"/>
                  </a:cubicBezTo>
                  <a:close/>
                  <a:moveTo>
                    <a:pt x="105" y="20"/>
                  </a:moveTo>
                  <a:cubicBezTo>
                    <a:pt x="106" y="21"/>
                    <a:pt x="106" y="22"/>
                    <a:pt x="107" y="22"/>
                  </a:cubicBezTo>
                  <a:cubicBezTo>
                    <a:pt x="109" y="23"/>
                    <a:pt x="114" y="21"/>
                    <a:pt x="114" y="23"/>
                  </a:cubicBezTo>
                  <a:cubicBezTo>
                    <a:pt x="114" y="24"/>
                    <a:pt x="109" y="24"/>
                    <a:pt x="110" y="25"/>
                  </a:cubicBezTo>
                  <a:cubicBezTo>
                    <a:pt x="111" y="25"/>
                    <a:pt x="114" y="26"/>
                    <a:pt x="113" y="27"/>
                  </a:cubicBezTo>
                  <a:cubicBezTo>
                    <a:pt x="113" y="28"/>
                    <a:pt x="118" y="29"/>
                    <a:pt x="119" y="29"/>
                  </a:cubicBezTo>
                  <a:cubicBezTo>
                    <a:pt x="119" y="28"/>
                    <a:pt x="121" y="28"/>
                    <a:pt x="122" y="28"/>
                  </a:cubicBezTo>
                  <a:cubicBezTo>
                    <a:pt x="123" y="29"/>
                    <a:pt x="123" y="25"/>
                    <a:pt x="124" y="26"/>
                  </a:cubicBezTo>
                  <a:cubicBezTo>
                    <a:pt x="125" y="26"/>
                    <a:pt x="125" y="25"/>
                    <a:pt x="127" y="24"/>
                  </a:cubicBezTo>
                  <a:cubicBezTo>
                    <a:pt x="128" y="23"/>
                    <a:pt x="130" y="23"/>
                    <a:pt x="131" y="23"/>
                  </a:cubicBezTo>
                  <a:cubicBezTo>
                    <a:pt x="131" y="22"/>
                    <a:pt x="130" y="21"/>
                    <a:pt x="128" y="22"/>
                  </a:cubicBezTo>
                  <a:cubicBezTo>
                    <a:pt x="126" y="22"/>
                    <a:pt x="125" y="21"/>
                    <a:pt x="126" y="20"/>
                  </a:cubicBezTo>
                  <a:cubicBezTo>
                    <a:pt x="127" y="19"/>
                    <a:pt x="124" y="19"/>
                    <a:pt x="125" y="18"/>
                  </a:cubicBezTo>
                  <a:cubicBezTo>
                    <a:pt x="126" y="17"/>
                    <a:pt x="123" y="16"/>
                    <a:pt x="123" y="17"/>
                  </a:cubicBezTo>
                  <a:cubicBezTo>
                    <a:pt x="124" y="19"/>
                    <a:pt x="122" y="17"/>
                    <a:pt x="121" y="16"/>
                  </a:cubicBezTo>
                  <a:cubicBezTo>
                    <a:pt x="121" y="15"/>
                    <a:pt x="117" y="15"/>
                    <a:pt x="114" y="12"/>
                  </a:cubicBezTo>
                  <a:cubicBezTo>
                    <a:pt x="111" y="10"/>
                    <a:pt x="108" y="12"/>
                    <a:pt x="110" y="12"/>
                  </a:cubicBezTo>
                  <a:cubicBezTo>
                    <a:pt x="112" y="12"/>
                    <a:pt x="111" y="13"/>
                    <a:pt x="110" y="13"/>
                  </a:cubicBezTo>
                  <a:cubicBezTo>
                    <a:pt x="109" y="13"/>
                    <a:pt x="106" y="13"/>
                    <a:pt x="109" y="14"/>
                  </a:cubicBezTo>
                  <a:cubicBezTo>
                    <a:pt x="111" y="15"/>
                    <a:pt x="108" y="15"/>
                    <a:pt x="107" y="15"/>
                  </a:cubicBezTo>
                  <a:cubicBezTo>
                    <a:pt x="105" y="15"/>
                    <a:pt x="105" y="17"/>
                    <a:pt x="107" y="17"/>
                  </a:cubicBezTo>
                  <a:cubicBezTo>
                    <a:pt x="109" y="18"/>
                    <a:pt x="108" y="19"/>
                    <a:pt x="106" y="19"/>
                  </a:cubicBezTo>
                  <a:cubicBezTo>
                    <a:pt x="104" y="18"/>
                    <a:pt x="103" y="19"/>
                    <a:pt x="105" y="20"/>
                  </a:cubicBezTo>
                  <a:close/>
                  <a:moveTo>
                    <a:pt x="117" y="10"/>
                  </a:moveTo>
                  <a:cubicBezTo>
                    <a:pt x="119" y="9"/>
                    <a:pt x="120" y="9"/>
                    <a:pt x="119" y="10"/>
                  </a:cubicBezTo>
                  <a:cubicBezTo>
                    <a:pt x="118" y="11"/>
                    <a:pt x="118" y="11"/>
                    <a:pt x="120" y="11"/>
                  </a:cubicBezTo>
                  <a:cubicBezTo>
                    <a:pt x="121" y="11"/>
                    <a:pt x="119" y="11"/>
                    <a:pt x="119" y="12"/>
                  </a:cubicBezTo>
                  <a:cubicBezTo>
                    <a:pt x="119" y="13"/>
                    <a:pt x="121" y="13"/>
                    <a:pt x="121" y="14"/>
                  </a:cubicBezTo>
                  <a:cubicBezTo>
                    <a:pt x="121" y="15"/>
                    <a:pt x="126" y="15"/>
                    <a:pt x="127" y="14"/>
                  </a:cubicBezTo>
                  <a:cubicBezTo>
                    <a:pt x="128" y="13"/>
                    <a:pt x="128" y="14"/>
                    <a:pt x="128" y="15"/>
                  </a:cubicBezTo>
                  <a:cubicBezTo>
                    <a:pt x="128" y="16"/>
                    <a:pt x="134" y="17"/>
                    <a:pt x="134" y="16"/>
                  </a:cubicBezTo>
                  <a:cubicBezTo>
                    <a:pt x="135" y="15"/>
                    <a:pt x="136" y="15"/>
                    <a:pt x="137" y="15"/>
                  </a:cubicBezTo>
                  <a:cubicBezTo>
                    <a:pt x="138" y="16"/>
                    <a:pt x="144" y="14"/>
                    <a:pt x="144" y="13"/>
                  </a:cubicBezTo>
                  <a:cubicBezTo>
                    <a:pt x="144" y="12"/>
                    <a:pt x="146" y="14"/>
                    <a:pt x="144" y="15"/>
                  </a:cubicBezTo>
                  <a:cubicBezTo>
                    <a:pt x="142" y="16"/>
                    <a:pt x="138" y="16"/>
                    <a:pt x="137" y="17"/>
                  </a:cubicBezTo>
                  <a:cubicBezTo>
                    <a:pt x="135" y="17"/>
                    <a:pt x="138" y="18"/>
                    <a:pt x="139" y="20"/>
                  </a:cubicBezTo>
                  <a:cubicBezTo>
                    <a:pt x="141" y="21"/>
                    <a:pt x="137" y="20"/>
                    <a:pt x="136" y="19"/>
                  </a:cubicBezTo>
                  <a:cubicBezTo>
                    <a:pt x="134" y="17"/>
                    <a:pt x="130" y="17"/>
                    <a:pt x="128" y="17"/>
                  </a:cubicBezTo>
                  <a:cubicBezTo>
                    <a:pt x="126" y="17"/>
                    <a:pt x="127" y="21"/>
                    <a:pt x="128" y="21"/>
                  </a:cubicBezTo>
                  <a:cubicBezTo>
                    <a:pt x="130" y="21"/>
                    <a:pt x="131" y="21"/>
                    <a:pt x="133" y="23"/>
                  </a:cubicBezTo>
                  <a:cubicBezTo>
                    <a:pt x="134" y="26"/>
                    <a:pt x="137" y="25"/>
                    <a:pt x="137" y="26"/>
                  </a:cubicBezTo>
                  <a:cubicBezTo>
                    <a:pt x="137" y="27"/>
                    <a:pt x="133" y="25"/>
                    <a:pt x="131" y="25"/>
                  </a:cubicBezTo>
                  <a:cubicBezTo>
                    <a:pt x="129" y="25"/>
                    <a:pt x="125" y="26"/>
                    <a:pt x="125" y="28"/>
                  </a:cubicBezTo>
                  <a:cubicBezTo>
                    <a:pt x="125" y="29"/>
                    <a:pt x="128" y="29"/>
                    <a:pt x="130" y="28"/>
                  </a:cubicBezTo>
                  <a:cubicBezTo>
                    <a:pt x="133" y="26"/>
                    <a:pt x="131" y="28"/>
                    <a:pt x="130" y="29"/>
                  </a:cubicBezTo>
                  <a:cubicBezTo>
                    <a:pt x="129" y="30"/>
                    <a:pt x="133" y="31"/>
                    <a:pt x="133" y="32"/>
                  </a:cubicBezTo>
                  <a:cubicBezTo>
                    <a:pt x="133" y="34"/>
                    <a:pt x="130" y="33"/>
                    <a:pt x="130" y="32"/>
                  </a:cubicBezTo>
                  <a:cubicBezTo>
                    <a:pt x="129" y="31"/>
                    <a:pt x="128" y="30"/>
                    <a:pt x="126" y="30"/>
                  </a:cubicBezTo>
                  <a:cubicBezTo>
                    <a:pt x="123" y="30"/>
                    <a:pt x="124" y="32"/>
                    <a:pt x="125" y="32"/>
                  </a:cubicBezTo>
                  <a:cubicBezTo>
                    <a:pt x="127" y="32"/>
                    <a:pt x="127" y="34"/>
                    <a:pt x="125" y="34"/>
                  </a:cubicBezTo>
                  <a:cubicBezTo>
                    <a:pt x="123" y="34"/>
                    <a:pt x="119" y="35"/>
                    <a:pt x="120" y="36"/>
                  </a:cubicBezTo>
                  <a:cubicBezTo>
                    <a:pt x="122" y="37"/>
                    <a:pt x="127" y="36"/>
                    <a:pt x="128" y="37"/>
                  </a:cubicBezTo>
                  <a:cubicBezTo>
                    <a:pt x="129" y="38"/>
                    <a:pt x="132" y="38"/>
                    <a:pt x="132" y="37"/>
                  </a:cubicBezTo>
                  <a:cubicBezTo>
                    <a:pt x="133" y="36"/>
                    <a:pt x="135" y="37"/>
                    <a:pt x="137" y="37"/>
                  </a:cubicBezTo>
                  <a:cubicBezTo>
                    <a:pt x="139" y="37"/>
                    <a:pt x="139" y="37"/>
                    <a:pt x="140" y="38"/>
                  </a:cubicBezTo>
                  <a:cubicBezTo>
                    <a:pt x="141" y="39"/>
                    <a:pt x="143" y="38"/>
                    <a:pt x="144" y="37"/>
                  </a:cubicBezTo>
                  <a:cubicBezTo>
                    <a:pt x="145" y="37"/>
                    <a:pt x="145" y="37"/>
                    <a:pt x="147" y="37"/>
                  </a:cubicBezTo>
                  <a:cubicBezTo>
                    <a:pt x="148" y="37"/>
                    <a:pt x="148" y="36"/>
                    <a:pt x="148" y="34"/>
                  </a:cubicBezTo>
                  <a:cubicBezTo>
                    <a:pt x="147" y="33"/>
                    <a:pt x="145" y="35"/>
                    <a:pt x="145" y="34"/>
                  </a:cubicBezTo>
                  <a:cubicBezTo>
                    <a:pt x="145" y="33"/>
                    <a:pt x="143" y="33"/>
                    <a:pt x="140" y="34"/>
                  </a:cubicBezTo>
                  <a:cubicBezTo>
                    <a:pt x="137" y="34"/>
                    <a:pt x="138" y="32"/>
                    <a:pt x="140" y="32"/>
                  </a:cubicBezTo>
                  <a:cubicBezTo>
                    <a:pt x="142" y="33"/>
                    <a:pt x="144" y="33"/>
                    <a:pt x="146" y="32"/>
                  </a:cubicBezTo>
                  <a:cubicBezTo>
                    <a:pt x="148" y="32"/>
                    <a:pt x="147" y="31"/>
                    <a:pt x="147" y="30"/>
                  </a:cubicBezTo>
                  <a:cubicBezTo>
                    <a:pt x="147" y="29"/>
                    <a:pt x="149" y="29"/>
                    <a:pt x="151" y="29"/>
                  </a:cubicBezTo>
                  <a:cubicBezTo>
                    <a:pt x="153" y="29"/>
                    <a:pt x="156" y="26"/>
                    <a:pt x="156" y="25"/>
                  </a:cubicBezTo>
                  <a:cubicBezTo>
                    <a:pt x="156" y="23"/>
                    <a:pt x="152" y="23"/>
                    <a:pt x="149" y="23"/>
                  </a:cubicBezTo>
                  <a:cubicBezTo>
                    <a:pt x="147" y="23"/>
                    <a:pt x="151" y="22"/>
                    <a:pt x="155" y="22"/>
                  </a:cubicBezTo>
                  <a:cubicBezTo>
                    <a:pt x="159" y="22"/>
                    <a:pt x="157" y="20"/>
                    <a:pt x="158" y="20"/>
                  </a:cubicBezTo>
                  <a:cubicBezTo>
                    <a:pt x="158" y="19"/>
                    <a:pt x="160" y="21"/>
                    <a:pt x="162" y="20"/>
                  </a:cubicBezTo>
                  <a:cubicBezTo>
                    <a:pt x="164" y="20"/>
                    <a:pt x="163" y="18"/>
                    <a:pt x="164" y="18"/>
                  </a:cubicBezTo>
                  <a:cubicBezTo>
                    <a:pt x="165" y="18"/>
                    <a:pt x="167" y="17"/>
                    <a:pt x="171" y="14"/>
                  </a:cubicBezTo>
                  <a:cubicBezTo>
                    <a:pt x="176" y="12"/>
                    <a:pt x="179" y="12"/>
                    <a:pt x="179" y="11"/>
                  </a:cubicBezTo>
                  <a:cubicBezTo>
                    <a:pt x="179" y="10"/>
                    <a:pt x="173" y="11"/>
                    <a:pt x="172" y="11"/>
                  </a:cubicBezTo>
                  <a:cubicBezTo>
                    <a:pt x="171" y="10"/>
                    <a:pt x="176" y="9"/>
                    <a:pt x="178" y="9"/>
                  </a:cubicBezTo>
                  <a:cubicBezTo>
                    <a:pt x="179" y="10"/>
                    <a:pt x="181" y="9"/>
                    <a:pt x="185" y="7"/>
                  </a:cubicBezTo>
                  <a:cubicBezTo>
                    <a:pt x="189" y="5"/>
                    <a:pt x="187" y="5"/>
                    <a:pt x="185" y="5"/>
                  </a:cubicBezTo>
                  <a:cubicBezTo>
                    <a:pt x="184" y="5"/>
                    <a:pt x="182" y="5"/>
                    <a:pt x="182" y="4"/>
                  </a:cubicBezTo>
                  <a:cubicBezTo>
                    <a:pt x="182" y="2"/>
                    <a:pt x="179" y="3"/>
                    <a:pt x="179" y="3"/>
                  </a:cubicBezTo>
                  <a:cubicBezTo>
                    <a:pt x="179" y="2"/>
                    <a:pt x="177" y="3"/>
                    <a:pt x="174" y="4"/>
                  </a:cubicBezTo>
                  <a:cubicBezTo>
                    <a:pt x="171" y="5"/>
                    <a:pt x="174" y="3"/>
                    <a:pt x="175" y="2"/>
                  </a:cubicBezTo>
                  <a:cubicBezTo>
                    <a:pt x="176" y="2"/>
                    <a:pt x="168" y="2"/>
                    <a:pt x="167" y="1"/>
                  </a:cubicBezTo>
                  <a:cubicBezTo>
                    <a:pt x="165" y="0"/>
                    <a:pt x="164" y="3"/>
                    <a:pt x="163" y="2"/>
                  </a:cubicBezTo>
                  <a:cubicBezTo>
                    <a:pt x="161" y="0"/>
                    <a:pt x="158" y="1"/>
                    <a:pt x="159" y="2"/>
                  </a:cubicBezTo>
                  <a:cubicBezTo>
                    <a:pt x="159" y="3"/>
                    <a:pt x="158" y="3"/>
                    <a:pt x="157" y="2"/>
                  </a:cubicBezTo>
                  <a:cubicBezTo>
                    <a:pt x="156" y="1"/>
                    <a:pt x="153" y="2"/>
                    <a:pt x="151" y="2"/>
                  </a:cubicBezTo>
                  <a:cubicBezTo>
                    <a:pt x="149" y="2"/>
                    <a:pt x="150" y="4"/>
                    <a:pt x="147" y="3"/>
                  </a:cubicBezTo>
                  <a:cubicBezTo>
                    <a:pt x="145" y="2"/>
                    <a:pt x="142" y="2"/>
                    <a:pt x="143" y="2"/>
                  </a:cubicBezTo>
                  <a:cubicBezTo>
                    <a:pt x="144" y="3"/>
                    <a:pt x="143" y="3"/>
                    <a:pt x="142" y="3"/>
                  </a:cubicBezTo>
                  <a:cubicBezTo>
                    <a:pt x="141" y="3"/>
                    <a:pt x="140" y="3"/>
                    <a:pt x="140" y="4"/>
                  </a:cubicBezTo>
                  <a:cubicBezTo>
                    <a:pt x="141" y="5"/>
                    <a:pt x="137" y="4"/>
                    <a:pt x="137" y="5"/>
                  </a:cubicBezTo>
                  <a:cubicBezTo>
                    <a:pt x="137" y="6"/>
                    <a:pt x="135" y="7"/>
                    <a:pt x="134" y="6"/>
                  </a:cubicBezTo>
                  <a:cubicBezTo>
                    <a:pt x="133" y="5"/>
                    <a:pt x="129" y="4"/>
                    <a:pt x="130" y="5"/>
                  </a:cubicBezTo>
                  <a:cubicBezTo>
                    <a:pt x="131" y="6"/>
                    <a:pt x="126" y="6"/>
                    <a:pt x="128" y="7"/>
                  </a:cubicBezTo>
                  <a:cubicBezTo>
                    <a:pt x="129" y="8"/>
                    <a:pt x="126" y="8"/>
                    <a:pt x="126" y="8"/>
                  </a:cubicBezTo>
                  <a:cubicBezTo>
                    <a:pt x="126" y="7"/>
                    <a:pt x="123" y="6"/>
                    <a:pt x="122" y="7"/>
                  </a:cubicBezTo>
                  <a:cubicBezTo>
                    <a:pt x="121" y="8"/>
                    <a:pt x="121" y="9"/>
                    <a:pt x="121" y="9"/>
                  </a:cubicBezTo>
                  <a:cubicBezTo>
                    <a:pt x="120" y="8"/>
                    <a:pt x="118" y="8"/>
                    <a:pt x="116" y="9"/>
                  </a:cubicBezTo>
                  <a:cubicBezTo>
                    <a:pt x="113" y="10"/>
                    <a:pt x="116" y="11"/>
                    <a:pt x="117" y="10"/>
                  </a:cubicBezTo>
                  <a:close/>
                  <a:moveTo>
                    <a:pt x="143" y="99"/>
                  </a:moveTo>
                  <a:cubicBezTo>
                    <a:pt x="144" y="99"/>
                    <a:pt x="146" y="96"/>
                    <a:pt x="144" y="96"/>
                  </a:cubicBezTo>
                  <a:cubicBezTo>
                    <a:pt x="142" y="96"/>
                    <a:pt x="142" y="99"/>
                    <a:pt x="143" y="99"/>
                  </a:cubicBezTo>
                  <a:close/>
                  <a:moveTo>
                    <a:pt x="134" y="96"/>
                  </a:moveTo>
                  <a:cubicBezTo>
                    <a:pt x="136" y="97"/>
                    <a:pt x="138" y="95"/>
                    <a:pt x="138" y="94"/>
                  </a:cubicBezTo>
                  <a:cubicBezTo>
                    <a:pt x="138" y="93"/>
                    <a:pt x="132" y="95"/>
                    <a:pt x="134" y="96"/>
                  </a:cubicBezTo>
                  <a:close/>
                  <a:moveTo>
                    <a:pt x="142" y="91"/>
                  </a:moveTo>
                  <a:cubicBezTo>
                    <a:pt x="142" y="90"/>
                    <a:pt x="138" y="89"/>
                    <a:pt x="139" y="88"/>
                  </a:cubicBezTo>
                  <a:cubicBezTo>
                    <a:pt x="139" y="87"/>
                    <a:pt x="135" y="86"/>
                    <a:pt x="134" y="85"/>
                  </a:cubicBezTo>
                  <a:cubicBezTo>
                    <a:pt x="133" y="85"/>
                    <a:pt x="131" y="84"/>
                    <a:pt x="131" y="83"/>
                  </a:cubicBezTo>
                  <a:cubicBezTo>
                    <a:pt x="131" y="82"/>
                    <a:pt x="129" y="83"/>
                    <a:pt x="129" y="85"/>
                  </a:cubicBezTo>
                  <a:cubicBezTo>
                    <a:pt x="128" y="87"/>
                    <a:pt x="127" y="86"/>
                    <a:pt x="128" y="88"/>
                  </a:cubicBezTo>
                  <a:cubicBezTo>
                    <a:pt x="128" y="90"/>
                    <a:pt x="126" y="90"/>
                    <a:pt x="126" y="91"/>
                  </a:cubicBezTo>
                  <a:cubicBezTo>
                    <a:pt x="126" y="92"/>
                    <a:pt x="128" y="91"/>
                    <a:pt x="129" y="91"/>
                  </a:cubicBezTo>
                  <a:cubicBezTo>
                    <a:pt x="130" y="91"/>
                    <a:pt x="129" y="93"/>
                    <a:pt x="130" y="93"/>
                  </a:cubicBezTo>
                  <a:cubicBezTo>
                    <a:pt x="131" y="93"/>
                    <a:pt x="133" y="91"/>
                    <a:pt x="134" y="91"/>
                  </a:cubicBezTo>
                  <a:cubicBezTo>
                    <a:pt x="135" y="90"/>
                    <a:pt x="136" y="90"/>
                    <a:pt x="137" y="91"/>
                  </a:cubicBezTo>
                  <a:cubicBezTo>
                    <a:pt x="138" y="92"/>
                    <a:pt x="142" y="92"/>
                    <a:pt x="142" y="91"/>
                  </a:cubicBezTo>
                  <a:close/>
                  <a:moveTo>
                    <a:pt x="175" y="82"/>
                  </a:moveTo>
                  <a:cubicBezTo>
                    <a:pt x="177" y="82"/>
                    <a:pt x="177" y="83"/>
                    <a:pt x="179" y="85"/>
                  </a:cubicBezTo>
                  <a:cubicBezTo>
                    <a:pt x="181" y="87"/>
                    <a:pt x="181" y="85"/>
                    <a:pt x="181" y="84"/>
                  </a:cubicBezTo>
                  <a:cubicBezTo>
                    <a:pt x="182" y="83"/>
                    <a:pt x="184" y="84"/>
                    <a:pt x="184" y="83"/>
                  </a:cubicBezTo>
                  <a:cubicBezTo>
                    <a:pt x="184" y="82"/>
                    <a:pt x="185" y="80"/>
                    <a:pt x="187" y="80"/>
                  </a:cubicBezTo>
                  <a:cubicBezTo>
                    <a:pt x="188" y="79"/>
                    <a:pt x="186" y="78"/>
                    <a:pt x="184" y="78"/>
                  </a:cubicBezTo>
                  <a:cubicBezTo>
                    <a:pt x="182" y="78"/>
                    <a:pt x="182" y="77"/>
                    <a:pt x="182" y="77"/>
                  </a:cubicBezTo>
                  <a:cubicBezTo>
                    <a:pt x="182" y="76"/>
                    <a:pt x="179" y="74"/>
                    <a:pt x="178" y="74"/>
                  </a:cubicBezTo>
                  <a:cubicBezTo>
                    <a:pt x="177" y="75"/>
                    <a:pt x="175" y="73"/>
                    <a:pt x="174" y="73"/>
                  </a:cubicBezTo>
                  <a:cubicBezTo>
                    <a:pt x="172" y="73"/>
                    <a:pt x="170" y="72"/>
                    <a:pt x="171" y="70"/>
                  </a:cubicBezTo>
                  <a:cubicBezTo>
                    <a:pt x="171" y="69"/>
                    <a:pt x="173" y="71"/>
                    <a:pt x="174" y="70"/>
                  </a:cubicBezTo>
                  <a:cubicBezTo>
                    <a:pt x="174" y="69"/>
                    <a:pt x="171" y="69"/>
                    <a:pt x="171" y="68"/>
                  </a:cubicBezTo>
                  <a:cubicBezTo>
                    <a:pt x="171" y="67"/>
                    <a:pt x="172" y="68"/>
                    <a:pt x="173" y="67"/>
                  </a:cubicBezTo>
                  <a:cubicBezTo>
                    <a:pt x="173" y="67"/>
                    <a:pt x="172" y="66"/>
                    <a:pt x="171" y="65"/>
                  </a:cubicBezTo>
                  <a:cubicBezTo>
                    <a:pt x="171" y="65"/>
                    <a:pt x="170" y="66"/>
                    <a:pt x="170" y="66"/>
                  </a:cubicBezTo>
                  <a:cubicBezTo>
                    <a:pt x="169" y="66"/>
                    <a:pt x="170" y="65"/>
                    <a:pt x="170" y="64"/>
                  </a:cubicBezTo>
                  <a:cubicBezTo>
                    <a:pt x="171" y="64"/>
                    <a:pt x="168" y="63"/>
                    <a:pt x="166" y="63"/>
                  </a:cubicBezTo>
                  <a:cubicBezTo>
                    <a:pt x="165" y="64"/>
                    <a:pt x="165" y="63"/>
                    <a:pt x="165" y="62"/>
                  </a:cubicBezTo>
                  <a:cubicBezTo>
                    <a:pt x="165" y="61"/>
                    <a:pt x="163" y="62"/>
                    <a:pt x="162" y="63"/>
                  </a:cubicBezTo>
                  <a:cubicBezTo>
                    <a:pt x="161" y="63"/>
                    <a:pt x="160" y="62"/>
                    <a:pt x="161" y="62"/>
                  </a:cubicBezTo>
                  <a:cubicBezTo>
                    <a:pt x="162" y="62"/>
                    <a:pt x="163" y="61"/>
                    <a:pt x="163" y="60"/>
                  </a:cubicBezTo>
                  <a:cubicBezTo>
                    <a:pt x="163" y="59"/>
                    <a:pt x="160" y="59"/>
                    <a:pt x="159" y="60"/>
                  </a:cubicBezTo>
                  <a:cubicBezTo>
                    <a:pt x="159" y="61"/>
                    <a:pt x="157" y="59"/>
                    <a:pt x="157" y="58"/>
                  </a:cubicBezTo>
                  <a:cubicBezTo>
                    <a:pt x="157" y="57"/>
                    <a:pt x="153" y="58"/>
                    <a:pt x="154" y="56"/>
                  </a:cubicBezTo>
                  <a:cubicBezTo>
                    <a:pt x="154" y="55"/>
                    <a:pt x="150" y="54"/>
                    <a:pt x="149" y="54"/>
                  </a:cubicBezTo>
                  <a:cubicBezTo>
                    <a:pt x="148" y="54"/>
                    <a:pt x="146" y="55"/>
                    <a:pt x="146" y="56"/>
                  </a:cubicBezTo>
                  <a:cubicBezTo>
                    <a:pt x="147" y="57"/>
                    <a:pt x="145" y="57"/>
                    <a:pt x="145" y="56"/>
                  </a:cubicBezTo>
                  <a:cubicBezTo>
                    <a:pt x="145" y="55"/>
                    <a:pt x="142" y="57"/>
                    <a:pt x="141" y="57"/>
                  </a:cubicBezTo>
                  <a:cubicBezTo>
                    <a:pt x="140" y="57"/>
                    <a:pt x="142" y="54"/>
                    <a:pt x="141" y="53"/>
                  </a:cubicBezTo>
                  <a:cubicBezTo>
                    <a:pt x="141" y="52"/>
                    <a:pt x="140" y="52"/>
                    <a:pt x="140" y="50"/>
                  </a:cubicBezTo>
                  <a:cubicBezTo>
                    <a:pt x="139" y="49"/>
                    <a:pt x="136" y="49"/>
                    <a:pt x="135" y="50"/>
                  </a:cubicBezTo>
                  <a:cubicBezTo>
                    <a:pt x="134" y="51"/>
                    <a:pt x="132" y="51"/>
                    <a:pt x="130" y="52"/>
                  </a:cubicBezTo>
                  <a:cubicBezTo>
                    <a:pt x="129" y="54"/>
                    <a:pt x="130" y="55"/>
                    <a:pt x="131" y="56"/>
                  </a:cubicBezTo>
                  <a:cubicBezTo>
                    <a:pt x="131" y="56"/>
                    <a:pt x="129" y="57"/>
                    <a:pt x="130" y="58"/>
                  </a:cubicBezTo>
                  <a:cubicBezTo>
                    <a:pt x="130" y="59"/>
                    <a:pt x="132" y="58"/>
                    <a:pt x="132" y="60"/>
                  </a:cubicBezTo>
                  <a:cubicBezTo>
                    <a:pt x="132" y="61"/>
                    <a:pt x="129" y="59"/>
                    <a:pt x="128" y="58"/>
                  </a:cubicBezTo>
                  <a:cubicBezTo>
                    <a:pt x="128" y="57"/>
                    <a:pt x="128" y="56"/>
                    <a:pt x="128" y="55"/>
                  </a:cubicBezTo>
                  <a:cubicBezTo>
                    <a:pt x="127" y="54"/>
                    <a:pt x="128" y="53"/>
                    <a:pt x="129" y="52"/>
                  </a:cubicBezTo>
                  <a:cubicBezTo>
                    <a:pt x="130" y="50"/>
                    <a:pt x="131" y="51"/>
                    <a:pt x="131" y="50"/>
                  </a:cubicBezTo>
                  <a:cubicBezTo>
                    <a:pt x="131" y="49"/>
                    <a:pt x="125" y="49"/>
                    <a:pt x="122" y="52"/>
                  </a:cubicBezTo>
                  <a:cubicBezTo>
                    <a:pt x="119" y="55"/>
                    <a:pt x="120" y="59"/>
                    <a:pt x="120" y="60"/>
                  </a:cubicBezTo>
                  <a:cubicBezTo>
                    <a:pt x="120" y="61"/>
                    <a:pt x="123" y="60"/>
                    <a:pt x="125" y="61"/>
                  </a:cubicBezTo>
                  <a:cubicBezTo>
                    <a:pt x="127" y="62"/>
                    <a:pt x="126" y="62"/>
                    <a:pt x="124" y="62"/>
                  </a:cubicBezTo>
                  <a:cubicBezTo>
                    <a:pt x="123" y="62"/>
                    <a:pt x="121" y="61"/>
                    <a:pt x="121" y="62"/>
                  </a:cubicBezTo>
                  <a:cubicBezTo>
                    <a:pt x="121" y="63"/>
                    <a:pt x="124" y="65"/>
                    <a:pt x="125" y="65"/>
                  </a:cubicBezTo>
                  <a:cubicBezTo>
                    <a:pt x="127" y="64"/>
                    <a:pt x="127" y="64"/>
                    <a:pt x="128" y="65"/>
                  </a:cubicBezTo>
                  <a:cubicBezTo>
                    <a:pt x="128" y="66"/>
                    <a:pt x="130" y="66"/>
                    <a:pt x="132" y="66"/>
                  </a:cubicBezTo>
                  <a:cubicBezTo>
                    <a:pt x="134" y="66"/>
                    <a:pt x="137" y="67"/>
                    <a:pt x="138" y="67"/>
                  </a:cubicBezTo>
                  <a:cubicBezTo>
                    <a:pt x="138" y="67"/>
                    <a:pt x="140" y="66"/>
                    <a:pt x="140" y="66"/>
                  </a:cubicBezTo>
                  <a:cubicBezTo>
                    <a:pt x="140" y="65"/>
                    <a:pt x="144" y="67"/>
                    <a:pt x="145" y="66"/>
                  </a:cubicBezTo>
                  <a:cubicBezTo>
                    <a:pt x="146" y="66"/>
                    <a:pt x="146" y="65"/>
                    <a:pt x="145" y="65"/>
                  </a:cubicBezTo>
                  <a:cubicBezTo>
                    <a:pt x="144" y="65"/>
                    <a:pt x="144" y="63"/>
                    <a:pt x="145" y="64"/>
                  </a:cubicBezTo>
                  <a:cubicBezTo>
                    <a:pt x="146" y="64"/>
                    <a:pt x="148" y="65"/>
                    <a:pt x="148" y="66"/>
                  </a:cubicBezTo>
                  <a:cubicBezTo>
                    <a:pt x="148" y="66"/>
                    <a:pt x="149" y="66"/>
                    <a:pt x="149" y="67"/>
                  </a:cubicBezTo>
                  <a:cubicBezTo>
                    <a:pt x="149" y="67"/>
                    <a:pt x="153" y="68"/>
                    <a:pt x="153" y="69"/>
                  </a:cubicBezTo>
                  <a:cubicBezTo>
                    <a:pt x="153" y="70"/>
                    <a:pt x="150" y="70"/>
                    <a:pt x="151" y="71"/>
                  </a:cubicBezTo>
                  <a:cubicBezTo>
                    <a:pt x="152" y="72"/>
                    <a:pt x="153" y="70"/>
                    <a:pt x="154" y="70"/>
                  </a:cubicBezTo>
                  <a:cubicBezTo>
                    <a:pt x="155" y="70"/>
                    <a:pt x="155" y="73"/>
                    <a:pt x="156" y="72"/>
                  </a:cubicBezTo>
                  <a:cubicBezTo>
                    <a:pt x="158" y="72"/>
                    <a:pt x="159" y="73"/>
                    <a:pt x="160" y="75"/>
                  </a:cubicBezTo>
                  <a:cubicBezTo>
                    <a:pt x="161" y="76"/>
                    <a:pt x="160" y="78"/>
                    <a:pt x="160" y="79"/>
                  </a:cubicBezTo>
                  <a:cubicBezTo>
                    <a:pt x="160" y="79"/>
                    <a:pt x="162" y="79"/>
                    <a:pt x="164" y="78"/>
                  </a:cubicBezTo>
                  <a:cubicBezTo>
                    <a:pt x="165" y="78"/>
                    <a:pt x="166" y="79"/>
                    <a:pt x="167" y="80"/>
                  </a:cubicBezTo>
                  <a:cubicBezTo>
                    <a:pt x="168" y="81"/>
                    <a:pt x="163" y="83"/>
                    <a:pt x="164" y="82"/>
                  </a:cubicBezTo>
                  <a:cubicBezTo>
                    <a:pt x="164" y="81"/>
                    <a:pt x="161" y="78"/>
                    <a:pt x="158" y="80"/>
                  </a:cubicBezTo>
                  <a:cubicBezTo>
                    <a:pt x="155" y="81"/>
                    <a:pt x="157" y="82"/>
                    <a:pt x="157" y="83"/>
                  </a:cubicBezTo>
                  <a:cubicBezTo>
                    <a:pt x="158" y="84"/>
                    <a:pt x="155" y="86"/>
                    <a:pt x="152" y="85"/>
                  </a:cubicBezTo>
                  <a:cubicBezTo>
                    <a:pt x="149" y="84"/>
                    <a:pt x="150" y="85"/>
                    <a:pt x="149" y="85"/>
                  </a:cubicBezTo>
                  <a:cubicBezTo>
                    <a:pt x="148" y="85"/>
                    <a:pt x="146" y="87"/>
                    <a:pt x="148" y="88"/>
                  </a:cubicBezTo>
                  <a:cubicBezTo>
                    <a:pt x="149" y="89"/>
                    <a:pt x="151" y="88"/>
                    <a:pt x="153" y="88"/>
                  </a:cubicBezTo>
                  <a:cubicBezTo>
                    <a:pt x="155" y="88"/>
                    <a:pt x="155" y="89"/>
                    <a:pt x="155" y="88"/>
                  </a:cubicBezTo>
                  <a:cubicBezTo>
                    <a:pt x="155" y="87"/>
                    <a:pt x="157" y="87"/>
                    <a:pt x="158" y="88"/>
                  </a:cubicBezTo>
                  <a:cubicBezTo>
                    <a:pt x="160" y="88"/>
                    <a:pt x="159" y="90"/>
                    <a:pt x="161" y="90"/>
                  </a:cubicBezTo>
                  <a:cubicBezTo>
                    <a:pt x="163" y="90"/>
                    <a:pt x="161" y="92"/>
                    <a:pt x="162" y="93"/>
                  </a:cubicBezTo>
                  <a:cubicBezTo>
                    <a:pt x="163" y="94"/>
                    <a:pt x="167" y="94"/>
                    <a:pt x="168" y="95"/>
                  </a:cubicBezTo>
                  <a:cubicBezTo>
                    <a:pt x="169" y="96"/>
                    <a:pt x="174" y="98"/>
                    <a:pt x="175" y="98"/>
                  </a:cubicBezTo>
                  <a:cubicBezTo>
                    <a:pt x="176" y="97"/>
                    <a:pt x="171" y="92"/>
                    <a:pt x="169" y="91"/>
                  </a:cubicBezTo>
                  <a:cubicBezTo>
                    <a:pt x="168" y="91"/>
                    <a:pt x="171" y="90"/>
                    <a:pt x="173" y="92"/>
                  </a:cubicBezTo>
                  <a:cubicBezTo>
                    <a:pt x="175" y="94"/>
                    <a:pt x="178" y="94"/>
                    <a:pt x="179" y="92"/>
                  </a:cubicBezTo>
                  <a:cubicBezTo>
                    <a:pt x="180" y="91"/>
                    <a:pt x="178" y="91"/>
                    <a:pt x="178" y="90"/>
                  </a:cubicBezTo>
                  <a:cubicBezTo>
                    <a:pt x="178" y="88"/>
                    <a:pt x="177" y="87"/>
                    <a:pt x="175" y="87"/>
                  </a:cubicBezTo>
                  <a:cubicBezTo>
                    <a:pt x="174" y="87"/>
                    <a:pt x="170" y="84"/>
                    <a:pt x="172" y="83"/>
                  </a:cubicBezTo>
                  <a:cubicBezTo>
                    <a:pt x="173" y="82"/>
                    <a:pt x="171" y="82"/>
                    <a:pt x="172" y="80"/>
                  </a:cubicBezTo>
                  <a:cubicBezTo>
                    <a:pt x="173" y="79"/>
                    <a:pt x="174" y="82"/>
                    <a:pt x="175" y="82"/>
                  </a:cubicBezTo>
                  <a:close/>
                  <a:moveTo>
                    <a:pt x="154" y="77"/>
                  </a:moveTo>
                  <a:cubicBezTo>
                    <a:pt x="155" y="76"/>
                    <a:pt x="155" y="75"/>
                    <a:pt x="154" y="74"/>
                  </a:cubicBezTo>
                  <a:cubicBezTo>
                    <a:pt x="153" y="73"/>
                    <a:pt x="152" y="73"/>
                    <a:pt x="151" y="73"/>
                  </a:cubicBezTo>
                  <a:cubicBezTo>
                    <a:pt x="150" y="73"/>
                    <a:pt x="148" y="75"/>
                    <a:pt x="149" y="76"/>
                  </a:cubicBezTo>
                  <a:cubicBezTo>
                    <a:pt x="150" y="78"/>
                    <a:pt x="152" y="77"/>
                    <a:pt x="154" y="77"/>
                  </a:cubicBezTo>
                  <a:close/>
                  <a:moveTo>
                    <a:pt x="141" y="50"/>
                  </a:moveTo>
                  <a:cubicBezTo>
                    <a:pt x="140" y="51"/>
                    <a:pt x="142" y="51"/>
                    <a:pt x="142" y="53"/>
                  </a:cubicBezTo>
                  <a:cubicBezTo>
                    <a:pt x="142" y="54"/>
                    <a:pt x="144" y="55"/>
                    <a:pt x="146" y="54"/>
                  </a:cubicBezTo>
                  <a:cubicBezTo>
                    <a:pt x="147" y="53"/>
                    <a:pt x="151" y="54"/>
                    <a:pt x="151" y="53"/>
                  </a:cubicBezTo>
                  <a:cubicBezTo>
                    <a:pt x="151" y="52"/>
                    <a:pt x="147" y="50"/>
                    <a:pt x="145" y="50"/>
                  </a:cubicBezTo>
                  <a:cubicBezTo>
                    <a:pt x="144" y="50"/>
                    <a:pt x="141" y="49"/>
                    <a:pt x="141" y="50"/>
                  </a:cubicBezTo>
                  <a:close/>
                  <a:moveTo>
                    <a:pt x="179" y="138"/>
                  </a:moveTo>
                  <a:cubicBezTo>
                    <a:pt x="180" y="138"/>
                    <a:pt x="186" y="141"/>
                    <a:pt x="186" y="140"/>
                  </a:cubicBezTo>
                  <a:cubicBezTo>
                    <a:pt x="186" y="139"/>
                    <a:pt x="179" y="137"/>
                    <a:pt x="179" y="138"/>
                  </a:cubicBezTo>
                  <a:close/>
                  <a:moveTo>
                    <a:pt x="206" y="144"/>
                  </a:moveTo>
                  <a:cubicBezTo>
                    <a:pt x="205" y="144"/>
                    <a:pt x="205" y="143"/>
                    <a:pt x="205" y="142"/>
                  </a:cubicBezTo>
                  <a:cubicBezTo>
                    <a:pt x="206" y="142"/>
                    <a:pt x="205" y="142"/>
                    <a:pt x="205" y="142"/>
                  </a:cubicBezTo>
                  <a:cubicBezTo>
                    <a:pt x="204" y="142"/>
                    <a:pt x="204" y="140"/>
                    <a:pt x="205" y="140"/>
                  </a:cubicBezTo>
                  <a:cubicBezTo>
                    <a:pt x="205" y="139"/>
                    <a:pt x="203" y="138"/>
                    <a:pt x="203" y="139"/>
                  </a:cubicBezTo>
                  <a:cubicBezTo>
                    <a:pt x="203" y="140"/>
                    <a:pt x="201" y="139"/>
                    <a:pt x="201" y="139"/>
                  </a:cubicBezTo>
                  <a:cubicBezTo>
                    <a:pt x="201" y="138"/>
                    <a:pt x="199" y="138"/>
                    <a:pt x="200" y="137"/>
                  </a:cubicBezTo>
                  <a:cubicBezTo>
                    <a:pt x="200" y="137"/>
                    <a:pt x="198" y="137"/>
                    <a:pt x="198" y="137"/>
                  </a:cubicBezTo>
                  <a:cubicBezTo>
                    <a:pt x="198" y="138"/>
                    <a:pt x="197" y="137"/>
                    <a:pt x="198" y="136"/>
                  </a:cubicBezTo>
                  <a:cubicBezTo>
                    <a:pt x="199" y="135"/>
                    <a:pt x="199" y="134"/>
                    <a:pt x="200" y="133"/>
                  </a:cubicBezTo>
                  <a:cubicBezTo>
                    <a:pt x="201" y="133"/>
                    <a:pt x="200" y="132"/>
                    <a:pt x="199" y="132"/>
                  </a:cubicBezTo>
                  <a:cubicBezTo>
                    <a:pt x="198" y="133"/>
                    <a:pt x="195" y="137"/>
                    <a:pt x="195" y="138"/>
                  </a:cubicBezTo>
                  <a:cubicBezTo>
                    <a:pt x="195" y="139"/>
                    <a:pt x="195" y="140"/>
                    <a:pt x="194" y="140"/>
                  </a:cubicBezTo>
                  <a:cubicBezTo>
                    <a:pt x="193" y="140"/>
                    <a:pt x="192" y="141"/>
                    <a:pt x="193" y="141"/>
                  </a:cubicBezTo>
                  <a:cubicBezTo>
                    <a:pt x="193" y="142"/>
                    <a:pt x="191" y="143"/>
                    <a:pt x="192" y="144"/>
                  </a:cubicBezTo>
                  <a:cubicBezTo>
                    <a:pt x="193" y="145"/>
                    <a:pt x="194" y="144"/>
                    <a:pt x="195" y="144"/>
                  </a:cubicBezTo>
                  <a:cubicBezTo>
                    <a:pt x="197" y="144"/>
                    <a:pt x="198" y="144"/>
                    <a:pt x="199" y="143"/>
                  </a:cubicBezTo>
                  <a:cubicBezTo>
                    <a:pt x="200" y="143"/>
                    <a:pt x="200" y="144"/>
                    <a:pt x="201" y="144"/>
                  </a:cubicBezTo>
                  <a:cubicBezTo>
                    <a:pt x="202" y="144"/>
                    <a:pt x="200" y="145"/>
                    <a:pt x="200" y="146"/>
                  </a:cubicBezTo>
                  <a:cubicBezTo>
                    <a:pt x="200" y="146"/>
                    <a:pt x="201" y="145"/>
                    <a:pt x="202" y="145"/>
                  </a:cubicBezTo>
                  <a:cubicBezTo>
                    <a:pt x="203" y="144"/>
                    <a:pt x="204" y="145"/>
                    <a:pt x="204" y="146"/>
                  </a:cubicBezTo>
                  <a:cubicBezTo>
                    <a:pt x="203" y="146"/>
                    <a:pt x="206" y="147"/>
                    <a:pt x="207" y="146"/>
                  </a:cubicBezTo>
                  <a:cubicBezTo>
                    <a:pt x="207" y="145"/>
                    <a:pt x="206" y="143"/>
                    <a:pt x="206" y="144"/>
                  </a:cubicBezTo>
                  <a:close/>
                  <a:moveTo>
                    <a:pt x="19" y="125"/>
                  </a:moveTo>
                  <a:cubicBezTo>
                    <a:pt x="17" y="126"/>
                    <a:pt x="22" y="130"/>
                    <a:pt x="23" y="130"/>
                  </a:cubicBezTo>
                  <a:cubicBezTo>
                    <a:pt x="23" y="129"/>
                    <a:pt x="22" y="128"/>
                    <a:pt x="22" y="126"/>
                  </a:cubicBezTo>
                  <a:cubicBezTo>
                    <a:pt x="22" y="125"/>
                    <a:pt x="21" y="124"/>
                    <a:pt x="19" y="125"/>
                  </a:cubicBezTo>
                  <a:close/>
                  <a:moveTo>
                    <a:pt x="189" y="148"/>
                  </a:moveTo>
                  <a:cubicBezTo>
                    <a:pt x="188" y="148"/>
                    <a:pt x="189" y="147"/>
                    <a:pt x="189" y="147"/>
                  </a:cubicBezTo>
                  <a:cubicBezTo>
                    <a:pt x="189" y="146"/>
                    <a:pt x="188" y="147"/>
                    <a:pt x="187" y="148"/>
                  </a:cubicBezTo>
                  <a:cubicBezTo>
                    <a:pt x="187" y="148"/>
                    <a:pt x="186" y="149"/>
                    <a:pt x="186" y="149"/>
                  </a:cubicBezTo>
                  <a:cubicBezTo>
                    <a:pt x="186" y="150"/>
                    <a:pt x="186" y="150"/>
                    <a:pt x="185" y="150"/>
                  </a:cubicBezTo>
                  <a:cubicBezTo>
                    <a:pt x="185" y="150"/>
                    <a:pt x="181" y="150"/>
                    <a:pt x="181" y="149"/>
                  </a:cubicBezTo>
                  <a:cubicBezTo>
                    <a:pt x="181" y="148"/>
                    <a:pt x="179" y="148"/>
                    <a:pt x="179" y="147"/>
                  </a:cubicBezTo>
                  <a:cubicBezTo>
                    <a:pt x="179" y="146"/>
                    <a:pt x="177" y="146"/>
                    <a:pt x="178" y="145"/>
                  </a:cubicBezTo>
                  <a:cubicBezTo>
                    <a:pt x="179" y="144"/>
                    <a:pt x="178" y="143"/>
                    <a:pt x="177" y="144"/>
                  </a:cubicBezTo>
                  <a:cubicBezTo>
                    <a:pt x="176" y="145"/>
                    <a:pt x="176" y="144"/>
                    <a:pt x="177" y="143"/>
                  </a:cubicBezTo>
                  <a:cubicBezTo>
                    <a:pt x="178" y="143"/>
                    <a:pt x="181" y="142"/>
                    <a:pt x="179" y="140"/>
                  </a:cubicBezTo>
                  <a:cubicBezTo>
                    <a:pt x="178" y="138"/>
                    <a:pt x="171" y="141"/>
                    <a:pt x="169" y="142"/>
                  </a:cubicBezTo>
                  <a:cubicBezTo>
                    <a:pt x="168" y="143"/>
                    <a:pt x="165" y="146"/>
                    <a:pt x="164" y="146"/>
                  </a:cubicBezTo>
                  <a:cubicBezTo>
                    <a:pt x="163" y="146"/>
                    <a:pt x="166" y="144"/>
                    <a:pt x="166" y="144"/>
                  </a:cubicBezTo>
                  <a:cubicBezTo>
                    <a:pt x="167" y="143"/>
                    <a:pt x="166" y="142"/>
                    <a:pt x="167" y="143"/>
                  </a:cubicBezTo>
                  <a:cubicBezTo>
                    <a:pt x="167" y="143"/>
                    <a:pt x="169" y="140"/>
                    <a:pt x="170" y="140"/>
                  </a:cubicBezTo>
                  <a:cubicBezTo>
                    <a:pt x="171" y="139"/>
                    <a:pt x="172" y="139"/>
                    <a:pt x="173" y="139"/>
                  </a:cubicBezTo>
                  <a:cubicBezTo>
                    <a:pt x="173" y="138"/>
                    <a:pt x="173" y="138"/>
                    <a:pt x="174" y="137"/>
                  </a:cubicBezTo>
                  <a:cubicBezTo>
                    <a:pt x="175" y="136"/>
                    <a:pt x="188" y="136"/>
                    <a:pt x="189" y="136"/>
                  </a:cubicBezTo>
                  <a:cubicBezTo>
                    <a:pt x="190" y="136"/>
                    <a:pt x="192" y="134"/>
                    <a:pt x="193" y="133"/>
                  </a:cubicBezTo>
                  <a:cubicBezTo>
                    <a:pt x="194" y="132"/>
                    <a:pt x="195" y="132"/>
                    <a:pt x="196" y="133"/>
                  </a:cubicBezTo>
                  <a:cubicBezTo>
                    <a:pt x="198" y="133"/>
                    <a:pt x="199" y="131"/>
                    <a:pt x="199" y="131"/>
                  </a:cubicBezTo>
                  <a:cubicBezTo>
                    <a:pt x="200" y="130"/>
                    <a:pt x="200" y="130"/>
                    <a:pt x="199" y="130"/>
                  </a:cubicBezTo>
                  <a:cubicBezTo>
                    <a:pt x="198" y="129"/>
                    <a:pt x="198" y="129"/>
                    <a:pt x="199" y="129"/>
                  </a:cubicBezTo>
                  <a:cubicBezTo>
                    <a:pt x="199" y="129"/>
                    <a:pt x="200" y="128"/>
                    <a:pt x="200" y="128"/>
                  </a:cubicBezTo>
                  <a:cubicBezTo>
                    <a:pt x="200" y="127"/>
                    <a:pt x="200" y="127"/>
                    <a:pt x="199" y="126"/>
                  </a:cubicBezTo>
                  <a:cubicBezTo>
                    <a:pt x="198" y="124"/>
                    <a:pt x="197" y="126"/>
                    <a:pt x="196" y="126"/>
                  </a:cubicBezTo>
                  <a:cubicBezTo>
                    <a:pt x="195" y="126"/>
                    <a:pt x="197" y="125"/>
                    <a:pt x="196" y="124"/>
                  </a:cubicBezTo>
                  <a:cubicBezTo>
                    <a:pt x="195" y="124"/>
                    <a:pt x="194" y="124"/>
                    <a:pt x="192" y="125"/>
                  </a:cubicBezTo>
                  <a:cubicBezTo>
                    <a:pt x="191" y="126"/>
                    <a:pt x="191" y="125"/>
                    <a:pt x="190" y="126"/>
                  </a:cubicBezTo>
                  <a:cubicBezTo>
                    <a:pt x="189" y="127"/>
                    <a:pt x="189" y="126"/>
                    <a:pt x="190" y="125"/>
                  </a:cubicBezTo>
                  <a:cubicBezTo>
                    <a:pt x="190" y="125"/>
                    <a:pt x="191" y="125"/>
                    <a:pt x="191" y="125"/>
                  </a:cubicBezTo>
                  <a:cubicBezTo>
                    <a:pt x="191" y="124"/>
                    <a:pt x="192" y="125"/>
                    <a:pt x="193" y="124"/>
                  </a:cubicBezTo>
                  <a:cubicBezTo>
                    <a:pt x="194" y="123"/>
                    <a:pt x="195" y="123"/>
                    <a:pt x="196" y="123"/>
                  </a:cubicBezTo>
                  <a:cubicBezTo>
                    <a:pt x="196" y="122"/>
                    <a:pt x="195" y="121"/>
                    <a:pt x="194" y="122"/>
                  </a:cubicBezTo>
                  <a:cubicBezTo>
                    <a:pt x="193" y="122"/>
                    <a:pt x="192" y="120"/>
                    <a:pt x="191" y="121"/>
                  </a:cubicBezTo>
                  <a:cubicBezTo>
                    <a:pt x="191" y="121"/>
                    <a:pt x="191" y="120"/>
                    <a:pt x="190" y="120"/>
                  </a:cubicBezTo>
                  <a:cubicBezTo>
                    <a:pt x="189" y="121"/>
                    <a:pt x="189" y="120"/>
                    <a:pt x="188" y="119"/>
                  </a:cubicBezTo>
                  <a:cubicBezTo>
                    <a:pt x="188" y="118"/>
                    <a:pt x="186" y="117"/>
                    <a:pt x="184" y="116"/>
                  </a:cubicBezTo>
                  <a:cubicBezTo>
                    <a:pt x="183" y="116"/>
                    <a:pt x="184" y="115"/>
                    <a:pt x="185" y="116"/>
                  </a:cubicBezTo>
                  <a:cubicBezTo>
                    <a:pt x="185" y="116"/>
                    <a:pt x="186" y="115"/>
                    <a:pt x="187" y="115"/>
                  </a:cubicBezTo>
                  <a:cubicBezTo>
                    <a:pt x="187" y="114"/>
                    <a:pt x="186" y="114"/>
                    <a:pt x="186" y="114"/>
                  </a:cubicBezTo>
                  <a:cubicBezTo>
                    <a:pt x="185" y="114"/>
                    <a:pt x="185" y="113"/>
                    <a:pt x="185" y="112"/>
                  </a:cubicBezTo>
                  <a:cubicBezTo>
                    <a:pt x="185" y="112"/>
                    <a:pt x="184" y="111"/>
                    <a:pt x="184" y="111"/>
                  </a:cubicBezTo>
                  <a:cubicBezTo>
                    <a:pt x="184" y="110"/>
                    <a:pt x="183" y="110"/>
                    <a:pt x="183" y="109"/>
                  </a:cubicBezTo>
                  <a:cubicBezTo>
                    <a:pt x="183" y="109"/>
                    <a:pt x="182" y="108"/>
                    <a:pt x="182" y="108"/>
                  </a:cubicBezTo>
                  <a:cubicBezTo>
                    <a:pt x="182" y="107"/>
                    <a:pt x="180" y="106"/>
                    <a:pt x="180" y="105"/>
                  </a:cubicBezTo>
                  <a:cubicBezTo>
                    <a:pt x="180" y="104"/>
                    <a:pt x="180" y="104"/>
                    <a:pt x="179" y="103"/>
                  </a:cubicBezTo>
                  <a:cubicBezTo>
                    <a:pt x="179" y="102"/>
                    <a:pt x="179" y="102"/>
                    <a:pt x="178" y="104"/>
                  </a:cubicBezTo>
                  <a:cubicBezTo>
                    <a:pt x="178" y="105"/>
                    <a:pt x="177" y="105"/>
                    <a:pt x="177" y="105"/>
                  </a:cubicBezTo>
                  <a:cubicBezTo>
                    <a:pt x="178" y="106"/>
                    <a:pt x="177" y="106"/>
                    <a:pt x="177" y="107"/>
                  </a:cubicBezTo>
                  <a:cubicBezTo>
                    <a:pt x="176" y="107"/>
                    <a:pt x="177" y="108"/>
                    <a:pt x="176" y="108"/>
                  </a:cubicBezTo>
                  <a:cubicBezTo>
                    <a:pt x="176" y="108"/>
                    <a:pt x="176" y="110"/>
                    <a:pt x="176" y="109"/>
                  </a:cubicBezTo>
                  <a:cubicBezTo>
                    <a:pt x="175" y="108"/>
                    <a:pt x="174" y="108"/>
                    <a:pt x="174" y="109"/>
                  </a:cubicBezTo>
                  <a:cubicBezTo>
                    <a:pt x="174" y="110"/>
                    <a:pt x="173" y="110"/>
                    <a:pt x="172" y="110"/>
                  </a:cubicBezTo>
                  <a:cubicBezTo>
                    <a:pt x="171" y="110"/>
                    <a:pt x="171" y="109"/>
                    <a:pt x="171" y="109"/>
                  </a:cubicBezTo>
                  <a:cubicBezTo>
                    <a:pt x="170" y="110"/>
                    <a:pt x="170" y="108"/>
                    <a:pt x="169" y="108"/>
                  </a:cubicBezTo>
                  <a:cubicBezTo>
                    <a:pt x="168" y="108"/>
                    <a:pt x="168" y="108"/>
                    <a:pt x="168" y="107"/>
                  </a:cubicBezTo>
                  <a:cubicBezTo>
                    <a:pt x="168" y="107"/>
                    <a:pt x="167" y="106"/>
                    <a:pt x="167" y="106"/>
                  </a:cubicBezTo>
                  <a:cubicBezTo>
                    <a:pt x="168" y="105"/>
                    <a:pt x="167" y="104"/>
                    <a:pt x="167" y="103"/>
                  </a:cubicBezTo>
                  <a:cubicBezTo>
                    <a:pt x="167" y="102"/>
                    <a:pt x="168" y="102"/>
                    <a:pt x="168" y="101"/>
                  </a:cubicBezTo>
                  <a:cubicBezTo>
                    <a:pt x="168" y="101"/>
                    <a:pt x="167" y="101"/>
                    <a:pt x="166" y="101"/>
                  </a:cubicBezTo>
                  <a:cubicBezTo>
                    <a:pt x="166" y="101"/>
                    <a:pt x="166" y="101"/>
                    <a:pt x="165" y="101"/>
                  </a:cubicBezTo>
                  <a:cubicBezTo>
                    <a:pt x="164" y="101"/>
                    <a:pt x="162" y="101"/>
                    <a:pt x="162" y="100"/>
                  </a:cubicBezTo>
                  <a:cubicBezTo>
                    <a:pt x="162" y="99"/>
                    <a:pt x="162" y="99"/>
                    <a:pt x="161" y="98"/>
                  </a:cubicBezTo>
                  <a:cubicBezTo>
                    <a:pt x="161" y="97"/>
                    <a:pt x="160" y="98"/>
                    <a:pt x="160" y="97"/>
                  </a:cubicBezTo>
                  <a:cubicBezTo>
                    <a:pt x="160" y="97"/>
                    <a:pt x="160" y="97"/>
                    <a:pt x="159" y="96"/>
                  </a:cubicBezTo>
                  <a:cubicBezTo>
                    <a:pt x="158" y="96"/>
                    <a:pt x="158" y="96"/>
                    <a:pt x="157" y="96"/>
                  </a:cubicBezTo>
                  <a:cubicBezTo>
                    <a:pt x="157" y="96"/>
                    <a:pt x="156" y="96"/>
                    <a:pt x="155" y="96"/>
                  </a:cubicBezTo>
                  <a:cubicBezTo>
                    <a:pt x="155" y="97"/>
                    <a:pt x="153" y="96"/>
                    <a:pt x="153" y="96"/>
                  </a:cubicBezTo>
                  <a:cubicBezTo>
                    <a:pt x="153" y="96"/>
                    <a:pt x="152" y="96"/>
                    <a:pt x="151" y="95"/>
                  </a:cubicBezTo>
                  <a:cubicBezTo>
                    <a:pt x="150" y="95"/>
                    <a:pt x="148" y="95"/>
                    <a:pt x="148" y="95"/>
                  </a:cubicBezTo>
                  <a:cubicBezTo>
                    <a:pt x="148" y="96"/>
                    <a:pt x="147" y="96"/>
                    <a:pt x="147" y="97"/>
                  </a:cubicBezTo>
                  <a:cubicBezTo>
                    <a:pt x="147" y="98"/>
                    <a:pt x="148" y="98"/>
                    <a:pt x="149" y="99"/>
                  </a:cubicBezTo>
                  <a:cubicBezTo>
                    <a:pt x="149" y="99"/>
                    <a:pt x="148" y="99"/>
                    <a:pt x="148" y="100"/>
                  </a:cubicBezTo>
                  <a:cubicBezTo>
                    <a:pt x="148" y="101"/>
                    <a:pt x="147" y="101"/>
                    <a:pt x="147" y="101"/>
                  </a:cubicBezTo>
                  <a:cubicBezTo>
                    <a:pt x="147" y="101"/>
                    <a:pt x="148" y="101"/>
                    <a:pt x="148" y="102"/>
                  </a:cubicBezTo>
                  <a:cubicBezTo>
                    <a:pt x="148" y="103"/>
                    <a:pt x="149" y="103"/>
                    <a:pt x="149" y="104"/>
                  </a:cubicBezTo>
                  <a:cubicBezTo>
                    <a:pt x="149" y="106"/>
                    <a:pt x="149" y="105"/>
                    <a:pt x="148" y="106"/>
                  </a:cubicBezTo>
                  <a:cubicBezTo>
                    <a:pt x="148" y="106"/>
                    <a:pt x="148" y="106"/>
                    <a:pt x="147" y="107"/>
                  </a:cubicBezTo>
                  <a:cubicBezTo>
                    <a:pt x="147" y="108"/>
                    <a:pt x="146" y="109"/>
                    <a:pt x="147" y="109"/>
                  </a:cubicBezTo>
                  <a:cubicBezTo>
                    <a:pt x="147" y="110"/>
                    <a:pt x="149" y="111"/>
                    <a:pt x="150" y="112"/>
                  </a:cubicBezTo>
                  <a:cubicBezTo>
                    <a:pt x="151" y="114"/>
                    <a:pt x="151" y="116"/>
                    <a:pt x="151" y="117"/>
                  </a:cubicBezTo>
                  <a:cubicBezTo>
                    <a:pt x="150" y="119"/>
                    <a:pt x="149" y="119"/>
                    <a:pt x="147" y="120"/>
                  </a:cubicBezTo>
                  <a:cubicBezTo>
                    <a:pt x="146" y="122"/>
                    <a:pt x="145" y="122"/>
                    <a:pt x="144" y="122"/>
                  </a:cubicBezTo>
                  <a:cubicBezTo>
                    <a:pt x="143" y="122"/>
                    <a:pt x="144" y="123"/>
                    <a:pt x="145" y="124"/>
                  </a:cubicBezTo>
                  <a:cubicBezTo>
                    <a:pt x="146" y="125"/>
                    <a:pt x="145" y="125"/>
                    <a:pt x="145" y="126"/>
                  </a:cubicBezTo>
                  <a:cubicBezTo>
                    <a:pt x="146" y="127"/>
                    <a:pt x="145" y="128"/>
                    <a:pt x="146" y="129"/>
                  </a:cubicBezTo>
                  <a:cubicBezTo>
                    <a:pt x="147" y="130"/>
                    <a:pt x="146" y="130"/>
                    <a:pt x="145" y="131"/>
                  </a:cubicBezTo>
                  <a:cubicBezTo>
                    <a:pt x="145" y="132"/>
                    <a:pt x="146" y="131"/>
                    <a:pt x="146" y="132"/>
                  </a:cubicBezTo>
                  <a:cubicBezTo>
                    <a:pt x="146" y="133"/>
                    <a:pt x="145" y="133"/>
                    <a:pt x="145" y="132"/>
                  </a:cubicBezTo>
                  <a:cubicBezTo>
                    <a:pt x="144" y="132"/>
                    <a:pt x="143" y="133"/>
                    <a:pt x="143" y="134"/>
                  </a:cubicBezTo>
                  <a:cubicBezTo>
                    <a:pt x="143" y="134"/>
                    <a:pt x="142" y="133"/>
                    <a:pt x="142" y="133"/>
                  </a:cubicBezTo>
                  <a:cubicBezTo>
                    <a:pt x="141" y="133"/>
                    <a:pt x="142" y="132"/>
                    <a:pt x="141" y="131"/>
                  </a:cubicBezTo>
                  <a:cubicBezTo>
                    <a:pt x="140" y="130"/>
                    <a:pt x="139" y="130"/>
                    <a:pt x="139" y="130"/>
                  </a:cubicBezTo>
                  <a:cubicBezTo>
                    <a:pt x="139" y="129"/>
                    <a:pt x="137" y="128"/>
                    <a:pt x="137" y="128"/>
                  </a:cubicBezTo>
                  <a:cubicBezTo>
                    <a:pt x="137" y="127"/>
                    <a:pt x="138" y="125"/>
                    <a:pt x="137" y="124"/>
                  </a:cubicBezTo>
                  <a:cubicBezTo>
                    <a:pt x="137" y="123"/>
                    <a:pt x="137" y="123"/>
                    <a:pt x="138" y="122"/>
                  </a:cubicBezTo>
                  <a:cubicBezTo>
                    <a:pt x="138" y="122"/>
                    <a:pt x="137" y="121"/>
                    <a:pt x="136" y="121"/>
                  </a:cubicBezTo>
                  <a:cubicBezTo>
                    <a:pt x="135" y="121"/>
                    <a:pt x="134" y="120"/>
                    <a:pt x="133" y="120"/>
                  </a:cubicBezTo>
                  <a:cubicBezTo>
                    <a:pt x="131" y="121"/>
                    <a:pt x="131" y="120"/>
                    <a:pt x="130" y="120"/>
                  </a:cubicBezTo>
                  <a:cubicBezTo>
                    <a:pt x="130" y="120"/>
                    <a:pt x="129" y="119"/>
                    <a:pt x="127" y="118"/>
                  </a:cubicBezTo>
                  <a:cubicBezTo>
                    <a:pt x="126" y="118"/>
                    <a:pt x="125" y="117"/>
                    <a:pt x="125" y="117"/>
                  </a:cubicBezTo>
                  <a:cubicBezTo>
                    <a:pt x="125" y="116"/>
                    <a:pt x="123" y="116"/>
                    <a:pt x="123" y="115"/>
                  </a:cubicBezTo>
                  <a:cubicBezTo>
                    <a:pt x="122" y="115"/>
                    <a:pt x="121" y="115"/>
                    <a:pt x="120" y="115"/>
                  </a:cubicBezTo>
                  <a:cubicBezTo>
                    <a:pt x="119" y="115"/>
                    <a:pt x="118" y="114"/>
                    <a:pt x="117" y="114"/>
                  </a:cubicBezTo>
                  <a:cubicBezTo>
                    <a:pt x="116" y="114"/>
                    <a:pt x="114" y="115"/>
                    <a:pt x="113" y="115"/>
                  </a:cubicBezTo>
                  <a:cubicBezTo>
                    <a:pt x="113" y="115"/>
                    <a:pt x="114" y="114"/>
                    <a:pt x="114" y="114"/>
                  </a:cubicBezTo>
                  <a:cubicBezTo>
                    <a:pt x="114" y="113"/>
                    <a:pt x="113" y="112"/>
                    <a:pt x="113" y="111"/>
                  </a:cubicBezTo>
                  <a:cubicBezTo>
                    <a:pt x="113" y="110"/>
                    <a:pt x="112" y="108"/>
                    <a:pt x="111" y="109"/>
                  </a:cubicBezTo>
                  <a:cubicBezTo>
                    <a:pt x="110" y="109"/>
                    <a:pt x="109" y="108"/>
                    <a:pt x="108" y="108"/>
                  </a:cubicBezTo>
                  <a:cubicBezTo>
                    <a:pt x="108" y="108"/>
                    <a:pt x="108" y="105"/>
                    <a:pt x="108" y="104"/>
                  </a:cubicBezTo>
                  <a:cubicBezTo>
                    <a:pt x="109" y="102"/>
                    <a:pt x="110" y="100"/>
                    <a:pt x="110" y="100"/>
                  </a:cubicBezTo>
                  <a:cubicBezTo>
                    <a:pt x="110" y="99"/>
                    <a:pt x="111" y="99"/>
                    <a:pt x="112" y="98"/>
                  </a:cubicBezTo>
                  <a:cubicBezTo>
                    <a:pt x="112" y="98"/>
                    <a:pt x="112" y="97"/>
                    <a:pt x="113" y="97"/>
                  </a:cubicBezTo>
                  <a:cubicBezTo>
                    <a:pt x="113" y="96"/>
                    <a:pt x="113" y="96"/>
                    <a:pt x="114" y="96"/>
                  </a:cubicBezTo>
                  <a:cubicBezTo>
                    <a:pt x="114" y="95"/>
                    <a:pt x="115" y="95"/>
                    <a:pt x="114" y="95"/>
                  </a:cubicBezTo>
                  <a:cubicBezTo>
                    <a:pt x="114" y="94"/>
                    <a:pt x="114" y="94"/>
                    <a:pt x="115" y="94"/>
                  </a:cubicBezTo>
                  <a:cubicBezTo>
                    <a:pt x="116" y="94"/>
                    <a:pt x="118" y="94"/>
                    <a:pt x="118" y="93"/>
                  </a:cubicBezTo>
                  <a:cubicBezTo>
                    <a:pt x="118" y="91"/>
                    <a:pt x="115" y="92"/>
                    <a:pt x="115" y="91"/>
                  </a:cubicBezTo>
                  <a:cubicBezTo>
                    <a:pt x="115" y="90"/>
                    <a:pt x="111" y="90"/>
                    <a:pt x="111" y="90"/>
                  </a:cubicBezTo>
                  <a:cubicBezTo>
                    <a:pt x="111" y="89"/>
                    <a:pt x="115" y="90"/>
                    <a:pt x="116" y="91"/>
                  </a:cubicBezTo>
                  <a:cubicBezTo>
                    <a:pt x="117" y="91"/>
                    <a:pt x="118" y="91"/>
                    <a:pt x="119" y="91"/>
                  </a:cubicBezTo>
                  <a:cubicBezTo>
                    <a:pt x="120" y="91"/>
                    <a:pt x="119" y="90"/>
                    <a:pt x="119" y="89"/>
                  </a:cubicBezTo>
                  <a:cubicBezTo>
                    <a:pt x="120" y="88"/>
                    <a:pt x="122" y="90"/>
                    <a:pt x="123" y="90"/>
                  </a:cubicBezTo>
                  <a:cubicBezTo>
                    <a:pt x="124" y="89"/>
                    <a:pt x="125" y="87"/>
                    <a:pt x="126" y="86"/>
                  </a:cubicBezTo>
                  <a:cubicBezTo>
                    <a:pt x="127" y="85"/>
                    <a:pt x="126" y="85"/>
                    <a:pt x="124" y="85"/>
                  </a:cubicBezTo>
                  <a:cubicBezTo>
                    <a:pt x="123" y="85"/>
                    <a:pt x="121" y="84"/>
                    <a:pt x="120" y="84"/>
                  </a:cubicBezTo>
                  <a:cubicBezTo>
                    <a:pt x="119" y="83"/>
                    <a:pt x="119" y="82"/>
                    <a:pt x="121" y="82"/>
                  </a:cubicBezTo>
                  <a:cubicBezTo>
                    <a:pt x="122" y="82"/>
                    <a:pt x="124" y="85"/>
                    <a:pt x="125" y="85"/>
                  </a:cubicBezTo>
                  <a:cubicBezTo>
                    <a:pt x="126" y="85"/>
                    <a:pt x="128" y="83"/>
                    <a:pt x="129" y="82"/>
                  </a:cubicBezTo>
                  <a:cubicBezTo>
                    <a:pt x="130" y="82"/>
                    <a:pt x="128" y="81"/>
                    <a:pt x="127" y="81"/>
                  </a:cubicBezTo>
                  <a:cubicBezTo>
                    <a:pt x="127" y="80"/>
                    <a:pt x="128" y="80"/>
                    <a:pt x="129" y="80"/>
                  </a:cubicBezTo>
                  <a:cubicBezTo>
                    <a:pt x="130" y="80"/>
                    <a:pt x="130" y="81"/>
                    <a:pt x="131" y="81"/>
                  </a:cubicBezTo>
                  <a:cubicBezTo>
                    <a:pt x="131" y="81"/>
                    <a:pt x="132" y="81"/>
                    <a:pt x="133" y="81"/>
                  </a:cubicBezTo>
                  <a:cubicBezTo>
                    <a:pt x="134" y="81"/>
                    <a:pt x="133" y="80"/>
                    <a:pt x="132" y="79"/>
                  </a:cubicBezTo>
                  <a:cubicBezTo>
                    <a:pt x="131" y="79"/>
                    <a:pt x="132" y="78"/>
                    <a:pt x="132" y="79"/>
                  </a:cubicBezTo>
                  <a:cubicBezTo>
                    <a:pt x="133" y="79"/>
                    <a:pt x="133" y="79"/>
                    <a:pt x="134" y="80"/>
                  </a:cubicBezTo>
                  <a:cubicBezTo>
                    <a:pt x="134" y="81"/>
                    <a:pt x="135" y="80"/>
                    <a:pt x="136" y="80"/>
                  </a:cubicBezTo>
                  <a:cubicBezTo>
                    <a:pt x="137" y="80"/>
                    <a:pt x="137" y="79"/>
                    <a:pt x="138" y="78"/>
                  </a:cubicBezTo>
                  <a:cubicBezTo>
                    <a:pt x="139" y="78"/>
                    <a:pt x="139" y="79"/>
                    <a:pt x="139" y="78"/>
                  </a:cubicBezTo>
                  <a:cubicBezTo>
                    <a:pt x="140" y="77"/>
                    <a:pt x="139" y="76"/>
                    <a:pt x="138" y="75"/>
                  </a:cubicBezTo>
                  <a:cubicBezTo>
                    <a:pt x="137" y="74"/>
                    <a:pt x="138" y="74"/>
                    <a:pt x="137" y="73"/>
                  </a:cubicBezTo>
                  <a:cubicBezTo>
                    <a:pt x="137" y="73"/>
                    <a:pt x="136" y="72"/>
                    <a:pt x="137" y="72"/>
                  </a:cubicBezTo>
                  <a:cubicBezTo>
                    <a:pt x="138" y="73"/>
                    <a:pt x="139" y="72"/>
                    <a:pt x="140" y="72"/>
                  </a:cubicBezTo>
                  <a:cubicBezTo>
                    <a:pt x="140" y="71"/>
                    <a:pt x="138" y="71"/>
                    <a:pt x="139" y="70"/>
                  </a:cubicBezTo>
                  <a:cubicBezTo>
                    <a:pt x="140" y="70"/>
                    <a:pt x="139" y="69"/>
                    <a:pt x="138" y="69"/>
                  </a:cubicBezTo>
                  <a:cubicBezTo>
                    <a:pt x="137" y="69"/>
                    <a:pt x="137" y="69"/>
                    <a:pt x="137" y="68"/>
                  </a:cubicBezTo>
                  <a:cubicBezTo>
                    <a:pt x="137" y="67"/>
                    <a:pt x="135" y="68"/>
                    <a:pt x="134" y="67"/>
                  </a:cubicBezTo>
                  <a:cubicBezTo>
                    <a:pt x="133" y="67"/>
                    <a:pt x="131" y="67"/>
                    <a:pt x="130" y="67"/>
                  </a:cubicBezTo>
                  <a:cubicBezTo>
                    <a:pt x="130" y="67"/>
                    <a:pt x="130" y="69"/>
                    <a:pt x="131" y="69"/>
                  </a:cubicBezTo>
                  <a:cubicBezTo>
                    <a:pt x="131" y="69"/>
                    <a:pt x="132" y="70"/>
                    <a:pt x="131" y="70"/>
                  </a:cubicBezTo>
                  <a:cubicBezTo>
                    <a:pt x="131" y="70"/>
                    <a:pt x="131" y="71"/>
                    <a:pt x="131" y="71"/>
                  </a:cubicBezTo>
                  <a:cubicBezTo>
                    <a:pt x="130" y="71"/>
                    <a:pt x="130" y="71"/>
                    <a:pt x="129" y="72"/>
                  </a:cubicBezTo>
                  <a:cubicBezTo>
                    <a:pt x="129" y="74"/>
                    <a:pt x="129" y="74"/>
                    <a:pt x="128" y="75"/>
                  </a:cubicBezTo>
                  <a:cubicBezTo>
                    <a:pt x="127" y="75"/>
                    <a:pt x="128" y="73"/>
                    <a:pt x="127" y="73"/>
                  </a:cubicBezTo>
                  <a:cubicBezTo>
                    <a:pt x="126" y="73"/>
                    <a:pt x="126" y="75"/>
                    <a:pt x="127" y="75"/>
                  </a:cubicBezTo>
                  <a:cubicBezTo>
                    <a:pt x="128" y="75"/>
                    <a:pt x="128" y="76"/>
                    <a:pt x="128" y="76"/>
                  </a:cubicBezTo>
                  <a:cubicBezTo>
                    <a:pt x="128" y="77"/>
                    <a:pt x="127" y="77"/>
                    <a:pt x="126" y="78"/>
                  </a:cubicBezTo>
                  <a:cubicBezTo>
                    <a:pt x="126" y="78"/>
                    <a:pt x="126" y="77"/>
                    <a:pt x="125" y="77"/>
                  </a:cubicBezTo>
                  <a:cubicBezTo>
                    <a:pt x="124" y="76"/>
                    <a:pt x="123" y="75"/>
                    <a:pt x="123" y="74"/>
                  </a:cubicBezTo>
                  <a:cubicBezTo>
                    <a:pt x="123" y="73"/>
                    <a:pt x="124" y="73"/>
                    <a:pt x="124" y="73"/>
                  </a:cubicBezTo>
                  <a:cubicBezTo>
                    <a:pt x="125" y="73"/>
                    <a:pt x="124" y="72"/>
                    <a:pt x="124" y="72"/>
                  </a:cubicBezTo>
                  <a:cubicBezTo>
                    <a:pt x="124" y="71"/>
                    <a:pt x="123" y="71"/>
                    <a:pt x="123" y="70"/>
                  </a:cubicBezTo>
                  <a:cubicBezTo>
                    <a:pt x="122" y="69"/>
                    <a:pt x="121" y="69"/>
                    <a:pt x="121" y="69"/>
                  </a:cubicBezTo>
                  <a:cubicBezTo>
                    <a:pt x="120" y="70"/>
                    <a:pt x="120" y="71"/>
                    <a:pt x="120" y="71"/>
                  </a:cubicBezTo>
                  <a:cubicBezTo>
                    <a:pt x="119" y="71"/>
                    <a:pt x="119" y="73"/>
                    <a:pt x="119" y="73"/>
                  </a:cubicBezTo>
                  <a:cubicBezTo>
                    <a:pt x="118" y="73"/>
                    <a:pt x="118" y="70"/>
                    <a:pt x="118" y="70"/>
                  </a:cubicBezTo>
                  <a:cubicBezTo>
                    <a:pt x="117" y="70"/>
                    <a:pt x="117" y="69"/>
                    <a:pt x="118" y="69"/>
                  </a:cubicBezTo>
                  <a:cubicBezTo>
                    <a:pt x="119" y="69"/>
                    <a:pt x="119" y="68"/>
                    <a:pt x="119" y="68"/>
                  </a:cubicBezTo>
                  <a:cubicBezTo>
                    <a:pt x="118" y="68"/>
                    <a:pt x="117" y="67"/>
                    <a:pt x="116" y="67"/>
                  </a:cubicBezTo>
                  <a:cubicBezTo>
                    <a:pt x="116" y="67"/>
                    <a:pt x="115" y="68"/>
                    <a:pt x="115" y="68"/>
                  </a:cubicBezTo>
                  <a:cubicBezTo>
                    <a:pt x="114" y="67"/>
                    <a:pt x="115" y="66"/>
                    <a:pt x="115" y="66"/>
                  </a:cubicBezTo>
                  <a:cubicBezTo>
                    <a:pt x="115" y="65"/>
                    <a:pt x="116" y="66"/>
                    <a:pt x="116" y="65"/>
                  </a:cubicBezTo>
                  <a:cubicBezTo>
                    <a:pt x="117" y="65"/>
                    <a:pt x="115" y="65"/>
                    <a:pt x="115" y="64"/>
                  </a:cubicBezTo>
                  <a:cubicBezTo>
                    <a:pt x="115" y="63"/>
                    <a:pt x="113" y="63"/>
                    <a:pt x="113" y="63"/>
                  </a:cubicBezTo>
                  <a:cubicBezTo>
                    <a:pt x="112" y="62"/>
                    <a:pt x="113" y="61"/>
                    <a:pt x="113" y="60"/>
                  </a:cubicBezTo>
                  <a:cubicBezTo>
                    <a:pt x="112" y="60"/>
                    <a:pt x="111" y="58"/>
                    <a:pt x="110" y="58"/>
                  </a:cubicBezTo>
                  <a:cubicBezTo>
                    <a:pt x="109" y="59"/>
                    <a:pt x="109" y="57"/>
                    <a:pt x="109" y="57"/>
                  </a:cubicBezTo>
                  <a:cubicBezTo>
                    <a:pt x="110" y="57"/>
                    <a:pt x="110" y="57"/>
                    <a:pt x="111" y="56"/>
                  </a:cubicBezTo>
                  <a:cubicBezTo>
                    <a:pt x="112" y="55"/>
                    <a:pt x="112" y="55"/>
                    <a:pt x="111" y="55"/>
                  </a:cubicBezTo>
                  <a:cubicBezTo>
                    <a:pt x="111" y="54"/>
                    <a:pt x="110" y="54"/>
                    <a:pt x="111" y="54"/>
                  </a:cubicBezTo>
                  <a:cubicBezTo>
                    <a:pt x="112" y="54"/>
                    <a:pt x="114" y="55"/>
                    <a:pt x="115" y="54"/>
                  </a:cubicBezTo>
                  <a:cubicBezTo>
                    <a:pt x="116" y="54"/>
                    <a:pt x="118" y="51"/>
                    <a:pt x="118" y="50"/>
                  </a:cubicBezTo>
                  <a:cubicBezTo>
                    <a:pt x="119" y="49"/>
                    <a:pt x="118" y="48"/>
                    <a:pt x="116" y="49"/>
                  </a:cubicBezTo>
                  <a:cubicBezTo>
                    <a:pt x="114" y="49"/>
                    <a:pt x="114" y="48"/>
                    <a:pt x="112" y="48"/>
                  </a:cubicBezTo>
                  <a:cubicBezTo>
                    <a:pt x="111" y="48"/>
                    <a:pt x="108" y="48"/>
                    <a:pt x="107" y="49"/>
                  </a:cubicBezTo>
                  <a:cubicBezTo>
                    <a:pt x="107" y="49"/>
                    <a:pt x="108" y="49"/>
                    <a:pt x="108" y="50"/>
                  </a:cubicBezTo>
                  <a:cubicBezTo>
                    <a:pt x="108" y="50"/>
                    <a:pt x="107" y="50"/>
                    <a:pt x="106" y="50"/>
                  </a:cubicBezTo>
                  <a:cubicBezTo>
                    <a:pt x="106" y="50"/>
                    <a:pt x="106" y="51"/>
                    <a:pt x="106" y="52"/>
                  </a:cubicBezTo>
                  <a:cubicBezTo>
                    <a:pt x="106" y="54"/>
                    <a:pt x="107" y="54"/>
                    <a:pt x="107" y="55"/>
                  </a:cubicBezTo>
                  <a:cubicBezTo>
                    <a:pt x="108" y="56"/>
                    <a:pt x="108" y="57"/>
                    <a:pt x="108" y="58"/>
                  </a:cubicBezTo>
                  <a:cubicBezTo>
                    <a:pt x="108" y="59"/>
                    <a:pt x="107" y="59"/>
                    <a:pt x="106" y="59"/>
                  </a:cubicBezTo>
                  <a:cubicBezTo>
                    <a:pt x="106" y="59"/>
                    <a:pt x="107" y="60"/>
                    <a:pt x="107" y="60"/>
                  </a:cubicBezTo>
                  <a:cubicBezTo>
                    <a:pt x="107" y="61"/>
                    <a:pt x="106" y="60"/>
                    <a:pt x="105" y="60"/>
                  </a:cubicBezTo>
                  <a:cubicBezTo>
                    <a:pt x="104" y="60"/>
                    <a:pt x="104" y="62"/>
                    <a:pt x="105" y="63"/>
                  </a:cubicBezTo>
                  <a:cubicBezTo>
                    <a:pt x="105" y="63"/>
                    <a:pt x="105" y="63"/>
                    <a:pt x="105" y="64"/>
                  </a:cubicBezTo>
                  <a:cubicBezTo>
                    <a:pt x="104" y="65"/>
                    <a:pt x="104" y="66"/>
                    <a:pt x="105" y="67"/>
                  </a:cubicBezTo>
                  <a:cubicBezTo>
                    <a:pt x="106" y="67"/>
                    <a:pt x="109" y="67"/>
                    <a:pt x="110" y="68"/>
                  </a:cubicBezTo>
                  <a:cubicBezTo>
                    <a:pt x="111" y="69"/>
                    <a:pt x="109" y="68"/>
                    <a:pt x="110" y="69"/>
                  </a:cubicBezTo>
                  <a:cubicBezTo>
                    <a:pt x="110" y="70"/>
                    <a:pt x="109" y="71"/>
                    <a:pt x="109" y="71"/>
                  </a:cubicBezTo>
                  <a:cubicBezTo>
                    <a:pt x="109" y="72"/>
                    <a:pt x="110" y="72"/>
                    <a:pt x="110" y="70"/>
                  </a:cubicBezTo>
                  <a:cubicBezTo>
                    <a:pt x="111" y="69"/>
                    <a:pt x="111" y="71"/>
                    <a:pt x="111" y="72"/>
                  </a:cubicBezTo>
                  <a:cubicBezTo>
                    <a:pt x="111" y="73"/>
                    <a:pt x="110" y="72"/>
                    <a:pt x="110" y="73"/>
                  </a:cubicBezTo>
                  <a:cubicBezTo>
                    <a:pt x="109" y="74"/>
                    <a:pt x="108" y="74"/>
                    <a:pt x="107" y="74"/>
                  </a:cubicBezTo>
                  <a:cubicBezTo>
                    <a:pt x="106" y="74"/>
                    <a:pt x="107" y="75"/>
                    <a:pt x="107" y="76"/>
                  </a:cubicBezTo>
                  <a:cubicBezTo>
                    <a:pt x="108" y="77"/>
                    <a:pt x="107" y="77"/>
                    <a:pt x="106" y="77"/>
                  </a:cubicBezTo>
                  <a:cubicBezTo>
                    <a:pt x="105" y="77"/>
                    <a:pt x="104" y="76"/>
                    <a:pt x="105" y="75"/>
                  </a:cubicBezTo>
                  <a:cubicBezTo>
                    <a:pt x="105" y="74"/>
                    <a:pt x="106" y="73"/>
                    <a:pt x="105" y="73"/>
                  </a:cubicBezTo>
                  <a:cubicBezTo>
                    <a:pt x="104" y="74"/>
                    <a:pt x="103" y="73"/>
                    <a:pt x="102" y="73"/>
                  </a:cubicBezTo>
                  <a:cubicBezTo>
                    <a:pt x="102" y="72"/>
                    <a:pt x="103" y="72"/>
                    <a:pt x="104" y="72"/>
                  </a:cubicBezTo>
                  <a:cubicBezTo>
                    <a:pt x="106" y="73"/>
                    <a:pt x="104" y="71"/>
                    <a:pt x="105" y="71"/>
                  </a:cubicBezTo>
                  <a:cubicBezTo>
                    <a:pt x="106" y="71"/>
                    <a:pt x="107" y="72"/>
                    <a:pt x="108" y="71"/>
                  </a:cubicBezTo>
                  <a:cubicBezTo>
                    <a:pt x="109" y="70"/>
                    <a:pt x="108" y="69"/>
                    <a:pt x="107" y="69"/>
                  </a:cubicBezTo>
                  <a:cubicBezTo>
                    <a:pt x="106" y="69"/>
                    <a:pt x="105" y="70"/>
                    <a:pt x="105" y="69"/>
                  </a:cubicBezTo>
                  <a:cubicBezTo>
                    <a:pt x="105" y="68"/>
                    <a:pt x="106" y="69"/>
                    <a:pt x="107" y="69"/>
                  </a:cubicBezTo>
                  <a:cubicBezTo>
                    <a:pt x="108" y="69"/>
                    <a:pt x="106" y="68"/>
                    <a:pt x="105" y="68"/>
                  </a:cubicBezTo>
                  <a:cubicBezTo>
                    <a:pt x="104" y="68"/>
                    <a:pt x="104" y="68"/>
                    <a:pt x="103" y="67"/>
                  </a:cubicBezTo>
                  <a:cubicBezTo>
                    <a:pt x="102" y="66"/>
                    <a:pt x="101" y="66"/>
                    <a:pt x="100" y="68"/>
                  </a:cubicBezTo>
                  <a:cubicBezTo>
                    <a:pt x="100" y="70"/>
                    <a:pt x="98" y="69"/>
                    <a:pt x="98" y="70"/>
                  </a:cubicBezTo>
                  <a:cubicBezTo>
                    <a:pt x="97" y="70"/>
                    <a:pt x="98" y="71"/>
                    <a:pt x="100" y="71"/>
                  </a:cubicBezTo>
                  <a:cubicBezTo>
                    <a:pt x="101" y="71"/>
                    <a:pt x="102" y="72"/>
                    <a:pt x="102" y="72"/>
                  </a:cubicBezTo>
                  <a:cubicBezTo>
                    <a:pt x="101" y="72"/>
                    <a:pt x="101" y="73"/>
                    <a:pt x="101" y="73"/>
                  </a:cubicBezTo>
                  <a:cubicBezTo>
                    <a:pt x="100" y="72"/>
                    <a:pt x="99" y="73"/>
                    <a:pt x="100" y="73"/>
                  </a:cubicBezTo>
                  <a:cubicBezTo>
                    <a:pt x="100" y="74"/>
                    <a:pt x="99" y="74"/>
                    <a:pt x="99" y="75"/>
                  </a:cubicBezTo>
                  <a:cubicBezTo>
                    <a:pt x="100" y="75"/>
                    <a:pt x="98" y="75"/>
                    <a:pt x="97" y="75"/>
                  </a:cubicBezTo>
                  <a:cubicBezTo>
                    <a:pt x="96" y="75"/>
                    <a:pt x="94" y="75"/>
                    <a:pt x="93" y="75"/>
                  </a:cubicBezTo>
                  <a:cubicBezTo>
                    <a:pt x="91" y="76"/>
                    <a:pt x="90" y="75"/>
                    <a:pt x="89" y="74"/>
                  </a:cubicBezTo>
                  <a:cubicBezTo>
                    <a:pt x="88" y="74"/>
                    <a:pt x="88" y="74"/>
                    <a:pt x="87" y="74"/>
                  </a:cubicBezTo>
                  <a:cubicBezTo>
                    <a:pt x="86" y="74"/>
                    <a:pt x="86" y="73"/>
                    <a:pt x="85" y="73"/>
                  </a:cubicBezTo>
                  <a:cubicBezTo>
                    <a:pt x="83" y="73"/>
                    <a:pt x="84" y="72"/>
                    <a:pt x="83" y="71"/>
                  </a:cubicBezTo>
                  <a:cubicBezTo>
                    <a:pt x="83" y="70"/>
                    <a:pt x="81" y="71"/>
                    <a:pt x="80" y="71"/>
                  </a:cubicBezTo>
                  <a:cubicBezTo>
                    <a:pt x="79" y="72"/>
                    <a:pt x="77" y="72"/>
                    <a:pt x="76" y="73"/>
                  </a:cubicBezTo>
                  <a:cubicBezTo>
                    <a:pt x="76" y="74"/>
                    <a:pt x="77" y="74"/>
                    <a:pt x="77" y="74"/>
                  </a:cubicBezTo>
                  <a:cubicBezTo>
                    <a:pt x="78" y="74"/>
                    <a:pt x="78" y="73"/>
                    <a:pt x="79" y="73"/>
                  </a:cubicBezTo>
                  <a:cubicBezTo>
                    <a:pt x="81" y="73"/>
                    <a:pt x="82" y="71"/>
                    <a:pt x="82" y="72"/>
                  </a:cubicBezTo>
                  <a:cubicBezTo>
                    <a:pt x="83" y="73"/>
                    <a:pt x="80" y="74"/>
                    <a:pt x="79" y="74"/>
                  </a:cubicBezTo>
                  <a:cubicBezTo>
                    <a:pt x="77" y="74"/>
                    <a:pt x="78" y="75"/>
                    <a:pt x="79" y="77"/>
                  </a:cubicBezTo>
                  <a:cubicBezTo>
                    <a:pt x="80" y="79"/>
                    <a:pt x="78" y="78"/>
                    <a:pt x="78" y="79"/>
                  </a:cubicBezTo>
                  <a:cubicBezTo>
                    <a:pt x="78" y="80"/>
                    <a:pt x="76" y="79"/>
                    <a:pt x="77" y="78"/>
                  </a:cubicBezTo>
                  <a:cubicBezTo>
                    <a:pt x="78" y="78"/>
                    <a:pt x="77" y="77"/>
                    <a:pt x="77" y="76"/>
                  </a:cubicBezTo>
                  <a:cubicBezTo>
                    <a:pt x="76" y="76"/>
                    <a:pt x="75" y="76"/>
                    <a:pt x="75" y="76"/>
                  </a:cubicBezTo>
                  <a:cubicBezTo>
                    <a:pt x="76" y="75"/>
                    <a:pt x="75" y="76"/>
                    <a:pt x="74" y="75"/>
                  </a:cubicBezTo>
                  <a:cubicBezTo>
                    <a:pt x="73" y="75"/>
                    <a:pt x="73" y="74"/>
                    <a:pt x="72" y="75"/>
                  </a:cubicBezTo>
                  <a:cubicBezTo>
                    <a:pt x="71" y="75"/>
                    <a:pt x="70" y="75"/>
                    <a:pt x="68" y="75"/>
                  </a:cubicBezTo>
                  <a:cubicBezTo>
                    <a:pt x="65" y="76"/>
                    <a:pt x="61" y="76"/>
                    <a:pt x="61" y="75"/>
                  </a:cubicBezTo>
                  <a:cubicBezTo>
                    <a:pt x="60" y="74"/>
                    <a:pt x="63" y="73"/>
                    <a:pt x="63" y="73"/>
                  </a:cubicBezTo>
                  <a:cubicBezTo>
                    <a:pt x="64" y="73"/>
                    <a:pt x="64" y="72"/>
                    <a:pt x="62" y="71"/>
                  </a:cubicBezTo>
                  <a:cubicBezTo>
                    <a:pt x="61" y="71"/>
                    <a:pt x="59" y="70"/>
                    <a:pt x="59" y="71"/>
                  </a:cubicBezTo>
                  <a:cubicBezTo>
                    <a:pt x="59" y="71"/>
                    <a:pt x="57" y="71"/>
                    <a:pt x="55" y="70"/>
                  </a:cubicBezTo>
                  <a:cubicBezTo>
                    <a:pt x="53" y="70"/>
                    <a:pt x="53" y="69"/>
                    <a:pt x="52" y="69"/>
                  </a:cubicBezTo>
                  <a:cubicBezTo>
                    <a:pt x="51" y="69"/>
                    <a:pt x="49" y="69"/>
                    <a:pt x="47" y="68"/>
                  </a:cubicBezTo>
                  <a:cubicBezTo>
                    <a:pt x="46" y="66"/>
                    <a:pt x="43" y="67"/>
                    <a:pt x="42" y="68"/>
                  </a:cubicBezTo>
                  <a:cubicBezTo>
                    <a:pt x="42" y="69"/>
                    <a:pt x="41" y="69"/>
                    <a:pt x="39" y="69"/>
                  </a:cubicBezTo>
                  <a:cubicBezTo>
                    <a:pt x="38" y="69"/>
                    <a:pt x="40" y="67"/>
                    <a:pt x="40" y="67"/>
                  </a:cubicBezTo>
                  <a:cubicBezTo>
                    <a:pt x="39" y="67"/>
                    <a:pt x="40" y="66"/>
                    <a:pt x="39" y="65"/>
                  </a:cubicBezTo>
                  <a:cubicBezTo>
                    <a:pt x="38" y="65"/>
                    <a:pt x="37" y="69"/>
                    <a:pt x="36" y="69"/>
                  </a:cubicBezTo>
                  <a:cubicBezTo>
                    <a:pt x="34" y="69"/>
                    <a:pt x="33" y="65"/>
                    <a:pt x="32" y="64"/>
                  </a:cubicBezTo>
                  <a:cubicBezTo>
                    <a:pt x="31" y="63"/>
                    <a:pt x="30" y="63"/>
                    <a:pt x="31" y="65"/>
                  </a:cubicBezTo>
                  <a:cubicBezTo>
                    <a:pt x="32" y="66"/>
                    <a:pt x="30" y="65"/>
                    <a:pt x="30" y="66"/>
                  </a:cubicBezTo>
                  <a:cubicBezTo>
                    <a:pt x="30" y="67"/>
                    <a:pt x="28" y="68"/>
                    <a:pt x="28" y="67"/>
                  </a:cubicBezTo>
                  <a:cubicBezTo>
                    <a:pt x="28" y="67"/>
                    <a:pt x="27" y="66"/>
                    <a:pt x="26" y="68"/>
                  </a:cubicBezTo>
                  <a:cubicBezTo>
                    <a:pt x="25" y="69"/>
                    <a:pt x="24" y="69"/>
                    <a:pt x="24" y="68"/>
                  </a:cubicBezTo>
                  <a:cubicBezTo>
                    <a:pt x="24" y="68"/>
                    <a:pt x="20" y="70"/>
                    <a:pt x="20" y="70"/>
                  </a:cubicBezTo>
                  <a:cubicBezTo>
                    <a:pt x="20" y="71"/>
                    <a:pt x="20" y="72"/>
                    <a:pt x="19" y="71"/>
                  </a:cubicBezTo>
                  <a:cubicBezTo>
                    <a:pt x="18" y="71"/>
                    <a:pt x="18" y="71"/>
                    <a:pt x="19" y="70"/>
                  </a:cubicBezTo>
                  <a:cubicBezTo>
                    <a:pt x="20" y="70"/>
                    <a:pt x="22" y="68"/>
                    <a:pt x="24" y="68"/>
                  </a:cubicBezTo>
                  <a:cubicBezTo>
                    <a:pt x="25" y="67"/>
                    <a:pt x="27" y="66"/>
                    <a:pt x="27" y="66"/>
                  </a:cubicBezTo>
                  <a:cubicBezTo>
                    <a:pt x="27" y="65"/>
                    <a:pt x="26" y="66"/>
                    <a:pt x="25" y="66"/>
                  </a:cubicBezTo>
                  <a:cubicBezTo>
                    <a:pt x="24" y="65"/>
                    <a:pt x="23" y="66"/>
                    <a:pt x="22" y="67"/>
                  </a:cubicBezTo>
                  <a:cubicBezTo>
                    <a:pt x="20" y="68"/>
                    <a:pt x="19" y="67"/>
                    <a:pt x="19" y="68"/>
                  </a:cubicBezTo>
                  <a:cubicBezTo>
                    <a:pt x="19" y="69"/>
                    <a:pt x="18" y="68"/>
                    <a:pt x="17" y="69"/>
                  </a:cubicBezTo>
                  <a:cubicBezTo>
                    <a:pt x="17" y="69"/>
                    <a:pt x="16" y="69"/>
                    <a:pt x="17" y="68"/>
                  </a:cubicBezTo>
                  <a:cubicBezTo>
                    <a:pt x="17" y="68"/>
                    <a:pt x="16" y="67"/>
                    <a:pt x="16" y="68"/>
                  </a:cubicBezTo>
                  <a:cubicBezTo>
                    <a:pt x="16" y="68"/>
                    <a:pt x="15" y="69"/>
                    <a:pt x="14" y="69"/>
                  </a:cubicBezTo>
                  <a:cubicBezTo>
                    <a:pt x="13" y="69"/>
                    <a:pt x="12" y="69"/>
                    <a:pt x="12" y="70"/>
                  </a:cubicBezTo>
                  <a:cubicBezTo>
                    <a:pt x="13" y="71"/>
                    <a:pt x="14" y="71"/>
                    <a:pt x="13" y="71"/>
                  </a:cubicBezTo>
                  <a:cubicBezTo>
                    <a:pt x="13" y="72"/>
                    <a:pt x="12" y="70"/>
                    <a:pt x="10" y="71"/>
                  </a:cubicBezTo>
                  <a:cubicBezTo>
                    <a:pt x="8" y="71"/>
                    <a:pt x="4" y="69"/>
                    <a:pt x="4" y="68"/>
                  </a:cubicBezTo>
                  <a:cubicBezTo>
                    <a:pt x="4" y="68"/>
                    <a:pt x="2" y="68"/>
                    <a:pt x="0" y="68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1" y="104"/>
                    <a:pt x="1" y="104"/>
                  </a:cubicBezTo>
                  <a:cubicBezTo>
                    <a:pt x="2" y="103"/>
                    <a:pt x="2" y="104"/>
                    <a:pt x="4" y="103"/>
                  </a:cubicBezTo>
                  <a:cubicBezTo>
                    <a:pt x="5" y="103"/>
                    <a:pt x="5" y="104"/>
                    <a:pt x="5" y="104"/>
                  </a:cubicBezTo>
                  <a:cubicBezTo>
                    <a:pt x="5" y="105"/>
                    <a:pt x="7" y="106"/>
                    <a:pt x="7" y="107"/>
                  </a:cubicBezTo>
                  <a:cubicBezTo>
                    <a:pt x="8" y="108"/>
                    <a:pt x="8" y="108"/>
                    <a:pt x="9" y="108"/>
                  </a:cubicBezTo>
                  <a:cubicBezTo>
                    <a:pt x="10" y="107"/>
                    <a:pt x="11" y="107"/>
                    <a:pt x="11" y="106"/>
                  </a:cubicBezTo>
                  <a:cubicBezTo>
                    <a:pt x="11" y="105"/>
                    <a:pt x="15" y="105"/>
                    <a:pt x="15" y="106"/>
                  </a:cubicBezTo>
                  <a:cubicBezTo>
                    <a:pt x="15" y="107"/>
                    <a:pt x="18" y="109"/>
                    <a:pt x="20" y="112"/>
                  </a:cubicBezTo>
                  <a:cubicBezTo>
                    <a:pt x="21" y="115"/>
                    <a:pt x="21" y="116"/>
                    <a:pt x="24" y="117"/>
                  </a:cubicBezTo>
                  <a:cubicBezTo>
                    <a:pt x="26" y="118"/>
                    <a:pt x="26" y="118"/>
                    <a:pt x="26" y="119"/>
                  </a:cubicBezTo>
                  <a:cubicBezTo>
                    <a:pt x="26" y="120"/>
                    <a:pt x="27" y="121"/>
                    <a:pt x="26" y="121"/>
                  </a:cubicBezTo>
                  <a:cubicBezTo>
                    <a:pt x="26" y="122"/>
                    <a:pt x="25" y="122"/>
                    <a:pt x="25" y="123"/>
                  </a:cubicBezTo>
                  <a:cubicBezTo>
                    <a:pt x="25" y="123"/>
                    <a:pt x="25" y="123"/>
                    <a:pt x="26" y="124"/>
                  </a:cubicBezTo>
                  <a:cubicBezTo>
                    <a:pt x="26" y="124"/>
                    <a:pt x="25" y="124"/>
                    <a:pt x="25" y="125"/>
                  </a:cubicBezTo>
                  <a:cubicBezTo>
                    <a:pt x="26" y="125"/>
                    <a:pt x="25" y="126"/>
                    <a:pt x="26" y="126"/>
                  </a:cubicBezTo>
                  <a:cubicBezTo>
                    <a:pt x="26" y="127"/>
                    <a:pt x="27" y="127"/>
                    <a:pt x="28" y="126"/>
                  </a:cubicBezTo>
                  <a:cubicBezTo>
                    <a:pt x="28" y="126"/>
                    <a:pt x="29" y="127"/>
                    <a:pt x="28" y="128"/>
                  </a:cubicBezTo>
                  <a:cubicBezTo>
                    <a:pt x="28" y="129"/>
                    <a:pt x="29" y="129"/>
                    <a:pt x="29" y="129"/>
                  </a:cubicBezTo>
                  <a:cubicBezTo>
                    <a:pt x="29" y="128"/>
                    <a:pt x="30" y="129"/>
                    <a:pt x="31" y="130"/>
                  </a:cubicBezTo>
                  <a:cubicBezTo>
                    <a:pt x="31" y="130"/>
                    <a:pt x="32" y="131"/>
                    <a:pt x="31" y="131"/>
                  </a:cubicBezTo>
                  <a:cubicBezTo>
                    <a:pt x="30" y="131"/>
                    <a:pt x="30" y="132"/>
                    <a:pt x="31" y="132"/>
                  </a:cubicBezTo>
                  <a:cubicBezTo>
                    <a:pt x="32" y="132"/>
                    <a:pt x="31" y="133"/>
                    <a:pt x="31" y="133"/>
                  </a:cubicBezTo>
                  <a:cubicBezTo>
                    <a:pt x="31" y="134"/>
                    <a:pt x="33" y="134"/>
                    <a:pt x="34" y="134"/>
                  </a:cubicBezTo>
                  <a:cubicBezTo>
                    <a:pt x="35" y="134"/>
                    <a:pt x="35" y="135"/>
                    <a:pt x="36" y="135"/>
                  </a:cubicBezTo>
                  <a:cubicBezTo>
                    <a:pt x="36" y="136"/>
                    <a:pt x="37" y="136"/>
                    <a:pt x="38" y="136"/>
                  </a:cubicBezTo>
                  <a:cubicBezTo>
                    <a:pt x="38" y="136"/>
                    <a:pt x="38" y="137"/>
                    <a:pt x="38" y="137"/>
                  </a:cubicBezTo>
                  <a:cubicBezTo>
                    <a:pt x="39" y="138"/>
                    <a:pt x="40" y="138"/>
                    <a:pt x="40" y="138"/>
                  </a:cubicBezTo>
                  <a:cubicBezTo>
                    <a:pt x="41" y="137"/>
                    <a:pt x="41" y="138"/>
                    <a:pt x="42" y="138"/>
                  </a:cubicBezTo>
                  <a:cubicBezTo>
                    <a:pt x="43" y="138"/>
                    <a:pt x="43" y="139"/>
                    <a:pt x="43" y="140"/>
                  </a:cubicBezTo>
                  <a:cubicBezTo>
                    <a:pt x="107" y="140"/>
                    <a:pt x="107" y="140"/>
                    <a:pt x="107" y="140"/>
                  </a:cubicBezTo>
                  <a:cubicBezTo>
                    <a:pt x="107" y="140"/>
                    <a:pt x="107" y="138"/>
                    <a:pt x="108" y="139"/>
                  </a:cubicBezTo>
                  <a:cubicBezTo>
                    <a:pt x="109" y="140"/>
                    <a:pt x="108" y="140"/>
                    <a:pt x="109" y="141"/>
                  </a:cubicBezTo>
                  <a:cubicBezTo>
                    <a:pt x="110" y="141"/>
                    <a:pt x="111" y="142"/>
                    <a:pt x="111" y="141"/>
                  </a:cubicBezTo>
                  <a:cubicBezTo>
                    <a:pt x="112" y="141"/>
                    <a:pt x="112" y="141"/>
                    <a:pt x="113" y="142"/>
                  </a:cubicBezTo>
                  <a:cubicBezTo>
                    <a:pt x="114" y="142"/>
                    <a:pt x="115" y="142"/>
                    <a:pt x="115" y="142"/>
                  </a:cubicBezTo>
                  <a:cubicBezTo>
                    <a:pt x="116" y="143"/>
                    <a:pt x="117" y="143"/>
                    <a:pt x="117" y="143"/>
                  </a:cubicBezTo>
                  <a:cubicBezTo>
                    <a:pt x="118" y="142"/>
                    <a:pt x="120" y="143"/>
                    <a:pt x="121" y="143"/>
                  </a:cubicBezTo>
                  <a:cubicBezTo>
                    <a:pt x="122" y="142"/>
                    <a:pt x="123" y="140"/>
                    <a:pt x="124" y="140"/>
                  </a:cubicBezTo>
                  <a:cubicBezTo>
                    <a:pt x="125" y="140"/>
                    <a:pt x="128" y="141"/>
                    <a:pt x="129" y="142"/>
                  </a:cubicBezTo>
                  <a:cubicBezTo>
                    <a:pt x="129" y="144"/>
                    <a:pt x="131" y="142"/>
                    <a:pt x="131" y="144"/>
                  </a:cubicBezTo>
                  <a:cubicBezTo>
                    <a:pt x="131" y="145"/>
                    <a:pt x="133" y="147"/>
                    <a:pt x="132" y="147"/>
                  </a:cubicBezTo>
                  <a:cubicBezTo>
                    <a:pt x="133" y="148"/>
                    <a:pt x="133" y="148"/>
                    <a:pt x="134" y="148"/>
                  </a:cubicBezTo>
                  <a:cubicBezTo>
                    <a:pt x="134" y="148"/>
                    <a:pt x="136" y="148"/>
                    <a:pt x="137" y="149"/>
                  </a:cubicBezTo>
                  <a:cubicBezTo>
                    <a:pt x="139" y="149"/>
                    <a:pt x="141" y="148"/>
                    <a:pt x="142" y="150"/>
                  </a:cubicBezTo>
                  <a:cubicBezTo>
                    <a:pt x="142" y="152"/>
                    <a:pt x="144" y="153"/>
                    <a:pt x="142" y="153"/>
                  </a:cubicBezTo>
                  <a:cubicBezTo>
                    <a:pt x="141" y="153"/>
                    <a:pt x="139" y="151"/>
                    <a:pt x="139" y="152"/>
                  </a:cubicBezTo>
                  <a:cubicBezTo>
                    <a:pt x="139" y="153"/>
                    <a:pt x="139" y="153"/>
                    <a:pt x="139" y="154"/>
                  </a:cubicBezTo>
                  <a:cubicBezTo>
                    <a:pt x="139" y="156"/>
                    <a:pt x="138" y="158"/>
                    <a:pt x="137" y="158"/>
                  </a:cubicBezTo>
                  <a:cubicBezTo>
                    <a:pt x="137" y="158"/>
                    <a:pt x="137" y="158"/>
                    <a:pt x="137" y="158"/>
                  </a:cubicBezTo>
                  <a:cubicBezTo>
                    <a:pt x="137" y="159"/>
                    <a:pt x="137" y="159"/>
                    <a:pt x="137" y="160"/>
                  </a:cubicBezTo>
                  <a:cubicBezTo>
                    <a:pt x="138" y="159"/>
                    <a:pt x="139" y="158"/>
                    <a:pt x="140" y="158"/>
                  </a:cubicBezTo>
                  <a:cubicBezTo>
                    <a:pt x="142" y="158"/>
                    <a:pt x="142" y="159"/>
                    <a:pt x="143" y="159"/>
                  </a:cubicBezTo>
                  <a:cubicBezTo>
                    <a:pt x="144" y="158"/>
                    <a:pt x="144" y="158"/>
                    <a:pt x="145" y="158"/>
                  </a:cubicBezTo>
                  <a:cubicBezTo>
                    <a:pt x="145" y="158"/>
                    <a:pt x="145" y="158"/>
                    <a:pt x="145" y="158"/>
                  </a:cubicBezTo>
                  <a:cubicBezTo>
                    <a:pt x="145" y="158"/>
                    <a:pt x="145" y="158"/>
                    <a:pt x="145" y="158"/>
                  </a:cubicBezTo>
                  <a:cubicBezTo>
                    <a:pt x="145" y="157"/>
                    <a:pt x="145" y="157"/>
                    <a:pt x="145" y="157"/>
                  </a:cubicBezTo>
                  <a:cubicBezTo>
                    <a:pt x="144" y="157"/>
                    <a:pt x="144" y="157"/>
                    <a:pt x="143" y="156"/>
                  </a:cubicBezTo>
                  <a:cubicBezTo>
                    <a:pt x="143" y="155"/>
                    <a:pt x="147" y="154"/>
                    <a:pt x="148" y="154"/>
                  </a:cubicBezTo>
                  <a:cubicBezTo>
                    <a:pt x="150" y="155"/>
                    <a:pt x="151" y="154"/>
                    <a:pt x="151" y="154"/>
                  </a:cubicBezTo>
                  <a:cubicBezTo>
                    <a:pt x="152" y="153"/>
                    <a:pt x="154" y="152"/>
                    <a:pt x="155" y="152"/>
                  </a:cubicBezTo>
                  <a:cubicBezTo>
                    <a:pt x="155" y="152"/>
                    <a:pt x="163" y="152"/>
                    <a:pt x="163" y="152"/>
                  </a:cubicBezTo>
                  <a:cubicBezTo>
                    <a:pt x="163" y="152"/>
                    <a:pt x="165" y="150"/>
                    <a:pt x="165" y="149"/>
                  </a:cubicBezTo>
                  <a:cubicBezTo>
                    <a:pt x="166" y="147"/>
                    <a:pt x="167" y="144"/>
                    <a:pt x="168" y="145"/>
                  </a:cubicBezTo>
                  <a:cubicBezTo>
                    <a:pt x="169" y="145"/>
                    <a:pt x="171" y="145"/>
                    <a:pt x="171" y="146"/>
                  </a:cubicBezTo>
                  <a:cubicBezTo>
                    <a:pt x="172" y="146"/>
                    <a:pt x="171" y="149"/>
                    <a:pt x="173" y="152"/>
                  </a:cubicBezTo>
                  <a:cubicBezTo>
                    <a:pt x="174" y="151"/>
                    <a:pt x="175" y="151"/>
                    <a:pt x="176" y="151"/>
                  </a:cubicBezTo>
                  <a:cubicBezTo>
                    <a:pt x="177" y="151"/>
                    <a:pt x="178" y="150"/>
                    <a:pt x="179" y="149"/>
                  </a:cubicBezTo>
                  <a:cubicBezTo>
                    <a:pt x="179" y="148"/>
                    <a:pt x="180" y="150"/>
                    <a:pt x="179" y="150"/>
                  </a:cubicBezTo>
                  <a:cubicBezTo>
                    <a:pt x="178" y="150"/>
                    <a:pt x="179" y="151"/>
                    <a:pt x="181" y="151"/>
                  </a:cubicBezTo>
                  <a:cubicBezTo>
                    <a:pt x="182" y="151"/>
                    <a:pt x="180" y="151"/>
                    <a:pt x="179" y="151"/>
                  </a:cubicBezTo>
                  <a:cubicBezTo>
                    <a:pt x="178" y="151"/>
                    <a:pt x="178" y="151"/>
                    <a:pt x="176" y="153"/>
                  </a:cubicBezTo>
                  <a:cubicBezTo>
                    <a:pt x="175" y="154"/>
                    <a:pt x="175" y="155"/>
                    <a:pt x="176" y="155"/>
                  </a:cubicBezTo>
                  <a:cubicBezTo>
                    <a:pt x="177" y="156"/>
                    <a:pt x="178" y="156"/>
                    <a:pt x="179" y="155"/>
                  </a:cubicBezTo>
                  <a:cubicBezTo>
                    <a:pt x="180" y="154"/>
                    <a:pt x="180" y="153"/>
                    <a:pt x="181" y="153"/>
                  </a:cubicBezTo>
                  <a:cubicBezTo>
                    <a:pt x="182" y="153"/>
                    <a:pt x="185" y="152"/>
                    <a:pt x="186" y="152"/>
                  </a:cubicBezTo>
                  <a:cubicBezTo>
                    <a:pt x="188" y="151"/>
                    <a:pt x="187" y="151"/>
                    <a:pt x="187" y="150"/>
                  </a:cubicBezTo>
                  <a:cubicBezTo>
                    <a:pt x="187" y="150"/>
                    <a:pt x="189" y="150"/>
                    <a:pt x="190" y="149"/>
                  </a:cubicBezTo>
                  <a:cubicBezTo>
                    <a:pt x="191" y="149"/>
                    <a:pt x="190" y="148"/>
                    <a:pt x="189" y="148"/>
                  </a:cubicBezTo>
                  <a:close/>
                  <a:moveTo>
                    <a:pt x="55" y="81"/>
                  </a:moveTo>
                  <a:cubicBezTo>
                    <a:pt x="54" y="83"/>
                    <a:pt x="53" y="83"/>
                    <a:pt x="52" y="83"/>
                  </a:cubicBezTo>
                  <a:cubicBezTo>
                    <a:pt x="50" y="83"/>
                    <a:pt x="50" y="84"/>
                    <a:pt x="50" y="84"/>
                  </a:cubicBezTo>
                  <a:cubicBezTo>
                    <a:pt x="51" y="85"/>
                    <a:pt x="51" y="85"/>
                    <a:pt x="50" y="85"/>
                  </a:cubicBezTo>
                  <a:cubicBezTo>
                    <a:pt x="48" y="86"/>
                    <a:pt x="47" y="87"/>
                    <a:pt x="47" y="87"/>
                  </a:cubicBezTo>
                  <a:cubicBezTo>
                    <a:pt x="46" y="87"/>
                    <a:pt x="49" y="84"/>
                    <a:pt x="48" y="84"/>
                  </a:cubicBezTo>
                  <a:cubicBezTo>
                    <a:pt x="48" y="83"/>
                    <a:pt x="46" y="85"/>
                    <a:pt x="46" y="85"/>
                  </a:cubicBezTo>
                  <a:cubicBezTo>
                    <a:pt x="46" y="86"/>
                    <a:pt x="44" y="86"/>
                    <a:pt x="43" y="86"/>
                  </a:cubicBezTo>
                  <a:cubicBezTo>
                    <a:pt x="43" y="86"/>
                    <a:pt x="42" y="85"/>
                    <a:pt x="42" y="85"/>
                  </a:cubicBezTo>
                  <a:cubicBezTo>
                    <a:pt x="43" y="85"/>
                    <a:pt x="43" y="84"/>
                    <a:pt x="44" y="84"/>
                  </a:cubicBezTo>
                  <a:cubicBezTo>
                    <a:pt x="45" y="84"/>
                    <a:pt x="44" y="83"/>
                    <a:pt x="44" y="82"/>
                  </a:cubicBezTo>
                  <a:cubicBezTo>
                    <a:pt x="44" y="82"/>
                    <a:pt x="46" y="83"/>
                    <a:pt x="46" y="82"/>
                  </a:cubicBezTo>
                  <a:cubicBezTo>
                    <a:pt x="46" y="81"/>
                    <a:pt x="44" y="81"/>
                    <a:pt x="43" y="81"/>
                  </a:cubicBezTo>
                  <a:cubicBezTo>
                    <a:pt x="43" y="82"/>
                    <a:pt x="41" y="83"/>
                    <a:pt x="39" y="82"/>
                  </a:cubicBezTo>
                  <a:cubicBezTo>
                    <a:pt x="38" y="82"/>
                    <a:pt x="44" y="81"/>
                    <a:pt x="45" y="80"/>
                  </a:cubicBezTo>
                  <a:cubicBezTo>
                    <a:pt x="46" y="79"/>
                    <a:pt x="51" y="78"/>
                    <a:pt x="51" y="79"/>
                  </a:cubicBezTo>
                  <a:cubicBezTo>
                    <a:pt x="51" y="80"/>
                    <a:pt x="48" y="80"/>
                    <a:pt x="50" y="81"/>
                  </a:cubicBezTo>
                  <a:cubicBezTo>
                    <a:pt x="51" y="82"/>
                    <a:pt x="53" y="81"/>
                    <a:pt x="54" y="80"/>
                  </a:cubicBezTo>
                  <a:cubicBezTo>
                    <a:pt x="54" y="80"/>
                    <a:pt x="56" y="80"/>
                    <a:pt x="55" y="81"/>
                  </a:cubicBezTo>
                  <a:close/>
                  <a:moveTo>
                    <a:pt x="68" y="98"/>
                  </a:moveTo>
                  <a:cubicBezTo>
                    <a:pt x="66" y="99"/>
                    <a:pt x="67" y="99"/>
                    <a:pt x="65" y="99"/>
                  </a:cubicBezTo>
                  <a:cubicBezTo>
                    <a:pt x="64" y="100"/>
                    <a:pt x="65" y="101"/>
                    <a:pt x="63" y="101"/>
                  </a:cubicBezTo>
                  <a:cubicBezTo>
                    <a:pt x="62" y="101"/>
                    <a:pt x="57" y="101"/>
                    <a:pt x="57" y="100"/>
                  </a:cubicBezTo>
                  <a:cubicBezTo>
                    <a:pt x="57" y="100"/>
                    <a:pt x="59" y="100"/>
                    <a:pt x="59" y="100"/>
                  </a:cubicBezTo>
                  <a:cubicBezTo>
                    <a:pt x="59" y="99"/>
                    <a:pt x="60" y="98"/>
                    <a:pt x="61" y="98"/>
                  </a:cubicBezTo>
                  <a:cubicBezTo>
                    <a:pt x="62" y="98"/>
                    <a:pt x="62" y="96"/>
                    <a:pt x="60" y="96"/>
                  </a:cubicBezTo>
                  <a:cubicBezTo>
                    <a:pt x="59" y="95"/>
                    <a:pt x="63" y="94"/>
                    <a:pt x="64" y="96"/>
                  </a:cubicBezTo>
                  <a:cubicBezTo>
                    <a:pt x="65" y="97"/>
                    <a:pt x="66" y="98"/>
                    <a:pt x="67" y="97"/>
                  </a:cubicBezTo>
                  <a:cubicBezTo>
                    <a:pt x="68" y="96"/>
                    <a:pt x="74" y="93"/>
                    <a:pt x="74" y="95"/>
                  </a:cubicBezTo>
                  <a:cubicBezTo>
                    <a:pt x="74" y="96"/>
                    <a:pt x="70" y="97"/>
                    <a:pt x="68" y="98"/>
                  </a:cubicBezTo>
                  <a:close/>
                  <a:moveTo>
                    <a:pt x="104" y="136"/>
                  </a:moveTo>
                  <a:cubicBezTo>
                    <a:pt x="103" y="136"/>
                    <a:pt x="104" y="133"/>
                    <a:pt x="102" y="131"/>
                  </a:cubicBezTo>
                  <a:cubicBezTo>
                    <a:pt x="100" y="130"/>
                    <a:pt x="98" y="128"/>
                    <a:pt x="98" y="126"/>
                  </a:cubicBezTo>
                  <a:cubicBezTo>
                    <a:pt x="98" y="125"/>
                    <a:pt x="101" y="124"/>
                    <a:pt x="101" y="125"/>
                  </a:cubicBezTo>
                  <a:cubicBezTo>
                    <a:pt x="102" y="126"/>
                    <a:pt x="103" y="131"/>
                    <a:pt x="104" y="132"/>
                  </a:cubicBezTo>
                  <a:cubicBezTo>
                    <a:pt x="105" y="133"/>
                    <a:pt x="105" y="135"/>
                    <a:pt x="104" y="13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7" name="Freeform 307">
              <a:extLst>
                <a:ext uri="{FF2B5EF4-FFF2-40B4-BE49-F238E27FC236}">
                  <a16:creationId xmlns:a16="http://schemas.microsoft.com/office/drawing/2014/main" id="{A2EFDBF1-B0FB-4780-B095-702C3B7E89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945063" y="1497013"/>
              <a:ext cx="852487" cy="576263"/>
            </a:xfrm>
            <a:custGeom>
              <a:avLst/>
              <a:gdLst>
                <a:gd name="T0" fmla="*/ 72 w 236"/>
                <a:gd name="T1" fmla="*/ 47 h 160"/>
                <a:gd name="T2" fmla="*/ 63 w 236"/>
                <a:gd name="T3" fmla="*/ 7 h 160"/>
                <a:gd name="T4" fmla="*/ 38 w 236"/>
                <a:gd name="T5" fmla="*/ 4 h 160"/>
                <a:gd name="T6" fmla="*/ 28 w 236"/>
                <a:gd name="T7" fmla="*/ 2 h 160"/>
                <a:gd name="T8" fmla="*/ 19 w 236"/>
                <a:gd name="T9" fmla="*/ 4 h 160"/>
                <a:gd name="T10" fmla="*/ 4 w 236"/>
                <a:gd name="T11" fmla="*/ 12 h 160"/>
                <a:gd name="T12" fmla="*/ 15 w 236"/>
                <a:gd name="T13" fmla="*/ 21 h 160"/>
                <a:gd name="T14" fmla="*/ 4 w 236"/>
                <a:gd name="T15" fmla="*/ 21 h 160"/>
                <a:gd name="T16" fmla="*/ 12 w 236"/>
                <a:gd name="T17" fmla="*/ 28 h 160"/>
                <a:gd name="T18" fmla="*/ 9 w 236"/>
                <a:gd name="T19" fmla="*/ 32 h 160"/>
                <a:gd name="T20" fmla="*/ 9 w 236"/>
                <a:gd name="T21" fmla="*/ 45 h 160"/>
                <a:gd name="T22" fmla="*/ 20 w 236"/>
                <a:gd name="T23" fmla="*/ 48 h 160"/>
                <a:gd name="T24" fmla="*/ 21 w 236"/>
                <a:gd name="T25" fmla="*/ 55 h 160"/>
                <a:gd name="T26" fmla="*/ 17 w 236"/>
                <a:gd name="T27" fmla="*/ 59 h 160"/>
                <a:gd name="T28" fmla="*/ 30 w 236"/>
                <a:gd name="T29" fmla="*/ 51 h 160"/>
                <a:gd name="T30" fmla="*/ 36 w 236"/>
                <a:gd name="T31" fmla="*/ 43 h 160"/>
                <a:gd name="T32" fmla="*/ 39 w 236"/>
                <a:gd name="T33" fmla="*/ 41 h 160"/>
                <a:gd name="T34" fmla="*/ 47 w 236"/>
                <a:gd name="T35" fmla="*/ 44 h 160"/>
                <a:gd name="T36" fmla="*/ 51 w 236"/>
                <a:gd name="T37" fmla="*/ 41 h 160"/>
                <a:gd name="T38" fmla="*/ 57 w 236"/>
                <a:gd name="T39" fmla="*/ 43 h 160"/>
                <a:gd name="T40" fmla="*/ 70 w 236"/>
                <a:gd name="T41" fmla="*/ 47 h 160"/>
                <a:gd name="T42" fmla="*/ 77 w 236"/>
                <a:gd name="T43" fmla="*/ 51 h 160"/>
                <a:gd name="T44" fmla="*/ 78 w 236"/>
                <a:gd name="T45" fmla="*/ 53 h 160"/>
                <a:gd name="T46" fmla="*/ 80 w 236"/>
                <a:gd name="T47" fmla="*/ 54 h 160"/>
                <a:gd name="T48" fmla="*/ 83 w 236"/>
                <a:gd name="T49" fmla="*/ 56 h 160"/>
                <a:gd name="T50" fmla="*/ 82 w 236"/>
                <a:gd name="T51" fmla="*/ 61 h 160"/>
                <a:gd name="T52" fmla="*/ 87 w 236"/>
                <a:gd name="T53" fmla="*/ 61 h 160"/>
                <a:gd name="T54" fmla="*/ 3 w 236"/>
                <a:gd name="T55" fmla="*/ 64 h 160"/>
                <a:gd name="T56" fmla="*/ 37 w 236"/>
                <a:gd name="T57" fmla="*/ 49 h 160"/>
                <a:gd name="T58" fmla="*/ 36 w 236"/>
                <a:gd name="T59" fmla="*/ 52 h 160"/>
                <a:gd name="T60" fmla="*/ 5 w 236"/>
                <a:gd name="T61" fmla="*/ 45 h 160"/>
                <a:gd name="T62" fmla="*/ 29 w 236"/>
                <a:gd name="T63" fmla="*/ 157 h 160"/>
                <a:gd name="T64" fmla="*/ 19 w 236"/>
                <a:gd name="T65" fmla="*/ 152 h 160"/>
                <a:gd name="T66" fmla="*/ 228 w 236"/>
                <a:gd name="T67" fmla="*/ 88 h 160"/>
                <a:gd name="T68" fmla="*/ 208 w 236"/>
                <a:gd name="T69" fmla="*/ 96 h 160"/>
                <a:gd name="T70" fmla="*/ 200 w 236"/>
                <a:gd name="T71" fmla="*/ 99 h 160"/>
                <a:gd name="T72" fmla="*/ 192 w 236"/>
                <a:gd name="T73" fmla="*/ 92 h 160"/>
                <a:gd name="T74" fmla="*/ 196 w 236"/>
                <a:gd name="T75" fmla="*/ 87 h 160"/>
                <a:gd name="T76" fmla="*/ 187 w 236"/>
                <a:gd name="T77" fmla="*/ 85 h 160"/>
                <a:gd name="T78" fmla="*/ 180 w 236"/>
                <a:gd name="T79" fmla="*/ 82 h 160"/>
                <a:gd name="T80" fmla="*/ 170 w 236"/>
                <a:gd name="T81" fmla="*/ 79 h 160"/>
                <a:gd name="T82" fmla="*/ 106 w 236"/>
                <a:gd name="T83" fmla="*/ 82 h 160"/>
                <a:gd name="T84" fmla="*/ 104 w 236"/>
                <a:gd name="T85" fmla="*/ 87 h 160"/>
                <a:gd name="T86" fmla="*/ 104 w 236"/>
                <a:gd name="T87" fmla="*/ 108 h 160"/>
                <a:gd name="T88" fmla="*/ 112 w 236"/>
                <a:gd name="T89" fmla="*/ 120 h 160"/>
                <a:gd name="T90" fmla="*/ 127 w 236"/>
                <a:gd name="T91" fmla="*/ 126 h 160"/>
                <a:gd name="T92" fmla="*/ 149 w 236"/>
                <a:gd name="T93" fmla="*/ 131 h 160"/>
                <a:gd name="T94" fmla="*/ 161 w 236"/>
                <a:gd name="T95" fmla="*/ 139 h 160"/>
                <a:gd name="T96" fmla="*/ 167 w 236"/>
                <a:gd name="T97" fmla="*/ 136 h 160"/>
                <a:gd name="T98" fmla="*/ 176 w 236"/>
                <a:gd name="T99" fmla="*/ 132 h 160"/>
                <a:gd name="T100" fmla="*/ 184 w 236"/>
                <a:gd name="T101" fmla="*/ 133 h 160"/>
                <a:gd name="T102" fmla="*/ 193 w 236"/>
                <a:gd name="T103" fmla="*/ 132 h 160"/>
                <a:gd name="T104" fmla="*/ 201 w 236"/>
                <a:gd name="T105" fmla="*/ 142 h 160"/>
                <a:gd name="T106" fmla="*/ 202 w 236"/>
                <a:gd name="T107" fmla="*/ 130 h 160"/>
                <a:gd name="T108" fmla="*/ 213 w 236"/>
                <a:gd name="T109" fmla="*/ 118 h 160"/>
                <a:gd name="T110" fmla="*/ 214 w 236"/>
                <a:gd name="T111" fmla="*/ 112 h 160"/>
                <a:gd name="T112" fmla="*/ 215 w 236"/>
                <a:gd name="T113" fmla="*/ 112 h 160"/>
                <a:gd name="T114" fmla="*/ 221 w 236"/>
                <a:gd name="T115" fmla="*/ 103 h 160"/>
                <a:gd name="T116" fmla="*/ 227 w 236"/>
                <a:gd name="T117" fmla="*/ 98 h 160"/>
                <a:gd name="T118" fmla="*/ 236 w 236"/>
                <a:gd name="T119" fmla="*/ 9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36" h="160">
                  <a:moveTo>
                    <a:pt x="89" y="58"/>
                  </a:moveTo>
                  <a:cubicBezTo>
                    <a:pt x="89" y="57"/>
                    <a:pt x="89" y="57"/>
                    <a:pt x="87" y="56"/>
                  </a:cubicBezTo>
                  <a:cubicBezTo>
                    <a:pt x="84" y="55"/>
                    <a:pt x="84" y="54"/>
                    <a:pt x="83" y="51"/>
                  </a:cubicBezTo>
                  <a:cubicBezTo>
                    <a:pt x="81" y="48"/>
                    <a:pt x="78" y="46"/>
                    <a:pt x="78" y="45"/>
                  </a:cubicBezTo>
                  <a:cubicBezTo>
                    <a:pt x="78" y="44"/>
                    <a:pt x="74" y="44"/>
                    <a:pt x="74" y="45"/>
                  </a:cubicBezTo>
                  <a:cubicBezTo>
                    <a:pt x="74" y="46"/>
                    <a:pt x="73" y="46"/>
                    <a:pt x="72" y="47"/>
                  </a:cubicBezTo>
                  <a:cubicBezTo>
                    <a:pt x="71" y="47"/>
                    <a:pt x="71" y="47"/>
                    <a:pt x="70" y="46"/>
                  </a:cubicBezTo>
                  <a:cubicBezTo>
                    <a:pt x="70" y="45"/>
                    <a:pt x="68" y="44"/>
                    <a:pt x="68" y="43"/>
                  </a:cubicBezTo>
                  <a:cubicBezTo>
                    <a:pt x="68" y="43"/>
                    <a:pt x="68" y="42"/>
                    <a:pt x="67" y="42"/>
                  </a:cubicBezTo>
                  <a:cubicBezTo>
                    <a:pt x="65" y="43"/>
                    <a:pt x="65" y="42"/>
                    <a:pt x="64" y="43"/>
                  </a:cubicBezTo>
                  <a:cubicBezTo>
                    <a:pt x="64" y="43"/>
                    <a:pt x="63" y="42"/>
                    <a:pt x="63" y="42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7"/>
                    <a:pt x="62" y="7"/>
                    <a:pt x="62" y="6"/>
                  </a:cubicBezTo>
                  <a:cubicBezTo>
                    <a:pt x="61" y="6"/>
                    <a:pt x="58" y="5"/>
                    <a:pt x="57" y="5"/>
                  </a:cubicBezTo>
                  <a:cubicBezTo>
                    <a:pt x="56" y="5"/>
                    <a:pt x="54" y="6"/>
                    <a:pt x="53" y="5"/>
                  </a:cubicBezTo>
                  <a:cubicBezTo>
                    <a:pt x="52" y="5"/>
                    <a:pt x="51" y="4"/>
                    <a:pt x="49" y="5"/>
                  </a:cubicBezTo>
                  <a:cubicBezTo>
                    <a:pt x="47" y="5"/>
                    <a:pt x="46" y="4"/>
                    <a:pt x="44" y="3"/>
                  </a:cubicBezTo>
                  <a:cubicBezTo>
                    <a:pt x="42" y="3"/>
                    <a:pt x="39" y="3"/>
                    <a:pt x="38" y="4"/>
                  </a:cubicBezTo>
                  <a:cubicBezTo>
                    <a:pt x="38" y="4"/>
                    <a:pt x="38" y="3"/>
                    <a:pt x="37" y="3"/>
                  </a:cubicBezTo>
                  <a:cubicBezTo>
                    <a:pt x="36" y="3"/>
                    <a:pt x="37" y="3"/>
                    <a:pt x="36" y="2"/>
                  </a:cubicBezTo>
                  <a:cubicBezTo>
                    <a:pt x="36" y="1"/>
                    <a:pt x="33" y="2"/>
                    <a:pt x="32" y="2"/>
                  </a:cubicBezTo>
                  <a:cubicBezTo>
                    <a:pt x="31" y="2"/>
                    <a:pt x="31" y="1"/>
                    <a:pt x="31" y="1"/>
                  </a:cubicBezTo>
                  <a:cubicBezTo>
                    <a:pt x="31" y="1"/>
                    <a:pt x="30" y="1"/>
                    <a:pt x="30" y="1"/>
                  </a:cubicBezTo>
                  <a:cubicBezTo>
                    <a:pt x="29" y="2"/>
                    <a:pt x="28" y="2"/>
                    <a:pt x="28" y="2"/>
                  </a:cubicBezTo>
                  <a:cubicBezTo>
                    <a:pt x="28" y="1"/>
                    <a:pt x="29" y="1"/>
                    <a:pt x="29" y="1"/>
                  </a:cubicBezTo>
                  <a:cubicBezTo>
                    <a:pt x="29" y="0"/>
                    <a:pt x="28" y="0"/>
                    <a:pt x="27" y="0"/>
                  </a:cubicBezTo>
                  <a:cubicBezTo>
                    <a:pt x="26" y="0"/>
                    <a:pt x="26" y="0"/>
                    <a:pt x="25" y="1"/>
                  </a:cubicBezTo>
                  <a:cubicBezTo>
                    <a:pt x="23" y="2"/>
                    <a:pt x="22" y="2"/>
                    <a:pt x="21" y="2"/>
                  </a:cubicBezTo>
                  <a:cubicBezTo>
                    <a:pt x="20" y="2"/>
                    <a:pt x="19" y="2"/>
                    <a:pt x="19" y="3"/>
                  </a:cubicBezTo>
                  <a:cubicBezTo>
                    <a:pt x="19" y="3"/>
                    <a:pt x="20" y="3"/>
                    <a:pt x="19" y="4"/>
                  </a:cubicBezTo>
                  <a:cubicBezTo>
                    <a:pt x="19" y="5"/>
                    <a:pt x="18" y="3"/>
                    <a:pt x="18" y="4"/>
                  </a:cubicBezTo>
                  <a:cubicBezTo>
                    <a:pt x="17" y="4"/>
                    <a:pt x="15" y="4"/>
                    <a:pt x="14" y="4"/>
                  </a:cubicBezTo>
                  <a:cubicBezTo>
                    <a:pt x="14" y="4"/>
                    <a:pt x="12" y="6"/>
                    <a:pt x="11" y="7"/>
                  </a:cubicBezTo>
                  <a:cubicBezTo>
                    <a:pt x="11" y="7"/>
                    <a:pt x="12" y="8"/>
                    <a:pt x="10" y="9"/>
                  </a:cubicBezTo>
                  <a:cubicBezTo>
                    <a:pt x="9" y="11"/>
                    <a:pt x="5" y="10"/>
                    <a:pt x="5" y="10"/>
                  </a:cubicBezTo>
                  <a:cubicBezTo>
                    <a:pt x="4" y="10"/>
                    <a:pt x="4" y="11"/>
                    <a:pt x="4" y="12"/>
                  </a:cubicBezTo>
                  <a:cubicBezTo>
                    <a:pt x="4" y="12"/>
                    <a:pt x="4" y="13"/>
                    <a:pt x="7" y="13"/>
                  </a:cubicBezTo>
                  <a:cubicBezTo>
                    <a:pt x="9" y="14"/>
                    <a:pt x="10" y="17"/>
                    <a:pt x="10" y="17"/>
                  </a:cubicBezTo>
                  <a:cubicBezTo>
                    <a:pt x="11" y="18"/>
                    <a:pt x="13" y="17"/>
                    <a:pt x="14" y="17"/>
                  </a:cubicBezTo>
                  <a:cubicBezTo>
                    <a:pt x="15" y="18"/>
                    <a:pt x="14" y="19"/>
                    <a:pt x="15" y="19"/>
                  </a:cubicBezTo>
                  <a:cubicBezTo>
                    <a:pt x="16" y="20"/>
                    <a:pt x="17" y="19"/>
                    <a:pt x="18" y="20"/>
                  </a:cubicBezTo>
                  <a:cubicBezTo>
                    <a:pt x="18" y="21"/>
                    <a:pt x="16" y="20"/>
                    <a:pt x="15" y="21"/>
                  </a:cubicBezTo>
                  <a:cubicBezTo>
                    <a:pt x="14" y="21"/>
                    <a:pt x="13" y="22"/>
                    <a:pt x="13" y="21"/>
                  </a:cubicBezTo>
                  <a:cubicBezTo>
                    <a:pt x="12" y="21"/>
                    <a:pt x="11" y="21"/>
                    <a:pt x="10" y="21"/>
                  </a:cubicBezTo>
                  <a:cubicBezTo>
                    <a:pt x="9" y="21"/>
                    <a:pt x="10" y="20"/>
                    <a:pt x="10" y="20"/>
                  </a:cubicBezTo>
                  <a:cubicBezTo>
                    <a:pt x="10" y="19"/>
                    <a:pt x="9" y="19"/>
                    <a:pt x="7" y="20"/>
                  </a:cubicBezTo>
                  <a:cubicBezTo>
                    <a:pt x="5" y="21"/>
                    <a:pt x="6" y="20"/>
                    <a:pt x="6" y="21"/>
                  </a:cubicBezTo>
                  <a:cubicBezTo>
                    <a:pt x="5" y="22"/>
                    <a:pt x="5" y="21"/>
                    <a:pt x="4" y="21"/>
                  </a:cubicBezTo>
                  <a:cubicBezTo>
                    <a:pt x="3" y="22"/>
                    <a:pt x="1" y="22"/>
                    <a:pt x="0" y="23"/>
                  </a:cubicBezTo>
                  <a:cubicBezTo>
                    <a:pt x="0" y="24"/>
                    <a:pt x="3" y="24"/>
                    <a:pt x="4" y="24"/>
                  </a:cubicBezTo>
                  <a:cubicBezTo>
                    <a:pt x="5" y="25"/>
                    <a:pt x="3" y="25"/>
                    <a:pt x="3" y="26"/>
                  </a:cubicBezTo>
                  <a:cubicBezTo>
                    <a:pt x="4" y="26"/>
                    <a:pt x="4" y="27"/>
                    <a:pt x="5" y="27"/>
                  </a:cubicBezTo>
                  <a:cubicBezTo>
                    <a:pt x="6" y="28"/>
                    <a:pt x="9" y="27"/>
                    <a:pt x="10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3" y="27"/>
                    <a:pt x="15" y="25"/>
                    <a:pt x="16" y="26"/>
                  </a:cubicBezTo>
                  <a:cubicBezTo>
                    <a:pt x="18" y="27"/>
                    <a:pt x="15" y="27"/>
                    <a:pt x="16" y="28"/>
                  </a:cubicBezTo>
                  <a:cubicBezTo>
                    <a:pt x="16" y="28"/>
                    <a:pt x="17" y="30"/>
                    <a:pt x="16" y="31"/>
                  </a:cubicBezTo>
                  <a:cubicBezTo>
                    <a:pt x="15" y="32"/>
                    <a:pt x="14" y="31"/>
                    <a:pt x="13" y="31"/>
                  </a:cubicBezTo>
                  <a:cubicBezTo>
                    <a:pt x="12" y="31"/>
                    <a:pt x="13" y="32"/>
                    <a:pt x="12" y="33"/>
                  </a:cubicBezTo>
                  <a:cubicBezTo>
                    <a:pt x="11" y="34"/>
                    <a:pt x="10" y="32"/>
                    <a:pt x="9" y="32"/>
                  </a:cubicBezTo>
                  <a:cubicBezTo>
                    <a:pt x="8" y="32"/>
                    <a:pt x="8" y="34"/>
                    <a:pt x="8" y="34"/>
                  </a:cubicBezTo>
                  <a:cubicBezTo>
                    <a:pt x="8" y="35"/>
                    <a:pt x="6" y="34"/>
                    <a:pt x="6" y="36"/>
                  </a:cubicBezTo>
                  <a:cubicBezTo>
                    <a:pt x="5" y="38"/>
                    <a:pt x="3" y="36"/>
                    <a:pt x="5" y="38"/>
                  </a:cubicBezTo>
                  <a:cubicBezTo>
                    <a:pt x="6" y="40"/>
                    <a:pt x="6" y="39"/>
                    <a:pt x="7" y="40"/>
                  </a:cubicBezTo>
                  <a:cubicBezTo>
                    <a:pt x="8" y="40"/>
                    <a:pt x="5" y="42"/>
                    <a:pt x="7" y="42"/>
                  </a:cubicBezTo>
                  <a:cubicBezTo>
                    <a:pt x="8" y="42"/>
                    <a:pt x="9" y="44"/>
                    <a:pt x="9" y="45"/>
                  </a:cubicBezTo>
                  <a:cubicBezTo>
                    <a:pt x="10" y="45"/>
                    <a:pt x="11" y="44"/>
                    <a:pt x="12" y="44"/>
                  </a:cubicBezTo>
                  <a:cubicBezTo>
                    <a:pt x="13" y="44"/>
                    <a:pt x="13" y="43"/>
                    <a:pt x="13" y="43"/>
                  </a:cubicBezTo>
                  <a:cubicBezTo>
                    <a:pt x="14" y="44"/>
                    <a:pt x="15" y="45"/>
                    <a:pt x="14" y="46"/>
                  </a:cubicBezTo>
                  <a:cubicBezTo>
                    <a:pt x="14" y="46"/>
                    <a:pt x="14" y="47"/>
                    <a:pt x="14" y="48"/>
                  </a:cubicBezTo>
                  <a:cubicBezTo>
                    <a:pt x="14" y="49"/>
                    <a:pt x="16" y="48"/>
                    <a:pt x="17" y="48"/>
                  </a:cubicBezTo>
                  <a:cubicBezTo>
                    <a:pt x="17" y="47"/>
                    <a:pt x="19" y="47"/>
                    <a:pt x="20" y="48"/>
                  </a:cubicBezTo>
                  <a:cubicBezTo>
                    <a:pt x="21" y="49"/>
                    <a:pt x="21" y="49"/>
                    <a:pt x="21" y="48"/>
                  </a:cubicBezTo>
                  <a:cubicBezTo>
                    <a:pt x="21" y="48"/>
                    <a:pt x="22" y="47"/>
                    <a:pt x="22" y="47"/>
                  </a:cubicBezTo>
                  <a:cubicBezTo>
                    <a:pt x="22" y="48"/>
                    <a:pt x="23" y="48"/>
                    <a:pt x="25" y="48"/>
                  </a:cubicBezTo>
                  <a:cubicBezTo>
                    <a:pt x="26" y="47"/>
                    <a:pt x="26" y="48"/>
                    <a:pt x="25" y="49"/>
                  </a:cubicBezTo>
                  <a:cubicBezTo>
                    <a:pt x="24" y="50"/>
                    <a:pt x="25" y="52"/>
                    <a:pt x="24" y="52"/>
                  </a:cubicBezTo>
                  <a:cubicBezTo>
                    <a:pt x="23" y="53"/>
                    <a:pt x="22" y="55"/>
                    <a:pt x="21" y="55"/>
                  </a:cubicBezTo>
                  <a:cubicBezTo>
                    <a:pt x="20" y="55"/>
                    <a:pt x="18" y="58"/>
                    <a:pt x="17" y="58"/>
                  </a:cubicBezTo>
                  <a:cubicBezTo>
                    <a:pt x="17" y="58"/>
                    <a:pt x="14" y="57"/>
                    <a:pt x="14" y="58"/>
                  </a:cubicBezTo>
                  <a:cubicBezTo>
                    <a:pt x="13" y="59"/>
                    <a:pt x="11" y="60"/>
                    <a:pt x="12" y="61"/>
                  </a:cubicBezTo>
                  <a:cubicBezTo>
                    <a:pt x="12" y="61"/>
                    <a:pt x="15" y="60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7" y="59"/>
                    <a:pt x="17" y="59"/>
                  </a:cubicBezTo>
                  <a:cubicBezTo>
                    <a:pt x="18" y="58"/>
                    <a:pt x="19" y="58"/>
                    <a:pt x="19" y="58"/>
                  </a:cubicBezTo>
                  <a:cubicBezTo>
                    <a:pt x="20" y="58"/>
                    <a:pt x="20" y="58"/>
                    <a:pt x="21" y="58"/>
                  </a:cubicBezTo>
                  <a:cubicBezTo>
                    <a:pt x="23" y="57"/>
                    <a:pt x="22" y="57"/>
                    <a:pt x="23" y="56"/>
                  </a:cubicBezTo>
                  <a:cubicBezTo>
                    <a:pt x="23" y="55"/>
                    <a:pt x="26" y="54"/>
                    <a:pt x="27" y="54"/>
                  </a:cubicBezTo>
                  <a:cubicBezTo>
                    <a:pt x="27" y="54"/>
                    <a:pt x="27" y="53"/>
                    <a:pt x="28" y="53"/>
                  </a:cubicBezTo>
                  <a:cubicBezTo>
                    <a:pt x="28" y="53"/>
                    <a:pt x="29" y="52"/>
                    <a:pt x="30" y="51"/>
                  </a:cubicBezTo>
                  <a:cubicBezTo>
                    <a:pt x="31" y="50"/>
                    <a:pt x="31" y="51"/>
                    <a:pt x="32" y="50"/>
                  </a:cubicBezTo>
                  <a:cubicBezTo>
                    <a:pt x="33" y="50"/>
                    <a:pt x="32" y="49"/>
                    <a:pt x="33" y="49"/>
                  </a:cubicBezTo>
                  <a:cubicBezTo>
                    <a:pt x="34" y="48"/>
                    <a:pt x="34" y="48"/>
                    <a:pt x="34" y="47"/>
                  </a:cubicBezTo>
                  <a:cubicBezTo>
                    <a:pt x="34" y="47"/>
                    <a:pt x="32" y="47"/>
                    <a:pt x="32" y="46"/>
                  </a:cubicBezTo>
                  <a:cubicBezTo>
                    <a:pt x="32" y="46"/>
                    <a:pt x="34" y="45"/>
                    <a:pt x="34" y="45"/>
                  </a:cubicBezTo>
                  <a:cubicBezTo>
                    <a:pt x="35" y="45"/>
                    <a:pt x="36" y="44"/>
                    <a:pt x="36" y="43"/>
                  </a:cubicBezTo>
                  <a:cubicBezTo>
                    <a:pt x="36" y="43"/>
                    <a:pt x="37" y="42"/>
                    <a:pt x="37" y="42"/>
                  </a:cubicBezTo>
                  <a:cubicBezTo>
                    <a:pt x="38" y="41"/>
                    <a:pt x="38" y="40"/>
                    <a:pt x="38" y="40"/>
                  </a:cubicBezTo>
                  <a:cubicBezTo>
                    <a:pt x="39" y="40"/>
                    <a:pt x="40" y="39"/>
                    <a:pt x="40" y="39"/>
                  </a:cubicBezTo>
                  <a:cubicBezTo>
                    <a:pt x="41" y="39"/>
                    <a:pt x="40" y="39"/>
                    <a:pt x="42" y="40"/>
                  </a:cubicBezTo>
                  <a:cubicBezTo>
                    <a:pt x="43" y="40"/>
                    <a:pt x="43" y="41"/>
                    <a:pt x="42" y="40"/>
                  </a:cubicBezTo>
                  <a:cubicBezTo>
                    <a:pt x="41" y="40"/>
                    <a:pt x="40" y="40"/>
                    <a:pt x="39" y="41"/>
                  </a:cubicBezTo>
                  <a:cubicBezTo>
                    <a:pt x="38" y="42"/>
                    <a:pt x="39" y="42"/>
                    <a:pt x="38" y="43"/>
                  </a:cubicBezTo>
                  <a:cubicBezTo>
                    <a:pt x="38" y="44"/>
                    <a:pt x="38" y="45"/>
                    <a:pt x="39" y="45"/>
                  </a:cubicBezTo>
                  <a:cubicBezTo>
                    <a:pt x="40" y="45"/>
                    <a:pt x="39" y="45"/>
                    <a:pt x="38" y="46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40" y="46"/>
                    <a:pt x="42" y="45"/>
                    <a:pt x="43" y="44"/>
                  </a:cubicBezTo>
                  <a:cubicBezTo>
                    <a:pt x="45" y="43"/>
                    <a:pt x="46" y="44"/>
                    <a:pt x="47" y="44"/>
                  </a:cubicBezTo>
                  <a:cubicBezTo>
                    <a:pt x="47" y="44"/>
                    <a:pt x="46" y="43"/>
                    <a:pt x="47" y="43"/>
                  </a:cubicBezTo>
                  <a:cubicBezTo>
                    <a:pt x="47" y="42"/>
                    <a:pt x="46" y="42"/>
                    <a:pt x="46" y="41"/>
                  </a:cubicBezTo>
                  <a:cubicBezTo>
                    <a:pt x="45" y="40"/>
                    <a:pt x="46" y="41"/>
                    <a:pt x="46" y="40"/>
                  </a:cubicBezTo>
                  <a:cubicBezTo>
                    <a:pt x="47" y="39"/>
                    <a:pt x="47" y="40"/>
                    <a:pt x="48" y="40"/>
                  </a:cubicBezTo>
                  <a:cubicBezTo>
                    <a:pt x="48" y="40"/>
                    <a:pt x="49" y="40"/>
                    <a:pt x="49" y="41"/>
                  </a:cubicBezTo>
                  <a:cubicBezTo>
                    <a:pt x="50" y="42"/>
                    <a:pt x="50" y="40"/>
                    <a:pt x="51" y="41"/>
                  </a:cubicBezTo>
                  <a:cubicBezTo>
                    <a:pt x="52" y="42"/>
                    <a:pt x="51" y="42"/>
                    <a:pt x="50" y="42"/>
                  </a:cubicBezTo>
                  <a:cubicBezTo>
                    <a:pt x="49" y="42"/>
                    <a:pt x="50" y="43"/>
                    <a:pt x="50" y="43"/>
                  </a:cubicBezTo>
                  <a:cubicBezTo>
                    <a:pt x="51" y="42"/>
                    <a:pt x="52" y="42"/>
                    <a:pt x="52" y="42"/>
                  </a:cubicBezTo>
                  <a:cubicBezTo>
                    <a:pt x="53" y="43"/>
                    <a:pt x="53" y="43"/>
                    <a:pt x="54" y="42"/>
                  </a:cubicBezTo>
                  <a:cubicBezTo>
                    <a:pt x="54" y="42"/>
                    <a:pt x="54" y="42"/>
                    <a:pt x="54" y="43"/>
                  </a:cubicBezTo>
                  <a:cubicBezTo>
                    <a:pt x="54" y="43"/>
                    <a:pt x="55" y="43"/>
                    <a:pt x="57" y="43"/>
                  </a:cubicBezTo>
                  <a:cubicBezTo>
                    <a:pt x="58" y="44"/>
                    <a:pt x="61" y="43"/>
                    <a:pt x="62" y="43"/>
                  </a:cubicBezTo>
                  <a:cubicBezTo>
                    <a:pt x="63" y="43"/>
                    <a:pt x="62" y="44"/>
                    <a:pt x="64" y="45"/>
                  </a:cubicBezTo>
                  <a:cubicBezTo>
                    <a:pt x="66" y="45"/>
                    <a:pt x="66" y="43"/>
                    <a:pt x="67" y="44"/>
                  </a:cubicBezTo>
                  <a:cubicBezTo>
                    <a:pt x="68" y="44"/>
                    <a:pt x="67" y="45"/>
                    <a:pt x="66" y="45"/>
                  </a:cubicBezTo>
                  <a:cubicBezTo>
                    <a:pt x="66" y="46"/>
                    <a:pt x="67" y="46"/>
                    <a:pt x="67" y="46"/>
                  </a:cubicBezTo>
                  <a:cubicBezTo>
                    <a:pt x="68" y="46"/>
                    <a:pt x="70" y="47"/>
                    <a:pt x="70" y="47"/>
                  </a:cubicBezTo>
                  <a:cubicBezTo>
                    <a:pt x="71" y="48"/>
                    <a:pt x="71" y="49"/>
                    <a:pt x="73" y="49"/>
                  </a:cubicBezTo>
                  <a:cubicBezTo>
                    <a:pt x="75" y="50"/>
                    <a:pt x="73" y="47"/>
                    <a:pt x="74" y="48"/>
                  </a:cubicBezTo>
                  <a:cubicBezTo>
                    <a:pt x="76" y="49"/>
                    <a:pt x="75" y="48"/>
                    <a:pt x="76" y="49"/>
                  </a:cubicBezTo>
                  <a:cubicBezTo>
                    <a:pt x="77" y="50"/>
                    <a:pt x="77" y="49"/>
                    <a:pt x="76" y="47"/>
                  </a:cubicBezTo>
                  <a:cubicBezTo>
                    <a:pt x="76" y="46"/>
                    <a:pt x="77" y="47"/>
                    <a:pt x="77" y="48"/>
                  </a:cubicBezTo>
                  <a:cubicBezTo>
                    <a:pt x="78" y="48"/>
                    <a:pt x="78" y="50"/>
                    <a:pt x="77" y="51"/>
                  </a:cubicBezTo>
                  <a:cubicBezTo>
                    <a:pt x="77" y="52"/>
                    <a:pt x="76" y="51"/>
                    <a:pt x="76" y="50"/>
                  </a:cubicBezTo>
                  <a:cubicBezTo>
                    <a:pt x="76" y="50"/>
                    <a:pt x="74" y="50"/>
                    <a:pt x="74" y="51"/>
                  </a:cubicBezTo>
                  <a:cubicBezTo>
                    <a:pt x="74" y="51"/>
                    <a:pt x="75" y="53"/>
                    <a:pt x="76" y="53"/>
                  </a:cubicBezTo>
                  <a:cubicBezTo>
                    <a:pt x="77" y="53"/>
                    <a:pt x="76" y="54"/>
                    <a:pt x="77" y="55"/>
                  </a:cubicBezTo>
                  <a:cubicBezTo>
                    <a:pt x="77" y="55"/>
                    <a:pt x="77" y="56"/>
                    <a:pt x="78" y="56"/>
                  </a:cubicBezTo>
                  <a:cubicBezTo>
                    <a:pt x="78" y="56"/>
                    <a:pt x="78" y="54"/>
                    <a:pt x="78" y="53"/>
                  </a:cubicBezTo>
                  <a:cubicBezTo>
                    <a:pt x="77" y="53"/>
                    <a:pt x="77" y="52"/>
                    <a:pt x="78" y="52"/>
                  </a:cubicBezTo>
                  <a:cubicBezTo>
                    <a:pt x="79" y="52"/>
                    <a:pt x="78" y="53"/>
                    <a:pt x="78" y="53"/>
                  </a:cubicBezTo>
                  <a:cubicBezTo>
                    <a:pt x="79" y="54"/>
                    <a:pt x="79" y="53"/>
                    <a:pt x="80" y="53"/>
                  </a:cubicBezTo>
                  <a:cubicBezTo>
                    <a:pt x="80" y="52"/>
                    <a:pt x="79" y="51"/>
                    <a:pt x="80" y="50"/>
                  </a:cubicBezTo>
                  <a:cubicBezTo>
                    <a:pt x="80" y="50"/>
                    <a:pt x="81" y="51"/>
                    <a:pt x="81" y="52"/>
                  </a:cubicBezTo>
                  <a:cubicBezTo>
                    <a:pt x="81" y="53"/>
                    <a:pt x="80" y="53"/>
                    <a:pt x="80" y="54"/>
                  </a:cubicBezTo>
                  <a:cubicBezTo>
                    <a:pt x="80" y="54"/>
                    <a:pt x="79" y="54"/>
                    <a:pt x="79" y="54"/>
                  </a:cubicBezTo>
                  <a:cubicBezTo>
                    <a:pt x="79" y="55"/>
                    <a:pt x="79" y="57"/>
                    <a:pt x="79" y="57"/>
                  </a:cubicBezTo>
                  <a:cubicBezTo>
                    <a:pt x="80" y="57"/>
                    <a:pt x="80" y="55"/>
                    <a:pt x="80" y="56"/>
                  </a:cubicBezTo>
                  <a:cubicBezTo>
                    <a:pt x="80" y="57"/>
                    <a:pt x="81" y="55"/>
                    <a:pt x="82" y="56"/>
                  </a:cubicBezTo>
                  <a:cubicBezTo>
                    <a:pt x="82" y="56"/>
                    <a:pt x="83" y="57"/>
                    <a:pt x="84" y="57"/>
                  </a:cubicBezTo>
                  <a:cubicBezTo>
                    <a:pt x="84" y="57"/>
                    <a:pt x="83" y="56"/>
                    <a:pt x="83" y="56"/>
                  </a:cubicBezTo>
                  <a:cubicBezTo>
                    <a:pt x="82" y="56"/>
                    <a:pt x="82" y="55"/>
                    <a:pt x="83" y="55"/>
                  </a:cubicBezTo>
                  <a:cubicBezTo>
                    <a:pt x="83" y="55"/>
                    <a:pt x="85" y="56"/>
                    <a:pt x="85" y="57"/>
                  </a:cubicBezTo>
                  <a:cubicBezTo>
                    <a:pt x="85" y="58"/>
                    <a:pt x="84" y="58"/>
                    <a:pt x="83" y="58"/>
                  </a:cubicBezTo>
                  <a:cubicBezTo>
                    <a:pt x="83" y="59"/>
                    <a:pt x="82" y="57"/>
                    <a:pt x="81" y="57"/>
                  </a:cubicBezTo>
                  <a:cubicBezTo>
                    <a:pt x="81" y="57"/>
                    <a:pt x="81" y="58"/>
                    <a:pt x="82" y="59"/>
                  </a:cubicBezTo>
                  <a:cubicBezTo>
                    <a:pt x="82" y="60"/>
                    <a:pt x="81" y="61"/>
                    <a:pt x="82" y="61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3" y="60"/>
                    <a:pt x="83" y="61"/>
                    <a:pt x="84" y="61"/>
                  </a:cubicBezTo>
                  <a:cubicBezTo>
                    <a:pt x="84" y="61"/>
                    <a:pt x="84" y="60"/>
                    <a:pt x="84" y="60"/>
                  </a:cubicBezTo>
                  <a:cubicBezTo>
                    <a:pt x="84" y="59"/>
                    <a:pt x="85" y="59"/>
                    <a:pt x="85" y="60"/>
                  </a:cubicBezTo>
                  <a:cubicBezTo>
                    <a:pt x="86" y="61"/>
                    <a:pt x="86" y="59"/>
                    <a:pt x="87" y="60"/>
                  </a:cubicBezTo>
                  <a:cubicBezTo>
                    <a:pt x="87" y="60"/>
                    <a:pt x="87" y="61"/>
                    <a:pt x="87" y="61"/>
                  </a:cubicBezTo>
                  <a:cubicBezTo>
                    <a:pt x="87" y="62"/>
                    <a:pt x="88" y="61"/>
                    <a:pt x="88" y="61"/>
                  </a:cubicBezTo>
                  <a:cubicBezTo>
                    <a:pt x="88" y="61"/>
                    <a:pt x="88" y="61"/>
                    <a:pt x="88" y="62"/>
                  </a:cubicBezTo>
                  <a:cubicBezTo>
                    <a:pt x="88" y="61"/>
                    <a:pt x="89" y="61"/>
                    <a:pt x="89" y="60"/>
                  </a:cubicBezTo>
                  <a:cubicBezTo>
                    <a:pt x="90" y="60"/>
                    <a:pt x="89" y="59"/>
                    <a:pt x="89" y="58"/>
                  </a:cubicBezTo>
                  <a:close/>
                  <a:moveTo>
                    <a:pt x="2" y="66"/>
                  </a:moveTo>
                  <a:cubicBezTo>
                    <a:pt x="3" y="65"/>
                    <a:pt x="4" y="65"/>
                    <a:pt x="3" y="64"/>
                  </a:cubicBezTo>
                  <a:cubicBezTo>
                    <a:pt x="3" y="63"/>
                    <a:pt x="1" y="66"/>
                    <a:pt x="2" y="66"/>
                  </a:cubicBezTo>
                  <a:close/>
                  <a:moveTo>
                    <a:pt x="11" y="61"/>
                  </a:moveTo>
                  <a:cubicBezTo>
                    <a:pt x="10" y="61"/>
                    <a:pt x="7" y="62"/>
                    <a:pt x="8" y="63"/>
                  </a:cubicBezTo>
                  <a:cubicBezTo>
                    <a:pt x="8" y="63"/>
                    <a:pt x="9" y="62"/>
                    <a:pt x="9" y="62"/>
                  </a:cubicBezTo>
                  <a:cubicBezTo>
                    <a:pt x="10" y="62"/>
                    <a:pt x="12" y="61"/>
                    <a:pt x="11" y="61"/>
                  </a:cubicBezTo>
                  <a:close/>
                  <a:moveTo>
                    <a:pt x="37" y="49"/>
                  </a:moveTo>
                  <a:cubicBezTo>
                    <a:pt x="37" y="48"/>
                    <a:pt x="36" y="48"/>
                    <a:pt x="35" y="50"/>
                  </a:cubicBezTo>
                  <a:cubicBezTo>
                    <a:pt x="34" y="51"/>
                    <a:pt x="33" y="51"/>
                    <a:pt x="33" y="52"/>
                  </a:cubicBezTo>
                  <a:cubicBezTo>
                    <a:pt x="33" y="53"/>
                    <a:pt x="32" y="52"/>
                    <a:pt x="31" y="53"/>
                  </a:cubicBezTo>
                  <a:cubicBezTo>
                    <a:pt x="31" y="53"/>
                    <a:pt x="31" y="55"/>
                    <a:pt x="32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4" y="54"/>
                    <a:pt x="36" y="53"/>
                    <a:pt x="36" y="52"/>
                  </a:cubicBezTo>
                  <a:cubicBezTo>
                    <a:pt x="37" y="51"/>
                    <a:pt x="36" y="51"/>
                    <a:pt x="36" y="51"/>
                  </a:cubicBezTo>
                  <a:cubicBezTo>
                    <a:pt x="36" y="50"/>
                    <a:pt x="37" y="50"/>
                    <a:pt x="37" y="50"/>
                  </a:cubicBezTo>
                  <a:cubicBezTo>
                    <a:pt x="38" y="50"/>
                    <a:pt x="37" y="49"/>
                    <a:pt x="37" y="49"/>
                  </a:cubicBezTo>
                  <a:close/>
                  <a:moveTo>
                    <a:pt x="4" y="43"/>
                  </a:moveTo>
                  <a:cubicBezTo>
                    <a:pt x="4" y="42"/>
                    <a:pt x="2" y="43"/>
                    <a:pt x="2" y="44"/>
                  </a:cubicBezTo>
                  <a:cubicBezTo>
                    <a:pt x="2" y="44"/>
                    <a:pt x="4" y="45"/>
                    <a:pt x="5" y="45"/>
                  </a:cubicBezTo>
                  <a:cubicBezTo>
                    <a:pt x="6" y="44"/>
                    <a:pt x="6" y="43"/>
                    <a:pt x="6" y="43"/>
                  </a:cubicBezTo>
                  <a:cubicBezTo>
                    <a:pt x="5" y="42"/>
                    <a:pt x="4" y="44"/>
                    <a:pt x="4" y="43"/>
                  </a:cubicBezTo>
                  <a:close/>
                  <a:moveTo>
                    <a:pt x="29" y="157"/>
                  </a:moveTo>
                  <a:cubicBezTo>
                    <a:pt x="28" y="157"/>
                    <a:pt x="28" y="160"/>
                    <a:pt x="29" y="159"/>
                  </a:cubicBezTo>
                  <a:cubicBezTo>
                    <a:pt x="30" y="159"/>
                    <a:pt x="31" y="159"/>
                    <a:pt x="31" y="159"/>
                  </a:cubicBezTo>
                  <a:cubicBezTo>
                    <a:pt x="31" y="158"/>
                    <a:pt x="30" y="156"/>
                    <a:pt x="29" y="157"/>
                  </a:cubicBezTo>
                  <a:close/>
                  <a:moveTo>
                    <a:pt x="27" y="155"/>
                  </a:moveTo>
                  <a:cubicBezTo>
                    <a:pt x="27" y="155"/>
                    <a:pt x="27" y="156"/>
                    <a:pt x="28" y="156"/>
                  </a:cubicBezTo>
                  <a:cubicBezTo>
                    <a:pt x="28" y="155"/>
                    <a:pt x="28" y="155"/>
                    <a:pt x="27" y="155"/>
                  </a:cubicBezTo>
                  <a:close/>
                  <a:moveTo>
                    <a:pt x="19" y="152"/>
                  </a:moveTo>
                  <a:cubicBezTo>
                    <a:pt x="20" y="153"/>
                    <a:pt x="20" y="153"/>
                    <a:pt x="21" y="152"/>
                  </a:cubicBezTo>
                  <a:cubicBezTo>
                    <a:pt x="21" y="151"/>
                    <a:pt x="19" y="151"/>
                    <a:pt x="19" y="152"/>
                  </a:cubicBezTo>
                  <a:close/>
                  <a:moveTo>
                    <a:pt x="23" y="154"/>
                  </a:moveTo>
                  <a:cubicBezTo>
                    <a:pt x="23" y="154"/>
                    <a:pt x="24" y="154"/>
                    <a:pt x="24" y="154"/>
                  </a:cubicBezTo>
                  <a:cubicBezTo>
                    <a:pt x="25" y="153"/>
                    <a:pt x="22" y="153"/>
                    <a:pt x="23" y="154"/>
                  </a:cubicBezTo>
                  <a:close/>
                  <a:moveTo>
                    <a:pt x="234" y="85"/>
                  </a:moveTo>
                  <a:cubicBezTo>
                    <a:pt x="234" y="84"/>
                    <a:pt x="232" y="84"/>
                    <a:pt x="231" y="84"/>
                  </a:cubicBezTo>
                  <a:cubicBezTo>
                    <a:pt x="230" y="83"/>
                    <a:pt x="229" y="86"/>
                    <a:pt x="228" y="88"/>
                  </a:cubicBezTo>
                  <a:cubicBezTo>
                    <a:pt x="228" y="89"/>
                    <a:pt x="226" y="91"/>
                    <a:pt x="226" y="91"/>
                  </a:cubicBezTo>
                  <a:cubicBezTo>
                    <a:pt x="226" y="91"/>
                    <a:pt x="218" y="91"/>
                    <a:pt x="218" y="91"/>
                  </a:cubicBezTo>
                  <a:cubicBezTo>
                    <a:pt x="217" y="91"/>
                    <a:pt x="215" y="92"/>
                    <a:pt x="214" y="93"/>
                  </a:cubicBezTo>
                  <a:cubicBezTo>
                    <a:pt x="214" y="93"/>
                    <a:pt x="214" y="93"/>
                    <a:pt x="215" y="93"/>
                  </a:cubicBezTo>
                  <a:cubicBezTo>
                    <a:pt x="215" y="95"/>
                    <a:pt x="213" y="96"/>
                    <a:pt x="210" y="96"/>
                  </a:cubicBezTo>
                  <a:cubicBezTo>
                    <a:pt x="209" y="96"/>
                    <a:pt x="209" y="96"/>
                    <a:pt x="208" y="96"/>
                  </a:cubicBezTo>
                  <a:cubicBezTo>
                    <a:pt x="208" y="96"/>
                    <a:pt x="208" y="96"/>
                    <a:pt x="208" y="97"/>
                  </a:cubicBezTo>
                  <a:cubicBezTo>
                    <a:pt x="208" y="97"/>
                    <a:pt x="208" y="97"/>
                    <a:pt x="208" y="97"/>
                  </a:cubicBezTo>
                  <a:cubicBezTo>
                    <a:pt x="207" y="98"/>
                    <a:pt x="204" y="100"/>
                    <a:pt x="202" y="101"/>
                  </a:cubicBezTo>
                  <a:cubicBezTo>
                    <a:pt x="200" y="102"/>
                    <a:pt x="198" y="101"/>
                    <a:pt x="198" y="100"/>
                  </a:cubicBezTo>
                  <a:cubicBezTo>
                    <a:pt x="198" y="98"/>
                    <a:pt x="199" y="98"/>
                    <a:pt x="199" y="99"/>
                  </a:cubicBezTo>
                  <a:cubicBezTo>
                    <a:pt x="199" y="99"/>
                    <a:pt x="200" y="99"/>
                    <a:pt x="200" y="99"/>
                  </a:cubicBezTo>
                  <a:cubicBezTo>
                    <a:pt x="200" y="98"/>
                    <a:pt x="200" y="98"/>
                    <a:pt x="200" y="97"/>
                  </a:cubicBezTo>
                  <a:cubicBezTo>
                    <a:pt x="199" y="97"/>
                    <a:pt x="200" y="94"/>
                    <a:pt x="199" y="94"/>
                  </a:cubicBezTo>
                  <a:cubicBezTo>
                    <a:pt x="198" y="94"/>
                    <a:pt x="196" y="96"/>
                    <a:pt x="197" y="94"/>
                  </a:cubicBezTo>
                  <a:cubicBezTo>
                    <a:pt x="197" y="93"/>
                    <a:pt x="199" y="92"/>
                    <a:pt x="198" y="90"/>
                  </a:cubicBezTo>
                  <a:cubicBezTo>
                    <a:pt x="196" y="88"/>
                    <a:pt x="194" y="88"/>
                    <a:pt x="194" y="90"/>
                  </a:cubicBezTo>
                  <a:cubicBezTo>
                    <a:pt x="193" y="91"/>
                    <a:pt x="192" y="90"/>
                    <a:pt x="192" y="92"/>
                  </a:cubicBezTo>
                  <a:cubicBezTo>
                    <a:pt x="191" y="93"/>
                    <a:pt x="191" y="95"/>
                    <a:pt x="191" y="96"/>
                  </a:cubicBezTo>
                  <a:cubicBezTo>
                    <a:pt x="191" y="98"/>
                    <a:pt x="191" y="99"/>
                    <a:pt x="189" y="100"/>
                  </a:cubicBezTo>
                  <a:cubicBezTo>
                    <a:pt x="188" y="101"/>
                    <a:pt x="187" y="98"/>
                    <a:pt x="188" y="95"/>
                  </a:cubicBezTo>
                  <a:cubicBezTo>
                    <a:pt x="188" y="93"/>
                    <a:pt x="189" y="91"/>
                    <a:pt x="188" y="91"/>
                  </a:cubicBezTo>
                  <a:cubicBezTo>
                    <a:pt x="187" y="91"/>
                    <a:pt x="189" y="89"/>
                    <a:pt x="192" y="88"/>
                  </a:cubicBezTo>
                  <a:cubicBezTo>
                    <a:pt x="194" y="88"/>
                    <a:pt x="196" y="88"/>
                    <a:pt x="196" y="87"/>
                  </a:cubicBezTo>
                  <a:cubicBezTo>
                    <a:pt x="196" y="87"/>
                    <a:pt x="196" y="87"/>
                    <a:pt x="197" y="87"/>
                  </a:cubicBezTo>
                  <a:cubicBezTo>
                    <a:pt x="196" y="87"/>
                    <a:pt x="196" y="87"/>
                    <a:pt x="195" y="86"/>
                  </a:cubicBezTo>
                  <a:cubicBezTo>
                    <a:pt x="195" y="86"/>
                    <a:pt x="195" y="87"/>
                    <a:pt x="195" y="87"/>
                  </a:cubicBezTo>
                  <a:cubicBezTo>
                    <a:pt x="194" y="87"/>
                    <a:pt x="194" y="86"/>
                    <a:pt x="193" y="86"/>
                  </a:cubicBezTo>
                  <a:cubicBezTo>
                    <a:pt x="191" y="86"/>
                    <a:pt x="190" y="87"/>
                    <a:pt x="189" y="87"/>
                  </a:cubicBezTo>
                  <a:cubicBezTo>
                    <a:pt x="187" y="86"/>
                    <a:pt x="188" y="85"/>
                    <a:pt x="187" y="85"/>
                  </a:cubicBezTo>
                  <a:cubicBezTo>
                    <a:pt x="186" y="85"/>
                    <a:pt x="188" y="83"/>
                    <a:pt x="186" y="84"/>
                  </a:cubicBezTo>
                  <a:cubicBezTo>
                    <a:pt x="184" y="85"/>
                    <a:pt x="182" y="87"/>
                    <a:pt x="181" y="86"/>
                  </a:cubicBezTo>
                  <a:cubicBezTo>
                    <a:pt x="180" y="85"/>
                    <a:pt x="179" y="86"/>
                    <a:pt x="178" y="86"/>
                  </a:cubicBezTo>
                  <a:cubicBezTo>
                    <a:pt x="177" y="85"/>
                    <a:pt x="181" y="82"/>
                    <a:pt x="182" y="83"/>
                  </a:cubicBezTo>
                  <a:cubicBezTo>
                    <a:pt x="183" y="83"/>
                    <a:pt x="183" y="82"/>
                    <a:pt x="184" y="82"/>
                  </a:cubicBezTo>
                  <a:cubicBezTo>
                    <a:pt x="183" y="82"/>
                    <a:pt x="181" y="81"/>
                    <a:pt x="180" y="82"/>
                  </a:cubicBezTo>
                  <a:cubicBezTo>
                    <a:pt x="180" y="82"/>
                    <a:pt x="179" y="82"/>
                    <a:pt x="178" y="81"/>
                  </a:cubicBezTo>
                  <a:cubicBezTo>
                    <a:pt x="178" y="81"/>
                    <a:pt x="177" y="81"/>
                    <a:pt x="176" y="81"/>
                  </a:cubicBezTo>
                  <a:cubicBezTo>
                    <a:pt x="175" y="80"/>
                    <a:pt x="175" y="80"/>
                    <a:pt x="174" y="80"/>
                  </a:cubicBezTo>
                  <a:cubicBezTo>
                    <a:pt x="174" y="81"/>
                    <a:pt x="173" y="80"/>
                    <a:pt x="172" y="80"/>
                  </a:cubicBezTo>
                  <a:cubicBezTo>
                    <a:pt x="171" y="79"/>
                    <a:pt x="172" y="79"/>
                    <a:pt x="171" y="78"/>
                  </a:cubicBezTo>
                  <a:cubicBezTo>
                    <a:pt x="170" y="77"/>
                    <a:pt x="170" y="79"/>
                    <a:pt x="170" y="79"/>
                  </a:cubicBezTo>
                  <a:cubicBezTo>
                    <a:pt x="106" y="79"/>
                    <a:pt x="106" y="79"/>
                    <a:pt x="106" y="79"/>
                  </a:cubicBezTo>
                  <a:cubicBezTo>
                    <a:pt x="106" y="79"/>
                    <a:pt x="107" y="80"/>
                    <a:pt x="107" y="80"/>
                  </a:cubicBezTo>
                  <a:cubicBezTo>
                    <a:pt x="107" y="80"/>
                    <a:pt x="107" y="81"/>
                    <a:pt x="107" y="82"/>
                  </a:cubicBezTo>
                  <a:cubicBezTo>
                    <a:pt x="107" y="83"/>
                    <a:pt x="107" y="84"/>
                    <a:pt x="106" y="84"/>
                  </a:cubicBezTo>
                  <a:cubicBezTo>
                    <a:pt x="106" y="84"/>
                    <a:pt x="105" y="84"/>
                    <a:pt x="106" y="83"/>
                  </a:cubicBezTo>
                  <a:cubicBezTo>
                    <a:pt x="107" y="83"/>
                    <a:pt x="106" y="82"/>
                    <a:pt x="106" y="82"/>
                  </a:cubicBezTo>
                  <a:cubicBezTo>
                    <a:pt x="105" y="82"/>
                    <a:pt x="105" y="81"/>
                    <a:pt x="105" y="81"/>
                  </a:cubicBezTo>
                  <a:cubicBezTo>
                    <a:pt x="104" y="81"/>
                    <a:pt x="103" y="81"/>
                    <a:pt x="102" y="81"/>
                  </a:cubicBezTo>
                  <a:cubicBezTo>
                    <a:pt x="102" y="81"/>
                    <a:pt x="102" y="81"/>
                    <a:pt x="102" y="81"/>
                  </a:cubicBezTo>
                  <a:cubicBezTo>
                    <a:pt x="102" y="82"/>
                    <a:pt x="102" y="83"/>
                    <a:pt x="103" y="84"/>
                  </a:cubicBezTo>
                  <a:cubicBezTo>
                    <a:pt x="104" y="85"/>
                    <a:pt x="103" y="86"/>
                    <a:pt x="104" y="86"/>
                  </a:cubicBezTo>
                  <a:cubicBezTo>
                    <a:pt x="105" y="87"/>
                    <a:pt x="105" y="87"/>
                    <a:pt x="104" y="87"/>
                  </a:cubicBezTo>
                  <a:cubicBezTo>
                    <a:pt x="103" y="87"/>
                    <a:pt x="104" y="88"/>
                    <a:pt x="103" y="89"/>
                  </a:cubicBezTo>
                  <a:cubicBezTo>
                    <a:pt x="103" y="91"/>
                    <a:pt x="103" y="94"/>
                    <a:pt x="103" y="95"/>
                  </a:cubicBezTo>
                  <a:cubicBezTo>
                    <a:pt x="103" y="96"/>
                    <a:pt x="102" y="98"/>
                    <a:pt x="102" y="99"/>
                  </a:cubicBezTo>
                  <a:cubicBezTo>
                    <a:pt x="103" y="100"/>
                    <a:pt x="104" y="101"/>
                    <a:pt x="103" y="102"/>
                  </a:cubicBezTo>
                  <a:cubicBezTo>
                    <a:pt x="103" y="104"/>
                    <a:pt x="103" y="104"/>
                    <a:pt x="103" y="105"/>
                  </a:cubicBezTo>
                  <a:cubicBezTo>
                    <a:pt x="104" y="106"/>
                    <a:pt x="104" y="108"/>
                    <a:pt x="104" y="108"/>
                  </a:cubicBezTo>
                  <a:cubicBezTo>
                    <a:pt x="105" y="109"/>
                    <a:pt x="105" y="110"/>
                    <a:pt x="106" y="110"/>
                  </a:cubicBezTo>
                  <a:cubicBezTo>
                    <a:pt x="106" y="111"/>
                    <a:pt x="107" y="111"/>
                    <a:pt x="107" y="112"/>
                  </a:cubicBezTo>
                  <a:cubicBezTo>
                    <a:pt x="107" y="113"/>
                    <a:pt x="107" y="113"/>
                    <a:pt x="108" y="113"/>
                  </a:cubicBezTo>
                  <a:cubicBezTo>
                    <a:pt x="109" y="114"/>
                    <a:pt x="108" y="115"/>
                    <a:pt x="108" y="115"/>
                  </a:cubicBezTo>
                  <a:cubicBezTo>
                    <a:pt x="108" y="116"/>
                    <a:pt x="109" y="116"/>
                    <a:pt x="111" y="118"/>
                  </a:cubicBezTo>
                  <a:cubicBezTo>
                    <a:pt x="112" y="119"/>
                    <a:pt x="111" y="120"/>
                    <a:pt x="112" y="120"/>
                  </a:cubicBezTo>
                  <a:cubicBezTo>
                    <a:pt x="113" y="120"/>
                    <a:pt x="114" y="120"/>
                    <a:pt x="115" y="121"/>
                  </a:cubicBezTo>
                  <a:cubicBezTo>
                    <a:pt x="116" y="122"/>
                    <a:pt x="116" y="121"/>
                    <a:pt x="117" y="121"/>
                  </a:cubicBezTo>
                  <a:cubicBezTo>
                    <a:pt x="117" y="122"/>
                    <a:pt x="119" y="123"/>
                    <a:pt x="119" y="124"/>
                  </a:cubicBezTo>
                  <a:cubicBezTo>
                    <a:pt x="119" y="124"/>
                    <a:pt x="119" y="125"/>
                    <a:pt x="119" y="125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5"/>
                    <a:pt x="126" y="126"/>
                    <a:pt x="127" y="126"/>
                  </a:cubicBezTo>
                  <a:cubicBezTo>
                    <a:pt x="128" y="126"/>
                    <a:pt x="133" y="128"/>
                    <a:pt x="133" y="128"/>
                  </a:cubicBezTo>
                  <a:cubicBezTo>
                    <a:pt x="140" y="128"/>
                    <a:pt x="140" y="128"/>
                    <a:pt x="140" y="128"/>
                  </a:cubicBezTo>
                  <a:cubicBezTo>
                    <a:pt x="141" y="127"/>
                    <a:pt x="141" y="127"/>
                    <a:pt x="141" y="127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44" y="127"/>
                    <a:pt x="147" y="129"/>
                    <a:pt x="147" y="130"/>
                  </a:cubicBezTo>
                  <a:cubicBezTo>
                    <a:pt x="147" y="130"/>
                    <a:pt x="149" y="131"/>
                    <a:pt x="149" y="131"/>
                  </a:cubicBezTo>
                  <a:cubicBezTo>
                    <a:pt x="149" y="132"/>
                    <a:pt x="149" y="133"/>
                    <a:pt x="149" y="133"/>
                  </a:cubicBezTo>
                  <a:cubicBezTo>
                    <a:pt x="150" y="133"/>
                    <a:pt x="152" y="134"/>
                    <a:pt x="152" y="134"/>
                  </a:cubicBezTo>
                  <a:cubicBezTo>
                    <a:pt x="152" y="134"/>
                    <a:pt x="153" y="132"/>
                    <a:pt x="154" y="132"/>
                  </a:cubicBezTo>
                  <a:cubicBezTo>
                    <a:pt x="155" y="132"/>
                    <a:pt x="158" y="133"/>
                    <a:pt x="158" y="134"/>
                  </a:cubicBezTo>
                  <a:cubicBezTo>
                    <a:pt x="158" y="136"/>
                    <a:pt x="160" y="137"/>
                    <a:pt x="160" y="138"/>
                  </a:cubicBezTo>
                  <a:cubicBezTo>
                    <a:pt x="161" y="138"/>
                    <a:pt x="160" y="139"/>
                    <a:pt x="161" y="139"/>
                  </a:cubicBezTo>
                  <a:cubicBezTo>
                    <a:pt x="161" y="140"/>
                    <a:pt x="161" y="141"/>
                    <a:pt x="161" y="141"/>
                  </a:cubicBezTo>
                  <a:cubicBezTo>
                    <a:pt x="162" y="141"/>
                    <a:pt x="164" y="142"/>
                    <a:pt x="165" y="142"/>
                  </a:cubicBezTo>
                  <a:cubicBezTo>
                    <a:pt x="165" y="142"/>
                    <a:pt x="165" y="142"/>
                    <a:pt x="166" y="142"/>
                  </a:cubicBezTo>
                  <a:cubicBezTo>
                    <a:pt x="166" y="140"/>
                    <a:pt x="164" y="140"/>
                    <a:pt x="165" y="139"/>
                  </a:cubicBezTo>
                  <a:cubicBezTo>
                    <a:pt x="166" y="138"/>
                    <a:pt x="165" y="137"/>
                    <a:pt x="166" y="137"/>
                  </a:cubicBezTo>
                  <a:cubicBezTo>
                    <a:pt x="166" y="137"/>
                    <a:pt x="167" y="136"/>
                    <a:pt x="167" y="136"/>
                  </a:cubicBezTo>
                  <a:cubicBezTo>
                    <a:pt x="167" y="135"/>
                    <a:pt x="168" y="135"/>
                    <a:pt x="169" y="135"/>
                  </a:cubicBezTo>
                  <a:cubicBezTo>
                    <a:pt x="169" y="135"/>
                    <a:pt x="171" y="134"/>
                    <a:pt x="171" y="133"/>
                  </a:cubicBezTo>
                  <a:cubicBezTo>
                    <a:pt x="171" y="133"/>
                    <a:pt x="171" y="133"/>
                    <a:pt x="172" y="133"/>
                  </a:cubicBezTo>
                  <a:cubicBezTo>
                    <a:pt x="173" y="133"/>
                    <a:pt x="173" y="132"/>
                    <a:pt x="173" y="132"/>
                  </a:cubicBezTo>
                  <a:cubicBezTo>
                    <a:pt x="174" y="132"/>
                    <a:pt x="175" y="132"/>
                    <a:pt x="175" y="132"/>
                  </a:cubicBezTo>
                  <a:cubicBezTo>
                    <a:pt x="175" y="131"/>
                    <a:pt x="175" y="132"/>
                    <a:pt x="176" y="132"/>
                  </a:cubicBezTo>
                  <a:cubicBezTo>
                    <a:pt x="176" y="133"/>
                    <a:pt x="178" y="133"/>
                    <a:pt x="178" y="132"/>
                  </a:cubicBezTo>
                  <a:cubicBezTo>
                    <a:pt x="178" y="132"/>
                    <a:pt x="179" y="132"/>
                    <a:pt x="179" y="133"/>
                  </a:cubicBezTo>
                  <a:cubicBezTo>
                    <a:pt x="180" y="134"/>
                    <a:pt x="180" y="133"/>
                    <a:pt x="181" y="134"/>
                  </a:cubicBezTo>
                  <a:cubicBezTo>
                    <a:pt x="182" y="134"/>
                    <a:pt x="182" y="133"/>
                    <a:pt x="182" y="133"/>
                  </a:cubicBezTo>
                  <a:cubicBezTo>
                    <a:pt x="182" y="132"/>
                    <a:pt x="183" y="134"/>
                    <a:pt x="184" y="134"/>
                  </a:cubicBezTo>
                  <a:cubicBezTo>
                    <a:pt x="185" y="134"/>
                    <a:pt x="184" y="134"/>
                    <a:pt x="184" y="133"/>
                  </a:cubicBezTo>
                  <a:cubicBezTo>
                    <a:pt x="183" y="132"/>
                    <a:pt x="184" y="132"/>
                    <a:pt x="183" y="132"/>
                  </a:cubicBezTo>
                  <a:cubicBezTo>
                    <a:pt x="183" y="131"/>
                    <a:pt x="184" y="131"/>
                    <a:pt x="185" y="131"/>
                  </a:cubicBezTo>
                  <a:cubicBezTo>
                    <a:pt x="187" y="131"/>
                    <a:pt x="186" y="131"/>
                    <a:pt x="187" y="130"/>
                  </a:cubicBezTo>
                  <a:cubicBezTo>
                    <a:pt x="187" y="130"/>
                    <a:pt x="188" y="130"/>
                    <a:pt x="188" y="131"/>
                  </a:cubicBezTo>
                  <a:cubicBezTo>
                    <a:pt x="188" y="132"/>
                    <a:pt x="190" y="131"/>
                    <a:pt x="191" y="131"/>
                  </a:cubicBezTo>
                  <a:cubicBezTo>
                    <a:pt x="192" y="131"/>
                    <a:pt x="193" y="131"/>
                    <a:pt x="193" y="132"/>
                  </a:cubicBezTo>
                  <a:cubicBezTo>
                    <a:pt x="193" y="133"/>
                    <a:pt x="194" y="133"/>
                    <a:pt x="195" y="132"/>
                  </a:cubicBezTo>
                  <a:cubicBezTo>
                    <a:pt x="196" y="132"/>
                    <a:pt x="196" y="131"/>
                    <a:pt x="197" y="132"/>
                  </a:cubicBezTo>
                  <a:cubicBezTo>
                    <a:pt x="198" y="132"/>
                    <a:pt x="198" y="133"/>
                    <a:pt x="199" y="134"/>
                  </a:cubicBezTo>
                  <a:cubicBezTo>
                    <a:pt x="200" y="135"/>
                    <a:pt x="199" y="136"/>
                    <a:pt x="199" y="137"/>
                  </a:cubicBezTo>
                  <a:cubicBezTo>
                    <a:pt x="200" y="137"/>
                    <a:pt x="199" y="138"/>
                    <a:pt x="200" y="139"/>
                  </a:cubicBezTo>
                  <a:cubicBezTo>
                    <a:pt x="201" y="140"/>
                    <a:pt x="200" y="141"/>
                    <a:pt x="201" y="142"/>
                  </a:cubicBezTo>
                  <a:cubicBezTo>
                    <a:pt x="202" y="142"/>
                    <a:pt x="203" y="143"/>
                    <a:pt x="203" y="144"/>
                  </a:cubicBezTo>
                  <a:cubicBezTo>
                    <a:pt x="203" y="144"/>
                    <a:pt x="204" y="145"/>
                    <a:pt x="205" y="144"/>
                  </a:cubicBezTo>
                  <a:cubicBezTo>
                    <a:pt x="205" y="143"/>
                    <a:pt x="205" y="142"/>
                    <a:pt x="206" y="141"/>
                  </a:cubicBezTo>
                  <a:cubicBezTo>
                    <a:pt x="206" y="140"/>
                    <a:pt x="205" y="137"/>
                    <a:pt x="204" y="136"/>
                  </a:cubicBezTo>
                  <a:cubicBezTo>
                    <a:pt x="204" y="136"/>
                    <a:pt x="204" y="135"/>
                    <a:pt x="204" y="134"/>
                  </a:cubicBezTo>
                  <a:cubicBezTo>
                    <a:pt x="203" y="133"/>
                    <a:pt x="202" y="131"/>
                    <a:pt x="202" y="130"/>
                  </a:cubicBezTo>
                  <a:cubicBezTo>
                    <a:pt x="202" y="128"/>
                    <a:pt x="204" y="126"/>
                    <a:pt x="205" y="125"/>
                  </a:cubicBezTo>
                  <a:cubicBezTo>
                    <a:pt x="206" y="124"/>
                    <a:pt x="207" y="125"/>
                    <a:pt x="207" y="124"/>
                  </a:cubicBezTo>
                  <a:cubicBezTo>
                    <a:pt x="207" y="123"/>
                    <a:pt x="208" y="122"/>
                    <a:pt x="209" y="122"/>
                  </a:cubicBezTo>
                  <a:cubicBezTo>
                    <a:pt x="210" y="122"/>
                    <a:pt x="210" y="122"/>
                    <a:pt x="210" y="121"/>
                  </a:cubicBezTo>
                  <a:cubicBezTo>
                    <a:pt x="211" y="121"/>
                    <a:pt x="212" y="120"/>
                    <a:pt x="213" y="120"/>
                  </a:cubicBezTo>
                  <a:cubicBezTo>
                    <a:pt x="214" y="119"/>
                    <a:pt x="213" y="119"/>
                    <a:pt x="213" y="118"/>
                  </a:cubicBezTo>
                  <a:cubicBezTo>
                    <a:pt x="213" y="117"/>
                    <a:pt x="213" y="117"/>
                    <a:pt x="214" y="117"/>
                  </a:cubicBezTo>
                  <a:cubicBezTo>
                    <a:pt x="214" y="118"/>
                    <a:pt x="215" y="118"/>
                    <a:pt x="215" y="117"/>
                  </a:cubicBezTo>
                  <a:cubicBezTo>
                    <a:pt x="216" y="117"/>
                    <a:pt x="217" y="116"/>
                    <a:pt x="216" y="116"/>
                  </a:cubicBezTo>
                  <a:cubicBezTo>
                    <a:pt x="215" y="116"/>
                    <a:pt x="214" y="115"/>
                    <a:pt x="215" y="115"/>
                  </a:cubicBezTo>
                  <a:cubicBezTo>
                    <a:pt x="216" y="115"/>
                    <a:pt x="215" y="114"/>
                    <a:pt x="214" y="114"/>
                  </a:cubicBezTo>
                  <a:cubicBezTo>
                    <a:pt x="213" y="113"/>
                    <a:pt x="214" y="113"/>
                    <a:pt x="214" y="112"/>
                  </a:cubicBezTo>
                  <a:cubicBezTo>
                    <a:pt x="215" y="112"/>
                    <a:pt x="213" y="111"/>
                    <a:pt x="213" y="110"/>
                  </a:cubicBezTo>
                  <a:cubicBezTo>
                    <a:pt x="212" y="110"/>
                    <a:pt x="213" y="110"/>
                    <a:pt x="214" y="110"/>
                  </a:cubicBezTo>
                  <a:cubicBezTo>
                    <a:pt x="214" y="110"/>
                    <a:pt x="214" y="107"/>
                    <a:pt x="214" y="107"/>
                  </a:cubicBezTo>
                  <a:cubicBezTo>
                    <a:pt x="214" y="106"/>
                    <a:pt x="215" y="106"/>
                    <a:pt x="215" y="107"/>
                  </a:cubicBezTo>
                  <a:cubicBezTo>
                    <a:pt x="214" y="107"/>
                    <a:pt x="214" y="108"/>
                    <a:pt x="215" y="109"/>
                  </a:cubicBezTo>
                  <a:cubicBezTo>
                    <a:pt x="215" y="110"/>
                    <a:pt x="215" y="110"/>
                    <a:pt x="215" y="112"/>
                  </a:cubicBezTo>
                  <a:cubicBezTo>
                    <a:pt x="215" y="113"/>
                    <a:pt x="215" y="113"/>
                    <a:pt x="216" y="111"/>
                  </a:cubicBezTo>
                  <a:cubicBezTo>
                    <a:pt x="217" y="109"/>
                    <a:pt x="217" y="108"/>
                    <a:pt x="217" y="108"/>
                  </a:cubicBezTo>
                  <a:cubicBezTo>
                    <a:pt x="216" y="108"/>
                    <a:pt x="216" y="106"/>
                    <a:pt x="217" y="107"/>
                  </a:cubicBezTo>
                  <a:cubicBezTo>
                    <a:pt x="217" y="108"/>
                    <a:pt x="217" y="108"/>
                    <a:pt x="218" y="107"/>
                  </a:cubicBezTo>
                  <a:cubicBezTo>
                    <a:pt x="219" y="106"/>
                    <a:pt x="220" y="104"/>
                    <a:pt x="220" y="104"/>
                  </a:cubicBezTo>
                  <a:cubicBezTo>
                    <a:pt x="219" y="104"/>
                    <a:pt x="220" y="103"/>
                    <a:pt x="221" y="103"/>
                  </a:cubicBezTo>
                  <a:cubicBezTo>
                    <a:pt x="222" y="103"/>
                    <a:pt x="224" y="103"/>
                    <a:pt x="224" y="102"/>
                  </a:cubicBezTo>
                  <a:cubicBezTo>
                    <a:pt x="225" y="101"/>
                    <a:pt x="221" y="103"/>
                    <a:pt x="221" y="102"/>
                  </a:cubicBezTo>
                  <a:cubicBezTo>
                    <a:pt x="221" y="102"/>
                    <a:pt x="223" y="101"/>
                    <a:pt x="224" y="101"/>
                  </a:cubicBezTo>
                  <a:cubicBezTo>
                    <a:pt x="226" y="101"/>
                    <a:pt x="225" y="99"/>
                    <a:pt x="226" y="100"/>
                  </a:cubicBezTo>
                  <a:cubicBezTo>
                    <a:pt x="226" y="101"/>
                    <a:pt x="227" y="101"/>
                    <a:pt x="228" y="100"/>
                  </a:cubicBezTo>
                  <a:cubicBezTo>
                    <a:pt x="228" y="100"/>
                    <a:pt x="228" y="99"/>
                    <a:pt x="227" y="98"/>
                  </a:cubicBezTo>
                  <a:cubicBezTo>
                    <a:pt x="226" y="98"/>
                    <a:pt x="228" y="98"/>
                    <a:pt x="227" y="97"/>
                  </a:cubicBezTo>
                  <a:cubicBezTo>
                    <a:pt x="227" y="97"/>
                    <a:pt x="228" y="95"/>
                    <a:pt x="229" y="95"/>
                  </a:cubicBezTo>
                  <a:cubicBezTo>
                    <a:pt x="230" y="95"/>
                    <a:pt x="229" y="94"/>
                    <a:pt x="230" y="94"/>
                  </a:cubicBezTo>
                  <a:cubicBezTo>
                    <a:pt x="231" y="94"/>
                    <a:pt x="231" y="93"/>
                    <a:pt x="232" y="92"/>
                  </a:cubicBezTo>
                  <a:cubicBezTo>
                    <a:pt x="233" y="92"/>
                    <a:pt x="234" y="93"/>
                    <a:pt x="235" y="92"/>
                  </a:cubicBezTo>
                  <a:cubicBezTo>
                    <a:pt x="235" y="92"/>
                    <a:pt x="236" y="91"/>
                    <a:pt x="236" y="91"/>
                  </a:cubicBezTo>
                  <a:cubicBezTo>
                    <a:pt x="234" y="88"/>
                    <a:pt x="235" y="85"/>
                    <a:pt x="234" y="8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8" name="Freeform 308">
              <a:extLst>
                <a:ext uri="{FF2B5EF4-FFF2-40B4-BE49-F238E27FC236}">
                  <a16:creationId xmlns:a16="http://schemas.microsoft.com/office/drawing/2014/main" id="{67FC21C0-C387-48DF-A4EC-BAAEA7E0F6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603625" y="1835150"/>
              <a:ext cx="107950" cy="79375"/>
            </a:xfrm>
            <a:custGeom>
              <a:avLst/>
              <a:gdLst>
                <a:gd name="T0" fmla="*/ 30 w 30"/>
                <a:gd name="T1" fmla="*/ 4 h 22"/>
                <a:gd name="T2" fmla="*/ 28 w 30"/>
                <a:gd name="T3" fmla="*/ 4 h 22"/>
                <a:gd name="T4" fmla="*/ 25 w 30"/>
                <a:gd name="T5" fmla="*/ 3 h 22"/>
                <a:gd name="T6" fmla="*/ 24 w 30"/>
                <a:gd name="T7" fmla="*/ 3 h 22"/>
                <a:gd name="T8" fmla="*/ 22 w 30"/>
                <a:gd name="T9" fmla="*/ 3 h 22"/>
                <a:gd name="T10" fmla="*/ 20 w 30"/>
                <a:gd name="T11" fmla="*/ 2 h 22"/>
                <a:gd name="T12" fmla="*/ 18 w 30"/>
                <a:gd name="T13" fmla="*/ 2 h 22"/>
                <a:gd name="T14" fmla="*/ 14 w 30"/>
                <a:gd name="T15" fmla="*/ 1 h 22"/>
                <a:gd name="T16" fmla="*/ 7 w 30"/>
                <a:gd name="T17" fmla="*/ 1 h 22"/>
                <a:gd name="T18" fmla="*/ 4 w 30"/>
                <a:gd name="T19" fmla="*/ 0 h 22"/>
                <a:gd name="T20" fmla="*/ 2 w 30"/>
                <a:gd name="T21" fmla="*/ 2 h 22"/>
                <a:gd name="T22" fmla="*/ 1 w 30"/>
                <a:gd name="T23" fmla="*/ 3 h 22"/>
                <a:gd name="T24" fmla="*/ 2 w 30"/>
                <a:gd name="T25" fmla="*/ 6 h 22"/>
                <a:gd name="T26" fmla="*/ 3 w 30"/>
                <a:gd name="T27" fmla="*/ 5 h 22"/>
                <a:gd name="T28" fmla="*/ 3 w 30"/>
                <a:gd name="T29" fmla="*/ 5 h 22"/>
                <a:gd name="T30" fmla="*/ 5 w 30"/>
                <a:gd name="T31" fmla="*/ 6 h 22"/>
                <a:gd name="T32" fmla="*/ 6 w 30"/>
                <a:gd name="T33" fmla="*/ 6 h 22"/>
                <a:gd name="T34" fmla="*/ 7 w 30"/>
                <a:gd name="T35" fmla="*/ 6 h 22"/>
                <a:gd name="T36" fmla="*/ 8 w 30"/>
                <a:gd name="T37" fmla="*/ 7 h 22"/>
                <a:gd name="T38" fmla="*/ 6 w 30"/>
                <a:gd name="T39" fmla="*/ 8 h 22"/>
                <a:gd name="T40" fmla="*/ 6 w 30"/>
                <a:gd name="T41" fmla="*/ 10 h 22"/>
                <a:gd name="T42" fmla="*/ 6 w 30"/>
                <a:gd name="T43" fmla="*/ 12 h 22"/>
                <a:gd name="T44" fmla="*/ 5 w 30"/>
                <a:gd name="T45" fmla="*/ 13 h 22"/>
                <a:gd name="T46" fmla="*/ 6 w 30"/>
                <a:gd name="T47" fmla="*/ 14 h 22"/>
                <a:gd name="T48" fmla="*/ 5 w 30"/>
                <a:gd name="T49" fmla="*/ 15 h 22"/>
                <a:gd name="T50" fmla="*/ 6 w 30"/>
                <a:gd name="T51" fmla="*/ 17 h 22"/>
                <a:gd name="T52" fmla="*/ 5 w 30"/>
                <a:gd name="T53" fmla="*/ 18 h 22"/>
                <a:gd name="T54" fmla="*/ 5 w 30"/>
                <a:gd name="T55" fmla="*/ 19 h 22"/>
                <a:gd name="T56" fmla="*/ 7 w 30"/>
                <a:gd name="T57" fmla="*/ 19 h 22"/>
                <a:gd name="T58" fmla="*/ 9 w 30"/>
                <a:gd name="T59" fmla="*/ 22 h 22"/>
                <a:gd name="T60" fmla="*/ 10 w 30"/>
                <a:gd name="T61" fmla="*/ 21 h 22"/>
                <a:gd name="T62" fmla="*/ 11 w 30"/>
                <a:gd name="T63" fmla="*/ 21 h 22"/>
                <a:gd name="T64" fmla="*/ 13 w 30"/>
                <a:gd name="T65" fmla="*/ 20 h 22"/>
                <a:gd name="T66" fmla="*/ 16 w 30"/>
                <a:gd name="T67" fmla="*/ 20 h 22"/>
                <a:gd name="T68" fmla="*/ 18 w 30"/>
                <a:gd name="T69" fmla="*/ 19 h 22"/>
                <a:gd name="T70" fmla="*/ 20 w 30"/>
                <a:gd name="T71" fmla="*/ 18 h 22"/>
                <a:gd name="T72" fmla="*/ 21 w 30"/>
                <a:gd name="T73" fmla="*/ 16 h 22"/>
                <a:gd name="T74" fmla="*/ 22 w 30"/>
                <a:gd name="T75" fmla="*/ 14 h 22"/>
                <a:gd name="T76" fmla="*/ 22 w 30"/>
                <a:gd name="T77" fmla="*/ 11 h 22"/>
                <a:gd name="T78" fmla="*/ 24 w 30"/>
                <a:gd name="T79" fmla="*/ 9 h 22"/>
                <a:gd name="T80" fmla="*/ 27 w 30"/>
                <a:gd name="T81" fmla="*/ 8 h 22"/>
                <a:gd name="T82" fmla="*/ 29 w 30"/>
                <a:gd name="T83" fmla="*/ 6 h 22"/>
                <a:gd name="T84" fmla="*/ 30 w 30"/>
                <a:gd name="T85" fmla="*/ 4 h 22"/>
                <a:gd name="T86" fmla="*/ 30 w 30"/>
                <a:gd name="T87" fmla="*/ 12 h 22"/>
                <a:gd name="T88" fmla="*/ 28 w 30"/>
                <a:gd name="T89" fmla="*/ 12 h 22"/>
                <a:gd name="T90" fmla="*/ 30 w 30"/>
                <a:gd name="T9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" h="22">
                  <a:moveTo>
                    <a:pt x="30" y="4"/>
                  </a:moveTo>
                  <a:cubicBezTo>
                    <a:pt x="29" y="4"/>
                    <a:pt x="28" y="4"/>
                    <a:pt x="28" y="4"/>
                  </a:cubicBezTo>
                  <a:cubicBezTo>
                    <a:pt x="27" y="4"/>
                    <a:pt x="25" y="4"/>
                    <a:pt x="2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4"/>
                    <a:pt x="23" y="4"/>
                    <a:pt x="22" y="3"/>
                  </a:cubicBezTo>
                  <a:cubicBezTo>
                    <a:pt x="21" y="3"/>
                    <a:pt x="20" y="3"/>
                    <a:pt x="20" y="2"/>
                  </a:cubicBezTo>
                  <a:cubicBezTo>
                    <a:pt x="19" y="2"/>
                    <a:pt x="19" y="2"/>
                    <a:pt x="18" y="2"/>
                  </a:cubicBezTo>
                  <a:cubicBezTo>
                    <a:pt x="18" y="2"/>
                    <a:pt x="16" y="1"/>
                    <a:pt x="14" y="1"/>
                  </a:cubicBezTo>
                  <a:cubicBezTo>
                    <a:pt x="13" y="1"/>
                    <a:pt x="8" y="1"/>
                    <a:pt x="7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3" y="0"/>
                    <a:pt x="3" y="2"/>
                    <a:pt x="2" y="2"/>
                  </a:cubicBezTo>
                  <a:cubicBezTo>
                    <a:pt x="1" y="2"/>
                    <a:pt x="0" y="3"/>
                    <a:pt x="1" y="3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6"/>
                    <a:pt x="2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4" y="6"/>
                    <a:pt x="5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5"/>
                    <a:pt x="7" y="6"/>
                    <a:pt x="7" y="6"/>
                  </a:cubicBezTo>
                  <a:cubicBezTo>
                    <a:pt x="7" y="7"/>
                    <a:pt x="8" y="6"/>
                    <a:pt x="8" y="7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6" y="9"/>
                    <a:pt x="7" y="10"/>
                    <a:pt x="6" y="10"/>
                  </a:cubicBezTo>
                  <a:cubicBezTo>
                    <a:pt x="6" y="11"/>
                    <a:pt x="7" y="12"/>
                    <a:pt x="6" y="12"/>
                  </a:cubicBezTo>
                  <a:cubicBezTo>
                    <a:pt x="5" y="12"/>
                    <a:pt x="5" y="12"/>
                    <a:pt x="5" y="13"/>
                  </a:cubicBezTo>
                  <a:cubicBezTo>
                    <a:pt x="6" y="14"/>
                    <a:pt x="7" y="14"/>
                    <a:pt x="6" y="14"/>
                  </a:cubicBezTo>
                  <a:cubicBezTo>
                    <a:pt x="6" y="14"/>
                    <a:pt x="5" y="15"/>
                    <a:pt x="5" y="15"/>
                  </a:cubicBezTo>
                  <a:cubicBezTo>
                    <a:pt x="6" y="16"/>
                    <a:pt x="7" y="16"/>
                    <a:pt x="6" y="17"/>
                  </a:cubicBezTo>
                  <a:cubicBezTo>
                    <a:pt x="5" y="17"/>
                    <a:pt x="5" y="18"/>
                    <a:pt x="5" y="18"/>
                  </a:cubicBezTo>
                  <a:cubicBezTo>
                    <a:pt x="5" y="18"/>
                    <a:pt x="5" y="19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8" y="19"/>
                    <a:pt x="8" y="22"/>
                    <a:pt x="9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1" y="21"/>
                    <a:pt x="11" y="21"/>
                  </a:cubicBezTo>
                  <a:cubicBezTo>
                    <a:pt x="12" y="21"/>
                    <a:pt x="12" y="20"/>
                    <a:pt x="13" y="20"/>
                  </a:cubicBezTo>
                  <a:cubicBezTo>
                    <a:pt x="15" y="20"/>
                    <a:pt x="16" y="20"/>
                    <a:pt x="16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8" y="18"/>
                    <a:pt x="19" y="18"/>
                    <a:pt x="20" y="18"/>
                  </a:cubicBezTo>
                  <a:cubicBezTo>
                    <a:pt x="21" y="18"/>
                    <a:pt x="21" y="17"/>
                    <a:pt x="21" y="16"/>
                  </a:cubicBezTo>
                  <a:cubicBezTo>
                    <a:pt x="21" y="16"/>
                    <a:pt x="22" y="15"/>
                    <a:pt x="22" y="14"/>
                  </a:cubicBezTo>
                  <a:cubicBezTo>
                    <a:pt x="23" y="14"/>
                    <a:pt x="22" y="12"/>
                    <a:pt x="22" y="11"/>
                  </a:cubicBezTo>
                  <a:cubicBezTo>
                    <a:pt x="23" y="10"/>
                    <a:pt x="24" y="9"/>
                    <a:pt x="24" y="9"/>
                  </a:cubicBezTo>
                  <a:cubicBezTo>
                    <a:pt x="24" y="8"/>
                    <a:pt x="25" y="8"/>
                    <a:pt x="27" y="8"/>
                  </a:cubicBezTo>
                  <a:cubicBezTo>
                    <a:pt x="28" y="7"/>
                    <a:pt x="28" y="7"/>
                    <a:pt x="29" y="6"/>
                  </a:cubicBezTo>
                  <a:cubicBezTo>
                    <a:pt x="30" y="6"/>
                    <a:pt x="30" y="5"/>
                    <a:pt x="30" y="4"/>
                  </a:cubicBezTo>
                  <a:close/>
                  <a:moveTo>
                    <a:pt x="30" y="12"/>
                  </a:moveTo>
                  <a:cubicBezTo>
                    <a:pt x="30" y="11"/>
                    <a:pt x="28" y="12"/>
                    <a:pt x="28" y="12"/>
                  </a:cubicBezTo>
                  <a:cubicBezTo>
                    <a:pt x="29" y="13"/>
                    <a:pt x="30" y="13"/>
                    <a:pt x="30" y="1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9" name="Freeform 309">
              <a:extLst>
                <a:ext uri="{FF2B5EF4-FFF2-40B4-BE49-F238E27FC236}">
                  <a16:creationId xmlns:a16="http://schemas.microsoft.com/office/drawing/2014/main" id="{F8315268-522A-4493-89D5-F8F349B4D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16300" y="1803400"/>
              <a:ext cx="28575" cy="17463"/>
            </a:xfrm>
            <a:custGeom>
              <a:avLst/>
              <a:gdLst>
                <a:gd name="T0" fmla="*/ 0 w 8"/>
                <a:gd name="T1" fmla="*/ 4 h 5"/>
                <a:gd name="T2" fmla="*/ 2 w 8"/>
                <a:gd name="T3" fmla="*/ 4 h 5"/>
                <a:gd name="T4" fmla="*/ 2 w 8"/>
                <a:gd name="T5" fmla="*/ 5 h 5"/>
                <a:gd name="T6" fmla="*/ 4 w 8"/>
                <a:gd name="T7" fmla="*/ 4 h 5"/>
                <a:gd name="T8" fmla="*/ 5 w 8"/>
                <a:gd name="T9" fmla="*/ 4 h 5"/>
                <a:gd name="T10" fmla="*/ 6 w 8"/>
                <a:gd name="T11" fmla="*/ 3 h 5"/>
                <a:gd name="T12" fmla="*/ 7 w 8"/>
                <a:gd name="T13" fmla="*/ 2 h 5"/>
                <a:gd name="T14" fmla="*/ 8 w 8"/>
                <a:gd name="T15" fmla="*/ 1 h 5"/>
                <a:gd name="T16" fmla="*/ 8 w 8"/>
                <a:gd name="T17" fmla="*/ 0 h 5"/>
                <a:gd name="T18" fmla="*/ 6 w 8"/>
                <a:gd name="T19" fmla="*/ 1 h 5"/>
                <a:gd name="T20" fmla="*/ 4 w 8"/>
                <a:gd name="T21" fmla="*/ 2 h 5"/>
                <a:gd name="T22" fmla="*/ 2 w 8"/>
                <a:gd name="T23" fmla="*/ 1 h 5"/>
                <a:gd name="T24" fmla="*/ 1 w 8"/>
                <a:gd name="T25" fmla="*/ 1 h 5"/>
                <a:gd name="T26" fmla="*/ 0 w 8"/>
                <a:gd name="T2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5">
                  <a:moveTo>
                    <a:pt x="0" y="4"/>
                  </a:moveTo>
                  <a:cubicBezTo>
                    <a:pt x="1" y="4"/>
                    <a:pt x="2" y="4"/>
                    <a:pt x="2" y="4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4" y="4"/>
                    <a:pt x="5" y="5"/>
                    <a:pt x="5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7" y="3"/>
                    <a:pt x="6" y="2"/>
                    <a:pt x="7" y="2"/>
                  </a:cubicBezTo>
                  <a:cubicBezTo>
                    <a:pt x="7" y="2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8" y="0"/>
                    <a:pt x="7" y="1"/>
                    <a:pt x="6" y="1"/>
                  </a:cubicBezTo>
                  <a:cubicBezTo>
                    <a:pt x="5" y="1"/>
                    <a:pt x="5" y="2"/>
                    <a:pt x="4" y="2"/>
                  </a:cubicBezTo>
                  <a:cubicBezTo>
                    <a:pt x="4" y="2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0" y="3"/>
                    <a:pt x="0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" name="Freeform 310">
              <a:extLst>
                <a:ext uri="{FF2B5EF4-FFF2-40B4-BE49-F238E27FC236}">
                  <a16:creationId xmlns:a16="http://schemas.microsoft.com/office/drawing/2014/main" id="{AB0E2A1E-16C2-4CBD-8D51-FC5C00FC56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54388" y="1857375"/>
              <a:ext cx="50800" cy="63500"/>
            </a:xfrm>
            <a:custGeom>
              <a:avLst/>
              <a:gdLst>
                <a:gd name="T0" fmla="*/ 14 w 14"/>
                <a:gd name="T1" fmla="*/ 0 h 18"/>
                <a:gd name="T2" fmla="*/ 13 w 14"/>
                <a:gd name="T3" fmla="*/ 1 h 18"/>
                <a:gd name="T4" fmla="*/ 12 w 14"/>
                <a:gd name="T5" fmla="*/ 1 h 18"/>
                <a:gd name="T6" fmla="*/ 10 w 14"/>
                <a:gd name="T7" fmla="*/ 1 h 18"/>
                <a:gd name="T8" fmla="*/ 6 w 14"/>
                <a:gd name="T9" fmla="*/ 1 h 18"/>
                <a:gd name="T10" fmla="*/ 6 w 14"/>
                <a:gd name="T11" fmla="*/ 1 h 18"/>
                <a:gd name="T12" fmla="*/ 4 w 14"/>
                <a:gd name="T13" fmla="*/ 2 h 18"/>
                <a:gd name="T14" fmla="*/ 3 w 14"/>
                <a:gd name="T15" fmla="*/ 2 h 18"/>
                <a:gd name="T16" fmla="*/ 2 w 14"/>
                <a:gd name="T17" fmla="*/ 3 h 18"/>
                <a:gd name="T18" fmla="*/ 1 w 14"/>
                <a:gd name="T19" fmla="*/ 4 h 18"/>
                <a:gd name="T20" fmla="*/ 0 w 14"/>
                <a:gd name="T21" fmla="*/ 5 h 18"/>
                <a:gd name="T22" fmla="*/ 0 w 14"/>
                <a:gd name="T23" fmla="*/ 6 h 18"/>
                <a:gd name="T24" fmla="*/ 0 w 14"/>
                <a:gd name="T25" fmla="*/ 6 h 18"/>
                <a:gd name="T26" fmla="*/ 1 w 14"/>
                <a:gd name="T27" fmla="*/ 8 h 18"/>
                <a:gd name="T28" fmla="*/ 3 w 14"/>
                <a:gd name="T29" fmla="*/ 9 h 18"/>
                <a:gd name="T30" fmla="*/ 5 w 14"/>
                <a:gd name="T31" fmla="*/ 9 h 18"/>
                <a:gd name="T32" fmla="*/ 2 w 14"/>
                <a:gd name="T33" fmla="*/ 10 h 18"/>
                <a:gd name="T34" fmla="*/ 3 w 14"/>
                <a:gd name="T35" fmla="*/ 12 h 18"/>
                <a:gd name="T36" fmla="*/ 4 w 14"/>
                <a:gd name="T37" fmla="*/ 13 h 18"/>
                <a:gd name="T38" fmla="*/ 6 w 14"/>
                <a:gd name="T39" fmla="*/ 14 h 18"/>
                <a:gd name="T40" fmla="*/ 6 w 14"/>
                <a:gd name="T41" fmla="*/ 12 h 18"/>
                <a:gd name="T42" fmla="*/ 7 w 14"/>
                <a:gd name="T43" fmla="*/ 12 h 18"/>
                <a:gd name="T44" fmla="*/ 6 w 14"/>
                <a:gd name="T45" fmla="*/ 11 h 18"/>
                <a:gd name="T46" fmla="*/ 7 w 14"/>
                <a:gd name="T47" fmla="*/ 10 h 18"/>
                <a:gd name="T48" fmla="*/ 9 w 14"/>
                <a:gd name="T49" fmla="*/ 10 h 18"/>
                <a:gd name="T50" fmla="*/ 8 w 14"/>
                <a:gd name="T51" fmla="*/ 8 h 18"/>
                <a:gd name="T52" fmla="*/ 6 w 14"/>
                <a:gd name="T53" fmla="*/ 8 h 18"/>
                <a:gd name="T54" fmla="*/ 7 w 14"/>
                <a:gd name="T55" fmla="*/ 7 h 18"/>
                <a:gd name="T56" fmla="*/ 5 w 14"/>
                <a:gd name="T57" fmla="*/ 5 h 18"/>
                <a:gd name="T58" fmla="*/ 6 w 14"/>
                <a:gd name="T59" fmla="*/ 4 h 18"/>
                <a:gd name="T60" fmla="*/ 8 w 14"/>
                <a:gd name="T61" fmla="*/ 4 h 18"/>
                <a:gd name="T62" fmla="*/ 8 w 14"/>
                <a:gd name="T63" fmla="*/ 2 h 18"/>
                <a:gd name="T64" fmla="*/ 10 w 14"/>
                <a:gd name="T65" fmla="*/ 3 h 18"/>
                <a:gd name="T66" fmla="*/ 11 w 14"/>
                <a:gd name="T67" fmla="*/ 2 h 18"/>
                <a:gd name="T68" fmla="*/ 13 w 14"/>
                <a:gd name="T69" fmla="*/ 3 h 18"/>
                <a:gd name="T70" fmla="*/ 14 w 14"/>
                <a:gd name="T71" fmla="*/ 2 h 18"/>
                <a:gd name="T72" fmla="*/ 14 w 14"/>
                <a:gd name="T73" fmla="*/ 1 h 18"/>
                <a:gd name="T74" fmla="*/ 14 w 14"/>
                <a:gd name="T75" fmla="*/ 0 h 18"/>
                <a:gd name="T76" fmla="*/ 12 w 14"/>
                <a:gd name="T77" fmla="*/ 17 h 18"/>
                <a:gd name="T78" fmla="*/ 8 w 14"/>
                <a:gd name="T79" fmla="*/ 17 h 18"/>
                <a:gd name="T80" fmla="*/ 7 w 14"/>
                <a:gd name="T81" fmla="*/ 17 h 18"/>
                <a:gd name="T82" fmla="*/ 10 w 14"/>
                <a:gd name="T83" fmla="*/ 18 h 18"/>
                <a:gd name="T84" fmla="*/ 14 w 14"/>
                <a:gd name="T85" fmla="*/ 17 h 18"/>
                <a:gd name="T86" fmla="*/ 12 w 14"/>
                <a:gd name="T87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" h="18">
                  <a:moveTo>
                    <a:pt x="14" y="0"/>
                  </a:moveTo>
                  <a:cubicBezTo>
                    <a:pt x="14" y="0"/>
                    <a:pt x="13" y="0"/>
                    <a:pt x="13" y="1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2" y="1"/>
                    <a:pt x="10" y="1"/>
                    <a:pt x="10" y="1"/>
                  </a:cubicBezTo>
                  <a:cubicBezTo>
                    <a:pt x="9" y="0"/>
                    <a:pt x="7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2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3"/>
                    <a:pt x="2" y="2"/>
                    <a:pt x="2" y="3"/>
                  </a:cubicBezTo>
                  <a:cubicBezTo>
                    <a:pt x="2" y="3"/>
                    <a:pt x="1" y="4"/>
                    <a:pt x="1" y="4"/>
                  </a:cubicBezTo>
                  <a:cubicBezTo>
                    <a:pt x="0" y="4"/>
                    <a:pt x="1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9"/>
                    <a:pt x="2" y="9"/>
                    <a:pt x="3" y="9"/>
                  </a:cubicBezTo>
                  <a:cubicBezTo>
                    <a:pt x="3" y="8"/>
                    <a:pt x="5" y="9"/>
                    <a:pt x="5" y="9"/>
                  </a:cubicBezTo>
                  <a:cubicBezTo>
                    <a:pt x="5" y="10"/>
                    <a:pt x="3" y="9"/>
                    <a:pt x="2" y="10"/>
                  </a:cubicBezTo>
                  <a:cubicBezTo>
                    <a:pt x="1" y="10"/>
                    <a:pt x="3" y="11"/>
                    <a:pt x="3" y="12"/>
                  </a:cubicBezTo>
                  <a:cubicBezTo>
                    <a:pt x="2" y="12"/>
                    <a:pt x="3" y="13"/>
                    <a:pt x="4" y="13"/>
                  </a:cubicBezTo>
                  <a:cubicBezTo>
                    <a:pt x="5" y="13"/>
                    <a:pt x="6" y="14"/>
                    <a:pt x="6" y="14"/>
                  </a:cubicBezTo>
                  <a:cubicBezTo>
                    <a:pt x="6" y="14"/>
                    <a:pt x="5" y="12"/>
                    <a:pt x="6" y="12"/>
                  </a:cubicBezTo>
                  <a:cubicBezTo>
                    <a:pt x="6" y="12"/>
                    <a:pt x="7" y="12"/>
                    <a:pt x="7" y="12"/>
                  </a:cubicBezTo>
                  <a:cubicBezTo>
                    <a:pt x="8" y="11"/>
                    <a:pt x="7" y="11"/>
                    <a:pt x="6" y="11"/>
                  </a:cubicBezTo>
                  <a:cubicBezTo>
                    <a:pt x="5" y="11"/>
                    <a:pt x="6" y="10"/>
                    <a:pt x="7" y="10"/>
                  </a:cubicBezTo>
                  <a:cubicBezTo>
                    <a:pt x="8" y="11"/>
                    <a:pt x="8" y="10"/>
                    <a:pt x="9" y="10"/>
                  </a:cubicBezTo>
                  <a:cubicBezTo>
                    <a:pt x="9" y="10"/>
                    <a:pt x="9" y="9"/>
                    <a:pt x="8" y="8"/>
                  </a:cubicBezTo>
                  <a:cubicBezTo>
                    <a:pt x="7" y="8"/>
                    <a:pt x="7" y="9"/>
                    <a:pt x="6" y="8"/>
                  </a:cubicBezTo>
                  <a:cubicBezTo>
                    <a:pt x="5" y="8"/>
                    <a:pt x="7" y="8"/>
                    <a:pt x="7" y="7"/>
                  </a:cubicBezTo>
                  <a:cubicBezTo>
                    <a:pt x="7" y="6"/>
                    <a:pt x="5" y="5"/>
                    <a:pt x="5" y="5"/>
                  </a:cubicBezTo>
                  <a:cubicBezTo>
                    <a:pt x="4" y="4"/>
                    <a:pt x="6" y="3"/>
                    <a:pt x="6" y="4"/>
                  </a:cubicBezTo>
                  <a:cubicBezTo>
                    <a:pt x="6" y="5"/>
                    <a:pt x="7" y="4"/>
                    <a:pt x="8" y="4"/>
                  </a:cubicBezTo>
                  <a:cubicBezTo>
                    <a:pt x="8" y="4"/>
                    <a:pt x="7" y="3"/>
                    <a:pt x="8" y="2"/>
                  </a:cubicBezTo>
                  <a:cubicBezTo>
                    <a:pt x="9" y="2"/>
                    <a:pt x="9" y="3"/>
                    <a:pt x="10" y="3"/>
                  </a:cubicBezTo>
                  <a:cubicBezTo>
                    <a:pt x="10" y="3"/>
                    <a:pt x="10" y="2"/>
                    <a:pt x="11" y="2"/>
                  </a:cubicBezTo>
                  <a:cubicBezTo>
                    <a:pt x="12" y="2"/>
                    <a:pt x="13" y="2"/>
                    <a:pt x="13" y="3"/>
                  </a:cubicBezTo>
                  <a:cubicBezTo>
                    <a:pt x="13" y="2"/>
                    <a:pt x="14" y="2"/>
                    <a:pt x="14" y="2"/>
                  </a:cubicBezTo>
                  <a:cubicBezTo>
                    <a:pt x="14" y="2"/>
                    <a:pt x="14" y="1"/>
                    <a:pt x="14" y="1"/>
                  </a:cubicBezTo>
                  <a:cubicBezTo>
                    <a:pt x="14" y="1"/>
                    <a:pt x="14" y="0"/>
                    <a:pt x="14" y="0"/>
                  </a:cubicBezTo>
                  <a:close/>
                  <a:moveTo>
                    <a:pt x="12" y="17"/>
                  </a:moveTo>
                  <a:cubicBezTo>
                    <a:pt x="12" y="17"/>
                    <a:pt x="9" y="18"/>
                    <a:pt x="8" y="17"/>
                  </a:cubicBezTo>
                  <a:cubicBezTo>
                    <a:pt x="8" y="16"/>
                    <a:pt x="6" y="17"/>
                    <a:pt x="7" y="17"/>
                  </a:cubicBezTo>
                  <a:cubicBezTo>
                    <a:pt x="8" y="18"/>
                    <a:pt x="9" y="18"/>
                    <a:pt x="10" y="18"/>
                  </a:cubicBezTo>
                  <a:cubicBezTo>
                    <a:pt x="12" y="18"/>
                    <a:pt x="14" y="18"/>
                    <a:pt x="14" y="17"/>
                  </a:cubicBezTo>
                  <a:cubicBezTo>
                    <a:pt x="14" y="17"/>
                    <a:pt x="13" y="18"/>
                    <a:pt x="12" y="1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" name="Freeform 311">
              <a:extLst>
                <a:ext uri="{FF2B5EF4-FFF2-40B4-BE49-F238E27FC236}">
                  <a16:creationId xmlns:a16="http://schemas.microsoft.com/office/drawing/2014/main" id="{4D419252-D1A3-472E-8141-58DBEBD5248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57550" y="1914525"/>
              <a:ext cx="22225" cy="14288"/>
            </a:xfrm>
            <a:custGeom>
              <a:avLst/>
              <a:gdLst>
                <a:gd name="T0" fmla="*/ 4 w 6"/>
                <a:gd name="T1" fmla="*/ 2 h 4"/>
                <a:gd name="T2" fmla="*/ 5 w 6"/>
                <a:gd name="T3" fmla="*/ 1 h 4"/>
                <a:gd name="T4" fmla="*/ 5 w 6"/>
                <a:gd name="T5" fmla="*/ 0 h 4"/>
                <a:gd name="T6" fmla="*/ 2 w 6"/>
                <a:gd name="T7" fmla="*/ 1 h 4"/>
                <a:gd name="T8" fmla="*/ 1 w 6"/>
                <a:gd name="T9" fmla="*/ 3 h 4"/>
                <a:gd name="T10" fmla="*/ 4 w 6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4" y="2"/>
                  </a:moveTo>
                  <a:cubicBezTo>
                    <a:pt x="4" y="2"/>
                    <a:pt x="4" y="1"/>
                    <a:pt x="5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1"/>
                    <a:pt x="3" y="1"/>
                    <a:pt x="2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2" y="4"/>
                    <a:pt x="4" y="3"/>
                    <a:pt x="4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" name="Freeform 312">
              <a:extLst>
                <a:ext uri="{FF2B5EF4-FFF2-40B4-BE49-F238E27FC236}">
                  <a16:creationId xmlns:a16="http://schemas.microsoft.com/office/drawing/2014/main" id="{26CB3DCE-14C0-498B-A9B1-18E412612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727450" y="1565275"/>
              <a:ext cx="90487" cy="42863"/>
            </a:xfrm>
            <a:custGeom>
              <a:avLst/>
              <a:gdLst>
                <a:gd name="T0" fmla="*/ 21 w 25"/>
                <a:gd name="T1" fmla="*/ 9 h 12"/>
                <a:gd name="T2" fmla="*/ 23 w 25"/>
                <a:gd name="T3" fmla="*/ 7 h 12"/>
                <a:gd name="T4" fmla="*/ 25 w 25"/>
                <a:gd name="T5" fmla="*/ 6 h 12"/>
                <a:gd name="T6" fmla="*/ 23 w 25"/>
                <a:gd name="T7" fmla="*/ 4 h 12"/>
                <a:gd name="T8" fmla="*/ 22 w 25"/>
                <a:gd name="T9" fmla="*/ 3 h 12"/>
                <a:gd name="T10" fmla="*/ 22 w 25"/>
                <a:gd name="T11" fmla="*/ 1 h 12"/>
                <a:gd name="T12" fmla="*/ 20 w 25"/>
                <a:gd name="T13" fmla="*/ 1 h 12"/>
                <a:gd name="T14" fmla="*/ 18 w 25"/>
                <a:gd name="T15" fmla="*/ 0 h 12"/>
                <a:gd name="T16" fmla="*/ 18 w 25"/>
                <a:gd name="T17" fmla="*/ 2 h 12"/>
                <a:gd name="T18" fmla="*/ 16 w 25"/>
                <a:gd name="T19" fmla="*/ 2 h 12"/>
                <a:gd name="T20" fmla="*/ 15 w 25"/>
                <a:gd name="T21" fmla="*/ 2 h 12"/>
                <a:gd name="T22" fmla="*/ 14 w 25"/>
                <a:gd name="T23" fmla="*/ 2 h 12"/>
                <a:gd name="T24" fmla="*/ 13 w 25"/>
                <a:gd name="T25" fmla="*/ 2 h 12"/>
                <a:gd name="T26" fmla="*/ 11 w 25"/>
                <a:gd name="T27" fmla="*/ 3 h 12"/>
                <a:gd name="T28" fmla="*/ 10 w 25"/>
                <a:gd name="T29" fmla="*/ 2 h 12"/>
                <a:gd name="T30" fmla="*/ 9 w 25"/>
                <a:gd name="T31" fmla="*/ 3 h 12"/>
                <a:gd name="T32" fmla="*/ 9 w 25"/>
                <a:gd name="T33" fmla="*/ 4 h 12"/>
                <a:gd name="T34" fmla="*/ 7 w 25"/>
                <a:gd name="T35" fmla="*/ 5 h 12"/>
                <a:gd name="T36" fmla="*/ 7 w 25"/>
                <a:gd name="T37" fmla="*/ 3 h 12"/>
                <a:gd name="T38" fmla="*/ 3 w 25"/>
                <a:gd name="T39" fmla="*/ 0 h 12"/>
                <a:gd name="T40" fmla="*/ 4 w 25"/>
                <a:gd name="T41" fmla="*/ 2 h 12"/>
                <a:gd name="T42" fmla="*/ 3 w 25"/>
                <a:gd name="T43" fmla="*/ 2 h 12"/>
                <a:gd name="T44" fmla="*/ 1 w 25"/>
                <a:gd name="T45" fmla="*/ 2 h 12"/>
                <a:gd name="T46" fmla="*/ 0 w 25"/>
                <a:gd name="T47" fmla="*/ 4 h 12"/>
                <a:gd name="T48" fmla="*/ 2 w 25"/>
                <a:gd name="T49" fmla="*/ 4 h 12"/>
                <a:gd name="T50" fmla="*/ 5 w 25"/>
                <a:gd name="T51" fmla="*/ 4 h 12"/>
                <a:gd name="T52" fmla="*/ 5 w 25"/>
                <a:gd name="T53" fmla="*/ 5 h 12"/>
                <a:gd name="T54" fmla="*/ 3 w 25"/>
                <a:gd name="T55" fmla="*/ 6 h 12"/>
                <a:gd name="T56" fmla="*/ 1 w 25"/>
                <a:gd name="T57" fmla="*/ 7 h 12"/>
                <a:gd name="T58" fmla="*/ 4 w 25"/>
                <a:gd name="T59" fmla="*/ 7 h 12"/>
                <a:gd name="T60" fmla="*/ 5 w 25"/>
                <a:gd name="T61" fmla="*/ 8 h 12"/>
                <a:gd name="T62" fmla="*/ 6 w 25"/>
                <a:gd name="T63" fmla="*/ 9 h 12"/>
                <a:gd name="T64" fmla="*/ 5 w 25"/>
                <a:gd name="T65" fmla="*/ 10 h 12"/>
                <a:gd name="T66" fmla="*/ 4 w 25"/>
                <a:gd name="T67" fmla="*/ 10 h 12"/>
                <a:gd name="T68" fmla="*/ 7 w 25"/>
                <a:gd name="T69" fmla="*/ 10 h 12"/>
                <a:gd name="T70" fmla="*/ 11 w 25"/>
                <a:gd name="T71" fmla="*/ 12 h 12"/>
                <a:gd name="T72" fmla="*/ 15 w 25"/>
                <a:gd name="T73" fmla="*/ 11 h 12"/>
                <a:gd name="T74" fmla="*/ 18 w 25"/>
                <a:gd name="T75" fmla="*/ 10 h 12"/>
                <a:gd name="T76" fmla="*/ 21 w 25"/>
                <a:gd name="T7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" h="12">
                  <a:moveTo>
                    <a:pt x="21" y="9"/>
                  </a:moveTo>
                  <a:cubicBezTo>
                    <a:pt x="22" y="9"/>
                    <a:pt x="22" y="7"/>
                    <a:pt x="23" y="7"/>
                  </a:cubicBezTo>
                  <a:cubicBezTo>
                    <a:pt x="23" y="7"/>
                    <a:pt x="24" y="6"/>
                    <a:pt x="25" y="6"/>
                  </a:cubicBezTo>
                  <a:cubicBezTo>
                    <a:pt x="25" y="5"/>
                    <a:pt x="24" y="4"/>
                    <a:pt x="23" y="4"/>
                  </a:cubicBezTo>
                  <a:cubicBezTo>
                    <a:pt x="23" y="4"/>
                    <a:pt x="22" y="3"/>
                    <a:pt x="22" y="3"/>
                  </a:cubicBezTo>
                  <a:cubicBezTo>
                    <a:pt x="22" y="2"/>
                    <a:pt x="22" y="1"/>
                    <a:pt x="22" y="1"/>
                  </a:cubicBezTo>
                  <a:cubicBezTo>
                    <a:pt x="22" y="1"/>
                    <a:pt x="21" y="1"/>
                    <a:pt x="20" y="1"/>
                  </a:cubicBezTo>
                  <a:cubicBezTo>
                    <a:pt x="20" y="1"/>
                    <a:pt x="18" y="0"/>
                    <a:pt x="18" y="0"/>
                  </a:cubicBezTo>
                  <a:cubicBezTo>
                    <a:pt x="17" y="0"/>
                    <a:pt x="18" y="1"/>
                    <a:pt x="18" y="2"/>
                  </a:cubicBezTo>
                  <a:cubicBezTo>
                    <a:pt x="17" y="2"/>
                    <a:pt x="16" y="1"/>
                    <a:pt x="16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1"/>
                    <a:pt x="14" y="2"/>
                    <a:pt x="14" y="2"/>
                  </a:cubicBezTo>
                  <a:cubicBezTo>
                    <a:pt x="14" y="2"/>
                    <a:pt x="14" y="2"/>
                    <a:pt x="13" y="2"/>
                  </a:cubicBezTo>
                  <a:cubicBezTo>
                    <a:pt x="12" y="1"/>
                    <a:pt x="11" y="2"/>
                    <a:pt x="11" y="3"/>
                  </a:cubicBezTo>
                  <a:cubicBezTo>
                    <a:pt x="11" y="3"/>
                    <a:pt x="11" y="3"/>
                    <a:pt x="10" y="2"/>
                  </a:cubicBezTo>
                  <a:cubicBezTo>
                    <a:pt x="10" y="1"/>
                    <a:pt x="9" y="2"/>
                    <a:pt x="9" y="3"/>
                  </a:cubicBezTo>
                  <a:cubicBezTo>
                    <a:pt x="10" y="3"/>
                    <a:pt x="9" y="4"/>
                    <a:pt x="9" y="4"/>
                  </a:cubicBezTo>
                  <a:cubicBezTo>
                    <a:pt x="8" y="4"/>
                    <a:pt x="8" y="4"/>
                    <a:pt x="7" y="5"/>
                  </a:cubicBezTo>
                  <a:cubicBezTo>
                    <a:pt x="7" y="5"/>
                    <a:pt x="6" y="3"/>
                    <a:pt x="7" y="3"/>
                  </a:cubicBezTo>
                  <a:cubicBezTo>
                    <a:pt x="8" y="2"/>
                    <a:pt x="4" y="0"/>
                    <a:pt x="3" y="0"/>
                  </a:cubicBezTo>
                  <a:cubicBezTo>
                    <a:pt x="2" y="0"/>
                    <a:pt x="3" y="1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0" y="4"/>
                    <a:pt x="1" y="5"/>
                    <a:pt x="2" y="4"/>
                  </a:cubicBezTo>
                  <a:cubicBezTo>
                    <a:pt x="3" y="4"/>
                    <a:pt x="5" y="4"/>
                    <a:pt x="5" y="4"/>
                  </a:cubicBezTo>
                  <a:cubicBezTo>
                    <a:pt x="6" y="5"/>
                    <a:pt x="4" y="5"/>
                    <a:pt x="5" y="5"/>
                  </a:cubicBezTo>
                  <a:cubicBezTo>
                    <a:pt x="5" y="6"/>
                    <a:pt x="5" y="6"/>
                    <a:pt x="3" y="6"/>
                  </a:cubicBezTo>
                  <a:cubicBezTo>
                    <a:pt x="2" y="6"/>
                    <a:pt x="1" y="6"/>
                    <a:pt x="1" y="7"/>
                  </a:cubicBezTo>
                  <a:cubicBezTo>
                    <a:pt x="1" y="7"/>
                    <a:pt x="4" y="6"/>
                    <a:pt x="4" y="7"/>
                  </a:cubicBezTo>
                  <a:cubicBezTo>
                    <a:pt x="4" y="7"/>
                    <a:pt x="4" y="8"/>
                    <a:pt x="5" y="8"/>
                  </a:cubicBezTo>
                  <a:cubicBezTo>
                    <a:pt x="6" y="7"/>
                    <a:pt x="5" y="8"/>
                    <a:pt x="6" y="9"/>
                  </a:cubicBezTo>
                  <a:cubicBezTo>
                    <a:pt x="6" y="9"/>
                    <a:pt x="6" y="10"/>
                    <a:pt x="5" y="10"/>
                  </a:cubicBezTo>
                  <a:cubicBezTo>
                    <a:pt x="4" y="10"/>
                    <a:pt x="3" y="10"/>
                    <a:pt x="4" y="10"/>
                  </a:cubicBezTo>
                  <a:cubicBezTo>
                    <a:pt x="4" y="11"/>
                    <a:pt x="6" y="11"/>
                    <a:pt x="7" y="10"/>
                  </a:cubicBezTo>
                  <a:cubicBezTo>
                    <a:pt x="8" y="10"/>
                    <a:pt x="10" y="11"/>
                    <a:pt x="11" y="12"/>
                  </a:cubicBezTo>
                  <a:cubicBezTo>
                    <a:pt x="12" y="12"/>
                    <a:pt x="15" y="12"/>
                    <a:pt x="15" y="11"/>
                  </a:cubicBezTo>
                  <a:cubicBezTo>
                    <a:pt x="15" y="10"/>
                    <a:pt x="17" y="11"/>
                    <a:pt x="18" y="10"/>
                  </a:cubicBezTo>
                  <a:cubicBezTo>
                    <a:pt x="19" y="10"/>
                    <a:pt x="20" y="9"/>
                    <a:pt x="21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" name="Freeform 313">
              <a:extLst>
                <a:ext uri="{FF2B5EF4-FFF2-40B4-BE49-F238E27FC236}">
                  <a16:creationId xmlns:a16="http://schemas.microsoft.com/office/drawing/2014/main" id="{84B8163F-DF03-42C3-A69A-F76DF910E43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11563" y="1712913"/>
              <a:ext cx="39687" cy="39688"/>
            </a:xfrm>
            <a:custGeom>
              <a:avLst/>
              <a:gdLst>
                <a:gd name="T0" fmla="*/ 9 w 11"/>
                <a:gd name="T1" fmla="*/ 3 h 11"/>
                <a:gd name="T2" fmla="*/ 9 w 11"/>
                <a:gd name="T3" fmla="*/ 3 h 11"/>
                <a:gd name="T4" fmla="*/ 7 w 11"/>
                <a:gd name="T5" fmla="*/ 3 h 11"/>
                <a:gd name="T6" fmla="*/ 6 w 11"/>
                <a:gd name="T7" fmla="*/ 3 h 11"/>
                <a:gd name="T8" fmla="*/ 6 w 11"/>
                <a:gd name="T9" fmla="*/ 1 h 11"/>
                <a:gd name="T10" fmla="*/ 7 w 11"/>
                <a:gd name="T11" fmla="*/ 0 h 11"/>
                <a:gd name="T12" fmla="*/ 7 w 11"/>
                <a:gd name="T13" fmla="*/ 0 h 11"/>
                <a:gd name="T14" fmla="*/ 4 w 11"/>
                <a:gd name="T15" fmla="*/ 0 h 11"/>
                <a:gd name="T16" fmla="*/ 5 w 11"/>
                <a:gd name="T17" fmla="*/ 2 h 11"/>
                <a:gd name="T18" fmla="*/ 4 w 11"/>
                <a:gd name="T19" fmla="*/ 2 h 11"/>
                <a:gd name="T20" fmla="*/ 1 w 11"/>
                <a:gd name="T21" fmla="*/ 3 h 11"/>
                <a:gd name="T22" fmla="*/ 1 w 11"/>
                <a:gd name="T23" fmla="*/ 4 h 11"/>
                <a:gd name="T24" fmla="*/ 2 w 11"/>
                <a:gd name="T25" fmla="*/ 6 h 11"/>
                <a:gd name="T26" fmla="*/ 2 w 11"/>
                <a:gd name="T27" fmla="*/ 8 h 11"/>
                <a:gd name="T28" fmla="*/ 0 w 11"/>
                <a:gd name="T29" fmla="*/ 9 h 11"/>
                <a:gd name="T30" fmla="*/ 3 w 11"/>
                <a:gd name="T31" fmla="*/ 11 h 11"/>
                <a:gd name="T32" fmla="*/ 7 w 11"/>
                <a:gd name="T33" fmla="*/ 10 h 11"/>
                <a:gd name="T34" fmla="*/ 9 w 11"/>
                <a:gd name="T35" fmla="*/ 9 h 11"/>
                <a:gd name="T36" fmla="*/ 9 w 11"/>
                <a:gd name="T37" fmla="*/ 4 h 11"/>
                <a:gd name="T38" fmla="*/ 9 w 11"/>
                <a:gd name="T3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1">
                  <a:moveTo>
                    <a:pt x="9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8" y="2"/>
                    <a:pt x="7" y="2"/>
                    <a:pt x="7" y="3"/>
                  </a:cubicBezTo>
                  <a:cubicBezTo>
                    <a:pt x="7" y="4"/>
                    <a:pt x="6" y="3"/>
                    <a:pt x="6" y="3"/>
                  </a:cubicBezTo>
                  <a:cubicBezTo>
                    <a:pt x="5" y="3"/>
                    <a:pt x="6" y="2"/>
                    <a:pt x="6" y="1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4" y="0"/>
                    <a:pt x="4" y="0"/>
                  </a:cubicBezTo>
                  <a:cubicBezTo>
                    <a:pt x="4" y="1"/>
                    <a:pt x="5" y="1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3"/>
                    <a:pt x="2" y="2"/>
                    <a:pt x="1" y="3"/>
                  </a:cubicBezTo>
                  <a:cubicBezTo>
                    <a:pt x="0" y="3"/>
                    <a:pt x="2" y="3"/>
                    <a:pt x="1" y="4"/>
                  </a:cubicBezTo>
                  <a:cubicBezTo>
                    <a:pt x="1" y="5"/>
                    <a:pt x="1" y="5"/>
                    <a:pt x="2" y="6"/>
                  </a:cubicBezTo>
                  <a:cubicBezTo>
                    <a:pt x="3" y="7"/>
                    <a:pt x="2" y="7"/>
                    <a:pt x="2" y="8"/>
                  </a:cubicBezTo>
                  <a:cubicBezTo>
                    <a:pt x="2" y="9"/>
                    <a:pt x="1" y="9"/>
                    <a:pt x="0" y="9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3" y="11"/>
                    <a:pt x="5" y="11"/>
                    <a:pt x="7" y="10"/>
                  </a:cubicBezTo>
                  <a:cubicBezTo>
                    <a:pt x="8" y="8"/>
                    <a:pt x="8" y="10"/>
                    <a:pt x="9" y="9"/>
                  </a:cubicBezTo>
                  <a:cubicBezTo>
                    <a:pt x="11" y="8"/>
                    <a:pt x="10" y="4"/>
                    <a:pt x="9" y="4"/>
                  </a:cubicBezTo>
                  <a:cubicBezTo>
                    <a:pt x="9" y="3"/>
                    <a:pt x="9" y="3"/>
                    <a:pt x="9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" name="Freeform 314">
              <a:extLst>
                <a:ext uri="{FF2B5EF4-FFF2-40B4-BE49-F238E27FC236}">
                  <a16:creationId xmlns:a16="http://schemas.microsoft.com/office/drawing/2014/main" id="{6C31FA17-155E-4550-91DB-848CAA1311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592513" y="1644650"/>
              <a:ext cx="85725" cy="125413"/>
            </a:xfrm>
            <a:custGeom>
              <a:avLst/>
              <a:gdLst>
                <a:gd name="T0" fmla="*/ 2 w 24"/>
                <a:gd name="T1" fmla="*/ 19 h 35"/>
                <a:gd name="T2" fmla="*/ 1 w 24"/>
                <a:gd name="T3" fmla="*/ 22 h 35"/>
                <a:gd name="T4" fmla="*/ 4 w 24"/>
                <a:gd name="T5" fmla="*/ 22 h 35"/>
                <a:gd name="T6" fmla="*/ 6 w 24"/>
                <a:gd name="T7" fmla="*/ 21 h 35"/>
                <a:gd name="T8" fmla="*/ 24 w 24"/>
                <a:gd name="T9" fmla="*/ 27 h 35"/>
                <a:gd name="T10" fmla="*/ 20 w 24"/>
                <a:gd name="T11" fmla="*/ 26 h 35"/>
                <a:gd name="T12" fmla="*/ 19 w 24"/>
                <a:gd name="T13" fmla="*/ 23 h 35"/>
                <a:gd name="T14" fmla="*/ 16 w 24"/>
                <a:gd name="T15" fmla="*/ 18 h 35"/>
                <a:gd name="T16" fmla="*/ 12 w 24"/>
                <a:gd name="T17" fmla="*/ 16 h 35"/>
                <a:gd name="T18" fmla="*/ 15 w 24"/>
                <a:gd name="T19" fmla="*/ 10 h 35"/>
                <a:gd name="T20" fmla="*/ 10 w 24"/>
                <a:gd name="T21" fmla="*/ 9 h 35"/>
                <a:gd name="T22" fmla="*/ 12 w 24"/>
                <a:gd name="T23" fmla="*/ 6 h 35"/>
                <a:gd name="T24" fmla="*/ 8 w 24"/>
                <a:gd name="T25" fmla="*/ 7 h 35"/>
                <a:gd name="T26" fmla="*/ 6 w 24"/>
                <a:gd name="T27" fmla="*/ 11 h 35"/>
                <a:gd name="T28" fmla="*/ 4 w 24"/>
                <a:gd name="T29" fmla="*/ 11 h 35"/>
                <a:gd name="T30" fmla="*/ 5 w 24"/>
                <a:gd name="T31" fmla="*/ 14 h 35"/>
                <a:gd name="T32" fmla="*/ 4 w 24"/>
                <a:gd name="T33" fmla="*/ 17 h 35"/>
                <a:gd name="T34" fmla="*/ 7 w 24"/>
                <a:gd name="T35" fmla="*/ 17 h 35"/>
                <a:gd name="T36" fmla="*/ 8 w 24"/>
                <a:gd name="T37" fmla="*/ 17 h 35"/>
                <a:gd name="T38" fmla="*/ 11 w 24"/>
                <a:gd name="T39" fmla="*/ 19 h 35"/>
                <a:gd name="T40" fmla="*/ 12 w 24"/>
                <a:gd name="T41" fmla="*/ 21 h 35"/>
                <a:gd name="T42" fmla="*/ 12 w 24"/>
                <a:gd name="T43" fmla="*/ 24 h 35"/>
                <a:gd name="T44" fmla="*/ 9 w 24"/>
                <a:gd name="T45" fmla="*/ 25 h 35"/>
                <a:gd name="T46" fmla="*/ 10 w 24"/>
                <a:gd name="T47" fmla="*/ 27 h 35"/>
                <a:gd name="T48" fmla="*/ 8 w 24"/>
                <a:gd name="T49" fmla="*/ 30 h 35"/>
                <a:gd name="T50" fmla="*/ 12 w 24"/>
                <a:gd name="T51" fmla="*/ 30 h 35"/>
                <a:gd name="T52" fmla="*/ 10 w 24"/>
                <a:gd name="T53" fmla="*/ 31 h 35"/>
                <a:gd name="T54" fmla="*/ 9 w 24"/>
                <a:gd name="T55" fmla="*/ 34 h 35"/>
                <a:gd name="T56" fmla="*/ 11 w 24"/>
                <a:gd name="T57" fmla="*/ 33 h 35"/>
                <a:gd name="T58" fmla="*/ 15 w 24"/>
                <a:gd name="T59" fmla="*/ 33 h 35"/>
                <a:gd name="T60" fmla="*/ 19 w 24"/>
                <a:gd name="T61" fmla="*/ 32 h 35"/>
                <a:gd name="T62" fmla="*/ 22 w 24"/>
                <a:gd name="T63" fmla="*/ 31 h 35"/>
                <a:gd name="T64" fmla="*/ 24 w 24"/>
                <a:gd name="T65" fmla="*/ 27 h 35"/>
                <a:gd name="T66" fmla="*/ 5 w 24"/>
                <a:gd name="T67" fmla="*/ 8 h 35"/>
                <a:gd name="T68" fmla="*/ 16 w 24"/>
                <a:gd name="T69" fmla="*/ 2 h 35"/>
                <a:gd name="T70" fmla="*/ 16 w 24"/>
                <a:gd name="T71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" h="35">
                  <a:moveTo>
                    <a:pt x="5" y="19"/>
                  </a:moveTo>
                  <a:cubicBezTo>
                    <a:pt x="4" y="18"/>
                    <a:pt x="3" y="19"/>
                    <a:pt x="2" y="19"/>
                  </a:cubicBezTo>
                  <a:cubicBezTo>
                    <a:pt x="2" y="20"/>
                    <a:pt x="2" y="20"/>
                    <a:pt x="1" y="20"/>
                  </a:cubicBezTo>
                  <a:cubicBezTo>
                    <a:pt x="1" y="21"/>
                    <a:pt x="0" y="22"/>
                    <a:pt x="1" y="22"/>
                  </a:cubicBezTo>
                  <a:cubicBezTo>
                    <a:pt x="1" y="22"/>
                    <a:pt x="2" y="23"/>
                    <a:pt x="2" y="22"/>
                  </a:cubicBezTo>
                  <a:cubicBezTo>
                    <a:pt x="2" y="21"/>
                    <a:pt x="3" y="21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2"/>
                    <a:pt x="6" y="22"/>
                    <a:pt x="6" y="21"/>
                  </a:cubicBezTo>
                  <a:cubicBezTo>
                    <a:pt x="7" y="20"/>
                    <a:pt x="6" y="19"/>
                    <a:pt x="5" y="19"/>
                  </a:cubicBezTo>
                  <a:close/>
                  <a:moveTo>
                    <a:pt x="24" y="27"/>
                  </a:moveTo>
                  <a:cubicBezTo>
                    <a:pt x="24" y="26"/>
                    <a:pt x="21" y="25"/>
                    <a:pt x="21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20" y="25"/>
                    <a:pt x="20" y="25"/>
                    <a:pt x="20" y="24"/>
                  </a:cubicBezTo>
                  <a:cubicBezTo>
                    <a:pt x="20" y="24"/>
                    <a:pt x="19" y="24"/>
                    <a:pt x="19" y="23"/>
                  </a:cubicBezTo>
                  <a:cubicBezTo>
                    <a:pt x="19" y="23"/>
                    <a:pt x="19" y="21"/>
                    <a:pt x="18" y="20"/>
                  </a:cubicBezTo>
                  <a:cubicBezTo>
                    <a:pt x="16" y="20"/>
                    <a:pt x="16" y="18"/>
                    <a:pt x="16" y="18"/>
                  </a:cubicBezTo>
                  <a:cubicBezTo>
                    <a:pt x="16" y="17"/>
                    <a:pt x="15" y="17"/>
                    <a:pt x="14" y="16"/>
                  </a:cubicBezTo>
                  <a:cubicBezTo>
                    <a:pt x="14" y="16"/>
                    <a:pt x="13" y="16"/>
                    <a:pt x="12" y="16"/>
                  </a:cubicBezTo>
                  <a:cubicBezTo>
                    <a:pt x="12" y="16"/>
                    <a:pt x="12" y="15"/>
                    <a:pt x="13" y="15"/>
                  </a:cubicBezTo>
                  <a:cubicBezTo>
                    <a:pt x="14" y="14"/>
                    <a:pt x="15" y="11"/>
                    <a:pt x="15" y="10"/>
                  </a:cubicBezTo>
                  <a:cubicBezTo>
                    <a:pt x="15" y="10"/>
                    <a:pt x="11" y="10"/>
                    <a:pt x="11" y="10"/>
                  </a:cubicBezTo>
                  <a:cubicBezTo>
                    <a:pt x="10" y="11"/>
                    <a:pt x="9" y="10"/>
                    <a:pt x="10" y="9"/>
                  </a:cubicBezTo>
                  <a:cubicBezTo>
                    <a:pt x="10" y="9"/>
                    <a:pt x="12" y="8"/>
                    <a:pt x="12" y="8"/>
                  </a:cubicBezTo>
                  <a:cubicBezTo>
                    <a:pt x="12" y="7"/>
                    <a:pt x="13" y="7"/>
                    <a:pt x="12" y="6"/>
                  </a:cubicBezTo>
                  <a:cubicBezTo>
                    <a:pt x="11" y="6"/>
                    <a:pt x="11" y="7"/>
                    <a:pt x="11" y="7"/>
                  </a:cubicBezTo>
                  <a:cubicBezTo>
                    <a:pt x="11" y="7"/>
                    <a:pt x="10" y="7"/>
                    <a:pt x="8" y="7"/>
                  </a:cubicBezTo>
                  <a:cubicBezTo>
                    <a:pt x="7" y="7"/>
                    <a:pt x="7" y="8"/>
                    <a:pt x="7" y="9"/>
                  </a:cubicBezTo>
                  <a:cubicBezTo>
                    <a:pt x="7" y="10"/>
                    <a:pt x="6" y="10"/>
                    <a:pt x="6" y="11"/>
                  </a:cubicBezTo>
                  <a:cubicBezTo>
                    <a:pt x="6" y="11"/>
                    <a:pt x="6" y="12"/>
                    <a:pt x="5" y="11"/>
                  </a:cubicBezTo>
                  <a:cubicBezTo>
                    <a:pt x="5" y="11"/>
                    <a:pt x="5" y="10"/>
                    <a:pt x="4" y="11"/>
                  </a:cubicBezTo>
                  <a:cubicBezTo>
                    <a:pt x="3" y="11"/>
                    <a:pt x="5" y="12"/>
                    <a:pt x="6" y="12"/>
                  </a:cubicBezTo>
                  <a:cubicBezTo>
                    <a:pt x="7" y="12"/>
                    <a:pt x="5" y="13"/>
                    <a:pt x="5" y="14"/>
                  </a:cubicBezTo>
                  <a:cubicBezTo>
                    <a:pt x="5" y="15"/>
                    <a:pt x="6" y="14"/>
                    <a:pt x="6" y="15"/>
                  </a:cubicBezTo>
                  <a:cubicBezTo>
                    <a:pt x="6" y="16"/>
                    <a:pt x="4" y="16"/>
                    <a:pt x="4" y="17"/>
                  </a:cubicBezTo>
                  <a:cubicBezTo>
                    <a:pt x="4" y="17"/>
                    <a:pt x="5" y="16"/>
                    <a:pt x="6" y="16"/>
                  </a:cubicBezTo>
                  <a:cubicBezTo>
                    <a:pt x="6" y="16"/>
                    <a:pt x="6" y="18"/>
                    <a:pt x="7" y="17"/>
                  </a:cubicBezTo>
                  <a:cubicBezTo>
                    <a:pt x="8" y="17"/>
                    <a:pt x="8" y="16"/>
                    <a:pt x="8" y="16"/>
                  </a:cubicBezTo>
                  <a:cubicBezTo>
                    <a:pt x="9" y="16"/>
                    <a:pt x="8" y="17"/>
                    <a:pt x="8" y="17"/>
                  </a:cubicBezTo>
                  <a:cubicBezTo>
                    <a:pt x="9" y="18"/>
                    <a:pt x="7" y="19"/>
                    <a:pt x="7" y="20"/>
                  </a:cubicBezTo>
                  <a:cubicBezTo>
                    <a:pt x="8" y="20"/>
                    <a:pt x="10" y="20"/>
                    <a:pt x="11" y="19"/>
                  </a:cubicBezTo>
                  <a:cubicBezTo>
                    <a:pt x="12" y="18"/>
                    <a:pt x="12" y="19"/>
                    <a:pt x="11" y="20"/>
                  </a:cubicBezTo>
                  <a:cubicBezTo>
                    <a:pt x="11" y="21"/>
                    <a:pt x="11" y="21"/>
                    <a:pt x="12" y="21"/>
                  </a:cubicBezTo>
                  <a:cubicBezTo>
                    <a:pt x="12" y="22"/>
                    <a:pt x="13" y="22"/>
                    <a:pt x="12" y="22"/>
                  </a:cubicBezTo>
                  <a:cubicBezTo>
                    <a:pt x="12" y="23"/>
                    <a:pt x="12" y="24"/>
                    <a:pt x="12" y="24"/>
                  </a:cubicBezTo>
                  <a:cubicBezTo>
                    <a:pt x="12" y="25"/>
                    <a:pt x="10" y="25"/>
                    <a:pt x="10" y="24"/>
                  </a:cubicBezTo>
                  <a:cubicBezTo>
                    <a:pt x="10" y="24"/>
                    <a:pt x="9" y="24"/>
                    <a:pt x="9" y="25"/>
                  </a:cubicBezTo>
                  <a:cubicBezTo>
                    <a:pt x="9" y="25"/>
                    <a:pt x="8" y="26"/>
                    <a:pt x="8" y="26"/>
                  </a:cubicBezTo>
                  <a:cubicBezTo>
                    <a:pt x="8" y="27"/>
                    <a:pt x="10" y="27"/>
                    <a:pt x="10" y="27"/>
                  </a:cubicBezTo>
                  <a:cubicBezTo>
                    <a:pt x="10" y="28"/>
                    <a:pt x="9" y="28"/>
                    <a:pt x="8" y="29"/>
                  </a:cubicBezTo>
                  <a:cubicBezTo>
                    <a:pt x="6" y="29"/>
                    <a:pt x="8" y="30"/>
                    <a:pt x="8" y="30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1" y="30"/>
                    <a:pt x="11" y="31"/>
                    <a:pt x="12" y="30"/>
                  </a:cubicBezTo>
                  <a:cubicBezTo>
                    <a:pt x="13" y="30"/>
                    <a:pt x="13" y="30"/>
                    <a:pt x="12" y="31"/>
                  </a:cubicBezTo>
                  <a:cubicBezTo>
                    <a:pt x="12" y="32"/>
                    <a:pt x="11" y="31"/>
                    <a:pt x="10" y="31"/>
                  </a:cubicBezTo>
                  <a:cubicBezTo>
                    <a:pt x="9" y="32"/>
                    <a:pt x="6" y="34"/>
                    <a:pt x="7" y="35"/>
                  </a:cubicBezTo>
                  <a:cubicBezTo>
                    <a:pt x="7" y="35"/>
                    <a:pt x="8" y="34"/>
                    <a:pt x="9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3"/>
                    <a:pt x="11" y="33"/>
                  </a:cubicBezTo>
                  <a:cubicBezTo>
                    <a:pt x="12" y="33"/>
                    <a:pt x="12" y="33"/>
                    <a:pt x="13" y="33"/>
                  </a:cubicBezTo>
                  <a:cubicBezTo>
                    <a:pt x="14" y="33"/>
                    <a:pt x="14" y="33"/>
                    <a:pt x="15" y="33"/>
                  </a:cubicBezTo>
                  <a:cubicBezTo>
                    <a:pt x="15" y="32"/>
                    <a:pt x="16" y="33"/>
                    <a:pt x="17" y="33"/>
                  </a:cubicBezTo>
                  <a:cubicBezTo>
                    <a:pt x="17" y="33"/>
                    <a:pt x="19" y="32"/>
                    <a:pt x="19" y="32"/>
                  </a:cubicBezTo>
                  <a:cubicBezTo>
                    <a:pt x="20" y="33"/>
                    <a:pt x="22" y="32"/>
                    <a:pt x="23" y="31"/>
                  </a:cubicBezTo>
                  <a:cubicBezTo>
                    <a:pt x="23" y="31"/>
                    <a:pt x="22" y="31"/>
                    <a:pt x="22" y="31"/>
                  </a:cubicBezTo>
                  <a:cubicBezTo>
                    <a:pt x="21" y="31"/>
                    <a:pt x="21" y="30"/>
                    <a:pt x="22" y="29"/>
                  </a:cubicBezTo>
                  <a:cubicBezTo>
                    <a:pt x="22" y="29"/>
                    <a:pt x="24" y="28"/>
                    <a:pt x="24" y="27"/>
                  </a:cubicBezTo>
                  <a:close/>
                  <a:moveTo>
                    <a:pt x="3" y="10"/>
                  </a:moveTo>
                  <a:cubicBezTo>
                    <a:pt x="4" y="10"/>
                    <a:pt x="5" y="8"/>
                    <a:pt x="5" y="8"/>
                  </a:cubicBezTo>
                  <a:cubicBezTo>
                    <a:pt x="4" y="7"/>
                    <a:pt x="2" y="10"/>
                    <a:pt x="3" y="10"/>
                  </a:cubicBezTo>
                  <a:close/>
                  <a:moveTo>
                    <a:pt x="16" y="2"/>
                  </a:moveTo>
                  <a:cubicBezTo>
                    <a:pt x="17" y="2"/>
                    <a:pt x="18" y="0"/>
                    <a:pt x="17" y="0"/>
                  </a:cubicBezTo>
                  <a:cubicBezTo>
                    <a:pt x="16" y="0"/>
                    <a:pt x="16" y="3"/>
                    <a:pt x="16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" name="Freeform 315">
              <a:extLst>
                <a:ext uri="{FF2B5EF4-FFF2-40B4-BE49-F238E27FC236}">
                  <a16:creationId xmlns:a16="http://schemas.microsoft.com/office/drawing/2014/main" id="{496B9324-6473-448C-B877-95BEB9004B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592513" y="1644650"/>
              <a:ext cx="85725" cy="125413"/>
            </a:xfrm>
            <a:custGeom>
              <a:avLst/>
              <a:gdLst>
                <a:gd name="T0" fmla="*/ 2 w 24"/>
                <a:gd name="T1" fmla="*/ 19 h 35"/>
                <a:gd name="T2" fmla="*/ 1 w 24"/>
                <a:gd name="T3" fmla="*/ 22 h 35"/>
                <a:gd name="T4" fmla="*/ 4 w 24"/>
                <a:gd name="T5" fmla="*/ 22 h 35"/>
                <a:gd name="T6" fmla="*/ 6 w 24"/>
                <a:gd name="T7" fmla="*/ 21 h 35"/>
                <a:gd name="T8" fmla="*/ 24 w 24"/>
                <a:gd name="T9" fmla="*/ 27 h 35"/>
                <a:gd name="T10" fmla="*/ 20 w 24"/>
                <a:gd name="T11" fmla="*/ 26 h 35"/>
                <a:gd name="T12" fmla="*/ 19 w 24"/>
                <a:gd name="T13" fmla="*/ 23 h 35"/>
                <a:gd name="T14" fmla="*/ 16 w 24"/>
                <a:gd name="T15" fmla="*/ 18 h 35"/>
                <a:gd name="T16" fmla="*/ 12 w 24"/>
                <a:gd name="T17" fmla="*/ 16 h 35"/>
                <a:gd name="T18" fmla="*/ 15 w 24"/>
                <a:gd name="T19" fmla="*/ 10 h 35"/>
                <a:gd name="T20" fmla="*/ 10 w 24"/>
                <a:gd name="T21" fmla="*/ 9 h 35"/>
                <a:gd name="T22" fmla="*/ 12 w 24"/>
                <a:gd name="T23" fmla="*/ 6 h 35"/>
                <a:gd name="T24" fmla="*/ 8 w 24"/>
                <a:gd name="T25" fmla="*/ 7 h 35"/>
                <a:gd name="T26" fmla="*/ 6 w 24"/>
                <a:gd name="T27" fmla="*/ 11 h 35"/>
                <a:gd name="T28" fmla="*/ 4 w 24"/>
                <a:gd name="T29" fmla="*/ 11 h 35"/>
                <a:gd name="T30" fmla="*/ 5 w 24"/>
                <a:gd name="T31" fmla="*/ 14 h 35"/>
                <a:gd name="T32" fmla="*/ 4 w 24"/>
                <a:gd name="T33" fmla="*/ 17 h 35"/>
                <a:gd name="T34" fmla="*/ 7 w 24"/>
                <a:gd name="T35" fmla="*/ 17 h 35"/>
                <a:gd name="T36" fmla="*/ 8 w 24"/>
                <a:gd name="T37" fmla="*/ 17 h 35"/>
                <a:gd name="T38" fmla="*/ 11 w 24"/>
                <a:gd name="T39" fmla="*/ 19 h 35"/>
                <a:gd name="T40" fmla="*/ 12 w 24"/>
                <a:gd name="T41" fmla="*/ 21 h 35"/>
                <a:gd name="T42" fmla="*/ 12 w 24"/>
                <a:gd name="T43" fmla="*/ 24 h 35"/>
                <a:gd name="T44" fmla="*/ 9 w 24"/>
                <a:gd name="T45" fmla="*/ 25 h 35"/>
                <a:gd name="T46" fmla="*/ 10 w 24"/>
                <a:gd name="T47" fmla="*/ 27 h 35"/>
                <a:gd name="T48" fmla="*/ 8 w 24"/>
                <a:gd name="T49" fmla="*/ 30 h 35"/>
                <a:gd name="T50" fmla="*/ 12 w 24"/>
                <a:gd name="T51" fmla="*/ 30 h 35"/>
                <a:gd name="T52" fmla="*/ 10 w 24"/>
                <a:gd name="T53" fmla="*/ 31 h 35"/>
                <a:gd name="T54" fmla="*/ 9 w 24"/>
                <a:gd name="T55" fmla="*/ 34 h 35"/>
                <a:gd name="T56" fmla="*/ 11 w 24"/>
                <a:gd name="T57" fmla="*/ 33 h 35"/>
                <a:gd name="T58" fmla="*/ 15 w 24"/>
                <a:gd name="T59" fmla="*/ 33 h 35"/>
                <a:gd name="T60" fmla="*/ 19 w 24"/>
                <a:gd name="T61" fmla="*/ 32 h 35"/>
                <a:gd name="T62" fmla="*/ 22 w 24"/>
                <a:gd name="T63" fmla="*/ 31 h 35"/>
                <a:gd name="T64" fmla="*/ 24 w 24"/>
                <a:gd name="T65" fmla="*/ 27 h 35"/>
                <a:gd name="T66" fmla="*/ 5 w 24"/>
                <a:gd name="T67" fmla="*/ 8 h 35"/>
                <a:gd name="T68" fmla="*/ 16 w 24"/>
                <a:gd name="T69" fmla="*/ 2 h 35"/>
                <a:gd name="T70" fmla="*/ 16 w 24"/>
                <a:gd name="T71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" h="35">
                  <a:moveTo>
                    <a:pt x="5" y="19"/>
                  </a:moveTo>
                  <a:cubicBezTo>
                    <a:pt x="4" y="18"/>
                    <a:pt x="3" y="19"/>
                    <a:pt x="2" y="19"/>
                  </a:cubicBezTo>
                  <a:cubicBezTo>
                    <a:pt x="2" y="20"/>
                    <a:pt x="2" y="20"/>
                    <a:pt x="1" y="20"/>
                  </a:cubicBezTo>
                  <a:cubicBezTo>
                    <a:pt x="1" y="21"/>
                    <a:pt x="0" y="22"/>
                    <a:pt x="1" y="22"/>
                  </a:cubicBezTo>
                  <a:cubicBezTo>
                    <a:pt x="1" y="22"/>
                    <a:pt x="2" y="23"/>
                    <a:pt x="2" y="22"/>
                  </a:cubicBezTo>
                  <a:cubicBezTo>
                    <a:pt x="2" y="21"/>
                    <a:pt x="3" y="21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2"/>
                    <a:pt x="6" y="22"/>
                    <a:pt x="6" y="21"/>
                  </a:cubicBezTo>
                  <a:cubicBezTo>
                    <a:pt x="7" y="20"/>
                    <a:pt x="6" y="19"/>
                    <a:pt x="5" y="19"/>
                  </a:cubicBezTo>
                  <a:close/>
                  <a:moveTo>
                    <a:pt x="24" y="27"/>
                  </a:moveTo>
                  <a:cubicBezTo>
                    <a:pt x="24" y="26"/>
                    <a:pt x="21" y="25"/>
                    <a:pt x="21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20" y="25"/>
                    <a:pt x="20" y="25"/>
                    <a:pt x="20" y="24"/>
                  </a:cubicBezTo>
                  <a:cubicBezTo>
                    <a:pt x="20" y="24"/>
                    <a:pt x="19" y="24"/>
                    <a:pt x="19" y="23"/>
                  </a:cubicBezTo>
                  <a:cubicBezTo>
                    <a:pt x="19" y="23"/>
                    <a:pt x="19" y="21"/>
                    <a:pt x="18" y="20"/>
                  </a:cubicBezTo>
                  <a:cubicBezTo>
                    <a:pt x="16" y="20"/>
                    <a:pt x="16" y="18"/>
                    <a:pt x="16" y="18"/>
                  </a:cubicBezTo>
                  <a:cubicBezTo>
                    <a:pt x="16" y="17"/>
                    <a:pt x="15" y="17"/>
                    <a:pt x="14" y="16"/>
                  </a:cubicBezTo>
                  <a:cubicBezTo>
                    <a:pt x="14" y="16"/>
                    <a:pt x="13" y="16"/>
                    <a:pt x="12" y="16"/>
                  </a:cubicBezTo>
                  <a:cubicBezTo>
                    <a:pt x="12" y="16"/>
                    <a:pt x="12" y="15"/>
                    <a:pt x="13" y="15"/>
                  </a:cubicBezTo>
                  <a:cubicBezTo>
                    <a:pt x="14" y="14"/>
                    <a:pt x="15" y="11"/>
                    <a:pt x="15" y="10"/>
                  </a:cubicBezTo>
                  <a:cubicBezTo>
                    <a:pt x="15" y="10"/>
                    <a:pt x="11" y="10"/>
                    <a:pt x="11" y="10"/>
                  </a:cubicBezTo>
                  <a:cubicBezTo>
                    <a:pt x="10" y="11"/>
                    <a:pt x="9" y="10"/>
                    <a:pt x="10" y="9"/>
                  </a:cubicBezTo>
                  <a:cubicBezTo>
                    <a:pt x="10" y="9"/>
                    <a:pt x="12" y="8"/>
                    <a:pt x="12" y="8"/>
                  </a:cubicBezTo>
                  <a:cubicBezTo>
                    <a:pt x="12" y="7"/>
                    <a:pt x="13" y="7"/>
                    <a:pt x="12" y="6"/>
                  </a:cubicBezTo>
                  <a:cubicBezTo>
                    <a:pt x="11" y="6"/>
                    <a:pt x="11" y="7"/>
                    <a:pt x="11" y="7"/>
                  </a:cubicBezTo>
                  <a:cubicBezTo>
                    <a:pt x="11" y="7"/>
                    <a:pt x="10" y="7"/>
                    <a:pt x="8" y="7"/>
                  </a:cubicBezTo>
                  <a:cubicBezTo>
                    <a:pt x="7" y="7"/>
                    <a:pt x="7" y="8"/>
                    <a:pt x="7" y="9"/>
                  </a:cubicBezTo>
                  <a:cubicBezTo>
                    <a:pt x="7" y="10"/>
                    <a:pt x="6" y="10"/>
                    <a:pt x="6" y="11"/>
                  </a:cubicBezTo>
                  <a:cubicBezTo>
                    <a:pt x="6" y="11"/>
                    <a:pt x="6" y="12"/>
                    <a:pt x="5" y="11"/>
                  </a:cubicBezTo>
                  <a:cubicBezTo>
                    <a:pt x="5" y="11"/>
                    <a:pt x="5" y="10"/>
                    <a:pt x="4" y="11"/>
                  </a:cubicBezTo>
                  <a:cubicBezTo>
                    <a:pt x="3" y="11"/>
                    <a:pt x="5" y="12"/>
                    <a:pt x="6" y="12"/>
                  </a:cubicBezTo>
                  <a:cubicBezTo>
                    <a:pt x="7" y="12"/>
                    <a:pt x="5" y="13"/>
                    <a:pt x="5" y="14"/>
                  </a:cubicBezTo>
                  <a:cubicBezTo>
                    <a:pt x="5" y="15"/>
                    <a:pt x="6" y="14"/>
                    <a:pt x="6" y="15"/>
                  </a:cubicBezTo>
                  <a:cubicBezTo>
                    <a:pt x="6" y="16"/>
                    <a:pt x="4" y="16"/>
                    <a:pt x="4" y="17"/>
                  </a:cubicBezTo>
                  <a:cubicBezTo>
                    <a:pt x="4" y="17"/>
                    <a:pt x="5" y="16"/>
                    <a:pt x="6" y="16"/>
                  </a:cubicBezTo>
                  <a:cubicBezTo>
                    <a:pt x="6" y="16"/>
                    <a:pt x="6" y="18"/>
                    <a:pt x="7" y="17"/>
                  </a:cubicBezTo>
                  <a:cubicBezTo>
                    <a:pt x="8" y="17"/>
                    <a:pt x="8" y="16"/>
                    <a:pt x="8" y="16"/>
                  </a:cubicBezTo>
                  <a:cubicBezTo>
                    <a:pt x="9" y="16"/>
                    <a:pt x="8" y="17"/>
                    <a:pt x="8" y="17"/>
                  </a:cubicBezTo>
                  <a:cubicBezTo>
                    <a:pt x="9" y="18"/>
                    <a:pt x="7" y="19"/>
                    <a:pt x="7" y="20"/>
                  </a:cubicBezTo>
                  <a:cubicBezTo>
                    <a:pt x="8" y="20"/>
                    <a:pt x="10" y="20"/>
                    <a:pt x="11" y="19"/>
                  </a:cubicBezTo>
                  <a:cubicBezTo>
                    <a:pt x="12" y="18"/>
                    <a:pt x="12" y="19"/>
                    <a:pt x="11" y="20"/>
                  </a:cubicBezTo>
                  <a:cubicBezTo>
                    <a:pt x="11" y="21"/>
                    <a:pt x="11" y="21"/>
                    <a:pt x="12" y="21"/>
                  </a:cubicBezTo>
                  <a:cubicBezTo>
                    <a:pt x="12" y="22"/>
                    <a:pt x="13" y="22"/>
                    <a:pt x="12" y="22"/>
                  </a:cubicBezTo>
                  <a:cubicBezTo>
                    <a:pt x="12" y="23"/>
                    <a:pt x="12" y="24"/>
                    <a:pt x="12" y="24"/>
                  </a:cubicBezTo>
                  <a:cubicBezTo>
                    <a:pt x="12" y="25"/>
                    <a:pt x="10" y="25"/>
                    <a:pt x="10" y="24"/>
                  </a:cubicBezTo>
                  <a:cubicBezTo>
                    <a:pt x="10" y="24"/>
                    <a:pt x="9" y="24"/>
                    <a:pt x="9" y="25"/>
                  </a:cubicBezTo>
                  <a:cubicBezTo>
                    <a:pt x="9" y="25"/>
                    <a:pt x="8" y="26"/>
                    <a:pt x="8" y="26"/>
                  </a:cubicBezTo>
                  <a:cubicBezTo>
                    <a:pt x="8" y="27"/>
                    <a:pt x="10" y="27"/>
                    <a:pt x="10" y="27"/>
                  </a:cubicBezTo>
                  <a:cubicBezTo>
                    <a:pt x="10" y="28"/>
                    <a:pt x="9" y="28"/>
                    <a:pt x="8" y="29"/>
                  </a:cubicBezTo>
                  <a:cubicBezTo>
                    <a:pt x="6" y="29"/>
                    <a:pt x="8" y="30"/>
                    <a:pt x="8" y="30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1" y="30"/>
                    <a:pt x="11" y="31"/>
                    <a:pt x="12" y="30"/>
                  </a:cubicBezTo>
                  <a:cubicBezTo>
                    <a:pt x="13" y="30"/>
                    <a:pt x="13" y="30"/>
                    <a:pt x="12" y="31"/>
                  </a:cubicBezTo>
                  <a:cubicBezTo>
                    <a:pt x="12" y="32"/>
                    <a:pt x="11" y="31"/>
                    <a:pt x="10" y="31"/>
                  </a:cubicBezTo>
                  <a:cubicBezTo>
                    <a:pt x="9" y="32"/>
                    <a:pt x="6" y="34"/>
                    <a:pt x="7" y="35"/>
                  </a:cubicBezTo>
                  <a:cubicBezTo>
                    <a:pt x="7" y="35"/>
                    <a:pt x="8" y="34"/>
                    <a:pt x="9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3"/>
                    <a:pt x="11" y="33"/>
                  </a:cubicBezTo>
                  <a:cubicBezTo>
                    <a:pt x="12" y="33"/>
                    <a:pt x="12" y="33"/>
                    <a:pt x="13" y="33"/>
                  </a:cubicBezTo>
                  <a:cubicBezTo>
                    <a:pt x="14" y="33"/>
                    <a:pt x="14" y="33"/>
                    <a:pt x="15" y="33"/>
                  </a:cubicBezTo>
                  <a:cubicBezTo>
                    <a:pt x="15" y="32"/>
                    <a:pt x="16" y="33"/>
                    <a:pt x="17" y="33"/>
                  </a:cubicBezTo>
                  <a:cubicBezTo>
                    <a:pt x="17" y="33"/>
                    <a:pt x="19" y="32"/>
                    <a:pt x="19" y="32"/>
                  </a:cubicBezTo>
                  <a:cubicBezTo>
                    <a:pt x="20" y="33"/>
                    <a:pt x="22" y="32"/>
                    <a:pt x="23" y="31"/>
                  </a:cubicBezTo>
                  <a:cubicBezTo>
                    <a:pt x="23" y="31"/>
                    <a:pt x="22" y="31"/>
                    <a:pt x="22" y="31"/>
                  </a:cubicBezTo>
                  <a:cubicBezTo>
                    <a:pt x="21" y="31"/>
                    <a:pt x="21" y="30"/>
                    <a:pt x="22" y="29"/>
                  </a:cubicBezTo>
                  <a:cubicBezTo>
                    <a:pt x="22" y="29"/>
                    <a:pt x="24" y="28"/>
                    <a:pt x="24" y="27"/>
                  </a:cubicBezTo>
                  <a:close/>
                  <a:moveTo>
                    <a:pt x="3" y="10"/>
                  </a:moveTo>
                  <a:cubicBezTo>
                    <a:pt x="4" y="10"/>
                    <a:pt x="5" y="8"/>
                    <a:pt x="5" y="8"/>
                  </a:cubicBezTo>
                  <a:cubicBezTo>
                    <a:pt x="4" y="7"/>
                    <a:pt x="2" y="10"/>
                    <a:pt x="3" y="10"/>
                  </a:cubicBezTo>
                  <a:close/>
                  <a:moveTo>
                    <a:pt x="16" y="2"/>
                  </a:moveTo>
                  <a:cubicBezTo>
                    <a:pt x="17" y="2"/>
                    <a:pt x="18" y="0"/>
                    <a:pt x="17" y="0"/>
                  </a:cubicBezTo>
                  <a:cubicBezTo>
                    <a:pt x="16" y="0"/>
                    <a:pt x="16" y="3"/>
                    <a:pt x="16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" name="Freeform 316">
              <a:extLst>
                <a:ext uri="{FF2B5EF4-FFF2-40B4-BE49-F238E27FC236}">
                  <a16:creationId xmlns:a16="http://schemas.microsoft.com/office/drawing/2014/main" id="{D922989B-C8E1-4614-AD14-F65B91A19D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455988" y="1679575"/>
              <a:ext cx="39687" cy="36513"/>
            </a:xfrm>
            <a:custGeom>
              <a:avLst/>
              <a:gdLst>
                <a:gd name="T0" fmla="*/ 6 w 11"/>
                <a:gd name="T1" fmla="*/ 4 h 10"/>
                <a:gd name="T2" fmla="*/ 6 w 11"/>
                <a:gd name="T3" fmla="*/ 2 h 10"/>
                <a:gd name="T4" fmla="*/ 6 w 11"/>
                <a:gd name="T5" fmla="*/ 0 h 10"/>
                <a:gd name="T6" fmla="*/ 4 w 11"/>
                <a:gd name="T7" fmla="*/ 1 h 10"/>
                <a:gd name="T8" fmla="*/ 3 w 11"/>
                <a:gd name="T9" fmla="*/ 2 h 10"/>
                <a:gd name="T10" fmla="*/ 3 w 11"/>
                <a:gd name="T11" fmla="*/ 3 h 10"/>
                <a:gd name="T12" fmla="*/ 2 w 11"/>
                <a:gd name="T13" fmla="*/ 2 h 10"/>
                <a:gd name="T14" fmla="*/ 0 w 11"/>
                <a:gd name="T15" fmla="*/ 4 h 10"/>
                <a:gd name="T16" fmla="*/ 0 w 11"/>
                <a:gd name="T17" fmla="*/ 7 h 10"/>
                <a:gd name="T18" fmla="*/ 1 w 11"/>
                <a:gd name="T19" fmla="*/ 9 h 10"/>
                <a:gd name="T20" fmla="*/ 2 w 11"/>
                <a:gd name="T21" fmla="*/ 10 h 10"/>
                <a:gd name="T22" fmla="*/ 4 w 11"/>
                <a:gd name="T23" fmla="*/ 10 h 10"/>
                <a:gd name="T24" fmla="*/ 5 w 11"/>
                <a:gd name="T25" fmla="*/ 10 h 10"/>
                <a:gd name="T26" fmla="*/ 4 w 11"/>
                <a:gd name="T27" fmla="*/ 9 h 10"/>
                <a:gd name="T28" fmla="*/ 5 w 11"/>
                <a:gd name="T29" fmla="*/ 9 h 10"/>
                <a:gd name="T30" fmla="*/ 7 w 11"/>
                <a:gd name="T31" fmla="*/ 9 h 10"/>
                <a:gd name="T32" fmla="*/ 6 w 11"/>
                <a:gd name="T33" fmla="*/ 7 h 10"/>
                <a:gd name="T34" fmla="*/ 5 w 11"/>
                <a:gd name="T35" fmla="*/ 7 h 10"/>
                <a:gd name="T36" fmla="*/ 5 w 11"/>
                <a:gd name="T37" fmla="*/ 6 h 10"/>
                <a:gd name="T38" fmla="*/ 7 w 11"/>
                <a:gd name="T39" fmla="*/ 5 h 10"/>
                <a:gd name="T40" fmla="*/ 6 w 11"/>
                <a:gd name="T41" fmla="*/ 4 h 10"/>
                <a:gd name="T42" fmla="*/ 11 w 11"/>
                <a:gd name="T43" fmla="*/ 6 h 10"/>
                <a:gd name="T44" fmla="*/ 10 w 11"/>
                <a:gd name="T45" fmla="*/ 6 h 10"/>
                <a:gd name="T46" fmla="*/ 9 w 11"/>
                <a:gd name="T47" fmla="*/ 6 h 10"/>
                <a:gd name="T48" fmla="*/ 8 w 11"/>
                <a:gd name="T49" fmla="*/ 7 h 10"/>
                <a:gd name="T50" fmla="*/ 9 w 11"/>
                <a:gd name="T51" fmla="*/ 9 h 10"/>
                <a:gd name="T52" fmla="*/ 8 w 11"/>
                <a:gd name="T53" fmla="*/ 9 h 10"/>
                <a:gd name="T54" fmla="*/ 9 w 11"/>
                <a:gd name="T55" fmla="*/ 10 h 10"/>
                <a:gd name="T56" fmla="*/ 10 w 11"/>
                <a:gd name="T57" fmla="*/ 8 h 10"/>
                <a:gd name="T58" fmla="*/ 11 w 11"/>
                <a:gd name="T5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" h="10">
                  <a:moveTo>
                    <a:pt x="6" y="4"/>
                  </a:moveTo>
                  <a:cubicBezTo>
                    <a:pt x="5" y="4"/>
                    <a:pt x="5" y="3"/>
                    <a:pt x="6" y="2"/>
                  </a:cubicBezTo>
                  <a:cubicBezTo>
                    <a:pt x="6" y="2"/>
                    <a:pt x="6" y="1"/>
                    <a:pt x="6" y="0"/>
                  </a:cubicBezTo>
                  <a:cubicBezTo>
                    <a:pt x="6" y="0"/>
                    <a:pt x="4" y="0"/>
                    <a:pt x="4" y="1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2" y="2"/>
                    <a:pt x="2" y="2"/>
                  </a:cubicBezTo>
                  <a:cubicBezTo>
                    <a:pt x="1" y="2"/>
                    <a:pt x="1" y="3"/>
                    <a:pt x="0" y="4"/>
                  </a:cubicBezTo>
                  <a:cubicBezTo>
                    <a:pt x="0" y="4"/>
                    <a:pt x="0" y="6"/>
                    <a:pt x="0" y="7"/>
                  </a:cubicBezTo>
                  <a:cubicBezTo>
                    <a:pt x="1" y="7"/>
                    <a:pt x="2" y="8"/>
                    <a:pt x="1" y="9"/>
                  </a:cubicBezTo>
                  <a:cubicBezTo>
                    <a:pt x="1" y="9"/>
                    <a:pt x="2" y="9"/>
                    <a:pt x="2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5" y="8"/>
                    <a:pt x="5" y="9"/>
                  </a:cubicBezTo>
                  <a:cubicBezTo>
                    <a:pt x="5" y="9"/>
                    <a:pt x="7" y="9"/>
                    <a:pt x="7" y="9"/>
                  </a:cubicBezTo>
                  <a:cubicBezTo>
                    <a:pt x="7" y="8"/>
                    <a:pt x="6" y="7"/>
                    <a:pt x="6" y="7"/>
                  </a:cubicBezTo>
                  <a:cubicBezTo>
                    <a:pt x="5" y="8"/>
                    <a:pt x="5" y="7"/>
                    <a:pt x="5" y="7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7" y="4"/>
                    <a:pt x="6" y="4"/>
                    <a:pt x="6" y="4"/>
                  </a:cubicBezTo>
                  <a:close/>
                  <a:moveTo>
                    <a:pt x="11" y="6"/>
                  </a:moveTo>
                  <a:cubicBezTo>
                    <a:pt x="11" y="6"/>
                    <a:pt x="10" y="6"/>
                    <a:pt x="10" y="6"/>
                  </a:cubicBezTo>
                  <a:cubicBezTo>
                    <a:pt x="10" y="7"/>
                    <a:pt x="10" y="5"/>
                    <a:pt x="9" y="6"/>
                  </a:cubicBezTo>
                  <a:cubicBezTo>
                    <a:pt x="9" y="7"/>
                    <a:pt x="9" y="6"/>
                    <a:pt x="8" y="7"/>
                  </a:cubicBezTo>
                  <a:cubicBezTo>
                    <a:pt x="7" y="8"/>
                    <a:pt x="8" y="8"/>
                    <a:pt x="9" y="9"/>
                  </a:cubicBezTo>
                  <a:cubicBezTo>
                    <a:pt x="9" y="9"/>
                    <a:pt x="9" y="9"/>
                    <a:pt x="8" y="9"/>
                  </a:cubicBezTo>
                  <a:cubicBezTo>
                    <a:pt x="8" y="9"/>
                    <a:pt x="8" y="10"/>
                    <a:pt x="9" y="10"/>
                  </a:cubicBezTo>
                  <a:cubicBezTo>
                    <a:pt x="10" y="10"/>
                    <a:pt x="11" y="9"/>
                    <a:pt x="10" y="8"/>
                  </a:cubicBezTo>
                  <a:cubicBezTo>
                    <a:pt x="10" y="8"/>
                    <a:pt x="11" y="6"/>
                    <a:pt x="11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7" name="Freeform 317">
              <a:extLst>
                <a:ext uri="{FF2B5EF4-FFF2-40B4-BE49-F238E27FC236}">
                  <a16:creationId xmlns:a16="http://schemas.microsoft.com/office/drawing/2014/main" id="{D30026CF-6867-4DA1-BA8E-31A4D4F0AF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427413" y="1525588"/>
              <a:ext cx="104775" cy="184150"/>
            </a:xfrm>
            <a:custGeom>
              <a:avLst/>
              <a:gdLst>
                <a:gd name="T0" fmla="*/ 28 w 29"/>
                <a:gd name="T1" fmla="*/ 11 h 51"/>
                <a:gd name="T2" fmla="*/ 28 w 29"/>
                <a:gd name="T3" fmla="*/ 7 h 51"/>
                <a:gd name="T4" fmla="*/ 24 w 29"/>
                <a:gd name="T5" fmla="*/ 3 h 51"/>
                <a:gd name="T6" fmla="*/ 20 w 29"/>
                <a:gd name="T7" fmla="*/ 3 h 51"/>
                <a:gd name="T8" fmla="*/ 16 w 29"/>
                <a:gd name="T9" fmla="*/ 3 h 51"/>
                <a:gd name="T10" fmla="*/ 14 w 29"/>
                <a:gd name="T11" fmla="*/ 5 h 51"/>
                <a:gd name="T12" fmla="*/ 11 w 29"/>
                <a:gd name="T13" fmla="*/ 8 h 51"/>
                <a:gd name="T14" fmla="*/ 10 w 29"/>
                <a:gd name="T15" fmla="*/ 11 h 51"/>
                <a:gd name="T16" fmla="*/ 7 w 29"/>
                <a:gd name="T17" fmla="*/ 13 h 51"/>
                <a:gd name="T18" fmla="*/ 6 w 29"/>
                <a:gd name="T19" fmla="*/ 18 h 51"/>
                <a:gd name="T20" fmla="*/ 6 w 29"/>
                <a:gd name="T21" fmla="*/ 20 h 51"/>
                <a:gd name="T22" fmla="*/ 2 w 29"/>
                <a:gd name="T23" fmla="*/ 22 h 51"/>
                <a:gd name="T24" fmla="*/ 2 w 29"/>
                <a:gd name="T25" fmla="*/ 27 h 51"/>
                <a:gd name="T26" fmla="*/ 4 w 29"/>
                <a:gd name="T27" fmla="*/ 30 h 51"/>
                <a:gd name="T28" fmla="*/ 3 w 29"/>
                <a:gd name="T29" fmla="*/ 33 h 51"/>
                <a:gd name="T30" fmla="*/ 1 w 29"/>
                <a:gd name="T31" fmla="*/ 36 h 51"/>
                <a:gd name="T32" fmla="*/ 0 w 29"/>
                <a:gd name="T33" fmla="*/ 39 h 51"/>
                <a:gd name="T34" fmla="*/ 0 w 29"/>
                <a:gd name="T35" fmla="*/ 39 h 51"/>
                <a:gd name="T36" fmla="*/ 2 w 29"/>
                <a:gd name="T37" fmla="*/ 44 h 51"/>
                <a:gd name="T38" fmla="*/ 3 w 29"/>
                <a:gd name="T39" fmla="*/ 48 h 51"/>
                <a:gd name="T40" fmla="*/ 4 w 29"/>
                <a:gd name="T41" fmla="*/ 51 h 51"/>
                <a:gd name="T42" fmla="*/ 7 w 29"/>
                <a:gd name="T43" fmla="*/ 49 h 51"/>
                <a:gd name="T44" fmla="*/ 9 w 29"/>
                <a:gd name="T45" fmla="*/ 48 h 51"/>
                <a:gd name="T46" fmla="*/ 11 w 29"/>
                <a:gd name="T47" fmla="*/ 48 h 51"/>
                <a:gd name="T48" fmla="*/ 12 w 29"/>
                <a:gd name="T49" fmla="*/ 46 h 51"/>
                <a:gd name="T50" fmla="*/ 12 w 29"/>
                <a:gd name="T51" fmla="*/ 41 h 51"/>
                <a:gd name="T52" fmla="*/ 16 w 29"/>
                <a:gd name="T53" fmla="*/ 37 h 51"/>
                <a:gd name="T54" fmla="*/ 15 w 29"/>
                <a:gd name="T55" fmla="*/ 33 h 51"/>
                <a:gd name="T56" fmla="*/ 13 w 29"/>
                <a:gd name="T57" fmla="*/ 30 h 51"/>
                <a:gd name="T58" fmla="*/ 14 w 29"/>
                <a:gd name="T59" fmla="*/ 26 h 51"/>
                <a:gd name="T60" fmla="*/ 17 w 29"/>
                <a:gd name="T61" fmla="*/ 23 h 51"/>
                <a:gd name="T62" fmla="*/ 23 w 29"/>
                <a:gd name="T63" fmla="*/ 19 h 51"/>
                <a:gd name="T64" fmla="*/ 24 w 29"/>
                <a:gd name="T65" fmla="*/ 15 h 51"/>
                <a:gd name="T66" fmla="*/ 27 w 29"/>
                <a:gd name="T67" fmla="*/ 13 h 51"/>
                <a:gd name="T68" fmla="*/ 28 w 29"/>
                <a:gd name="T69" fmla="*/ 12 h 51"/>
                <a:gd name="T70" fmla="*/ 15 w 29"/>
                <a:gd name="T71" fmla="*/ 4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" h="51">
                  <a:moveTo>
                    <a:pt x="28" y="12"/>
                  </a:moveTo>
                  <a:cubicBezTo>
                    <a:pt x="28" y="12"/>
                    <a:pt x="27" y="11"/>
                    <a:pt x="28" y="11"/>
                  </a:cubicBezTo>
                  <a:cubicBezTo>
                    <a:pt x="29" y="11"/>
                    <a:pt x="29" y="10"/>
                    <a:pt x="28" y="9"/>
                  </a:cubicBezTo>
                  <a:cubicBezTo>
                    <a:pt x="27" y="9"/>
                    <a:pt x="28" y="7"/>
                    <a:pt x="28" y="7"/>
                  </a:cubicBezTo>
                  <a:cubicBezTo>
                    <a:pt x="27" y="7"/>
                    <a:pt x="27" y="6"/>
                    <a:pt x="27" y="5"/>
                  </a:cubicBezTo>
                  <a:cubicBezTo>
                    <a:pt x="28" y="4"/>
                    <a:pt x="25" y="3"/>
                    <a:pt x="24" y="3"/>
                  </a:cubicBezTo>
                  <a:cubicBezTo>
                    <a:pt x="23" y="2"/>
                    <a:pt x="22" y="1"/>
                    <a:pt x="21" y="1"/>
                  </a:cubicBezTo>
                  <a:cubicBezTo>
                    <a:pt x="20" y="0"/>
                    <a:pt x="20" y="2"/>
                    <a:pt x="20" y="3"/>
                  </a:cubicBezTo>
                  <a:cubicBezTo>
                    <a:pt x="20" y="4"/>
                    <a:pt x="19" y="4"/>
                    <a:pt x="18" y="3"/>
                  </a:cubicBezTo>
                  <a:cubicBezTo>
                    <a:pt x="18" y="3"/>
                    <a:pt x="17" y="3"/>
                    <a:pt x="16" y="3"/>
                  </a:cubicBezTo>
                  <a:cubicBezTo>
                    <a:pt x="15" y="2"/>
                    <a:pt x="15" y="4"/>
                    <a:pt x="15" y="4"/>
                  </a:cubicBezTo>
                  <a:cubicBezTo>
                    <a:pt x="15" y="5"/>
                    <a:pt x="14" y="5"/>
                    <a:pt x="14" y="5"/>
                  </a:cubicBezTo>
                  <a:cubicBezTo>
                    <a:pt x="13" y="5"/>
                    <a:pt x="12" y="6"/>
                    <a:pt x="12" y="6"/>
                  </a:cubicBezTo>
                  <a:cubicBezTo>
                    <a:pt x="12" y="7"/>
                    <a:pt x="11" y="8"/>
                    <a:pt x="11" y="8"/>
                  </a:cubicBezTo>
                  <a:cubicBezTo>
                    <a:pt x="12" y="8"/>
                    <a:pt x="11" y="9"/>
                    <a:pt x="11" y="9"/>
                  </a:cubicBezTo>
                  <a:cubicBezTo>
                    <a:pt x="10" y="10"/>
                    <a:pt x="10" y="11"/>
                    <a:pt x="10" y="11"/>
                  </a:cubicBezTo>
                  <a:cubicBezTo>
                    <a:pt x="9" y="11"/>
                    <a:pt x="10" y="12"/>
                    <a:pt x="9" y="12"/>
                  </a:cubicBezTo>
                  <a:cubicBezTo>
                    <a:pt x="8" y="13"/>
                    <a:pt x="8" y="12"/>
                    <a:pt x="7" y="13"/>
                  </a:cubicBezTo>
                  <a:cubicBezTo>
                    <a:pt x="7" y="13"/>
                    <a:pt x="7" y="14"/>
                    <a:pt x="7" y="15"/>
                  </a:cubicBezTo>
                  <a:cubicBezTo>
                    <a:pt x="7" y="16"/>
                    <a:pt x="6" y="17"/>
                    <a:pt x="6" y="18"/>
                  </a:cubicBezTo>
                  <a:cubicBezTo>
                    <a:pt x="5" y="19"/>
                    <a:pt x="6" y="19"/>
                    <a:pt x="6" y="19"/>
                  </a:cubicBezTo>
                  <a:cubicBezTo>
                    <a:pt x="7" y="19"/>
                    <a:pt x="7" y="20"/>
                    <a:pt x="6" y="20"/>
                  </a:cubicBezTo>
                  <a:cubicBezTo>
                    <a:pt x="6" y="21"/>
                    <a:pt x="5" y="21"/>
                    <a:pt x="5" y="20"/>
                  </a:cubicBezTo>
                  <a:cubicBezTo>
                    <a:pt x="4" y="20"/>
                    <a:pt x="3" y="21"/>
                    <a:pt x="2" y="22"/>
                  </a:cubicBezTo>
                  <a:cubicBezTo>
                    <a:pt x="2" y="23"/>
                    <a:pt x="2" y="24"/>
                    <a:pt x="2" y="24"/>
                  </a:cubicBezTo>
                  <a:cubicBezTo>
                    <a:pt x="2" y="25"/>
                    <a:pt x="2" y="26"/>
                    <a:pt x="2" y="27"/>
                  </a:cubicBezTo>
                  <a:cubicBezTo>
                    <a:pt x="3" y="28"/>
                    <a:pt x="2" y="28"/>
                    <a:pt x="2" y="29"/>
                  </a:cubicBezTo>
                  <a:cubicBezTo>
                    <a:pt x="2" y="30"/>
                    <a:pt x="3" y="30"/>
                    <a:pt x="4" y="30"/>
                  </a:cubicBezTo>
                  <a:cubicBezTo>
                    <a:pt x="4" y="31"/>
                    <a:pt x="3" y="32"/>
                    <a:pt x="3" y="32"/>
                  </a:cubicBezTo>
                  <a:cubicBezTo>
                    <a:pt x="2" y="32"/>
                    <a:pt x="2" y="33"/>
                    <a:pt x="3" y="33"/>
                  </a:cubicBezTo>
                  <a:cubicBezTo>
                    <a:pt x="3" y="33"/>
                    <a:pt x="3" y="35"/>
                    <a:pt x="3" y="35"/>
                  </a:cubicBezTo>
                  <a:cubicBezTo>
                    <a:pt x="3" y="35"/>
                    <a:pt x="1" y="35"/>
                    <a:pt x="1" y="36"/>
                  </a:cubicBezTo>
                  <a:cubicBezTo>
                    <a:pt x="1" y="36"/>
                    <a:pt x="1" y="37"/>
                    <a:pt x="1" y="37"/>
                  </a:cubicBezTo>
                  <a:cubicBezTo>
                    <a:pt x="1" y="38"/>
                    <a:pt x="1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0"/>
                    <a:pt x="0" y="41"/>
                    <a:pt x="1" y="41"/>
                  </a:cubicBezTo>
                  <a:cubicBezTo>
                    <a:pt x="2" y="42"/>
                    <a:pt x="1" y="43"/>
                    <a:pt x="2" y="44"/>
                  </a:cubicBezTo>
                  <a:cubicBezTo>
                    <a:pt x="2" y="45"/>
                    <a:pt x="2" y="45"/>
                    <a:pt x="3" y="46"/>
                  </a:cubicBezTo>
                  <a:cubicBezTo>
                    <a:pt x="3" y="47"/>
                    <a:pt x="4" y="47"/>
                    <a:pt x="3" y="48"/>
                  </a:cubicBezTo>
                  <a:cubicBezTo>
                    <a:pt x="3" y="48"/>
                    <a:pt x="4" y="48"/>
                    <a:pt x="4" y="49"/>
                  </a:cubicBezTo>
                  <a:cubicBezTo>
                    <a:pt x="4" y="49"/>
                    <a:pt x="4" y="50"/>
                    <a:pt x="4" y="51"/>
                  </a:cubicBezTo>
                  <a:cubicBezTo>
                    <a:pt x="4" y="51"/>
                    <a:pt x="5" y="51"/>
                    <a:pt x="6" y="51"/>
                  </a:cubicBezTo>
                  <a:cubicBezTo>
                    <a:pt x="7" y="51"/>
                    <a:pt x="7" y="50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48"/>
                    <a:pt x="8" y="48"/>
                    <a:pt x="9" y="48"/>
                  </a:cubicBezTo>
                  <a:cubicBezTo>
                    <a:pt x="10" y="49"/>
                    <a:pt x="10" y="48"/>
                    <a:pt x="11" y="47"/>
                  </a:cubicBezTo>
                  <a:cubicBezTo>
                    <a:pt x="11" y="46"/>
                    <a:pt x="11" y="47"/>
                    <a:pt x="11" y="48"/>
                  </a:cubicBezTo>
                  <a:cubicBezTo>
                    <a:pt x="12" y="48"/>
                    <a:pt x="12" y="46"/>
                    <a:pt x="13" y="45"/>
                  </a:cubicBezTo>
                  <a:cubicBezTo>
                    <a:pt x="13" y="45"/>
                    <a:pt x="13" y="45"/>
                    <a:pt x="12" y="46"/>
                  </a:cubicBezTo>
                  <a:cubicBezTo>
                    <a:pt x="11" y="46"/>
                    <a:pt x="12" y="45"/>
                    <a:pt x="12" y="44"/>
                  </a:cubicBezTo>
                  <a:cubicBezTo>
                    <a:pt x="12" y="43"/>
                    <a:pt x="12" y="41"/>
                    <a:pt x="12" y="41"/>
                  </a:cubicBezTo>
                  <a:cubicBezTo>
                    <a:pt x="12" y="40"/>
                    <a:pt x="13" y="39"/>
                    <a:pt x="14" y="39"/>
                  </a:cubicBezTo>
                  <a:cubicBezTo>
                    <a:pt x="15" y="39"/>
                    <a:pt x="16" y="38"/>
                    <a:pt x="16" y="37"/>
                  </a:cubicBezTo>
                  <a:cubicBezTo>
                    <a:pt x="15" y="37"/>
                    <a:pt x="17" y="36"/>
                    <a:pt x="17" y="35"/>
                  </a:cubicBezTo>
                  <a:cubicBezTo>
                    <a:pt x="17" y="35"/>
                    <a:pt x="15" y="33"/>
                    <a:pt x="15" y="33"/>
                  </a:cubicBezTo>
                  <a:cubicBezTo>
                    <a:pt x="14" y="33"/>
                    <a:pt x="13" y="33"/>
                    <a:pt x="13" y="33"/>
                  </a:cubicBezTo>
                  <a:cubicBezTo>
                    <a:pt x="13" y="32"/>
                    <a:pt x="13" y="31"/>
                    <a:pt x="13" y="30"/>
                  </a:cubicBezTo>
                  <a:cubicBezTo>
                    <a:pt x="13" y="29"/>
                    <a:pt x="14" y="28"/>
                    <a:pt x="14" y="28"/>
                  </a:cubicBezTo>
                  <a:cubicBezTo>
                    <a:pt x="14" y="27"/>
                    <a:pt x="14" y="26"/>
                    <a:pt x="14" y="26"/>
                  </a:cubicBezTo>
                  <a:cubicBezTo>
                    <a:pt x="15" y="26"/>
                    <a:pt x="15" y="25"/>
                    <a:pt x="15" y="25"/>
                  </a:cubicBezTo>
                  <a:cubicBezTo>
                    <a:pt x="16" y="25"/>
                    <a:pt x="16" y="23"/>
                    <a:pt x="17" y="23"/>
                  </a:cubicBezTo>
                  <a:cubicBezTo>
                    <a:pt x="18" y="23"/>
                    <a:pt x="18" y="22"/>
                    <a:pt x="19" y="22"/>
                  </a:cubicBezTo>
                  <a:cubicBezTo>
                    <a:pt x="20" y="21"/>
                    <a:pt x="23" y="20"/>
                    <a:pt x="23" y="19"/>
                  </a:cubicBezTo>
                  <a:cubicBezTo>
                    <a:pt x="23" y="18"/>
                    <a:pt x="22" y="18"/>
                    <a:pt x="23" y="17"/>
                  </a:cubicBezTo>
                  <a:cubicBezTo>
                    <a:pt x="24" y="16"/>
                    <a:pt x="23" y="15"/>
                    <a:pt x="24" y="15"/>
                  </a:cubicBezTo>
                  <a:cubicBezTo>
                    <a:pt x="24" y="15"/>
                    <a:pt x="25" y="14"/>
                    <a:pt x="25" y="14"/>
                  </a:cubicBezTo>
                  <a:cubicBezTo>
                    <a:pt x="26" y="13"/>
                    <a:pt x="26" y="14"/>
                    <a:pt x="27" y="13"/>
                  </a:cubicBezTo>
                  <a:cubicBezTo>
                    <a:pt x="28" y="13"/>
                    <a:pt x="28" y="13"/>
                    <a:pt x="29" y="14"/>
                  </a:cubicBezTo>
                  <a:cubicBezTo>
                    <a:pt x="29" y="13"/>
                    <a:pt x="29" y="13"/>
                    <a:pt x="28" y="12"/>
                  </a:cubicBezTo>
                  <a:close/>
                  <a:moveTo>
                    <a:pt x="17" y="43"/>
                  </a:moveTo>
                  <a:cubicBezTo>
                    <a:pt x="15" y="43"/>
                    <a:pt x="15" y="45"/>
                    <a:pt x="15" y="46"/>
                  </a:cubicBezTo>
                  <a:cubicBezTo>
                    <a:pt x="15" y="46"/>
                    <a:pt x="18" y="43"/>
                    <a:pt x="17" y="4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8" name="Freeform 318">
              <a:extLst>
                <a:ext uri="{FF2B5EF4-FFF2-40B4-BE49-F238E27FC236}">
                  <a16:creationId xmlns:a16="http://schemas.microsoft.com/office/drawing/2014/main" id="{8EBAF299-6625-493E-A081-9A1B3E3209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40100" y="1654175"/>
              <a:ext cx="50800" cy="25400"/>
            </a:xfrm>
            <a:custGeom>
              <a:avLst/>
              <a:gdLst>
                <a:gd name="T0" fmla="*/ 13 w 14"/>
                <a:gd name="T1" fmla="*/ 2 h 7"/>
                <a:gd name="T2" fmla="*/ 14 w 14"/>
                <a:gd name="T3" fmla="*/ 1 h 7"/>
                <a:gd name="T4" fmla="*/ 13 w 14"/>
                <a:gd name="T5" fmla="*/ 1 h 7"/>
                <a:gd name="T6" fmla="*/ 9 w 14"/>
                <a:gd name="T7" fmla="*/ 0 h 7"/>
                <a:gd name="T8" fmla="*/ 4 w 14"/>
                <a:gd name="T9" fmla="*/ 1 h 7"/>
                <a:gd name="T10" fmla="*/ 3 w 14"/>
                <a:gd name="T11" fmla="*/ 3 h 7"/>
                <a:gd name="T12" fmla="*/ 3 w 14"/>
                <a:gd name="T13" fmla="*/ 4 h 7"/>
                <a:gd name="T14" fmla="*/ 5 w 14"/>
                <a:gd name="T15" fmla="*/ 5 h 7"/>
                <a:gd name="T16" fmla="*/ 5 w 14"/>
                <a:gd name="T17" fmla="*/ 6 h 7"/>
                <a:gd name="T18" fmla="*/ 5 w 14"/>
                <a:gd name="T19" fmla="*/ 6 h 7"/>
                <a:gd name="T20" fmla="*/ 8 w 14"/>
                <a:gd name="T21" fmla="*/ 6 h 7"/>
                <a:gd name="T22" fmla="*/ 10 w 14"/>
                <a:gd name="T23" fmla="*/ 7 h 7"/>
                <a:gd name="T24" fmla="*/ 12 w 14"/>
                <a:gd name="T25" fmla="*/ 7 h 7"/>
                <a:gd name="T26" fmla="*/ 12 w 14"/>
                <a:gd name="T27" fmla="*/ 7 h 7"/>
                <a:gd name="T28" fmla="*/ 13 w 14"/>
                <a:gd name="T29" fmla="*/ 6 h 7"/>
                <a:gd name="T30" fmla="*/ 13 w 14"/>
                <a:gd name="T31" fmla="*/ 5 h 7"/>
                <a:gd name="T32" fmla="*/ 12 w 14"/>
                <a:gd name="T33" fmla="*/ 3 h 7"/>
                <a:gd name="T34" fmla="*/ 13 w 14"/>
                <a:gd name="T35" fmla="*/ 2 h 7"/>
                <a:gd name="T36" fmla="*/ 1 w 14"/>
                <a:gd name="T37" fmla="*/ 4 h 7"/>
                <a:gd name="T38" fmla="*/ 0 w 14"/>
                <a:gd name="T39" fmla="*/ 6 h 7"/>
                <a:gd name="T40" fmla="*/ 2 w 14"/>
                <a:gd name="T41" fmla="*/ 4 h 7"/>
                <a:gd name="T42" fmla="*/ 1 w 14"/>
                <a:gd name="T43" fmla="*/ 4 h 7"/>
                <a:gd name="T44" fmla="*/ 2 w 14"/>
                <a:gd name="T45" fmla="*/ 3 h 7"/>
                <a:gd name="T46" fmla="*/ 1 w 14"/>
                <a:gd name="T47" fmla="*/ 3 h 7"/>
                <a:gd name="T48" fmla="*/ 2 w 14"/>
                <a:gd name="T4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" h="7">
                  <a:moveTo>
                    <a:pt x="13" y="2"/>
                  </a:moveTo>
                  <a:cubicBezTo>
                    <a:pt x="13" y="2"/>
                    <a:pt x="14" y="1"/>
                    <a:pt x="14" y="1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7" y="1"/>
                    <a:pt x="5" y="1"/>
                    <a:pt x="4" y="1"/>
                  </a:cubicBezTo>
                  <a:cubicBezTo>
                    <a:pt x="4" y="2"/>
                    <a:pt x="2" y="2"/>
                    <a:pt x="3" y="3"/>
                  </a:cubicBezTo>
                  <a:cubicBezTo>
                    <a:pt x="4" y="3"/>
                    <a:pt x="3" y="4"/>
                    <a:pt x="3" y="4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5" y="5"/>
                    <a:pt x="6" y="5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8" y="6"/>
                    <a:pt x="8" y="6"/>
                  </a:cubicBezTo>
                  <a:cubicBezTo>
                    <a:pt x="8" y="6"/>
                    <a:pt x="10" y="7"/>
                    <a:pt x="10" y="7"/>
                  </a:cubicBezTo>
                  <a:cubicBezTo>
                    <a:pt x="10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4"/>
                    <a:pt x="12" y="4"/>
                    <a:pt x="12" y="3"/>
                  </a:cubicBezTo>
                  <a:cubicBezTo>
                    <a:pt x="12" y="3"/>
                    <a:pt x="13" y="3"/>
                    <a:pt x="13" y="2"/>
                  </a:cubicBezTo>
                  <a:close/>
                  <a:moveTo>
                    <a:pt x="1" y="4"/>
                  </a:moveTo>
                  <a:cubicBezTo>
                    <a:pt x="0" y="4"/>
                    <a:pt x="0" y="6"/>
                    <a:pt x="0" y="6"/>
                  </a:cubicBezTo>
                  <a:cubicBezTo>
                    <a:pt x="1" y="6"/>
                    <a:pt x="2" y="5"/>
                    <a:pt x="2" y="4"/>
                  </a:cubicBezTo>
                  <a:cubicBezTo>
                    <a:pt x="3" y="4"/>
                    <a:pt x="2" y="4"/>
                    <a:pt x="1" y="4"/>
                  </a:cubicBezTo>
                  <a:close/>
                  <a:moveTo>
                    <a:pt x="2" y="3"/>
                  </a:moveTo>
                  <a:cubicBezTo>
                    <a:pt x="2" y="2"/>
                    <a:pt x="0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9" name="Freeform 319">
              <a:extLst>
                <a:ext uri="{FF2B5EF4-FFF2-40B4-BE49-F238E27FC236}">
                  <a16:creationId xmlns:a16="http://schemas.microsoft.com/office/drawing/2014/main" id="{6C67B3EC-156A-451F-9CC2-7A41AB959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46438" y="2187575"/>
              <a:ext cx="68262" cy="84138"/>
            </a:xfrm>
            <a:custGeom>
              <a:avLst/>
              <a:gdLst>
                <a:gd name="T0" fmla="*/ 17 w 19"/>
                <a:gd name="T1" fmla="*/ 6 h 23"/>
                <a:gd name="T2" fmla="*/ 18 w 19"/>
                <a:gd name="T3" fmla="*/ 4 h 23"/>
                <a:gd name="T4" fmla="*/ 19 w 19"/>
                <a:gd name="T5" fmla="*/ 2 h 23"/>
                <a:gd name="T6" fmla="*/ 18 w 19"/>
                <a:gd name="T7" fmla="*/ 3 h 23"/>
                <a:gd name="T8" fmla="*/ 17 w 19"/>
                <a:gd name="T9" fmla="*/ 2 h 23"/>
                <a:gd name="T10" fmla="*/ 15 w 19"/>
                <a:gd name="T11" fmla="*/ 3 h 23"/>
                <a:gd name="T12" fmla="*/ 13 w 19"/>
                <a:gd name="T13" fmla="*/ 4 h 23"/>
                <a:gd name="T14" fmla="*/ 11 w 19"/>
                <a:gd name="T15" fmla="*/ 3 h 23"/>
                <a:gd name="T16" fmla="*/ 8 w 19"/>
                <a:gd name="T17" fmla="*/ 2 h 23"/>
                <a:gd name="T18" fmla="*/ 6 w 19"/>
                <a:gd name="T19" fmla="*/ 1 h 23"/>
                <a:gd name="T20" fmla="*/ 4 w 19"/>
                <a:gd name="T21" fmla="*/ 1 h 23"/>
                <a:gd name="T22" fmla="*/ 3 w 19"/>
                <a:gd name="T23" fmla="*/ 0 h 23"/>
                <a:gd name="T24" fmla="*/ 1 w 19"/>
                <a:gd name="T25" fmla="*/ 2 h 23"/>
                <a:gd name="T26" fmla="*/ 1 w 19"/>
                <a:gd name="T27" fmla="*/ 2 h 23"/>
                <a:gd name="T28" fmla="*/ 2 w 19"/>
                <a:gd name="T29" fmla="*/ 3 h 23"/>
                <a:gd name="T30" fmla="*/ 2 w 19"/>
                <a:gd name="T31" fmla="*/ 5 h 23"/>
                <a:gd name="T32" fmla="*/ 3 w 19"/>
                <a:gd name="T33" fmla="*/ 6 h 23"/>
                <a:gd name="T34" fmla="*/ 3 w 19"/>
                <a:gd name="T35" fmla="*/ 7 h 23"/>
                <a:gd name="T36" fmla="*/ 1 w 19"/>
                <a:gd name="T37" fmla="*/ 10 h 23"/>
                <a:gd name="T38" fmla="*/ 1 w 19"/>
                <a:gd name="T39" fmla="*/ 12 h 23"/>
                <a:gd name="T40" fmla="*/ 2 w 19"/>
                <a:gd name="T41" fmla="*/ 12 h 23"/>
                <a:gd name="T42" fmla="*/ 1 w 19"/>
                <a:gd name="T43" fmla="*/ 14 h 23"/>
                <a:gd name="T44" fmla="*/ 0 w 19"/>
                <a:gd name="T45" fmla="*/ 14 h 23"/>
                <a:gd name="T46" fmla="*/ 9 w 19"/>
                <a:gd name="T47" fmla="*/ 19 h 23"/>
                <a:gd name="T48" fmla="*/ 9 w 19"/>
                <a:gd name="T49" fmla="*/ 20 h 23"/>
                <a:gd name="T50" fmla="*/ 13 w 19"/>
                <a:gd name="T51" fmla="*/ 23 h 23"/>
                <a:gd name="T52" fmla="*/ 15 w 19"/>
                <a:gd name="T53" fmla="*/ 18 h 23"/>
                <a:gd name="T54" fmla="*/ 17 w 19"/>
                <a:gd name="T55" fmla="*/ 17 h 23"/>
                <a:gd name="T56" fmla="*/ 18 w 19"/>
                <a:gd name="T57" fmla="*/ 16 h 23"/>
                <a:gd name="T58" fmla="*/ 18 w 19"/>
                <a:gd name="T59" fmla="*/ 16 h 23"/>
                <a:gd name="T60" fmla="*/ 17 w 19"/>
                <a:gd name="T61" fmla="*/ 14 h 23"/>
                <a:gd name="T62" fmla="*/ 17 w 19"/>
                <a:gd name="T63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" h="23">
                  <a:moveTo>
                    <a:pt x="17" y="6"/>
                  </a:moveTo>
                  <a:cubicBezTo>
                    <a:pt x="18" y="4"/>
                    <a:pt x="18" y="4"/>
                    <a:pt x="18" y="4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8" y="3"/>
                    <a:pt x="18" y="3"/>
                  </a:cubicBezTo>
                  <a:cubicBezTo>
                    <a:pt x="18" y="3"/>
                    <a:pt x="17" y="2"/>
                    <a:pt x="17" y="2"/>
                  </a:cubicBezTo>
                  <a:cubicBezTo>
                    <a:pt x="17" y="2"/>
                    <a:pt x="16" y="2"/>
                    <a:pt x="15" y="3"/>
                  </a:cubicBezTo>
                  <a:cubicBezTo>
                    <a:pt x="14" y="3"/>
                    <a:pt x="14" y="4"/>
                    <a:pt x="13" y="4"/>
                  </a:cubicBezTo>
                  <a:cubicBezTo>
                    <a:pt x="13" y="4"/>
                    <a:pt x="11" y="3"/>
                    <a:pt x="11" y="3"/>
                  </a:cubicBezTo>
                  <a:cubicBezTo>
                    <a:pt x="10" y="3"/>
                    <a:pt x="8" y="2"/>
                    <a:pt x="8" y="2"/>
                  </a:cubicBezTo>
                  <a:cubicBezTo>
                    <a:pt x="7" y="1"/>
                    <a:pt x="6" y="2"/>
                    <a:pt x="6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3" y="8"/>
                    <a:pt x="2" y="10"/>
                    <a:pt x="1" y="10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1" y="13"/>
                    <a:pt x="1" y="14"/>
                  </a:cubicBezTo>
                  <a:cubicBezTo>
                    <a:pt x="1" y="14"/>
                    <a:pt x="1" y="14"/>
                    <a:pt x="0" y="14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11" y="22"/>
                    <a:pt x="13" y="23"/>
                  </a:cubicBezTo>
                  <a:cubicBezTo>
                    <a:pt x="14" y="21"/>
                    <a:pt x="15" y="18"/>
                    <a:pt x="15" y="18"/>
                  </a:cubicBezTo>
                  <a:cubicBezTo>
                    <a:pt x="16" y="17"/>
                    <a:pt x="16" y="17"/>
                    <a:pt x="17" y="17"/>
                  </a:cubicBezTo>
                  <a:cubicBezTo>
                    <a:pt x="17" y="16"/>
                    <a:pt x="17" y="17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4"/>
                    <a:pt x="17" y="14"/>
                    <a:pt x="17" y="14"/>
                  </a:cubicBezTo>
                  <a:lnTo>
                    <a:pt x="17" y="6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0" name="Freeform 320">
              <a:extLst>
                <a:ext uri="{FF2B5EF4-FFF2-40B4-BE49-F238E27FC236}">
                  <a16:creationId xmlns:a16="http://schemas.microsoft.com/office/drawing/2014/main" id="{40EC7DF9-046E-49DC-86FE-AB7181C72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82950" y="2195513"/>
              <a:ext cx="47625" cy="46038"/>
            </a:xfrm>
            <a:custGeom>
              <a:avLst/>
              <a:gdLst>
                <a:gd name="T0" fmla="*/ 12 w 13"/>
                <a:gd name="T1" fmla="*/ 3 h 13"/>
                <a:gd name="T2" fmla="*/ 12 w 13"/>
                <a:gd name="T3" fmla="*/ 1 h 13"/>
                <a:gd name="T4" fmla="*/ 11 w 13"/>
                <a:gd name="T5" fmla="*/ 0 h 13"/>
                <a:gd name="T6" fmla="*/ 10 w 13"/>
                <a:gd name="T7" fmla="*/ 1 h 13"/>
                <a:gd name="T8" fmla="*/ 8 w 13"/>
                <a:gd name="T9" fmla="*/ 1 h 13"/>
                <a:gd name="T10" fmla="*/ 7 w 13"/>
                <a:gd name="T11" fmla="*/ 2 h 13"/>
                <a:gd name="T12" fmla="*/ 5 w 13"/>
                <a:gd name="T13" fmla="*/ 1 h 13"/>
                <a:gd name="T14" fmla="*/ 4 w 13"/>
                <a:gd name="T15" fmla="*/ 2 h 13"/>
                <a:gd name="T16" fmla="*/ 3 w 13"/>
                <a:gd name="T17" fmla="*/ 4 h 13"/>
                <a:gd name="T18" fmla="*/ 4 w 13"/>
                <a:gd name="T19" fmla="*/ 5 h 13"/>
                <a:gd name="T20" fmla="*/ 3 w 13"/>
                <a:gd name="T21" fmla="*/ 6 h 13"/>
                <a:gd name="T22" fmla="*/ 3 w 13"/>
                <a:gd name="T23" fmla="*/ 7 h 13"/>
                <a:gd name="T24" fmla="*/ 2 w 13"/>
                <a:gd name="T25" fmla="*/ 8 h 13"/>
                <a:gd name="T26" fmla="*/ 1 w 13"/>
                <a:gd name="T27" fmla="*/ 9 h 13"/>
                <a:gd name="T28" fmla="*/ 1 w 13"/>
                <a:gd name="T29" fmla="*/ 11 h 13"/>
                <a:gd name="T30" fmla="*/ 0 w 13"/>
                <a:gd name="T31" fmla="*/ 13 h 13"/>
                <a:gd name="T32" fmla="*/ 1 w 13"/>
                <a:gd name="T33" fmla="*/ 13 h 13"/>
                <a:gd name="T34" fmla="*/ 4 w 13"/>
                <a:gd name="T35" fmla="*/ 12 h 13"/>
                <a:gd name="T36" fmla="*/ 6 w 13"/>
                <a:gd name="T37" fmla="*/ 12 h 13"/>
                <a:gd name="T38" fmla="*/ 8 w 13"/>
                <a:gd name="T39" fmla="*/ 10 h 13"/>
                <a:gd name="T40" fmla="*/ 11 w 13"/>
                <a:gd name="T41" fmla="*/ 10 h 13"/>
                <a:gd name="T42" fmla="*/ 11 w 13"/>
                <a:gd name="T43" fmla="*/ 8 h 13"/>
                <a:gd name="T44" fmla="*/ 13 w 13"/>
                <a:gd name="T45" fmla="*/ 5 h 13"/>
                <a:gd name="T46" fmla="*/ 13 w 13"/>
                <a:gd name="T47" fmla="*/ 4 h 13"/>
                <a:gd name="T48" fmla="*/ 12 w 13"/>
                <a:gd name="T4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" h="13">
                  <a:moveTo>
                    <a:pt x="12" y="3"/>
                  </a:move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8" y="1"/>
                    <a:pt x="7" y="1"/>
                    <a:pt x="7" y="2"/>
                  </a:cubicBezTo>
                  <a:cubicBezTo>
                    <a:pt x="7" y="2"/>
                    <a:pt x="6" y="1"/>
                    <a:pt x="5" y="1"/>
                  </a:cubicBezTo>
                  <a:cubicBezTo>
                    <a:pt x="5" y="1"/>
                    <a:pt x="4" y="2"/>
                    <a:pt x="4" y="2"/>
                  </a:cubicBezTo>
                  <a:cubicBezTo>
                    <a:pt x="4" y="2"/>
                    <a:pt x="3" y="3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5"/>
                    <a:pt x="4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1" y="12"/>
                    <a:pt x="1" y="13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3"/>
                    <a:pt x="4" y="12"/>
                    <a:pt x="4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7" y="10"/>
                    <a:pt x="8" y="10"/>
                  </a:cubicBezTo>
                  <a:cubicBezTo>
                    <a:pt x="8" y="9"/>
                    <a:pt x="10" y="9"/>
                    <a:pt x="11" y="10"/>
                  </a:cubicBezTo>
                  <a:cubicBezTo>
                    <a:pt x="11" y="9"/>
                    <a:pt x="11" y="8"/>
                    <a:pt x="11" y="8"/>
                  </a:cubicBezTo>
                  <a:cubicBezTo>
                    <a:pt x="12" y="8"/>
                    <a:pt x="13" y="6"/>
                    <a:pt x="13" y="5"/>
                  </a:cubicBezTo>
                  <a:cubicBezTo>
                    <a:pt x="13" y="5"/>
                    <a:pt x="13" y="4"/>
                    <a:pt x="13" y="4"/>
                  </a:cubicBezTo>
                  <a:lnTo>
                    <a:pt x="12" y="3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1" name="Freeform 321">
              <a:extLst>
                <a:ext uri="{FF2B5EF4-FFF2-40B4-BE49-F238E27FC236}">
                  <a16:creationId xmlns:a16="http://schemas.microsoft.com/office/drawing/2014/main" id="{1B143084-29AA-4C13-8F5A-D0BA9F97ECA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54350" y="1817688"/>
              <a:ext cx="147637" cy="85725"/>
            </a:xfrm>
            <a:custGeom>
              <a:avLst/>
              <a:gdLst>
                <a:gd name="T0" fmla="*/ 40 w 41"/>
                <a:gd name="T1" fmla="*/ 14 h 24"/>
                <a:gd name="T2" fmla="*/ 37 w 41"/>
                <a:gd name="T3" fmla="*/ 12 h 24"/>
                <a:gd name="T4" fmla="*/ 35 w 41"/>
                <a:gd name="T5" fmla="*/ 12 h 24"/>
                <a:gd name="T6" fmla="*/ 33 w 41"/>
                <a:gd name="T7" fmla="*/ 12 h 24"/>
                <a:gd name="T8" fmla="*/ 30 w 41"/>
                <a:gd name="T9" fmla="*/ 14 h 24"/>
                <a:gd name="T10" fmla="*/ 29 w 41"/>
                <a:gd name="T11" fmla="*/ 14 h 24"/>
                <a:gd name="T12" fmla="*/ 27 w 41"/>
                <a:gd name="T13" fmla="*/ 13 h 24"/>
                <a:gd name="T14" fmla="*/ 25 w 41"/>
                <a:gd name="T15" fmla="*/ 12 h 24"/>
                <a:gd name="T16" fmla="*/ 24 w 41"/>
                <a:gd name="T17" fmla="*/ 10 h 24"/>
                <a:gd name="T18" fmla="*/ 23 w 41"/>
                <a:gd name="T19" fmla="*/ 8 h 24"/>
                <a:gd name="T20" fmla="*/ 22 w 41"/>
                <a:gd name="T21" fmla="*/ 6 h 24"/>
                <a:gd name="T22" fmla="*/ 17 w 41"/>
                <a:gd name="T23" fmla="*/ 6 h 24"/>
                <a:gd name="T24" fmla="*/ 14 w 41"/>
                <a:gd name="T25" fmla="*/ 6 h 24"/>
                <a:gd name="T26" fmla="*/ 11 w 41"/>
                <a:gd name="T27" fmla="*/ 3 h 24"/>
                <a:gd name="T28" fmla="*/ 10 w 41"/>
                <a:gd name="T29" fmla="*/ 4 h 24"/>
                <a:gd name="T30" fmla="*/ 8 w 41"/>
                <a:gd name="T31" fmla="*/ 4 h 24"/>
                <a:gd name="T32" fmla="*/ 7 w 41"/>
                <a:gd name="T33" fmla="*/ 1 h 24"/>
                <a:gd name="T34" fmla="*/ 6 w 41"/>
                <a:gd name="T35" fmla="*/ 4 h 24"/>
                <a:gd name="T36" fmla="*/ 6 w 41"/>
                <a:gd name="T37" fmla="*/ 0 h 24"/>
                <a:gd name="T38" fmla="*/ 0 w 41"/>
                <a:gd name="T39" fmla="*/ 2 h 24"/>
                <a:gd name="T40" fmla="*/ 0 w 41"/>
                <a:gd name="T41" fmla="*/ 12 h 24"/>
                <a:gd name="T42" fmla="*/ 0 w 41"/>
                <a:gd name="T43" fmla="*/ 12 h 24"/>
                <a:gd name="T44" fmla="*/ 2 w 41"/>
                <a:gd name="T45" fmla="*/ 13 h 24"/>
                <a:gd name="T46" fmla="*/ 2 w 41"/>
                <a:gd name="T47" fmla="*/ 11 h 24"/>
                <a:gd name="T48" fmla="*/ 4 w 41"/>
                <a:gd name="T49" fmla="*/ 10 h 24"/>
                <a:gd name="T50" fmla="*/ 5 w 41"/>
                <a:gd name="T51" fmla="*/ 9 h 24"/>
                <a:gd name="T52" fmla="*/ 6 w 41"/>
                <a:gd name="T53" fmla="*/ 9 h 24"/>
                <a:gd name="T54" fmla="*/ 7 w 41"/>
                <a:gd name="T55" fmla="*/ 9 h 24"/>
                <a:gd name="T56" fmla="*/ 9 w 41"/>
                <a:gd name="T57" fmla="*/ 10 h 24"/>
                <a:gd name="T58" fmla="*/ 10 w 41"/>
                <a:gd name="T59" fmla="*/ 12 h 24"/>
                <a:gd name="T60" fmla="*/ 13 w 41"/>
                <a:gd name="T61" fmla="*/ 13 h 24"/>
                <a:gd name="T62" fmla="*/ 14 w 41"/>
                <a:gd name="T63" fmla="*/ 14 h 24"/>
                <a:gd name="T64" fmla="*/ 15 w 41"/>
                <a:gd name="T65" fmla="*/ 16 h 24"/>
                <a:gd name="T66" fmla="*/ 18 w 41"/>
                <a:gd name="T67" fmla="*/ 18 h 24"/>
                <a:gd name="T68" fmla="*/ 20 w 41"/>
                <a:gd name="T69" fmla="*/ 19 h 24"/>
                <a:gd name="T70" fmla="*/ 23 w 41"/>
                <a:gd name="T71" fmla="*/ 21 h 24"/>
                <a:gd name="T72" fmla="*/ 25 w 41"/>
                <a:gd name="T73" fmla="*/ 22 h 24"/>
                <a:gd name="T74" fmla="*/ 25 w 41"/>
                <a:gd name="T75" fmla="*/ 23 h 24"/>
                <a:gd name="T76" fmla="*/ 25 w 41"/>
                <a:gd name="T77" fmla="*/ 23 h 24"/>
                <a:gd name="T78" fmla="*/ 27 w 41"/>
                <a:gd name="T79" fmla="*/ 24 h 24"/>
                <a:gd name="T80" fmla="*/ 28 w 41"/>
                <a:gd name="T81" fmla="*/ 24 h 24"/>
                <a:gd name="T82" fmla="*/ 29 w 41"/>
                <a:gd name="T83" fmla="*/ 22 h 24"/>
                <a:gd name="T84" fmla="*/ 29 w 41"/>
                <a:gd name="T85" fmla="*/ 20 h 24"/>
                <a:gd name="T86" fmla="*/ 27 w 41"/>
                <a:gd name="T87" fmla="*/ 18 h 24"/>
                <a:gd name="T88" fmla="*/ 30 w 41"/>
                <a:gd name="T89" fmla="*/ 17 h 24"/>
                <a:gd name="T90" fmla="*/ 30 w 41"/>
                <a:gd name="T91" fmla="*/ 16 h 24"/>
                <a:gd name="T92" fmla="*/ 31 w 41"/>
                <a:gd name="T93" fmla="*/ 15 h 24"/>
                <a:gd name="T94" fmla="*/ 33 w 41"/>
                <a:gd name="T95" fmla="*/ 14 h 24"/>
                <a:gd name="T96" fmla="*/ 35 w 41"/>
                <a:gd name="T97" fmla="*/ 14 h 24"/>
                <a:gd name="T98" fmla="*/ 34 w 41"/>
                <a:gd name="T99" fmla="*/ 16 h 24"/>
                <a:gd name="T100" fmla="*/ 37 w 41"/>
                <a:gd name="T101" fmla="*/ 15 h 24"/>
                <a:gd name="T102" fmla="*/ 39 w 41"/>
                <a:gd name="T103" fmla="*/ 15 h 24"/>
                <a:gd name="T104" fmla="*/ 40 w 41"/>
                <a:gd name="T105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1" h="24">
                  <a:moveTo>
                    <a:pt x="40" y="14"/>
                  </a:moveTo>
                  <a:cubicBezTo>
                    <a:pt x="39" y="13"/>
                    <a:pt x="37" y="12"/>
                    <a:pt x="37" y="12"/>
                  </a:cubicBezTo>
                  <a:cubicBezTo>
                    <a:pt x="37" y="13"/>
                    <a:pt x="35" y="13"/>
                    <a:pt x="35" y="12"/>
                  </a:cubicBezTo>
                  <a:cubicBezTo>
                    <a:pt x="34" y="12"/>
                    <a:pt x="34" y="11"/>
                    <a:pt x="33" y="12"/>
                  </a:cubicBezTo>
                  <a:cubicBezTo>
                    <a:pt x="31" y="12"/>
                    <a:pt x="30" y="13"/>
                    <a:pt x="30" y="14"/>
                  </a:cubicBezTo>
                  <a:cubicBezTo>
                    <a:pt x="30" y="14"/>
                    <a:pt x="29" y="15"/>
                    <a:pt x="29" y="14"/>
                  </a:cubicBezTo>
                  <a:cubicBezTo>
                    <a:pt x="29" y="13"/>
                    <a:pt x="28" y="13"/>
                    <a:pt x="27" y="13"/>
                  </a:cubicBezTo>
                  <a:cubicBezTo>
                    <a:pt x="27" y="13"/>
                    <a:pt x="25" y="13"/>
                    <a:pt x="25" y="12"/>
                  </a:cubicBezTo>
                  <a:cubicBezTo>
                    <a:pt x="25" y="11"/>
                    <a:pt x="24" y="11"/>
                    <a:pt x="24" y="10"/>
                  </a:cubicBezTo>
                  <a:cubicBezTo>
                    <a:pt x="24" y="9"/>
                    <a:pt x="24" y="8"/>
                    <a:pt x="23" y="8"/>
                  </a:cubicBezTo>
                  <a:cubicBezTo>
                    <a:pt x="23" y="7"/>
                    <a:pt x="22" y="6"/>
                    <a:pt x="22" y="6"/>
                  </a:cubicBezTo>
                  <a:cubicBezTo>
                    <a:pt x="21" y="6"/>
                    <a:pt x="17" y="6"/>
                    <a:pt x="17" y="6"/>
                  </a:cubicBezTo>
                  <a:cubicBezTo>
                    <a:pt x="16" y="6"/>
                    <a:pt x="14" y="7"/>
                    <a:pt x="14" y="6"/>
                  </a:cubicBezTo>
                  <a:cubicBezTo>
                    <a:pt x="14" y="6"/>
                    <a:pt x="12" y="4"/>
                    <a:pt x="11" y="3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6"/>
                    <a:pt x="7" y="5"/>
                    <a:pt x="8" y="4"/>
                  </a:cubicBezTo>
                  <a:cubicBezTo>
                    <a:pt x="8" y="2"/>
                    <a:pt x="8" y="1"/>
                    <a:pt x="7" y="1"/>
                  </a:cubicBezTo>
                  <a:cubicBezTo>
                    <a:pt x="6" y="1"/>
                    <a:pt x="7" y="4"/>
                    <a:pt x="6" y="4"/>
                  </a:cubicBezTo>
                  <a:cubicBezTo>
                    <a:pt x="6" y="4"/>
                    <a:pt x="6" y="2"/>
                    <a:pt x="6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2" y="13"/>
                    <a:pt x="2" y="12"/>
                    <a:pt x="2" y="11"/>
                  </a:cubicBezTo>
                  <a:cubicBezTo>
                    <a:pt x="2" y="11"/>
                    <a:pt x="3" y="10"/>
                    <a:pt x="4" y="10"/>
                  </a:cubicBezTo>
                  <a:cubicBezTo>
                    <a:pt x="5" y="10"/>
                    <a:pt x="5" y="9"/>
                    <a:pt x="5" y="9"/>
                  </a:cubicBezTo>
                  <a:cubicBezTo>
                    <a:pt x="5" y="9"/>
                    <a:pt x="6" y="9"/>
                    <a:pt x="6" y="9"/>
                  </a:cubicBezTo>
                  <a:cubicBezTo>
                    <a:pt x="6" y="8"/>
                    <a:pt x="7" y="9"/>
                    <a:pt x="7" y="9"/>
                  </a:cubicBezTo>
                  <a:cubicBezTo>
                    <a:pt x="8" y="10"/>
                    <a:pt x="9" y="10"/>
                    <a:pt x="9" y="10"/>
                  </a:cubicBezTo>
                  <a:cubicBezTo>
                    <a:pt x="10" y="10"/>
                    <a:pt x="10" y="12"/>
                    <a:pt x="10" y="12"/>
                  </a:cubicBezTo>
                  <a:cubicBezTo>
                    <a:pt x="10" y="13"/>
                    <a:pt x="13" y="13"/>
                    <a:pt x="13" y="13"/>
                  </a:cubicBezTo>
                  <a:cubicBezTo>
                    <a:pt x="14" y="13"/>
                    <a:pt x="14" y="14"/>
                    <a:pt x="14" y="14"/>
                  </a:cubicBezTo>
                  <a:cubicBezTo>
                    <a:pt x="15" y="15"/>
                    <a:pt x="15" y="16"/>
                    <a:pt x="15" y="16"/>
                  </a:cubicBezTo>
                  <a:cubicBezTo>
                    <a:pt x="16" y="17"/>
                    <a:pt x="17" y="17"/>
                    <a:pt x="18" y="18"/>
                  </a:cubicBezTo>
                  <a:cubicBezTo>
                    <a:pt x="18" y="19"/>
                    <a:pt x="20" y="19"/>
                    <a:pt x="20" y="19"/>
                  </a:cubicBezTo>
                  <a:cubicBezTo>
                    <a:pt x="21" y="20"/>
                    <a:pt x="22" y="21"/>
                    <a:pt x="23" y="21"/>
                  </a:cubicBezTo>
                  <a:cubicBezTo>
                    <a:pt x="23" y="21"/>
                    <a:pt x="25" y="22"/>
                    <a:pt x="25" y="22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6" y="23"/>
                    <a:pt x="27" y="24"/>
                    <a:pt x="27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3"/>
                    <a:pt x="29" y="22"/>
                    <a:pt x="29" y="22"/>
                  </a:cubicBezTo>
                  <a:cubicBezTo>
                    <a:pt x="30" y="21"/>
                    <a:pt x="29" y="21"/>
                    <a:pt x="29" y="20"/>
                  </a:cubicBezTo>
                  <a:cubicBezTo>
                    <a:pt x="29" y="19"/>
                    <a:pt x="27" y="19"/>
                    <a:pt x="27" y="18"/>
                  </a:cubicBezTo>
                  <a:cubicBezTo>
                    <a:pt x="28" y="17"/>
                    <a:pt x="29" y="17"/>
                    <a:pt x="30" y="17"/>
                  </a:cubicBezTo>
                  <a:cubicBezTo>
                    <a:pt x="30" y="17"/>
                    <a:pt x="30" y="16"/>
                    <a:pt x="30" y="16"/>
                  </a:cubicBezTo>
                  <a:cubicBezTo>
                    <a:pt x="31" y="16"/>
                    <a:pt x="31" y="15"/>
                    <a:pt x="31" y="15"/>
                  </a:cubicBezTo>
                  <a:cubicBezTo>
                    <a:pt x="32" y="14"/>
                    <a:pt x="33" y="15"/>
                    <a:pt x="33" y="14"/>
                  </a:cubicBezTo>
                  <a:cubicBezTo>
                    <a:pt x="34" y="14"/>
                    <a:pt x="35" y="14"/>
                    <a:pt x="35" y="14"/>
                  </a:cubicBezTo>
                  <a:cubicBezTo>
                    <a:pt x="35" y="14"/>
                    <a:pt x="34" y="15"/>
                    <a:pt x="34" y="16"/>
                  </a:cubicBezTo>
                  <a:cubicBezTo>
                    <a:pt x="35" y="16"/>
                    <a:pt x="36" y="16"/>
                    <a:pt x="37" y="15"/>
                  </a:cubicBezTo>
                  <a:cubicBezTo>
                    <a:pt x="37" y="15"/>
                    <a:pt x="38" y="16"/>
                    <a:pt x="39" y="15"/>
                  </a:cubicBezTo>
                  <a:cubicBezTo>
                    <a:pt x="39" y="14"/>
                    <a:pt x="41" y="15"/>
                    <a:pt x="40" y="1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2" name="Freeform 322">
              <a:extLst>
                <a:ext uri="{FF2B5EF4-FFF2-40B4-BE49-F238E27FC236}">
                  <a16:creationId xmlns:a16="http://schemas.microsoft.com/office/drawing/2014/main" id="{6EE911C9-8BE2-4386-B269-E8E5EBE65B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481388" y="1333500"/>
              <a:ext cx="217487" cy="342900"/>
            </a:xfrm>
            <a:custGeom>
              <a:avLst/>
              <a:gdLst>
                <a:gd name="T0" fmla="*/ 57 w 60"/>
                <a:gd name="T1" fmla="*/ 50 h 95"/>
                <a:gd name="T2" fmla="*/ 57 w 60"/>
                <a:gd name="T3" fmla="*/ 47 h 95"/>
                <a:gd name="T4" fmla="*/ 54 w 60"/>
                <a:gd name="T5" fmla="*/ 46 h 95"/>
                <a:gd name="T6" fmla="*/ 50 w 60"/>
                <a:gd name="T7" fmla="*/ 46 h 95"/>
                <a:gd name="T8" fmla="*/ 48 w 60"/>
                <a:gd name="T9" fmla="*/ 46 h 95"/>
                <a:gd name="T10" fmla="*/ 45 w 60"/>
                <a:gd name="T11" fmla="*/ 47 h 95"/>
                <a:gd name="T12" fmla="*/ 42 w 60"/>
                <a:gd name="T13" fmla="*/ 50 h 95"/>
                <a:gd name="T14" fmla="*/ 42 w 60"/>
                <a:gd name="T15" fmla="*/ 46 h 95"/>
                <a:gd name="T16" fmla="*/ 37 w 60"/>
                <a:gd name="T17" fmla="*/ 49 h 95"/>
                <a:gd name="T18" fmla="*/ 36 w 60"/>
                <a:gd name="T19" fmla="*/ 50 h 95"/>
                <a:gd name="T20" fmla="*/ 34 w 60"/>
                <a:gd name="T21" fmla="*/ 49 h 95"/>
                <a:gd name="T22" fmla="*/ 31 w 60"/>
                <a:gd name="T23" fmla="*/ 52 h 95"/>
                <a:gd name="T24" fmla="*/ 29 w 60"/>
                <a:gd name="T25" fmla="*/ 53 h 95"/>
                <a:gd name="T26" fmla="*/ 26 w 60"/>
                <a:gd name="T27" fmla="*/ 54 h 95"/>
                <a:gd name="T28" fmla="*/ 23 w 60"/>
                <a:gd name="T29" fmla="*/ 55 h 95"/>
                <a:gd name="T30" fmla="*/ 22 w 60"/>
                <a:gd name="T31" fmla="*/ 57 h 95"/>
                <a:gd name="T32" fmla="*/ 26 w 60"/>
                <a:gd name="T33" fmla="*/ 57 h 95"/>
                <a:gd name="T34" fmla="*/ 23 w 60"/>
                <a:gd name="T35" fmla="*/ 60 h 95"/>
                <a:gd name="T36" fmla="*/ 18 w 60"/>
                <a:gd name="T37" fmla="*/ 66 h 95"/>
                <a:gd name="T38" fmla="*/ 14 w 60"/>
                <a:gd name="T39" fmla="*/ 70 h 95"/>
                <a:gd name="T40" fmla="*/ 11 w 60"/>
                <a:gd name="T41" fmla="*/ 74 h 95"/>
                <a:gd name="T42" fmla="*/ 7 w 60"/>
                <a:gd name="T43" fmla="*/ 77 h 95"/>
                <a:gd name="T44" fmla="*/ 3 w 60"/>
                <a:gd name="T45" fmla="*/ 80 h 95"/>
                <a:gd name="T46" fmla="*/ 1 w 60"/>
                <a:gd name="T47" fmla="*/ 83 h 95"/>
                <a:gd name="T48" fmla="*/ 0 w 60"/>
                <a:gd name="T49" fmla="*/ 87 h 95"/>
                <a:gd name="T50" fmla="*/ 2 w 60"/>
                <a:gd name="T51" fmla="*/ 89 h 95"/>
                <a:gd name="T52" fmla="*/ 2 w 60"/>
                <a:gd name="T53" fmla="*/ 90 h 95"/>
                <a:gd name="T54" fmla="*/ 4 w 60"/>
                <a:gd name="T55" fmla="*/ 94 h 95"/>
                <a:gd name="T56" fmla="*/ 13 w 60"/>
                <a:gd name="T57" fmla="*/ 90 h 95"/>
                <a:gd name="T58" fmla="*/ 16 w 60"/>
                <a:gd name="T59" fmla="*/ 90 h 95"/>
                <a:gd name="T60" fmla="*/ 18 w 60"/>
                <a:gd name="T61" fmla="*/ 85 h 95"/>
                <a:gd name="T62" fmla="*/ 17 w 60"/>
                <a:gd name="T63" fmla="*/ 77 h 95"/>
                <a:gd name="T64" fmla="*/ 21 w 60"/>
                <a:gd name="T65" fmla="*/ 72 h 95"/>
                <a:gd name="T66" fmla="*/ 24 w 60"/>
                <a:gd name="T67" fmla="*/ 65 h 95"/>
                <a:gd name="T68" fmla="*/ 27 w 60"/>
                <a:gd name="T69" fmla="*/ 59 h 95"/>
                <a:gd name="T70" fmla="*/ 33 w 60"/>
                <a:gd name="T71" fmla="*/ 56 h 95"/>
                <a:gd name="T72" fmla="*/ 38 w 60"/>
                <a:gd name="T73" fmla="*/ 53 h 95"/>
                <a:gd name="T74" fmla="*/ 46 w 60"/>
                <a:gd name="T75" fmla="*/ 55 h 95"/>
                <a:gd name="T76" fmla="*/ 51 w 60"/>
                <a:gd name="T77" fmla="*/ 50 h 95"/>
                <a:gd name="T78" fmla="*/ 57 w 60"/>
                <a:gd name="T79" fmla="*/ 52 h 95"/>
                <a:gd name="T80" fmla="*/ 17 w 60"/>
                <a:gd name="T81" fmla="*/ 7 h 95"/>
                <a:gd name="T82" fmla="*/ 22 w 60"/>
                <a:gd name="T83" fmla="*/ 10 h 95"/>
                <a:gd name="T84" fmla="*/ 27 w 60"/>
                <a:gd name="T85" fmla="*/ 11 h 95"/>
                <a:gd name="T86" fmla="*/ 27 w 60"/>
                <a:gd name="T87" fmla="*/ 14 h 95"/>
                <a:gd name="T88" fmla="*/ 23 w 60"/>
                <a:gd name="T89" fmla="*/ 18 h 95"/>
                <a:gd name="T90" fmla="*/ 27 w 60"/>
                <a:gd name="T91" fmla="*/ 19 h 95"/>
                <a:gd name="T92" fmla="*/ 33 w 60"/>
                <a:gd name="T93" fmla="*/ 11 h 95"/>
                <a:gd name="T94" fmla="*/ 37 w 60"/>
                <a:gd name="T95" fmla="*/ 13 h 95"/>
                <a:gd name="T96" fmla="*/ 43 w 60"/>
                <a:gd name="T97" fmla="*/ 15 h 95"/>
                <a:gd name="T98" fmla="*/ 41 w 60"/>
                <a:gd name="T99" fmla="*/ 12 h 95"/>
                <a:gd name="T100" fmla="*/ 36 w 60"/>
                <a:gd name="T101" fmla="*/ 8 h 95"/>
                <a:gd name="T102" fmla="*/ 31 w 60"/>
                <a:gd name="T103" fmla="*/ 5 h 95"/>
                <a:gd name="T104" fmla="*/ 26 w 60"/>
                <a:gd name="T105" fmla="*/ 2 h 95"/>
                <a:gd name="T106" fmla="*/ 24 w 60"/>
                <a:gd name="T107" fmla="*/ 5 h 95"/>
                <a:gd name="T108" fmla="*/ 19 w 60"/>
                <a:gd name="T109" fmla="*/ 5 h 95"/>
                <a:gd name="T110" fmla="*/ 16 w 60"/>
                <a:gd name="T111" fmla="*/ 4 h 95"/>
                <a:gd name="T112" fmla="*/ 15 w 60"/>
                <a:gd name="T113" fmla="*/ 11 h 95"/>
                <a:gd name="T114" fmla="*/ 15 w 60"/>
                <a:gd name="T115" fmla="*/ 11 h 95"/>
                <a:gd name="T116" fmla="*/ 34 w 60"/>
                <a:gd name="T117" fmla="*/ 5 h 95"/>
                <a:gd name="T118" fmla="*/ 48 w 60"/>
                <a:gd name="T119" fmla="*/ 5 h 95"/>
                <a:gd name="T120" fmla="*/ 42 w 60"/>
                <a:gd name="T121" fmla="*/ 2 h 95"/>
                <a:gd name="T122" fmla="*/ 36 w 60"/>
                <a:gd name="T123" fmla="*/ 1 h 95"/>
                <a:gd name="T124" fmla="*/ 32 w 60"/>
                <a:gd name="T125" fmla="*/ 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0" h="95">
                  <a:moveTo>
                    <a:pt x="58" y="51"/>
                  </a:moveTo>
                  <a:cubicBezTo>
                    <a:pt x="58" y="51"/>
                    <a:pt x="57" y="51"/>
                    <a:pt x="57" y="51"/>
                  </a:cubicBezTo>
                  <a:cubicBezTo>
                    <a:pt x="57" y="50"/>
                    <a:pt x="56" y="50"/>
                    <a:pt x="56" y="49"/>
                  </a:cubicBezTo>
                  <a:cubicBezTo>
                    <a:pt x="56" y="49"/>
                    <a:pt x="56" y="49"/>
                    <a:pt x="57" y="50"/>
                  </a:cubicBezTo>
                  <a:cubicBezTo>
                    <a:pt x="57" y="50"/>
                    <a:pt x="58" y="50"/>
                    <a:pt x="58" y="49"/>
                  </a:cubicBezTo>
                  <a:cubicBezTo>
                    <a:pt x="59" y="48"/>
                    <a:pt x="60" y="49"/>
                    <a:pt x="60" y="48"/>
                  </a:cubicBezTo>
                  <a:cubicBezTo>
                    <a:pt x="60" y="48"/>
                    <a:pt x="59" y="48"/>
                    <a:pt x="59" y="47"/>
                  </a:cubicBezTo>
                  <a:cubicBezTo>
                    <a:pt x="59" y="47"/>
                    <a:pt x="58" y="47"/>
                    <a:pt x="57" y="47"/>
                  </a:cubicBezTo>
                  <a:cubicBezTo>
                    <a:pt x="56" y="47"/>
                    <a:pt x="56" y="47"/>
                    <a:pt x="56" y="46"/>
                  </a:cubicBezTo>
                  <a:cubicBezTo>
                    <a:pt x="55" y="46"/>
                    <a:pt x="54" y="46"/>
                    <a:pt x="54" y="47"/>
                  </a:cubicBezTo>
                  <a:cubicBezTo>
                    <a:pt x="54" y="48"/>
                    <a:pt x="53" y="48"/>
                    <a:pt x="53" y="48"/>
                  </a:cubicBezTo>
                  <a:cubicBezTo>
                    <a:pt x="54" y="47"/>
                    <a:pt x="53" y="46"/>
                    <a:pt x="54" y="46"/>
                  </a:cubicBezTo>
                  <a:cubicBezTo>
                    <a:pt x="54" y="46"/>
                    <a:pt x="54" y="45"/>
                    <a:pt x="53" y="45"/>
                  </a:cubicBezTo>
                  <a:cubicBezTo>
                    <a:pt x="51" y="45"/>
                    <a:pt x="51" y="46"/>
                    <a:pt x="51" y="46"/>
                  </a:cubicBezTo>
                  <a:cubicBezTo>
                    <a:pt x="52" y="47"/>
                    <a:pt x="50" y="48"/>
                    <a:pt x="50" y="48"/>
                  </a:cubicBezTo>
                  <a:cubicBezTo>
                    <a:pt x="49" y="48"/>
                    <a:pt x="50" y="47"/>
                    <a:pt x="50" y="46"/>
                  </a:cubicBezTo>
                  <a:cubicBezTo>
                    <a:pt x="50" y="45"/>
                    <a:pt x="49" y="46"/>
                    <a:pt x="48" y="47"/>
                  </a:cubicBezTo>
                  <a:cubicBezTo>
                    <a:pt x="47" y="48"/>
                    <a:pt x="47" y="49"/>
                    <a:pt x="46" y="49"/>
                  </a:cubicBezTo>
                  <a:cubicBezTo>
                    <a:pt x="46" y="49"/>
                    <a:pt x="46" y="48"/>
                    <a:pt x="47" y="48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9" y="46"/>
                    <a:pt x="49" y="45"/>
                    <a:pt x="48" y="45"/>
                  </a:cubicBezTo>
                  <a:cubicBezTo>
                    <a:pt x="47" y="45"/>
                    <a:pt x="47" y="46"/>
                    <a:pt x="47" y="46"/>
                  </a:cubicBezTo>
                  <a:cubicBezTo>
                    <a:pt x="46" y="46"/>
                    <a:pt x="45" y="45"/>
                    <a:pt x="45" y="46"/>
                  </a:cubicBezTo>
                  <a:cubicBezTo>
                    <a:pt x="45" y="46"/>
                    <a:pt x="44" y="46"/>
                    <a:pt x="45" y="47"/>
                  </a:cubicBezTo>
                  <a:cubicBezTo>
                    <a:pt x="45" y="47"/>
                    <a:pt x="44" y="48"/>
                    <a:pt x="44" y="47"/>
                  </a:cubicBezTo>
                  <a:cubicBezTo>
                    <a:pt x="44" y="46"/>
                    <a:pt x="43" y="47"/>
                    <a:pt x="42" y="48"/>
                  </a:cubicBezTo>
                  <a:cubicBezTo>
                    <a:pt x="42" y="48"/>
                    <a:pt x="41" y="48"/>
                    <a:pt x="42" y="48"/>
                  </a:cubicBezTo>
                  <a:cubicBezTo>
                    <a:pt x="42" y="49"/>
                    <a:pt x="42" y="50"/>
                    <a:pt x="42" y="50"/>
                  </a:cubicBezTo>
                  <a:cubicBezTo>
                    <a:pt x="41" y="50"/>
                    <a:pt x="41" y="48"/>
                    <a:pt x="41" y="48"/>
                  </a:cubicBezTo>
                  <a:cubicBezTo>
                    <a:pt x="40" y="48"/>
                    <a:pt x="41" y="47"/>
                    <a:pt x="41" y="47"/>
                  </a:cubicBezTo>
                  <a:cubicBezTo>
                    <a:pt x="42" y="47"/>
                    <a:pt x="43" y="46"/>
                    <a:pt x="42" y="46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2" y="47"/>
                    <a:pt x="41" y="47"/>
                    <a:pt x="40" y="47"/>
                  </a:cubicBezTo>
                  <a:cubicBezTo>
                    <a:pt x="39" y="47"/>
                    <a:pt x="39" y="48"/>
                    <a:pt x="40" y="48"/>
                  </a:cubicBezTo>
                  <a:cubicBezTo>
                    <a:pt x="41" y="49"/>
                    <a:pt x="40" y="49"/>
                    <a:pt x="39" y="49"/>
                  </a:cubicBezTo>
                  <a:cubicBezTo>
                    <a:pt x="39" y="48"/>
                    <a:pt x="38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9" y="50"/>
                    <a:pt x="38" y="50"/>
                    <a:pt x="38" y="50"/>
                  </a:cubicBezTo>
                  <a:cubicBezTo>
                    <a:pt x="37" y="50"/>
                    <a:pt x="37" y="50"/>
                    <a:pt x="36" y="49"/>
                  </a:cubicBezTo>
                  <a:cubicBezTo>
                    <a:pt x="36" y="48"/>
                    <a:pt x="35" y="49"/>
                    <a:pt x="36" y="50"/>
                  </a:cubicBezTo>
                  <a:cubicBezTo>
                    <a:pt x="37" y="50"/>
                    <a:pt x="36" y="50"/>
                    <a:pt x="36" y="51"/>
                  </a:cubicBezTo>
                  <a:cubicBezTo>
                    <a:pt x="36" y="52"/>
                    <a:pt x="35" y="51"/>
                    <a:pt x="35" y="51"/>
                  </a:cubicBezTo>
                  <a:cubicBezTo>
                    <a:pt x="36" y="50"/>
                    <a:pt x="35" y="50"/>
                    <a:pt x="34" y="50"/>
                  </a:cubicBezTo>
                  <a:cubicBezTo>
                    <a:pt x="33" y="51"/>
                    <a:pt x="34" y="50"/>
                    <a:pt x="34" y="49"/>
                  </a:cubicBezTo>
                  <a:cubicBezTo>
                    <a:pt x="34" y="49"/>
                    <a:pt x="33" y="49"/>
                    <a:pt x="32" y="49"/>
                  </a:cubicBezTo>
                  <a:cubicBezTo>
                    <a:pt x="32" y="49"/>
                    <a:pt x="31" y="49"/>
                    <a:pt x="32" y="50"/>
                  </a:cubicBezTo>
                  <a:cubicBezTo>
                    <a:pt x="32" y="50"/>
                    <a:pt x="32" y="51"/>
                    <a:pt x="32" y="51"/>
                  </a:cubicBezTo>
                  <a:cubicBezTo>
                    <a:pt x="31" y="51"/>
                    <a:pt x="31" y="51"/>
                    <a:pt x="31" y="52"/>
                  </a:cubicBezTo>
                  <a:cubicBezTo>
                    <a:pt x="31" y="52"/>
                    <a:pt x="30" y="52"/>
                    <a:pt x="30" y="52"/>
                  </a:cubicBezTo>
                  <a:cubicBezTo>
                    <a:pt x="30" y="51"/>
                    <a:pt x="29" y="51"/>
                    <a:pt x="28" y="52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4"/>
                    <a:pt x="28" y="53"/>
                    <a:pt x="29" y="53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29" y="54"/>
                    <a:pt x="29" y="55"/>
                    <a:pt x="29" y="55"/>
                  </a:cubicBezTo>
                  <a:cubicBezTo>
                    <a:pt x="28" y="54"/>
                    <a:pt x="28" y="54"/>
                    <a:pt x="28" y="55"/>
                  </a:cubicBezTo>
                  <a:cubicBezTo>
                    <a:pt x="27" y="56"/>
                    <a:pt x="27" y="55"/>
                    <a:pt x="26" y="54"/>
                  </a:cubicBezTo>
                  <a:cubicBezTo>
                    <a:pt x="26" y="54"/>
                    <a:pt x="26" y="55"/>
                    <a:pt x="25" y="55"/>
                  </a:cubicBezTo>
                  <a:cubicBezTo>
                    <a:pt x="25" y="55"/>
                    <a:pt x="26" y="53"/>
                    <a:pt x="26" y="53"/>
                  </a:cubicBezTo>
                  <a:cubicBezTo>
                    <a:pt x="25" y="52"/>
                    <a:pt x="25" y="53"/>
                    <a:pt x="24" y="54"/>
                  </a:cubicBezTo>
                  <a:cubicBezTo>
                    <a:pt x="24" y="55"/>
                    <a:pt x="23" y="55"/>
                    <a:pt x="23" y="55"/>
                  </a:cubicBezTo>
                  <a:cubicBezTo>
                    <a:pt x="23" y="56"/>
                    <a:pt x="22" y="56"/>
                    <a:pt x="22" y="56"/>
                  </a:cubicBezTo>
                  <a:cubicBezTo>
                    <a:pt x="22" y="57"/>
                    <a:pt x="20" y="57"/>
                    <a:pt x="19" y="58"/>
                  </a:cubicBezTo>
                  <a:cubicBezTo>
                    <a:pt x="18" y="59"/>
                    <a:pt x="19" y="59"/>
                    <a:pt x="20" y="58"/>
                  </a:cubicBezTo>
                  <a:cubicBezTo>
                    <a:pt x="20" y="57"/>
                    <a:pt x="21" y="58"/>
                    <a:pt x="22" y="57"/>
                  </a:cubicBezTo>
                  <a:cubicBezTo>
                    <a:pt x="23" y="57"/>
                    <a:pt x="24" y="56"/>
                    <a:pt x="24" y="56"/>
                  </a:cubicBezTo>
                  <a:cubicBezTo>
                    <a:pt x="24" y="57"/>
                    <a:pt x="25" y="57"/>
                    <a:pt x="25" y="56"/>
                  </a:cubicBezTo>
                  <a:cubicBezTo>
                    <a:pt x="26" y="56"/>
                    <a:pt x="26" y="56"/>
                    <a:pt x="27" y="56"/>
                  </a:cubicBezTo>
                  <a:cubicBezTo>
                    <a:pt x="27" y="56"/>
                    <a:pt x="26" y="57"/>
                    <a:pt x="26" y="57"/>
                  </a:cubicBezTo>
                  <a:cubicBezTo>
                    <a:pt x="27" y="58"/>
                    <a:pt x="26" y="58"/>
                    <a:pt x="26" y="58"/>
                  </a:cubicBezTo>
                  <a:cubicBezTo>
                    <a:pt x="26" y="57"/>
                    <a:pt x="25" y="57"/>
                    <a:pt x="25" y="57"/>
                  </a:cubicBezTo>
                  <a:cubicBezTo>
                    <a:pt x="25" y="58"/>
                    <a:pt x="24" y="58"/>
                    <a:pt x="24" y="58"/>
                  </a:cubicBezTo>
                  <a:cubicBezTo>
                    <a:pt x="23" y="58"/>
                    <a:pt x="23" y="59"/>
                    <a:pt x="23" y="60"/>
                  </a:cubicBezTo>
                  <a:cubicBezTo>
                    <a:pt x="23" y="61"/>
                    <a:pt x="22" y="60"/>
                    <a:pt x="22" y="61"/>
                  </a:cubicBezTo>
                  <a:cubicBezTo>
                    <a:pt x="22" y="61"/>
                    <a:pt x="21" y="63"/>
                    <a:pt x="20" y="64"/>
                  </a:cubicBezTo>
                  <a:cubicBezTo>
                    <a:pt x="19" y="64"/>
                    <a:pt x="20" y="65"/>
                    <a:pt x="19" y="65"/>
                  </a:cubicBezTo>
                  <a:cubicBezTo>
                    <a:pt x="19" y="66"/>
                    <a:pt x="18" y="65"/>
                    <a:pt x="18" y="66"/>
                  </a:cubicBezTo>
                  <a:cubicBezTo>
                    <a:pt x="17" y="66"/>
                    <a:pt x="18" y="67"/>
                    <a:pt x="17" y="68"/>
                  </a:cubicBezTo>
                  <a:cubicBezTo>
                    <a:pt x="17" y="68"/>
                    <a:pt x="17" y="69"/>
                    <a:pt x="17" y="69"/>
                  </a:cubicBezTo>
                  <a:cubicBezTo>
                    <a:pt x="17" y="70"/>
                    <a:pt x="16" y="69"/>
                    <a:pt x="16" y="69"/>
                  </a:cubicBezTo>
                  <a:cubicBezTo>
                    <a:pt x="16" y="70"/>
                    <a:pt x="15" y="70"/>
                    <a:pt x="14" y="70"/>
                  </a:cubicBezTo>
                  <a:cubicBezTo>
                    <a:pt x="14" y="70"/>
                    <a:pt x="15" y="71"/>
                    <a:pt x="16" y="71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5" y="71"/>
                    <a:pt x="14" y="72"/>
                    <a:pt x="13" y="73"/>
                  </a:cubicBezTo>
                  <a:cubicBezTo>
                    <a:pt x="12" y="73"/>
                    <a:pt x="12" y="74"/>
                    <a:pt x="11" y="74"/>
                  </a:cubicBezTo>
                  <a:cubicBezTo>
                    <a:pt x="11" y="74"/>
                    <a:pt x="11" y="75"/>
                    <a:pt x="10" y="76"/>
                  </a:cubicBezTo>
                  <a:cubicBezTo>
                    <a:pt x="10" y="76"/>
                    <a:pt x="10" y="75"/>
                    <a:pt x="9" y="75"/>
                  </a:cubicBezTo>
                  <a:cubicBezTo>
                    <a:pt x="8" y="75"/>
                    <a:pt x="8" y="75"/>
                    <a:pt x="9" y="76"/>
                  </a:cubicBezTo>
                  <a:cubicBezTo>
                    <a:pt x="9" y="77"/>
                    <a:pt x="8" y="76"/>
                    <a:pt x="7" y="77"/>
                  </a:cubicBezTo>
                  <a:cubicBezTo>
                    <a:pt x="7" y="78"/>
                    <a:pt x="6" y="77"/>
                    <a:pt x="5" y="78"/>
                  </a:cubicBezTo>
                  <a:cubicBezTo>
                    <a:pt x="5" y="78"/>
                    <a:pt x="6" y="78"/>
                    <a:pt x="6" y="79"/>
                  </a:cubicBezTo>
                  <a:cubicBezTo>
                    <a:pt x="7" y="79"/>
                    <a:pt x="5" y="79"/>
                    <a:pt x="4" y="79"/>
                  </a:cubicBezTo>
                  <a:cubicBezTo>
                    <a:pt x="4" y="79"/>
                    <a:pt x="4" y="80"/>
                    <a:pt x="3" y="80"/>
                  </a:cubicBezTo>
                  <a:cubicBezTo>
                    <a:pt x="3" y="79"/>
                    <a:pt x="2" y="80"/>
                    <a:pt x="2" y="81"/>
                  </a:cubicBezTo>
                  <a:cubicBezTo>
                    <a:pt x="3" y="81"/>
                    <a:pt x="2" y="81"/>
                    <a:pt x="1" y="81"/>
                  </a:cubicBezTo>
                  <a:cubicBezTo>
                    <a:pt x="1" y="81"/>
                    <a:pt x="0" y="81"/>
                    <a:pt x="0" y="82"/>
                  </a:cubicBezTo>
                  <a:cubicBezTo>
                    <a:pt x="0" y="82"/>
                    <a:pt x="1" y="83"/>
                    <a:pt x="1" y="83"/>
                  </a:cubicBezTo>
                  <a:cubicBezTo>
                    <a:pt x="1" y="83"/>
                    <a:pt x="0" y="84"/>
                    <a:pt x="1" y="84"/>
                  </a:cubicBezTo>
                  <a:cubicBezTo>
                    <a:pt x="1" y="84"/>
                    <a:pt x="1" y="85"/>
                    <a:pt x="1" y="85"/>
                  </a:cubicBezTo>
                  <a:cubicBezTo>
                    <a:pt x="0" y="85"/>
                    <a:pt x="0" y="85"/>
                    <a:pt x="1" y="86"/>
                  </a:cubicBezTo>
                  <a:cubicBezTo>
                    <a:pt x="1" y="86"/>
                    <a:pt x="0" y="86"/>
                    <a:pt x="0" y="87"/>
                  </a:cubicBezTo>
                  <a:cubicBezTo>
                    <a:pt x="1" y="88"/>
                    <a:pt x="1" y="87"/>
                    <a:pt x="2" y="88"/>
                  </a:cubicBezTo>
                  <a:cubicBezTo>
                    <a:pt x="2" y="88"/>
                    <a:pt x="3" y="88"/>
                    <a:pt x="3" y="87"/>
                  </a:cubicBezTo>
                  <a:cubicBezTo>
                    <a:pt x="4" y="86"/>
                    <a:pt x="4" y="88"/>
                    <a:pt x="4" y="88"/>
                  </a:cubicBezTo>
                  <a:cubicBezTo>
                    <a:pt x="3" y="88"/>
                    <a:pt x="2" y="88"/>
                    <a:pt x="2" y="89"/>
                  </a:cubicBezTo>
                  <a:cubicBezTo>
                    <a:pt x="3" y="89"/>
                    <a:pt x="2" y="89"/>
                    <a:pt x="2" y="88"/>
                  </a:cubicBezTo>
                  <a:cubicBezTo>
                    <a:pt x="2" y="88"/>
                    <a:pt x="0" y="89"/>
                    <a:pt x="1" y="89"/>
                  </a:cubicBezTo>
                  <a:cubicBezTo>
                    <a:pt x="1" y="90"/>
                    <a:pt x="1" y="90"/>
                    <a:pt x="1" y="91"/>
                  </a:cubicBezTo>
                  <a:cubicBezTo>
                    <a:pt x="1" y="91"/>
                    <a:pt x="2" y="91"/>
                    <a:pt x="2" y="90"/>
                  </a:cubicBezTo>
                  <a:cubicBezTo>
                    <a:pt x="2" y="90"/>
                    <a:pt x="3" y="90"/>
                    <a:pt x="3" y="90"/>
                  </a:cubicBezTo>
                  <a:cubicBezTo>
                    <a:pt x="3" y="91"/>
                    <a:pt x="3" y="91"/>
                    <a:pt x="3" y="91"/>
                  </a:cubicBezTo>
                  <a:cubicBezTo>
                    <a:pt x="3" y="92"/>
                    <a:pt x="2" y="92"/>
                    <a:pt x="2" y="92"/>
                  </a:cubicBezTo>
                  <a:cubicBezTo>
                    <a:pt x="1" y="93"/>
                    <a:pt x="3" y="94"/>
                    <a:pt x="4" y="94"/>
                  </a:cubicBezTo>
                  <a:cubicBezTo>
                    <a:pt x="5" y="94"/>
                    <a:pt x="5" y="95"/>
                    <a:pt x="7" y="95"/>
                  </a:cubicBezTo>
                  <a:cubicBezTo>
                    <a:pt x="8" y="95"/>
                    <a:pt x="11" y="92"/>
                    <a:pt x="11" y="92"/>
                  </a:cubicBezTo>
                  <a:cubicBezTo>
                    <a:pt x="11" y="91"/>
                    <a:pt x="12" y="92"/>
                    <a:pt x="13" y="91"/>
                  </a:cubicBezTo>
                  <a:cubicBezTo>
                    <a:pt x="13" y="91"/>
                    <a:pt x="13" y="90"/>
                    <a:pt x="13" y="90"/>
                  </a:cubicBezTo>
                  <a:cubicBezTo>
                    <a:pt x="14" y="89"/>
                    <a:pt x="14" y="91"/>
                    <a:pt x="14" y="91"/>
                  </a:cubicBezTo>
                  <a:cubicBezTo>
                    <a:pt x="15" y="91"/>
                    <a:pt x="15" y="91"/>
                    <a:pt x="15" y="92"/>
                  </a:cubicBezTo>
                  <a:cubicBezTo>
                    <a:pt x="15" y="92"/>
                    <a:pt x="15" y="92"/>
                    <a:pt x="15" y="92"/>
                  </a:cubicBezTo>
                  <a:cubicBezTo>
                    <a:pt x="16" y="92"/>
                    <a:pt x="16" y="91"/>
                    <a:pt x="16" y="90"/>
                  </a:cubicBezTo>
                  <a:cubicBezTo>
                    <a:pt x="16" y="90"/>
                    <a:pt x="16" y="89"/>
                    <a:pt x="16" y="89"/>
                  </a:cubicBezTo>
                  <a:cubicBezTo>
                    <a:pt x="16" y="88"/>
                    <a:pt x="18" y="88"/>
                    <a:pt x="18" y="88"/>
                  </a:cubicBezTo>
                  <a:cubicBezTo>
                    <a:pt x="18" y="88"/>
                    <a:pt x="18" y="86"/>
                    <a:pt x="18" y="86"/>
                  </a:cubicBezTo>
                  <a:cubicBezTo>
                    <a:pt x="17" y="86"/>
                    <a:pt x="17" y="85"/>
                    <a:pt x="18" y="85"/>
                  </a:cubicBezTo>
                  <a:cubicBezTo>
                    <a:pt x="18" y="85"/>
                    <a:pt x="19" y="84"/>
                    <a:pt x="19" y="83"/>
                  </a:cubicBezTo>
                  <a:cubicBezTo>
                    <a:pt x="18" y="83"/>
                    <a:pt x="17" y="83"/>
                    <a:pt x="17" y="82"/>
                  </a:cubicBezTo>
                  <a:cubicBezTo>
                    <a:pt x="17" y="81"/>
                    <a:pt x="18" y="81"/>
                    <a:pt x="17" y="80"/>
                  </a:cubicBezTo>
                  <a:cubicBezTo>
                    <a:pt x="17" y="79"/>
                    <a:pt x="17" y="78"/>
                    <a:pt x="17" y="77"/>
                  </a:cubicBezTo>
                  <a:cubicBezTo>
                    <a:pt x="17" y="77"/>
                    <a:pt x="17" y="76"/>
                    <a:pt x="17" y="75"/>
                  </a:cubicBezTo>
                  <a:cubicBezTo>
                    <a:pt x="18" y="74"/>
                    <a:pt x="19" y="73"/>
                    <a:pt x="20" y="73"/>
                  </a:cubicBezTo>
                  <a:cubicBezTo>
                    <a:pt x="20" y="74"/>
                    <a:pt x="21" y="74"/>
                    <a:pt x="21" y="73"/>
                  </a:cubicBezTo>
                  <a:cubicBezTo>
                    <a:pt x="22" y="73"/>
                    <a:pt x="22" y="72"/>
                    <a:pt x="21" y="72"/>
                  </a:cubicBezTo>
                  <a:cubicBezTo>
                    <a:pt x="21" y="72"/>
                    <a:pt x="20" y="72"/>
                    <a:pt x="21" y="71"/>
                  </a:cubicBezTo>
                  <a:cubicBezTo>
                    <a:pt x="21" y="70"/>
                    <a:pt x="22" y="69"/>
                    <a:pt x="22" y="68"/>
                  </a:cubicBezTo>
                  <a:cubicBezTo>
                    <a:pt x="22" y="67"/>
                    <a:pt x="22" y="66"/>
                    <a:pt x="22" y="66"/>
                  </a:cubicBezTo>
                  <a:cubicBezTo>
                    <a:pt x="23" y="65"/>
                    <a:pt x="23" y="66"/>
                    <a:pt x="24" y="65"/>
                  </a:cubicBezTo>
                  <a:cubicBezTo>
                    <a:pt x="25" y="65"/>
                    <a:pt x="24" y="64"/>
                    <a:pt x="25" y="64"/>
                  </a:cubicBezTo>
                  <a:cubicBezTo>
                    <a:pt x="25" y="64"/>
                    <a:pt x="25" y="63"/>
                    <a:pt x="26" y="62"/>
                  </a:cubicBezTo>
                  <a:cubicBezTo>
                    <a:pt x="26" y="62"/>
                    <a:pt x="27" y="61"/>
                    <a:pt x="26" y="61"/>
                  </a:cubicBezTo>
                  <a:cubicBezTo>
                    <a:pt x="26" y="61"/>
                    <a:pt x="27" y="60"/>
                    <a:pt x="27" y="59"/>
                  </a:cubicBezTo>
                  <a:cubicBezTo>
                    <a:pt x="27" y="59"/>
                    <a:pt x="28" y="58"/>
                    <a:pt x="29" y="58"/>
                  </a:cubicBezTo>
                  <a:cubicBezTo>
                    <a:pt x="29" y="58"/>
                    <a:pt x="30" y="58"/>
                    <a:pt x="30" y="57"/>
                  </a:cubicBezTo>
                  <a:cubicBezTo>
                    <a:pt x="30" y="57"/>
                    <a:pt x="30" y="55"/>
                    <a:pt x="31" y="56"/>
                  </a:cubicBezTo>
                  <a:cubicBezTo>
                    <a:pt x="32" y="56"/>
                    <a:pt x="33" y="56"/>
                    <a:pt x="33" y="56"/>
                  </a:cubicBezTo>
                  <a:cubicBezTo>
                    <a:pt x="34" y="57"/>
                    <a:pt x="35" y="57"/>
                    <a:pt x="35" y="56"/>
                  </a:cubicBezTo>
                  <a:cubicBezTo>
                    <a:pt x="35" y="55"/>
                    <a:pt x="35" y="53"/>
                    <a:pt x="36" y="54"/>
                  </a:cubicBezTo>
                  <a:cubicBezTo>
                    <a:pt x="36" y="54"/>
                    <a:pt x="36" y="54"/>
                    <a:pt x="37" y="54"/>
                  </a:cubicBezTo>
                  <a:cubicBezTo>
                    <a:pt x="37" y="53"/>
                    <a:pt x="38" y="53"/>
                    <a:pt x="38" y="53"/>
                  </a:cubicBezTo>
                  <a:cubicBezTo>
                    <a:pt x="39" y="53"/>
                    <a:pt x="40" y="55"/>
                    <a:pt x="41" y="55"/>
                  </a:cubicBezTo>
                  <a:cubicBezTo>
                    <a:pt x="42" y="55"/>
                    <a:pt x="43" y="55"/>
                    <a:pt x="43" y="55"/>
                  </a:cubicBezTo>
                  <a:cubicBezTo>
                    <a:pt x="44" y="54"/>
                    <a:pt x="44" y="55"/>
                    <a:pt x="45" y="55"/>
                  </a:cubicBezTo>
                  <a:cubicBezTo>
                    <a:pt x="46" y="55"/>
                    <a:pt x="46" y="56"/>
                    <a:pt x="46" y="55"/>
                  </a:cubicBezTo>
                  <a:cubicBezTo>
                    <a:pt x="47" y="54"/>
                    <a:pt x="46" y="54"/>
                    <a:pt x="47" y="54"/>
                  </a:cubicBezTo>
                  <a:cubicBezTo>
                    <a:pt x="48" y="54"/>
                    <a:pt x="48" y="53"/>
                    <a:pt x="48" y="52"/>
                  </a:cubicBezTo>
                  <a:cubicBezTo>
                    <a:pt x="48" y="51"/>
                    <a:pt x="49" y="51"/>
                    <a:pt x="49" y="50"/>
                  </a:cubicBezTo>
                  <a:cubicBezTo>
                    <a:pt x="49" y="50"/>
                    <a:pt x="51" y="50"/>
                    <a:pt x="51" y="50"/>
                  </a:cubicBezTo>
                  <a:cubicBezTo>
                    <a:pt x="52" y="49"/>
                    <a:pt x="53" y="49"/>
                    <a:pt x="53" y="50"/>
                  </a:cubicBezTo>
                  <a:cubicBezTo>
                    <a:pt x="54" y="51"/>
                    <a:pt x="56" y="51"/>
                    <a:pt x="56" y="52"/>
                  </a:cubicBezTo>
                  <a:cubicBezTo>
                    <a:pt x="56" y="52"/>
                    <a:pt x="56" y="52"/>
                    <a:pt x="56" y="53"/>
                  </a:cubicBezTo>
                  <a:cubicBezTo>
                    <a:pt x="56" y="53"/>
                    <a:pt x="56" y="52"/>
                    <a:pt x="57" y="52"/>
                  </a:cubicBezTo>
                  <a:cubicBezTo>
                    <a:pt x="58" y="52"/>
                    <a:pt x="58" y="51"/>
                    <a:pt x="59" y="51"/>
                  </a:cubicBezTo>
                  <a:cubicBezTo>
                    <a:pt x="59" y="52"/>
                    <a:pt x="60" y="51"/>
                    <a:pt x="60" y="51"/>
                  </a:cubicBezTo>
                  <a:cubicBezTo>
                    <a:pt x="59" y="50"/>
                    <a:pt x="58" y="50"/>
                    <a:pt x="58" y="51"/>
                  </a:cubicBezTo>
                  <a:close/>
                  <a:moveTo>
                    <a:pt x="17" y="7"/>
                  </a:moveTo>
                  <a:cubicBezTo>
                    <a:pt x="18" y="7"/>
                    <a:pt x="16" y="8"/>
                    <a:pt x="15" y="9"/>
                  </a:cubicBezTo>
                  <a:cubicBezTo>
                    <a:pt x="15" y="10"/>
                    <a:pt x="17" y="11"/>
                    <a:pt x="18" y="11"/>
                  </a:cubicBezTo>
                  <a:cubicBezTo>
                    <a:pt x="18" y="12"/>
                    <a:pt x="20" y="12"/>
                    <a:pt x="21" y="12"/>
                  </a:cubicBezTo>
                  <a:cubicBezTo>
                    <a:pt x="22" y="11"/>
                    <a:pt x="21" y="10"/>
                    <a:pt x="22" y="10"/>
                  </a:cubicBezTo>
                  <a:cubicBezTo>
                    <a:pt x="23" y="10"/>
                    <a:pt x="23" y="9"/>
                    <a:pt x="23" y="9"/>
                  </a:cubicBezTo>
                  <a:cubicBezTo>
                    <a:pt x="24" y="9"/>
                    <a:pt x="24" y="10"/>
                    <a:pt x="24" y="10"/>
                  </a:cubicBezTo>
                  <a:cubicBezTo>
                    <a:pt x="23" y="11"/>
                    <a:pt x="25" y="11"/>
                    <a:pt x="26" y="10"/>
                  </a:cubicBezTo>
                  <a:cubicBezTo>
                    <a:pt x="27" y="9"/>
                    <a:pt x="27" y="10"/>
                    <a:pt x="27" y="11"/>
                  </a:cubicBezTo>
                  <a:cubicBezTo>
                    <a:pt x="26" y="12"/>
                    <a:pt x="24" y="11"/>
                    <a:pt x="24" y="12"/>
                  </a:cubicBezTo>
                  <a:cubicBezTo>
                    <a:pt x="23" y="13"/>
                    <a:pt x="21" y="12"/>
                    <a:pt x="20" y="13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4" y="14"/>
                    <a:pt x="26" y="14"/>
                    <a:pt x="27" y="14"/>
                  </a:cubicBezTo>
                  <a:cubicBezTo>
                    <a:pt x="28" y="14"/>
                    <a:pt x="26" y="14"/>
                    <a:pt x="25" y="14"/>
                  </a:cubicBezTo>
                  <a:cubicBezTo>
                    <a:pt x="23" y="14"/>
                    <a:pt x="23" y="15"/>
                    <a:pt x="23" y="15"/>
                  </a:cubicBezTo>
                  <a:cubicBezTo>
                    <a:pt x="23" y="16"/>
                    <a:pt x="21" y="15"/>
                    <a:pt x="20" y="16"/>
                  </a:cubicBezTo>
                  <a:cubicBezTo>
                    <a:pt x="20" y="17"/>
                    <a:pt x="23" y="17"/>
                    <a:pt x="23" y="18"/>
                  </a:cubicBezTo>
                  <a:cubicBezTo>
                    <a:pt x="23" y="18"/>
                    <a:pt x="24" y="18"/>
                    <a:pt x="25" y="18"/>
                  </a:cubicBezTo>
                  <a:cubicBezTo>
                    <a:pt x="26" y="18"/>
                    <a:pt x="24" y="19"/>
                    <a:pt x="24" y="19"/>
                  </a:cubicBezTo>
                  <a:cubicBezTo>
                    <a:pt x="24" y="19"/>
                    <a:pt x="26" y="19"/>
                    <a:pt x="26" y="20"/>
                  </a:cubicBezTo>
                  <a:cubicBezTo>
                    <a:pt x="26" y="20"/>
                    <a:pt x="27" y="20"/>
                    <a:pt x="27" y="19"/>
                  </a:cubicBezTo>
                  <a:cubicBezTo>
                    <a:pt x="27" y="19"/>
                    <a:pt x="29" y="16"/>
                    <a:pt x="30" y="15"/>
                  </a:cubicBezTo>
                  <a:cubicBezTo>
                    <a:pt x="32" y="15"/>
                    <a:pt x="31" y="14"/>
                    <a:pt x="31" y="13"/>
                  </a:cubicBezTo>
                  <a:cubicBezTo>
                    <a:pt x="31" y="12"/>
                    <a:pt x="32" y="13"/>
                    <a:pt x="32" y="12"/>
                  </a:cubicBezTo>
                  <a:cubicBezTo>
                    <a:pt x="32" y="12"/>
                    <a:pt x="32" y="11"/>
                    <a:pt x="33" y="11"/>
                  </a:cubicBezTo>
                  <a:cubicBezTo>
                    <a:pt x="34" y="10"/>
                    <a:pt x="34" y="10"/>
                    <a:pt x="36" y="10"/>
                  </a:cubicBezTo>
                  <a:cubicBezTo>
                    <a:pt x="37" y="9"/>
                    <a:pt x="37" y="10"/>
                    <a:pt x="36" y="10"/>
                  </a:cubicBezTo>
                  <a:cubicBezTo>
                    <a:pt x="35" y="10"/>
                    <a:pt x="36" y="12"/>
                    <a:pt x="36" y="12"/>
                  </a:cubicBezTo>
                  <a:cubicBezTo>
                    <a:pt x="37" y="12"/>
                    <a:pt x="37" y="13"/>
                    <a:pt x="37" y="13"/>
                  </a:cubicBezTo>
                  <a:cubicBezTo>
                    <a:pt x="38" y="13"/>
                    <a:pt x="38" y="14"/>
                    <a:pt x="37" y="15"/>
                  </a:cubicBezTo>
                  <a:cubicBezTo>
                    <a:pt x="36" y="16"/>
                    <a:pt x="37" y="16"/>
                    <a:pt x="39" y="15"/>
                  </a:cubicBezTo>
                  <a:cubicBezTo>
                    <a:pt x="41" y="15"/>
                    <a:pt x="40" y="16"/>
                    <a:pt x="40" y="17"/>
                  </a:cubicBezTo>
                  <a:cubicBezTo>
                    <a:pt x="41" y="17"/>
                    <a:pt x="42" y="16"/>
                    <a:pt x="43" y="15"/>
                  </a:cubicBezTo>
                  <a:cubicBezTo>
                    <a:pt x="44" y="14"/>
                    <a:pt x="45" y="14"/>
                    <a:pt x="45" y="14"/>
                  </a:cubicBezTo>
                  <a:cubicBezTo>
                    <a:pt x="45" y="13"/>
                    <a:pt x="44" y="13"/>
                    <a:pt x="44" y="13"/>
                  </a:cubicBezTo>
                  <a:cubicBezTo>
                    <a:pt x="43" y="14"/>
                    <a:pt x="41" y="14"/>
                    <a:pt x="42" y="13"/>
                  </a:cubicBezTo>
                  <a:cubicBezTo>
                    <a:pt x="42" y="12"/>
                    <a:pt x="42" y="12"/>
                    <a:pt x="41" y="12"/>
                  </a:cubicBezTo>
                  <a:cubicBezTo>
                    <a:pt x="40" y="12"/>
                    <a:pt x="39" y="12"/>
                    <a:pt x="40" y="11"/>
                  </a:cubicBezTo>
                  <a:cubicBezTo>
                    <a:pt x="40" y="11"/>
                    <a:pt x="39" y="10"/>
                    <a:pt x="38" y="10"/>
                  </a:cubicBezTo>
                  <a:cubicBezTo>
                    <a:pt x="38" y="10"/>
                    <a:pt x="38" y="9"/>
                    <a:pt x="38" y="9"/>
                  </a:cubicBezTo>
                  <a:cubicBezTo>
                    <a:pt x="38" y="8"/>
                    <a:pt x="36" y="8"/>
                    <a:pt x="36" y="8"/>
                  </a:cubicBezTo>
                  <a:cubicBezTo>
                    <a:pt x="37" y="8"/>
                    <a:pt x="35" y="7"/>
                    <a:pt x="35" y="8"/>
                  </a:cubicBezTo>
                  <a:cubicBezTo>
                    <a:pt x="35" y="8"/>
                    <a:pt x="34" y="8"/>
                    <a:pt x="34" y="7"/>
                  </a:cubicBezTo>
                  <a:cubicBezTo>
                    <a:pt x="34" y="7"/>
                    <a:pt x="32" y="7"/>
                    <a:pt x="32" y="7"/>
                  </a:cubicBezTo>
                  <a:cubicBezTo>
                    <a:pt x="31" y="7"/>
                    <a:pt x="32" y="5"/>
                    <a:pt x="31" y="5"/>
                  </a:cubicBezTo>
                  <a:cubicBezTo>
                    <a:pt x="30" y="5"/>
                    <a:pt x="29" y="6"/>
                    <a:pt x="29" y="6"/>
                  </a:cubicBezTo>
                  <a:cubicBezTo>
                    <a:pt x="29" y="6"/>
                    <a:pt x="29" y="5"/>
                    <a:pt x="30" y="4"/>
                  </a:cubicBezTo>
                  <a:cubicBezTo>
                    <a:pt x="30" y="4"/>
                    <a:pt x="27" y="3"/>
                    <a:pt x="27" y="3"/>
                  </a:cubicBezTo>
                  <a:cubicBezTo>
                    <a:pt x="27" y="4"/>
                    <a:pt x="26" y="2"/>
                    <a:pt x="26" y="2"/>
                  </a:cubicBezTo>
                  <a:cubicBezTo>
                    <a:pt x="25" y="2"/>
                    <a:pt x="26" y="3"/>
                    <a:pt x="25" y="3"/>
                  </a:cubicBezTo>
                  <a:cubicBezTo>
                    <a:pt x="25" y="4"/>
                    <a:pt x="24" y="4"/>
                    <a:pt x="25" y="4"/>
                  </a:cubicBezTo>
                  <a:cubicBezTo>
                    <a:pt x="26" y="5"/>
                    <a:pt x="27" y="8"/>
                    <a:pt x="27" y="8"/>
                  </a:cubicBezTo>
                  <a:cubicBezTo>
                    <a:pt x="26" y="8"/>
                    <a:pt x="24" y="6"/>
                    <a:pt x="24" y="5"/>
                  </a:cubicBezTo>
                  <a:cubicBezTo>
                    <a:pt x="24" y="4"/>
                    <a:pt x="23" y="3"/>
                    <a:pt x="22" y="4"/>
                  </a:cubicBezTo>
                  <a:cubicBezTo>
                    <a:pt x="22" y="5"/>
                    <a:pt x="21" y="5"/>
                    <a:pt x="21" y="6"/>
                  </a:cubicBezTo>
                  <a:cubicBezTo>
                    <a:pt x="22" y="6"/>
                    <a:pt x="21" y="7"/>
                    <a:pt x="21" y="6"/>
                  </a:cubicBezTo>
                  <a:cubicBezTo>
                    <a:pt x="21" y="6"/>
                    <a:pt x="20" y="5"/>
                    <a:pt x="19" y="5"/>
                  </a:cubicBezTo>
                  <a:cubicBezTo>
                    <a:pt x="19" y="5"/>
                    <a:pt x="20" y="4"/>
                    <a:pt x="21" y="4"/>
                  </a:cubicBezTo>
                  <a:cubicBezTo>
                    <a:pt x="22" y="4"/>
                    <a:pt x="20" y="3"/>
                    <a:pt x="20" y="4"/>
                  </a:cubicBezTo>
                  <a:cubicBezTo>
                    <a:pt x="19" y="4"/>
                    <a:pt x="18" y="3"/>
                    <a:pt x="18" y="4"/>
                  </a:cubicBezTo>
                  <a:cubicBezTo>
                    <a:pt x="17" y="4"/>
                    <a:pt x="17" y="4"/>
                    <a:pt x="16" y="4"/>
                  </a:cubicBezTo>
                  <a:cubicBezTo>
                    <a:pt x="15" y="4"/>
                    <a:pt x="15" y="5"/>
                    <a:pt x="14" y="5"/>
                  </a:cubicBezTo>
                  <a:cubicBezTo>
                    <a:pt x="14" y="4"/>
                    <a:pt x="13" y="6"/>
                    <a:pt x="14" y="7"/>
                  </a:cubicBezTo>
                  <a:cubicBezTo>
                    <a:pt x="15" y="8"/>
                    <a:pt x="16" y="6"/>
                    <a:pt x="17" y="7"/>
                  </a:cubicBezTo>
                  <a:close/>
                  <a:moveTo>
                    <a:pt x="15" y="11"/>
                  </a:moveTo>
                  <a:cubicBezTo>
                    <a:pt x="15" y="11"/>
                    <a:pt x="16" y="12"/>
                    <a:pt x="16" y="12"/>
                  </a:cubicBezTo>
                  <a:cubicBezTo>
                    <a:pt x="16" y="12"/>
                    <a:pt x="15" y="11"/>
                    <a:pt x="15" y="10"/>
                  </a:cubicBezTo>
                  <a:cubicBezTo>
                    <a:pt x="14" y="9"/>
                    <a:pt x="14" y="9"/>
                    <a:pt x="13" y="9"/>
                  </a:cubicBezTo>
                  <a:cubicBezTo>
                    <a:pt x="12" y="9"/>
                    <a:pt x="14" y="11"/>
                    <a:pt x="15" y="11"/>
                  </a:cubicBezTo>
                  <a:close/>
                  <a:moveTo>
                    <a:pt x="31" y="2"/>
                  </a:moveTo>
                  <a:cubicBezTo>
                    <a:pt x="31" y="3"/>
                    <a:pt x="30" y="3"/>
                    <a:pt x="31" y="3"/>
                  </a:cubicBezTo>
                  <a:cubicBezTo>
                    <a:pt x="32" y="5"/>
                    <a:pt x="38" y="3"/>
                    <a:pt x="39" y="4"/>
                  </a:cubicBezTo>
                  <a:cubicBezTo>
                    <a:pt x="40" y="4"/>
                    <a:pt x="34" y="5"/>
                    <a:pt x="34" y="5"/>
                  </a:cubicBezTo>
                  <a:cubicBezTo>
                    <a:pt x="35" y="6"/>
                    <a:pt x="39" y="6"/>
                    <a:pt x="40" y="6"/>
                  </a:cubicBezTo>
                  <a:cubicBezTo>
                    <a:pt x="40" y="6"/>
                    <a:pt x="41" y="7"/>
                    <a:pt x="43" y="7"/>
                  </a:cubicBezTo>
                  <a:cubicBezTo>
                    <a:pt x="44" y="7"/>
                    <a:pt x="44" y="6"/>
                    <a:pt x="45" y="6"/>
                  </a:cubicBezTo>
                  <a:cubicBezTo>
                    <a:pt x="46" y="6"/>
                    <a:pt x="48" y="6"/>
                    <a:pt x="48" y="5"/>
                  </a:cubicBezTo>
                  <a:cubicBezTo>
                    <a:pt x="48" y="4"/>
                    <a:pt x="52" y="3"/>
                    <a:pt x="51" y="2"/>
                  </a:cubicBezTo>
                  <a:cubicBezTo>
                    <a:pt x="51" y="1"/>
                    <a:pt x="48" y="2"/>
                    <a:pt x="47" y="1"/>
                  </a:cubicBezTo>
                  <a:cubicBezTo>
                    <a:pt x="46" y="1"/>
                    <a:pt x="44" y="0"/>
                    <a:pt x="43" y="1"/>
                  </a:cubicBezTo>
                  <a:cubicBezTo>
                    <a:pt x="43" y="2"/>
                    <a:pt x="42" y="2"/>
                    <a:pt x="42" y="2"/>
                  </a:cubicBezTo>
                  <a:cubicBezTo>
                    <a:pt x="42" y="1"/>
                    <a:pt x="42" y="0"/>
                    <a:pt x="41" y="0"/>
                  </a:cubicBezTo>
                  <a:cubicBezTo>
                    <a:pt x="39" y="1"/>
                    <a:pt x="41" y="2"/>
                    <a:pt x="40" y="3"/>
                  </a:cubicBezTo>
                  <a:cubicBezTo>
                    <a:pt x="40" y="3"/>
                    <a:pt x="39" y="2"/>
                    <a:pt x="38" y="1"/>
                  </a:cubicBezTo>
                  <a:cubicBezTo>
                    <a:pt x="38" y="1"/>
                    <a:pt x="37" y="2"/>
                    <a:pt x="36" y="1"/>
                  </a:cubicBezTo>
                  <a:cubicBezTo>
                    <a:pt x="36" y="1"/>
                    <a:pt x="34" y="0"/>
                    <a:pt x="34" y="0"/>
                  </a:cubicBezTo>
                  <a:cubicBezTo>
                    <a:pt x="34" y="0"/>
                    <a:pt x="34" y="1"/>
                    <a:pt x="34" y="1"/>
                  </a:cubicBezTo>
                  <a:cubicBezTo>
                    <a:pt x="34" y="1"/>
                    <a:pt x="33" y="1"/>
                    <a:pt x="32" y="1"/>
                  </a:cubicBezTo>
                  <a:cubicBezTo>
                    <a:pt x="32" y="0"/>
                    <a:pt x="33" y="1"/>
                    <a:pt x="32" y="2"/>
                  </a:cubicBezTo>
                  <a:cubicBezTo>
                    <a:pt x="32" y="2"/>
                    <a:pt x="31" y="1"/>
                    <a:pt x="31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1"/>
                    <a:pt x="30" y="2"/>
                    <a:pt x="31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3" name="Freeform 323">
              <a:extLst>
                <a:ext uri="{FF2B5EF4-FFF2-40B4-BE49-F238E27FC236}">
                  <a16:creationId xmlns:a16="http://schemas.microsoft.com/office/drawing/2014/main" id="{5CF27CAE-7CF1-49D8-BA7B-0AE5D9424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44688" y="1608138"/>
              <a:ext cx="28575" cy="11113"/>
            </a:xfrm>
            <a:custGeom>
              <a:avLst/>
              <a:gdLst>
                <a:gd name="T0" fmla="*/ 3 w 8"/>
                <a:gd name="T1" fmla="*/ 0 h 3"/>
                <a:gd name="T2" fmla="*/ 0 w 8"/>
                <a:gd name="T3" fmla="*/ 1 h 3"/>
                <a:gd name="T4" fmla="*/ 5 w 8"/>
                <a:gd name="T5" fmla="*/ 2 h 3"/>
                <a:gd name="T6" fmla="*/ 8 w 8"/>
                <a:gd name="T7" fmla="*/ 2 h 3"/>
                <a:gd name="T8" fmla="*/ 3 w 8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">
                  <a:moveTo>
                    <a:pt x="3" y="0"/>
                  </a:moveTo>
                  <a:cubicBezTo>
                    <a:pt x="3" y="0"/>
                    <a:pt x="0" y="0"/>
                    <a:pt x="0" y="1"/>
                  </a:cubicBezTo>
                  <a:cubicBezTo>
                    <a:pt x="1" y="2"/>
                    <a:pt x="4" y="1"/>
                    <a:pt x="5" y="2"/>
                  </a:cubicBezTo>
                  <a:cubicBezTo>
                    <a:pt x="6" y="3"/>
                    <a:pt x="8" y="2"/>
                    <a:pt x="8" y="2"/>
                  </a:cubicBezTo>
                  <a:cubicBezTo>
                    <a:pt x="8" y="1"/>
                    <a:pt x="4" y="0"/>
                    <a:pt x="3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4" name="Freeform 324">
              <a:extLst>
                <a:ext uri="{FF2B5EF4-FFF2-40B4-BE49-F238E27FC236}">
                  <a16:creationId xmlns:a16="http://schemas.microsoft.com/office/drawing/2014/main" id="{13326327-7455-4837-8F1D-07F1CB4666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444750" y="1817688"/>
              <a:ext cx="146050" cy="142875"/>
            </a:xfrm>
            <a:custGeom>
              <a:avLst/>
              <a:gdLst>
                <a:gd name="T0" fmla="*/ 35 w 40"/>
                <a:gd name="T1" fmla="*/ 5 h 40"/>
                <a:gd name="T2" fmla="*/ 29 w 40"/>
                <a:gd name="T3" fmla="*/ 2 h 40"/>
                <a:gd name="T4" fmla="*/ 28 w 40"/>
                <a:gd name="T5" fmla="*/ 7 h 40"/>
                <a:gd name="T6" fmla="*/ 25 w 40"/>
                <a:gd name="T7" fmla="*/ 9 h 40"/>
                <a:gd name="T8" fmla="*/ 25 w 40"/>
                <a:gd name="T9" fmla="*/ 12 h 40"/>
                <a:gd name="T10" fmla="*/ 27 w 40"/>
                <a:gd name="T11" fmla="*/ 11 h 40"/>
                <a:gd name="T12" fmla="*/ 28 w 40"/>
                <a:gd name="T13" fmla="*/ 10 h 40"/>
                <a:gd name="T14" fmla="*/ 33 w 40"/>
                <a:gd name="T15" fmla="*/ 10 h 40"/>
                <a:gd name="T16" fmla="*/ 37 w 40"/>
                <a:gd name="T17" fmla="*/ 7 h 40"/>
                <a:gd name="T18" fmla="*/ 38 w 40"/>
                <a:gd name="T19" fmla="*/ 5 h 40"/>
                <a:gd name="T20" fmla="*/ 25 w 40"/>
                <a:gd name="T21" fmla="*/ 17 h 40"/>
                <a:gd name="T22" fmla="*/ 22 w 40"/>
                <a:gd name="T23" fmla="*/ 23 h 40"/>
                <a:gd name="T24" fmla="*/ 18 w 40"/>
                <a:gd name="T25" fmla="*/ 24 h 40"/>
                <a:gd name="T26" fmla="*/ 15 w 40"/>
                <a:gd name="T27" fmla="*/ 28 h 40"/>
                <a:gd name="T28" fmla="*/ 11 w 40"/>
                <a:gd name="T29" fmla="*/ 29 h 40"/>
                <a:gd name="T30" fmla="*/ 4 w 40"/>
                <a:gd name="T31" fmla="*/ 32 h 40"/>
                <a:gd name="T32" fmla="*/ 6 w 40"/>
                <a:gd name="T33" fmla="*/ 32 h 40"/>
                <a:gd name="T34" fmla="*/ 13 w 40"/>
                <a:gd name="T35" fmla="*/ 33 h 40"/>
                <a:gd name="T36" fmla="*/ 17 w 40"/>
                <a:gd name="T37" fmla="*/ 31 h 40"/>
                <a:gd name="T38" fmla="*/ 21 w 40"/>
                <a:gd name="T39" fmla="*/ 31 h 40"/>
                <a:gd name="T40" fmla="*/ 24 w 40"/>
                <a:gd name="T41" fmla="*/ 29 h 40"/>
                <a:gd name="T42" fmla="*/ 26 w 40"/>
                <a:gd name="T43" fmla="*/ 26 h 40"/>
                <a:gd name="T44" fmla="*/ 29 w 40"/>
                <a:gd name="T45" fmla="*/ 20 h 40"/>
                <a:gd name="T46" fmla="*/ 25 w 40"/>
                <a:gd name="T47" fmla="*/ 14 h 40"/>
                <a:gd name="T48" fmla="*/ 8 w 40"/>
                <a:gd name="T49" fmla="*/ 33 h 40"/>
                <a:gd name="T50" fmla="*/ 9 w 40"/>
                <a:gd name="T51" fmla="*/ 35 h 40"/>
                <a:gd name="T52" fmla="*/ 12 w 40"/>
                <a:gd name="T53" fmla="*/ 32 h 40"/>
                <a:gd name="T54" fmla="*/ 5 w 40"/>
                <a:gd name="T55" fmla="*/ 35 h 40"/>
                <a:gd name="T56" fmla="*/ 1 w 40"/>
                <a:gd name="T57" fmla="*/ 34 h 40"/>
                <a:gd name="T58" fmla="*/ 2 w 40"/>
                <a:gd name="T59" fmla="*/ 35 h 40"/>
                <a:gd name="T60" fmla="*/ 3 w 40"/>
                <a:gd name="T61" fmla="*/ 40 h 40"/>
                <a:gd name="T62" fmla="*/ 5 w 40"/>
                <a:gd name="T63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" h="40">
                  <a:moveTo>
                    <a:pt x="38" y="5"/>
                  </a:moveTo>
                  <a:cubicBezTo>
                    <a:pt x="37" y="4"/>
                    <a:pt x="36" y="5"/>
                    <a:pt x="35" y="5"/>
                  </a:cubicBezTo>
                  <a:cubicBezTo>
                    <a:pt x="34" y="6"/>
                    <a:pt x="31" y="3"/>
                    <a:pt x="30" y="2"/>
                  </a:cubicBezTo>
                  <a:cubicBezTo>
                    <a:pt x="29" y="0"/>
                    <a:pt x="28" y="1"/>
                    <a:pt x="29" y="2"/>
                  </a:cubicBezTo>
                  <a:cubicBezTo>
                    <a:pt x="29" y="3"/>
                    <a:pt x="29" y="4"/>
                    <a:pt x="29" y="5"/>
                  </a:cubicBezTo>
                  <a:cubicBezTo>
                    <a:pt x="29" y="6"/>
                    <a:pt x="28" y="6"/>
                    <a:pt x="28" y="7"/>
                  </a:cubicBezTo>
                  <a:cubicBezTo>
                    <a:pt x="28" y="8"/>
                    <a:pt x="27" y="8"/>
                    <a:pt x="26" y="8"/>
                  </a:cubicBezTo>
                  <a:cubicBezTo>
                    <a:pt x="25" y="8"/>
                    <a:pt x="26" y="9"/>
                    <a:pt x="25" y="9"/>
                  </a:cubicBezTo>
                  <a:cubicBezTo>
                    <a:pt x="24" y="9"/>
                    <a:pt x="24" y="10"/>
                    <a:pt x="25" y="10"/>
                  </a:cubicBezTo>
                  <a:cubicBezTo>
                    <a:pt x="25" y="11"/>
                    <a:pt x="25" y="12"/>
                    <a:pt x="25" y="12"/>
                  </a:cubicBezTo>
                  <a:cubicBezTo>
                    <a:pt x="25" y="13"/>
                    <a:pt x="25" y="12"/>
                    <a:pt x="26" y="12"/>
                  </a:cubicBezTo>
                  <a:cubicBezTo>
                    <a:pt x="26" y="11"/>
                    <a:pt x="27" y="12"/>
                    <a:pt x="27" y="11"/>
                  </a:cubicBezTo>
                  <a:cubicBezTo>
                    <a:pt x="27" y="11"/>
                    <a:pt x="26" y="10"/>
                    <a:pt x="26" y="10"/>
                  </a:cubicBezTo>
                  <a:cubicBezTo>
                    <a:pt x="26" y="9"/>
                    <a:pt x="27" y="10"/>
                    <a:pt x="28" y="10"/>
                  </a:cubicBezTo>
                  <a:cubicBezTo>
                    <a:pt x="28" y="9"/>
                    <a:pt x="30" y="9"/>
                    <a:pt x="31" y="10"/>
                  </a:cubicBezTo>
                  <a:cubicBezTo>
                    <a:pt x="32" y="11"/>
                    <a:pt x="32" y="11"/>
                    <a:pt x="33" y="10"/>
                  </a:cubicBezTo>
                  <a:cubicBezTo>
                    <a:pt x="33" y="9"/>
                    <a:pt x="34" y="8"/>
                    <a:pt x="36" y="8"/>
                  </a:cubicBezTo>
                  <a:cubicBezTo>
                    <a:pt x="38" y="8"/>
                    <a:pt x="38" y="7"/>
                    <a:pt x="37" y="7"/>
                  </a:cubicBezTo>
                  <a:cubicBezTo>
                    <a:pt x="37" y="7"/>
                    <a:pt x="40" y="5"/>
                    <a:pt x="40" y="4"/>
                  </a:cubicBezTo>
                  <a:cubicBezTo>
                    <a:pt x="40" y="4"/>
                    <a:pt x="38" y="5"/>
                    <a:pt x="38" y="5"/>
                  </a:cubicBezTo>
                  <a:close/>
                  <a:moveTo>
                    <a:pt x="25" y="14"/>
                  </a:moveTo>
                  <a:cubicBezTo>
                    <a:pt x="24" y="15"/>
                    <a:pt x="24" y="17"/>
                    <a:pt x="25" y="17"/>
                  </a:cubicBezTo>
                  <a:cubicBezTo>
                    <a:pt x="25" y="18"/>
                    <a:pt x="23" y="19"/>
                    <a:pt x="23" y="20"/>
                  </a:cubicBezTo>
                  <a:cubicBezTo>
                    <a:pt x="24" y="22"/>
                    <a:pt x="22" y="22"/>
                    <a:pt x="22" y="23"/>
                  </a:cubicBezTo>
                  <a:cubicBezTo>
                    <a:pt x="22" y="24"/>
                    <a:pt x="21" y="23"/>
                    <a:pt x="20" y="24"/>
                  </a:cubicBezTo>
                  <a:cubicBezTo>
                    <a:pt x="19" y="25"/>
                    <a:pt x="18" y="24"/>
                    <a:pt x="18" y="24"/>
                  </a:cubicBezTo>
                  <a:cubicBezTo>
                    <a:pt x="19" y="23"/>
                    <a:pt x="17" y="24"/>
                    <a:pt x="17" y="25"/>
                  </a:cubicBezTo>
                  <a:cubicBezTo>
                    <a:pt x="17" y="27"/>
                    <a:pt x="15" y="27"/>
                    <a:pt x="15" y="28"/>
                  </a:cubicBezTo>
                  <a:cubicBezTo>
                    <a:pt x="16" y="28"/>
                    <a:pt x="14" y="29"/>
                    <a:pt x="14" y="28"/>
                  </a:cubicBezTo>
                  <a:cubicBezTo>
                    <a:pt x="14" y="28"/>
                    <a:pt x="13" y="28"/>
                    <a:pt x="11" y="29"/>
                  </a:cubicBezTo>
                  <a:cubicBezTo>
                    <a:pt x="9" y="29"/>
                    <a:pt x="8" y="28"/>
                    <a:pt x="8" y="29"/>
                  </a:cubicBezTo>
                  <a:cubicBezTo>
                    <a:pt x="7" y="30"/>
                    <a:pt x="5" y="31"/>
                    <a:pt x="4" y="32"/>
                  </a:cubicBezTo>
                  <a:cubicBezTo>
                    <a:pt x="3" y="32"/>
                    <a:pt x="3" y="33"/>
                    <a:pt x="4" y="33"/>
                  </a:cubicBezTo>
                  <a:cubicBezTo>
                    <a:pt x="5" y="32"/>
                    <a:pt x="6" y="33"/>
                    <a:pt x="6" y="32"/>
                  </a:cubicBezTo>
                  <a:cubicBezTo>
                    <a:pt x="7" y="32"/>
                    <a:pt x="10" y="31"/>
                    <a:pt x="12" y="31"/>
                  </a:cubicBezTo>
                  <a:cubicBezTo>
                    <a:pt x="14" y="31"/>
                    <a:pt x="13" y="32"/>
                    <a:pt x="13" y="33"/>
                  </a:cubicBezTo>
                  <a:cubicBezTo>
                    <a:pt x="13" y="34"/>
                    <a:pt x="15" y="34"/>
                    <a:pt x="16" y="33"/>
                  </a:cubicBezTo>
                  <a:cubicBezTo>
                    <a:pt x="17" y="32"/>
                    <a:pt x="18" y="32"/>
                    <a:pt x="17" y="31"/>
                  </a:cubicBezTo>
                  <a:cubicBezTo>
                    <a:pt x="16" y="31"/>
                    <a:pt x="17" y="30"/>
                    <a:pt x="18" y="31"/>
                  </a:cubicBezTo>
                  <a:cubicBezTo>
                    <a:pt x="18" y="32"/>
                    <a:pt x="20" y="32"/>
                    <a:pt x="21" y="31"/>
                  </a:cubicBezTo>
                  <a:cubicBezTo>
                    <a:pt x="21" y="30"/>
                    <a:pt x="21" y="31"/>
                    <a:pt x="22" y="31"/>
                  </a:cubicBezTo>
                  <a:cubicBezTo>
                    <a:pt x="23" y="31"/>
                    <a:pt x="24" y="29"/>
                    <a:pt x="24" y="29"/>
                  </a:cubicBezTo>
                  <a:cubicBezTo>
                    <a:pt x="24" y="30"/>
                    <a:pt x="25" y="30"/>
                    <a:pt x="26" y="29"/>
                  </a:cubicBezTo>
                  <a:cubicBezTo>
                    <a:pt x="27" y="28"/>
                    <a:pt x="26" y="27"/>
                    <a:pt x="26" y="26"/>
                  </a:cubicBezTo>
                  <a:cubicBezTo>
                    <a:pt x="27" y="25"/>
                    <a:pt x="28" y="23"/>
                    <a:pt x="27" y="22"/>
                  </a:cubicBezTo>
                  <a:cubicBezTo>
                    <a:pt x="26" y="21"/>
                    <a:pt x="28" y="20"/>
                    <a:pt x="29" y="20"/>
                  </a:cubicBezTo>
                  <a:cubicBezTo>
                    <a:pt x="30" y="19"/>
                    <a:pt x="28" y="15"/>
                    <a:pt x="28" y="13"/>
                  </a:cubicBezTo>
                  <a:cubicBezTo>
                    <a:pt x="28" y="12"/>
                    <a:pt x="26" y="14"/>
                    <a:pt x="25" y="14"/>
                  </a:cubicBezTo>
                  <a:close/>
                  <a:moveTo>
                    <a:pt x="10" y="32"/>
                  </a:moveTo>
                  <a:cubicBezTo>
                    <a:pt x="10" y="33"/>
                    <a:pt x="9" y="33"/>
                    <a:pt x="8" y="33"/>
                  </a:cubicBezTo>
                  <a:cubicBezTo>
                    <a:pt x="7" y="33"/>
                    <a:pt x="7" y="36"/>
                    <a:pt x="7" y="36"/>
                  </a:cubicBezTo>
                  <a:cubicBezTo>
                    <a:pt x="8" y="36"/>
                    <a:pt x="8" y="36"/>
                    <a:pt x="9" y="35"/>
                  </a:cubicBezTo>
                  <a:cubicBezTo>
                    <a:pt x="9" y="34"/>
                    <a:pt x="10" y="34"/>
                    <a:pt x="11" y="34"/>
                  </a:cubicBezTo>
                  <a:cubicBezTo>
                    <a:pt x="11" y="35"/>
                    <a:pt x="12" y="33"/>
                    <a:pt x="12" y="32"/>
                  </a:cubicBezTo>
                  <a:cubicBezTo>
                    <a:pt x="12" y="31"/>
                    <a:pt x="10" y="31"/>
                    <a:pt x="10" y="32"/>
                  </a:cubicBezTo>
                  <a:close/>
                  <a:moveTo>
                    <a:pt x="5" y="35"/>
                  </a:moveTo>
                  <a:cubicBezTo>
                    <a:pt x="5" y="34"/>
                    <a:pt x="4" y="34"/>
                    <a:pt x="4" y="34"/>
                  </a:cubicBezTo>
                  <a:cubicBezTo>
                    <a:pt x="4" y="33"/>
                    <a:pt x="3" y="33"/>
                    <a:pt x="1" y="34"/>
                  </a:cubicBezTo>
                  <a:cubicBezTo>
                    <a:pt x="0" y="35"/>
                    <a:pt x="0" y="35"/>
                    <a:pt x="1" y="36"/>
                  </a:cubicBezTo>
                  <a:cubicBezTo>
                    <a:pt x="1" y="37"/>
                    <a:pt x="2" y="36"/>
                    <a:pt x="2" y="35"/>
                  </a:cubicBezTo>
                  <a:cubicBezTo>
                    <a:pt x="2" y="34"/>
                    <a:pt x="3" y="36"/>
                    <a:pt x="2" y="37"/>
                  </a:cubicBezTo>
                  <a:cubicBezTo>
                    <a:pt x="2" y="39"/>
                    <a:pt x="2" y="40"/>
                    <a:pt x="3" y="40"/>
                  </a:cubicBezTo>
                  <a:cubicBezTo>
                    <a:pt x="4" y="40"/>
                    <a:pt x="5" y="38"/>
                    <a:pt x="6" y="36"/>
                  </a:cubicBezTo>
                  <a:cubicBezTo>
                    <a:pt x="7" y="35"/>
                    <a:pt x="5" y="36"/>
                    <a:pt x="5" y="3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5" name="Freeform 325">
              <a:extLst>
                <a:ext uri="{FF2B5EF4-FFF2-40B4-BE49-F238E27FC236}">
                  <a16:creationId xmlns:a16="http://schemas.microsoft.com/office/drawing/2014/main" id="{3151DB77-A29B-4FB0-A516-9CF2046249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903538" y="1730375"/>
              <a:ext cx="506412" cy="349250"/>
            </a:xfrm>
            <a:custGeom>
              <a:avLst/>
              <a:gdLst>
                <a:gd name="T0" fmla="*/ 133 w 140"/>
                <a:gd name="T1" fmla="*/ 18 h 97"/>
                <a:gd name="T2" fmla="*/ 126 w 140"/>
                <a:gd name="T3" fmla="*/ 13 h 97"/>
                <a:gd name="T4" fmla="*/ 120 w 140"/>
                <a:gd name="T5" fmla="*/ 6 h 97"/>
                <a:gd name="T6" fmla="*/ 112 w 140"/>
                <a:gd name="T7" fmla="*/ 1 h 97"/>
                <a:gd name="T8" fmla="*/ 107 w 140"/>
                <a:gd name="T9" fmla="*/ 5 h 97"/>
                <a:gd name="T10" fmla="*/ 102 w 140"/>
                <a:gd name="T11" fmla="*/ 12 h 97"/>
                <a:gd name="T12" fmla="*/ 95 w 140"/>
                <a:gd name="T13" fmla="*/ 15 h 97"/>
                <a:gd name="T14" fmla="*/ 99 w 140"/>
                <a:gd name="T15" fmla="*/ 18 h 97"/>
                <a:gd name="T16" fmla="*/ 99 w 140"/>
                <a:gd name="T17" fmla="*/ 22 h 97"/>
                <a:gd name="T18" fmla="*/ 87 w 140"/>
                <a:gd name="T19" fmla="*/ 26 h 97"/>
                <a:gd name="T20" fmla="*/ 78 w 140"/>
                <a:gd name="T21" fmla="*/ 34 h 97"/>
                <a:gd name="T22" fmla="*/ 65 w 140"/>
                <a:gd name="T23" fmla="*/ 35 h 97"/>
                <a:gd name="T24" fmla="*/ 50 w 140"/>
                <a:gd name="T25" fmla="*/ 33 h 97"/>
                <a:gd name="T26" fmla="*/ 43 w 140"/>
                <a:gd name="T27" fmla="*/ 26 h 97"/>
                <a:gd name="T28" fmla="*/ 38 w 140"/>
                <a:gd name="T29" fmla="*/ 19 h 97"/>
                <a:gd name="T30" fmla="*/ 32 w 140"/>
                <a:gd name="T31" fmla="*/ 14 h 97"/>
                <a:gd name="T32" fmla="*/ 28 w 140"/>
                <a:gd name="T33" fmla="*/ 16 h 97"/>
                <a:gd name="T34" fmla="*/ 23 w 140"/>
                <a:gd name="T35" fmla="*/ 20 h 97"/>
                <a:gd name="T36" fmla="*/ 18 w 140"/>
                <a:gd name="T37" fmla="*/ 25 h 97"/>
                <a:gd name="T38" fmla="*/ 16 w 140"/>
                <a:gd name="T39" fmla="*/ 31 h 97"/>
                <a:gd name="T40" fmla="*/ 11 w 140"/>
                <a:gd name="T41" fmla="*/ 37 h 97"/>
                <a:gd name="T42" fmla="*/ 4 w 140"/>
                <a:gd name="T43" fmla="*/ 39 h 97"/>
                <a:gd name="T44" fmla="*/ 0 w 140"/>
                <a:gd name="T45" fmla="*/ 42 h 97"/>
                <a:gd name="T46" fmla="*/ 3 w 140"/>
                <a:gd name="T47" fmla="*/ 48 h 97"/>
                <a:gd name="T48" fmla="*/ 8 w 140"/>
                <a:gd name="T49" fmla="*/ 53 h 97"/>
                <a:gd name="T50" fmla="*/ 12 w 140"/>
                <a:gd name="T51" fmla="*/ 51 h 97"/>
                <a:gd name="T52" fmla="*/ 12 w 140"/>
                <a:gd name="T53" fmla="*/ 57 h 97"/>
                <a:gd name="T54" fmla="*/ 12 w 140"/>
                <a:gd name="T55" fmla="*/ 63 h 97"/>
                <a:gd name="T56" fmla="*/ 16 w 140"/>
                <a:gd name="T57" fmla="*/ 67 h 97"/>
                <a:gd name="T58" fmla="*/ 29 w 140"/>
                <a:gd name="T59" fmla="*/ 72 h 97"/>
                <a:gd name="T60" fmla="*/ 34 w 140"/>
                <a:gd name="T61" fmla="*/ 73 h 97"/>
                <a:gd name="T62" fmla="*/ 38 w 140"/>
                <a:gd name="T63" fmla="*/ 72 h 97"/>
                <a:gd name="T64" fmla="*/ 43 w 140"/>
                <a:gd name="T65" fmla="*/ 71 h 97"/>
                <a:gd name="T66" fmla="*/ 50 w 140"/>
                <a:gd name="T67" fmla="*/ 71 h 97"/>
                <a:gd name="T68" fmla="*/ 54 w 140"/>
                <a:gd name="T69" fmla="*/ 73 h 97"/>
                <a:gd name="T70" fmla="*/ 53 w 140"/>
                <a:gd name="T71" fmla="*/ 82 h 97"/>
                <a:gd name="T72" fmla="*/ 57 w 140"/>
                <a:gd name="T73" fmla="*/ 87 h 97"/>
                <a:gd name="T74" fmla="*/ 61 w 140"/>
                <a:gd name="T75" fmla="*/ 89 h 97"/>
                <a:gd name="T76" fmla="*/ 65 w 140"/>
                <a:gd name="T77" fmla="*/ 85 h 97"/>
                <a:gd name="T78" fmla="*/ 73 w 140"/>
                <a:gd name="T79" fmla="*/ 85 h 97"/>
                <a:gd name="T80" fmla="*/ 77 w 140"/>
                <a:gd name="T81" fmla="*/ 88 h 97"/>
                <a:gd name="T82" fmla="*/ 81 w 140"/>
                <a:gd name="T83" fmla="*/ 91 h 97"/>
                <a:gd name="T84" fmla="*/ 92 w 140"/>
                <a:gd name="T85" fmla="*/ 86 h 97"/>
                <a:gd name="T86" fmla="*/ 100 w 140"/>
                <a:gd name="T87" fmla="*/ 81 h 97"/>
                <a:gd name="T88" fmla="*/ 104 w 140"/>
                <a:gd name="T89" fmla="*/ 76 h 97"/>
                <a:gd name="T90" fmla="*/ 108 w 140"/>
                <a:gd name="T91" fmla="*/ 71 h 97"/>
                <a:gd name="T92" fmla="*/ 109 w 140"/>
                <a:gd name="T93" fmla="*/ 67 h 97"/>
                <a:gd name="T94" fmla="*/ 108 w 140"/>
                <a:gd name="T95" fmla="*/ 64 h 97"/>
                <a:gd name="T96" fmla="*/ 107 w 140"/>
                <a:gd name="T97" fmla="*/ 60 h 97"/>
                <a:gd name="T98" fmla="*/ 104 w 140"/>
                <a:gd name="T99" fmla="*/ 52 h 97"/>
                <a:gd name="T100" fmla="*/ 111 w 140"/>
                <a:gd name="T101" fmla="*/ 49 h 97"/>
                <a:gd name="T102" fmla="*/ 102 w 140"/>
                <a:gd name="T103" fmla="*/ 46 h 97"/>
                <a:gd name="T104" fmla="*/ 106 w 140"/>
                <a:gd name="T105" fmla="*/ 40 h 97"/>
                <a:gd name="T106" fmla="*/ 109 w 140"/>
                <a:gd name="T107" fmla="*/ 43 h 97"/>
                <a:gd name="T108" fmla="*/ 120 w 140"/>
                <a:gd name="T109" fmla="*/ 37 h 97"/>
                <a:gd name="T110" fmla="*/ 125 w 140"/>
                <a:gd name="T111" fmla="*/ 35 h 97"/>
                <a:gd name="T112" fmla="*/ 131 w 140"/>
                <a:gd name="T113" fmla="*/ 33 h 97"/>
                <a:gd name="T114" fmla="*/ 131 w 140"/>
                <a:gd name="T115" fmla="*/ 27 h 97"/>
                <a:gd name="T116" fmla="*/ 138 w 140"/>
                <a:gd name="T117" fmla="*/ 22 h 97"/>
                <a:gd name="T118" fmla="*/ 106 w 140"/>
                <a:gd name="T119" fmla="*/ 87 h 97"/>
                <a:gd name="T120" fmla="*/ 78 w 140"/>
                <a:gd name="T121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0" h="97">
                  <a:moveTo>
                    <a:pt x="139" y="18"/>
                  </a:moveTo>
                  <a:cubicBezTo>
                    <a:pt x="139" y="16"/>
                    <a:pt x="137" y="17"/>
                    <a:pt x="137" y="17"/>
                  </a:cubicBezTo>
                  <a:cubicBezTo>
                    <a:pt x="137" y="17"/>
                    <a:pt x="135" y="17"/>
                    <a:pt x="135" y="18"/>
                  </a:cubicBezTo>
                  <a:cubicBezTo>
                    <a:pt x="134" y="19"/>
                    <a:pt x="134" y="18"/>
                    <a:pt x="133" y="18"/>
                  </a:cubicBezTo>
                  <a:cubicBezTo>
                    <a:pt x="132" y="19"/>
                    <a:pt x="130" y="18"/>
                    <a:pt x="130" y="18"/>
                  </a:cubicBezTo>
                  <a:cubicBezTo>
                    <a:pt x="130" y="17"/>
                    <a:pt x="130" y="16"/>
                    <a:pt x="130" y="16"/>
                  </a:cubicBezTo>
                  <a:cubicBezTo>
                    <a:pt x="130" y="15"/>
                    <a:pt x="129" y="15"/>
                    <a:pt x="128" y="14"/>
                  </a:cubicBezTo>
                  <a:cubicBezTo>
                    <a:pt x="128" y="14"/>
                    <a:pt x="126" y="13"/>
                    <a:pt x="126" y="13"/>
                  </a:cubicBezTo>
                  <a:cubicBezTo>
                    <a:pt x="126" y="14"/>
                    <a:pt x="125" y="13"/>
                    <a:pt x="124" y="13"/>
                  </a:cubicBezTo>
                  <a:cubicBezTo>
                    <a:pt x="122" y="12"/>
                    <a:pt x="123" y="12"/>
                    <a:pt x="123" y="11"/>
                  </a:cubicBezTo>
                  <a:cubicBezTo>
                    <a:pt x="123" y="11"/>
                    <a:pt x="122" y="9"/>
                    <a:pt x="122" y="8"/>
                  </a:cubicBezTo>
                  <a:cubicBezTo>
                    <a:pt x="121" y="8"/>
                    <a:pt x="121" y="7"/>
                    <a:pt x="120" y="6"/>
                  </a:cubicBezTo>
                  <a:cubicBezTo>
                    <a:pt x="120" y="4"/>
                    <a:pt x="119" y="4"/>
                    <a:pt x="119" y="4"/>
                  </a:cubicBezTo>
                  <a:cubicBezTo>
                    <a:pt x="119" y="3"/>
                    <a:pt x="118" y="2"/>
                    <a:pt x="118" y="2"/>
                  </a:cubicBezTo>
                  <a:cubicBezTo>
                    <a:pt x="117" y="1"/>
                    <a:pt x="116" y="2"/>
                    <a:pt x="115" y="1"/>
                  </a:cubicBezTo>
                  <a:cubicBezTo>
                    <a:pt x="114" y="0"/>
                    <a:pt x="113" y="1"/>
                    <a:pt x="112" y="1"/>
                  </a:cubicBezTo>
                  <a:cubicBezTo>
                    <a:pt x="111" y="0"/>
                    <a:pt x="109" y="1"/>
                    <a:pt x="109" y="1"/>
                  </a:cubicBezTo>
                  <a:cubicBezTo>
                    <a:pt x="108" y="1"/>
                    <a:pt x="107" y="1"/>
                    <a:pt x="106" y="2"/>
                  </a:cubicBezTo>
                  <a:cubicBezTo>
                    <a:pt x="105" y="3"/>
                    <a:pt x="106" y="3"/>
                    <a:pt x="106" y="3"/>
                  </a:cubicBezTo>
                  <a:cubicBezTo>
                    <a:pt x="106" y="3"/>
                    <a:pt x="107" y="4"/>
                    <a:pt x="107" y="5"/>
                  </a:cubicBezTo>
                  <a:cubicBezTo>
                    <a:pt x="107" y="5"/>
                    <a:pt x="106" y="6"/>
                    <a:pt x="106" y="6"/>
                  </a:cubicBezTo>
                  <a:cubicBezTo>
                    <a:pt x="105" y="6"/>
                    <a:pt x="104" y="8"/>
                    <a:pt x="104" y="8"/>
                  </a:cubicBezTo>
                  <a:cubicBezTo>
                    <a:pt x="104" y="9"/>
                    <a:pt x="103" y="10"/>
                    <a:pt x="103" y="11"/>
                  </a:cubicBezTo>
                  <a:cubicBezTo>
                    <a:pt x="103" y="11"/>
                    <a:pt x="103" y="11"/>
                    <a:pt x="102" y="12"/>
                  </a:cubicBezTo>
                  <a:cubicBezTo>
                    <a:pt x="102" y="12"/>
                    <a:pt x="100" y="13"/>
                    <a:pt x="100" y="13"/>
                  </a:cubicBezTo>
                  <a:cubicBezTo>
                    <a:pt x="99" y="13"/>
                    <a:pt x="98" y="13"/>
                    <a:pt x="98" y="12"/>
                  </a:cubicBezTo>
                  <a:cubicBezTo>
                    <a:pt x="98" y="12"/>
                    <a:pt x="97" y="12"/>
                    <a:pt x="97" y="12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5" y="17"/>
                    <a:pt x="94" y="17"/>
                    <a:pt x="95" y="18"/>
                  </a:cubicBezTo>
                  <a:cubicBezTo>
                    <a:pt x="96" y="19"/>
                    <a:pt x="96" y="18"/>
                    <a:pt x="97" y="18"/>
                  </a:cubicBezTo>
                  <a:cubicBezTo>
                    <a:pt x="99" y="18"/>
                    <a:pt x="99" y="19"/>
                    <a:pt x="99" y="18"/>
                  </a:cubicBezTo>
                  <a:cubicBezTo>
                    <a:pt x="100" y="18"/>
                    <a:pt x="101" y="17"/>
                    <a:pt x="102" y="18"/>
                  </a:cubicBezTo>
                  <a:cubicBezTo>
                    <a:pt x="102" y="19"/>
                    <a:pt x="105" y="20"/>
                    <a:pt x="105" y="21"/>
                  </a:cubicBezTo>
                  <a:cubicBezTo>
                    <a:pt x="105" y="22"/>
                    <a:pt x="103" y="22"/>
                    <a:pt x="102" y="21"/>
                  </a:cubicBezTo>
                  <a:cubicBezTo>
                    <a:pt x="101" y="21"/>
                    <a:pt x="100" y="22"/>
                    <a:pt x="99" y="22"/>
                  </a:cubicBezTo>
                  <a:cubicBezTo>
                    <a:pt x="98" y="22"/>
                    <a:pt x="97" y="22"/>
                    <a:pt x="96" y="23"/>
                  </a:cubicBezTo>
                  <a:cubicBezTo>
                    <a:pt x="96" y="24"/>
                    <a:pt x="96" y="25"/>
                    <a:pt x="94" y="25"/>
                  </a:cubicBezTo>
                  <a:cubicBezTo>
                    <a:pt x="93" y="25"/>
                    <a:pt x="92" y="25"/>
                    <a:pt x="91" y="26"/>
                  </a:cubicBezTo>
                  <a:cubicBezTo>
                    <a:pt x="89" y="27"/>
                    <a:pt x="88" y="27"/>
                    <a:pt x="87" y="26"/>
                  </a:cubicBezTo>
                  <a:cubicBezTo>
                    <a:pt x="87" y="26"/>
                    <a:pt x="86" y="26"/>
                    <a:pt x="85" y="27"/>
                  </a:cubicBezTo>
                  <a:cubicBezTo>
                    <a:pt x="84" y="28"/>
                    <a:pt x="86" y="29"/>
                    <a:pt x="86" y="30"/>
                  </a:cubicBezTo>
                  <a:cubicBezTo>
                    <a:pt x="85" y="31"/>
                    <a:pt x="84" y="31"/>
                    <a:pt x="83" y="32"/>
                  </a:cubicBezTo>
                  <a:cubicBezTo>
                    <a:pt x="81" y="33"/>
                    <a:pt x="80" y="34"/>
                    <a:pt x="78" y="34"/>
                  </a:cubicBezTo>
                  <a:cubicBezTo>
                    <a:pt x="77" y="34"/>
                    <a:pt x="75" y="33"/>
                    <a:pt x="73" y="34"/>
                  </a:cubicBezTo>
                  <a:cubicBezTo>
                    <a:pt x="71" y="35"/>
                    <a:pt x="70" y="36"/>
                    <a:pt x="69" y="36"/>
                  </a:cubicBezTo>
                  <a:cubicBezTo>
                    <a:pt x="68" y="36"/>
                    <a:pt x="68" y="35"/>
                    <a:pt x="67" y="35"/>
                  </a:cubicBezTo>
                  <a:cubicBezTo>
                    <a:pt x="66" y="35"/>
                    <a:pt x="66" y="35"/>
                    <a:pt x="65" y="35"/>
                  </a:cubicBezTo>
                  <a:cubicBezTo>
                    <a:pt x="64" y="34"/>
                    <a:pt x="64" y="35"/>
                    <a:pt x="62" y="34"/>
                  </a:cubicBezTo>
                  <a:cubicBezTo>
                    <a:pt x="61" y="33"/>
                    <a:pt x="59" y="33"/>
                    <a:pt x="58" y="33"/>
                  </a:cubicBezTo>
                  <a:cubicBezTo>
                    <a:pt x="57" y="33"/>
                    <a:pt x="54" y="33"/>
                    <a:pt x="53" y="33"/>
                  </a:cubicBezTo>
                  <a:cubicBezTo>
                    <a:pt x="52" y="33"/>
                    <a:pt x="50" y="33"/>
                    <a:pt x="50" y="33"/>
                  </a:cubicBezTo>
                  <a:cubicBezTo>
                    <a:pt x="50" y="32"/>
                    <a:pt x="49" y="32"/>
                    <a:pt x="48" y="30"/>
                  </a:cubicBezTo>
                  <a:cubicBezTo>
                    <a:pt x="48" y="29"/>
                    <a:pt x="47" y="28"/>
                    <a:pt x="47" y="28"/>
                  </a:cubicBezTo>
                  <a:cubicBezTo>
                    <a:pt x="46" y="28"/>
                    <a:pt x="46" y="27"/>
                    <a:pt x="45" y="27"/>
                  </a:cubicBezTo>
                  <a:cubicBezTo>
                    <a:pt x="45" y="27"/>
                    <a:pt x="44" y="26"/>
                    <a:pt x="43" y="26"/>
                  </a:cubicBezTo>
                  <a:cubicBezTo>
                    <a:pt x="42" y="26"/>
                    <a:pt x="39" y="26"/>
                    <a:pt x="38" y="25"/>
                  </a:cubicBezTo>
                  <a:cubicBezTo>
                    <a:pt x="38" y="24"/>
                    <a:pt x="39" y="24"/>
                    <a:pt x="39" y="23"/>
                  </a:cubicBezTo>
                  <a:cubicBezTo>
                    <a:pt x="39" y="22"/>
                    <a:pt x="39" y="21"/>
                    <a:pt x="39" y="21"/>
                  </a:cubicBezTo>
                  <a:cubicBezTo>
                    <a:pt x="38" y="20"/>
                    <a:pt x="38" y="20"/>
                    <a:pt x="38" y="19"/>
                  </a:cubicBezTo>
                  <a:cubicBezTo>
                    <a:pt x="37" y="18"/>
                    <a:pt x="36" y="17"/>
                    <a:pt x="36" y="17"/>
                  </a:cubicBezTo>
                  <a:cubicBezTo>
                    <a:pt x="35" y="17"/>
                    <a:pt x="34" y="17"/>
                    <a:pt x="33" y="16"/>
                  </a:cubicBezTo>
                  <a:cubicBezTo>
                    <a:pt x="33" y="16"/>
                    <a:pt x="32" y="16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0" y="13"/>
                    <a:pt x="30" y="13"/>
                  </a:cubicBezTo>
                  <a:cubicBezTo>
                    <a:pt x="30" y="14"/>
                    <a:pt x="29" y="14"/>
                    <a:pt x="29" y="15"/>
                  </a:cubicBezTo>
                  <a:cubicBezTo>
                    <a:pt x="29" y="15"/>
                    <a:pt x="29" y="16"/>
                    <a:pt x="28" y="16"/>
                  </a:cubicBezTo>
                  <a:cubicBezTo>
                    <a:pt x="28" y="16"/>
                    <a:pt x="27" y="17"/>
                    <a:pt x="27" y="18"/>
                  </a:cubicBezTo>
                  <a:cubicBezTo>
                    <a:pt x="27" y="19"/>
                    <a:pt x="28" y="19"/>
                    <a:pt x="27" y="20"/>
                  </a:cubicBezTo>
                  <a:cubicBezTo>
                    <a:pt x="27" y="20"/>
                    <a:pt x="26" y="21"/>
                    <a:pt x="25" y="20"/>
                  </a:cubicBezTo>
                  <a:cubicBezTo>
                    <a:pt x="25" y="20"/>
                    <a:pt x="24" y="20"/>
                    <a:pt x="23" y="20"/>
                  </a:cubicBezTo>
                  <a:cubicBezTo>
                    <a:pt x="22" y="20"/>
                    <a:pt x="22" y="19"/>
                    <a:pt x="21" y="20"/>
                  </a:cubicBezTo>
                  <a:cubicBezTo>
                    <a:pt x="21" y="21"/>
                    <a:pt x="20" y="24"/>
                    <a:pt x="20" y="25"/>
                  </a:cubicBezTo>
                  <a:cubicBezTo>
                    <a:pt x="20" y="25"/>
                    <a:pt x="21" y="26"/>
                    <a:pt x="20" y="26"/>
                  </a:cubicBezTo>
                  <a:cubicBezTo>
                    <a:pt x="19" y="26"/>
                    <a:pt x="19" y="26"/>
                    <a:pt x="18" y="25"/>
                  </a:cubicBezTo>
                  <a:cubicBezTo>
                    <a:pt x="18" y="25"/>
                    <a:pt x="17" y="26"/>
                    <a:pt x="16" y="26"/>
                  </a:cubicBezTo>
                  <a:cubicBezTo>
                    <a:pt x="16" y="26"/>
                    <a:pt x="14" y="26"/>
                    <a:pt x="15" y="27"/>
                  </a:cubicBezTo>
                  <a:cubicBezTo>
                    <a:pt x="15" y="27"/>
                    <a:pt x="15" y="28"/>
                    <a:pt x="15" y="29"/>
                  </a:cubicBezTo>
                  <a:cubicBezTo>
                    <a:pt x="15" y="29"/>
                    <a:pt x="16" y="31"/>
                    <a:pt x="16" y="31"/>
                  </a:cubicBezTo>
                  <a:cubicBezTo>
                    <a:pt x="16" y="32"/>
                    <a:pt x="15" y="32"/>
                    <a:pt x="15" y="33"/>
                  </a:cubicBezTo>
                  <a:cubicBezTo>
                    <a:pt x="15" y="34"/>
                    <a:pt x="15" y="34"/>
                    <a:pt x="15" y="35"/>
                  </a:cubicBezTo>
                  <a:cubicBezTo>
                    <a:pt x="14" y="35"/>
                    <a:pt x="13" y="35"/>
                    <a:pt x="13" y="36"/>
                  </a:cubicBezTo>
                  <a:cubicBezTo>
                    <a:pt x="12" y="36"/>
                    <a:pt x="11" y="36"/>
                    <a:pt x="11" y="37"/>
                  </a:cubicBezTo>
                  <a:cubicBezTo>
                    <a:pt x="11" y="37"/>
                    <a:pt x="10" y="38"/>
                    <a:pt x="9" y="38"/>
                  </a:cubicBezTo>
                  <a:cubicBezTo>
                    <a:pt x="8" y="37"/>
                    <a:pt x="8" y="37"/>
                    <a:pt x="7" y="38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5" y="40"/>
                    <a:pt x="5" y="39"/>
                    <a:pt x="4" y="39"/>
                  </a:cubicBezTo>
                  <a:cubicBezTo>
                    <a:pt x="4" y="39"/>
                    <a:pt x="3" y="39"/>
                    <a:pt x="3" y="39"/>
                  </a:cubicBezTo>
                  <a:cubicBezTo>
                    <a:pt x="2" y="39"/>
                    <a:pt x="2" y="40"/>
                    <a:pt x="1" y="40"/>
                  </a:cubicBezTo>
                  <a:cubicBezTo>
                    <a:pt x="1" y="40"/>
                    <a:pt x="0" y="40"/>
                    <a:pt x="0" y="41"/>
                  </a:cubicBezTo>
                  <a:cubicBezTo>
                    <a:pt x="0" y="41"/>
                    <a:pt x="0" y="41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3" y="44"/>
                    <a:pt x="3" y="45"/>
                  </a:cubicBezTo>
                  <a:cubicBezTo>
                    <a:pt x="3" y="46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4" y="49"/>
                    <a:pt x="5" y="50"/>
                    <a:pt x="5" y="50"/>
                  </a:cubicBezTo>
                  <a:cubicBezTo>
                    <a:pt x="5" y="50"/>
                    <a:pt x="5" y="51"/>
                    <a:pt x="6" y="52"/>
                  </a:cubicBezTo>
                  <a:cubicBezTo>
                    <a:pt x="7" y="52"/>
                    <a:pt x="8" y="52"/>
                    <a:pt x="8" y="53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52"/>
                    <a:pt x="9" y="53"/>
                    <a:pt x="10" y="53"/>
                  </a:cubicBezTo>
                  <a:cubicBezTo>
                    <a:pt x="10" y="52"/>
                    <a:pt x="12" y="51"/>
                    <a:pt x="12" y="51"/>
                  </a:cubicBezTo>
                  <a:cubicBezTo>
                    <a:pt x="13" y="51"/>
                    <a:pt x="15" y="53"/>
                    <a:pt x="15" y="54"/>
                  </a:cubicBezTo>
                  <a:cubicBezTo>
                    <a:pt x="15" y="54"/>
                    <a:pt x="13" y="56"/>
                    <a:pt x="13" y="56"/>
                  </a:cubicBezTo>
                  <a:cubicBezTo>
                    <a:pt x="12" y="56"/>
                    <a:pt x="12" y="56"/>
                    <a:pt x="12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8"/>
                    <a:pt x="12" y="59"/>
                    <a:pt x="13" y="59"/>
                  </a:cubicBezTo>
                  <a:cubicBezTo>
                    <a:pt x="13" y="60"/>
                    <a:pt x="12" y="61"/>
                    <a:pt x="11" y="60"/>
                  </a:cubicBezTo>
                  <a:cubicBezTo>
                    <a:pt x="11" y="60"/>
                    <a:pt x="11" y="61"/>
                    <a:pt x="11" y="61"/>
                  </a:cubicBezTo>
                  <a:cubicBezTo>
                    <a:pt x="11" y="62"/>
                    <a:pt x="11" y="63"/>
                    <a:pt x="12" y="63"/>
                  </a:cubicBezTo>
                  <a:cubicBezTo>
                    <a:pt x="12" y="63"/>
                    <a:pt x="13" y="64"/>
                    <a:pt x="14" y="64"/>
                  </a:cubicBezTo>
                  <a:cubicBezTo>
                    <a:pt x="14" y="64"/>
                    <a:pt x="15" y="66"/>
                    <a:pt x="15" y="66"/>
                  </a:cubicBezTo>
                  <a:cubicBezTo>
                    <a:pt x="15" y="66"/>
                    <a:pt x="16" y="66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7" y="67"/>
                    <a:pt x="17" y="67"/>
                    <a:pt x="17" y="66"/>
                  </a:cubicBezTo>
                  <a:cubicBezTo>
                    <a:pt x="18" y="66"/>
                    <a:pt x="19" y="66"/>
                    <a:pt x="19" y="67"/>
                  </a:cubicBezTo>
                  <a:cubicBezTo>
                    <a:pt x="20" y="67"/>
                    <a:pt x="23" y="69"/>
                    <a:pt x="24" y="70"/>
                  </a:cubicBezTo>
                  <a:cubicBezTo>
                    <a:pt x="25" y="71"/>
                    <a:pt x="28" y="72"/>
                    <a:pt x="29" y="72"/>
                  </a:cubicBezTo>
                  <a:cubicBezTo>
                    <a:pt x="29" y="72"/>
                    <a:pt x="30" y="73"/>
                    <a:pt x="32" y="72"/>
                  </a:cubicBezTo>
                  <a:cubicBezTo>
                    <a:pt x="32" y="72"/>
                    <a:pt x="32" y="72"/>
                    <a:pt x="32" y="73"/>
                  </a:cubicBezTo>
                  <a:cubicBezTo>
                    <a:pt x="32" y="72"/>
                    <a:pt x="33" y="72"/>
                    <a:pt x="33" y="72"/>
                  </a:cubicBezTo>
                  <a:cubicBezTo>
                    <a:pt x="33" y="71"/>
                    <a:pt x="34" y="72"/>
                    <a:pt x="34" y="73"/>
                  </a:cubicBezTo>
                  <a:cubicBezTo>
                    <a:pt x="34" y="73"/>
                    <a:pt x="34" y="74"/>
                    <a:pt x="34" y="74"/>
                  </a:cubicBezTo>
                  <a:cubicBezTo>
                    <a:pt x="34" y="74"/>
                    <a:pt x="34" y="74"/>
                    <a:pt x="34" y="73"/>
                  </a:cubicBezTo>
                  <a:cubicBezTo>
                    <a:pt x="35" y="72"/>
                    <a:pt x="35" y="72"/>
                    <a:pt x="36" y="72"/>
                  </a:cubicBezTo>
                  <a:cubicBezTo>
                    <a:pt x="36" y="71"/>
                    <a:pt x="37" y="72"/>
                    <a:pt x="38" y="72"/>
                  </a:cubicBezTo>
                  <a:cubicBezTo>
                    <a:pt x="39" y="73"/>
                    <a:pt x="39" y="71"/>
                    <a:pt x="40" y="73"/>
                  </a:cubicBezTo>
                  <a:cubicBezTo>
                    <a:pt x="41" y="73"/>
                    <a:pt x="41" y="72"/>
                    <a:pt x="41" y="72"/>
                  </a:cubicBezTo>
                  <a:cubicBezTo>
                    <a:pt x="42" y="72"/>
                    <a:pt x="42" y="72"/>
                    <a:pt x="42" y="71"/>
                  </a:cubicBezTo>
                  <a:cubicBezTo>
                    <a:pt x="43" y="71"/>
                    <a:pt x="43" y="70"/>
                    <a:pt x="43" y="71"/>
                  </a:cubicBezTo>
                  <a:cubicBezTo>
                    <a:pt x="44" y="71"/>
                    <a:pt x="44" y="70"/>
                    <a:pt x="45" y="69"/>
                  </a:cubicBezTo>
                  <a:cubicBezTo>
                    <a:pt x="47" y="69"/>
                    <a:pt x="48" y="70"/>
                    <a:pt x="48" y="69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49" y="69"/>
                    <a:pt x="50" y="70"/>
                    <a:pt x="50" y="71"/>
                  </a:cubicBezTo>
                  <a:cubicBezTo>
                    <a:pt x="50" y="71"/>
                    <a:pt x="51" y="71"/>
                    <a:pt x="52" y="71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2" y="71"/>
                    <a:pt x="53" y="71"/>
                    <a:pt x="53" y="72"/>
                  </a:cubicBezTo>
                  <a:cubicBezTo>
                    <a:pt x="53" y="72"/>
                    <a:pt x="54" y="73"/>
                    <a:pt x="54" y="73"/>
                  </a:cubicBezTo>
                  <a:cubicBezTo>
                    <a:pt x="54" y="73"/>
                    <a:pt x="55" y="73"/>
                    <a:pt x="55" y="74"/>
                  </a:cubicBezTo>
                  <a:cubicBezTo>
                    <a:pt x="55" y="75"/>
                    <a:pt x="55" y="77"/>
                    <a:pt x="54" y="78"/>
                  </a:cubicBezTo>
                  <a:cubicBezTo>
                    <a:pt x="53" y="79"/>
                    <a:pt x="52" y="80"/>
                    <a:pt x="52" y="81"/>
                  </a:cubicBezTo>
                  <a:cubicBezTo>
                    <a:pt x="53" y="81"/>
                    <a:pt x="52" y="82"/>
                    <a:pt x="53" y="82"/>
                  </a:cubicBezTo>
                  <a:cubicBezTo>
                    <a:pt x="54" y="82"/>
                    <a:pt x="55" y="82"/>
                    <a:pt x="55" y="82"/>
                  </a:cubicBezTo>
                  <a:cubicBezTo>
                    <a:pt x="55" y="83"/>
                    <a:pt x="55" y="84"/>
                    <a:pt x="56" y="84"/>
                  </a:cubicBezTo>
                  <a:cubicBezTo>
                    <a:pt x="56" y="84"/>
                    <a:pt x="57" y="85"/>
                    <a:pt x="57" y="85"/>
                  </a:cubicBezTo>
                  <a:cubicBezTo>
                    <a:pt x="56" y="86"/>
                    <a:pt x="56" y="87"/>
                    <a:pt x="57" y="87"/>
                  </a:cubicBezTo>
                  <a:cubicBezTo>
                    <a:pt x="57" y="87"/>
                    <a:pt x="58" y="87"/>
                    <a:pt x="58" y="87"/>
                  </a:cubicBezTo>
                  <a:cubicBezTo>
                    <a:pt x="58" y="88"/>
                    <a:pt x="58" y="89"/>
                    <a:pt x="59" y="88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61" y="88"/>
                    <a:pt x="61" y="89"/>
                    <a:pt x="61" y="89"/>
                  </a:cubicBezTo>
                  <a:cubicBezTo>
                    <a:pt x="62" y="89"/>
                    <a:pt x="62" y="88"/>
                    <a:pt x="62" y="87"/>
                  </a:cubicBezTo>
                  <a:cubicBezTo>
                    <a:pt x="61" y="87"/>
                    <a:pt x="62" y="86"/>
                    <a:pt x="62" y="86"/>
                  </a:cubicBezTo>
                  <a:cubicBezTo>
                    <a:pt x="62" y="86"/>
                    <a:pt x="63" y="86"/>
                    <a:pt x="64" y="86"/>
                  </a:cubicBezTo>
                  <a:cubicBezTo>
                    <a:pt x="64" y="85"/>
                    <a:pt x="65" y="86"/>
                    <a:pt x="65" y="85"/>
                  </a:cubicBezTo>
                  <a:cubicBezTo>
                    <a:pt x="66" y="85"/>
                    <a:pt x="66" y="86"/>
                    <a:pt x="67" y="85"/>
                  </a:cubicBezTo>
                  <a:cubicBezTo>
                    <a:pt x="68" y="85"/>
                    <a:pt x="68" y="86"/>
                    <a:pt x="69" y="85"/>
                  </a:cubicBezTo>
                  <a:cubicBezTo>
                    <a:pt x="69" y="84"/>
                    <a:pt x="70" y="84"/>
                    <a:pt x="71" y="84"/>
                  </a:cubicBezTo>
                  <a:cubicBezTo>
                    <a:pt x="71" y="84"/>
                    <a:pt x="71" y="85"/>
                    <a:pt x="73" y="85"/>
                  </a:cubicBezTo>
                  <a:cubicBezTo>
                    <a:pt x="74" y="85"/>
                    <a:pt x="73" y="86"/>
                    <a:pt x="73" y="86"/>
                  </a:cubicBezTo>
                  <a:cubicBezTo>
                    <a:pt x="73" y="87"/>
                    <a:pt x="75" y="88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7" y="89"/>
                    <a:pt x="77" y="88"/>
                  </a:cubicBezTo>
                  <a:cubicBezTo>
                    <a:pt x="78" y="87"/>
                    <a:pt x="78" y="88"/>
                    <a:pt x="79" y="88"/>
                  </a:cubicBezTo>
                  <a:cubicBezTo>
                    <a:pt x="79" y="89"/>
                    <a:pt x="79" y="89"/>
                    <a:pt x="80" y="88"/>
                  </a:cubicBezTo>
                  <a:cubicBezTo>
                    <a:pt x="81" y="87"/>
                    <a:pt x="81" y="89"/>
                    <a:pt x="81" y="89"/>
                  </a:cubicBezTo>
                  <a:cubicBezTo>
                    <a:pt x="80" y="89"/>
                    <a:pt x="81" y="90"/>
                    <a:pt x="81" y="91"/>
                  </a:cubicBezTo>
                  <a:cubicBezTo>
                    <a:pt x="82" y="92"/>
                    <a:pt x="82" y="91"/>
                    <a:pt x="82" y="90"/>
                  </a:cubicBezTo>
                  <a:cubicBezTo>
                    <a:pt x="82" y="89"/>
                    <a:pt x="83" y="89"/>
                    <a:pt x="85" y="88"/>
                  </a:cubicBezTo>
                  <a:cubicBezTo>
                    <a:pt x="87" y="87"/>
                    <a:pt x="90" y="86"/>
                    <a:pt x="90" y="85"/>
                  </a:cubicBezTo>
                  <a:cubicBezTo>
                    <a:pt x="90" y="85"/>
                    <a:pt x="91" y="86"/>
                    <a:pt x="92" y="86"/>
                  </a:cubicBezTo>
                  <a:cubicBezTo>
                    <a:pt x="93" y="85"/>
                    <a:pt x="95" y="85"/>
                    <a:pt x="96" y="85"/>
                  </a:cubicBezTo>
                  <a:cubicBezTo>
                    <a:pt x="97" y="85"/>
                    <a:pt x="97" y="84"/>
                    <a:pt x="97" y="84"/>
                  </a:cubicBezTo>
                  <a:cubicBezTo>
                    <a:pt x="98" y="83"/>
                    <a:pt x="98" y="83"/>
                    <a:pt x="99" y="83"/>
                  </a:cubicBezTo>
                  <a:cubicBezTo>
                    <a:pt x="99" y="82"/>
                    <a:pt x="100" y="82"/>
                    <a:pt x="100" y="81"/>
                  </a:cubicBezTo>
                  <a:cubicBezTo>
                    <a:pt x="100" y="81"/>
                    <a:pt x="102" y="81"/>
                    <a:pt x="102" y="80"/>
                  </a:cubicBezTo>
                  <a:cubicBezTo>
                    <a:pt x="102" y="80"/>
                    <a:pt x="103" y="80"/>
                    <a:pt x="103" y="79"/>
                  </a:cubicBezTo>
                  <a:cubicBezTo>
                    <a:pt x="103" y="78"/>
                    <a:pt x="103" y="79"/>
                    <a:pt x="104" y="78"/>
                  </a:cubicBezTo>
                  <a:cubicBezTo>
                    <a:pt x="104" y="78"/>
                    <a:pt x="103" y="77"/>
                    <a:pt x="104" y="76"/>
                  </a:cubicBezTo>
                  <a:cubicBezTo>
                    <a:pt x="105" y="76"/>
                    <a:pt x="104" y="76"/>
                    <a:pt x="104" y="75"/>
                  </a:cubicBezTo>
                  <a:cubicBezTo>
                    <a:pt x="104" y="75"/>
                    <a:pt x="105" y="75"/>
                    <a:pt x="105" y="74"/>
                  </a:cubicBezTo>
                  <a:cubicBezTo>
                    <a:pt x="106" y="74"/>
                    <a:pt x="106" y="74"/>
                    <a:pt x="106" y="73"/>
                  </a:cubicBezTo>
                  <a:cubicBezTo>
                    <a:pt x="106" y="72"/>
                    <a:pt x="107" y="72"/>
                    <a:pt x="108" y="71"/>
                  </a:cubicBezTo>
                  <a:cubicBezTo>
                    <a:pt x="108" y="71"/>
                    <a:pt x="109" y="70"/>
                    <a:pt x="108" y="70"/>
                  </a:cubicBezTo>
                  <a:cubicBezTo>
                    <a:pt x="108" y="69"/>
                    <a:pt x="109" y="69"/>
                    <a:pt x="109" y="69"/>
                  </a:cubicBezTo>
                  <a:cubicBezTo>
                    <a:pt x="108" y="68"/>
                    <a:pt x="109" y="68"/>
                    <a:pt x="110" y="67"/>
                  </a:cubicBezTo>
                  <a:cubicBezTo>
                    <a:pt x="111" y="67"/>
                    <a:pt x="109" y="67"/>
                    <a:pt x="109" y="67"/>
                  </a:cubicBezTo>
                  <a:cubicBezTo>
                    <a:pt x="108" y="67"/>
                    <a:pt x="108" y="66"/>
                    <a:pt x="107" y="67"/>
                  </a:cubicBezTo>
                  <a:cubicBezTo>
                    <a:pt x="107" y="67"/>
                    <a:pt x="106" y="66"/>
                    <a:pt x="107" y="66"/>
                  </a:cubicBezTo>
                  <a:cubicBezTo>
                    <a:pt x="107" y="66"/>
                    <a:pt x="109" y="65"/>
                    <a:pt x="109" y="65"/>
                  </a:cubicBezTo>
                  <a:cubicBezTo>
                    <a:pt x="110" y="65"/>
                    <a:pt x="108" y="64"/>
                    <a:pt x="108" y="64"/>
                  </a:cubicBezTo>
                  <a:cubicBezTo>
                    <a:pt x="107" y="64"/>
                    <a:pt x="106" y="62"/>
                    <a:pt x="106" y="62"/>
                  </a:cubicBezTo>
                  <a:cubicBezTo>
                    <a:pt x="105" y="62"/>
                    <a:pt x="106" y="62"/>
                    <a:pt x="107" y="62"/>
                  </a:cubicBezTo>
                  <a:cubicBezTo>
                    <a:pt x="108" y="62"/>
                    <a:pt x="109" y="63"/>
                    <a:pt x="109" y="62"/>
                  </a:cubicBezTo>
                  <a:cubicBezTo>
                    <a:pt x="109" y="62"/>
                    <a:pt x="108" y="61"/>
                    <a:pt x="107" y="60"/>
                  </a:cubicBezTo>
                  <a:cubicBezTo>
                    <a:pt x="106" y="60"/>
                    <a:pt x="107" y="59"/>
                    <a:pt x="107" y="59"/>
                  </a:cubicBezTo>
                  <a:cubicBezTo>
                    <a:pt x="106" y="59"/>
                    <a:pt x="105" y="57"/>
                    <a:pt x="105" y="56"/>
                  </a:cubicBezTo>
                  <a:cubicBezTo>
                    <a:pt x="105" y="55"/>
                    <a:pt x="103" y="55"/>
                    <a:pt x="103" y="55"/>
                  </a:cubicBezTo>
                  <a:cubicBezTo>
                    <a:pt x="103" y="54"/>
                    <a:pt x="103" y="53"/>
                    <a:pt x="104" y="52"/>
                  </a:cubicBezTo>
                  <a:cubicBezTo>
                    <a:pt x="105" y="52"/>
                    <a:pt x="105" y="51"/>
                    <a:pt x="105" y="51"/>
                  </a:cubicBezTo>
                  <a:cubicBezTo>
                    <a:pt x="106" y="51"/>
                    <a:pt x="106" y="51"/>
                    <a:pt x="107" y="50"/>
                  </a:cubicBezTo>
                  <a:cubicBezTo>
                    <a:pt x="107" y="49"/>
                    <a:pt x="108" y="50"/>
                    <a:pt x="108" y="50"/>
                  </a:cubicBezTo>
                  <a:cubicBezTo>
                    <a:pt x="108" y="49"/>
                    <a:pt x="110" y="49"/>
                    <a:pt x="111" y="49"/>
                  </a:cubicBezTo>
                  <a:cubicBezTo>
                    <a:pt x="111" y="48"/>
                    <a:pt x="110" y="47"/>
                    <a:pt x="109" y="47"/>
                  </a:cubicBezTo>
                  <a:cubicBezTo>
                    <a:pt x="108" y="47"/>
                    <a:pt x="108" y="47"/>
                    <a:pt x="107" y="46"/>
                  </a:cubicBezTo>
                  <a:cubicBezTo>
                    <a:pt x="106" y="45"/>
                    <a:pt x="105" y="48"/>
                    <a:pt x="104" y="48"/>
                  </a:cubicBezTo>
                  <a:cubicBezTo>
                    <a:pt x="103" y="49"/>
                    <a:pt x="102" y="47"/>
                    <a:pt x="102" y="46"/>
                  </a:cubicBezTo>
                  <a:cubicBezTo>
                    <a:pt x="103" y="46"/>
                    <a:pt x="102" y="46"/>
                    <a:pt x="100" y="46"/>
                  </a:cubicBezTo>
                  <a:cubicBezTo>
                    <a:pt x="98" y="46"/>
                    <a:pt x="99" y="43"/>
                    <a:pt x="100" y="43"/>
                  </a:cubicBezTo>
                  <a:cubicBezTo>
                    <a:pt x="101" y="43"/>
                    <a:pt x="102" y="44"/>
                    <a:pt x="103" y="42"/>
                  </a:cubicBezTo>
                  <a:cubicBezTo>
                    <a:pt x="103" y="40"/>
                    <a:pt x="104" y="42"/>
                    <a:pt x="106" y="40"/>
                  </a:cubicBezTo>
                  <a:cubicBezTo>
                    <a:pt x="107" y="39"/>
                    <a:pt x="108" y="38"/>
                    <a:pt x="110" y="38"/>
                  </a:cubicBezTo>
                  <a:cubicBezTo>
                    <a:pt x="111" y="39"/>
                    <a:pt x="108" y="41"/>
                    <a:pt x="108" y="42"/>
                  </a:cubicBezTo>
                  <a:cubicBezTo>
                    <a:pt x="108" y="42"/>
                    <a:pt x="108" y="43"/>
                    <a:pt x="108" y="43"/>
                  </a:cubicBezTo>
                  <a:cubicBezTo>
                    <a:pt x="107" y="44"/>
                    <a:pt x="108" y="44"/>
                    <a:pt x="109" y="43"/>
                  </a:cubicBezTo>
                  <a:cubicBezTo>
                    <a:pt x="111" y="43"/>
                    <a:pt x="112" y="41"/>
                    <a:pt x="114" y="41"/>
                  </a:cubicBezTo>
                  <a:cubicBezTo>
                    <a:pt x="114" y="41"/>
                    <a:pt x="114" y="41"/>
                    <a:pt x="115" y="41"/>
                  </a:cubicBezTo>
                  <a:cubicBezTo>
                    <a:pt x="115" y="40"/>
                    <a:pt x="115" y="40"/>
                    <a:pt x="115" y="40"/>
                  </a:cubicBezTo>
                  <a:cubicBezTo>
                    <a:pt x="116" y="39"/>
                    <a:pt x="119" y="38"/>
                    <a:pt x="120" y="37"/>
                  </a:cubicBezTo>
                  <a:cubicBezTo>
                    <a:pt x="120" y="37"/>
                    <a:pt x="121" y="36"/>
                    <a:pt x="121" y="36"/>
                  </a:cubicBezTo>
                  <a:cubicBezTo>
                    <a:pt x="122" y="36"/>
                    <a:pt x="122" y="36"/>
                    <a:pt x="123" y="36"/>
                  </a:cubicBezTo>
                  <a:cubicBezTo>
                    <a:pt x="124" y="36"/>
                    <a:pt x="125" y="37"/>
                    <a:pt x="124" y="36"/>
                  </a:cubicBezTo>
                  <a:cubicBezTo>
                    <a:pt x="124" y="35"/>
                    <a:pt x="124" y="35"/>
                    <a:pt x="125" y="35"/>
                  </a:cubicBezTo>
                  <a:cubicBezTo>
                    <a:pt x="126" y="35"/>
                    <a:pt x="126" y="34"/>
                    <a:pt x="127" y="34"/>
                  </a:cubicBezTo>
                  <a:cubicBezTo>
                    <a:pt x="127" y="34"/>
                    <a:pt x="127" y="32"/>
                    <a:pt x="128" y="32"/>
                  </a:cubicBezTo>
                  <a:cubicBezTo>
                    <a:pt x="129" y="32"/>
                    <a:pt x="129" y="33"/>
                    <a:pt x="130" y="33"/>
                  </a:cubicBezTo>
                  <a:cubicBezTo>
                    <a:pt x="130" y="33"/>
                    <a:pt x="130" y="33"/>
                    <a:pt x="131" y="33"/>
                  </a:cubicBezTo>
                  <a:cubicBezTo>
                    <a:pt x="131" y="33"/>
                    <a:pt x="131" y="33"/>
                    <a:pt x="131" y="32"/>
                  </a:cubicBezTo>
                  <a:cubicBezTo>
                    <a:pt x="131" y="32"/>
                    <a:pt x="131" y="31"/>
                    <a:pt x="131" y="30"/>
                  </a:cubicBezTo>
                  <a:cubicBezTo>
                    <a:pt x="131" y="29"/>
                    <a:pt x="131" y="29"/>
                    <a:pt x="131" y="28"/>
                  </a:cubicBezTo>
                  <a:cubicBezTo>
                    <a:pt x="131" y="28"/>
                    <a:pt x="131" y="27"/>
                    <a:pt x="131" y="27"/>
                  </a:cubicBezTo>
                  <a:cubicBezTo>
                    <a:pt x="132" y="27"/>
                    <a:pt x="132" y="25"/>
                    <a:pt x="133" y="26"/>
                  </a:cubicBezTo>
                  <a:cubicBezTo>
                    <a:pt x="134" y="26"/>
                    <a:pt x="135" y="26"/>
                    <a:pt x="135" y="26"/>
                  </a:cubicBezTo>
                  <a:cubicBezTo>
                    <a:pt x="135" y="25"/>
                    <a:pt x="136" y="25"/>
                    <a:pt x="136" y="24"/>
                  </a:cubicBezTo>
                  <a:cubicBezTo>
                    <a:pt x="136" y="23"/>
                    <a:pt x="137" y="23"/>
                    <a:pt x="138" y="22"/>
                  </a:cubicBezTo>
                  <a:cubicBezTo>
                    <a:pt x="138" y="22"/>
                    <a:pt x="138" y="20"/>
                    <a:pt x="139" y="20"/>
                  </a:cubicBezTo>
                  <a:cubicBezTo>
                    <a:pt x="140" y="19"/>
                    <a:pt x="139" y="19"/>
                    <a:pt x="139" y="18"/>
                  </a:cubicBezTo>
                  <a:close/>
                  <a:moveTo>
                    <a:pt x="105" y="83"/>
                  </a:moveTo>
                  <a:cubicBezTo>
                    <a:pt x="104" y="85"/>
                    <a:pt x="106" y="87"/>
                    <a:pt x="106" y="87"/>
                  </a:cubicBezTo>
                  <a:cubicBezTo>
                    <a:pt x="107" y="86"/>
                    <a:pt x="110" y="80"/>
                    <a:pt x="109" y="79"/>
                  </a:cubicBezTo>
                  <a:cubicBezTo>
                    <a:pt x="109" y="79"/>
                    <a:pt x="106" y="80"/>
                    <a:pt x="105" y="83"/>
                  </a:cubicBezTo>
                  <a:close/>
                  <a:moveTo>
                    <a:pt x="81" y="92"/>
                  </a:moveTo>
                  <a:cubicBezTo>
                    <a:pt x="80" y="92"/>
                    <a:pt x="77" y="93"/>
                    <a:pt x="78" y="95"/>
                  </a:cubicBezTo>
                  <a:cubicBezTo>
                    <a:pt x="79" y="97"/>
                    <a:pt x="82" y="96"/>
                    <a:pt x="82" y="95"/>
                  </a:cubicBezTo>
                  <a:cubicBezTo>
                    <a:pt x="82" y="94"/>
                    <a:pt x="84" y="93"/>
                    <a:pt x="84" y="92"/>
                  </a:cubicBezTo>
                  <a:cubicBezTo>
                    <a:pt x="83" y="92"/>
                    <a:pt x="82" y="92"/>
                    <a:pt x="81" y="9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6" name="Freeform 326">
              <a:extLst>
                <a:ext uri="{FF2B5EF4-FFF2-40B4-BE49-F238E27FC236}">
                  <a16:creationId xmlns:a16="http://schemas.microsoft.com/office/drawing/2014/main" id="{1EE34951-54C8-457C-87F9-B0B828A04B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549525" y="2073275"/>
              <a:ext cx="84137" cy="114300"/>
            </a:xfrm>
            <a:custGeom>
              <a:avLst/>
              <a:gdLst>
                <a:gd name="T0" fmla="*/ 12 w 23"/>
                <a:gd name="T1" fmla="*/ 12 h 32"/>
                <a:gd name="T2" fmla="*/ 15 w 23"/>
                <a:gd name="T3" fmla="*/ 14 h 32"/>
                <a:gd name="T4" fmla="*/ 15 w 23"/>
                <a:gd name="T5" fmla="*/ 17 h 32"/>
                <a:gd name="T6" fmla="*/ 16 w 23"/>
                <a:gd name="T7" fmla="*/ 18 h 32"/>
                <a:gd name="T8" fmla="*/ 18 w 23"/>
                <a:gd name="T9" fmla="*/ 20 h 32"/>
                <a:gd name="T10" fmla="*/ 18 w 23"/>
                <a:gd name="T11" fmla="*/ 20 h 32"/>
                <a:gd name="T12" fmla="*/ 19 w 23"/>
                <a:gd name="T13" fmla="*/ 18 h 32"/>
                <a:gd name="T14" fmla="*/ 19 w 23"/>
                <a:gd name="T15" fmla="*/ 16 h 32"/>
                <a:gd name="T16" fmla="*/ 16 w 23"/>
                <a:gd name="T17" fmla="*/ 14 h 32"/>
                <a:gd name="T18" fmla="*/ 15 w 23"/>
                <a:gd name="T19" fmla="*/ 12 h 32"/>
                <a:gd name="T20" fmla="*/ 11 w 23"/>
                <a:gd name="T21" fmla="*/ 11 h 32"/>
                <a:gd name="T22" fmla="*/ 10 w 23"/>
                <a:gd name="T23" fmla="*/ 9 h 32"/>
                <a:gd name="T24" fmla="*/ 12 w 23"/>
                <a:gd name="T25" fmla="*/ 6 h 32"/>
                <a:gd name="T26" fmla="*/ 12 w 23"/>
                <a:gd name="T27" fmla="*/ 2 h 32"/>
                <a:gd name="T28" fmla="*/ 11 w 23"/>
                <a:gd name="T29" fmla="*/ 1 h 32"/>
                <a:gd name="T30" fmla="*/ 8 w 23"/>
                <a:gd name="T31" fmla="*/ 1 h 32"/>
                <a:gd name="T32" fmla="*/ 7 w 23"/>
                <a:gd name="T33" fmla="*/ 6 h 32"/>
                <a:gd name="T34" fmla="*/ 6 w 23"/>
                <a:gd name="T35" fmla="*/ 6 h 32"/>
                <a:gd name="T36" fmla="*/ 7 w 23"/>
                <a:gd name="T37" fmla="*/ 9 h 32"/>
                <a:gd name="T38" fmla="*/ 8 w 23"/>
                <a:gd name="T39" fmla="*/ 11 h 32"/>
                <a:gd name="T40" fmla="*/ 10 w 23"/>
                <a:gd name="T41" fmla="*/ 12 h 32"/>
                <a:gd name="T42" fmla="*/ 12 w 23"/>
                <a:gd name="T43" fmla="*/ 12 h 32"/>
                <a:gd name="T44" fmla="*/ 8 w 23"/>
                <a:gd name="T45" fmla="*/ 13 h 32"/>
                <a:gd name="T46" fmla="*/ 10 w 23"/>
                <a:gd name="T47" fmla="*/ 15 h 32"/>
                <a:gd name="T48" fmla="*/ 8 w 23"/>
                <a:gd name="T49" fmla="*/ 13 h 32"/>
                <a:gd name="T50" fmla="*/ 11 w 23"/>
                <a:gd name="T51" fmla="*/ 20 h 32"/>
                <a:gd name="T52" fmla="*/ 13 w 23"/>
                <a:gd name="T53" fmla="*/ 19 h 32"/>
                <a:gd name="T54" fmla="*/ 13 w 23"/>
                <a:gd name="T55" fmla="*/ 21 h 32"/>
                <a:gd name="T56" fmla="*/ 13 w 23"/>
                <a:gd name="T57" fmla="*/ 23 h 32"/>
                <a:gd name="T58" fmla="*/ 16 w 23"/>
                <a:gd name="T59" fmla="*/ 20 h 32"/>
                <a:gd name="T60" fmla="*/ 15 w 23"/>
                <a:gd name="T61" fmla="*/ 19 h 32"/>
                <a:gd name="T62" fmla="*/ 11 w 23"/>
                <a:gd name="T63" fmla="*/ 17 h 32"/>
                <a:gd name="T64" fmla="*/ 11 w 23"/>
                <a:gd name="T65" fmla="*/ 20 h 32"/>
                <a:gd name="T66" fmla="*/ 3 w 23"/>
                <a:gd name="T67" fmla="*/ 21 h 32"/>
                <a:gd name="T68" fmla="*/ 0 w 23"/>
                <a:gd name="T69" fmla="*/ 25 h 32"/>
                <a:gd name="T70" fmla="*/ 5 w 23"/>
                <a:gd name="T71" fmla="*/ 21 h 32"/>
                <a:gd name="T72" fmla="*/ 5 w 23"/>
                <a:gd name="T73" fmla="*/ 18 h 32"/>
                <a:gd name="T74" fmla="*/ 3 w 23"/>
                <a:gd name="T75" fmla="*/ 21 h 32"/>
                <a:gd name="T76" fmla="*/ 16 w 23"/>
                <a:gd name="T77" fmla="*/ 22 h 32"/>
                <a:gd name="T78" fmla="*/ 17 w 23"/>
                <a:gd name="T79" fmla="*/ 21 h 32"/>
                <a:gd name="T80" fmla="*/ 16 w 23"/>
                <a:gd name="T81" fmla="*/ 22 h 32"/>
                <a:gd name="T82" fmla="*/ 22 w 23"/>
                <a:gd name="T83" fmla="*/ 28 h 32"/>
                <a:gd name="T84" fmla="*/ 21 w 23"/>
                <a:gd name="T85" fmla="*/ 23 h 32"/>
                <a:gd name="T86" fmla="*/ 20 w 23"/>
                <a:gd name="T87" fmla="*/ 22 h 32"/>
                <a:gd name="T88" fmla="*/ 18 w 23"/>
                <a:gd name="T89" fmla="*/ 24 h 32"/>
                <a:gd name="T90" fmla="*/ 17 w 23"/>
                <a:gd name="T91" fmla="*/ 25 h 32"/>
                <a:gd name="T92" fmla="*/ 15 w 23"/>
                <a:gd name="T93" fmla="*/ 24 h 32"/>
                <a:gd name="T94" fmla="*/ 12 w 23"/>
                <a:gd name="T95" fmla="*/ 26 h 32"/>
                <a:gd name="T96" fmla="*/ 11 w 23"/>
                <a:gd name="T97" fmla="*/ 28 h 32"/>
                <a:gd name="T98" fmla="*/ 13 w 23"/>
                <a:gd name="T99" fmla="*/ 27 h 32"/>
                <a:gd name="T100" fmla="*/ 15 w 23"/>
                <a:gd name="T101" fmla="*/ 26 h 32"/>
                <a:gd name="T102" fmla="*/ 17 w 23"/>
                <a:gd name="T103" fmla="*/ 30 h 32"/>
                <a:gd name="T104" fmla="*/ 19 w 23"/>
                <a:gd name="T105" fmla="*/ 32 h 32"/>
                <a:gd name="T106" fmla="*/ 19 w 23"/>
                <a:gd name="T107" fmla="*/ 29 h 32"/>
                <a:gd name="T108" fmla="*/ 22 w 23"/>
                <a:gd name="T10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" h="32">
                  <a:moveTo>
                    <a:pt x="12" y="12"/>
                  </a:moveTo>
                  <a:cubicBezTo>
                    <a:pt x="13" y="12"/>
                    <a:pt x="15" y="14"/>
                    <a:pt x="15" y="14"/>
                  </a:cubicBezTo>
                  <a:cubicBezTo>
                    <a:pt x="15" y="15"/>
                    <a:pt x="15" y="17"/>
                    <a:pt x="15" y="17"/>
                  </a:cubicBezTo>
                  <a:cubicBezTo>
                    <a:pt x="16" y="16"/>
                    <a:pt x="17" y="17"/>
                    <a:pt x="16" y="18"/>
                  </a:cubicBezTo>
                  <a:cubicBezTo>
                    <a:pt x="16" y="18"/>
                    <a:pt x="17" y="19"/>
                    <a:pt x="18" y="20"/>
                  </a:cubicBezTo>
                  <a:cubicBezTo>
                    <a:pt x="18" y="22"/>
                    <a:pt x="19" y="21"/>
                    <a:pt x="18" y="20"/>
                  </a:cubicBezTo>
                  <a:cubicBezTo>
                    <a:pt x="18" y="19"/>
                    <a:pt x="19" y="19"/>
                    <a:pt x="19" y="18"/>
                  </a:cubicBezTo>
                  <a:cubicBezTo>
                    <a:pt x="20" y="18"/>
                    <a:pt x="19" y="17"/>
                    <a:pt x="19" y="16"/>
                  </a:cubicBezTo>
                  <a:cubicBezTo>
                    <a:pt x="18" y="14"/>
                    <a:pt x="16" y="15"/>
                    <a:pt x="16" y="14"/>
                  </a:cubicBezTo>
                  <a:cubicBezTo>
                    <a:pt x="16" y="13"/>
                    <a:pt x="15" y="12"/>
                    <a:pt x="15" y="12"/>
                  </a:cubicBezTo>
                  <a:cubicBezTo>
                    <a:pt x="15" y="11"/>
                    <a:pt x="13" y="10"/>
                    <a:pt x="11" y="11"/>
                  </a:cubicBezTo>
                  <a:cubicBezTo>
                    <a:pt x="10" y="12"/>
                    <a:pt x="11" y="10"/>
                    <a:pt x="10" y="9"/>
                  </a:cubicBezTo>
                  <a:cubicBezTo>
                    <a:pt x="9" y="8"/>
                    <a:pt x="11" y="7"/>
                    <a:pt x="12" y="6"/>
                  </a:cubicBezTo>
                  <a:cubicBezTo>
                    <a:pt x="13" y="5"/>
                    <a:pt x="12" y="3"/>
                    <a:pt x="12" y="2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1" y="1"/>
                    <a:pt x="9" y="0"/>
                    <a:pt x="8" y="1"/>
                  </a:cubicBezTo>
                  <a:cubicBezTo>
                    <a:pt x="7" y="1"/>
                    <a:pt x="8" y="6"/>
                    <a:pt x="7" y="6"/>
                  </a:cubicBezTo>
                  <a:cubicBezTo>
                    <a:pt x="7" y="7"/>
                    <a:pt x="6" y="6"/>
                    <a:pt x="6" y="6"/>
                  </a:cubicBezTo>
                  <a:cubicBezTo>
                    <a:pt x="6" y="7"/>
                    <a:pt x="6" y="9"/>
                    <a:pt x="7" y="9"/>
                  </a:cubicBezTo>
                  <a:cubicBezTo>
                    <a:pt x="7" y="9"/>
                    <a:pt x="8" y="10"/>
                    <a:pt x="8" y="11"/>
                  </a:cubicBezTo>
                  <a:cubicBezTo>
                    <a:pt x="7" y="12"/>
                    <a:pt x="9" y="12"/>
                    <a:pt x="10" y="12"/>
                  </a:cubicBezTo>
                  <a:cubicBezTo>
                    <a:pt x="11" y="11"/>
                    <a:pt x="11" y="13"/>
                    <a:pt x="12" y="12"/>
                  </a:cubicBezTo>
                  <a:close/>
                  <a:moveTo>
                    <a:pt x="8" y="13"/>
                  </a:moveTo>
                  <a:cubicBezTo>
                    <a:pt x="8" y="14"/>
                    <a:pt x="8" y="16"/>
                    <a:pt x="10" y="15"/>
                  </a:cubicBezTo>
                  <a:cubicBezTo>
                    <a:pt x="11" y="15"/>
                    <a:pt x="7" y="12"/>
                    <a:pt x="8" y="13"/>
                  </a:cubicBezTo>
                  <a:close/>
                  <a:moveTo>
                    <a:pt x="11" y="20"/>
                  </a:moveTo>
                  <a:cubicBezTo>
                    <a:pt x="12" y="20"/>
                    <a:pt x="13" y="20"/>
                    <a:pt x="13" y="19"/>
                  </a:cubicBezTo>
                  <a:cubicBezTo>
                    <a:pt x="13" y="18"/>
                    <a:pt x="13" y="20"/>
                    <a:pt x="13" y="21"/>
                  </a:cubicBezTo>
                  <a:cubicBezTo>
                    <a:pt x="12" y="21"/>
                    <a:pt x="12" y="23"/>
                    <a:pt x="13" y="23"/>
                  </a:cubicBezTo>
                  <a:cubicBezTo>
                    <a:pt x="14" y="24"/>
                    <a:pt x="16" y="20"/>
                    <a:pt x="16" y="20"/>
                  </a:cubicBezTo>
                  <a:cubicBezTo>
                    <a:pt x="15" y="19"/>
                    <a:pt x="15" y="20"/>
                    <a:pt x="15" y="19"/>
                  </a:cubicBezTo>
                  <a:cubicBezTo>
                    <a:pt x="15" y="18"/>
                    <a:pt x="12" y="16"/>
                    <a:pt x="11" y="17"/>
                  </a:cubicBezTo>
                  <a:cubicBezTo>
                    <a:pt x="10" y="17"/>
                    <a:pt x="11" y="20"/>
                    <a:pt x="11" y="20"/>
                  </a:cubicBezTo>
                  <a:close/>
                  <a:moveTo>
                    <a:pt x="3" y="21"/>
                  </a:moveTo>
                  <a:cubicBezTo>
                    <a:pt x="2" y="22"/>
                    <a:pt x="0" y="24"/>
                    <a:pt x="0" y="25"/>
                  </a:cubicBezTo>
                  <a:cubicBezTo>
                    <a:pt x="1" y="26"/>
                    <a:pt x="3" y="22"/>
                    <a:pt x="5" y="21"/>
                  </a:cubicBezTo>
                  <a:cubicBezTo>
                    <a:pt x="6" y="20"/>
                    <a:pt x="6" y="19"/>
                    <a:pt x="5" y="18"/>
                  </a:cubicBezTo>
                  <a:cubicBezTo>
                    <a:pt x="5" y="18"/>
                    <a:pt x="4" y="20"/>
                    <a:pt x="3" y="21"/>
                  </a:cubicBezTo>
                  <a:close/>
                  <a:moveTo>
                    <a:pt x="16" y="22"/>
                  </a:moveTo>
                  <a:cubicBezTo>
                    <a:pt x="16" y="23"/>
                    <a:pt x="18" y="22"/>
                    <a:pt x="17" y="21"/>
                  </a:cubicBezTo>
                  <a:cubicBezTo>
                    <a:pt x="17" y="21"/>
                    <a:pt x="15" y="22"/>
                    <a:pt x="16" y="22"/>
                  </a:cubicBezTo>
                  <a:close/>
                  <a:moveTo>
                    <a:pt x="22" y="28"/>
                  </a:moveTo>
                  <a:cubicBezTo>
                    <a:pt x="23" y="27"/>
                    <a:pt x="21" y="24"/>
                    <a:pt x="21" y="23"/>
                  </a:cubicBezTo>
                  <a:cubicBezTo>
                    <a:pt x="21" y="21"/>
                    <a:pt x="19" y="21"/>
                    <a:pt x="20" y="22"/>
                  </a:cubicBezTo>
                  <a:cubicBezTo>
                    <a:pt x="20" y="23"/>
                    <a:pt x="18" y="23"/>
                    <a:pt x="18" y="24"/>
                  </a:cubicBezTo>
                  <a:cubicBezTo>
                    <a:pt x="18" y="25"/>
                    <a:pt x="17" y="24"/>
                    <a:pt x="17" y="25"/>
                  </a:cubicBezTo>
                  <a:cubicBezTo>
                    <a:pt x="17" y="26"/>
                    <a:pt x="15" y="25"/>
                    <a:pt x="15" y="24"/>
                  </a:cubicBezTo>
                  <a:cubicBezTo>
                    <a:pt x="14" y="24"/>
                    <a:pt x="13" y="26"/>
                    <a:pt x="12" y="26"/>
                  </a:cubicBezTo>
                  <a:cubicBezTo>
                    <a:pt x="11" y="26"/>
                    <a:pt x="11" y="28"/>
                    <a:pt x="11" y="28"/>
                  </a:cubicBezTo>
                  <a:cubicBezTo>
                    <a:pt x="12" y="28"/>
                    <a:pt x="12" y="27"/>
                    <a:pt x="13" y="27"/>
                  </a:cubicBezTo>
                  <a:cubicBezTo>
                    <a:pt x="14" y="27"/>
                    <a:pt x="14" y="26"/>
                    <a:pt x="15" y="26"/>
                  </a:cubicBezTo>
                  <a:cubicBezTo>
                    <a:pt x="16" y="27"/>
                    <a:pt x="15" y="30"/>
                    <a:pt x="17" y="30"/>
                  </a:cubicBezTo>
                  <a:cubicBezTo>
                    <a:pt x="19" y="31"/>
                    <a:pt x="19" y="32"/>
                    <a:pt x="19" y="32"/>
                  </a:cubicBezTo>
                  <a:cubicBezTo>
                    <a:pt x="20" y="32"/>
                    <a:pt x="19" y="30"/>
                    <a:pt x="19" y="29"/>
                  </a:cubicBezTo>
                  <a:cubicBezTo>
                    <a:pt x="19" y="28"/>
                    <a:pt x="21" y="29"/>
                    <a:pt x="22" y="2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7" name="Freeform 327">
              <a:extLst>
                <a:ext uri="{FF2B5EF4-FFF2-40B4-BE49-F238E27FC236}">
                  <a16:creationId xmlns:a16="http://schemas.microsoft.com/office/drawing/2014/main" id="{71A97739-E6A6-4846-BA0C-E734B60B04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346325" y="2257425"/>
              <a:ext cx="104775" cy="68263"/>
            </a:xfrm>
            <a:custGeom>
              <a:avLst/>
              <a:gdLst>
                <a:gd name="T0" fmla="*/ 21 w 29"/>
                <a:gd name="T1" fmla="*/ 17 h 19"/>
                <a:gd name="T2" fmla="*/ 19 w 29"/>
                <a:gd name="T3" fmla="*/ 16 h 19"/>
                <a:gd name="T4" fmla="*/ 17 w 29"/>
                <a:gd name="T5" fmla="*/ 15 h 19"/>
                <a:gd name="T6" fmla="*/ 15 w 29"/>
                <a:gd name="T7" fmla="*/ 11 h 19"/>
                <a:gd name="T8" fmla="*/ 15 w 29"/>
                <a:gd name="T9" fmla="*/ 10 h 19"/>
                <a:gd name="T10" fmla="*/ 15 w 29"/>
                <a:gd name="T11" fmla="*/ 8 h 19"/>
                <a:gd name="T12" fmla="*/ 10 w 29"/>
                <a:gd name="T13" fmla="*/ 6 h 19"/>
                <a:gd name="T14" fmla="*/ 1 w 29"/>
                <a:gd name="T15" fmla="*/ 0 h 19"/>
                <a:gd name="T16" fmla="*/ 0 w 29"/>
                <a:gd name="T17" fmla="*/ 0 h 19"/>
                <a:gd name="T18" fmla="*/ 0 w 29"/>
                <a:gd name="T19" fmla="*/ 15 h 19"/>
                <a:gd name="T20" fmla="*/ 2 w 29"/>
                <a:gd name="T21" fmla="*/ 15 h 19"/>
                <a:gd name="T22" fmla="*/ 5 w 29"/>
                <a:gd name="T23" fmla="*/ 14 h 19"/>
                <a:gd name="T24" fmla="*/ 6 w 29"/>
                <a:gd name="T25" fmla="*/ 12 h 19"/>
                <a:gd name="T26" fmla="*/ 11 w 29"/>
                <a:gd name="T27" fmla="*/ 13 h 19"/>
                <a:gd name="T28" fmla="*/ 16 w 29"/>
                <a:gd name="T29" fmla="*/ 18 h 19"/>
                <a:gd name="T30" fmla="*/ 21 w 29"/>
                <a:gd name="T31" fmla="*/ 19 h 19"/>
                <a:gd name="T32" fmla="*/ 21 w 29"/>
                <a:gd name="T33" fmla="*/ 17 h 19"/>
                <a:gd name="T34" fmla="*/ 25 w 29"/>
                <a:gd name="T35" fmla="*/ 5 h 19"/>
                <a:gd name="T36" fmla="*/ 22 w 29"/>
                <a:gd name="T37" fmla="*/ 7 h 19"/>
                <a:gd name="T38" fmla="*/ 17 w 29"/>
                <a:gd name="T39" fmla="*/ 7 h 19"/>
                <a:gd name="T40" fmla="*/ 21 w 29"/>
                <a:gd name="T41" fmla="*/ 9 h 19"/>
                <a:gd name="T42" fmla="*/ 26 w 29"/>
                <a:gd name="T43" fmla="*/ 6 h 19"/>
                <a:gd name="T44" fmla="*/ 26 w 29"/>
                <a:gd name="T45" fmla="*/ 4 h 19"/>
                <a:gd name="T46" fmla="*/ 25 w 29"/>
                <a:gd name="T47" fmla="*/ 5 h 19"/>
                <a:gd name="T48" fmla="*/ 27 w 29"/>
                <a:gd name="T49" fmla="*/ 2 h 19"/>
                <a:gd name="T50" fmla="*/ 26 w 29"/>
                <a:gd name="T51" fmla="*/ 3 h 19"/>
                <a:gd name="T52" fmla="*/ 28 w 29"/>
                <a:gd name="T53" fmla="*/ 5 h 19"/>
                <a:gd name="T54" fmla="*/ 27 w 29"/>
                <a:gd name="T55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" h="19">
                  <a:moveTo>
                    <a:pt x="21" y="17"/>
                  </a:moveTo>
                  <a:cubicBezTo>
                    <a:pt x="20" y="17"/>
                    <a:pt x="19" y="16"/>
                    <a:pt x="19" y="16"/>
                  </a:cubicBezTo>
                  <a:cubicBezTo>
                    <a:pt x="19" y="15"/>
                    <a:pt x="18" y="15"/>
                    <a:pt x="17" y="15"/>
                  </a:cubicBezTo>
                  <a:cubicBezTo>
                    <a:pt x="16" y="14"/>
                    <a:pt x="16" y="12"/>
                    <a:pt x="15" y="11"/>
                  </a:cubicBezTo>
                  <a:cubicBezTo>
                    <a:pt x="14" y="11"/>
                    <a:pt x="13" y="9"/>
                    <a:pt x="15" y="10"/>
                  </a:cubicBezTo>
                  <a:cubicBezTo>
                    <a:pt x="16" y="10"/>
                    <a:pt x="16" y="9"/>
                    <a:pt x="15" y="8"/>
                  </a:cubicBezTo>
                  <a:cubicBezTo>
                    <a:pt x="14" y="7"/>
                    <a:pt x="11" y="7"/>
                    <a:pt x="10" y="6"/>
                  </a:cubicBezTo>
                  <a:cubicBezTo>
                    <a:pt x="10" y="4"/>
                    <a:pt x="4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" y="15"/>
                    <a:pt x="2" y="15"/>
                  </a:cubicBezTo>
                  <a:cubicBezTo>
                    <a:pt x="5" y="16"/>
                    <a:pt x="4" y="14"/>
                    <a:pt x="5" y="14"/>
                  </a:cubicBezTo>
                  <a:cubicBezTo>
                    <a:pt x="5" y="14"/>
                    <a:pt x="6" y="13"/>
                    <a:pt x="6" y="12"/>
                  </a:cubicBezTo>
                  <a:cubicBezTo>
                    <a:pt x="7" y="11"/>
                    <a:pt x="10" y="12"/>
                    <a:pt x="11" y="13"/>
                  </a:cubicBezTo>
                  <a:cubicBezTo>
                    <a:pt x="13" y="15"/>
                    <a:pt x="15" y="18"/>
                    <a:pt x="16" y="18"/>
                  </a:cubicBezTo>
                  <a:cubicBezTo>
                    <a:pt x="18" y="17"/>
                    <a:pt x="20" y="19"/>
                    <a:pt x="21" y="19"/>
                  </a:cubicBezTo>
                  <a:cubicBezTo>
                    <a:pt x="23" y="19"/>
                    <a:pt x="21" y="17"/>
                    <a:pt x="21" y="17"/>
                  </a:cubicBezTo>
                  <a:close/>
                  <a:moveTo>
                    <a:pt x="25" y="5"/>
                  </a:moveTo>
                  <a:cubicBezTo>
                    <a:pt x="25" y="6"/>
                    <a:pt x="24" y="6"/>
                    <a:pt x="22" y="7"/>
                  </a:cubicBezTo>
                  <a:cubicBezTo>
                    <a:pt x="20" y="7"/>
                    <a:pt x="17" y="6"/>
                    <a:pt x="17" y="7"/>
                  </a:cubicBezTo>
                  <a:cubicBezTo>
                    <a:pt x="17" y="8"/>
                    <a:pt x="19" y="9"/>
                    <a:pt x="21" y="9"/>
                  </a:cubicBezTo>
                  <a:cubicBezTo>
                    <a:pt x="23" y="9"/>
                    <a:pt x="26" y="7"/>
                    <a:pt x="26" y="6"/>
                  </a:cubicBezTo>
                  <a:cubicBezTo>
                    <a:pt x="26" y="6"/>
                    <a:pt x="27" y="5"/>
                    <a:pt x="26" y="4"/>
                  </a:cubicBezTo>
                  <a:cubicBezTo>
                    <a:pt x="26" y="4"/>
                    <a:pt x="25" y="4"/>
                    <a:pt x="25" y="5"/>
                  </a:cubicBezTo>
                  <a:close/>
                  <a:moveTo>
                    <a:pt x="27" y="2"/>
                  </a:moveTo>
                  <a:cubicBezTo>
                    <a:pt x="26" y="2"/>
                    <a:pt x="25" y="1"/>
                    <a:pt x="26" y="3"/>
                  </a:cubicBezTo>
                  <a:cubicBezTo>
                    <a:pt x="28" y="4"/>
                    <a:pt x="27" y="5"/>
                    <a:pt x="28" y="5"/>
                  </a:cubicBezTo>
                  <a:cubicBezTo>
                    <a:pt x="29" y="4"/>
                    <a:pt x="28" y="3"/>
                    <a:pt x="27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8" name="Freeform 328">
              <a:extLst>
                <a:ext uri="{FF2B5EF4-FFF2-40B4-BE49-F238E27FC236}">
                  <a16:creationId xmlns:a16="http://schemas.microsoft.com/office/drawing/2014/main" id="{E101D1F3-3A84-4767-90DD-9622232B1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55913" y="2152650"/>
              <a:ext cx="17462" cy="31750"/>
            </a:xfrm>
            <a:custGeom>
              <a:avLst/>
              <a:gdLst>
                <a:gd name="T0" fmla="*/ 1 w 5"/>
                <a:gd name="T1" fmla="*/ 0 h 9"/>
                <a:gd name="T2" fmla="*/ 1 w 5"/>
                <a:gd name="T3" fmla="*/ 2 h 9"/>
                <a:gd name="T4" fmla="*/ 0 w 5"/>
                <a:gd name="T5" fmla="*/ 5 h 9"/>
                <a:gd name="T6" fmla="*/ 2 w 5"/>
                <a:gd name="T7" fmla="*/ 8 h 9"/>
                <a:gd name="T8" fmla="*/ 5 w 5"/>
                <a:gd name="T9" fmla="*/ 5 h 9"/>
                <a:gd name="T10" fmla="*/ 1 w 5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9">
                  <a:moveTo>
                    <a:pt x="1" y="0"/>
                  </a:moveTo>
                  <a:cubicBezTo>
                    <a:pt x="1" y="0"/>
                    <a:pt x="1" y="1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1" y="6"/>
                    <a:pt x="0" y="8"/>
                    <a:pt x="2" y="8"/>
                  </a:cubicBezTo>
                  <a:cubicBezTo>
                    <a:pt x="3" y="9"/>
                    <a:pt x="5" y="7"/>
                    <a:pt x="5" y="5"/>
                  </a:cubicBezTo>
                  <a:cubicBezTo>
                    <a:pt x="5" y="3"/>
                    <a:pt x="2" y="0"/>
                    <a:pt x="1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9" name="Freeform 329">
              <a:extLst>
                <a:ext uri="{FF2B5EF4-FFF2-40B4-BE49-F238E27FC236}">
                  <a16:creationId xmlns:a16="http://schemas.microsoft.com/office/drawing/2014/main" id="{7587288A-F283-42C0-A29F-90C60BBC9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67063" y="2328863"/>
              <a:ext cx="61912" cy="125413"/>
            </a:xfrm>
            <a:custGeom>
              <a:avLst/>
              <a:gdLst>
                <a:gd name="T0" fmla="*/ 14 w 17"/>
                <a:gd name="T1" fmla="*/ 1 h 35"/>
                <a:gd name="T2" fmla="*/ 14 w 17"/>
                <a:gd name="T3" fmla="*/ 2 h 35"/>
                <a:gd name="T4" fmla="*/ 13 w 17"/>
                <a:gd name="T5" fmla="*/ 4 h 35"/>
                <a:gd name="T6" fmla="*/ 12 w 17"/>
                <a:gd name="T7" fmla="*/ 5 h 35"/>
                <a:gd name="T8" fmla="*/ 11 w 17"/>
                <a:gd name="T9" fmla="*/ 6 h 35"/>
                <a:gd name="T10" fmla="*/ 11 w 17"/>
                <a:gd name="T11" fmla="*/ 7 h 35"/>
                <a:gd name="T12" fmla="*/ 9 w 17"/>
                <a:gd name="T13" fmla="*/ 9 h 35"/>
                <a:gd name="T14" fmla="*/ 6 w 17"/>
                <a:gd name="T15" fmla="*/ 10 h 35"/>
                <a:gd name="T16" fmla="*/ 3 w 17"/>
                <a:gd name="T17" fmla="*/ 11 h 35"/>
                <a:gd name="T18" fmla="*/ 2 w 17"/>
                <a:gd name="T19" fmla="*/ 14 h 35"/>
                <a:gd name="T20" fmla="*/ 2 w 17"/>
                <a:gd name="T21" fmla="*/ 18 h 35"/>
                <a:gd name="T22" fmla="*/ 1 w 17"/>
                <a:gd name="T23" fmla="*/ 23 h 35"/>
                <a:gd name="T24" fmla="*/ 1 w 17"/>
                <a:gd name="T25" fmla="*/ 28 h 35"/>
                <a:gd name="T26" fmla="*/ 2 w 17"/>
                <a:gd name="T27" fmla="*/ 33 h 35"/>
                <a:gd name="T28" fmla="*/ 6 w 17"/>
                <a:gd name="T29" fmla="*/ 34 h 35"/>
                <a:gd name="T30" fmla="*/ 9 w 17"/>
                <a:gd name="T31" fmla="*/ 33 h 35"/>
                <a:gd name="T32" fmla="*/ 12 w 17"/>
                <a:gd name="T33" fmla="*/ 23 h 35"/>
                <a:gd name="T34" fmla="*/ 14 w 17"/>
                <a:gd name="T35" fmla="*/ 14 h 35"/>
                <a:gd name="T36" fmla="*/ 15 w 17"/>
                <a:gd name="T37" fmla="*/ 11 h 35"/>
                <a:gd name="T38" fmla="*/ 16 w 17"/>
                <a:gd name="T39" fmla="*/ 10 h 35"/>
                <a:gd name="T40" fmla="*/ 17 w 17"/>
                <a:gd name="T41" fmla="*/ 10 h 35"/>
                <a:gd name="T42" fmla="*/ 16 w 17"/>
                <a:gd name="T43" fmla="*/ 5 h 35"/>
                <a:gd name="T44" fmla="*/ 14 w 17"/>
                <a:gd name="T45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" h="35">
                  <a:moveTo>
                    <a:pt x="14" y="1"/>
                  </a:moveTo>
                  <a:cubicBezTo>
                    <a:pt x="14" y="0"/>
                    <a:pt x="14" y="2"/>
                    <a:pt x="14" y="2"/>
                  </a:cubicBezTo>
                  <a:cubicBezTo>
                    <a:pt x="13" y="2"/>
                    <a:pt x="13" y="3"/>
                    <a:pt x="13" y="4"/>
                  </a:cubicBezTo>
                  <a:cubicBezTo>
                    <a:pt x="13" y="4"/>
                    <a:pt x="12" y="5"/>
                    <a:pt x="12" y="5"/>
                  </a:cubicBezTo>
                  <a:cubicBezTo>
                    <a:pt x="11" y="5"/>
                    <a:pt x="10" y="5"/>
                    <a:pt x="11" y="6"/>
                  </a:cubicBezTo>
                  <a:cubicBezTo>
                    <a:pt x="11" y="7"/>
                    <a:pt x="10" y="6"/>
                    <a:pt x="11" y="7"/>
                  </a:cubicBezTo>
                  <a:cubicBezTo>
                    <a:pt x="11" y="8"/>
                    <a:pt x="10" y="8"/>
                    <a:pt x="9" y="9"/>
                  </a:cubicBezTo>
                  <a:cubicBezTo>
                    <a:pt x="8" y="9"/>
                    <a:pt x="7" y="10"/>
                    <a:pt x="6" y="10"/>
                  </a:cubicBezTo>
                  <a:cubicBezTo>
                    <a:pt x="5" y="10"/>
                    <a:pt x="4" y="11"/>
                    <a:pt x="3" y="11"/>
                  </a:cubicBezTo>
                  <a:cubicBezTo>
                    <a:pt x="2" y="11"/>
                    <a:pt x="2" y="13"/>
                    <a:pt x="2" y="14"/>
                  </a:cubicBezTo>
                  <a:cubicBezTo>
                    <a:pt x="1" y="15"/>
                    <a:pt x="1" y="17"/>
                    <a:pt x="2" y="18"/>
                  </a:cubicBezTo>
                  <a:cubicBezTo>
                    <a:pt x="3" y="20"/>
                    <a:pt x="3" y="21"/>
                    <a:pt x="1" y="23"/>
                  </a:cubicBezTo>
                  <a:cubicBezTo>
                    <a:pt x="0" y="25"/>
                    <a:pt x="0" y="27"/>
                    <a:pt x="1" y="28"/>
                  </a:cubicBezTo>
                  <a:cubicBezTo>
                    <a:pt x="1" y="30"/>
                    <a:pt x="1" y="32"/>
                    <a:pt x="2" y="33"/>
                  </a:cubicBezTo>
                  <a:cubicBezTo>
                    <a:pt x="3" y="34"/>
                    <a:pt x="5" y="35"/>
                    <a:pt x="6" y="34"/>
                  </a:cubicBezTo>
                  <a:cubicBezTo>
                    <a:pt x="7" y="33"/>
                    <a:pt x="8" y="34"/>
                    <a:pt x="9" y="33"/>
                  </a:cubicBezTo>
                  <a:cubicBezTo>
                    <a:pt x="9" y="32"/>
                    <a:pt x="11" y="27"/>
                    <a:pt x="12" y="23"/>
                  </a:cubicBezTo>
                  <a:cubicBezTo>
                    <a:pt x="13" y="20"/>
                    <a:pt x="15" y="15"/>
                    <a:pt x="14" y="14"/>
                  </a:cubicBezTo>
                  <a:cubicBezTo>
                    <a:pt x="14" y="13"/>
                    <a:pt x="15" y="12"/>
                    <a:pt x="15" y="11"/>
                  </a:cubicBezTo>
                  <a:cubicBezTo>
                    <a:pt x="14" y="10"/>
                    <a:pt x="15" y="9"/>
                    <a:pt x="16" y="10"/>
                  </a:cubicBezTo>
                  <a:cubicBezTo>
                    <a:pt x="16" y="11"/>
                    <a:pt x="17" y="11"/>
                    <a:pt x="17" y="10"/>
                  </a:cubicBezTo>
                  <a:cubicBezTo>
                    <a:pt x="17" y="9"/>
                    <a:pt x="16" y="7"/>
                    <a:pt x="16" y="5"/>
                  </a:cubicBezTo>
                  <a:cubicBezTo>
                    <a:pt x="16" y="4"/>
                    <a:pt x="15" y="2"/>
                    <a:pt x="14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" name="Freeform 330">
              <a:extLst>
                <a:ext uri="{FF2B5EF4-FFF2-40B4-BE49-F238E27FC236}">
                  <a16:creationId xmlns:a16="http://schemas.microsoft.com/office/drawing/2014/main" id="{03CF6626-0CBA-4816-9E6C-41469B02C4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170238" y="2068513"/>
              <a:ext cx="101600" cy="61913"/>
            </a:xfrm>
            <a:custGeom>
              <a:avLst/>
              <a:gdLst>
                <a:gd name="T0" fmla="*/ 20 w 28"/>
                <a:gd name="T1" fmla="*/ 1 h 17"/>
                <a:gd name="T2" fmla="*/ 15 w 28"/>
                <a:gd name="T3" fmla="*/ 1 h 17"/>
                <a:gd name="T4" fmla="*/ 12 w 28"/>
                <a:gd name="T5" fmla="*/ 4 h 17"/>
                <a:gd name="T6" fmla="*/ 10 w 28"/>
                <a:gd name="T7" fmla="*/ 5 h 17"/>
                <a:gd name="T8" fmla="*/ 7 w 28"/>
                <a:gd name="T9" fmla="*/ 4 h 17"/>
                <a:gd name="T10" fmla="*/ 4 w 28"/>
                <a:gd name="T11" fmla="*/ 4 h 17"/>
                <a:gd name="T12" fmla="*/ 2 w 28"/>
                <a:gd name="T13" fmla="*/ 4 h 17"/>
                <a:gd name="T14" fmla="*/ 1 w 28"/>
                <a:gd name="T15" fmla="*/ 4 h 17"/>
                <a:gd name="T16" fmla="*/ 1 w 28"/>
                <a:gd name="T17" fmla="*/ 6 h 17"/>
                <a:gd name="T18" fmla="*/ 0 w 28"/>
                <a:gd name="T19" fmla="*/ 6 h 17"/>
                <a:gd name="T20" fmla="*/ 0 w 28"/>
                <a:gd name="T21" fmla="*/ 8 h 17"/>
                <a:gd name="T22" fmla="*/ 1 w 28"/>
                <a:gd name="T23" fmla="*/ 11 h 17"/>
                <a:gd name="T24" fmla="*/ 2 w 28"/>
                <a:gd name="T25" fmla="*/ 15 h 17"/>
                <a:gd name="T26" fmla="*/ 6 w 28"/>
                <a:gd name="T27" fmla="*/ 14 h 17"/>
                <a:gd name="T28" fmla="*/ 9 w 28"/>
                <a:gd name="T29" fmla="*/ 13 h 17"/>
                <a:gd name="T30" fmla="*/ 12 w 28"/>
                <a:gd name="T31" fmla="*/ 12 h 17"/>
                <a:gd name="T32" fmla="*/ 14 w 28"/>
                <a:gd name="T33" fmla="*/ 12 h 17"/>
                <a:gd name="T34" fmla="*/ 16 w 28"/>
                <a:gd name="T35" fmla="*/ 11 h 17"/>
                <a:gd name="T36" fmla="*/ 21 w 28"/>
                <a:gd name="T37" fmla="*/ 9 h 17"/>
                <a:gd name="T38" fmla="*/ 23 w 28"/>
                <a:gd name="T39" fmla="*/ 7 h 17"/>
                <a:gd name="T40" fmla="*/ 25 w 28"/>
                <a:gd name="T41" fmla="*/ 6 h 17"/>
                <a:gd name="T42" fmla="*/ 22 w 28"/>
                <a:gd name="T43" fmla="*/ 0 h 17"/>
                <a:gd name="T44" fmla="*/ 20 w 28"/>
                <a:gd name="T45" fmla="*/ 1 h 17"/>
                <a:gd name="T46" fmla="*/ 25 w 28"/>
                <a:gd name="T47" fmla="*/ 16 h 17"/>
                <a:gd name="T48" fmla="*/ 28 w 28"/>
                <a:gd name="T49" fmla="*/ 16 h 17"/>
                <a:gd name="T50" fmla="*/ 25 w 28"/>
                <a:gd name="T51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" h="17">
                  <a:moveTo>
                    <a:pt x="20" y="1"/>
                  </a:moveTo>
                  <a:cubicBezTo>
                    <a:pt x="19" y="1"/>
                    <a:pt x="16" y="1"/>
                    <a:pt x="15" y="1"/>
                  </a:cubicBezTo>
                  <a:cubicBezTo>
                    <a:pt x="15" y="1"/>
                    <a:pt x="12" y="3"/>
                    <a:pt x="12" y="4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9" y="4"/>
                    <a:pt x="7" y="4"/>
                    <a:pt x="7" y="4"/>
                  </a:cubicBezTo>
                  <a:cubicBezTo>
                    <a:pt x="7" y="4"/>
                    <a:pt x="5" y="4"/>
                    <a:pt x="4" y="4"/>
                  </a:cubicBezTo>
                  <a:cubicBezTo>
                    <a:pt x="3" y="4"/>
                    <a:pt x="3" y="3"/>
                    <a:pt x="2" y="4"/>
                  </a:cubicBezTo>
                  <a:cubicBezTo>
                    <a:pt x="2" y="4"/>
                    <a:pt x="1" y="4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0" y="6"/>
                  </a:cubicBezTo>
                  <a:cubicBezTo>
                    <a:pt x="0" y="7"/>
                    <a:pt x="1" y="7"/>
                    <a:pt x="0" y="8"/>
                  </a:cubicBezTo>
                  <a:cubicBezTo>
                    <a:pt x="0" y="9"/>
                    <a:pt x="0" y="10"/>
                    <a:pt x="1" y="11"/>
                  </a:cubicBezTo>
                  <a:cubicBezTo>
                    <a:pt x="2" y="13"/>
                    <a:pt x="2" y="14"/>
                    <a:pt x="2" y="15"/>
                  </a:cubicBezTo>
                  <a:cubicBezTo>
                    <a:pt x="2" y="15"/>
                    <a:pt x="5" y="15"/>
                    <a:pt x="6" y="14"/>
                  </a:cubicBezTo>
                  <a:cubicBezTo>
                    <a:pt x="7" y="14"/>
                    <a:pt x="8" y="13"/>
                    <a:pt x="9" y="13"/>
                  </a:cubicBezTo>
                  <a:cubicBezTo>
                    <a:pt x="10" y="13"/>
                    <a:pt x="11" y="13"/>
                    <a:pt x="12" y="12"/>
                  </a:cubicBezTo>
                  <a:cubicBezTo>
                    <a:pt x="12" y="12"/>
                    <a:pt x="13" y="12"/>
                    <a:pt x="14" y="12"/>
                  </a:cubicBezTo>
                  <a:cubicBezTo>
                    <a:pt x="15" y="12"/>
                    <a:pt x="15" y="11"/>
                    <a:pt x="16" y="11"/>
                  </a:cubicBezTo>
                  <a:cubicBezTo>
                    <a:pt x="16" y="10"/>
                    <a:pt x="18" y="10"/>
                    <a:pt x="21" y="9"/>
                  </a:cubicBezTo>
                  <a:cubicBezTo>
                    <a:pt x="23" y="8"/>
                    <a:pt x="22" y="7"/>
                    <a:pt x="23" y="7"/>
                  </a:cubicBezTo>
                  <a:cubicBezTo>
                    <a:pt x="23" y="6"/>
                    <a:pt x="24" y="6"/>
                    <a:pt x="25" y="6"/>
                  </a:cubicBezTo>
                  <a:cubicBezTo>
                    <a:pt x="24" y="4"/>
                    <a:pt x="23" y="1"/>
                    <a:pt x="22" y="0"/>
                  </a:cubicBezTo>
                  <a:cubicBezTo>
                    <a:pt x="21" y="0"/>
                    <a:pt x="20" y="1"/>
                    <a:pt x="20" y="1"/>
                  </a:cubicBezTo>
                  <a:close/>
                  <a:moveTo>
                    <a:pt x="25" y="16"/>
                  </a:moveTo>
                  <a:cubicBezTo>
                    <a:pt x="26" y="17"/>
                    <a:pt x="28" y="16"/>
                    <a:pt x="28" y="16"/>
                  </a:cubicBezTo>
                  <a:cubicBezTo>
                    <a:pt x="28" y="15"/>
                    <a:pt x="25" y="15"/>
                    <a:pt x="25" y="1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" name="Freeform 331">
              <a:extLst>
                <a:ext uri="{FF2B5EF4-FFF2-40B4-BE49-F238E27FC236}">
                  <a16:creationId xmlns:a16="http://schemas.microsoft.com/office/drawing/2014/main" id="{A8414BE8-71C2-4205-B55F-EF81220D7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57513" y="2678113"/>
              <a:ext cx="22225" cy="14288"/>
            </a:xfrm>
            <a:custGeom>
              <a:avLst/>
              <a:gdLst>
                <a:gd name="T0" fmla="*/ 3 w 6"/>
                <a:gd name="T1" fmla="*/ 1 h 4"/>
                <a:gd name="T2" fmla="*/ 2 w 6"/>
                <a:gd name="T3" fmla="*/ 4 h 4"/>
                <a:gd name="T4" fmla="*/ 4 w 6"/>
                <a:gd name="T5" fmla="*/ 4 h 4"/>
                <a:gd name="T6" fmla="*/ 6 w 6"/>
                <a:gd name="T7" fmla="*/ 3 h 4"/>
                <a:gd name="T8" fmla="*/ 3 w 6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3" y="1"/>
                  </a:moveTo>
                  <a:cubicBezTo>
                    <a:pt x="3" y="0"/>
                    <a:pt x="0" y="3"/>
                    <a:pt x="2" y="4"/>
                  </a:cubicBezTo>
                  <a:cubicBezTo>
                    <a:pt x="3" y="4"/>
                    <a:pt x="3" y="3"/>
                    <a:pt x="4" y="4"/>
                  </a:cubicBezTo>
                  <a:cubicBezTo>
                    <a:pt x="5" y="4"/>
                    <a:pt x="6" y="4"/>
                    <a:pt x="6" y="3"/>
                  </a:cubicBezTo>
                  <a:cubicBezTo>
                    <a:pt x="6" y="2"/>
                    <a:pt x="3" y="2"/>
                    <a:pt x="3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" name="Freeform 332">
              <a:extLst>
                <a:ext uri="{FF2B5EF4-FFF2-40B4-BE49-F238E27FC236}">
                  <a16:creationId xmlns:a16="http://schemas.microsoft.com/office/drawing/2014/main" id="{F8DA71CB-E3F4-446E-A8FE-E857E28AFB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30438" y="2278063"/>
              <a:ext cx="68262" cy="50800"/>
            </a:xfrm>
            <a:custGeom>
              <a:avLst/>
              <a:gdLst>
                <a:gd name="T0" fmla="*/ 0 w 19"/>
                <a:gd name="T1" fmla="*/ 1 h 14"/>
                <a:gd name="T2" fmla="*/ 3 w 19"/>
                <a:gd name="T3" fmla="*/ 4 h 14"/>
                <a:gd name="T4" fmla="*/ 0 w 19"/>
                <a:gd name="T5" fmla="*/ 1 h 14"/>
                <a:gd name="T6" fmla="*/ 4 w 19"/>
                <a:gd name="T7" fmla="*/ 4 h 14"/>
                <a:gd name="T8" fmla="*/ 6 w 19"/>
                <a:gd name="T9" fmla="*/ 5 h 14"/>
                <a:gd name="T10" fmla="*/ 4 w 19"/>
                <a:gd name="T11" fmla="*/ 4 h 14"/>
                <a:gd name="T12" fmla="*/ 12 w 19"/>
                <a:gd name="T13" fmla="*/ 8 h 14"/>
                <a:gd name="T14" fmla="*/ 9 w 19"/>
                <a:gd name="T15" fmla="*/ 6 h 14"/>
                <a:gd name="T16" fmla="*/ 12 w 19"/>
                <a:gd name="T17" fmla="*/ 8 h 14"/>
                <a:gd name="T18" fmla="*/ 12 w 19"/>
                <a:gd name="T19" fmla="*/ 10 h 14"/>
                <a:gd name="T20" fmla="*/ 14 w 19"/>
                <a:gd name="T21" fmla="*/ 11 h 14"/>
                <a:gd name="T22" fmla="*/ 12 w 19"/>
                <a:gd name="T23" fmla="*/ 10 h 14"/>
                <a:gd name="T24" fmla="*/ 16 w 19"/>
                <a:gd name="T25" fmla="*/ 12 h 14"/>
                <a:gd name="T26" fmla="*/ 18 w 19"/>
                <a:gd name="T27" fmla="*/ 13 h 14"/>
                <a:gd name="T28" fmla="*/ 16 w 19"/>
                <a:gd name="T29" fmla="*/ 12 h 14"/>
                <a:gd name="T30" fmla="*/ 14 w 19"/>
                <a:gd name="T31" fmla="*/ 8 h 14"/>
                <a:gd name="T32" fmla="*/ 16 w 19"/>
                <a:gd name="T33" fmla="*/ 11 h 14"/>
                <a:gd name="T34" fmla="*/ 14 w 19"/>
                <a:gd name="T3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4">
                  <a:moveTo>
                    <a:pt x="0" y="1"/>
                  </a:moveTo>
                  <a:cubicBezTo>
                    <a:pt x="0" y="1"/>
                    <a:pt x="2" y="5"/>
                    <a:pt x="3" y="4"/>
                  </a:cubicBezTo>
                  <a:cubicBezTo>
                    <a:pt x="4" y="3"/>
                    <a:pt x="0" y="0"/>
                    <a:pt x="0" y="1"/>
                  </a:cubicBezTo>
                  <a:close/>
                  <a:moveTo>
                    <a:pt x="4" y="4"/>
                  </a:moveTo>
                  <a:cubicBezTo>
                    <a:pt x="4" y="4"/>
                    <a:pt x="6" y="5"/>
                    <a:pt x="6" y="5"/>
                  </a:cubicBezTo>
                  <a:cubicBezTo>
                    <a:pt x="7" y="5"/>
                    <a:pt x="4" y="3"/>
                    <a:pt x="4" y="4"/>
                  </a:cubicBezTo>
                  <a:close/>
                  <a:moveTo>
                    <a:pt x="12" y="8"/>
                  </a:moveTo>
                  <a:cubicBezTo>
                    <a:pt x="13" y="7"/>
                    <a:pt x="9" y="5"/>
                    <a:pt x="9" y="6"/>
                  </a:cubicBezTo>
                  <a:cubicBezTo>
                    <a:pt x="9" y="7"/>
                    <a:pt x="11" y="8"/>
                    <a:pt x="12" y="8"/>
                  </a:cubicBezTo>
                  <a:close/>
                  <a:moveTo>
                    <a:pt x="12" y="10"/>
                  </a:moveTo>
                  <a:cubicBezTo>
                    <a:pt x="12" y="11"/>
                    <a:pt x="13" y="12"/>
                    <a:pt x="14" y="11"/>
                  </a:cubicBezTo>
                  <a:cubicBezTo>
                    <a:pt x="15" y="11"/>
                    <a:pt x="11" y="9"/>
                    <a:pt x="12" y="10"/>
                  </a:cubicBezTo>
                  <a:close/>
                  <a:moveTo>
                    <a:pt x="16" y="12"/>
                  </a:moveTo>
                  <a:cubicBezTo>
                    <a:pt x="16" y="12"/>
                    <a:pt x="17" y="14"/>
                    <a:pt x="18" y="13"/>
                  </a:cubicBezTo>
                  <a:cubicBezTo>
                    <a:pt x="19" y="13"/>
                    <a:pt x="16" y="12"/>
                    <a:pt x="16" y="12"/>
                  </a:cubicBezTo>
                  <a:close/>
                  <a:moveTo>
                    <a:pt x="14" y="8"/>
                  </a:moveTo>
                  <a:cubicBezTo>
                    <a:pt x="13" y="9"/>
                    <a:pt x="16" y="11"/>
                    <a:pt x="16" y="11"/>
                  </a:cubicBezTo>
                  <a:cubicBezTo>
                    <a:pt x="16" y="11"/>
                    <a:pt x="14" y="7"/>
                    <a:pt x="14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" name="Freeform 333">
              <a:extLst>
                <a:ext uri="{FF2B5EF4-FFF2-40B4-BE49-F238E27FC236}">
                  <a16:creationId xmlns:a16="http://schemas.microsoft.com/office/drawing/2014/main" id="{8381B64B-DEAC-48EA-8EAB-39C2B76CF6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30438" y="2278063"/>
              <a:ext cx="68262" cy="50800"/>
            </a:xfrm>
            <a:custGeom>
              <a:avLst/>
              <a:gdLst>
                <a:gd name="T0" fmla="*/ 0 w 19"/>
                <a:gd name="T1" fmla="*/ 1 h 14"/>
                <a:gd name="T2" fmla="*/ 3 w 19"/>
                <a:gd name="T3" fmla="*/ 4 h 14"/>
                <a:gd name="T4" fmla="*/ 0 w 19"/>
                <a:gd name="T5" fmla="*/ 1 h 14"/>
                <a:gd name="T6" fmla="*/ 4 w 19"/>
                <a:gd name="T7" fmla="*/ 4 h 14"/>
                <a:gd name="T8" fmla="*/ 6 w 19"/>
                <a:gd name="T9" fmla="*/ 5 h 14"/>
                <a:gd name="T10" fmla="*/ 4 w 19"/>
                <a:gd name="T11" fmla="*/ 4 h 14"/>
                <a:gd name="T12" fmla="*/ 12 w 19"/>
                <a:gd name="T13" fmla="*/ 8 h 14"/>
                <a:gd name="T14" fmla="*/ 9 w 19"/>
                <a:gd name="T15" fmla="*/ 6 h 14"/>
                <a:gd name="T16" fmla="*/ 12 w 19"/>
                <a:gd name="T17" fmla="*/ 8 h 14"/>
                <a:gd name="T18" fmla="*/ 12 w 19"/>
                <a:gd name="T19" fmla="*/ 10 h 14"/>
                <a:gd name="T20" fmla="*/ 14 w 19"/>
                <a:gd name="T21" fmla="*/ 11 h 14"/>
                <a:gd name="T22" fmla="*/ 12 w 19"/>
                <a:gd name="T23" fmla="*/ 10 h 14"/>
                <a:gd name="T24" fmla="*/ 16 w 19"/>
                <a:gd name="T25" fmla="*/ 12 h 14"/>
                <a:gd name="T26" fmla="*/ 18 w 19"/>
                <a:gd name="T27" fmla="*/ 13 h 14"/>
                <a:gd name="T28" fmla="*/ 16 w 19"/>
                <a:gd name="T29" fmla="*/ 12 h 14"/>
                <a:gd name="T30" fmla="*/ 14 w 19"/>
                <a:gd name="T31" fmla="*/ 8 h 14"/>
                <a:gd name="T32" fmla="*/ 16 w 19"/>
                <a:gd name="T33" fmla="*/ 11 h 14"/>
                <a:gd name="T34" fmla="*/ 14 w 19"/>
                <a:gd name="T3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4">
                  <a:moveTo>
                    <a:pt x="0" y="1"/>
                  </a:moveTo>
                  <a:cubicBezTo>
                    <a:pt x="0" y="1"/>
                    <a:pt x="2" y="5"/>
                    <a:pt x="3" y="4"/>
                  </a:cubicBezTo>
                  <a:cubicBezTo>
                    <a:pt x="4" y="3"/>
                    <a:pt x="0" y="0"/>
                    <a:pt x="0" y="1"/>
                  </a:cubicBezTo>
                  <a:close/>
                  <a:moveTo>
                    <a:pt x="4" y="4"/>
                  </a:moveTo>
                  <a:cubicBezTo>
                    <a:pt x="4" y="4"/>
                    <a:pt x="6" y="5"/>
                    <a:pt x="6" y="5"/>
                  </a:cubicBezTo>
                  <a:cubicBezTo>
                    <a:pt x="7" y="5"/>
                    <a:pt x="4" y="3"/>
                    <a:pt x="4" y="4"/>
                  </a:cubicBezTo>
                  <a:close/>
                  <a:moveTo>
                    <a:pt x="12" y="8"/>
                  </a:moveTo>
                  <a:cubicBezTo>
                    <a:pt x="13" y="7"/>
                    <a:pt x="9" y="5"/>
                    <a:pt x="9" y="6"/>
                  </a:cubicBezTo>
                  <a:cubicBezTo>
                    <a:pt x="9" y="7"/>
                    <a:pt x="11" y="8"/>
                    <a:pt x="12" y="8"/>
                  </a:cubicBezTo>
                  <a:close/>
                  <a:moveTo>
                    <a:pt x="12" y="10"/>
                  </a:moveTo>
                  <a:cubicBezTo>
                    <a:pt x="12" y="11"/>
                    <a:pt x="13" y="12"/>
                    <a:pt x="14" y="11"/>
                  </a:cubicBezTo>
                  <a:cubicBezTo>
                    <a:pt x="15" y="11"/>
                    <a:pt x="11" y="9"/>
                    <a:pt x="12" y="10"/>
                  </a:cubicBezTo>
                  <a:close/>
                  <a:moveTo>
                    <a:pt x="16" y="12"/>
                  </a:moveTo>
                  <a:cubicBezTo>
                    <a:pt x="16" y="12"/>
                    <a:pt x="17" y="14"/>
                    <a:pt x="18" y="13"/>
                  </a:cubicBezTo>
                  <a:cubicBezTo>
                    <a:pt x="19" y="13"/>
                    <a:pt x="16" y="12"/>
                    <a:pt x="16" y="12"/>
                  </a:cubicBezTo>
                  <a:close/>
                  <a:moveTo>
                    <a:pt x="14" y="8"/>
                  </a:moveTo>
                  <a:cubicBezTo>
                    <a:pt x="13" y="9"/>
                    <a:pt x="16" y="11"/>
                    <a:pt x="16" y="11"/>
                  </a:cubicBezTo>
                  <a:cubicBezTo>
                    <a:pt x="16" y="11"/>
                    <a:pt x="14" y="7"/>
                    <a:pt x="14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" name="Freeform 334">
              <a:extLst>
                <a:ext uri="{FF2B5EF4-FFF2-40B4-BE49-F238E27FC236}">
                  <a16:creationId xmlns:a16="http://schemas.microsoft.com/office/drawing/2014/main" id="{2F9B4DC4-0653-4F8B-B6DC-05AB3FEE1D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584450" y="2325688"/>
              <a:ext cx="342900" cy="301625"/>
            </a:xfrm>
            <a:custGeom>
              <a:avLst/>
              <a:gdLst>
                <a:gd name="T0" fmla="*/ 94 w 95"/>
                <a:gd name="T1" fmla="*/ 37 h 84"/>
                <a:gd name="T2" fmla="*/ 90 w 95"/>
                <a:gd name="T3" fmla="*/ 33 h 84"/>
                <a:gd name="T4" fmla="*/ 87 w 95"/>
                <a:gd name="T5" fmla="*/ 28 h 84"/>
                <a:gd name="T6" fmla="*/ 85 w 95"/>
                <a:gd name="T7" fmla="*/ 25 h 84"/>
                <a:gd name="T8" fmla="*/ 78 w 95"/>
                <a:gd name="T9" fmla="*/ 19 h 84"/>
                <a:gd name="T10" fmla="*/ 76 w 95"/>
                <a:gd name="T11" fmla="*/ 11 h 84"/>
                <a:gd name="T12" fmla="*/ 71 w 95"/>
                <a:gd name="T13" fmla="*/ 6 h 84"/>
                <a:gd name="T14" fmla="*/ 68 w 95"/>
                <a:gd name="T15" fmla="*/ 2 h 84"/>
                <a:gd name="T16" fmla="*/ 67 w 95"/>
                <a:gd name="T17" fmla="*/ 10 h 84"/>
                <a:gd name="T18" fmla="*/ 61 w 95"/>
                <a:gd name="T19" fmla="*/ 15 h 84"/>
                <a:gd name="T20" fmla="*/ 54 w 95"/>
                <a:gd name="T21" fmla="*/ 12 h 84"/>
                <a:gd name="T22" fmla="*/ 53 w 95"/>
                <a:gd name="T23" fmla="*/ 7 h 84"/>
                <a:gd name="T24" fmla="*/ 55 w 95"/>
                <a:gd name="T25" fmla="*/ 3 h 84"/>
                <a:gd name="T26" fmla="*/ 52 w 95"/>
                <a:gd name="T27" fmla="*/ 3 h 84"/>
                <a:gd name="T28" fmla="*/ 46 w 95"/>
                <a:gd name="T29" fmla="*/ 2 h 84"/>
                <a:gd name="T30" fmla="*/ 40 w 95"/>
                <a:gd name="T31" fmla="*/ 6 h 84"/>
                <a:gd name="T32" fmla="*/ 38 w 95"/>
                <a:gd name="T33" fmla="*/ 10 h 84"/>
                <a:gd name="T34" fmla="*/ 34 w 95"/>
                <a:gd name="T35" fmla="*/ 8 h 84"/>
                <a:gd name="T36" fmla="*/ 30 w 95"/>
                <a:gd name="T37" fmla="*/ 9 h 84"/>
                <a:gd name="T38" fmla="*/ 27 w 95"/>
                <a:gd name="T39" fmla="*/ 11 h 84"/>
                <a:gd name="T40" fmla="*/ 25 w 95"/>
                <a:gd name="T41" fmla="*/ 15 h 84"/>
                <a:gd name="T42" fmla="*/ 22 w 95"/>
                <a:gd name="T43" fmla="*/ 15 h 84"/>
                <a:gd name="T44" fmla="*/ 14 w 95"/>
                <a:gd name="T45" fmla="*/ 22 h 84"/>
                <a:gd name="T46" fmla="*/ 7 w 95"/>
                <a:gd name="T47" fmla="*/ 25 h 84"/>
                <a:gd name="T48" fmla="*/ 3 w 95"/>
                <a:gd name="T49" fmla="*/ 26 h 84"/>
                <a:gd name="T50" fmla="*/ 1 w 95"/>
                <a:gd name="T51" fmla="*/ 34 h 84"/>
                <a:gd name="T52" fmla="*/ 2 w 95"/>
                <a:gd name="T53" fmla="*/ 38 h 84"/>
                <a:gd name="T54" fmla="*/ 4 w 95"/>
                <a:gd name="T55" fmla="*/ 46 h 84"/>
                <a:gd name="T56" fmla="*/ 5 w 95"/>
                <a:gd name="T57" fmla="*/ 57 h 84"/>
                <a:gd name="T58" fmla="*/ 11 w 95"/>
                <a:gd name="T59" fmla="*/ 60 h 84"/>
                <a:gd name="T60" fmla="*/ 21 w 95"/>
                <a:gd name="T61" fmla="*/ 57 h 84"/>
                <a:gd name="T62" fmla="*/ 32 w 95"/>
                <a:gd name="T63" fmla="*/ 53 h 84"/>
                <a:gd name="T64" fmla="*/ 45 w 95"/>
                <a:gd name="T65" fmla="*/ 52 h 84"/>
                <a:gd name="T66" fmla="*/ 49 w 95"/>
                <a:gd name="T67" fmla="*/ 55 h 84"/>
                <a:gd name="T68" fmla="*/ 54 w 95"/>
                <a:gd name="T69" fmla="*/ 59 h 84"/>
                <a:gd name="T70" fmla="*/ 57 w 95"/>
                <a:gd name="T71" fmla="*/ 58 h 84"/>
                <a:gd name="T72" fmla="*/ 59 w 95"/>
                <a:gd name="T73" fmla="*/ 59 h 84"/>
                <a:gd name="T74" fmla="*/ 63 w 95"/>
                <a:gd name="T75" fmla="*/ 65 h 84"/>
                <a:gd name="T76" fmla="*/ 71 w 95"/>
                <a:gd name="T77" fmla="*/ 70 h 84"/>
                <a:gd name="T78" fmla="*/ 75 w 95"/>
                <a:gd name="T79" fmla="*/ 70 h 84"/>
                <a:gd name="T80" fmla="*/ 78 w 95"/>
                <a:gd name="T81" fmla="*/ 71 h 84"/>
                <a:gd name="T82" fmla="*/ 86 w 95"/>
                <a:gd name="T83" fmla="*/ 68 h 84"/>
                <a:gd name="T84" fmla="*/ 91 w 95"/>
                <a:gd name="T85" fmla="*/ 54 h 84"/>
                <a:gd name="T86" fmla="*/ 94 w 95"/>
                <a:gd name="T87" fmla="*/ 47 h 84"/>
                <a:gd name="T88" fmla="*/ 43 w 95"/>
                <a:gd name="T89" fmla="*/ 2 h 84"/>
                <a:gd name="T90" fmla="*/ 55 w 95"/>
                <a:gd name="T91" fmla="*/ 63 h 84"/>
                <a:gd name="T92" fmla="*/ 78 w 95"/>
                <a:gd name="T93" fmla="*/ 77 h 84"/>
                <a:gd name="T94" fmla="*/ 78 w 95"/>
                <a:gd name="T95" fmla="*/ 84 h 84"/>
                <a:gd name="T96" fmla="*/ 81 w 95"/>
                <a:gd name="T97" fmla="*/ 82 h 84"/>
                <a:gd name="T98" fmla="*/ 78 w 95"/>
                <a:gd name="T99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5" h="84">
                  <a:moveTo>
                    <a:pt x="95" y="42"/>
                  </a:moveTo>
                  <a:cubicBezTo>
                    <a:pt x="95" y="42"/>
                    <a:pt x="95" y="40"/>
                    <a:pt x="94" y="40"/>
                  </a:cubicBezTo>
                  <a:cubicBezTo>
                    <a:pt x="94" y="41"/>
                    <a:pt x="94" y="38"/>
                    <a:pt x="94" y="37"/>
                  </a:cubicBezTo>
                  <a:cubicBezTo>
                    <a:pt x="94" y="35"/>
                    <a:pt x="94" y="35"/>
                    <a:pt x="94" y="36"/>
                  </a:cubicBezTo>
                  <a:cubicBezTo>
                    <a:pt x="93" y="37"/>
                    <a:pt x="92" y="35"/>
                    <a:pt x="92" y="34"/>
                  </a:cubicBezTo>
                  <a:cubicBezTo>
                    <a:pt x="92" y="34"/>
                    <a:pt x="91" y="32"/>
                    <a:pt x="90" y="33"/>
                  </a:cubicBezTo>
                  <a:cubicBezTo>
                    <a:pt x="89" y="33"/>
                    <a:pt x="90" y="31"/>
                    <a:pt x="89" y="31"/>
                  </a:cubicBezTo>
                  <a:cubicBezTo>
                    <a:pt x="88" y="32"/>
                    <a:pt x="88" y="30"/>
                    <a:pt x="88" y="29"/>
                  </a:cubicBezTo>
                  <a:cubicBezTo>
                    <a:pt x="88" y="28"/>
                    <a:pt x="88" y="29"/>
                    <a:pt x="87" y="28"/>
                  </a:cubicBezTo>
                  <a:cubicBezTo>
                    <a:pt x="87" y="28"/>
                    <a:pt x="87" y="28"/>
                    <a:pt x="86" y="28"/>
                  </a:cubicBezTo>
                  <a:cubicBezTo>
                    <a:pt x="85" y="29"/>
                    <a:pt x="85" y="27"/>
                    <a:pt x="85" y="27"/>
                  </a:cubicBezTo>
                  <a:cubicBezTo>
                    <a:pt x="86" y="26"/>
                    <a:pt x="85" y="26"/>
                    <a:pt x="85" y="25"/>
                  </a:cubicBezTo>
                  <a:cubicBezTo>
                    <a:pt x="84" y="24"/>
                    <a:pt x="84" y="24"/>
                    <a:pt x="84" y="23"/>
                  </a:cubicBezTo>
                  <a:cubicBezTo>
                    <a:pt x="84" y="23"/>
                    <a:pt x="79" y="20"/>
                    <a:pt x="78" y="20"/>
                  </a:cubicBezTo>
                  <a:cubicBezTo>
                    <a:pt x="77" y="20"/>
                    <a:pt x="78" y="19"/>
                    <a:pt x="78" y="19"/>
                  </a:cubicBezTo>
                  <a:cubicBezTo>
                    <a:pt x="77" y="18"/>
                    <a:pt x="77" y="17"/>
                    <a:pt x="77" y="16"/>
                  </a:cubicBezTo>
                  <a:cubicBezTo>
                    <a:pt x="77" y="15"/>
                    <a:pt x="76" y="14"/>
                    <a:pt x="76" y="13"/>
                  </a:cubicBezTo>
                  <a:cubicBezTo>
                    <a:pt x="76" y="12"/>
                    <a:pt x="75" y="12"/>
                    <a:pt x="76" y="11"/>
                  </a:cubicBezTo>
                  <a:cubicBezTo>
                    <a:pt x="76" y="9"/>
                    <a:pt x="74" y="9"/>
                    <a:pt x="74" y="9"/>
                  </a:cubicBezTo>
                  <a:cubicBezTo>
                    <a:pt x="74" y="8"/>
                    <a:pt x="73" y="9"/>
                    <a:pt x="72" y="9"/>
                  </a:cubicBezTo>
                  <a:cubicBezTo>
                    <a:pt x="71" y="9"/>
                    <a:pt x="71" y="8"/>
                    <a:pt x="71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70" y="2"/>
                    <a:pt x="70" y="0"/>
                    <a:pt x="69" y="0"/>
                  </a:cubicBezTo>
                  <a:cubicBezTo>
                    <a:pt x="69" y="0"/>
                    <a:pt x="68" y="1"/>
                    <a:pt x="68" y="2"/>
                  </a:cubicBezTo>
                  <a:cubicBezTo>
                    <a:pt x="68" y="2"/>
                    <a:pt x="68" y="3"/>
                    <a:pt x="67" y="3"/>
                  </a:cubicBezTo>
                  <a:cubicBezTo>
                    <a:pt x="67" y="4"/>
                    <a:pt x="68" y="5"/>
                    <a:pt x="67" y="6"/>
                  </a:cubicBezTo>
                  <a:cubicBezTo>
                    <a:pt x="66" y="7"/>
                    <a:pt x="67" y="9"/>
                    <a:pt x="67" y="10"/>
                  </a:cubicBezTo>
                  <a:cubicBezTo>
                    <a:pt x="67" y="11"/>
                    <a:pt x="67" y="13"/>
                    <a:pt x="66" y="14"/>
                  </a:cubicBezTo>
                  <a:cubicBezTo>
                    <a:pt x="65" y="15"/>
                    <a:pt x="65" y="16"/>
                    <a:pt x="64" y="16"/>
                  </a:cubicBezTo>
                  <a:cubicBezTo>
                    <a:pt x="63" y="17"/>
                    <a:pt x="61" y="16"/>
                    <a:pt x="61" y="15"/>
                  </a:cubicBezTo>
                  <a:cubicBezTo>
                    <a:pt x="61" y="15"/>
                    <a:pt x="60" y="14"/>
                    <a:pt x="59" y="14"/>
                  </a:cubicBezTo>
                  <a:cubicBezTo>
                    <a:pt x="58" y="14"/>
                    <a:pt x="58" y="13"/>
                    <a:pt x="57" y="12"/>
                  </a:cubicBezTo>
                  <a:cubicBezTo>
                    <a:pt x="56" y="12"/>
                    <a:pt x="55" y="13"/>
                    <a:pt x="54" y="12"/>
                  </a:cubicBezTo>
                  <a:cubicBezTo>
                    <a:pt x="54" y="11"/>
                    <a:pt x="54" y="10"/>
                    <a:pt x="53" y="10"/>
                  </a:cubicBezTo>
                  <a:cubicBezTo>
                    <a:pt x="52" y="9"/>
                    <a:pt x="52" y="9"/>
                    <a:pt x="53" y="9"/>
                  </a:cubicBezTo>
                  <a:cubicBezTo>
                    <a:pt x="54" y="8"/>
                    <a:pt x="54" y="7"/>
                    <a:pt x="53" y="7"/>
                  </a:cubicBezTo>
                  <a:cubicBezTo>
                    <a:pt x="53" y="6"/>
                    <a:pt x="54" y="6"/>
                    <a:pt x="55" y="6"/>
                  </a:cubicBezTo>
                  <a:cubicBezTo>
                    <a:pt x="56" y="5"/>
                    <a:pt x="55" y="4"/>
                    <a:pt x="56" y="4"/>
                  </a:cubicBezTo>
                  <a:cubicBezTo>
                    <a:pt x="56" y="4"/>
                    <a:pt x="56" y="3"/>
                    <a:pt x="55" y="3"/>
                  </a:cubicBezTo>
                  <a:cubicBezTo>
                    <a:pt x="54" y="3"/>
                    <a:pt x="55" y="4"/>
                    <a:pt x="54" y="4"/>
                  </a:cubicBezTo>
                  <a:cubicBezTo>
                    <a:pt x="54" y="4"/>
                    <a:pt x="54" y="3"/>
                    <a:pt x="53" y="3"/>
                  </a:cubicBezTo>
                  <a:cubicBezTo>
                    <a:pt x="53" y="3"/>
                    <a:pt x="52" y="4"/>
                    <a:pt x="52" y="3"/>
                  </a:cubicBezTo>
                  <a:cubicBezTo>
                    <a:pt x="51" y="3"/>
                    <a:pt x="48" y="2"/>
                    <a:pt x="47" y="2"/>
                  </a:cubicBezTo>
                  <a:cubicBezTo>
                    <a:pt x="46" y="2"/>
                    <a:pt x="46" y="0"/>
                    <a:pt x="45" y="1"/>
                  </a:cubicBezTo>
                  <a:cubicBezTo>
                    <a:pt x="44" y="1"/>
                    <a:pt x="45" y="1"/>
                    <a:pt x="46" y="2"/>
                  </a:cubicBezTo>
                  <a:cubicBezTo>
                    <a:pt x="47" y="3"/>
                    <a:pt x="43" y="4"/>
                    <a:pt x="42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1" y="4"/>
                    <a:pt x="41" y="5"/>
                    <a:pt x="40" y="6"/>
                  </a:cubicBezTo>
                  <a:cubicBezTo>
                    <a:pt x="39" y="7"/>
                    <a:pt x="40" y="7"/>
                    <a:pt x="39" y="8"/>
                  </a:cubicBezTo>
                  <a:cubicBezTo>
                    <a:pt x="38" y="8"/>
                    <a:pt x="38" y="9"/>
                    <a:pt x="39" y="10"/>
                  </a:cubicBezTo>
                  <a:cubicBezTo>
                    <a:pt x="40" y="11"/>
                    <a:pt x="39" y="11"/>
                    <a:pt x="38" y="10"/>
                  </a:cubicBezTo>
                  <a:cubicBezTo>
                    <a:pt x="37" y="9"/>
                    <a:pt x="36" y="9"/>
                    <a:pt x="36" y="10"/>
                  </a:cubicBezTo>
                  <a:cubicBezTo>
                    <a:pt x="36" y="11"/>
                    <a:pt x="35" y="11"/>
                    <a:pt x="36" y="10"/>
                  </a:cubicBezTo>
                  <a:cubicBezTo>
                    <a:pt x="36" y="9"/>
                    <a:pt x="35" y="9"/>
                    <a:pt x="34" y="8"/>
                  </a:cubicBezTo>
                  <a:cubicBezTo>
                    <a:pt x="34" y="8"/>
                    <a:pt x="33" y="7"/>
                    <a:pt x="32" y="7"/>
                  </a:cubicBezTo>
                  <a:cubicBezTo>
                    <a:pt x="32" y="7"/>
                    <a:pt x="32" y="8"/>
                    <a:pt x="31" y="8"/>
                  </a:cubicBezTo>
                  <a:cubicBezTo>
                    <a:pt x="30" y="8"/>
                    <a:pt x="30" y="8"/>
                    <a:pt x="30" y="9"/>
                  </a:cubicBezTo>
                  <a:cubicBezTo>
                    <a:pt x="30" y="10"/>
                    <a:pt x="29" y="9"/>
                    <a:pt x="28" y="9"/>
                  </a:cubicBezTo>
                  <a:cubicBezTo>
                    <a:pt x="28" y="9"/>
                    <a:pt x="28" y="10"/>
                    <a:pt x="28" y="10"/>
                  </a:cubicBezTo>
                  <a:cubicBezTo>
                    <a:pt x="28" y="10"/>
                    <a:pt x="28" y="11"/>
                    <a:pt x="27" y="11"/>
                  </a:cubicBezTo>
                  <a:cubicBezTo>
                    <a:pt x="26" y="11"/>
                    <a:pt x="26" y="12"/>
                    <a:pt x="27" y="13"/>
                  </a:cubicBezTo>
                  <a:cubicBezTo>
                    <a:pt x="27" y="14"/>
                    <a:pt x="26" y="13"/>
                    <a:pt x="25" y="13"/>
                  </a:cubicBezTo>
                  <a:cubicBezTo>
                    <a:pt x="24" y="13"/>
                    <a:pt x="25" y="14"/>
                    <a:pt x="25" y="15"/>
                  </a:cubicBezTo>
                  <a:cubicBezTo>
                    <a:pt x="25" y="16"/>
                    <a:pt x="25" y="15"/>
                    <a:pt x="24" y="16"/>
                  </a:cubicBezTo>
                  <a:cubicBezTo>
                    <a:pt x="24" y="16"/>
                    <a:pt x="24" y="15"/>
                    <a:pt x="24" y="14"/>
                  </a:cubicBezTo>
                  <a:cubicBezTo>
                    <a:pt x="24" y="13"/>
                    <a:pt x="23" y="14"/>
                    <a:pt x="22" y="15"/>
                  </a:cubicBezTo>
                  <a:cubicBezTo>
                    <a:pt x="21" y="16"/>
                    <a:pt x="22" y="17"/>
                    <a:pt x="22" y="18"/>
                  </a:cubicBezTo>
                  <a:cubicBezTo>
                    <a:pt x="21" y="18"/>
                    <a:pt x="19" y="20"/>
                    <a:pt x="18" y="21"/>
                  </a:cubicBezTo>
                  <a:cubicBezTo>
                    <a:pt x="17" y="22"/>
                    <a:pt x="15" y="22"/>
                    <a:pt x="14" y="22"/>
                  </a:cubicBezTo>
                  <a:cubicBezTo>
                    <a:pt x="13" y="23"/>
                    <a:pt x="13" y="22"/>
                    <a:pt x="12" y="23"/>
                  </a:cubicBezTo>
                  <a:cubicBezTo>
                    <a:pt x="11" y="23"/>
                    <a:pt x="10" y="25"/>
                    <a:pt x="10" y="24"/>
                  </a:cubicBezTo>
                  <a:cubicBezTo>
                    <a:pt x="10" y="23"/>
                    <a:pt x="8" y="24"/>
                    <a:pt x="7" y="25"/>
                  </a:cubicBezTo>
                  <a:cubicBezTo>
                    <a:pt x="6" y="25"/>
                    <a:pt x="5" y="26"/>
                    <a:pt x="4" y="26"/>
                  </a:cubicBezTo>
                  <a:cubicBezTo>
                    <a:pt x="3" y="26"/>
                    <a:pt x="3" y="28"/>
                    <a:pt x="3" y="28"/>
                  </a:cubicBezTo>
                  <a:cubicBezTo>
                    <a:pt x="2" y="28"/>
                    <a:pt x="3" y="27"/>
                    <a:pt x="3" y="26"/>
                  </a:cubicBezTo>
                  <a:cubicBezTo>
                    <a:pt x="3" y="26"/>
                    <a:pt x="2" y="27"/>
                    <a:pt x="1" y="28"/>
                  </a:cubicBezTo>
                  <a:cubicBezTo>
                    <a:pt x="1" y="29"/>
                    <a:pt x="2" y="30"/>
                    <a:pt x="1" y="31"/>
                  </a:cubicBezTo>
                  <a:cubicBezTo>
                    <a:pt x="1" y="32"/>
                    <a:pt x="0" y="33"/>
                    <a:pt x="1" y="34"/>
                  </a:cubicBezTo>
                  <a:cubicBezTo>
                    <a:pt x="2" y="36"/>
                    <a:pt x="3" y="37"/>
                    <a:pt x="2" y="38"/>
                  </a:cubicBezTo>
                  <a:cubicBezTo>
                    <a:pt x="2" y="38"/>
                    <a:pt x="1" y="36"/>
                    <a:pt x="1" y="36"/>
                  </a:cubicBezTo>
                  <a:cubicBezTo>
                    <a:pt x="1" y="37"/>
                    <a:pt x="2" y="38"/>
                    <a:pt x="2" y="38"/>
                  </a:cubicBezTo>
                  <a:cubicBezTo>
                    <a:pt x="1" y="38"/>
                    <a:pt x="0" y="36"/>
                    <a:pt x="0" y="37"/>
                  </a:cubicBezTo>
                  <a:cubicBezTo>
                    <a:pt x="0" y="37"/>
                    <a:pt x="2" y="41"/>
                    <a:pt x="2" y="42"/>
                  </a:cubicBezTo>
                  <a:cubicBezTo>
                    <a:pt x="2" y="43"/>
                    <a:pt x="4" y="45"/>
                    <a:pt x="4" y="46"/>
                  </a:cubicBezTo>
                  <a:cubicBezTo>
                    <a:pt x="4" y="48"/>
                    <a:pt x="6" y="51"/>
                    <a:pt x="6" y="52"/>
                  </a:cubicBezTo>
                  <a:cubicBezTo>
                    <a:pt x="7" y="52"/>
                    <a:pt x="6" y="53"/>
                    <a:pt x="6" y="55"/>
                  </a:cubicBezTo>
                  <a:cubicBezTo>
                    <a:pt x="6" y="56"/>
                    <a:pt x="5" y="57"/>
                    <a:pt x="5" y="57"/>
                  </a:cubicBezTo>
                  <a:cubicBezTo>
                    <a:pt x="4" y="57"/>
                    <a:pt x="4" y="58"/>
                    <a:pt x="5" y="58"/>
                  </a:cubicBezTo>
                  <a:cubicBezTo>
                    <a:pt x="6" y="58"/>
                    <a:pt x="6" y="59"/>
                    <a:pt x="7" y="60"/>
                  </a:cubicBezTo>
                  <a:cubicBezTo>
                    <a:pt x="8" y="60"/>
                    <a:pt x="11" y="60"/>
                    <a:pt x="11" y="60"/>
                  </a:cubicBezTo>
                  <a:cubicBezTo>
                    <a:pt x="12" y="60"/>
                    <a:pt x="13" y="59"/>
                    <a:pt x="14" y="59"/>
                  </a:cubicBezTo>
                  <a:cubicBezTo>
                    <a:pt x="15" y="59"/>
                    <a:pt x="15" y="58"/>
                    <a:pt x="15" y="58"/>
                  </a:cubicBezTo>
                  <a:cubicBezTo>
                    <a:pt x="16" y="57"/>
                    <a:pt x="19" y="57"/>
                    <a:pt x="21" y="57"/>
                  </a:cubicBezTo>
                  <a:cubicBezTo>
                    <a:pt x="24" y="57"/>
                    <a:pt x="25" y="57"/>
                    <a:pt x="26" y="56"/>
                  </a:cubicBezTo>
                  <a:cubicBezTo>
                    <a:pt x="26" y="55"/>
                    <a:pt x="28" y="54"/>
                    <a:pt x="29" y="54"/>
                  </a:cubicBezTo>
                  <a:cubicBezTo>
                    <a:pt x="30" y="53"/>
                    <a:pt x="30" y="53"/>
                    <a:pt x="32" y="53"/>
                  </a:cubicBezTo>
                  <a:cubicBezTo>
                    <a:pt x="34" y="53"/>
                    <a:pt x="36" y="52"/>
                    <a:pt x="37" y="52"/>
                  </a:cubicBezTo>
                  <a:cubicBezTo>
                    <a:pt x="39" y="51"/>
                    <a:pt x="41" y="51"/>
                    <a:pt x="42" y="51"/>
                  </a:cubicBezTo>
                  <a:cubicBezTo>
                    <a:pt x="44" y="51"/>
                    <a:pt x="44" y="53"/>
                    <a:pt x="45" y="52"/>
                  </a:cubicBezTo>
                  <a:cubicBezTo>
                    <a:pt x="47" y="52"/>
                    <a:pt x="47" y="53"/>
                    <a:pt x="48" y="53"/>
                  </a:cubicBezTo>
                  <a:cubicBezTo>
                    <a:pt x="49" y="53"/>
                    <a:pt x="48" y="53"/>
                    <a:pt x="49" y="53"/>
                  </a:cubicBezTo>
                  <a:cubicBezTo>
                    <a:pt x="50" y="54"/>
                    <a:pt x="50" y="54"/>
                    <a:pt x="49" y="55"/>
                  </a:cubicBezTo>
                  <a:cubicBezTo>
                    <a:pt x="49" y="56"/>
                    <a:pt x="50" y="55"/>
                    <a:pt x="51" y="57"/>
                  </a:cubicBezTo>
                  <a:cubicBezTo>
                    <a:pt x="52" y="58"/>
                    <a:pt x="51" y="58"/>
                    <a:pt x="52" y="59"/>
                  </a:cubicBezTo>
                  <a:cubicBezTo>
                    <a:pt x="53" y="60"/>
                    <a:pt x="53" y="60"/>
                    <a:pt x="54" y="59"/>
                  </a:cubicBezTo>
                  <a:cubicBezTo>
                    <a:pt x="55" y="57"/>
                    <a:pt x="56" y="58"/>
                    <a:pt x="56" y="57"/>
                  </a:cubicBezTo>
                  <a:cubicBezTo>
                    <a:pt x="56" y="56"/>
                    <a:pt x="57" y="54"/>
                    <a:pt x="58" y="55"/>
                  </a:cubicBezTo>
                  <a:cubicBezTo>
                    <a:pt x="59" y="56"/>
                    <a:pt x="58" y="56"/>
                    <a:pt x="57" y="58"/>
                  </a:cubicBezTo>
                  <a:cubicBezTo>
                    <a:pt x="57" y="61"/>
                    <a:pt x="56" y="59"/>
                    <a:pt x="56" y="60"/>
                  </a:cubicBezTo>
                  <a:cubicBezTo>
                    <a:pt x="56" y="61"/>
                    <a:pt x="58" y="61"/>
                    <a:pt x="58" y="60"/>
                  </a:cubicBezTo>
                  <a:cubicBezTo>
                    <a:pt x="58" y="59"/>
                    <a:pt x="58" y="58"/>
                    <a:pt x="59" y="59"/>
                  </a:cubicBezTo>
                  <a:cubicBezTo>
                    <a:pt x="60" y="60"/>
                    <a:pt x="59" y="61"/>
                    <a:pt x="59" y="62"/>
                  </a:cubicBezTo>
                  <a:cubicBezTo>
                    <a:pt x="59" y="62"/>
                    <a:pt x="60" y="62"/>
                    <a:pt x="61" y="62"/>
                  </a:cubicBezTo>
                  <a:cubicBezTo>
                    <a:pt x="62" y="62"/>
                    <a:pt x="63" y="64"/>
                    <a:pt x="63" y="65"/>
                  </a:cubicBezTo>
                  <a:cubicBezTo>
                    <a:pt x="62" y="66"/>
                    <a:pt x="62" y="67"/>
                    <a:pt x="64" y="68"/>
                  </a:cubicBezTo>
                  <a:cubicBezTo>
                    <a:pt x="66" y="69"/>
                    <a:pt x="65" y="69"/>
                    <a:pt x="66" y="69"/>
                  </a:cubicBezTo>
                  <a:cubicBezTo>
                    <a:pt x="67" y="69"/>
                    <a:pt x="70" y="70"/>
                    <a:pt x="71" y="70"/>
                  </a:cubicBezTo>
                  <a:cubicBezTo>
                    <a:pt x="72" y="71"/>
                    <a:pt x="73" y="70"/>
                    <a:pt x="74" y="69"/>
                  </a:cubicBezTo>
                  <a:cubicBezTo>
                    <a:pt x="74" y="68"/>
                    <a:pt x="75" y="69"/>
                    <a:pt x="75" y="69"/>
                  </a:cubicBezTo>
                  <a:cubicBezTo>
                    <a:pt x="74" y="70"/>
                    <a:pt x="75" y="70"/>
                    <a:pt x="75" y="70"/>
                  </a:cubicBezTo>
                  <a:cubicBezTo>
                    <a:pt x="75" y="69"/>
                    <a:pt x="76" y="69"/>
                    <a:pt x="76" y="69"/>
                  </a:cubicBezTo>
                  <a:cubicBezTo>
                    <a:pt x="76" y="70"/>
                    <a:pt x="77" y="70"/>
                    <a:pt x="77" y="71"/>
                  </a:cubicBezTo>
                  <a:cubicBezTo>
                    <a:pt x="78" y="71"/>
                    <a:pt x="78" y="72"/>
                    <a:pt x="78" y="71"/>
                  </a:cubicBezTo>
                  <a:cubicBezTo>
                    <a:pt x="78" y="71"/>
                    <a:pt x="78" y="70"/>
                    <a:pt x="79" y="70"/>
                  </a:cubicBezTo>
                  <a:cubicBezTo>
                    <a:pt x="80" y="70"/>
                    <a:pt x="80" y="69"/>
                    <a:pt x="81" y="68"/>
                  </a:cubicBezTo>
                  <a:cubicBezTo>
                    <a:pt x="82" y="68"/>
                    <a:pt x="86" y="68"/>
                    <a:pt x="86" y="68"/>
                  </a:cubicBezTo>
                  <a:cubicBezTo>
                    <a:pt x="87" y="68"/>
                    <a:pt x="87" y="64"/>
                    <a:pt x="87" y="63"/>
                  </a:cubicBezTo>
                  <a:cubicBezTo>
                    <a:pt x="87" y="61"/>
                    <a:pt x="89" y="61"/>
                    <a:pt x="89" y="59"/>
                  </a:cubicBezTo>
                  <a:cubicBezTo>
                    <a:pt x="89" y="58"/>
                    <a:pt x="91" y="54"/>
                    <a:pt x="91" y="54"/>
                  </a:cubicBezTo>
                  <a:cubicBezTo>
                    <a:pt x="92" y="54"/>
                    <a:pt x="93" y="54"/>
                    <a:pt x="93" y="53"/>
                  </a:cubicBezTo>
                  <a:cubicBezTo>
                    <a:pt x="93" y="52"/>
                    <a:pt x="94" y="51"/>
                    <a:pt x="94" y="49"/>
                  </a:cubicBezTo>
                  <a:cubicBezTo>
                    <a:pt x="94" y="48"/>
                    <a:pt x="95" y="47"/>
                    <a:pt x="94" y="47"/>
                  </a:cubicBezTo>
                  <a:cubicBezTo>
                    <a:pt x="94" y="46"/>
                    <a:pt x="94" y="45"/>
                    <a:pt x="95" y="44"/>
                  </a:cubicBezTo>
                  <a:cubicBezTo>
                    <a:pt x="95" y="43"/>
                    <a:pt x="94" y="42"/>
                    <a:pt x="95" y="42"/>
                  </a:cubicBezTo>
                  <a:close/>
                  <a:moveTo>
                    <a:pt x="43" y="2"/>
                  </a:moveTo>
                  <a:cubicBezTo>
                    <a:pt x="43" y="1"/>
                    <a:pt x="39" y="2"/>
                    <a:pt x="40" y="2"/>
                  </a:cubicBezTo>
                  <a:cubicBezTo>
                    <a:pt x="41" y="3"/>
                    <a:pt x="43" y="2"/>
                    <a:pt x="43" y="2"/>
                  </a:cubicBezTo>
                  <a:close/>
                  <a:moveTo>
                    <a:pt x="55" y="63"/>
                  </a:moveTo>
                  <a:cubicBezTo>
                    <a:pt x="55" y="63"/>
                    <a:pt x="57" y="63"/>
                    <a:pt x="58" y="62"/>
                  </a:cubicBezTo>
                  <a:cubicBezTo>
                    <a:pt x="58" y="62"/>
                    <a:pt x="54" y="62"/>
                    <a:pt x="55" y="63"/>
                  </a:cubicBezTo>
                  <a:close/>
                  <a:moveTo>
                    <a:pt x="78" y="77"/>
                  </a:moveTo>
                  <a:cubicBezTo>
                    <a:pt x="77" y="77"/>
                    <a:pt x="75" y="76"/>
                    <a:pt x="74" y="76"/>
                  </a:cubicBezTo>
                  <a:cubicBezTo>
                    <a:pt x="73" y="76"/>
                    <a:pt x="76" y="80"/>
                    <a:pt x="75" y="81"/>
                  </a:cubicBezTo>
                  <a:cubicBezTo>
                    <a:pt x="74" y="82"/>
                    <a:pt x="77" y="84"/>
                    <a:pt x="78" y="84"/>
                  </a:cubicBezTo>
                  <a:cubicBezTo>
                    <a:pt x="79" y="84"/>
                    <a:pt x="79" y="83"/>
                    <a:pt x="80" y="83"/>
                  </a:cubicBezTo>
                  <a:cubicBezTo>
                    <a:pt x="80" y="83"/>
                    <a:pt x="80" y="83"/>
                    <a:pt x="80" y="82"/>
                  </a:cubicBezTo>
                  <a:cubicBezTo>
                    <a:pt x="80" y="82"/>
                    <a:pt x="81" y="83"/>
                    <a:pt x="81" y="82"/>
                  </a:cubicBezTo>
                  <a:cubicBezTo>
                    <a:pt x="82" y="82"/>
                    <a:pt x="81" y="80"/>
                    <a:pt x="82" y="80"/>
                  </a:cubicBezTo>
                  <a:cubicBezTo>
                    <a:pt x="83" y="80"/>
                    <a:pt x="82" y="77"/>
                    <a:pt x="82" y="76"/>
                  </a:cubicBezTo>
                  <a:cubicBezTo>
                    <a:pt x="82" y="75"/>
                    <a:pt x="79" y="77"/>
                    <a:pt x="78" y="7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" name="Freeform 335">
              <a:extLst>
                <a:ext uri="{FF2B5EF4-FFF2-40B4-BE49-F238E27FC236}">
                  <a16:creationId xmlns:a16="http://schemas.microsoft.com/office/drawing/2014/main" id="{1B00A605-29D5-4DD5-A2AA-E8D5C588A5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33600" y="2541588"/>
              <a:ext cx="104775" cy="125413"/>
            </a:xfrm>
            <a:custGeom>
              <a:avLst/>
              <a:gdLst>
                <a:gd name="T0" fmla="*/ 18 w 29"/>
                <a:gd name="T1" fmla="*/ 17 h 35"/>
                <a:gd name="T2" fmla="*/ 16 w 29"/>
                <a:gd name="T3" fmla="*/ 17 h 35"/>
                <a:gd name="T4" fmla="*/ 14 w 29"/>
                <a:gd name="T5" fmla="*/ 16 h 35"/>
                <a:gd name="T6" fmla="*/ 12 w 29"/>
                <a:gd name="T7" fmla="*/ 18 h 35"/>
                <a:gd name="T8" fmla="*/ 11 w 29"/>
                <a:gd name="T9" fmla="*/ 22 h 35"/>
                <a:gd name="T10" fmla="*/ 4 w 29"/>
                <a:gd name="T11" fmla="*/ 26 h 35"/>
                <a:gd name="T12" fmla="*/ 1 w 29"/>
                <a:gd name="T13" fmla="*/ 29 h 35"/>
                <a:gd name="T14" fmla="*/ 1 w 29"/>
                <a:gd name="T15" fmla="*/ 31 h 35"/>
                <a:gd name="T16" fmla="*/ 3 w 29"/>
                <a:gd name="T17" fmla="*/ 32 h 35"/>
                <a:gd name="T18" fmla="*/ 4 w 29"/>
                <a:gd name="T19" fmla="*/ 33 h 35"/>
                <a:gd name="T20" fmla="*/ 9 w 29"/>
                <a:gd name="T21" fmla="*/ 32 h 35"/>
                <a:gd name="T22" fmla="*/ 10 w 29"/>
                <a:gd name="T23" fmla="*/ 29 h 35"/>
                <a:gd name="T24" fmla="*/ 11 w 29"/>
                <a:gd name="T25" fmla="*/ 27 h 35"/>
                <a:gd name="T26" fmla="*/ 14 w 29"/>
                <a:gd name="T27" fmla="*/ 25 h 35"/>
                <a:gd name="T28" fmla="*/ 15 w 29"/>
                <a:gd name="T29" fmla="*/ 24 h 35"/>
                <a:gd name="T30" fmla="*/ 16 w 29"/>
                <a:gd name="T31" fmla="*/ 22 h 35"/>
                <a:gd name="T32" fmla="*/ 18 w 29"/>
                <a:gd name="T33" fmla="*/ 19 h 35"/>
                <a:gd name="T34" fmla="*/ 18 w 29"/>
                <a:gd name="T35" fmla="*/ 17 h 35"/>
                <a:gd name="T36" fmla="*/ 3 w 29"/>
                <a:gd name="T37" fmla="*/ 34 h 35"/>
                <a:gd name="T38" fmla="*/ 4 w 29"/>
                <a:gd name="T39" fmla="*/ 33 h 35"/>
                <a:gd name="T40" fmla="*/ 3 w 29"/>
                <a:gd name="T41" fmla="*/ 34 h 35"/>
                <a:gd name="T42" fmla="*/ 26 w 29"/>
                <a:gd name="T43" fmla="*/ 8 h 35"/>
                <a:gd name="T44" fmla="*/ 24 w 29"/>
                <a:gd name="T45" fmla="*/ 8 h 35"/>
                <a:gd name="T46" fmla="*/ 23 w 29"/>
                <a:gd name="T47" fmla="*/ 7 h 35"/>
                <a:gd name="T48" fmla="*/ 22 w 29"/>
                <a:gd name="T49" fmla="*/ 5 h 35"/>
                <a:gd name="T50" fmla="*/ 21 w 29"/>
                <a:gd name="T51" fmla="*/ 6 h 35"/>
                <a:gd name="T52" fmla="*/ 21 w 29"/>
                <a:gd name="T53" fmla="*/ 6 h 35"/>
                <a:gd name="T54" fmla="*/ 20 w 29"/>
                <a:gd name="T55" fmla="*/ 4 h 35"/>
                <a:gd name="T56" fmla="*/ 19 w 29"/>
                <a:gd name="T57" fmla="*/ 2 h 35"/>
                <a:gd name="T58" fmla="*/ 16 w 29"/>
                <a:gd name="T59" fmla="*/ 0 h 35"/>
                <a:gd name="T60" fmla="*/ 17 w 29"/>
                <a:gd name="T61" fmla="*/ 2 h 35"/>
                <a:gd name="T62" fmla="*/ 18 w 29"/>
                <a:gd name="T63" fmla="*/ 4 h 35"/>
                <a:gd name="T64" fmla="*/ 20 w 29"/>
                <a:gd name="T65" fmla="*/ 6 h 35"/>
                <a:gd name="T66" fmla="*/ 19 w 29"/>
                <a:gd name="T67" fmla="*/ 9 h 35"/>
                <a:gd name="T68" fmla="*/ 17 w 29"/>
                <a:gd name="T69" fmla="*/ 11 h 35"/>
                <a:gd name="T70" fmla="*/ 20 w 29"/>
                <a:gd name="T71" fmla="*/ 14 h 35"/>
                <a:gd name="T72" fmla="*/ 20 w 29"/>
                <a:gd name="T73" fmla="*/ 18 h 35"/>
                <a:gd name="T74" fmla="*/ 22 w 29"/>
                <a:gd name="T75" fmla="*/ 18 h 35"/>
                <a:gd name="T76" fmla="*/ 24 w 29"/>
                <a:gd name="T77" fmla="*/ 15 h 35"/>
                <a:gd name="T78" fmla="*/ 25 w 29"/>
                <a:gd name="T79" fmla="*/ 12 h 35"/>
                <a:gd name="T80" fmla="*/ 27 w 29"/>
                <a:gd name="T81" fmla="*/ 12 h 35"/>
                <a:gd name="T82" fmla="*/ 28 w 29"/>
                <a:gd name="T83" fmla="*/ 10 h 35"/>
                <a:gd name="T84" fmla="*/ 28 w 29"/>
                <a:gd name="T85" fmla="*/ 8 h 35"/>
                <a:gd name="T86" fmla="*/ 26 w 29"/>
                <a:gd name="T87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" h="35">
                  <a:moveTo>
                    <a:pt x="18" y="17"/>
                  </a:moveTo>
                  <a:cubicBezTo>
                    <a:pt x="17" y="16"/>
                    <a:pt x="17" y="17"/>
                    <a:pt x="16" y="17"/>
                  </a:cubicBezTo>
                  <a:cubicBezTo>
                    <a:pt x="15" y="18"/>
                    <a:pt x="15" y="15"/>
                    <a:pt x="14" y="16"/>
                  </a:cubicBezTo>
                  <a:cubicBezTo>
                    <a:pt x="13" y="17"/>
                    <a:pt x="14" y="17"/>
                    <a:pt x="12" y="18"/>
                  </a:cubicBezTo>
                  <a:cubicBezTo>
                    <a:pt x="11" y="19"/>
                    <a:pt x="12" y="20"/>
                    <a:pt x="11" y="22"/>
                  </a:cubicBezTo>
                  <a:cubicBezTo>
                    <a:pt x="9" y="24"/>
                    <a:pt x="5" y="25"/>
                    <a:pt x="4" y="26"/>
                  </a:cubicBezTo>
                  <a:cubicBezTo>
                    <a:pt x="4" y="27"/>
                    <a:pt x="1" y="28"/>
                    <a:pt x="1" y="29"/>
                  </a:cubicBezTo>
                  <a:cubicBezTo>
                    <a:pt x="1" y="29"/>
                    <a:pt x="0" y="30"/>
                    <a:pt x="1" y="31"/>
                  </a:cubicBezTo>
                  <a:cubicBezTo>
                    <a:pt x="1" y="32"/>
                    <a:pt x="2" y="31"/>
                    <a:pt x="3" y="32"/>
                  </a:cubicBezTo>
                  <a:cubicBezTo>
                    <a:pt x="3" y="33"/>
                    <a:pt x="4" y="32"/>
                    <a:pt x="4" y="33"/>
                  </a:cubicBezTo>
                  <a:cubicBezTo>
                    <a:pt x="5" y="33"/>
                    <a:pt x="7" y="33"/>
                    <a:pt x="9" y="32"/>
                  </a:cubicBezTo>
                  <a:cubicBezTo>
                    <a:pt x="10" y="30"/>
                    <a:pt x="10" y="29"/>
                    <a:pt x="10" y="29"/>
                  </a:cubicBezTo>
                  <a:cubicBezTo>
                    <a:pt x="11" y="29"/>
                    <a:pt x="11" y="27"/>
                    <a:pt x="11" y="27"/>
                  </a:cubicBezTo>
                  <a:cubicBezTo>
                    <a:pt x="12" y="26"/>
                    <a:pt x="12" y="25"/>
                    <a:pt x="14" y="25"/>
                  </a:cubicBezTo>
                  <a:cubicBezTo>
                    <a:pt x="16" y="25"/>
                    <a:pt x="15" y="25"/>
                    <a:pt x="15" y="24"/>
                  </a:cubicBezTo>
                  <a:cubicBezTo>
                    <a:pt x="15" y="23"/>
                    <a:pt x="16" y="23"/>
                    <a:pt x="16" y="22"/>
                  </a:cubicBezTo>
                  <a:cubicBezTo>
                    <a:pt x="16" y="20"/>
                    <a:pt x="19" y="19"/>
                    <a:pt x="18" y="19"/>
                  </a:cubicBezTo>
                  <a:cubicBezTo>
                    <a:pt x="18" y="18"/>
                    <a:pt x="19" y="17"/>
                    <a:pt x="18" y="17"/>
                  </a:cubicBezTo>
                  <a:close/>
                  <a:moveTo>
                    <a:pt x="3" y="34"/>
                  </a:moveTo>
                  <a:cubicBezTo>
                    <a:pt x="3" y="35"/>
                    <a:pt x="4" y="34"/>
                    <a:pt x="4" y="33"/>
                  </a:cubicBezTo>
                  <a:cubicBezTo>
                    <a:pt x="3" y="33"/>
                    <a:pt x="2" y="34"/>
                    <a:pt x="3" y="34"/>
                  </a:cubicBezTo>
                  <a:close/>
                  <a:moveTo>
                    <a:pt x="26" y="8"/>
                  </a:moveTo>
                  <a:cubicBezTo>
                    <a:pt x="26" y="9"/>
                    <a:pt x="25" y="8"/>
                    <a:pt x="24" y="8"/>
                  </a:cubicBezTo>
                  <a:cubicBezTo>
                    <a:pt x="23" y="8"/>
                    <a:pt x="23" y="8"/>
                    <a:pt x="23" y="7"/>
                  </a:cubicBezTo>
                  <a:cubicBezTo>
                    <a:pt x="23" y="6"/>
                    <a:pt x="22" y="5"/>
                    <a:pt x="22" y="5"/>
                  </a:cubicBezTo>
                  <a:cubicBezTo>
                    <a:pt x="21" y="5"/>
                    <a:pt x="22" y="6"/>
                    <a:pt x="21" y="6"/>
                  </a:cubicBezTo>
                  <a:cubicBezTo>
                    <a:pt x="21" y="7"/>
                    <a:pt x="21" y="6"/>
                    <a:pt x="21" y="6"/>
                  </a:cubicBezTo>
                  <a:cubicBezTo>
                    <a:pt x="20" y="6"/>
                    <a:pt x="20" y="5"/>
                    <a:pt x="20" y="4"/>
                  </a:cubicBezTo>
                  <a:cubicBezTo>
                    <a:pt x="20" y="3"/>
                    <a:pt x="19" y="3"/>
                    <a:pt x="19" y="2"/>
                  </a:cubicBezTo>
                  <a:cubicBezTo>
                    <a:pt x="19" y="1"/>
                    <a:pt x="17" y="0"/>
                    <a:pt x="16" y="0"/>
                  </a:cubicBezTo>
                  <a:cubicBezTo>
                    <a:pt x="15" y="0"/>
                    <a:pt x="16" y="2"/>
                    <a:pt x="17" y="2"/>
                  </a:cubicBezTo>
                  <a:cubicBezTo>
                    <a:pt x="17" y="3"/>
                    <a:pt x="18" y="4"/>
                    <a:pt x="18" y="4"/>
                  </a:cubicBezTo>
                  <a:cubicBezTo>
                    <a:pt x="18" y="4"/>
                    <a:pt x="19" y="6"/>
                    <a:pt x="20" y="6"/>
                  </a:cubicBezTo>
                  <a:cubicBezTo>
                    <a:pt x="20" y="6"/>
                    <a:pt x="19" y="8"/>
                    <a:pt x="19" y="9"/>
                  </a:cubicBezTo>
                  <a:cubicBezTo>
                    <a:pt x="19" y="11"/>
                    <a:pt x="18" y="10"/>
                    <a:pt x="17" y="11"/>
                  </a:cubicBezTo>
                  <a:cubicBezTo>
                    <a:pt x="17" y="12"/>
                    <a:pt x="19" y="13"/>
                    <a:pt x="20" y="14"/>
                  </a:cubicBezTo>
                  <a:cubicBezTo>
                    <a:pt x="22" y="15"/>
                    <a:pt x="19" y="17"/>
                    <a:pt x="20" y="18"/>
                  </a:cubicBezTo>
                  <a:cubicBezTo>
                    <a:pt x="20" y="18"/>
                    <a:pt x="21" y="19"/>
                    <a:pt x="22" y="18"/>
                  </a:cubicBezTo>
                  <a:cubicBezTo>
                    <a:pt x="23" y="18"/>
                    <a:pt x="24" y="15"/>
                    <a:pt x="24" y="15"/>
                  </a:cubicBezTo>
                  <a:cubicBezTo>
                    <a:pt x="25" y="14"/>
                    <a:pt x="25" y="13"/>
                    <a:pt x="25" y="12"/>
                  </a:cubicBezTo>
                  <a:cubicBezTo>
                    <a:pt x="26" y="12"/>
                    <a:pt x="26" y="12"/>
                    <a:pt x="27" y="12"/>
                  </a:cubicBezTo>
                  <a:cubicBezTo>
                    <a:pt x="27" y="12"/>
                    <a:pt x="27" y="10"/>
                    <a:pt x="28" y="10"/>
                  </a:cubicBezTo>
                  <a:cubicBezTo>
                    <a:pt x="28" y="10"/>
                    <a:pt x="28" y="9"/>
                    <a:pt x="28" y="8"/>
                  </a:cubicBezTo>
                  <a:cubicBezTo>
                    <a:pt x="29" y="7"/>
                    <a:pt x="27" y="8"/>
                    <a:pt x="26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6" name="Freeform 336">
              <a:extLst>
                <a:ext uri="{FF2B5EF4-FFF2-40B4-BE49-F238E27FC236}">
                  <a16:creationId xmlns:a16="http://schemas.microsoft.com/office/drawing/2014/main" id="{283D26A5-8DA7-45CE-B4B5-E2A5730725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43113" y="2371725"/>
              <a:ext cx="25400" cy="22225"/>
            </a:xfrm>
            <a:custGeom>
              <a:avLst/>
              <a:gdLst>
                <a:gd name="T0" fmla="*/ 1 w 7"/>
                <a:gd name="T1" fmla="*/ 5 h 6"/>
                <a:gd name="T2" fmla="*/ 4 w 7"/>
                <a:gd name="T3" fmla="*/ 4 h 6"/>
                <a:gd name="T4" fmla="*/ 1 w 7"/>
                <a:gd name="T5" fmla="*/ 5 h 6"/>
                <a:gd name="T6" fmla="*/ 4 w 7"/>
                <a:gd name="T7" fmla="*/ 2 h 6"/>
                <a:gd name="T8" fmla="*/ 7 w 7"/>
                <a:gd name="T9" fmla="*/ 1 h 6"/>
                <a:gd name="T10" fmla="*/ 4 w 7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1" y="5"/>
                  </a:moveTo>
                  <a:cubicBezTo>
                    <a:pt x="2" y="6"/>
                    <a:pt x="4" y="6"/>
                    <a:pt x="4" y="4"/>
                  </a:cubicBezTo>
                  <a:cubicBezTo>
                    <a:pt x="4" y="3"/>
                    <a:pt x="0" y="4"/>
                    <a:pt x="1" y="5"/>
                  </a:cubicBezTo>
                  <a:close/>
                  <a:moveTo>
                    <a:pt x="4" y="2"/>
                  </a:moveTo>
                  <a:cubicBezTo>
                    <a:pt x="5" y="2"/>
                    <a:pt x="7" y="2"/>
                    <a:pt x="7" y="1"/>
                  </a:cubicBezTo>
                  <a:cubicBezTo>
                    <a:pt x="7" y="0"/>
                    <a:pt x="3" y="2"/>
                    <a:pt x="4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7" name="Freeform 337">
              <a:extLst>
                <a:ext uri="{FF2B5EF4-FFF2-40B4-BE49-F238E27FC236}">
                  <a16:creationId xmlns:a16="http://schemas.microsoft.com/office/drawing/2014/main" id="{38C92552-A48C-46FA-BA02-D8247C83E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82925" y="1846263"/>
              <a:ext cx="119062" cy="79375"/>
            </a:xfrm>
            <a:custGeom>
              <a:avLst/>
              <a:gdLst>
                <a:gd name="T0" fmla="*/ 33 w 33"/>
                <a:gd name="T1" fmla="*/ 14 h 22"/>
                <a:gd name="T2" fmla="*/ 31 w 33"/>
                <a:gd name="T3" fmla="*/ 13 h 22"/>
                <a:gd name="T4" fmla="*/ 28 w 33"/>
                <a:gd name="T5" fmla="*/ 11 h 22"/>
                <a:gd name="T6" fmla="*/ 26 w 33"/>
                <a:gd name="T7" fmla="*/ 10 h 22"/>
                <a:gd name="T8" fmla="*/ 23 w 33"/>
                <a:gd name="T9" fmla="*/ 8 h 22"/>
                <a:gd name="T10" fmla="*/ 22 w 33"/>
                <a:gd name="T11" fmla="*/ 6 h 22"/>
                <a:gd name="T12" fmla="*/ 21 w 33"/>
                <a:gd name="T13" fmla="*/ 5 h 22"/>
                <a:gd name="T14" fmla="*/ 18 w 33"/>
                <a:gd name="T15" fmla="*/ 4 h 22"/>
                <a:gd name="T16" fmla="*/ 17 w 33"/>
                <a:gd name="T17" fmla="*/ 2 h 22"/>
                <a:gd name="T18" fmla="*/ 15 w 33"/>
                <a:gd name="T19" fmla="*/ 1 h 22"/>
                <a:gd name="T20" fmla="*/ 14 w 33"/>
                <a:gd name="T21" fmla="*/ 1 h 22"/>
                <a:gd name="T22" fmla="*/ 13 w 33"/>
                <a:gd name="T23" fmla="*/ 1 h 22"/>
                <a:gd name="T24" fmla="*/ 12 w 33"/>
                <a:gd name="T25" fmla="*/ 2 h 22"/>
                <a:gd name="T26" fmla="*/ 10 w 33"/>
                <a:gd name="T27" fmla="*/ 3 h 22"/>
                <a:gd name="T28" fmla="*/ 10 w 33"/>
                <a:gd name="T29" fmla="*/ 5 h 22"/>
                <a:gd name="T30" fmla="*/ 8 w 33"/>
                <a:gd name="T31" fmla="*/ 4 h 22"/>
                <a:gd name="T32" fmla="*/ 6 w 33"/>
                <a:gd name="T33" fmla="*/ 4 h 22"/>
                <a:gd name="T34" fmla="*/ 3 w 33"/>
                <a:gd name="T35" fmla="*/ 2 h 22"/>
                <a:gd name="T36" fmla="*/ 1 w 33"/>
                <a:gd name="T37" fmla="*/ 3 h 22"/>
                <a:gd name="T38" fmla="*/ 2 w 33"/>
                <a:gd name="T39" fmla="*/ 2 h 22"/>
                <a:gd name="T40" fmla="*/ 4 w 33"/>
                <a:gd name="T41" fmla="*/ 5 h 22"/>
                <a:gd name="T42" fmla="*/ 5 w 33"/>
                <a:gd name="T43" fmla="*/ 6 h 22"/>
                <a:gd name="T44" fmla="*/ 3 w 33"/>
                <a:gd name="T45" fmla="*/ 6 h 22"/>
                <a:gd name="T46" fmla="*/ 0 w 33"/>
                <a:gd name="T47" fmla="*/ 6 h 22"/>
                <a:gd name="T48" fmla="*/ 1 w 33"/>
                <a:gd name="T49" fmla="*/ 8 h 22"/>
                <a:gd name="T50" fmla="*/ 1 w 33"/>
                <a:gd name="T51" fmla="*/ 10 h 22"/>
                <a:gd name="T52" fmla="*/ 2 w 33"/>
                <a:gd name="T53" fmla="*/ 10 h 22"/>
                <a:gd name="T54" fmla="*/ 3 w 33"/>
                <a:gd name="T55" fmla="*/ 12 h 22"/>
                <a:gd name="T56" fmla="*/ 3 w 33"/>
                <a:gd name="T57" fmla="*/ 15 h 22"/>
                <a:gd name="T58" fmla="*/ 5 w 33"/>
                <a:gd name="T59" fmla="*/ 15 h 22"/>
                <a:gd name="T60" fmla="*/ 7 w 33"/>
                <a:gd name="T61" fmla="*/ 13 h 22"/>
                <a:gd name="T62" fmla="*/ 9 w 33"/>
                <a:gd name="T63" fmla="*/ 13 h 22"/>
                <a:gd name="T64" fmla="*/ 11 w 33"/>
                <a:gd name="T65" fmla="*/ 13 h 22"/>
                <a:gd name="T66" fmla="*/ 13 w 33"/>
                <a:gd name="T67" fmla="*/ 14 h 22"/>
                <a:gd name="T68" fmla="*/ 14 w 33"/>
                <a:gd name="T69" fmla="*/ 15 h 22"/>
                <a:gd name="T70" fmla="*/ 16 w 33"/>
                <a:gd name="T71" fmla="*/ 15 h 22"/>
                <a:gd name="T72" fmla="*/ 17 w 33"/>
                <a:gd name="T73" fmla="*/ 16 h 22"/>
                <a:gd name="T74" fmla="*/ 19 w 33"/>
                <a:gd name="T75" fmla="*/ 17 h 22"/>
                <a:gd name="T76" fmla="*/ 20 w 33"/>
                <a:gd name="T77" fmla="*/ 18 h 22"/>
                <a:gd name="T78" fmla="*/ 21 w 33"/>
                <a:gd name="T79" fmla="*/ 21 h 22"/>
                <a:gd name="T80" fmla="*/ 21 w 33"/>
                <a:gd name="T81" fmla="*/ 20 h 22"/>
                <a:gd name="T82" fmla="*/ 23 w 33"/>
                <a:gd name="T83" fmla="*/ 21 h 22"/>
                <a:gd name="T84" fmla="*/ 25 w 33"/>
                <a:gd name="T85" fmla="*/ 20 h 22"/>
                <a:gd name="T86" fmla="*/ 28 w 33"/>
                <a:gd name="T87" fmla="*/ 18 h 22"/>
                <a:gd name="T88" fmla="*/ 30 w 33"/>
                <a:gd name="T89" fmla="*/ 16 h 22"/>
                <a:gd name="T90" fmla="*/ 31 w 33"/>
                <a:gd name="T91" fmla="*/ 15 h 22"/>
                <a:gd name="T92" fmla="*/ 33 w 33"/>
                <a:gd name="T93" fmla="*/ 15 h 22"/>
                <a:gd name="T94" fmla="*/ 33 w 33"/>
                <a:gd name="T95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3" h="22">
                  <a:moveTo>
                    <a:pt x="33" y="14"/>
                  </a:moveTo>
                  <a:cubicBezTo>
                    <a:pt x="33" y="14"/>
                    <a:pt x="31" y="13"/>
                    <a:pt x="31" y="13"/>
                  </a:cubicBezTo>
                  <a:cubicBezTo>
                    <a:pt x="30" y="13"/>
                    <a:pt x="29" y="12"/>
                    <a:pt x="28" y="11"/>
                  </a:cubicBezTo>
                  <a:cubicBezTo>
                    <a:pt x="28" y="11"/>
                    <a:pt x="26" y="11"/>
                    <a:pt x="26" y="10"/>
                  </a:cubicBezTo>
                  <a:cubicBezTo>
                    <a:pt x="25" y="9"/>
                    <a:pt x="24" y="9"/>
                    <a:pt x="23" y="8"/>
                  </a:cubicBezTo>
                  <a:cubicBezTo>
                    <a:pt x="23" y="8"/>
                    <a:pt x="23" y="7"/>
                    <a:pt x="22" y="6"/>
                  </a:cubicBezTo>
                  <a:cubicBezTo>
                    <a:pt x="22" y="6"/>
                    <a:pt x="22" y="5"/>
                    <a:pt x="21" y="5"/>
                  </a:cubicBezTo>
                  <a:cubicBezTo>
                    <a:pt x="21" y="5"/>
                    <a:pt x="18" y="5"/>
                    <a:pt x="18" y="4"/>
                  </a:cubicBezTo>
                  <a:cubicBezTo>
                    <a:pt x="18" y="4"/>
                    <a:pt x="18" y="2"/>
                    <a:pt x="17" y="2"/>
                  </a:cubicBezTo>
                  <a:cubicBezTo>
                    <a:pt x="17" y="2"/>
                    <a:pt x="16" y="2"/>
                    <a:pt x="15" y="1"/>
                  </a:cubicBezTo>
                  <a:cubicBezTo>
                    <a:pt x="15" y="1"/>
                    <a:pt x="14" y="0"/>
                    <a:pt x="14" y="1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3" y="1"/>
                    <a:pt x="13" y="2"/>
                    <a:pt x="12" y="2"/>
                  </a:cubicBezTo>
                  <a:cubicBezTo>
                    <a:pt x="11" y="2"/>
                    <a:pt x="10" y="3"/>
                    <a:pt x="10" y="3"/>
                  </a:cubicBezTo>
                  <a:cubicBezTo>
                    <a:pt x="10" y="4"/>
                    <a:pt x="10" y="5"/>
                    <a:pt x="10" y="5"/>
                  </a:cubicBezTo>
                  <a:cubicBezTo>
                    <a:pt x="9" y="5"/>
                    <a:pt x="8" y="4"/>
                    <a:pt x="8" y="4"/>
                  </a:cubicBezTo>
                  <a:cubicBezTo>
                    <a:pt x="8" y="4"/>
                    <a:pt x="7" y="5"/>
                    <a:pt x="6" y="4"/>
                  </a:cubicBezTo>
                  <a:cubicBezTo>
                    <a:pt x="5" y="3"/>
                    <a:pt x="4" y="2"/>
                    <a:pt x="3" y="2"/>
                  </a:cubicBezTo>
                  <a:cubicBezTo>
                    <a:pt x="3" y="2"/>
                    <a:pt x="0" y="2"/>
                    <a:pt x="1" y="3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4" y="3"/>
                    <a:pt x="3" y="4"/>
                    <a:pt x="4" y="5"/>
                  </a:cubicBezTo>
                  <a:cubicBezTo>
                    <a:pt x="5" y="5"/>
                    <a:pt x="6" y="6"/>
                    <a:pt x="5" y="6"/>
                  </a:cubicBezTo>
                  <a:cubicBezTo>
                    <a:pt x="4" y="6"/>
                    <a:pt x="3" y="7"/>
                    <a:pt x="3" y="6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7"/>
                    <a:pt x="0" y="8"/>
                    <a:pt x="1" y="8"/>
                  </a:cubicBezTo>
                  <a:cubicBezTo>
                    <a:pt x="2" y="8"/>
                    <a:pt x="2" y="9"/>
                    <a:pt x="1" y="10"/>
                  </a:cubicBezTo>
                  <a:cubicBezTo>
                    <a:pt x="0" y="11"/>
                    <a:pt x="2" y="10"/>
                    <a:pt x="2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3" y="13"/>
                    <a:pt x="3" y="14"/>
                    <a:pt x="3" y="15"/>
                  </a:cubicBezTo>
                  <a:cubicBezTo>
                    <a:pt x="4" y="15"/>
                    <a:pt x="5" y="15"/>
                    <a:pt x="5" y="15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8" y="13"/>
                    <a:pt x="8" y="14"/>
                    <a:pt x="9" y="13"/>
                  </a:cubicBezTo>
                  <a:cubicBezTo>
                    <a:pt x="9" y="13"/>
                    <a:pt x="11" y="13"/>
                    <a:pt x="11" y="13"/>
                  </a:cubicBezTo>
                  <a:cubicBezTo>
                    <a:pt x="12" y="14"/>
                    <a:pt x="13" y="14"/>
                    <a:pt x="13" y="14"/>
                  </a:cubicBezTo>
                  <a:cubicBezTo>
                    <a:pt x="13" y="14"/>
                    <a:pt x="13" y="15"/>
                    <a:pt x="14" y="15"/>
                  </a:cubicBezTo>
                  <a:cubicBezTo>
                    <a:pt x="15" y="15"/>
                    <a:pt x="16" y="15"/>
                    <a:pt x="16" y="15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8" y="16"/>
                    <a:pt x="18" y="17"/>
                    <a:pt x="19" y="17"/>
                  </a:cubicBezTo>
                  <a:cubicBezTo>
                    <a:pt x="19" y="17"/>
                    <a:pt x="20" y="17"/>
                    <a:pt x="20" y="18"/>
                  </a:cubicBezTo>
                  <a:cubicBezTo>
                    <a:pt x="20" y="18"/>
                    <a:pt x="20" y="20"/>
                    <a:pt x="21" y="21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3" y="20"/>
                    <a:pt x="23" y="21"/>
                  </a:cubicBezTo>
                  <a:cubicBezTo>
                    <a:pt x="23" y="22"/>
                    <a:pt x="25" y="21"/>
                    <a:pt x="25" y="20"/>
                  </a:cubicBezTo>
                  <a:cubicBezTo>
                    <a:pt x="25" y="19"/>
                    <a:pt x="28" y="19"/>
                    <a:pt x="28" y="18"/>
                  </a:cubicBezTo>
                  <a:cubicBezTo>
                    <a:pt x="28" y="17"/>
                    <a:pt x="29" y="16"/>
                    <a:pt x="30" y="16"/>
                  </a:cubicBezTo>
                  <a:cubicBezTo>
                    <a:pt x="30" y="16"/>
                    <a:pt x="31" y="15"/>
                    <a:pt x="31" y="15"/>
                  </a:cubicBezTo>
                  <a:cubicBezTo>
                    <a:pt x="32" y="15"/>
                    <a:pt x="32" y="15"/>
                    <a:pt x="33" y="15"/>
                  </a:cubicBezTo>
                  <a:lnTo>
                    <a:pt x="33" y="14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8" name="Freeform 338">
              <a:extLst>
                <a:ext uri="{FF2B5EF4-FFF2-40B4-BE49-F238E27FC236}">
                  <a16:creationId xmlns:a16="http://schemas.microsoft.com/office/drawing/2014/main" id="{C103EB65-2C3E-473A-B242-FA5972C76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55950" y="1874838"/>
              <a:ext cx="166687" cy="139700"/>
            </a:xfrm>
            <a:custGeom>
              <a:avLst/>
              <a:gdLst>
                <a:gd name="T0" fmla="*/ 44 w 46"/>
                <a:gd name="T1" fmla="*/ 34 h 39"/>
                <a:gd name="T2" fmla="*/ 43 w 46"/>
                <a:gd name="T3" fmla="*/ 31 h 39"/>
                <a:gd name="T4" fmla="*/ 41 w 46"/>
                <a:gd name="T5" fmla="*/ 29 h 39"/>
                <a:gd name="T6" fmla="*/ 39 w 46"/>
                <a:gd name="T7" fmla="*/ 27 h 39"/>
                <a:gd name="T8" fmla="*/ 42 w 46"/>
                <a:gd name="T9" fmla="*/ 24 h 39"/>
                <a:gd name="T10" fmla="*/ 39 w 46"/>
                <a:gd name="T11" fmla="*/ 23 h 39"/>
                <a:gd name="T12" fmla="*/ 39 w 46"/>
                <a:gd name="T13" fmla="*/ 20 h 39"/>
                <a:gd name="T14" fmla="*/ 39 w 46"/>
                <a:gd name="T15" fmla="*/ 17 h 39"/>
                <a:gd name="T16" fmla="*/ 39 w 46"/>
                <a:gd name="T17" fmla="*/ 15 h 39"/>
                <a:gd name="T18" fmla="*/ 40 w 46"/>
                <a:gd name="T19" fmla="*/ 14 h 39"/>
                <a:gd name="T20" fmla="*/ 41 w 46"/>
                <a:gd name="T21" fmla="*/ 13 h 39"/>
                <a:gd name="T22" fmla="*/ 40 w 46"/>
                <a:gd name="T23" fmla="*/ 10 h 39"/>
                <a:gd name="T24" fmla="*/ 39 w 46"/>
                <a:gd name="T25" fmla="*/ 9 h 39"/>
                <a:gd name="T26" fmla="*/ 37 w 46"/>
                <a:gd name="T27" fmla="*/ 8 h 39"/>
                <a:gd name="T28" fmla="*/ 36 w 46"/>
                <a:gd name="T29" fmla="*/ 7 h 39"/>
                <a:gd name="T30" fmla="*/ 34 w 46"/>
                <a:gd name="T31" fmla="*/ 7 h 39"/>
                <a:gd name="T32" fmla="*/ 33 w 46"/>
                <a:gd name="T33" fmla="*/ 6 h 39"/>
                <a:gd name="T34" fmla="*/ 31 w 46"/>
                <a:gd name="T35" fmla="*/ 5 h 39"/>
                <a:gd name="T36" fmla="*/ 29 w 46"/>
                <a:gd name="T37" fmla="*/ 5 h 39"/>
                <a:gd name="T38" fmla="*/ 27 w 46"/>
                <a:gd name="T39" fmla="*/ 5 h 39"/>
                <a:gd name="T40" fmla="*/ 25 w 46"/>
                <a:gd name="T41" fmla="*/ 7 h 39"/>
                <a:gd name="T42" fmla="*/ 23 w 46"/>
                <a:gd name="T43" fmla="*/ 7 h 39"/>
                <a:gd name="T44" fmla="*/ 23 w 46"/>
                <a:gd name="T45" fmla="*/ 9 h 39"/>
                <a:gd name="T46" fmla="*/ 18 w 46"/>
                <a:gd name="T47" fmla="*/ 10 h 39"/>
                <a:gd name="T48" fmla="*/ 14 w 46"/>
                <a:gd name="T49" fmla="*/ 7 h 39"/>
                <a:gd name="T50" fmla="*/ 11 w 46"/>
                <a:gd name="T51" fmla="*/ 4 h 39"/>
                <a:gd name="T52" fmla="*/ 9 w 46"/>
                <a:gd name="T53" fmla="*/ 3 h 39"/>
                <a:gd name="T54" fmla="*/ 9 w 46"/>
                <a:gd name="T55" fmla="*/ 1 h 39"/>
                <a:gd name="T56" fmla="*/ 4 w 46"/>
                <a:gd name="T57" fmla="*/ 3 h 39"/>
                <a:gd name="T58" fmla="*/ 2 w 46"/>
                <a:gd name="T59" fmla="*/ 2 h 39"/>
                <a:gd name="T60" fmla="*/ 1 w 46"/>
                <a:gd name="T61" fmla="*/ 0 h 39"/>
                <a:gd name="T62" fmla="*/ 0 w 46"/>
                <a:gd name="T63" fmla="*/ 2 h 39"/>
                <a:gd name="T64" fmla="*/ 0 w 46"/>
                <a:gd name="T65" fmla="*/ 3 h 39"/>
                <a:gd name="T66" fmla="*/ 0 w 46"/>
                <a:gd name="T67" fmla="*/ 6 h 39"/>
                <a:gd name="T68" fmla="*/ 1 w 46"/>
                <a:gd name="T69" fmla="*/ 8 h 39"/>
                <a:gd name="T70" fmla="*/ 2 w 46"/>
                <a:gd name="T71" fmla="*/ 10 h 39"/>
                <a:gd name="T72" fmla="*/ 3 w 46"/>
                <a:gd name="T73" fmla="*/ 11 h 39"/>
                <a:gd name="T74" fmla="*/ 4 w 46"/>
                <a:gd name="T75" fmla="*/ 12 h 39"/>
                <a:gd name="T76" fmla="*/ 4 w 46"/>
                <a:gd name="T77" fmla="*/ 13 h 39"/>
                <a:gd name="T78" fmla="*/ 3 w 46"/>
                <a:gd name="T79" fmla="*/ 15 h 39"/>
                <a:gd name="T80" fmla="*/ 3 w 46"/>
                <a:gd name="T81" fmla="*/ 17 h 39"/>
                <a:gd name="T82" fmla="*/ 5 w 46"/>
                <a:gd name="T83" fmla="*/ 18 h 39"/>
                <a:gd name="T84" fmla="*/ 7 w 46"/>
                <a:gd name="T85" fmla="*/ 20 h 39"/>
                <a:gd name="T86" fmla="*/ 8 w 46"/>
                <a:gd name="T87" fmla="*/ 22 h 39"/>
                <a:gd name="T88" fmla="*/ 8 w 46"/>
                <a:gd name="T89" fmla="*/ 23 h 39"/>
                <a:gd name="T90" fmla="*/ 9 w 46"/>
                <a:gd name="T91" fmla="*/ 25 h 39"/>
                <a:gd name="T92" fmla="*/ 10 w 46"/>
                <a:gd name="T93" fmla="*/ 27 h 39"/>
                <a:gd name="T94" fmla="*/ 11 w 46"/>
                <a:gd name="T95" fmla="*/ 26 h 39"/>
                <a:gd name="T96" fmla="*/ 12 w 46"/>
                <a:gd name="T97" fmla="*/ 26 h 39"/>
                <a:gd name="T98" fmla="*/ 13 w 46"/>
                <a:gd name="T99" fmla="*/ 26 h 39"/>
                <a:gd name="T100" fmla="*/ 16 w 46"/>
                <a:gd name="T101" fmla="*/ 30 h 39"/>
                <a:gd name="T102" fmla="*/ 17 w 46"/>
                <a:gd name="T103" fmla="*/ 32 h 39"/>
                <a:gd name="T104" fmla="*/ 20 w 46"/>
                <a:gd name="T105" fmla="*/ 33 h 39"/>
                <a:gd name="T106" fmla="*/ 25 w 46"/>
                <a:gd name="T107" fmla="*/ 35 h 39"/>
                <a:gd name="T108" fmla="*/ 29 w 46"/>
                <a:gd name="T109" fmla="*/ 34 h 39"/>
                <a:gd name="T110" fmla="*/ 31 w 46"/>
                <a:gd name="T111" fmla="*/ 37 h 39"/>
                <a:gd name="T112" fmla="*/ 39 w 46"/>
                <a:gd name="T113" fmla="*/ 39 h 39"/>
                <a:gd name="T114" fmla="*/ 41 w 46"/>
                <a:gd name="T115" fmla="*/ 39 h 39"/>
                <a:gd name="T116" fmla="*/ 41 w 46"/>
                <a:gd name="T117" fmla="*/ 38 h 39"/>
                <a:gd name="T118" fmla="*/ 43 w 46"/>
                <a:gd name="T119" fmla="*/ 36 h 39"/>
                <a:gd name="T120" fmla="*/ 45 w 46"/>
                <a:gd name="T121" fmla="*/ 35 h 39"/>
                <a:gd name="T122" fmla="*/ 44 w 46"/>
                <a:gd name="T12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" h="39">
                  <a:moveTo>
                    <a:pt x="44" y="34"/>
                  </a:moveTo>
                  <a:cubicBezTo>
                    <a:pt x="44" y="33"/>
                    <a:pt x="44" y="32"/>
                    <a:pt x="43" y="31"/>
                  </a:cubicBezTo>
                  <a:cubicBezTo>
                    <a:pt x="42" y="31"/>
                    <a:pt x="41" y="30"/>
                    <a:pt x="41" y="29"/>
                  </a:cubicBezTo>
                  <a:cubicBezTo>
                    <a:pt x="41" y="28"/>
                    <a:pt x="39" y="28"/>
                    <a:pt x="39" y="27"/>
                  </a:cubicBezTo>
                  <a:cubicBezTo>
                    <a:pt x="39" y="27"/>
                    <a:pt x="42" y="25"/>
                    <a:pt x="42" y="24"/>
                  </a:cubicBezTo>
                  <a:cubicBezTo>
                    <a:pt x="41" y="23"/>
                    <a:pt x="40" y="23"/>
                    <a:pt x="39" y="23"/>
                  </a:cubicBezTo>
                  <a:cubicBezTo>
                    <a:pt x="39" y="22"/>
                    <a:pt x="39" y="21"/>
                    <a:pt x="39" y="20"/>
                  </a:cubicBezTo>
                  <a:cubicBezTo>
                    <a:pt x="39" y="19"/>
                    <a:pt x="39" y="18"/>
                    <a:pt x="39" y="17"/>
                  </a:cubicBezTo>
                  <a:cubicBezTo>
                    <a:pt x="39" y="17"/>
                    <a:pt x="39" y="16"/>
                    <a:pt x="39" y="15"/>
                  </a:cubicBezTo>
                  <a:cubicBezTo>
                    <a:pt x="39" y="15"/>
                    <a:pt x="40" y="14"/>
                    <a:pt x="40" y="14"/>
                  </a:cubicBezTo>
                  <a:cubicBezTo>
                    <a:pt x="40" y="13"/>
                    <a:pt x="40" y="13"/>
                    <a:pt x="41" y="13"/>
                  </a:cubicBezTo>
                  <a:cubicBezTo>
                    <a:pt x="40" y="12"/>
                    <a:pt x="40" y="10"/>
                    <a:pt x="40" y="10"/>
                  </a:cubicBezTo>
                  <a:cubicBezTo>
                    <a:pt x="40" y="9"/>
                    <a:pt x="39" y="9"/>
                    <a:pt x="39" y="9"/>
                  </a:cubicBezTo>
                  <a:cubicBezTo>
                    <a:pt x="38" y="9"/>
                    <a:pt x="38" y="8"/>
                    <a:pt x="37" y="8"/>
                  </a:cubicBezTo>
                  <a:cubicBezTo>
                    <a:pt x="37" y="8"/>
                    <a:pt x="36" y="8"/>
                    <a:pt x="36" y="7"/>
                  </a:cubicBezTo>
                  <a:cubicBezTo>
                    <a:pt x="36" y="7"/>
                    <a:pt x="35" y="7"/>
                    <a:pt x="34" y="7"/>
                  </a:cubicBezTo>
                  <a:cubicBezTo>
                    <a:pt x="33" y="7"/>
                    <a:pt x="33" y="6"/>
                    <a:pt x="33" y="6"/>
                  </a:cubicBezTo>
                  <a:cubicBezTo>
                    <a:pt x="33" y="6"/>
                    <a:pt x="32" y="6"/>
                    <a:pt x="31" y="5"/>
                  </a:cubicBezTo>
                  <a:cubicBezTo>
                    <a:pt x="31" y="5"/>
                    <a:pt x="29" y="5"/>
                    <a:pt x="29" y="5"/>
                  </a:cubicBezTo>
                  <a:cubicBezTo>
                    <a:pt x="28" y="6"/>
                    <a:pt x="28" y="5"/>
                    <a:pt x="27" y="5"/>
                  </a:cubicBezTo>
                  <a:cubicBezTo>
                    <a:pt x="26" y="5"/>
                    <a:pt x="25" y="6"/>
                    <a:pt x="25" y="7"/>
                  </a:cubicBezTo>
                  <a:cubicBezTo>
                    <a:pt x="25" y="7"/>
                    <a:pt x="24" y="7"/>
                    <a:pt x="23" y="7"/>
                  </a:cubicBezTo>
                  <a:cubicBezTo>
                    <a:pt x="23" y="8"/>
                    <a:pt x="23" y="8"/>
                    <a:pt x="23" y="9"/>
                  </a:cubicBezTo>
                  <a:cubicBezTo>
                    <a:pt x="22" y="9"/>
                    <a:pt x="20" y="10"/>
                    <a:pt x="18" y="10"/>
                  </a:cubicBezTo>
                  <a:cubicBezTo>
                    <a:pt x="16" y="10"/>
                    <a:pt x="16" y="7"/>
                    <a:pt x="14" y="7"/>
                  </a:cubicBezTo>
                  <a:cubicBezTo>
                    <a:pt x="12" y="7"/>
                    <a:pt x="11" y="6"/>
                    <a:pt x="11" y="4"/>
                  </a:cubicBezTo>
                  <a:cubicBezTo>
                    <a:pt x="10" y="4"/>
                    <a:pt x="9" y="3"/>
                    <a:pt x="9" y="3"/>
                  </a:cubicBezTo>
                  <a:cubicBezTo>
                    <a:pt x="9" y="3"/>
                    <a:pt x="10" y="0"/>
                    <a:pt x="9" y="1"/>
                  </a:cubicBezTo>
                  <a:cubicBezTo>
                    <a:pt x="8" y="2"/>
                    <a:pt x="6" y="3"/>
                    <a:pt x="4" y="3"/>
                  </a:cubicBezTo>
                  <a:cubicBezTo>
                    <a:pt x="2" y="3"/>
                    <a:pt x="3" y="3"/>
                    <a:pt x="2" y="2"/>
                  </a:cubicBezTo>
                  <a:cubicBezTo>
                    <a:pt x="1" y="2"/>
                    <a:pt x="2" y="1"/>
                    <a:pt x="1" y="0"/>
                  </a:cubicBezTo>
                  <a:cubicBezTo>
                    <a:pt x="0" y="0"/>
                    <a:pt x="1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6"/>
                    <a:pt x="0" y="6"/>
                  </a:cubicBezTo>
                  <a:cubicBezTo>
                    <a:pt x="1" y="6"/>
                    <a:pt x="1" y="8"/>
                    <a:pt x="1" y="8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0"/>
                    <a:pt x="3" y="11"/>
                    <a:pt x="3" y="11"/>
                  </a:cubicBezTo>
                  <a:cubicBezTo>
                    <a:pt x="4" y="11"/>
                    <a:pt x="5" y="11"/>
                    <a:pt x="4" y="12"/>
                  </a:cubicBezTo>
                  <a:cubicBezTo>
                    <a:pt x="4" y="12"/>
                    <a:pt x="5" y="13"/>
                    <a:pt x="4" y="13"/>
                  </a:cubicBezTo>
                  <a:cubicBezTo>
                    <a:pt x="4" y="13"/>
                    <a:pt x="4" y="15"/>
                    <a:pt x="3" y="15"/>
                  </a:cubicBezTo>
                  <a:cubicBezTo>
                    <a:pt x="3" y="15"/>
                    <a:pt x="3" y="17"/>
                    <a:pt x="3" y="17"/>
                  </a:cubicBezTo>
                  <a:cubicBezTo>
                    <a:pt x="4" y="17"/>
                    <a:pt x="5" y="18"/>
                    <a:pt x="5" y="18"/>
                  </a:cubicBezTo>
                  <a:cubicBezTo>
                    <a:pt x="4" y="19"/>
                    <a:pt x="7" y="20"/>
                    <a:pt x="7" y="20"/>
                  </a:cubicBezTo>
                  <a:cubicBezTo>
                    <a:pt x="8" y="20"/>
                    <a:pt x="8" y="21"/>
                    <a:pt x="8" y="22"/>
                  </a:cubicBezTo>
                  <a:cubicBezTo>
                    <a:pt x="9" y="22"/>
                    <a:pt x="8" y="23"/>
                    <a:pt x="8" y="23"/>
                  </a:cubicBezTo>
                  <a:cubicBezTo>
                    <a:pt x="8" y="24"/>
                    <a:pt x="9" y="24"/>
                    <a:pt x="9" y="25"/>
                  </a:cubicBezTo>
                  <a:cubicBezTo>
                    <a:pt x="9" y="25"/>
                    <a:pt x="10" y="26"/>
                    <a:pt x="10" y="27"/>
                  </a:cubicBezTo>
                  <a:cubicBezTo>
                    <a:pt x="10" y="26"/>
                    <a:pt x="11" y="26"/>
                    <a:pt x="11" y="26"/>
                  </a:cubicBezTo>
                  <a:cubicBezTo>
                    <a:pt x="11" y="26"/>
                    <a:pt x="11" y="26"/>
                    <a:pt x="12" y="26"/>
                  </a:cubicBezTo>
                  <a:cubicBezTo>
                    <a:pt x="12" y="27"/>
                    <a:pt x="13" y="26"/>
                    <a:pt x="13" y="26"/>
                  </a:cubicBezTo>
                  <a:cubicBezTo>
                    <a:pt x="14" y="26"/>
                    <a:pt x="15" y="29"/>
                    <a:pt x="16" y="30"/>
                  </a:cubicBezTo>
                  <a:cubicBezTo>
                    <a:pt x="16" y="31"/>
                    <a:pt x="16" y="31"/>
                    <a:pt x="17" y="32"/>
                  </a:cubicBezTo>
                  <a:cubicBezTo>
                    <a:pt x="18" y="32"/>
                    <a:pt x="19" y="32"/>
                    <a:pt x="20" y="33"/>
                  </a:cubicBezTo>
                  <a:cubicBezTo>
                    <a:pt x="21" y="34"/>
                    <a:pt x="24" y="35"/>
                    <a:pt x="25" y="35"/>
                  </a:cubicBezTo>
                  <a:cubicBezTo>
                    <a:pt x="27" y="35"/>
                    <a:pt x="27" y="34"/>
                    <a:pt x="29" y="34"/>
                  </a:cubicBezTo>
                  <a:cubicBezTo>
                    <a:pt x="31" y="35"/>
                    <a:pt x="30" y="37"/>
                    <a:pt x="31" y="37"/>
                  </a:cubicBezTo>
                  <a:cubicBezTo>
                    <a:pt x="31" y="38"/>
                    <a:pt x="38" y="39"/>
                    <a:pt x="39" y="39"/>
                  </a:cubicBezTo>
                  <a:cubicBezTo>
                    <a:pt x="39" y="39"/>
                    <a:pt x="40" y="39"/>
                    <a:pt x="41" y="39"/>
                  </a:cubicBezTo>
                  <a:cubicBezTo>
                    <a:pt x="41" y="39"/>
                    <a:pt x="41" y="39"/>
                    <a:pt x="41" y="38"/>
                  </a:cubicBezTo>
                  <a:cubicBezTo>
                    <a:pt x="41" y="37"/>
                    <a:pt x="42" y="36"/>
                    <a:pt x="43" y="36"/>
                  </a:cubicBezTo>
                  <a:cubicBezTo>
                    <a:pt x="43" y="36"/>
                    <a:pt x="44" y="36"/>
                    <a:pt x="45" y="35"/>
                  </a:cubicBezTo>
                  <a:cubicBezTo>
                    <a:pt x="46" y="35"/>
                    <a:pt x="45" y="34"/>
                    <a:pt x="44" y="3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9" name="Freeform 339">
              <a:extLst>
                <a:ext uri="{FF2B5EF4-FFF2-40B4-BE49-F238E27FC236}">
                  <a16:creationId xmlns:a16="http://schemas.microsoft.com/office/drawing/2014/main" id="{EFC503AF-6087-4A6B-94DF-48F39463E3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133725" y="1709738"/>
              <a:ext cx="339725" cy="161925"/>
            </a:xfrm>
            <a:custGeom>
              <a:avLst/>
              <a:gdLst>
                <a:gd name="T0" fmla="*/ 91 w 94"/>
                <a:gd name="T1" fmla="*/ 19 h 45"/>
                <a:gd name="T2" fmla="*/ 88 w 94"/>
                <a:gd name="T3" fmla="*/ 16 h 45"/>
                <a:gd name="T4" fmla="*/ 82 w 94"/>
                <a:gd name="T5" fmla="*/ 15 h 45"/>
                <a:gd name="T6" fmla="*/ 76 w 94"/>
                <a:gd name="T7" fmla="*/ 11 h 45"/>
                <a:gd name="T8" fmla="*/ 70 w 94"/>
                <a:gd name="T9" fmla="*/ 4 h 45"/>
                <a:gd name="T10" fmla="*/ 63 w 94"/>
                <a:gd name="T11" fmla="*/ 6 h 45"/>
                <a:gd name="T12" fmla="*/ 62 w 94"/>
                <a:gd name="T13" fmla="*/ 5 h 45"/>
                <a:gd name="T14" fmla="*/ 58 w 94"/>
                <a:gd name="T15" fmla="*/ 4 h 45"/>
                <a:gd name="T16" fmla="*/ 57 w 94"/>
                <a:gd name="T17" fmla="*/ 1 h 45"/>
                <a:gd name="T18" fmla="*/ 49 w 94"/>
                <a:gd name="T19" fmla="*/ 2 h 45"/>
                <a:gd name="T20" fmla="*/ 39 w 94"/>
                <a:gd name="T21" fmla="*/ 4 h 45"/>
                <a:gd name="T22" fmla="*/ 35 w 94"/>
                <a:gd name="T23" fmla="*/ 7 h 45"/>
                <a:gd name="T24" fmla="*/ 34 w 94"/>
                <a:gd name="T25" fmla="*/ 10 h 45"/>
                <a:gd name="T26" fmla="*/ 35 w 94"/>
                <a:gd name="T27" fmla="*/ 13 h 45"/>
                <a:gd name="T28" fmla="*/ 32 w 94"/>
                <a:gd name="T29" fmla="*/ 14 h 45"/>
                <a:gd name="T30" fmla="*/ 29 w 94"/>
                <a:gd name="T31" fmla="*/ 14 h 45"/>
                <a:gd name="T32" fmla="*/ 23 w 94"/>
                <a:gd name="T33" fmla="*/ 15 h 45"/>
                <a:gd name="T34" fmla="*/ 19 w 94"/>
                <a:gd name="T35" fmla="*/ 15 h 45"/>
                <a:gd name="T36" fmla="*/ 12 w 94"/>
                <a:gd name="T37" fmla="*/ 12 h 45"/>
                <a:gd name="T38" fmla="*/ 7 w 94"/>
                <a:gd name="T39" fmla="*/ 14 h 45"/>
                <a:gd name="T40" fmla="*/ 5 w 94"/>
                <a:gd name="T41" fmla="*/ 18 h 45"/>
                <a:gd name="T42" fmla="*/ 0 w 94"/>
                <a:gd name="T43" fmla="*/ 18 h 45"/>
                <a:gd name="T44" fmla="*/ 0 w 94"/>
                <a:gd name="T45" fmla="*/ 22 h 45"/>
                <a:gd name="T46" fmla="*/ 3 w 94"/>
                <a:gd name="T47" fmla="*/ 24 h 45"/>
                <a:gd name="T48" fmla="*/ 5 w 94"/>
                <a:gd name="T49" fmla="*/ 28 h 45"/>
                <a:gd name="T50" fmla="*/ 11 w 94"/>
                <a:gd name="T51" fmla="*/ 26 h 45"/>
                <a:gd name="T52" fmla="*/ 13 w 94"/>
                <a:gd name="T53" fmla="*/ 31 h 45"/>
                <a:gd name="T54" fmla="*/ 9 w 94"/>
                <a:gd name="T55" fmla="*/ 34 h 45"/>
                <a:gd name="T56" fmla="*/ 13 w 94"/>
                <a:gd name="T57" fmla="*/ 38 h 45"/>
                <a:gd name="T58" fmla="*/ 15 w 94"/>
                <a:gd name="T59" fmla="*/ 41 h 45"/>
                <a:gd name="T60" fmla="*/ 22 w 94"/>
                <a:gd name="T61" fmla="*/ 42 h 45"/>
                <a:gd name="T62" fmla="*/ 28 w 94"/>
                <a:gd name="T63" fmla="*/ 30 h 45"/>
                <a:gd name="T64" fmla="*/ 32 w 94"/>
                <a:gd name="T65" fmla="*/ 30 h 45"/>
                <a:gd name="T66" fmla="*/ 39 w 94"/>
                <a:gd name="T67" fmla="*/ 36 h 45"/>
                <a:gd name="T68" fmla="*/ 46 w 94"/>
                <a:gd name="T69" fmla="*/ 40 h 45"/>
                <a:gd name="T70" fmla="*/ 51 w 94"/>
                <a:gd name="T71" fmla="*/ 44 h 45"/>
                <a:gd name="T72" fmla="*/ 56 w 94"/>
                <a:gd name="T73" fmla="*/ 42 h 45"/>
                <a:gd name="T74" fmla="*/ 61 w 94"/>
                <a:gd name="T75" fmla="*/ 39 h 45"/>
                <a:gd name="T76" fmla="*/ 69 w 94"/>
                <a:gd name="T77" fmla="*/ 38 h 45"/>
                <a:gd name="T78" fmla="*/ 79 w 94"/>
                <a:gd name="T79" fmla="*/ 40 h 45"/>
                <a:gd name="T80" fmla="*/ 79 w 94"/>
                <a:gd name="T81" fmla="*/ 35 h 45"/>
                <a:gd name="T82" fmla="*/ 82 w 94"/>
                <a:gd name="T83" fmla="*/ 31 h 45"/>
                <a:gd name="T84" fmla="*/ 85 w 94"/>
                <a:gd name="T85" fmla="*/ 26 h 45"/>
                <a:gd name="T86" fmla="*/ 91 w 94"/>
                <a:gd name="T87" fmla="*/ 26 h 45"/>
                <a:gd name="T88" fmla="*/ 93 w 94"/>
                <a:gd name="T89" fmla="*/ 21 h 45"/>
                <a:gd name="T90" fmla="*/ 35 w 94"/>
                <a:gd name="T91" fmla="*/ 28 h 45"/>
                <a:gd name="T92" fmla="*/ 74 w 94"/>
                <a:gd name="T93" fmla="*/ 28 h 45"/>
                <a:gd name="T94" fmla="*/ 65 w 94"/>
                <a:gd name="T95" fmla="*/ 28 h 45"/>
                <a:gd name="T96" fmla="*/ 74 w 94"/>
                <a:gd name="T97" fmla="*/ 2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4" h="45">
                  <a:moveTo>
                    <a:pt x="94" y="18"/>
                  </a:moveTo>
                  <a:cubicBezTo>
                    <a:pt x="94" y="18"/>
                    <a:pt x="93" y="18"/>
                    <a:pt x="93" y="18"/>
                  </a:cubicBezTo>
                  <a:cubicBezTo>
                    <a:pt x="93" y="18"/>
                    <a:pt x="91" y="19"/>
                    <a:pt x="91" y="19"/>
                  </a:cubicBezTo>
                  <a:cubicBezTo>
                    <a:pt x="91" y="19"/>
                    <a:pt x="90" y="18"/>
                    <a:pt x="90" y="18"/>
                  </a:cubicBezTo>
                  <a:cubicBezTo>
                    <a:pt x="90" y="17"/>
                    <a:pt x="90" y="17"/>
                    <a:pt x="89" y="17"/>
                  </a:cubicBezTo>
                  <a:cubicBezTo>
                    <a:pt x="89" y="17"/>
                    <a:pt x="88" y="17"/>
                    <a:pt x="88" y="16"/>
                  </a:cubicBezTo>
                  <a:cubicBezTo>
                    <a:pt x="88" y="15"/>
                    <a:pt x="87" y="15"/>
                    <a:pt x="86" y="14"/>
                  </a:cubicBezTo>
                  <a:cubicBezTo>
                    <a:pt x="86" y="14"/>
                    <a:pt x="85" y="15"/>
                    <a:pt x="84" y="15"/>
                  </a:cubicBezTo>
                  <a:cubicBezTo>
                    <a:pt x="84" y="15"/>
                    <a:pt x="83" y="15"/>
                    <a:pt x="82" y="15"/>
                  </a:cubicBezTo>
                  <a:cubicBezTo>
                    <a:pt x="81" y="15"/>
                    <a:pt x="81" y="13"/>
                    <a:pt x="80" y="13"/>
                  </a:cubicBezTo>
                  <a:cubicBezTo>
                    <a:pt x="79" y="14"/>
                    <a:pt x="79" y="15"/>
                    <a:pt x="79" y="15"/>
                  </a:cubicBezTo>
                  <a:cubicBezTo>
                    <a:pt x="78" y="15"/>
                    <a:pt x="77" y="12"/>
                    <a:pt x="76" y="11"/>
                  </a:cubicBezTo>
                  <a:cubicBezTo>
                    <a:pt x="75" y="9"/>
                    <a:pt x="74" y="6"/>
                    <a:pt x="72" y="6"/>
                  </a:cubicBezTo>
                  <a:cubicBezTo>
                    <a:pt x="70" y="5"/>
                    <a:pt x="71" y="4"/>
                    <a:pt x="71" y="4"/>
                  </a:cubicBezTo>
                  <a:cubicBezTo>
                    <a:pt x="72" y="4"/>
                    <a:pt x="70" y="3"/>
                    <a:pt x="70" y="4"/>
                  </a:cubicBezTo>
                  <a:cubicBezTo>
                    <a:pt x="69" y="4"/>
                    <a:pt x="68" y="5"/>
                    <a:pt x="68" y="5"/>
                  </a:cubicBezTo>
                  <a:cubicBezTo>
                    <a:pt x="67" y="5"/>
                    <a:pt x="66" y="6"/>
                    <a:pt x="65" y="6"/>
                  </a:cubicBezTo>
                  <a:cubicBezTo>
                    <a:pt x="64" y="6"/>
                    <a:pt x="64" y="7"/>
                    <a:pt x="63" y="6"/>
                  </a:cubicBezTo>
                  <a:cubicBezTo>
                    <a:pt x="63" y="6"/>
                    <a:pt x="64" y="5"/>
                    <a:pt x="64" y="5"/>
                  </a:cubicBezTo>
                  <a:cubicBezTo>
                    <a:pt x="64" y="4"/>
                    <a:pt x="63" y="5"/>
                    <a:pt x="63" y="5"/>
                  </a:cubicBezTo>
                  <a:cubicBezTo>
                    <a:pt x="63" y="4"/>
                    <a:pt x="62" y="4"/>
                    <a:pt x="62" y="5"/>
                  </a:cubicBezTo>
                  <a:cubicBezTo>
                    <a:pt x="62" y="5"/>
                    <a:pt x="61" y="5"/>
                    <a:pt x="61" y="4"/>
                  </a:cubicBezTo>
                  <a:cubicBezTo>
                    <a:pt x="61" y="4"/>
                    <a:pt x="61" y="3"/>
                    <a:pt x="60" y="4"/>
                  </a:cubicBezTo>
                  <a:cubicBezTo>
                    <a:pt x="60" y="4"/>
                    <a:pt x="59" y="5"/>
                    <a:pt x="58" y="4"/>
                  </a:cubicBezTo>
                  <a:cubicBezTo>
                    <a:pt x="58" y="4"/>
                    <a:pt x="58" y="4"/>
                    <a:pt x="59" y="3"/>
                  </a:cubicBezTo>
                  <a:cubicBezTo>
                    <a:pt x="59" y="3"/>
                    <a:pt x="58" y="2"/>
                    <a:pt x="58" y="2"/>
                  </a:cubicBezTo>
                  <a:cubicBezTo>
                    <a:pt x="58" y="1"/>
                    <a:pt x="57" y="0"/>
                    <a:pt x="57" y="1"/>
                  </a:cubicBezTo>
                  <a:cubicBezTo>
                    <a:pt x="56" y="1"/>
                    <a:pt x="55" y="1"/>
                    <a:pt x="55" y="0"/>
                  </a:cubicBezTo>
                  <a:cubicBezTo>
                    <a:pt x="54" y="0"/>
                    <a:pt x="52" y="1"/>
                    <a:pt x="52" y="1"/>
                  </a:cubicBezTo>
                  <a:cubicBezTo>
                    <a:pt x="52" y="2"/>
                    <a:pt x="49" y="2"/>
                    <a:pt x="49" y="2"/>
                  </a:cubicBezTo>
                  <a:cubicBezTo>
                    <a:pt x="48" y="2"/>
                    <a:pt x="46" y="3"/>
                    <a:pt x="45" y="3"/>
                  </a:cubicBezTo>
                  <a:cubicBezTo>
                    <a:pt x="44" y="3"/>
                    <a:pt x="44" y="4"/>
                    <a:pt x="43" y="4"/>
                  </a:cubicBezTo>
                  <a:cubicBezTo>
                    <a:pt x="42" y="4"/>
                    <a:pt x="40" y="4"/>
                    <a:pt x="39" y="4"/>
                  </a:cubicBezTo>
                  <a:cubicBezTo>
                    <a:pt x="39" y="5"/>
                    <a:pt x="37" y="4"/>
                    <a:pt x="37" y="5"/>
                  </a:cubicBezTo>
                  <a:cubicBezTo>
                    <a:pt x="36" y="5"/>
                    <a:pt x="35" y="4"/>
                    <a:pt x="35" y="5"/>
                  </a:cubicBezTo>
                  <a:cubicBezTo>
                    <a:pt x="34" y="5"/>
                    <a:pt x="34" y="6"/>
                    <a:pt x="35" y="7"/>
                  </a:cubicBezTo>
                  <a:cubicBezTo>
                    <a:pt x="35" y="7"/>
                    <a:pt x="37" y="7"/>
                    <a:pt x="37" y="8"/>
                  </a:cubicBezTo>
                  <a:cubicBezTo>
                    <a:pt x="37" y="8"/>
                    <a:pt x="35" y="8"/>
                    <a:pt x="34" y="8"/>
                  </a:cubicBezTo>
                  <a:cubicBezTo>
                    <a:pt x="33" y="8"/>
                    <a:pt x="34" y="9"/>
                    <a:pt x="34" y="10"/>
                  </a:cubicBezTo>
                  <a:cubicBezTo>
                    <a:pt x="34" y="10"/>
                    <a:pt x="33" y="11"/>
                    <a:pt x="32" y="11"/>
                  </a:cubicBezTo>
                  <a:cubicBezTo>
                    <a:pt x="32" y="11"/>
                    <a:pt x="32" y="12"/>
                    <a:pt x="33" y="12"/>
                  </a:cubicBezTo>
                  <a:cubicBezTo>
                    <a:pt x="34" y="12"/>
                    <a:pt x="34" y="13"/>
                    <a:pt x="35" y="13"/>
                  </a:cubicBezTo>
                  <a:cubicBezTo>
                    <a:pt x="35" y="13"/>
                    <a:pt x="35" y="14"/>
                    <a:pt x="35" y="14"/>
                  </a:cubicBezTo>
                  <a:cubicBezTo>
                    <a:pt x="35" y="15"/>
                    <a:pt x="35" y="15"/>
                    <a:pt x="34" y="15"/>
                  </a:cubicBezTo>
                  <a:cubicBezTo>
                    <a:pt x="33" y="15"/>
                    <a:pt x="33" y="15"/>
                    <a:pt x="32" y="14"/>
                  </a:cubicBezTo>
                  <a:cubicBezTo>
                    <a:pt x="32" y="14"/>
                    <a:pt x="32" y="15"/>
                    <a:pt x="31" y="16"/>
                  </a:cubicBezTo>
                  <a:cubicBezTo>
                    <a:pt x="31" y="16"/>
                    <a:pt x="31" y="15"/>
                    <a:pt x="30" y="15"/>
                  </a:cubicBezTo>
                  <a:cubicBezTo>
                    <a:pt x="30" y="15"/>
                    <a:pt x="29" y="15"/>
                    <a:pt x="29" y="14"/>
                  </a:cubicBezTo>
                  <a:cubicBezTo>
                    <a:pt x="28" y="14"/>
                    <a:pt x="27" y="13"/>
                    <a:pt x="26" y="14"/>
                  </a:cubicBezTo>
                  <a:cubicBezTo>
                    <a:pt x="26" y="15"/>
                    <a:pt x="26" y="14"/>
                    <a:pt x="25" y="14"/>
                  </a:cubicBezTo>
                  <a:cubicBezTo>
                    <a:pt x="24" y="14"/>
                    <a:pt x="23" y="14"/>
                    <a:pt x="23" y="15"/>
                  </a:cubicBezTo>
                  <a:cubicBezTo>
                    <a:pt x="23" y="15"/>
                    <a:pt x="21" y="15"/>
                    <a:pt x="21" y="15"/>
                  </a:cubicBezTo>
                  <a:cubicBezTo>
                    <a:pt x="20" y="14"/>
                    <a:pt x="19" y="14"/>
                    <a:pt x="19" y="15"/>
                  </a:cubicBezTo>
                  <a:cubicBezTo>
                    <a:pt x="19" y="16"/>
                    <a:pt x="19" y="15"/>
                    <a:pt x="19" y="15"/>
                  </a:cubicBezTo>
                  <a:cubicBezTo>
                    <a:pt x="19" y="14"/>
                    <a:pt x="17" y="13"/>
                    <a:pt x="17" y="13"/>
                  </a:cubicBezTo>
                  <a:cubicBezTo>
                    <a:pt x="16" y="13"/>
                    <a:pt x="14" y="13"/>
                    <a:pt x="14" y="12"/>
                  </a:cubicBezTo>
                  <a:cubicBezTo>
                    <a:pt x="14" y="12"/>
                    <a:pt x="13" y="11"/>
                    <a:pt x="12" y="12"/>
                  </a:cubicBezTo>
                  <a:cubicBezTo>
                    <a:pt x="12" y="13"/>
                    <a:pt x="12" y="12"/>
                    <a:pt x="11" y="12"/>
                  </a:cubicBezTo>
                  <a:cubicBezTo>
                    <a:pt x="11" y="12"/>
                    <a:pt x="10" y="12"/>
                    <a:pt x="9" y="13"/>
                  </a:cubicBezTo>
                  <a:cubicBezTo>
                    <a:pt x="9" y="13"/>
                    <a:pt x="8" y="14"/>
                    <a:pt x="7" y="14"/>
                  </a:cubicBezTo>
                  <a:cubicBezTo>
                    <a:pt x="6" y="14"/>
                    <a:pt x="7" y="15"/>
                    <a:pt x="6" y="15"/>
                  </a:cubicBezTo>
                  <a:cubicBezTo>
                    <a:pt x="5" y="15"/>
                    <a:pt x="5" y="16"/>
                    <a:pt x="5" y="16"/>
                  </a:cubicBezTo>
                  <a:cubicBezTo>
                    <a:pt x="5" y="17"/>
                    <a:pt x="6" y="17"/>
                    <a:pt x="5" y="18"/>
                  </a:cubicBezTo>
                  <a:cubicBezTo>
                    <a:pt x="4" y="18"/>
                    <a:pt x="4" y="17"/>
                    <a:pt x="3" y="16"/>
                  </a:cubicBezTo>
                  <a:cubicBezTo>
                    <a:pt x="2" y="16"/>
                    <a:pt x="2" y="16"/>
                    <a:pt x="2" y="17"/>
                  </a:cubicBezTo>
                  <a:cubicBezTo>
                    <a:pt x="2" y="18"/>
                    <a:pt x="1" y="18"/>
                    <a:pt x="0" y="18"/>
                  </a:cubicBezTo>
                  <a:cubicBezTo>
                    <a:pt x="0" y="19"/>
                    <a:pt x="1" y="19"/>
                    <a:pt x="1" y="19"/>
                  </a:cubicBezTo>
                  <a:cubicBezTo>
                    <a:pt x="1" y="20"/>
                    <a:pt x="0" y="20"/>
                    <a:pt x="0" y="20"/>
                  </a:cubicBezTo>
                  <a:cubicBezTo>
                    <a:pt x="0" y="20"/>
                    <a:pt x="0" y="21"/>
                    <a:pt x="0" y="22"/>
                  </a:cubicBezTo>
                  <a:cubicBezTo>
                    <a:pt x="0" y="22"/>
                    <a:pt x="1" y="22"/>
                    <a:pt x="1" y="23"/>
                  </a:cubicBezTo>
                  <a:cubicBezTo>
                    <a:pt x="1" y="23"/>
                    <a:pt x="1" y="24"/>
                    <a:pt x="2" y="24"/>
                  </a:cubicBezTo>
                  <a:cubicBezTo>
                    <a:pt x="2" y="24"/>
                    <a:pt x="3" y="24"/>
                    <a:pt x="3" y="24"/>
                  </a:cubicBezTo>
                  <a:cubicBezTo>
                    <a:pt x="4" y="24"/>
                    <a:pt x="4" y="24"/>
                    <a:pt x="5" y="25"/>
                  </a:cubicBezTo>
                  <a:cubicBezTo>
                    <a:pt x="5" y="26"/>
                    <a:pt x="6" y="27"/>
                    <a:pt x="5" y="27"/>
                  </a:cubicBezTo>
                  <a:cubicBezTo>
                    <a:pt x="4" y="27"/>
                    <a:pt x="5" y="27"/>
                    <a:pt x="5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7" y="28"/>
                  </a:cubicBezTo>
                  <a:cubicBezTo>
                    <a:pt x="8" y="27"/>
                    <a:pt x="10" y="26"/>
                    <a:pt x="11" y="26"/>
                  </a:cubicBezTo>
                  <a:cubicBezTo>
                    <a:pt x="13" y="27"/>
                    <a:pt x="14" y="26"/>
                    <a:pt x="15" y="27"/>
                  </a:cubicBezTo>
                  <a:cubicBezTo>
                    <a:pt x="16" y="28"/>
                    <a:pt x="15" y="30"/>
                    <a:pt x="15" y="30"/>
                  </a:cubicBezTo>
                  <a:cubicBezTo>
                    <a:pt x="16" y="31"/>
                    <a:pt x="14" y="31"/>
                    <a:pt x="13" y="31"/>
                  </a:cubicBezTo>
                  <a:cubicBezTo>
                    <a:pt x="12" y="31"/>
                    <a:pt x="10" y="31"/>
                    <a:pt x="10" y="32"/>
                  </a:cubicBezTo>
                  <a:cubicBezTo>
                    <a:pt x="10" y="33"/>
                    <a:pt x="11" y="34"/>
                    <a:pt x="10" y="33"/>
                  </a:cubicBezTo>
                  <a:cubicBezTo>
                    <a:pt x="8" y="33"/>
                    <a:pt x="8" y="34"/>
                    <a:pt x="9" y="34"/>
                  </a:cubicBezTo>
                  <a:cubicBezTo>
                    <a:pt x="9" y="34"/>
                    <a:pt x="10" y="35"/>
                    <a:pt x="10" y="36"/>
                  </a:cubicBezTo>
                  <a:cubicBezTo>
                    <a:pt x="10" y="36"/>
                    <a:pt x="11" y="38"/>
                    <a:pt x="11" y="37"/>
                  </a:cubicBezTo>
                  <a:cubicBezTo>
                    <a:pt x="12" y="37"/>
                    <a:pt x="12" y="38"/>
                    <a:pt x="13" y="38"/>
                  </a:cubicBezTo>
                  <a:cubicBezTo>
                    <a:pt x="14" y="38"/>
                    <a:pt x="15" y="39"/>
                    <a:pt x="14" y="40"/>
                  </a:cubicBezTo>
                  <a:cubicBezTo>
                    <a:pt x="13" y="40"/>
                    <a:pt x="14" y="43"/>
                    <a:pt x="15" y="42"/>
                  </a:cubicBezTo>
                  <a:cubicBezTo>
                    <a:pt x="15" y="42"/>
                    <a:pt x="15" y="41"/>
                    <a:pt x="15" y="41"/>
                  </a:cubicBezTo>
                  <a:cubicBezTo>
                    <a:pt x="14" y="40"/>
                    <a:pt x="17" y="40"/>
                    <a:pt x="17" y="40"/>
                  </a:cubicBezTo>
                  <a:cubicBezTo>
                    <a:pt x="18" y="40"/>
                    <a:pt x="19" y="41"/>
                    <a:pt x="20" y="42"/>
                  </a:cubicBezTo>
                  <a:cubicBezTo>
                    <a:pt x="21" y="43"/>
                    <a:pt x="22" y="42"/>
                    <a:pt x="22" y="4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9" y="29"/>
                    <a:pt x="30" y="30"/>
                    <a:pt x="30" y="30"/>
                  </a:cubicBezTo>
                  <a:cubicBezTo>
                    <a:pt x="31" y="30"/>
                    <a:pt x="31" y="29"/>
                    <a:pt x="31" y="29"/>
                  </a:cubicBezTo>
                  <a:cubicBezTo>
                    <a:pt x="32" y="29"/>
                    <a:pt x="31" y="30"/>
                    <a:pt x="32" y="30"/>
                  </a:cubicBezTo>
                  <a:cubicBezTo>
                    <a:pt x="32" y="30"/>
                    <a:pt x="33" y="32"/>
                    <a:pt x="33" y="33"/>
                  </a:cubicBezTo>
                  <a:cubicBezTo>
                    <a:pt x="34" y="34"/>
                    <a:pt x="36" y="36"/>
                    <a:pt x="36" y="36"/>
                  </a:cubicBezTo>
                  <a:cubicBezTo>
                    <a:pt x="36" y="37"/>
                    <a:pt x="38" y="36"/>
                    <a:pt x="39" y="36"/>
                  </a:cubicBezTo>
                  <a:cubicBezTo>
                    <a:pt x="39" y="36"/>
                    <a:pt x="43" y="36"/>
                    <a:pt x="44" y="36"/>
                  </a:cubicBezTo>
                  <a:cubicBezTo>
                    <a:pt x="44" y="36"/>
                    <a:pt x="45" y="37"/>
                    <a:pt x="45" y="38"/>
                  </a:cubicBezTo>
                  <a:cubicBezTo>
                    <a:pt x="46" y="38"/>
                    <a:pt x="46" y="39"/>
                    <a:pt x="46" y="40"/>
                  </a:cubicBezTo>
                  <a:cubicBezTo>
                    <a:pt x="46" y="41"/>
                    <a:pt x="47" y="41"/>
                    <a:pt x="47" y="42"/>
                  </a:cubicBezTo>
                  <a:cubicBezTo>
                    <a:pt x="47" y="43"/>
                    <a:pt x="49" y="43"/>
                    <a:pt x="49" y="43"/>
                  </a:cubicBezTo>
                  <a:cubicBezTo>
                    <a:pt x="50" y="43"/>
                    <a:pt x="51" y="43"/>
                    <a:pt x="51" y="44"/>
                  </a:cubicBezTo>
                  <a:cubicBezTo>
                    <a:pt x="51" y="45"/>
                    <a:pt x="52" y="44"/>
                    <a:pt x="52" y="44"/>
                  </a:cubicBezTo>
                  <a:cubicBezTo>
                    <a:pt x="52" y="43"/>
                    <a:pt x="53" y="42"/>
                    <a:pt x="55" y="42"/>
                  </a:cubicBezTo>
                  <a:cubicBezTo>
                    <a:pt x="55" y="42"/>
                    <a:pt x="56" y="42"/>
                    <a:pt x="56" y="42"/>
                  </a:cubicBezTo>
                  <a:cubicBezTo>
                    <a:pt x="56" y="41"/>
                    <a:pt x="57" y="40"/>
                    <a:pt x="57" y="40"/>
                  </a:cubicBezTo>
                  <a:cubicBezTo>
                    <a:pt x="57" y="40"/>
                    <a:pt x="58" y="39"/>
                    <a:pt x="58" y="39"/>
                  </a:cubicBezTo>
                  <a:cubicBezTo>
                    <a:pt x="58" y="38"/>
                    <a:pt x="60" y="38"/>
                    <a:pt x="61" y="39"/>
                  </a:cubicBezTo>
                  <a:cubicBezTo>
                    <a:pt x="63" y="39"/>
                    <a:pt x="63" y="39"/>
                    <a:pt x="63" y="38"/>
                  </a:cubicBezTo>
                  <a:cubicBezTo>
                    <a:pt x="63" y="37"/>
                    <a:pt x="65" y="37"/>
                    <a:pt x="66" y="37"/>
                  </a:cubicBezTo>
                  <a:cubicBezTo>
                    <a:pt x="66" y="38"/>
                    <a:pt x="68" y="39"/>
                    <a:pt x="69" y="38"/>
                  </a:cubicBezTo>
                  <a:cubicBezTo>
                    <a:pt x="70" y="38"/>
                    <a:pt x="74" y="38"/>
                    <a:pt x="75" y="39"/>
                  </a:cubicBezTo>
                  <a:cubicBezTo>
                    <a:pt x="76" y="39"/>
                    <a:pt x="76" y="38"/>
                    <a:pt x="77" y="39"/>
                  </a:cubicBezTo>
                  <a:cubicBezTo>
                    <a:pt x="78" y="40"/>
                    <a:pt x="78" y="39"/>
                    <a:pt x="79" y="40"/>
                  </a:cubicBezTo>
                  <a:cubicBezTo>
                    <a:pt x="79" y="40"/>
                    <a:pt x="79" y="39"/>
                    <a:pt x="79" y="39"/>
                  </a:cubicBezTo>
                  <a:cubicBezTo>
                    <a:pt x="79" y="38"/>
                    <a:pt x="80" y="38"/>
                    <a:pt x="80" y="37"/>
                  </a:cubicBezTo>
                  <a:cubicBezTo>
                    <a:pt x="80" y="37"/>
                    <a:pt x="79" y="35"/>
                    <a:pt x="79" y="35"/>
                  </a:cubicBezTo>
                  <a:cubicBezTo>
                    <a:pt x="79" y="34"/>
                    <a:pt x="79" y="33"/>
                    <a:pt x="79" y="33"/>
                  </a:cubicBezTo>
                  <a:cubicBezTo>
                    <a:pt x="78" y="32"/>
                    <a:pt x="80" y="32"/>
                    <a:pt x="80" y="32"/>
                  </a:cubicBezTo>
                  <a:cubicBezTo>
                    <a:pt x="81" y="32"/>
                    <a:pt x="82" y="31"/>
                    <a:pt x="82" y="31"/>
                  </a:cubicBezTo>
                  <a:cubicBezTo>
                    <a:pt x="83" y="32"/>
                    <a:pt x="83" y="32"/>
                    <a:pt x="84" y="32"/>
                  </a:cubicBezTo>
                  <a:cubicBezTo>
                    <a:pt x="85" y="32"/>
                    <a:pt x="84" y="31"/>
                    <a:pt x="84" y="31"/>
                  </a:cubicBezTo>
                  <a:cubicBezTo>
                    <a:pt x="84" y="30"/>
                    <a:pt x="85" y="27"/>
                    <a:pt x="85" y="26"/>
                  </a:cubicBezTo>
                  <a:cubicBezTo>
                    <a:pt x="86" y="25"/>
                    <a:pt x="86" y="26"/>
                    <a:pt x="87" y="26"/>
                  </a:cubicBezTo>
                  <a:cubicBezTo>
                    <a:pt x="88" y="26"/>
                    <a:pt x="89" y="26"/>
                    <a:pt x="89" y="26"/>
                  </a:cubicBezTo>
                  <a:cubicBezTo>
                    <a:pt x="90" y="27"/>
                    <a:pt x="91" y="26"/>
                    <a:pt x="91" y="26"/>
                  </a:cubicBezTo>
                  <a:cubicBezTo>
                    <a:pt x="92" y="25"/>
                    <a:pt x="91" y="25"/>
                    <a:pt x="91" y="24"/>
                  </a:cubicBezTo>
                  <a:cubicBezTo>
                    <a:pt x="91" y="23"/>
                    <a:pt x="92" y="22"/>
                    <a:pt x="92" y="22"/>
                  </a:cubicBezTo>
                  <a:cubicBezTo>
                    <a:pt x="93" y="22"/>
                    <a:pt x="93" y="21"/>
                    <a:pt x="93" y="21"/>
                  </a:cubicBezTo>
                  <a:cubicBezTo>
                    <a:pt x="93" y="20"/>
                    <a:pt x="94" y="20"/>
                    <a:pt x="94" y="19"/>
                  </a:cubicBezTo>
                  <a:cubicBezTo>
                    <a:pt x="94" y="19"/>
                    <a:pt x="94" y="19"/>
                    <a:pt x="94" y="18"/>
                  </a:cubicBezTo>
                  <a:close/>
                  <a:moveTo>
                    <a:pt x="35" y="28"/>
                  </a:moveTo>
                  <a:cubicBezTo>
                    <a:pt x="35" y="29"/>
                    <a:pt x="32" y="28"/>
                    <a:pt x="32" y="28"/>
                  </a:cubicBezTo>
                  <a:cubicBezTo>
                    <a:pt x="31" y="27"/>
                    <a:pt x="36" y="28"/>
                    <a:pt x="35" y="28"/>
                  </a:cubicBezTo>
                  <a:close/>
                  <a:moveTo>
                    <a:pt x="74" y="28"/>
                  </a:moveTo>
                  <a:cubicBezTo>
                    <a:pt x="72" y="28"/>
                    <a:pt x="68" y="27"/>
                    <a:pt x="66" y="29"/>
                  </a:cubicBezTo>
                  <a:cubicBezTo>
                    <a:pt x="64" y="31"/>
                    <a:pt x="66" y="32"/>
                    <a:pt x="65" y="32"/>
                  </a:cubicBezTo>
                  <a:cubicBezTo>
                    <a:pt x="64" y="32"/>
                    <a:pt x="64" y="29"/>
                    <a:pt x="65" y="28"/>
                  </a:cubicBezTo>
                  <a:cubicBezTo>
                    <a:pt x="65" y="27"/>
                    <a:pt x="69" y="27"/>
                    <a:pt x="71" y="27"/>
                  </a:cubicBezTo>
                  <a:cubicBezTo>
                    <a:pt x="72" y="28"/>
                    <a:pt x="76" y="27"/>
                    <a:pt x="76" y="27"/>
                  </a:cubicBezTo>
                  <a:cubicBezTo>
                    <a:pt x="77" y="27"/>
                    <a:pt x="76" y="28"/>
                    <a:pt x="74" y="2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" name="Freeform 340">
              <a:extLst>
                <a:ext uri="{FF2B5EF4-FFF2-40B4-BE49-F238E27FC236}">
                  <a16:creationId xmlns:a16="http://schemas.microsoft.com/office/drawing/2014/main" id="{54417640-B5D9-4082-8AFE-2D3B4CD390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62325" y="1316038"/>
              <a:ext cx="1435100" cy="547688"/>
            </a:xfrm>
            <a:custGeom>
              <a:avLst/>
              <a:gdLst>
                <a:gd name="T0" fmla="*/ 105 w 397"/>
                <a:gd name="T1" fmla="*/ 3 h 152"/>
                <a:gd name="T2" fmla="*/ 177 w 397"/>
                <a:gd name="T3" fmla="*/ 1 h 152"/>
                <a:gd name="T4" fmla="*/ 139 w 397"/>
                <a:gd name="T5" fmla="*/ 43 h 152"/>
                <a:gd name="T6" fmla="*/ 192 w 397"/>
                <a:gd name="T7" fmla="*/ 14 h 152"/>
                <a:gd name="T8" fmla="*/ 290 w 397"/>
                <a:gd name="T9" fmla="*/ 32 h 152"/>
                <a:gd name="T10" fmla="*/ 305 w 397"/>
                <a:gd name="T11" fmla="*/ 33 h 152"/>
                <a:gd name="T12" fmla="*/ 284 w 397"/>
                <a:gd name="T13" fmla="*/ 123 h 152"/>
                <a:gd name="T14" fmla="*/ 71 w 397"/>
                <a:gd name="T15" fmla="*/ 6 h 152"/>
                <a:gd name="T16" fmla="*/ 385 w 397"/>
                <a:gd name="T17" fmla="*/ 70 h 152"/>
                <a:gd name="T18" fmla="*/ 345 w 397"/>
                <a:gd name="T19" fmla="*/ 58 h 152"/>
                <a:gd name="T20" fmla="*/ 307 w 397"/>
                <a:gd name="T21" fmla="*/ 51 h 152"/>
                <a:gd name="T22" fmla="*/ 282 w 397"/>
                <a:gd name="T23" fmla="*/ 43 h 152"/>
                <a:gd name="T24" fmla="*/ 261 w 397"/>
                <a:gd name="T25" fmla="*/ 48 h 152"/>
                <a:gd name="T26" fmla="*/ 244 w 397"/>
                <a:gd name="T27" fmla="*/ 40 h 152"/>
                <a:gd name="T28" fmla="*/ 216 w 397"/>
                <a:gd name="T29" fmla="*/ 39 h 152"/>
                <a:gd name="T30" fmla="*/ 213 w 397"/>
                <a:gd name="T31" fmla="*/ 34 h 152"/>
                <a:gd name="T32" fmla="*/ 202 w 397"/>
                <a:gd name="T33" fmla="*/ 24 h 152"/>
                <a:gd name="T34" fmla="*/ 183 w 397"/>
                <a:gd name="T35" fmla="*/ 27 h 152"/>
                <a:gd name="T36" fmla="*/ 158 w 397"/>
                <a:gd name="T37" fmla="*/ 33 h 152"/>
                <a:gd name="T38" fmla="*/ 150 w 397"/>
                <a:gd name="T39" fmla="*/ 39 h 152"/>
                <a:gd name="T40" fmla="*/ 139 w 397"/>
                <a:gd name="T41" fmla="*/ 51 h 152"/>
                <a:gd name="T42" fmla="*/ 132 w 397"/>
                <a:gd name="T43" fmla="*/ 59 h 152"/>
                <a:gd name="T44" fmla="*/ 122 w 397"/>
                <a:gd name="T45" fmla="*/ 70 h 152"/>
                <a:gd name="T46" fmla="*/ 127 w 397"/>
                <a:gd name="T47" fmla="*/ 61 h 152"/>
                <a:gd name="T48" fmla="*/ 112 w 397"/>
                <a:gd name="T49" fmla="*/ 54 h 152"/>
                <a:gd name="T50" fmla="*/ 95 w 397"/>
                <a:gd name="T51" fmla="*/ 56 h 152"/>
                <a:gd name="T52" fmla="*/ 78 w 397"/>
                <a:gd name="T53" fmla="*/ 61 h 152"/>
                <a:gd name="T54" fmla="*/ 57 w 397"/>
                <a:gd name="T55" fmla="*/ 61 h 152"/>
                <a:gd name="T56" fmla="*/ 44 w 397"/>
                <a:gd name="T57" fmla="*/ 76 h 152"/>
                <a:gd name="T58" fmla="*/ 30 w 397"/>
                <a:gd name="T59" fmla="*/ 67 h 152"/>
                <a:gd name="T60" fmla="*/ 31 w 397"/>
                <a:gd name="T61" fmla="*/ 57 h 152"/>
                <a:gd name="T62" fmla="*/ 23 w 397"/>
                <a:gd name="T63" fmla="*/ 66 h 152"/>
                <a:gd name="T64" fmla="*/ 21 w 397"/>
                <a:gd name="T65" fmla="*/ 91 h 152"/>
                <a:gd name="T66" fmla="*/ 22 w 397"/>
                <a:gd name="T67" fmla="*/ 107 h 152"/>
                <a:gd name="T68" fmla="*/ 33 w 397"/>
                <a:gd name="T69" fmla="*/ 119 h 152"/>
                <a:gd name="T70" fmla="*/ 47 w 397"/>
                <a:gd name="T71" fmla="*/ 130 h 152"/>
                <a:gd name="T72" fmla="*/ 48 w 397"/>
                <a:gd name="T73" fmla="*/ 145 h 152"/>
                <a:gd name="T74" fmla="*/ 69 w 397"/>
                <a:gd name="T75" fmla="*/ 137 h 152"/>
                <a:gd name="T76" fmla="*/ 69 w 397"/>
                <a:gd name="T77" fmla="*/ 124 h 152"/>
                <a:gd name="T78" fmla="*/ 94 w 397"/>
                <a:gd name="T79" fmla="*/ 125 h 152"/>
                <a:gd name="T80" fmla="*/ 108 w 397"/>
                <a:gd name="T81" fmla="*/ 112 h 152"/>
                <a:gd name="T82" fmla="*/ 131 w 397"/>
                <a:gd name="T83" fmla="*/ 114 h 152"/>
                <a:gd name="T84" fmla="*/ 157 w 397"/>
                <a:gd name="T85" fmla="*/ 127 h 152"/>
                <a:gd name="T86" fmla="*/ 181 w 397"/>
                <a:gd name="T87" fmla="*/ 125 h 152"/>
                <a:gd name="T88" fmla="*/ 202 w 397"/>
                <a:gd name="T89" fmla="*/ 126 h 152"/>
                <a:gd name="T90" fmla="*/ 233 w 397"/>
                <a:gd name="T91" fmla="*/ 121 h 152"/>
                <a:gd name="T92" fmla="*/ 257 w 397"/>
                <a:gd name="T93" fmla="*/ 131 h 152"/>
                <a:gd name="T94" fmla="*/ 260 w 397"/>
                <a:gd name="T95" fmla="*/ 146 h 152"/>
                <a:gd name="T96" fmla="*/ 278 w 397"/>
                <a:gd name="T97" fmla="*/ 113 h 152"/>
                <a:gd name="T98" fmla="*/ 280 w 397"/>
                <a:gd name="T99" fmla="*/ 100 h 152"/>
                <a:gd name="T100" fmla="*/ 312 w 397"/>
                <a:gd name="T101" fmla="*/ 97 h 152"/>
                <a:gd name="T102" fmla="*/ 333 w 397"/>
                <a:gd name="T103" fmla="*/ 86 h 152"/>
                <a:gd name="T104" fmla="*/ 318 w 397"/>
                <a:gd name="T105" fmla="*/ 122 h 152"/>
                <a:gd name="T106" fmla="*/ 333 w 397"/>
                <a:gd name="T107" fmla="*/ 101 h 152"/>
                <a:gd name="T108" fmla="*/ 357 w 397"/>
                <a:gd name="T109" fmla="*/ 89 h 152"/>
                <a:gd name="T110" fmla="*/ 374 w 397"/>
                <a:gd name="T111" fmla="*/ 75 h 152"/>
                <a:gd name="T112" fmla="*/ 390 w 397"/>
                <a:gd name="T113" fmla="*/ 77 h 152"/>
                <a:gd name="T114" fmla="*/ 205 w 397"/>
                <a:gd name="T115" fmla="*/ 113 h 152"/>
                <a:gd name="T116" fmla="*/ 80 w 397"/>
                <a:gd name="T117" fmla="*/ 6 h 152"/>
                <a:gd name="T118" fmla="*/ 82 w 397"/>
                <a:gd name="T119" fmla="*/ 4 h 152"/>
                <a:gd name="T120" fmla="*/ 87 w 397"/>
                <a:gd name="T121" fmla="*/ 42 h 152"/>
                <a:gd name="T122" fmla="*/ 87 w 397"/>
                <a:gd name="T123" fmla="*/ 3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7" h="152">
                  <a:moveTo>
                    <a:pt x="6" y="110"/>
                  </a:moveTo>
                  <a:cubicBezTo>
                    <a:pt x="6" y="110"/>
                    <a:pt x="5" y="110"/>
                    <a:pt x="5" y="109"/>
                  </a:cubicBezTo>
                  <a:cubicBezTo>
                    <a:pt x="5" y="109"/>
                    <a:pt x="4" y="109"/>
                    <a:pt x="4" y="109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10"/>
                    <a:pt x="3" y="110"/>
                    <a:pt x="3" y="111"/>
                  </a:cubicBezTo>
                  <a:cubicBezTo>
                    <a:pt x="4" y="111"/>
                    <a:pt x="2" y="111"/>
                    <a:pt x="2" y="111"/>
                  </a:cubicBezTo>
                  <a:cubicBezTo>
                    <a:pt x="2" y="110"/>
                    <a:pt x="0" y="110"/>
                    <a:pt x="1" y="111"/>
                  </a:cubicBezTo>
                  <a:cubicBezTo>
                    <a:pt x="1" y="111"/>
                    <a:pt x="0" y="111"/>
                    <a:pt x="0" y="111"/>
                  </a:cubicBezTo>
                  <a:cubicBezTo>
                    <a:pt x="1" y="112"/>
                    <a:pt x="1" y="112"/>
                    <a:pt x="2" y="112"/>
                  </a:cubicBezTo>
                  <a:cubicBezTo>
                    <a:pt x="2" y="112"/>
                    <a:pt x="6" y="112"/>
                    <a:pt x="8" y="112"/>
                  </a:cubicBezTo>
                  <a:cubicBezTo>
                    <a:pt x="7" y="112"/>
                    <a:pt x="8" y="111"/>
                    <a:pt x="8" y="110"/>
                  </a:cubicBezTo>
                  <a:cubicBezTo>
                    <a:pt x="8" y="110"/>
                    <a:pt x="7" y="110"/>
                    <a:pt x="6" y="110"/>
                  </a:cubicBezTo>
                  <a:close/>
                  <a:moveTo>
                    <a:pt x="106" y="4"/>
                  </a:moveTo>
                  <a:cubicBezTo>
                    <a:pt x="108" y="4"/>
                    <a:pt x="108" y="2"/>
                    <a:pt x="107" y="2"/>
                  </a:cubicBezTo>
                  <a:cubicBezTo>
                    <a:pt x="106" y="2"/>
                    <a:pt x="105" y="3"/>
                    <a:pt x="105" y="3"/>
                  </a:cubicBezTo>
                  <a:cubicBezTo>
                    <a:pt x="104" y="3"/>
                    <a:pt x="101" y="3"/>
                    <a:pt x="102" y="4"/>
                  </a:cubicBezTo>
                  <a:cubicBezTo>
                    <a:pt x="103" y="4"/>
                    <a:pt x="105" y="4"/>
                    <a:pt x="106" y="4"/>
                  </a:cubicBezTo>
                  <a:close/>
                  <a:moveTo>
                    <a:pt x="119" y="42"/>
                  </a:moveTo>
                  <a:cubicBezTo>
                    <a:pt x="120" y="42"/>
                    <a:pt x="122" y="42"/>
                    <a:pt x="123" y="41"/>
                  </a:cubicBezTo>
                  <a:cubicBezTo>
                    <a:pt x="123" y="41"/>
                    <a:pt x="122" y="40"/>
                    <a:pt x="120" y="40"/>
                  </a:cubicBezTo>
                  <a:cubicBezTo>
                    <a:pt x="119" y="40"/>
                    <a:pt x="118" y="42"/>
                    <a:pt x="119" y="42"/>
                  </a:cubicBezTo>
                  <a:close/>
                  <a:moveTo>
                    <a:pt x="170" y="7"/>
                  </a:moveTo>
                  <a:cubicBezTo>
                    <a:pt x="171" y="8"/>
                    <a:pt x="171" y="8"/>
                    <a:pt x="169" y="8"/>
                  </a:cubicBezTo>
                  <a:cubicBezTo>
                    <a:pt x="168" y="8"/>
                    <a:pt x="167" y="8"/>
                    <a:pt x="168" y="9"/>
                  </a:cubicBezTo>
                  <a:cubicBezTo>
                    <a:pt x="168" y="9"/>
                    <a:pt x="168" y="10"/>
                    <a:pt x="170" y="10"/>
                  </a:cubicBezTo>
                  <a:cubicBezTo>
                    <a:pt x="171" y="10"/>
                    <a:pt x="173" y="9"/>
                    <a:pt x="172" y="8"/>
                  </a:cubicBezTo>
                  <a:cubicBezTo>
                    <a:pt x="172" y="8"/>
                    <a:pt x="177" y="7"/>
                    <a:pt x="179" y="6"/>
                  </a:cubicBezTo>
                  <a:cubicBezTo>
                    <a:pt x="180" y="6"/>
                    <a:pt x="178" y="5"/>
                    <a:pt x="179" y="5"/>
                  </a:cubicBezTo>
                  <a:cubicBezTo>
                    <a:pt x="181" y="4"/>
                    <a:pt x="180" y="4"/>
                    <a:pt x="179" y="3"/>
                  </a:cubicBezTo>
                  <a:cubicBezTo>
                    <a:pt x="177" y="3"/>
                    <a:pt x="177" y="2"/>
                    <a:pt x="177" y="1"/>
                  </a:cubicBezTo>
                  <a:cubicBezTo>
                    <a:pt x="176" y="1"/>
                    <a:pt x="176" y="2"/>
                    <a:pt x="173" y="2"/>
                  </a:cubicBezTo>
                  <a:cubicBezTo>
                    <a:pt x="171" y="3"/>
                    <a:pt x="170" y="3"/>
                    <a:pt x="171" y="4"/>
                  </a:cubicBezTo>
                  <a:cubicBezTo>
                    <a:pt x="172" y="4"/>
                    <a:pt x="171" y="5"/>
                    <a:pt x="170" y="5"/>
                  </a:cubicBezTo>
                  <a:cubicBezTo>
                    <a:pt x="169" y="5"/>
                    <a:pt x="169" y="6"/>
                    <a:pt x="170" y="7"/>
                  </a:cubicBezTo>
                  <a:close/>
                  <a:moveTo>
                    <a:pt x="173" y="9"/>
                  </a:moveTo>
                  <a:cubicBezTo>
                    <a:pt x="173" y="10"/>
                    <a:pt x="171" y="10"/>
                    <a:pt x="172" y="11"/>
                  </a:cubicBezTo>
                  <a:cubicBezTo>
                    <a:pt x="172" y="11"/>
                    <a:pt x="173" y="11"/>
                    <a:pt x="174" y="11"/>
                  </a:cubicBezTo>
                  <a:cubicBezTo>
                    <a:pt x="174" y="12"/>
                    <a:pt x="175" y="13"/>
                    <a:pt x="176" y="13"/>
                  </a:cubicBezTo>
                  <a:cubicBezTo>
                    <a:pt x="177" y="13"/>
                    <a:pt x="181" y="14"/>
                    <a:pt x="182" y="14"/>
                  </a:cubicBezTo>
                  <a:cubicBezTo>
                    <a:pt x="184" y="14"/>
                    <a:pt x="185" y="13"/>
                    <a:pt x="184" y="13"/>
                  </a:cubicBezTo>
                  <a:cubicBezTo>
                    <a:pt x="183" y="13"/>
                    <a:pt x="184" y="12"/>
                    <a:pt x="185" y="10"/>
                  </a:cubicBezTo>
                  <a:cubicBezTo>
                    <a:pt x="186" y="8"/>
                    <a:pt x="182" y="7"/>
                    <a:pt x="182" y="9"/>
                  </a:cubicBezTo>
                  <a:cubicBezTo>
                    <a:pt x="182" y="10"/>
                    <a:pt x="180" y="8"/>
                    <a:pt x="180" y="8"/>
                  </a:cubicBezTo>
                  <a:cubicBezTo>
                    <a:pt x="180" y="7"/>
                    <a:pt x="173" y="8"/>
                    <a:pt x="173" y="9"/>
                  </a:cubicBezTo>
                  <a:close/>
                  <a:moveTo>
                    <a:pt x="139" y="43"/>
                  </a:moveTo>
                  <a:cubicBezTo>
                    <a:pt x="140" y="44"/>
                    <a:pt x="141" y="43"/>
                    <a:pt x="141" y="42"/>
                  </a:cubicBezTo>
                  <a:cubicBezTo>
                    <a:pt x="141" y="41"/>
                    <a:pt x="138" y="43"/>
                    <a:pt x="139" y="43"/>
                  </a:cubicBezTo>
                  <a:close/>
                  <a:moveTo>
                    <a:pt x="168" y="2"/>
                  </a:moveTo>
                  <a:cubicBezTo>
                    <a:pt x="168" y="1"/>
                    <a:pt x="164" y="2"/>
                    <a:pt x="165" y="3"/>
                  </a:cubicBezTo>
                  <a:cubicBezTo>
                    <a:pt x="165" y="3"/>
                    <a:pt x="168" y="3"/>
                    <a:pt x="168" y="2"/>
                  </a:cubicBezTo>
                  <a:close/>
                  <a:moveTo>
                    <a:pt x="370" y="52"/>
                  </a:moveTo>
                  <a:cubicBezTo>
                    <a:pt x="372" y="53"/>
                    <a:pt x="372" y="51"/>
                    <a:pt x="374" y="52"/>
                  </a:cubicBezTo>
                  <a:cubicBezTo>
                    <a:pt x="375" y="53"/>
                    <a:pt x="377" y="52"/>
                    <a:pt x="378" y="51"/>
                  </a:cubicBezTo>
                  <a:cubicBezTo>
                    <a:pt x="380" y="51"/>
                    <a:pt x="379" y="50"/>
                    <a:pt x="376" y="49"/>
                  </a:cubicBezTo>
                  <a:cubicBezTo>
                    <a:pt x="373" y="49"/>
                    <a:pt x="369" y="51"/>
                    <a:pt x="370" y="52"/>
                  </a:cubicBezTo>
                  <a:close/>
                  <a:moveTo>
                    <a:pt x="184" y="19"/>
                  </a:moveTo>
                  <a:cubicBezTo>
                    <a:pt x="185" y="19"/>
                    <a:pt x="188" y="18"/>
                    <a:pt x="190" y="18"/>
                  </a:cubicBezTo>
                  <a:cubicBezTo>
                    <a:pt x="192" y="18"/>
                    <a:pt x="198" y="16"/>
                    <a:pt x="198" y="15"/>
                  </a:cubicBezTo>
                  <a:cubicBezTo>
                    <a:pt x="199" y="14"/>
                    <a:pt x="196" y="14"/>
                    <a:pt x="195" y="13"/>
                  </a:cubicBezTo>
                  <a:cubicBezTo>
                    <a:pt x="194" y="12"/>
                    <a:pt x="192" y="13"/>
                    <a:pt x="192" y="14"/>
                  </a:cubicBezTo>
                  <a:cubicBezTo>
                    <a:pt x="191" y="15"/>
                    <a:pt x="191" y="14"/>
                    <a:pt x="192" y="13"/>
                  </a:cubicBezTo>
                  <a:cubicBezTo>
                    <a:pt x="193" y="11"/>
                    <a:pt x="191" y="10"/>
                    <a:pt x="191" y="11"/>
                  </a:cubicBezTo>
                  <a:cubicBezTo>
                    <a:pt x="191" y="12"/>
                    <a:pt x="188" y="11"/>
                    <a:pt x="188" y="12"/>
                  </a:cubicBezTo>
                  <a:cubicBezTo>
                    <a:pt x="188" y="13"/>
                    <a:pt x="187" y="13"/>
                    <a:pt x="188" y="14"/>
                  </a:cubicBezTo>
                  <a:cubicBezTo>
                    <a:pt x="188" y="15"/>
                    <a:pt x="186" y="14"/>
                    <a:pt x="186" y="15"/>
                  </a:cubicBezTo>
                  <a:cubicBezTo>
                    <a:pt x="186" y="17"/>
                    <a:pt x="183" y="18"/>
                    <a:pt x="184" y="19"/>
                  </a:cubicBezTo>
                  <a:close/>
                  <a:moveTo>
                    <a:pt x="273" y="33"/>
                  </a:moveTo>
                  <a:cubicBezTo>
                    <a:pt x="274" y="33"/>
                    <a:pt x="274" y="34"/>
                    <a:pt x="275" y="34"/>
                  </a:cubicBezTo>
                  <a:cubicBezTo>
                    <a:pt x="275" y="35"/>
                    <a:pt x="277" y="34"/>
                    <a:pt x="278" y="34"/>
                  </a:cubicBezTo>
                  <a:cubicBezTo>
                    <a:pt x="279" y="33"/>
                    <a:pt x="279" y="35"/>
                    <a:pt x="280" y="34"/>
                  </a:cubicBezTo>
                  <a:cubicBezTo>
                    <a:pt x="282" y="33"/>
                    <a:pt x="283" y="34"/>
                    <a:pt x="284" y="34"/>
                  </a:cubicBezTo>
                  <a:cubicBezTo>
                    <a:pt x="286" y="34"/>
                    <a:pt x="284" y="32"/>
                    <a:pt x="284" y="31"/>
                  </a:cubicBezTo>
                  <a:cubicBezTo>
                    <a:pt x="284" y="30"/>
                    <a:pt x="286" y="31"/>
                    <a:pt x="285" y="31"/>
                  </a:cubicBezTo>
                  <a:cubicBezTo>
                    <a:pt x="285" y="32"/>
                    <a:pt x="286" y="34"/>
                    <a:pt x="288" y="34"/>
                  </a:cubicBezTo>
                  <a:cubicBezTo>
                    <a:pt x="291" y="33"/>
                    <a:pt x="289" y="32"/>
                    <a:pt x="290" y="32"/>
                  </a:cubicBezTo>
                  <a:cubicBezTo>
                    <a:pt x="291" y="31"/>
                    <a:pt x="291" y="31"/>
                    <a:pt x="289" y="30"/>
                  </a:cubicBezTo>
                  <a:cubicBezTo>
                    <a:pt x="288" y="29"/>
                    <a:pt x="286" y="29"/>
                    <a:pt x="284" y="29"/>
                  </a:cubicBezTo>
                  <a:cubicBezTo>
                    <a:pt x="283" y="28"/>
                    <a:pt x="281" y="28"/>
                    <a:pt x="281" y="29"/>
                  </a:cubicBezTo>
                  <a:cubicBezTo>
                    <a:pt x="281" y="31"/>
                    <a:pt x="278" y="28"/>
                    <a:pt x="277" y="27"/>
                  </a:cubicBezTo>
                  <a:cubicBezTo>
                    <a:pt x="275" y="27"/>
                    <a:pt x="271" y="32"/>
                    <a:pt x="273" y="33"/>
                  </a:cubicBezTo>
                  <a:close/>
                  <a:moveTo>
                    <a:pt x="287" y="42"/>
                  </a:moveTo>
                  <a:cubicBezTo>
                    <a:pt x="288" y="41"/>
                    <a:pt x="286" y="39"/>
                    <a:pt x="284" y="39"/>
                  </a:cubicBezTo>
                  <a:cubicBezTo>
                    <a:pt x="282" y="38"/>
                    <a:pt x="280" y="40"/>
                    <a:pt x="280" y="40"/>
                  </a:cubicBezTo>
                  <a:cubicBezTo>
                    <a:pt x="281" y="41"/>
                    <a:pt x="286" y="42"/>
                    <a:pt x="287" y="42"/>
                  </a:cubicBezTo>
                  <a:close/>
                  <a:moveTo>
                    <a:pt x="282" y="37"/>
                  </a:moveTo>
                  <a:cubicBezTo>
                    <a:pt x="282" y="36"/>
                    <a:pt x="278" y="37"/>
                    <a:pt x="279" y="38"/>
                  </a:cubicBezTo>
                  <a:cubicBezTo>
                    <a:pt x="280" y="38"/>
                    <a:pt x="282" y="38"/>
                    <a:pt x="282" y="37"/>
                  </a:cubicBezTo>
                  <a:close/>
                  <a:moveTo>
                    <a:pt x="294" y="33"/>
                  </a:moveTo>
                  <a:cubicBezTo>
                    <a:pt x="295" y="33"/>
                    <a:pt x="296" y="34"/>
                    <a:pt x="299" y="35"/>
                  </a:cubicBezTo>
                  <a:cubicBezTo>
                    <a:pt x="302" y="35"/>
                    <a:pt x="305" y="34"/>
                    <a:pt x="305" y="33"/>
                  </a:cubicBezTo>
                  <a:cubicBezTo>
                    <a:pt x="305" y="33"/>
                    <a:pt x="302" y="32"/>
                    <a:pt x="301" y="32"/>
                  </a:cubicBezTo>
                  <a:cubicBezTo>
                    <a:pt x="300" y="33"/>
                    <a:pt x="299" y="31"/>
                    <a:pt x="298" y="32"/>
                  </a:cubicBezTo>
                  <a:cubicBezTo>
                    <a:pt x="297" y="32"/>
                    <a:pt x="296" y="32"/>
                    <a:pt x="295" y="31"/>
                  </a:cubicBezTo>
                  <a:cubicBezTo>
                    <a:pt x="295" y="30"/>
                    <a:pt x="293" y="33"/>
                    <a:pt x="294" y="33"/>
                  </a:cubicBezTo>
                  <a:close/>
                  <a:moveTo>
                    <a:pt x="64" y="5"/>
                  </a:moveTo>
                  <a:cubicBezTo>
                    <a:pt x="66" y="3"/>
                    <a:pt x="68" y="5"/>
                    <a:pt x="68" y="4"/>
                  </a:cubicBezTo>
                  <a:cubicBezTo>
                    <a:pt x="68" y="3"/>
                    <a:pt x="65" y="3"/>
                    <a:pt x="64" y="4"/>
                  </a:cubicBezTo>
                  <a:cubicBezTo>
                    <a:pt x="63" y="4"/>
                    <a:pt x="60" y="4"/>
                    <a:pt x="60" y="5"/>
                  </a:cubicBezTo>
                  <a:cubicBezTo>
                    <a:pt x="60" y="5"/>
                    <a:pt x="62" y="6"/>
                    <a:pt x="64" y="5"/>
                  </a:cubicBezTo>
                  <a:close/>
                  <a:moveTo>
                    <a:pt x="287" y="121"/>
                  </a:moveTo>
                  <a:cubicBezTo>
                    <a:pt x="286" y="119"/>
                    <a:pt x="288" y="117"/>
                    <a:pt x="286" y="116"/>
                  </a:cubicBezTo>
                  <a:cubicBezTo>
                    <a:pt x="285" y="115"/>
                    <a:pt x="285" y="113"/>
                    <a:pt x="285" y="113"/>
                  </a:cubicBezTo>
                  <a:cubicBezTo>
                    <a:pt x="284" y="114"/>
                    <a:pt x="285" y="115"/>
                    <a:pt x="284" y="116"/>
                  </a:cubicBezTo>
                  <a:cubicBezTo>
                    <a:pt x="283" y="116"/>
                    <a:pt x="284" y="117"/>
                    <a:pt x="283" y="118"/>
                  </a:cubicBezTo>
                  <a:cubicBezTo>
                    <a:pt x="283" y="120"/>
                    <a:pt x="283" y="122"/>
                    <a:pt x="284" y="123"/>
                  </a:cubicBezTo>
                  <a:cubicBezTo>
                    <a:pt x="285" y="124"/>
                    <a:pt x="283" y="131"/>
                    <a:pt x="284" y="132"/>
                  </a:cubicBezTo>
                  <a:cubicBezTo>
                    <a:pt x="284" y="133"/>
                    <a:pt x="283" y="138"/>
                    <a:pt x="283" y="138"/>
                  </a:cubicBezTo>
                  <a:cubicBezTo>
                    <a:pt x="284" y="139"/>
                    <a:pt x="284" y="137"/>
                    <a:pt x="285" y="137"/>
                  </a:cubicBezTo>
                  <a:cubicBezTo>
                    <a:pt x="286" y="137"/>
                    <a:pt x="286" y="138"/>
                    <a:pt x="287" y="138"/>
                  </a:cubicBezTo>
                  <a:cubicBezTo>
                    <a:pt x="288" y="139"/>
                    <a:pt x="287" y="136"/>
                    <a:pt x="286" y="136"/>
                  </a:cubicBezTo>
                  <a:cubicBezTo>
                    <a:pt x="286" y="137"/>
                    <a:pt x="285" y="135"/>
                    <a:pt x="285" y="134"/>
                  </a:cubicBezTo>
                  <a:cubicBezTo>
                    <a:pt x="285" y="133"/>
                    <a:pt x="286" y="131"/>
                    <a:pt x="286" y="130"/>
                  </a:cubicBezTo>
                  <a:cubicBezTo>
                    <a:pt x="286" y="128"/>
                    <a:pt x="287" y="129"/>
                    <a:pt x="288" y="130"/>
                  </a:cubicBezTo>
                  <a:cubicBezTo>
                    <a:pt x="289" y="131"/>
                    <a:pt x="289" y="130"/>
                    <a:pt x="289" y="129"/>
                  </a:cubicBezTo>
                  <a:cubicBezTo>
                    <a:pt x="289" y="128"/>
                    <a:pt x="287" y="123"/>
                    <a:pt x="287" y="121"/>
                  </a:cubicBezTo>
                  <a:close/>
                  <a:moveTo>
                    <a:pt x="70" y="4"/>
                  </a:moveTo>
                  <a:cubicBezTo>
                    <a:pt x="71" y="5"/>
                    <a:pt x="68" y="5"/>
                    <a:pt x="67" y="5"/>
                  </a:cubicBezTo>
                  <a:cubicBezTo>
                    <a:pt x="67" y="6"/>
                    <a:pt x="65" y="6"/>
                    <a:pt x="65" y="7"/>
                  </a:cubicBezTo>
                  <a:cubicBezTo>
                    <a:pt x="66" y="7"/>
                    <a:pt x="69" y="7"/>
                    <a:pt x="69" y="7"/>
                  </a:cubicBezTo>
                  <a:cubicBezTo>
                    <a:pt x="69" y="6"/>
                    <a:pt x="71" y="7"/>
                    <a:pt x="71" y="6"/>
                  </a:cubicBezTo>
                  <a:cubicBezTo>
                    <a:pt x="71" y="5"/>
                    <a:pt x="72" y="5"/>
                    <a:pt x="74" y="5"/>
                  </a:cubicBezTo>
                  <a:cubicBezTo>
                    <a:pt x="76" y="5"/>
                    <a:pt x="76" y="4"/>
                    <a:pt x="74" y="3"/>
                  </a:cubicBezTo>
                  <a:cubicBezTo>
                    <a:pt x="72" y="2"/>
                    <a:pt x="70" y="3"/>
                    <a:pt x="70" y="4"/>
                  </a:cubicBezTo>
                  <a:close/>
                  <a:moveTo>
                    <a:pt x="68" y="60"/>
                  </a:moveTo>
                  <a:cubicBezTo>
                    <a:pt x="69" y="61"/>
                    <a:pt x="71" y="59"/>
                    <a:pt x="72" y="59"/>
                  </a:cubicBezTo>
                  <a:cubicBezTo>
                    <a:pt x="73" y="59"/>
                    <a:pt x="71" y="58"/>
                    <a:pt x="70" y="57"/>
                  </a:cubicBezTo>
                  <a:cubicBezTo>
                    <a:pt x="68" y="57"/>
                    <a:pt x="66" y="58"/>
                    <a:pt x="68" y="60"/>
                  </a:cubicBezTo>
                  <a:close/>
                  <a:moveTo>
                    <a:pt x="397" y="71"/>
                  </a:moveTo>
                  <a:cubicBezTo>
                    <a:pt x="396" y="71"/>
                    <a:pt x="394" y="70"/>
                    <a:pt x="393" y="69"/>
                  </a:cubicBezTo>
                  <a:cubicBezTo>
                    <a:pt x="393" y="68"/>
                    <a:pt x="390" y="68"/>
                    <a:pt x="390" y="68"/>
                  </a:cubicBezTo>
                  <a:cubicBezTo>
                    <a:pt x="390" y="69"/>
                    <a:pt x="389" y="68"/>
                    <a:pt x="389" y="68"/>
                  </a:cubicBezTo>
                  <a:cubicBezTo>
                    <a:pt x="389" y="67"/>
                    <a:pt x="386" y="67"/>
                    <a:pt x="386" y="68"/>
                  </a:cubicBezTo>
                  <a:cubicBezTo>
                    <a:pt x="386" y="68"/>
                    <a:pt x="387" y="68"/>
                    <a:pt x="387" y="69"/>
                  </a:cubicBezTo>
                  <a:cubicBezTo>
                    <a:pt x="387" y="69"/>
                    <a:pt x="387" y="70"/>
                    <a:pt x="387" y="70"/>
                  </a:cubicBezTo>
                  <a:cubicBezTo>
                    <a:pt x="387" y="71"/>
                    <a:pt x="386" y="70"/>
                    <a:pt x="385" y="70"/>
                  </a:cubicBezTo>
                  <a:cubicBezTo>
                    <a:pt x="385" y="69"/>
                    <a:pt x="385" y="68"/>
                    <a:pt x="385" y="67"/>
                  </a:cubicBezTo>
                  <a:cubicBezTo>
                    <a:pt x="385" y="66"/>
                    <a:pt x="384" y="67"/>
                    <a:pt x="384" y="66"/>
                  </a:cubicBezTo>
                  <a:cubicBezTo>
                    <a:pt x="384" y="65"/>
                    <a:pt x="381" y="64"/>
                    <a:pt x="380" y="63"/>
                  </a:cubicBezTo>
                  <a:cubicBezTo>
                    <a:pt x="378" y="63"/>
                    <a:pt x="377" y="62"/>
                    <a:pt x="376" y="62"/>
                  </a:cubicBezTo>
                  <a:cubicBezTo>
                    <a:pt x="376" y="61"/>
                    <a:pt x="374" y="61"/>
                    <a:pt x="373" y="60"/>
                  </a:cubicBezTo>
                  <a:cubicBezTo>
                    <a:pt x="372" y="59"/>
                    <a:pt x="368" y="57"/>
                    <a:pt x="366" y="57"/>
                  </a:cubicBezTo>
                  <a:cubicBezTo>
                    <a:pt x="364" y="57"/>
                    <a:pt x="365" y="56"/>
                    <a:pt x="364" y="56"/>
                  </a:cubicBezTo>
                  <a:cubicBezTo>
                    <a:pt x="363" y="56"/>
                    <a:pt x="360" y="56"/>
                    <a:pt x="359" y="56"/>
                  </a:cubicBezTo>
                  <a:cubicBezTo>
                    <a:pt x="357" y="56"/>
                    <a:pt x="357" y="57"/>
                    <a:pt x="356" y="56"/>
                  </a:cubicBezTo>
                  <a:cubicBezTo>
                    <a:pt x="356" y="56"/>
                    <a:pt x="352" y="55"/>
                    <a:pt x="351" y="55"/>
                  </a:cubicBezTo>
                  <a:cubicBezTo>
                    <a:pt x="351" y="56"/>
                    <a:pt x="351" y="57"/>
                    <a:pt x="350" y="57"/>
                  </a:cubicBezTo>
                  <a:cubicBezTo>
                    <a:pt x="350" y="57"/>
                    <a:pt x="350" y="57"/>
                    <a:pt x="351" y="59"/>
                  </a:cubicBezTo>
                  <a:cubicBezTo>
                    <a:pt x="353" y="60"/>
                    <a:pt x="352" y="60"/>
                    <a:pt x="351" y="61"/>
                  </a:cubicBezTo>
                  <a:cubicBezTo>
                    <a:pt x="350" y="61"/>
                    <a:pt x="348" y="60"/>
                    <a:pt x="348" y="60"/>
                  </a:cubicBezTo>
                  <a:cubicBezTo>
                    <a:pt x="347" y="59"/>
                    <a:pt x="346" y="59"/>
                    <a:pt x="345" y="58"/>
                  </a:cubicBezTo>
                  <a:cubicBezTo>
                    <a:pt x="345" y="57"/>
                    <a:pt x="346" y="57"/>
                    <a:pt x="346" y="57"/>
                  </a:cubicBezTo>
                  <a:cubicBezTo>
                    <a:pt x="347" y="58"/>
                    <a:pt x="348" y="58"/>
                    <a:pt x="348" y="57"/>
                  </a:cubicBezTo>
                  <a:cubicBezTo>
                    <a:pt x="348" y="56"/>
                    <a:pt x="346" y="56"/>
                    <a:pt x="345" y="56"/>
                  </a:cubicBezTo>
                  <a:cubicBezTo>
                    <a:pt x="344" y="56"/>
                    <a:pt x="344" y="57"/>
                    <a:pt x="343" y="58"/>
                  </a:cubicBezTo>
                  <a:cubicBezTo>
                    <a:pt x="341" y="58"/>
                    <a:pt x="337" y="58"/>
                    <a:pt x="337" y="57"/>
                  </a:cubicBezTo>
                  <a:cubicBezTo>
                    <a:pt x="336" y="57"/>
                    <a:pt x="330" y="57"/>
                    <a:pt x="330" y="58"/>
                  </a:cubicBezTo>
                  <a:cubicBezTo>
                    <a:pt x="329" y="58"/>
                    <a:pt x="330" y="60"/>
                    <a:pt x="329" y="60"/>
                  </a:cubicBezTo>
                  <a:cubicBezTo>
                    <a:pt x="329" y="60"/>
                    <a:pt x="329" y="58"/>
                    <a:pt x="329" y="57"/>
                  </a:cubicBezTo>
                  <a:cubicBezTo>
                    <a:pt x="329" y="57"/>
                    <a:pt x="328" y="57"/>
                    <a:pt x="327" y="57"/>
                  </a:cubicBezTo>
                  <a:cubicBezTo>
                    <a:pt x="326" y="57"/>
                    <a:pt x="325" y="57"/>
                    <a:pt x="326" y="56"/>
                  </a:cubicBezTo>
                  <a:cubicBezTo>
                    <a:pt x="326" y="56"/>
                    <a:pt x="325" y="55"/>
                    <a:pt x="326" y="55"/>
                  </a:cubicBezTo>
                  <a:cubicBezTo>
                    <a:pt x="327" y="54"/>
                    <a:pt x="324" y="52"/>
                    <a:pt x="322" y="52"/>
                  </a:cubicBezTo>
                  <a:cubicBezTo>
                    <a:pt x="320" y="51"/>
                    <a:pt x="315" y="51"/>
                    <a:pt x="313" y="52"/>
                  </a:cubicBezTo>
                  <a:cubicBezTo>
                    <a:pt x="312" y="52"/>
                    <a:pt x="309" y="52"/>
                    <a:pt x="308" y="52"/>
                  </a:cubicBezTo>
                  <a:cubicBezTo>
                    <a:pt x="307" y="52"/>
                    <a:pt x="308" y="51"/>
                    <a:pt x="307" y="51"/>
                  </a:cubicBezTo>
                  <a:cubicBezTo>
                    <a:pt x="307" y="50"/>
                    <a:pt x="305" y="49"/>
                    <a:pt x="304" y="50"/>
                  </a:cubicBezTo>
                  <a:cubicBezTo>
                    <a:pt x="304" y="50"/>
                    <a:pt x="304" y="50"/>
                    <a:pt x="304" y="50"/>
                  </a:cubicBezTo>
                  <a:cubicBezTo>
                    <a:pt x="304" y="49"/>
                    <a:pt x="301" y="48"/>
                    <a:pt x="301" y="49"/>
                  </a:cubicBezTo>
                  <a:cubicBezTo>
                    <a:pt x="300" y="49"/>
                    <a:pt x="299" y="48"/>
                    <a:pt x="300" y="48"/>
                  </a:cubicBezTo>
                  <a:cubicBezTo>
                    <a:pt x="301" y="48"/>
                    <a:pt x="303" y="48"/>
                    <a:pt x="302" y="47"/>
                  </a:cubicBezTo>
                  <a:cubicBezTo>
                    <a:pt x="302" y="46"/>
                    <a:pt x="295" y="45"/>
                    <a:pt x="295" y="46"/>
                  </a:cubicBezTo>
                  <a:cubicBezTo>
                    <a:pt x="294" y="46"/>
                    <a:pt x="295" y="47"/>
                    <a:pt x="293" y="48"/>
                  </a:cubicBezTo>
                  <a:cubicBezTo>
                    <a:pt x="292" y="49"/>
                    <a:pt x="291" y="48"/>
                    <a:pt x="291" y="48"/>
                  </a:cubicBezTo>
                  <a:cubicBezTo>
                    <a:pt x="291" y="47"/>
                    <a:pt x="293" y="47"/>
                    <a:pt x="293" y="47"/>
                  </a:cubicBezTo>
                  <a:cubicBezTo>
                    <a:pt x="293" y="46"/>
                    <a:pt x="291" y="46"/>
                    <a:pt x="290" y="46"/>
                  </a:cubicBezTo>
                  <a:cubicBezTo>
                    <a:pt x="290" y="45"/>
                    <a:pt x="291" y="45"/>
                    <a:pt x="291" y="45"/>
                  </a:cubicBezTo>
                  <a:cubicBezTo>
                    <a:pt x="292" y="45"/>
                    <a:pt x="294" y="46"/>
                    <a:pt x="294" y="45"/>
                  </a:cubicBezTo>
                  <a:cubicBezTo>
                    <a:pt x="294" y="45"/>
                    <a:pt x="293" y="45"/>
                    <a:pt x="292" y="45"/>
                  </a:cubicBezTo>
                  <a:cubicBezTo>
                    <a:pt x="290" y="44"/>
                    <a:pt x="287" y="43"/>
                    <a:pt x="285" y="44"/>
                  </a:cubicBezTo>
                  <a:cubicBezTo>
                    <a:pt x="283" y="44"/>
                    <a:pt x="283" y="43"/>
                    <a:pt x="282" y="43"/>
                  </a:cubicBezTo>
                  <a:cubicBezTo>
                    <a:pt x="281" y="43"/>
                    <a:pt x="281" y="43"/>
                    <a:pt x="281" y="44"/>
                  </a:cubicBezTo>
                  <a:cubicBezTo>
                    <a:pt x="282" y="45"/>
                    <a:pt x="280" y="45"/>
                    <a:pt x="279" y="45"/>
                  </a:cubicBezTo>
                  <a:cubicBezTo>
                    <a:pt x="278" y="45"/>
                    <a:pt x="276" y="45"/>
                    <a:pt x="277" y="46"/>
                  </a:cubicBezTo>
                  <a:cubicBezTo>
                    <a:pt x="278" y="47"/>
                    <a:pt x="278" y="46"/>
                    <a:pt x="279" y="46"/>
                  </a:cubicBezTo>
                  <a:cubicBezTo>
                    <a:pt x="279" y="46"/>
                    <a:pt x="277" y="47"/>
                    <a:pt x="278" y="47"/>
                  </a:cubicBezTo>
                  <a:cubicBezTo>
                    <a:pt x="279" y="48"/>
                    <a:pt x="279" y="49"/>
                    <a:pt x="279" y="49"/>
                  </a:cubicBezTo>
                  <a:cubicBezTo>
                    <a:pt x="279" y="49"/>
                    <a:pt x="277" y="50"/>
                    <a:pt x="277" y="49"/>
                  </a:cubicBezTo>
                  <a:cubicBezTo>
                    <a:pt x="276" y="48"/>
                    <a:pt x="276" y="49"/>
                    <a:pt x="275" y="49"/>
                  </a:cubicBezTo>
                  <a:cubicBezTo>
                    <a:pt x="274" y="49"/>
                    <a:pt x="273" y="49"/>
                    <a:pt x="274" y="49"/>
                  </a:cubicBezTo>
                  <a:cubicBezTo>
                    <a:pt x="275" y="50"/>
                    <a:pt x="276" y="50"/>
                    <a:pt x="274" y="50"/>
                  </a:cubicBezTo>
                  <a:cubicBezTo>
                    <a:pt x="273" y="50"/>
                    <a:pt x="273" y="49"/>
                    <a:pt x="272" y="49"/>
                  </a:cubicBezTo>
                  <a:cubicBezTo>
                    <a:pt x="271" y="49"/>
                    <a:pt x="270" y="49"/>
                    <a:pt x="269" y="49"/>
                  </a:cubicBezTo>
                  <a:cubicBezTo>
                    <a:pt x="268" y="49"/>
                    <a:pt x="267" y="49"/>
                    <a:pt x="266" y="50"/>
                  </a:cubicBezTo>
                  <a:cubicBezTo>
                    <a:pt x="265" y="50"/>
                    <a:pt x="263" y="49"/>
                    <a:pt x="263" y="48"/>
                  </a:cubicBezTo>
                  <a:cubicBezTo>
                    <a:pt x="262" y="47"/>
                    <a:pt x="262" y="47"/>
                    <a:pt x="261" y="48"/>
                  </a:cubicBezTo>
                  <a:cubicBezTo>
                    <a:pt x="261" y="49"/>
                    <a:pt x="261" y="50"/>
                    <a:pt x="260" y="50"/>
                  </a:cubicBezTo>
                  <a:cubicBezTo>
                    <a:pt x="259" y="51"/>
                    <a:pt x="259" y="52"/>
                    <a:pt x="258" y="52"/>
                  </a:cubicBezTo>
                  <a:cubicBezTo>
                    <a:pt x="258" y="53"/>
                    <a:pt x="258" y="52"/>
                    <a:pt x="257" y="52"/>
                  </a:cubicBezTo>
                  <a:cubicBezTo>
                    <a:pt x="256" y="52"/>
                    <a:pt x="254" y="49"/>
                    <a:pt x="254" y="49"/>
                  </a:cubicBezTo>
                  <a:cubicBezTo>
                    <a:pt x="253" y="48"/>
                    <a:pt x="252" y="47"/>
                    <a:pt x="251" y="46"/>
                  </a:cubicBezTo>
                  <a:cubicBezTo>
                    <a:pt x="251" y="46"/>
                    <a:pt x="252" y="46"/>
                    <a:pt x="252" y="46"/>
                  </a:cubicBezTo>
                  <a:cubicBezTo>
                    <a:pt x="253" y="47"/>
                    <a:pt x="254" y="47"/>
                    <a:pt x="254" y="47"/>
                  </a:cubicBezTo>
                  <a:cubicBezTo>
                    <a:pt x="255" y="46"/>
                    <a:pt x="254" y="45"/>
                    <a:pt x="254" y="45"/>
                  </a:cubicBezTo>
                  <a:cubicBezTo>
                    <a:pt x="253" y="45"/>
                    <a:pt x="253" y="44"/>
                    <a:pt x="253" y="44"/>
                  </a:cubicBezTo>
                  <a:cubicBezTo>
                    <a:pt x="254" y="44"/>
                    <a:pt x="252" y="43"/>
                    <a:pt x="253" y="42"/>
                  </a:cubicBezTo>
                  <a:cubicBezTo>
                    <a:pt x="254" y="42"/>
                    <a:pt x="253" y="42"/>
                    <a:pt x="253" y="42"/>
                  </a:cubicBezTo>
                  <a:cubicBezTo>
                    <a:pt x="252" y="41"/>
                    <a:pt x="251" y="41"/>
                    <a:pt x="251" y="40"/>
                  </a:cubicBezTo>
                  <a:cubicBezTo>
                    <a:pt x="251" y="40"/>
                    <a:pt x="248" y="40"/>
                    <a:pt x="248" y="41"/>
                  </a:cubicBezTo>
                  <a:cubicBezTo>
                    <a:pt x="248" y="41"/>
                    <a:pt x="247" y="41"/>
                    <a:pt x="247" y="40"/>
                  </a:cubicBezTo>
                  <a:cubicBezTo>
                    <a:pt x="247" y="40"/>
                    <a:pt x="246" y="40"/>
                    <a:pt x="244" y="40"/>
                  </a:cubicBezTo>
                  <a:cubicBezTo>
                    <a:pt x="243" y="39"/>
                    <a:pt x="243" y="38"/>
                    <a:pt x="242" y="38"/>
                  </a:cubicBezTo>
                  <a:cubicBezTo>
                    <a:pt x="242" y="38"/>
                    <a:pt x="242" y="40"/>
                    <a:pt x="241" y="39"/>
                  </a:cubicBezTo>
                  <a:cubicBezTo>
                    <a:pt x="240" y="39"/>
                    <a:pt x="240" y="40"/>
                    <a:pt x="240" y="41"/>
                  </a:cubicBezTo>
                  <a:cubicBezTo>
                    <a:pt x="240" y="41"/>
                    <a:pt x="240" y="42"/>
                    <a:pt x="240" y="42"/>
                  </a:cubicBezTo>
                  <a:cubicBezTo>
                    <a:pt x="240" y="43"/>
                    <a:pt x="240" y="43"/>
                    <a:pt x="239" y="42"/>
                  </a:cubicBezTo>
                  <a:cubicBezTo>
                    <a:pt x="238" y="42"/>
                    <a:pt x="238" y="43"/>
                    <a:pt x="236" y="43"/>
                  </a:cubicBezTo>
                  <a:cubicBezTo>
                    <a:pt x="234" y="42"/>
                    <a:pt x="233" y="43"/>
                    <a:pt x="233" y="42"/>
                  </a:cubicBezTo>
                  <a:cubicBezTo>
                    <a:pt x="232" y="41"/>
                    <a:pt x="232" y="41"/>
                    <a:pt x="232" y="42"/>
                  </a:cubicBezTo>
                  <a:cubicBezTo>
                    <a:pt x="232" y="42"/>
                    <a:pt x="229" y="42"/>
                    <a:pt x="228" y="41"/>
                  </a:cubicBezTo>
                  <a:cubicBezTo>
                    <a:pt x="228" y="41"/>
                    <a:pt x="229" y="41"/>
                    <a:pt x="229" y="40"/>
                  </a:cubicBezTo>
                  <a:cubicBezTo>
                    <a:pt x="230" y="40"/>
                    <a:pt x="229" y="40"/>
                    <a:pt x="227" y="40"/>
                  </a:cubicBezTo>
                  <a:cubicBezTo>
                    <a:pt x="226" y="40"/>
                    <a:pt x="225" y="39"/>
                    <a:pt x="223" y="39"/>
                  </a:cubicBezTo>
                  <a:cubicBezTo>
                    <a:pt x="221" y="39"/>
                    <a:pt x="218" y="40"/>
                    <a:pt x="217" y="40"/>
                  </a:cubicBezTo>
                  <a:cubicBezTo>
                    <a:pt x="217" y="40"/>
                    <a:pt x="218" y="41"/>
                    <a:pt x="217" y="41"/>
                  </a:cubicBezTo>
                  <a:cubicBezTo>
                    <a:pt x="216" y="41"/>
                    <a:pt x="217" y="40"/>
                    <a:pt x="216" y="39"/>
                  </a:cubicBezTo>
                  <a:cubicBezTo>
                    <a:pt x="216" y="38"/>
                    <a:pt x="215" y="38"/>
                    <a:pt x="215" y="39"/>
                  </a:cubicBezTo>
                  <a:cubicBezTo>
                    <a:pt x="215" y="39"/>
                    <a:pt x="213" y="40"/>
                    <a:pt x="213" y="39"/>
                  </a:cubicBezTo>
                  <a:cubicBezTo>
                    <a:pt x="212" y="39"/>
                    <a:pt x="212" y="38"/>
                    <a:pt x="210" y="38"/>
                  </a:cubicBezTo>
                  <a:cubicBezTo>
                    <a:pt x="209" y="37"/>
                    <a:pt x="207" y="39"/>
                    <a:pt x="208" y="39"/>
                  </a:cubicBezTo>
                  <a:cubicBezTo>
                    <a:pt x="208" y="40"/>
                    <a:pt x="209" y="39"/>
                    <a:pt x="209" y="40"/>
                  </a:cubicBezTo>
                  <a:cubicBezTo>
                    <a:pt x="209" y="40"/>
                    <a:pt x="206" y="40"/>
                    <a:pt x="206" y="40"/>
                  </a:cubicBezTo>
                  <a:cubicBezTo>
                    <a:pt x="206" y="41"/>
                    <a:pt x="203" y="42"/>
                    <a:pt x="203" y="42"/>
                  </a:cubicBezTo>
                  <a:cubicBezTo>
                    <a:pt x="200" y="42"/>
                    <a:pt x="200" y="42"/>
                    <a:pt x="199" y="43"/>
                  </a:cubicBezTo>
                  <a:cubicBezTo>
                    <a:pt x="198" y="44"/>
                    <a:pt x="199" y="42"/>
                    <a:pt x="199" y="41"/>
                  </a:cubicBezTo>
                  <a:cubicBezTo>
                    <a:pt x="200" y="40"/>
                    <a:pt x="201" y="41"/>
                    <a:pt x="202" y="40"/>
                  </a:cubicBezTo>
                  <a:cubicBezTo>
                    <a:pt x="202" y="39"/>
                    <a:pt x="203" y="39"/>
                    <a:pt x="204" y="39"/>
                  </a:cubicBezTo>
                  <a:cubicBezTo>
                    <a:pt x="205" y="39"/>
                    <a:pt x="205" y="38"/>
                    <a:pt x="206" y="38"/>
                  </a:cubicBezTo>
                  <a:cubicBezTo>
                    <a:pt x="207" y="38"/>
                    <a:pt x="208" y="37"/>
                    <a:pt x="208" y="37"/>
                  </a:cubicBezTo>
                  <a:cubicBezTo>
                    <a:pt x="209" y="36"/>
                    <a:pt x="212" y="35"/>
                    <a:pt x="212" y="35"/>
                  </a:cubicBezTo>
                  <a:cubicBezTo>
                    <a:pt x="213" y="35"/>
                    <a:pt x="213" y="34"/>
                    <a:pt x="213" y="34"/>
                  </a:cubicBezTo>
                  <a:cubicBezTo>
                    <a:pt x="214" y="34"/>
                    <a:pt x="216" y="33"/>
                    <a:pt x="216" y="33"/>
                  </a:cubicBezTo>
                  <a:cubicBezTo>
                    <a:pt x="217" y="32"/>
                    <a:pt x="217" y="32"/>
                    <a:pt x="217" y="31"/>
                  </a:cubicBezTo>
                  <a:cubicBezTo>
                    <a:pt x="217" y="31"/>
                    <a:pt x="216" y="31"/>
                    <a:pt x="216" y="30"/>
                  </a:cubicBezTo>
                  <a:cubicBezTo>
                    <a:pt x="216" y="30"/>
                    <a:pt x="217" y="30"/>
                    <a:pt x="217" y="30"/>
                  </a:cubicBezTo>
                  <a:cubicBezTo>
                    <a:pt x="218" y="30"/>
                    <a:pt x="217" y="29"/>
                    <a:pt x="217" y="29"/>
                  </a:cubicBezTo>
                  <a:cubicBezTo>
                    <a:pt x="216" y="29"/>
                    <a:pt x="217" y="28"/>
                    <a:pt x="217" y="28"/>
                  </a:cubicBezTo>
                  <a:cubicBezTo>
                    <a:pt x="216" y="27"/>
                    <a:pt x="215" y="28"/>
                    <a:pt x="215" y="28"/>
                  </a:cubicBezTo>
                  <a:cubicBezTo>
                    <a:pt x="215" y="27"/>
                    <a:pt x="215" y="26"/>
                    <a:pt x="215" y="26"/>
                  </a:cubicBezTo>
                  <a:cubicBezTo>
                    <a:pt x="214" y="25"/>
                    <a:pt x="214" y="26"/>
                    <a:pt x="213" y="26"/>
                  </a:cubicBezTo>
                  <a:cubicBezTo>
                    <a:pt x="212" y="25"/>
                    <a:pt x="209" y="25"/>
                    <a:pt x="209" y="25"/>
                  </a:cubicBezTo>
                  <a:cubicBezTo>
                    <a:pt x="209" y="25"/>
                    <a:pt x="208" y="24"/>
                    <a:pt x="208" y="25"/>
                  </a:cubicBezTo>
                  <a:cubicBezTo>
                    <a:pt x="208" y="25"/>
                    <a:pt x="206" y="25"/>
                    <a:pt x="205" y="25"/>
                  </a:cubicBezTo>
                  <a:cubicBezTo>
                    <a:pt x="204" y="25"/>
                    <a:pt x="204" y="25"/>
                    <a:pt x="203" y="26"/>
                  </a:cubicBezTo>
                  <a:cubicBezTo>
                    <a:pt x="203" y="26"/>
                    <a:pt x="201" y="26"/>
                    <a:pt x="201" y="26"/>
                  </a:cubicBezTo>
                  <a:cubicBezTo>
                    <a:pt x="200" y="26"/>
                    <a:pt x="202" y="24"/>
                    <a:pt x="202" y="24"/>
                  </a:cubicBezTo>
                  <a:cubicBezTo>
                    <a:pt x="202" y="23"/>
                    <a:pt x="199" y="24"/>
                    <a:pt x="198" y="24"/>
                  </a:cubicBezTo>
                  <a:cubicBezTo>
                    <a:pt x="198" y="23"/>
                    <a:pt x="196" y="23"/>
                    <a:pt x="196" y="23"/>
                  </a:cubicBezTo>
                  <a:cubicBezTo>
                    <a:pt x="195" y="23"/>
                    <a:pt x="196" y="23"/>
                    <a:pt x="196" y="23"/>
                  </a:cubicBezTo>
                  <a:cubicBezTo>
                    <a:pt x="197" y="23"/>
                    <a:pt x="198" y="22"/>
                    <a:pt x="199" y="22"/>
                  </a:cubicBezTo>
                  <a:cubicBezTo>
                    <a:pt x="199" y="22"/>
                    <a:pt x="199" y="22"/>
                    <a:pt x="199" y="21"/>
                  </a:cubicBezTo>
                  <a:cubicBezTo>
                    <a:pt x="198" y="21"/>
                    <a:pt x="198" y="21"/>
                    <a:pt x="197" y="21"/>
                  </a:cubicBezTo>
                  <a:cubicBezTo>
                    <a:pt x="196" y="20"/>
                    <a:pt x="195" y="20"/>
                    <a:pt x="194" y="20"/>
                  </a:cubicBezTo>
                  <a:cubicBezTo>
                    <a:pt x="194" y="20"/>
                    <a:pt x="193" y="20"/>
                    <a:pt x="191" y="21"/>
                  </a:cubicBezTo>
                  <a:cubicBezTo>
                    <a:pt x="190" y="21"/>
                    <a:pt x="190" y="22"/>
                    <a:pt x="189" y="23"/>
                  </a:cubicBezTo>
                  <a:cubicBezTo>
                    <a:pt x="188" y="23"/>
                    <a:pt x="187" y="24"/>
                    <a:pt x="187" y="25"/>
                  </a:cubicBezTo>
                  <a:cubicBezTo>
                    <a:pt x="188" y="25"/>
                    <a:pt x="188" y="25"/>
                    <a:pt x="188" y="26"/>
                  </a:cubicBezTo>
                  <a:cubicBezTo>
                    <a:pt x="188" y="26"/>
                    <a:pt x="187" y="26"/>
                    <a:pt x="186" y="26"/>
                  </a:cubicBezTo>
                  <a:cubicBezTo>
                    <a:pt x="186" y="26"/>
                    <a:pt x="183" y="26"/>
                    <a:pt x="183" y="27"/>
                  </a:cubicBezTo>
                  <a:cubicBezTo>
                    <a:pt x="183" y="27"/>
                    <a:pt x="184" y="27"/>
                    <a:pt x="184" y="28"/>
                  </a:cubicBezTo>
                  <a:cubicBezTo>
                    <a:pt x="184" y="28"/>
                    <a:pt x="183" y="28"/>
                    <a:pt x="183" y="27"/>
                  </a:cubicBezTo>
                  <a:cubicBezTo>
                    <a:pt x="182" y="27"/>
                    <a:pt x="181" y="27"/>
                    <a:pt x="181" y="28"/>
                  </a:cubicBezTo>
                  <a:cubicBezTo>
                    <a:pt x="180" y="28"/>
                    <a:pt x="179" y="28"/>
                    <a:pt x="179" y="28"/>
                  </a:cubicBezTo>
                  <a:cubicBezTo>
                    <a:pt x="179" y="28"/>
                    <a:pt x="178" y="28"/>
                    <a:pt x="178" y="28"/>
                  </a:cubicBezTo>
                  <a:cubicBezTo>
                    <a:pt x="177" y="28"/>
                    <a:pt x="179" y="27"/>
                    <a:pt x="178" y="27"/>
                  </a:cubicBezTo>
                  <a:cubicBezTo>
                    <a:pt x="178" y="27"/>
                    <a:pt x="176" y="27"/>
                    <a:pt x="176" y="27"/>
                  </a:cubicBezTo>
                  <a:cubicBezTo>
                    <a:pt x="176" y="28"/>
                    <a:pt x="175" y="27"/>
                    <a:pt x="174" y="27"/>
                  </a:cubicBezTo>
                  <a:cubicBezTo>
                    <a:pt x="174" y="27"/>
                    <a:pt x="174" y="28"/>
                    <a:pt x="173" y="28"/>
                  </a:cubicBezTo>
                  <a:cubicBezTo>
                    <a:pt x="172" y="28"/>
                    <a:pt x="171" y="28"/>
                    <a:pt x="171" y="28"/>
                  </a:cubicBezTo>
                  <a:cubicBezTo>
                    <a:pt x="170" y="29"/>
                    <a:pt x="172" y="29"/>
                    <a:pt x="172" y="29"/>
                  </a:cubicBezTo>
                  <a:cubicBezTo>
                    <a:pt x="172" y="29"/>
                    <a:pt x="168" y="29"/>
                    <a:pt x="168" y="30"/>
                  </a:cubicBezTo>
                  <a:cubicBezTo>
                    <a:pt x="168" y="30"/>
                    <a:pt x="167" y="30"/>
                    <a:pt x="165" y="30"/>
                  </a:cubicBezTo>
                  <a:cubicBezTo>
                    <a:pt x="164" y="30"/>
                    <a:pt x="164" y="31"/>
                    <a:pt x="163" y="31"/>
                  </a:cubicBezTo>
                  <a:cubicBezTo>
                    <a:pt x="162" y="31"/>
                    <a:pt x="161" y="31"/>
                    <a:pt x="161" y="32"/>
                  </a:cubicBezTo>
                  <a:cubicBezTo>
                    <a:pt x="161" y="33"/>
                    <a:pt x="160" y="33"/>
                    <a:pt x="159" y="32"/>
                  </a:cubicBezTo>
                  <a:cubicBezTo>
                    <a:pt x="159" y="32"/>
                    <a:pt x="158" y="33"/>
                    <a:pt x="158" y="33"/>
                  </a:cubicBezTo>
                  <a:cubicBezTo>
                    <a:pt x="159" y="33"/>
                    <a:pt x="158" y="33"/>
                    <a:pt x="158" y="33"/>
                  </a:cubicBezTo>
                  <a:cubicBezTo>
                    <a:pt x="158" y="33"/>
                    <a:pt x="156" y="34"/>
                    <a:pt x="157" y="34"/>
                  </a:cubicBezTo>
                  <a:cubicBezTo>
                    <a:pt x="158" y="34"/>
                    <a:pt x="158" y="34"/>
                    <a:pt x="158" y="35"/>
                  </a:cubicBezTo>
                  <a:cubicBezTo>
                    <a:pt x="157" y="35"/>
                    <a:pt x="156" y="34"/>
                    <a:pt x="156" y="34"/>
                  </a:cubicBezTo>
                  <a:cubicBezTo>
                    <a:pt x="155" y="35"/>
                    <a:pt x="156" y="35"/>
                    <a:pt x="157" y="35"/>
                  </a:cubicBezTo>
                  <a:cubicBezTo>
                    <a:pt x="158" y="35"/>
                    <a:pt x="158" y="36"/>
                    <a:pt x="158" y="36"/>
                  </a:cubicBezTo>
                  <a:cubicBezTo>
                    <a:pt x="158" y="36"/>
                    <a:pt x="157" y="36"/>
                    <a:pt x="156" y="36"/>
                  </a:cubicBezTo>
                  <a:cubicBezTo>
                    <a:pt x="156" y="36"/>
                    <a:pt x="156" y="37"/>
                    <a:pt x="157" y="37"/>
                  </a:cubicBezTo>
                  <a:cubicBezTo>
                    <a:pt x="158" y="37"/>
                    <a:pt x="157" y="37"/>
                    <a:pt x="158" y="38"/>
                  </a:cubicBezTo>
                  <a:cubicBezTo>
                    <a:pt x="158" y="38"/>
                    <a:pt x="158" y="38"/>
                    <a:pt x="158" y="38"/>
                  </a:cubicBezTo>
                  <a:cubicBezTo>
                    <a:pt x="158" y="38"/>
                    <a:pt x="158" y="38"/>
                    <a:pt x="158" y="39"/>
                  </a:cubicBezTo>
                  <a:cubicBezTo>
                    <a:pt x="158" y="39"/>
                    <a:pt x="157" y="39"/>
                    <a:pt x="157" y="39"/>
                  </a:cubicBezTo>
                  <a:cubicBezTo>
                    <a:pt x="157" y="38"/>
                    <a:pt x="155" y="38"/>
                    <a:pt x="155" y="39"/>
                  </a:cubicBezTo>
                  <a:cubicBezTo>
                    <a:pt x="154" y="39"/>
                    <a:pt x="154" y="40"/>
                    <a:pt x="154" y="39"/>
                  </a:cubicBezTo>
                  <a:cubicBezTo>
                    <a:pt x="153" y="39"/>
                    <a:pt x="152" y="39"/>
                    <a:pt x="150" y="39"/>
                  </a:cubicBezTo>
                  <a:cubicBezTo>
                    <a:pt x="149" y="39"/>
                    <a:pt x="145" y="40"/>
                    <a:pt x="144" y="40"/>
                  </a:cubicBezTo>
                  <a:cubicBezTo>
                    <a:pt x="143" y="40"/>
                    <a:pt x="143" y="41"/>
                    <a:pt x="144" y="42"/>
                  </a:cubicBezTo>
                  <a:cubicBezTo>
                    <a:pt x="144" y="43"/>
                    <a:pt x="144" y="43"/>
                    <a:pt x="144" y="44"/>
                  </a:cubicBezTo>
                  <a:cubicBezTo>
                    <a:pt x="144" y="44"/>
                    <a:pt x="146" y="45"/>
                    <a:pt x="147" y="45"/>
                  </a:cubicBezTo>
                  <a:cubicBezTo>
                    <a:pt x="148" y="46"/>
                    <a:pt x="149" y="47"/>
                    <a:pt x="148" y="48"/>
                  </a:cubicBezTo>
                  <a:cubicBezTo>
                    <a:pt x="147" y="49"/>
                    <a:pt x="145" y="47"/>
                    <a:pt x="144" y="46"/>
                  </a:cubicBezTo>
                  <a:cubicBezTo>
                    <a:pt x="143" y="45"/>
                    <a:pt x="140" y="45"/>
                    <a:pt x="139" y="45"/>
                  </a:cubicBezTo>
                  <a:cubicBezTo>
                    <a:pt x="138" y="45"/>
                    <a:pt x="138" y="44"/>
                    <a:pt x="137" y="44"/>
                  </a:cubicBezTo>
                  <a:cubicBezTo>
                    <a:pt x="136" y="44"/>
                    <a:pt x="135" y="45"/>
                    <a:pt x="136" y="45"/>
                  </a:cubicBezTo>
                  <a:cubicBezTo>
                    <a:pt x="136" y="45"/>
                    <a:pt x="137" y="45"/>
                    <a:pt x="137" y="46"/>
                  </a:cubicBezTo>
                  <a:cubicBezTo>
                    <a:pt x="136" y="46"/>
                    <a:pt x="137" y="46"/>
                    <a:pt x="138" y="46"/>
                  </a:cubicBezTo>
                  <a:cubicBezTo>
                    <a:pt x="139" y="47"/>
                    <a:pt x="137" y="48"/>
                    <a:pt x="136" y="47"/>
                  </a:cubicBezTo>
                  <a:cubicBezTo>
                    <a:pt x="135" y="46"/>
                    <a:pt x="134" y="47"/>
                    <a:pt x="133" y="47"/>
                  </a:cubicBezTo>
                  <a:cubicBezTo>
                    <a:pt x="133" y="48"/>
                    <a:pt x="135" y="49"/>
                    <a:pt x="137" y="50"/>
                  </a:cubicBezTo>
                  <a:cubicBezTo>
                    <a:pt x="138" y="50"/>
                    <a:pt x="138" y="51"/>
                    <a:pt x="139" y="51"/>
                  </a:cubicBezTo>
                  <a:cubicBezTo>
                    <a:pt x="139" y="51"/>
                    <a:pt x="139" y="52"/>
                    <a:pt x="138" y="52"/>
                  </a:cubicBezTo>
                  <a:cubicBezTo>
                    <a:pt x="138" y="52"/>
                    <a:pt x="137" y="51"/>
                    <a:pt x="136" y="50"/>
                  </a:cubicBezTo>
                  <a:cubicBezTo>
                    <a:pt x="135" y="50"/>
                    <a:pt x="132" y="50"/>
                    <a:pt x="132" y="50"/>
                  </a:cubicBezTo>
                  <a:cubicBezTo>
                    <a:pt x="131" y="49"/>
                    <a:pt x="132" y="49"/>
                    <a:pt x="132" y="48"/>
                  </a:cubicBezTo>
                  <a:cubicBezTo>
                    <a:pt x="131" y="48"/>
                    <a:pt x="131" y="47"/>
                    <a:pt x="132" y="46"/>
                  </a:cubicBezTo>
                  <a:cubicBezTo>
                    <a:pt x="133" y="45"/>
                    <a:pt x="132" y="43"/>
                    <a:pt x="131" y="43"/>
                  </a:cubicBezTo>
                  <a:cubicBezTo>
                    <a:pt x="130" y="43"/>
                    <a:pt x="130" y="44"/>
                    <a:pt x="130" y="44"/>
                  </a:cubicBezTo>
                  <a:cubicBezTo>
                    <a:pt x="131" y="44"/>
                    <a:pt x="131" y="46"/>
                    <a:pt x="130" y="47"/>
                  </a:cubicBezTo>
                  <a:cubicBezTo>
                    <a:pt x="129" y="47"/>
                    <a:pt x="127" y="47"/>
                    <a:pt x="127" y="48"/>
                  </a:cubicBezTo>
                  <a:cubicBezTo>
                    <a:pt x="127" y="49"/>
                    <a:pt x="126" y="49"/>
                    <a:pt x="126" y="49"/>
                  </a:cubicBezTo>
                  <a:cubicBezTo>
                    <a:pt x="127" y="50"/>
                    <a:pt x="129" y="52"/>
                    <a:pt x="129" y="53"/>
                  </a:cubicBezTo>
                  <a:cubicBezTo>
                    <a:pt x="129" y="53"/>
                    <a:pt x="127" y="55"/>
                    <a:pt x="127" y="57"/>
                  </a:cubicBezTo>
                  <a:cubicBezTo>
                    <a:pt x="128" y="58"/>
                    <a:pt x="127" y="58"/>
                    <a:pt x="128" y="59"/>
                  </a:cubicBezTo>
                  <a:cubicBezTo>
                    <a:pt x="128" y="59"/>
                    <a:pt x="129" y="59"/>
                    <a:pt x="129" y="59"/>
                  </a:cubicBezTo>
                  <a:cubicBezTo>
                    <a:pt x="130" y="59"/>
                    <a:pt x="131" y="59"/>
                    <a:pt x="132" y="59"/>
                  </a:cubicBezTo>
                  <a:cubicBezTo>
                    <a:pt x="133" y="58"/>
                    <a:pt x="136" y="60"/>
                    <a:pt x="136" y="60"/>
                  </a:cubicBezTo>
                  <a:cubicBezTo>
                    <a:pt x="137" y="61"/>
                    <a:pt x="137" y="61"/>
                    <a:pt x="137" y="62"/>
                  </a:cubicBezTo>
                  <a:cubicBezTo>
                    <a:pt x="138" y="63"/>
                    <a:pt x="136" y="63"/>
                    <a:pt x="136" y="64"/>
                  </a:cubicBezTo>
                  <a:cubicBezTo>
                    <a:pt x="136" y="65"/>
                    <a:pt x="139" y="65"/>
                    <a:pt x="139" y="65"/>
                  </a:cubicBezTo>
                  <a:cubicBezTo>
                    <a:pt x="139" y="66"/>
                    <a:pt x="137" y="65"/>
                    <a:pt x="136" y="65"/>
                  </a:cubicBezTo>
                  <a:cubicBezTo>
                    <a:pt x="136" y="65"/>
                    <a:pt x="136" y="64"/>
                    <a:pt x="135" y="64"/>
                  </a:cubicBezTo>
                  <a:cubicBezTo>
                    <a:pt x="135" y="64"/>
                    <a:pt x="136" y="63"/>
                    <a:pt x="136" y="62"/>
                  </a:cubicBezTo>
                  <a:cubicBezTo>
                    <a:pt x="136" y="61"/>
                    <a:pt x="135" y="61"/>
                    <a:pt x="135" y="61"/>
                  </a:cubicBezTo>
                  <a:cubicBezTo>
                    <a:pt x="134" y="60"/>
                    <a:pt x="134" y="59"/>
                    <a:pt x="133" y="60"/>
                  </a:cubicBezTo>
                  <a:cubicBezTo>
                    <a:pt x="133" y="60"/>
                    <a:pt x="130" y="60"/>
                    <a:pt x="130" y="61"/>
                  </a:cubicBezTo>
                  <a:cubicBezTo>
                    <a:pt x="129" y="61"/>
                    <a:pt x="130" y="63"/>
                    <a:pt x="130" y="64"/>
                  </a:cubicBezTo>
                  <a:cubicBezTo>
                    <a:pt x="131" y="65"/>
                    <a:pt x="128" y="66"/>
                    <a:pt x="128" y="67"/>
                  </a:cubicBezTo>
                  <a:cubicBezTo>
                    <a:pt x="128" y="67"/>
                    <a:pt x="127" y="68"/>
                    <a:pt x="126" y="68"/>
                  </a:cubicBezTo>
                  <a:cubicBezTo>
                    <a:pt x="125" y="69"/>
                    <a:pt x="124" y="69"/>
                    <a:pt x="124" y="70"/>
                  </a:cubicBezTo>
                  <a:cubicBezTo>
                    <a:pt x="124" y="71"/>
                    <a:pt x="123" y="70"/>
                    <a:pt x="122" y="70"/>
                  </a:cubicBezTo>
                  <a:cubicBezTo>
                    <a:pt x="122" y="70"/>
                    <a:pt x="121" y="70"/>
                    <a:pt x="120" y="70"/>
                  </a:cubicBezTo>
                  <a:cubicBezTo>
                    <a:pt x="119" y="70"/>
                    <a:pt x="119" y="69"/>
                    <a:pt x="118" y="70"/>
                  </a:cubicBezTo>
                  <a:cubicBezTo>
                    <a:pt x="117" y="70"/>
                    <a:pt x="116" y="69"/>
                    <a:pt x="117" y="69"/>
                  </a:cubicBezTo>
                  <a:cubicBezTo>
                    <a:pt x="117" y="68"/>
                    <a:pt x="118" y="68"/>
                    <a:pt x="118" y="69"/>
                  </a:cubicBezTo>
                  <a:cubicBezTo>
                    <a:pt x="118" y="69"/>
                    <a:pt x="118" y="69"/>
                    <a:pt x="119" y="69"/>
                  </a:cubicBezTo>
                  <a:cubicBezTo>
                    <a:pt x="120" y="68"/>
                    <a:pt x="119" y="69"/>
                    <a:pt x="120" y="69"/>
                  </a:cubicBezTo>
                  <a:cubicBezTo>
                    <a:pt x="121" y="69"/>
                    <a:pt x="121" y="69"/>
                    <a:pt x="122" y="69"/>
                  </a:cubicBezTo>
                  <a:cubicBezTo>
                    <a:pt x="122" y="69"/>
                    <a:pt x="122" y="69"/>
                    <a:pt x="122" y="68"/>
                  </a:cubicBezTo>
                  <a:cubicBezTo>
                    <a:pt x="122" y="68"/>
                    <a:pt x="123" y="68"/>
                    <a:pt x="123" y="67"/>
                  </a:cubicBezTo>
                  <a:cubicBezTo>
                    <a:pt x="124" y="67"/>
                    <a:pt x="124" y="66"/>
                    <a:pt x="124" y="66"/>
                  </a:cubicBezTo>
                  <a:cubicBezTo>
                    <a:pt x="124" y="66"/>
                    <a:pt x="124" y="65"/>
                    <a:pt x="125" y="65"/>
                  </a:cubicBezTo>
                  <a:cubicBezTo>
                    <a:pt x="125" y="65"/>
                    <a:pt x="125" y="65"/>
                    <a:pt x="126" y="65"/>
                  </a:cubicBezTo>
                  <a:cubicBezTo>
                    <a:pt x="126" y="65"/>
                    <a:pt x="126" y="64"/>
                    <a:pt x="126" y="64"/>
                  </a:cubicBezTo>
                  <a:cubicBezTo>
                    <a:pt x="126" y="63"/>
                    <a:pt x="126" y="62"/>
                    <a:pt x="127" y="62"/>
                  </a:cubicBezTo>
                  <a:cubicBezTo>
                    <a:pt x="127" y="62"/>
                    <a:pt x="127" y="61"/>
                    <a:pt x="127" y="61"/>
                  </a:cubicBezTo>
                  <a:cubicBezTo>
                    <a:pt x="126" y="61"/>
                    <a:pt x="125" y="60"/>
                    <a:pt x="125" y="59"/>
                  </a:cubicBezTo>
                  <a:cubicBezTo>
                    <a:pt x="125" y="59"/>
                    <a:pt x="125" y="57"/>
                    <a:pt x="125" y="57"/>
                  </a:cubicBezTo>
                  <a:cubicBezTo>
                    <a:pt x="125" y="56"/>
                    <a:pt x="125" y="55"/>
                    <a:pt x="125" y="55"/>
                  </a:cubicBezTo>
                  <a:cubicBezTo>
                    <a:pt x="125" y="54"/>
                    <a:pt x="125" y="53"/>
                    <a:pt x="125" y="52"/>
                  </a:cubicBezTo>
                  <a:cubicBezTo>
                    <a:pt x="126" y="51"/>
                    <a:pt x="124" y="50"/>
                    <a:pt x="124" y="50"/>
                  </a:cubicBezTo>
                  <a:cubicBezTo>
                    <a:pt x="123" y="49"/>
                    <a:pt x="123" y="49"/>
                    <a:pt x="124" y="48"/>
                  </a:cubicBezTo>
                  <a:cubicBezTo>
                    <a:pt x="125" y="47"/>
                    <a:pt x="125" y="44"/>
                    <a:pt x="125" y="44"/>
                  </a:cubicBezTo>
                  <a:cubicBezTo>
                    <a:pt x="125" y="43"/>
                    <a:pt x="123" y="43"/>
                    <a:pt x="122" y="43"/>
                  </a:cubicBezTo>
                  <a:cubicBezTo>
                    <a:pt x="122" y="43"/>
                    <a:pt x="119" y="43"/>
                    <a:pt x="118" y="43"/>
                  </a:cubicBezTo>
                  <a:cubicBezTo>
                    <a:pt x="117" y="43"/>
                    <a:pt x="117" y="43"/>
                    <a:pt x="117" y="44"/>
                  </a:cubicBezTo>
                  <a:cubicBezTo>
                    <a:pt x="116" y="45"/>
                    <a:pt x="116" y="46"/>
                    <a:pt x="115" y="47"/>
                  </a:cubicBezTo>
                  <a:cubicBezTo>
                    <a:pt x="115" y="49"/>
                    <a:pt x="113" y="49"/>
                    <a:pt x="112" y="50"/>
                  </a:cubicBezTo>
                  <a:cubicBezTo>
                    <a:pt x="111" y="50"/>
                    <a:pt x="111" y="51"/>
                    <a:pt x="111" y="52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13" y="52"/>
                    <a:pt x="112" y="54"/>
                    <a:pt x="112" y="54"/>
                  </a:cubicBezTo>
                  <a:cubicBezTo>
                    <a:pt x="112" y="54"/>
                    <a:pt x="113" y="55"/>
                    <a:pt x="112" y="55"/>
                  </a:cubicBezTo>
                  <a:cubicBezTo>
                    <a:pt x="111" y="55"/>
                    <a:pt x="111" y="56"/>
                    <a:pt x="111" y="57"/>
                  </a:cubicBezTo>
                  <a:cubicBezTo>
                    <a:pt x="112" y="57"/>
                    <a:pt x="113" y="57"/>
                    <a:pt x="114" y="58"/>
                  </a:cubicBezTo>
                  <a:cubicBezTo>
                    <a:pt x="115" y="58"/>
                    <a:pt x="114" y="59"/>
                    <a:pt x="115" y="59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117" y="61"/>
                    <a:pt x="115" y="62"/>
                    <a:pt x="115" y="62"/>
                  </a:cubicBezTo>
                  <a:cubicBezTo>
                    <a:pt x="115" y="63"/>
                    <a:pt x="113" y="61"/>
                    <a:pt x="112" y="60"/>
                  </a:cubicBezTo>
                  <a:cubicBezTo>
                    <a:pt x="112" y="60"/>
                    <a:pt x="109" y="59"/>
                    <a:pt x="108" y="59"/>
                  </a:cubicBezTo>
                  <a:cubicBezTo>
                    <a:pt x="107" y="58"/>
                    <a:pt x="106" y="58"/>
                    <a:pt x="105" y="57"/>
                  </a:cubicBezTo>
                  <a:cubicBezTo>
                    <a:pt x="104" y="57"/>
                    <a:pt x="103" y="56"/>
                    <a:pt x="101" y="56"/>
                  </a:cubicBezTo>
                  <a:cubicBezTo>
                    <a:pt x="99" y="56"/>
                    <a:pt x="97" y="56"/>
                    <a:pt x="97" y="56"/>
                  </a:cubicBezTo>
                  <a:cubicBezTo>
                    <a:pt x="96" y="56"/>
                    <a:pt x="96" y="55"/>
                    <a:pt x="95" y="55"/>
                  </a:cubicBezTo>
                  <a:cubicBezTo>
                    <a:pt x="94" y="54"/>
                    <a:pt x="93" y="53"/>
                    <a:pt x="92" y="54"/>
                  </a:cubicBezTo>
                  <a:cubicBezTo>
                    <a:pt x="92" y="54"/>
                    <a:pt x="92" y="55"/>
                    <a:pt x="93" y="56"/>
                  </a:cubicBezTo>
                  <a:cubicBezTo>
                    <a:pt x="94" y="56"/>
                    <a:pt x="93" y="56"/>
                    <a:pt x="95" y="56"/>
                  </a:cubicBezTo>
                  <a:cubicBezTo>
                    <a:pt x="96" y="56"/>
                    <a:pt x="96" y="57"/>
                    <a:pt x="96" y="57"/>
                  </a:cubicBezTo>
                  <a:cubicBezTo>
                    <a:pt x="96" y="58"/>
                    <a:pt x="97" y="59"/>
                    <a:pt x="97" y="59"/>
                  </a:cubicBezTo>
                  <a:cubicBezTo>
                    <a:pt x="98" y="60"/>
                    <a:pt x="97" y="61"/>
                    <a:pt x="96" y="61"/>
                  </a:cubicBezTo>
                  <a:cubicBezTo>
                    <a:pt x="96" y="61"/>
                    <a:pt x="94" y="61"/>
                    <a:pt x="95" y="61"/>
                  </a:cubicBezTo>
                  <a:cubicBezTo>
                    <a:pt x="95" y="62"/>
                    <a:pt x="95" y="62"/>
                    <a:pt x="94" y="62"/>
                  </a:cubicBezTo>
                  <a:cubicBezTo>
                    <a:pt x="93" y="61"/>
                    <a:pt x="93" y="61"/>
                    <a:pt x="94" y="60"/>
                  </a:cubicBezTo>
                  <a:cubicBezTo>
                    <a:pt x="94" y="60"/>
                    <a:pt x="93" y="60"/>
                    <a:pt x="92" y="59"/>
                  </a:cubicBezTo>
                  <a:cubicBezTo>
                    <a:pt x="92" y="59"/>
                    <a:pt x="89" y="61"/>
                    <a:pt x="89" y="61"/>
                  </a:cubicBezTo>
                  <a:cubicBezTo>
                    <a:pt x="88" y="61"/>
                    <a:pt x="86" y="61"/>
                    <a:pt x="85" y="61"/>
                  </a:cubicBezTo>
                  <a:cubicBezTo>
                    <a:pt x="83" y="62"/>
                    <a:pt x="83" y="63"/>
                    <a:pt x="83" y="63"/>
                  </a:cubicBezTo>
                  <a:cubicBezTo>
                    <a:pt x="82" y="63"/>
                    <a:pt x="80" y="63"/>
                    <a:pt x="79" y="62"/>
                  </a:cubicBezTo>
                  <a:cubicBezTo>
                    <a:pt x="79" y="62"/>
                    <a:pt x="79" y="62"/>
                    <a:pt x="80" y="62"/>
                  </a:cubicBezTo>
                  <a:cubicBezTo>
                    <a:pt x="81" y="62"/>
                    <a:pt x="81" y="62"/>
                    <a:pt x="81" y="61"/>
                  </a:cubicBezTo>
                  <a:cubicBezTo>
                    <a:pt x="80" y="61"/>
                    <a:pt x="81" y="60"/>
                    <a:pt x="81" y="60"/>
                  </a:cubicBezTo>
                  <a:cubicBezTo>
                    <a:pt x="81" y="59"/>
                    <a:pt x="78" y="60"/>
                    <a:pt x="78" y="61"/>
                  </a:cubicBezTo>
                  <a:cubicBezTo>
                    <a:pt x="77" y="61"/>
                    <a:pt x="78" y="62"/>
                    <a:pt x="77" y="62"/>
                  </a:cubicBezTo>
                  <a:cubicBezTo>
                    <a:pt x="77" y="62"/>
                    <a:pt x="77" y="61"/>
                    <a:pt x="76" y="61"/>
                  </a:cubicBezTo>
                  <a:cubicBezTo>
                    <a:pt x="76" y="61"/>
                    <a:pt x="72" y="62"/>
                    <a:pt x="71" y="63"/>
                  </a:cubicBezTo>
                  <a:cubicBezTo>
                    <a:pt x="70" y="64"/>
                    <a:pt x="69" y="64"/>
                    <a:pt x="69" y="64"/>
                  </a:cubicBezTo>
                  <a:cubicBezTo>
                    <a:pt x="69" y="65"/>
                    <a:pt x="67" y="65"/>
                    <a:pt x="66" y="65"/>
                  </a:cubicBezTo>
                  <a:cubicBezTo>
                    <a:pt x="66" y="65"/>
                    <a:pt x="66" y="67"/>
                    <a:pt x="66" y="67"/>
                  </a:cubicBezTo>
                  <a:cubicBezTo>
                    <a:pt x="66" y="68"/>
                    <a:pt x="63" y="68"/>
                    <a:pt x="62" y="68"/>
                  </a:cubicBezTo>
                  <a:cubicBezTo>
                    <a:pt x="61" y="68"/>
                    <a:pt x="61" y="66"/>
                    <a:pt x="60" y="66"/>
                  </a:cubicBezTo>
                  <a:cubicBezTo>
                    <a:pt x="59" y="66"/>
                    <a:pt x="60" y="65"/>
                    <a:pt x="60" y="65"/>
                  </a:cubicBezTo>
                  <a:cubicBezTo>
                    <a:pt x="60" y="64"/>
                    <a:pt x="61" y="65"/>
                    <a:pt x="62" y="64"/>
                  </a:cubicBezTo>
                  <a:cubicBezTo>
                    <a:pt x="62" y="63"/>
                    <a:pt x="63" y="64"/>
                    <a:pt x="64" y="64"/>
                  </a:cubicBezTo>
                  <a:cubicBezTo>
                    <a:pt x="64" y="64"/>
                    <a:pt x="62" y="63"/>
                    <a:pt x="62" y="62"/>
                  </a:cubicBezTo>
                  <a:cubicBezTo>
                    <a:pt x="62" y="61"/>
                    <a:pt x="60" y="61"/>
                    <a:pt x="59" y="61"/>
                  </a:cubicBezTo>
                  <a:cubicBezTo>
                    <a:pt x="58" y="61"/>
                    <a:pt x="57" y="61"/>
                    <a:pt x="56" y="61"/>
                  </a:cubicBezTo>
                  <a:cubicBezTo>
                    <a:pt x="56" y="60"/>
                    <a:pt x="56" y="61"/>
                    <a:pt x="57" y="61"/>
                  </a:cubicBezTo>
                  <a:cubicBezTo>
                    <a:pt x="58" y="62"/>
                    <a:pt x="57" y="63"/>
                    <a:pt x="58" y="63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6" y="67"/>
                    <a:pt x="56" y="67"/>
                    <a:pt x="57" y="66"/>
                  </a:cubicBezTo>
                  <a:cubicBezTo>
                    <a:pt x="58" y="66"/>
                    <a:pt x="58" y="68"/>
                    <a:pt x="58" y="69"/>
                  </a:cubicBezTo>
                  <a:cubicBezTo>
                    <a:pt x="58" y="69"/>
                    <a:pt x="58" y="70"/>
                    <a:pt x="58" y="70"/>
                  </a:cubicBezTo>
                  <a:cubicBezTo>
                    <a:pt x="58" y="71"/>
                    <a:pt x="57" y="70"/>
                    <a:pt x="57" y="70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6" y="69"/>
                    <a:pt x="54" y="69"/>
                    <a:pt x="53" y="69"/>
                  </a:cubicBezTo>
                  <a:cubicBezTo>
                    <a:pt x="53" y="69"/>
                    <a:pt x="52" y="69"/>
                    <a:pt x="52" y="70"/>
                  </a:cubicBezTo>
                  <a:cubicBezTo>
                    <a:pt x="52" y="70"/>
                    <a:pt x="51" y="71"/>
                    <a:pt x="50" y="71"/>
                  </a:cubicBezTo>
                  <a:cubicBezTo>
                    <a:pt x="49" y="71"/>
                    <a:pt x="48" y="72"/>
                    <a:pt x="48" y="72"/>
                  </a:cubicBezTo>
                  <a:cubicBezTo>
                    <a:pt x="47" y="73"/>
                    <a:pt x="47" y="74"/>
                    <a:pt x="48" y="74"/>
                  </a:cubicBezTo>
                  <a:cubicBezTo>
                    <a:pt x="49" y="75"/>
                    <a:pt x="49" y="76"/>
                    <a:pt x="49" y="76"/>
                  </a:cubicBezTo>
                  <a:cubicBezTo>
                    <a:pt x="49" y="77"/>
                    <a:pt x="46" y="77"/>
                    <a:pt x="46" y="76"/>
                  </a:cubicBezTo>
                  <a:cubicBezTo>
                    <a:pt x="46" y="76"/>
                    <a:pt x="44" y="75"/>
                    <a:pt x="44" y="76"/>
                  </a:cubicBezTo>
                  <a:cubicBezTo>
                    <a:pt x="43" y="76"/>
                    <a:pt x="42" y="74"/>
                    <a:pt x="41" y="74"/>
                  </a:cubicBezTo>
                  <a:cubicBezTo>
                    <a:pt x="40" y="74"/>
                    <a:pt x="40" y="75"/>
                    <a:pt x="40" y="75"/>
                  </a:cubicBezTo>
                  <a:cubicBezTo>
                    <a:pt x="39" y="76"/>
                    <a:pt x="40" y="76"/>
                    <a:pt x="40" y="77"/>
                  </a:cubicBezTo>
                  <a:cubicBezTo>
                    <a:pt x="41" y="77"/>
                    <a:pt x="42" y="77"/>
                    <a:pt x="43" y="77"/>
                  </a:cubicBezTo>
                  <a:cubicBezTo>
                    <a:pt x="43" y="77"/>
                    <a:pt x="43" y="78"/>
                    <a:pt x="43" y="79"/>
                  </a:cubicBezTo>
                  <a:cubicBezTo>
                    <a:pt x="43" y="79"/>
                    <a:pt x="41" y="80"/>
                    <a:pt x="41" y="79"/>
                  </a:cubicBezTo>
                  <a:cubicBezTo>
                    <a:pt x="41" y="79"/>
                    <a:pt x="39" y="79"/>
                    <a:pt x="39" y="79"/>
                  </a:cubicBezTo>
                  <a:cubicBezTo>
                    <a:pt x="39" y="78"/>
                    <a:pt x="38" y="77"/>
                    <a:pt x="37" y="77"/>
                  </a:cubicBezTo>
                  <a:cubicBezTo>
                    <a:pt x="36" y="77"/>
                    <a:pt x="36" y="77"/>
                    <a:pt x="36" y="76"/>
                  </a:cubicBezTo>
                  <a:cubicBezTo>
                    <a:pt x="36" y="75"/>
                    <a:pt x="35" y="75"/>
                    <a:pt x="35" y="74"/>
                  </a:cubicBezTo>
                  <a:cubicBezTo>
                    <a:pt x="35" y="74"/>
                    <a:pt x="35" y="73"/>
                    <a:pt x="35" y="73"/>
                  </a:cubicBezTo>
                  <a:cubicBezTo>
                    <a:pt x="36" y="72"/>
                    <a:pt x="35" y="72"/>
                    <a:pt x="36" y="71"/>
                  </a:cubicBezTo>
                  <a:cubicBezTo>
                    <a:pt x="36" y="71"/>
                    <a:pt x="35" y="70"/>
                    <a:pt x="34" y="70"/>
                  </a:cubicBezTo>
                  <a:cubicBezTo>
                    <a:pt x="33" y="70"/>
                    <a:pt x="33" y="69"/>
                    <a:pt x="32" y="69"/>
                  </a:cubicBezTo>
                  <a:cubicBezTo>
                    <a:pt x="32" y="69"/>
                    <a:pt x="30" y="68"/>
                    <a:pt x="30" y="67"/>
                  </a:cubicBezTo>
                  <a:cubicBezTo>
                    <a:pt x="30" y="67"/>
                    <a:pt x="29" y="66"/>
                    <a:pt x="29" y="66"/>
                  </a:cubicBezTo>
                  <a:cubicBezTo>
                    <a:pt x="30" y="66"/>
                    <a:pt x="30" y="66"/>
                    <a:pt x="31" y="67"/>
                  </a:cubicBezTo>
                  <a:cubicBezTo>
                    <a:pt x="32" y="68"/>
                    <a:pt x="33" y="68"/>
                    <a:pt x="34" y="68"/>
                  </a:cubicBezTo>
                  <a:cubicBezTo>
                    <a:pt x="36" y="69"/>
                    <a:pt x="37" y="69"/>
                    <a:pt x="38" y="70"/>
                  </a:cubicBezTo>
                  <a:cubicBezTo>
                    <a:pt x="40" y="70"/>
                    <a:pt x="41" y="70"/>
                    <a:pt x="44" y="71"/>
                  </a:cubicBezTo>
                  <a:cubicBezTo>
                    <a:pt x="46" y="71"/>
                    <a:pt x="50" y="68"/>
                    <a:pt x="51" y="68"/>
                  </a:cubicBezTo>
                  <a:cubicBezTo>
                    <a:pt x="51" y="67"/>
                    <a:pt x="50" y="65"/>
                    <a:pt x="50" y="65"/>
                  </a:cubicBezTo>
                  <a:cubicBezTo>
                    <a:pt x="50" y="64"/>
                    <a:pt x="49" y="64"/>
                    <a:pt x="49" y="64"/>
                  </a:cubicBezTo>
                  <a:cubicBezTo>
                    <a:pt x="49" y="63"/>
                    <a:pt x="48" y="63"/>
                    <a:pt x="47" y="63"/>
                  </a:cubicBezTo>
                  <a:cubicBezTo>
                    <a:pt x="46" y="63"/>
                    <a:pt x="46" y="61"/>
                    <a:pt x="45" y="62"/>
                  </a:cubicBezTo>
                  <a:cubicBezTo>
                    <a:pt x="44" y="62"/>
                    <a:pt x="44" y="61"/>
                    <a:pt x="42" y="60"/>
                  </a:cubicBezTo>
                  <a:cubicBezTo>
                    <a:pt x="40" y="58"/>
                    <a:pt x="37" y="57"/>
                    <a:pt x="36" y="58"/>
                  </a:cubicBezTo>
                  <a:cubicBezTo>
                    <a:pt x="36" y="58"/>
                    <a:pt x="35" y="58"/>
                    <a:pt x="35" y="58"/>
                  </a:cubicBezTo>
                  <a:cubicBezTo>
                    <a:pt x="35" y="57"/>
                    <a:pt x="34" y="57"/>
                    <a:pt x="33" y="58"/>
                  </a:cubicBezTo>
                  <a:cubicBezTo>
                    <a:pt x="33" y="58"/>
                    <a:pt x="32" y="57"/>
                    <a:pt x="31" y="57"/>
                  </a:cubicBezTo>
                  <a:cubicBezTo>
                    <a:pt x="30" y="58"/>
                    <a:pt x="30" y="57"/>
                    <a:pt x="30" y="57"/>
                  </a:cubicBezTo>
                  <a:cubicBezTo>
                    <a:pt x="30" y="56"/>
                    <a:pt x="32" y="57"/>
                    <a:pt x="32" y="56"/>
                  </a:cubicBezTo>
                  <a:cubicBezTo>
                    <a:pt x="32" y="56"/>
                    <a:pt x="31" y="56"/>
                    <a:pt x="30" y="55"/>
                  </a:cubicBezTo>
                  <a:cubicBezTo>
                    <a:pt x="29" y="55"/>
                    <a:pt x="29" y="55"/>
                    <a:pt x="29" y="56"/>
                  </a:cubicBezTo>
                  <a:cubicBezTo>
                    <a:pt x="28" y="56"/>
                    <a:pt x="28" y="56"/>
                    <a:pt x="2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6"/>
                    <a:pt x="26" y="57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3" y="57"/>
                    <a:pt x="22" y="58"/>
                    <a:pt x="22" y="59"/>
                  </a:cubicBezTo>
                  <a:cubicBezTo>
                    <a:pt x="22" y="59"/>
                    <a:pt x="21" y="59"/>
                    <a:pt x="21" y="59"/>
                  </a:cubicBezTo>
                  <a:cubicBezTo>
                    <a:pt x="21" y="60"/>
                    <a:pt x="21" y="60"/>
                    <a:pt x="21" y="61"/>
                  </a:cubicBezTo>
                  <a:cubicBezTo>
                    <a:pt x="21" y="61"/>
                    <a:pt x="21" y="61"/>
                    <a:pt x="21" y="62"/>
                  </a:cubicBezTo>
                  <a:cubicBezTo>
                    <a:pt x="22" y="63"/>
                    <a:pt x="22" y="63"/>
                    <a:pt x="23" y="63"/>
                  </a:cubicBezTo>
                  <a:cubicBezTo>
                    <a:pt x="23" y="63"/>
                    <a:pt x="24" y="64"/>
                    <a:pt x="24" y="64"/>
                  </a:cubicBezTo>
                  <a:cubicBezTo>
                    <a:pt x="24" y="65"/>
                    <a:pt x="23" y="66"/>
                    <a:pt x="23" y="66"/>
                  </a:cubicBezTo>
                  <a:cubicBezTo>
                    <a:pt x="23" y="66"/>
                    <a:pt x="22" y="67"/>
                    <a:pt x="22" y="68"/>
                  </a:cubicBezTo>
                  <a:cubicBezTo>
                    <a:pt x="23" y="68"/>
                    <a:pt x="24" y="70"/>
                    <a:pt x="25" y="71"/>
                  </a:cubicBezTo>
                  <a:cubicBezTo>
                    <a:pt x="25" y="72"/>
                    <a:pt x="24" y="72"/>
                    <a:pt x="24" y="72"/>
                  </a:cubicBezTo>
                  <a:cubicBezTo>
                    <a:pt x="23" y="73"/>
                    <a:pt x="24" y="74"/>
                    <a:pt x="24" y="74"/>
                  </a:cubicBezTo>
                  <a:cubicBezTo>
                    <a:pt x="24" y="75"/>
                    <a:pt x="23" y="75"/>
                    <a:pt x="24" y="75"/>
                  </a:cubicBezTo>
                  <a:cubicBezTo>
                    <a:pt x="24" y="75"/>
                    <a:pt x="25" y="75"/>
                    <a:pt x="25" y="76"/>
                  </a:cubicBezTo>
                  <a:cubicBezTo>
                    <a:pt x="25" y="76"/>
                    <a:pt x="24" y="76"/>
                    <a:pt x="24" y="77"/>
                  </a:cubicBezTo>
                  <a:cubicBezTo>
                    <a:pt x="25" y="77"/>
                    <a:pt x="26" y="77"/>
                    <a:pt x="26" y="78"/>
                  </a:cubicBezTo>
                  <a:cubicBezTo>
                    <a:pt x="26" y="79"/>
                    <a:pt x="24" y="79"/>
                    <a:pt x="24" y="79"/>
                  </a:cubicBezTo>
                  <a:cubicBezTo>
                    <a:pt x="24" y="80"/>
                    <a:pt x="26" y="81"/>
                    <a:pt x="27" y="82"/>
                  </a:cubicBezTo>
                  <a:cubicBezTo>
                    <a:pt x="28" y="83"/>
                    <a:pt x="28" y="83"/>
                    <a:pt x="28" y="84"/>
                  </a:cubicBezTo>
                  <a:cubicBezTo>
                    <a:pt x="27" y="85"/>
                    <a:pt x="25" y="86"/>
                    <a:pt x="24" y="87"/>
                  </a:cubicBezTo>
                  <a:cubicBezTo>
                    <a:pt x="24" y="88"/>
                    <a:pt x="22" y="89"/>
                    <a:pt x="21" y="90"/>
                  </a:cubicBezTo>
                  <a:cubicBezTo>
                    <a:pt x="20" y="90"/>
                    <a:pt x="20" y="91"/>
                    <a:pt x="20" y="91"/>
                  </a:cubicBezTo>
                  <a:cubicBezTo>
                    <a:pt x="20" y="91"/>
                    <a:pt x="20" y="91"/>
                    <a:pt x="21" y="91"/>
                  </a:cubicBezTo>
                  <a:cubicBezTo>
                    <a:pt x="21" y="90"/>
                    <a:pt x="22" y="92"/>
                    <a:pt x="22" y="92"/>
                  </a:cubicBezTo>
                  <a:cubicBezTo>
                    <a:pt x="23" y="93"/>
                    <a:pt x="24" y="92"/>
                    <a:pt x="24" y="93"/>
                  </a:cubicBezTo>
                  <a:cubicBezTo>
                    <a:pt x="24" y="93"/>
                    <a:pt x="24" y="93"/>
                    <a:pt x="23" y="93"/>
                  </a:cubicBezTo>
                  <a:cubicBezTo>
                    <a:pt x="22" y="93"/>
                    <a:pt x="22" y="93"/>
                    <a:pt x="21" y="94"/>
                  </a:cubicBezTo>
                  <a:cubicBezTo>
                    <a:pt x="20" y="94"/>
                    <a:pt x="20" y="94"/>
                    <a:pt x="20" y="95"/>
                  </a:cubicBezTo>
                  <a:cubicBezTo>
                    <a:pt x="20" y="95"/>
                    <a:pt x="19" y="96"/>
                    <a:pt x="19" y="96"/>
                  </a:cubicBezTo>
                  <a:cubicBezTo>
                    <a:pt x="19" y="97"/>
                    <a:pt x="18" y="97"/>
                    <a:pt x="18" y="97"/>
                  </a:cubicBezTo>
                  <a:cubicBezTo>
                    <a:pt x="18" y="98"/>
                    <a:pt x="18" y="98"/>
                    <a:pt x="19" y="99"/>
                  </a:cubicBezTo>
                  <a:cubicBezTo>
                    <a:pt x="19" y="99"/>
                    <a:pt x="19" y="99"/>
                    <a:pt x="19" y="100"/>
                  </a:cubicBezTo>
                  <a:cubicBezTo>
                    <a:pt x="19" y="100"/>
                    <a:pt x="19" y="100"/>
                    <a:pt x="18" y="101"/>
                  </a:cubicBezTo>
                  <a:cubicBezTo>
                    <a:pt x="18" y="101"/>
                    <a:pt x="18" y="102"/>
                    <a:pt x="19" y="102"/>
                  </a:cubicBezTo>
                  <a:cubicBezTo>
                    <a:pt x="19" y="102"/>
                    <a:pt x="19" y="103"/>
                    <a:pt x="19" y="103"/>
                  </a:cubicBezTo>
                  <a:cubicBezTo>
                    <a:pt x="19" y="104"/>
                    <a:pt x="19" y="104"/>
                    <a:pt x="20" y="105"/>
                  </a:cubicBezTo>
                  <a:cubicBezTo>
                    <a:pt x="20" y="105"/>
                    <a:pt x="20" y="106"/>
                    <a:pt x="20" y="106"/>
                  </a:cubicBezTo>
                  <a:cubicBezTo>
                    <a:pt x="21" y="106"/>
                    <a:pt x="21" y="107"/>
                    <a:pt x="22" y="107"/>
                  </a:cubicBezTo>
                  <a:cubicBezTo>
                    <a:pt x="22" y="106"/>
                    <a:pt x="23" y="107"/>
                    <a:pt x="23" y="107"/>
                  </a:cubicBezTo>
                  <a:cubicBezTo>
                    <a:pt x="23" y="108"/>
                    <a:pt x="23" y="107"/>
                    <a:pt x="24" y="107"/>
                  </a:cubicBezTo>
                  <a:cubicBezTo>
                    <a:pt x="25" y="107"/>
                    <a:pt x="26" y="108"/>
                    <a:pt x="26" y="108"/>
                  </a:cubicBezTo>
                  <a:cubicBezTo>
                    <a:pt x="26" y="108"/>
                    <a:pt x="26" y="109"/>
                    <a:pt x="26" y="109"/>
                  </a:cubicBezTo>
                  <a:cubicBezTo>
                    <a:pt x="26" y="110"/>
                    <a:pt x="26" y="111"/>
                    <a:pt x="27" y="111"/>
                  </a:cubicBezTo>
                  <a:cubicBezTo>
                    <a:pt x="27" y="111"/>
                    <a:pt x="27" y="112"/>
                    <a:pt x="28" y="112"/>
                  </a:cubicBezTo>
                  <a:cubicBezTo>
                    <a:pt x="28" y="113"/>
                    <a:pt x="29" y="114"/>
                    <a:pt x="29" y="114"/>
                  </a:cubicBezTo>
                  <a:cubicBezTo>
                    <a:pt x="29" y="114"/>
                    <a:pt x="30" y="114"/>
                    <a:pt x="30" y="115"/>
                  </a:cubicBezTo>
                  <a:cubicBezTo>
                    <a:pt x="30" y="115"/>
                    <a:pt x="30" y="116"/>
                    <a:pt x="29" y="116"/>
                  </a:cubicBezTo>
                  <a:cubicBezTo>
                    <a:pt x="29" y="116"/>
                    <a:pt x="28" y="115"/>
                    <a:pt x="28" y="116"/>
                  </a:cubicBezTo>
                  <a:cubicBezTo>
                    <a:pt x="27" y="116"/>
                    <a:pt x="28" y="117"/>
                    <a:pt x="28" y="118"/>
                  </a:cubicBezTo>
                  <a:cubicBezTo>
                    <a:pt x="28" y="119"/>
                    <a:pt x="28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30" y="118"/>
                    <a:pt x="31" y="119"/>
                    <a:pt x="31" y="119"/>
                  </a:cubicBezTo>
                  <a:cubicBezTo>
                    <a:pt x="32" y="118"/>
                    <a:pt x="33" y="118"/>
                    <a:pt x="33" y="119"/>
                  </a:cubicBezTo>
                  <a:cubicBezTo>
                    <a:pt x="34" y="119"/>
                    <a:pt x="34" y="120"/>
                    <a:pt x="34" y="120"/>
                  </a:cubicBezTo>
                  <a:cubicBezTo>
                    <a:pt x="33" y="121"/>
                    <a:pt x="34" y="121"/>
                    <a:pt x="34" y="122"/>
                  </a:cubicBezTo>
                  <a:cubicBezTo>
                    <a:pt x="34" y="122"/>
                    <a:pt x="36" y="122"/>
                    <a:pt x="36" y="122"/>
                  </a:cubicBezTo>
                  <a:cubicBezTo>
                    <a:pt x="36" y="122"/>
                    <a:pt x="37" y="123"/>
                    <a:pt x="37" y="124"/>
                  </a:cubicBezTo>
                  <a:cubicBezTo>
                    <a:pt x="37" y="125"/>
                    <a:pt x="37" y="125"/>
                    <a:pt x="38" y="124"/>
                  </a:cubicBezTo>
                  <a:cubicBezTo>
                    <a:pt x="38" y="124"/>
                    <a:pt x="39" y="125"/>
                    <a:pt x="39" y="125"/>
                  </a:cubicBezTo>
                  <a:cubicBezTo>
                    <a:pt x="39" y="125"/>
                    <a:pt x="40" y="125"/>
                    <a:pt x="40" y="125"/>
                  </a:cubicBezTo>
                  <a:cubicBezTo>
                    <a:pt x="41" y="125"/>
                    <a:pt x="41" y="124"/>
                    <a:pt x="41" y="125"/>
                  </a:cubicBezTo>
                  <a:cubicBezTo>
                    <a:pt x="42" y="125"/>
                    <a:pt x="42" y="126"/>
                    <a:pt x="42" y="126"/>
                  </a:cubicBezTo>
                  <a:cubicBezTo>
                    <a:pt x="42" y="126"/>
                    <a:pt x="44" y="126"/>
                    <a:pt x="44" y="126"/>
                  </a:cubicBezTo>
                  <a:cubicBezTo>
                    <a:pt x="45" y="127"/>
                    <a:pt x="46" y="126"/>
                    <a:pt x="46" y="127"/>
                  </a:cubicBezTo>
                  <a:cubicBezTo>
                    <a:pt x="47" y="127"/>
                    <a:pt x="48" y="127"/>
                    <a:pt x="48" y="128"/>
                  </a:cubicBezTo>
                  <a:cubicBezTo>
                    <a:pt x="48" y="128"/>
                    <a:pt x="47" y="128"/>
                    <a:pt x="47" y="129"/>
                  </a:cubicBezTo>
                  <a:cubicBezTo>
                    <a:pt x="47" y="129"/>
                    <a:pt x="48" y="129"/>
                    <a:pt x="48" y="129"/>
                  </a:cubicBezTo>
                  <a:cubicBezTo>
                    <a:pt x="48" y="130"/>
                    <a:pt x="47" y="130"/>
                    <a:pt x="47" y="130"/>
                  </a:cubicBezTo>
                  <a:cubicBezTo>
                    <a:pt x="47" y="130"/>
                    <a:pt x="47" y="130"/>
                    <a:pt x="47" y="131"/>
                  </a:cubicBezTo>
                  <a:cubicBezTo>
                    <a:pt x="47" y="131"/>
                    <a:pt x="47" y="132"/>
                    <a:pt x="47" y="132"/>
                  </a:cubicBezTo>
                  <a:cubicBezTo>
                    <a:pt x="47" y="132"/>
                    <a:pt x="45" y="132"/>
                    <a:pt x="45" y="132"/>
                  </a:cubicBezTo>
                  <a:cubicBezTo>
                    <a:pt x="45" y="132"/>
                    <a:pt x="43" y="133"/>
                    <a:pt x="43" y="133"/>
                  </a:cubicBezTo>
                  <a:cubicBezTo>
                    <a:pt x="43" y="133"/>
                    <a:pt x="43" y="134"/>
                    <a:pt x="43" y="134"/>
                  </a:cubicBezTo>
                  <a:cubicBezTo>
                    <a:pt x="44" y="134"/>
                    <a:pt x="45" y="134"/>
                    <a:pt x="45" y="134"/>
                  </a:cubicBezTo>
                  <a:cubicBezTo>
                    <a:pt x="46" y="135"/>
                    <a:pt x="43" y="136"/>
                    <a:pt x="43" y="136"/>
                  </a:cubicBezTo>
                  <a:cubicBezTo>
                    <a:pt x="42" y="136"/>
                    <a:pt x="43" y="137"/>
                    <a:pt x="43" y="137"/>
                  </a:cubicBezTo>
                  <a:cubicBezTo>
                    <a:pt x="43" y="138"/>
                    <a:pt x="42" y="138"/>
                    <a:pt x="42" y="139"/>
                  </a:cubicBezTo>
                  <a:cubicBezTo>
                    <a:pt x="42" y="140"/>
                    <a:pt x="42" y="140"/>
                    <a:pt x="41" y="140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41" y="140"/>
                    <a:pt x="41" y="141"/>
                    <a:pt x="42" y="142"/>
                  </a:cubicBezTo>
                  <a:cubicBezTo>
                    <a:pt x="43" y="142"/>
                    <a:pt x="45" y="143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5"/>
                    <a:pt x="48" y="145"/>
                    <a:pt x="48" y="145"/>
                  </a:cubicBezTo>
                  <a:cubicBezTo>
                    <a:pt x="49" y="145"/>
                    <a:pt x="50" y="145"/>
                    <a:pt x="51" y="146"/>
                  </a:cubicBezTo>
                  <a:cubicBezTo>
                    <a:pt x="51" y="146"/>
                    <a:pt x="54" y="146"/>
                    <a:pt x="54" y="146"/>
                  </a:cubicBezTo>
                  <a:cubicBezTo>
                    <a:pt x="55" y="146"/>
                    <a:pt x="55" y="147"/>
                    <a:pt x="56" y="147"/>
                  </a:cubicBezTo>
                  <a:cubicBezTo>
                    <a:pt x="56" y="147"/>
                    <a:pt x="57" y="148"/>
                    <a:pt x="57" y="148"/>
                  </a:cubicBezTo>
                  <a:cubicBezTo>
                    <a:pt x="58" y="147"/>
                    <a:pt x="59" y="147"/>
                    <a:pt x="59" y="147"/>
                  </a:cubicBezTo>
                  <a:cubicBezTo>
                    <a:pt x="60" y="147"/>
                    <a:pt x="60" y="148"/>
                    <a:pt x="60" y="148"/>
                  </a:cubicBezTo>
                  <a:cubicBezTo>
                    <a:pt x="61" y="148"/>
                    <a:pt x="61" y="149"/>
                    <a:pt x="61" y="149"/>
                  </a:cubicBezTo>
                  <a:cubicBezTo>
                    <a:pt x="61" y="149"/>
                    <a:pt x="62" y="150"/>
                    <a:pt x="63" y="150"/>
                  </a:cubicBezTo>
                  <a:cubicBezTo>
                    <a:pt x="64" y="150"/>
                    <a:pt x="65" y="152"/>
                    <a:pt x="65" y="151"/>
                  </a:cubicBezTo>
                  <a:cubicBezTo>
                    <a:pt x="65" y="151"/>
                    <a:pt x="66" y="152"/>
                    <a:pt x="66" y="151"/>
                  </a:cubicBezTo>
                  <a:cubicBezTo>
                    <a:pt x="66" y="151"/>
                    <a:pt x="67" y="151"/>
                    <a:pt x="67" y="150"/>
                  </a:cubicBezTo>
                  <a:cubicBezTo>
                    <a:pt x="66" y="149"/>
                    <a:pt x="65" y="147"/>
                    <a:pt x="65" y="146"/>
                  </a:cubicBezTo>
                  <a:cubicBezTo>
                    <a:pt x="65" y="145"/>
                    <a:pt x="65" y="144"/>
                    <a:pt x="64" y="143"/>
                  </a:cubicBezTo>
                  <a:cubicBezTo>
                    <a:pt x="62" y="142"/>
                    <a:pt x="64" y="141"/>
                    <a:pt x="65" y="140"/>
                  </a:cubicBezTo>
                  <a:cubicBezTo>
                    <a:pt x="66" y="139"/>
                    <a:pt x="68" y="138"/>
                    <a:pt x="69" y="137"/>
                  </a:cubicBezTo>
                  <a:cubicBezTo>
                    <a:pt x="69" y="137"/>
                    <a:pt x="69" y="137"/>
                    <a:pt x="68" y="137"/>
                  </a:cubicBezTo>
                  <a:cubicBezTo>
                    <a:pt x="68" y="136"/>
                    <a:pt x="67" y="136"/>
                    <a:pt x="68" y="136"/>
                  </a:cubicBezTo>
                  <a:cubicBezTo>
                    <a:pt x="69" y="136"/>
                    <a:pt x="68" y="135"/>
                    <a:pt x="68" y="134"/>
                  </a:cubicBezTo>
                  <a:cubicBezTo>
                    <a:pt x="67" y="133"/>
                    <a:pt x="67" y="133"/>
                    <a:pt x="66" y="133"/>
                  </a:cubicBezTo>
                  <a:cubicBezTo>
                    <a:pt x="66" y="133"/>
                    <a:pt x="65" y="133"/>
                    <a:pt x="65" y="133"/>
                  </a:cubicBezTo>
                  <a:cubicBezTo>
                    <a:pt x="64" y="133"/>
                    <a:pt x="64" y="132"/>
                    <a:pt x="64" y="132"/>
                  </a:cubicBezTo>
                  <a:cubicBezTo>
                    <a:pt x="64" y="131"/>
                    <a:pt x="63" y="131"/>
                    <a:pt x="63" y="131"/>
                  </a:cubicBezTo>
                  <a:cubicBezTo>
                    <a:pt x="63" y="130"/>
                    <a:pt x="63" y="129"/>
                    <a:pt x="63" y="129"/>
                  </a:cubicBezTo>
                  <a:cubicBezTo>
                    <a:pt x="63" y="129"/>
                    <a:pt x="64" y="129"/>
                    <a:pt x="64" y="128"/>
                  </a:cubicBezTo>
                  <a:cubicBezTo>
                    <a:pt x="64" y="128"/>
                    <a:pt x="63" y="128"/>
                    <a:pt x="63" y="127"/>
                  </a:cubicBezTo>
                  <a:cubicBezTo>
                    <a:pt x="64" y="127"/>
                    <a:pt x="65" y="127"/>
                    <a:pt x="65" y="126"/>
                  </a:cubicBezTo>
                  <a:cubicBezTo>
                    <a:pt x="65" y="125"/>
                    <a:pt x="65" y="125"/>
                    <a:pt x="66" y="125"/>
                  </a:cubicBezTo>
                  <a:cubicBezTo>
                    <a:pt x="67" y="126"/>
                    <a:pt x="67" y="127"/>
                    <a:pt x="68" y="127"/>
                  </a:cubicBezTo>
                  <a:cubicBezTo>
                    <a:pt x="69" y="126"/>
                    <a:pt x="68" y="126"/>
                    <a:pt x="68" y="125"/>
                  </a:cubicBezTo>
                  <a:cubicBezTo>
                    <a:pt x="68" y="125"/>
                    <a:pt x="68" y="124"/>
                    <a:pt x="69" y="124"/>
                  </a:cubicBezTo>
                  <a:cubicBezTo>
                    <a:pt x="70" y="124"/>
                    <a:pt x="69" y="123"/>
                    <a:pt x="70" y="123"/>
                  </a:cubicBezTo>
                  <a:cubicBezTo>
                    <a:pt x="71" y="123"/>
                    <a:pt x="72" y="122"/>
                    <a:pt x="72" y="122"/>
                  </a:cubicBezTo>
                  <a:cubicBezTo>
                    <a:pt x="73" y="121"/>
                    <a:pt x="74" y="121"/>
                    <a:pt x="74" y="121"/>
                  </a:cubicBezTo>
                  <a:cubicBezTo>
                    <a:pt x="75" y="121"/>
                    <a:pt x="75" y="122"/>
                    <a:pt x="75" y="121"/>
                  </a:cubicBezTo>
                  <a:cubicBezTo>
                    <a:pt x="76" y="120"/>
                    <a:pt x="77" y="121"/>
                    <a:pt x="77" y="121"/>
                  </a:cubicBezTo>
                  <a:cubicBezTo>
                    <a:pt x="77" y="122"/>
                    <a:pt x="79" y="122"/>
                    <a:pt x="80" y="122"/>
                  </a:cubicBezTo>
                  <a:cubicBezTo>
                    <a:pt x="80" y="122"/>
                    <a:pt x="82" y="123"/>
                    <a:pt x="82" y="124"/>
                  </a:cubicBezTo>
                  <a:cubicBezTo>
                    <a:pt x="82" y="124"/>
                    <a:pt x="82" y="125"/>
                    <a:pt x="82" y="124"/>
                  </a:cubicBezTo>
                  <a:cubicBezTo>
                    <a:pt x="82" y="123"/>
                    <a:pt x="83" y="123"/>
                    <a:pt x="84" y="124"/>
                  </a:cubicBezTo>
                  <a:cubicBezTo>
                    <a:pt x="84" y="124"/>
                    <a:pt x="86" y="124"/>
                    <a:pt x="86" y="124"/>
                  </a:cubicBezTo>
                  <a:cubicBezTo>
                    <a:pt x="86" y="123"/>
                    <a:pt x="87" y="123"/>
                    <a:pt x="88" y="123"/>
                  </a:cubicBezTo>
                  <a:cubicBezTo>
                    <a:pt x="89" y="123"/>
                    <a:pt x="89" y="124"/>
                    <a:pt x="89" y="123"/>
                  </a:cubicBezTo>
                  <a:cubicBezTo>
                    <a:pt x="90" y="122"/>
                    <a:pt x="91" y="123"/>
                    <a:pt x="92" y="123"/>
                  </a:cubicBezTo>
                  <a:cubicBezTo>
                    <a:pt x="92" y="124"/>
                    <a:pt x="93" y="124"/>
                    <a:pt x="93" y="124"/>
                  </a:cubicBezTo>
                  <a:cubicBezTo>
                    <a:pt x="94" y="124"/>
                    <a:pt x="94" y="125"/>
                    <a:pt x="94" y="125"/>
                  </a:cubicBezTo>
                  <a:cubicBezTo>
                    <a:pt x="95" y="124"/>
                    <a:pt x="95" y="123"/>
                    <a:pt x="95" y="123"/>
                  </a:cubicBezTo>
                  <a:cubicBezTo>
                    <a:pt x="96" y="124"/>
                    <a:pt x="96" y="124"/>
                    <a:pt x="97" y="124"/>
                  </a:cubicBezTo>
                  <a:cubicBezTo>
                    <a:pt x="98" y="124"/>
                    <a:pt x="98" y="124"/>
                    <a:pt x="98" y="123"/>
                  </a:cubicBezTo>
                  <a:cubicBezTo>
                    <a:pt x="98" y="123"/>
                    <a:pt x="98" y="122"/>
                    <a:pt x="98" y="122"/>
                  </a:cubicBezTo>
                  <a:cubicBezTo>
                    <a:pt x="97" y="122"/>
                    <a:pt x="97" y="121"/>
                    <a:pt x="96" y="121"/>
                  </a:cubicBezTo>
                  <a:cubicBezTo>
                    <a:pt x="95" y="121"/>
                    <a:pt x="95" y="120"/>
                    <a:pt x="95" y="120"/>
                  </a:cubicBezTo>
                  <a:cubicBezTo>
                    <a:pt x="96" y="120"/>
                    <a:pt x="97" y="119"/>
                    <a:pt x="97" y="119"/>
                  </a:cubicBezTo>
                  <a:cubicBezTo>
                    <a:pt x="97" y="118"/>
                    <a:pt x="96" y="117"/>
                    <a:pt x="97" y="117"/>
                  </a:cubicBezTo>
                  <a:cubicBezTo>
                    <a:pt x="98" y="117"/>
                    <a:pt x="100" y="117"/>
                    <a:pt x="100" y="117"/>
                  </a:cubicBezTo>
                  <a:cubicBezTo>
                    <a:pt x="100" y="116"/>
                    <a:pt x="98" y="116"/>
                    <a:pt x="98" y="116"/>
                  </a:cubicBezTo>
                  <a:cubicBezTo>
                    <a:pt x="97" y="115"/>
                    <a:pt x="97" y="114"/>
                    <a:pt x="98" y="114"/>
                  </a:cubicBezTo>
                  <a:cubicBezTo>
                    <a:pt x="98" y="113"/>
                    <a:pt x="99" y="114"/>
                    <a:pt x="100" y="114"/>
                  </a:cubicBezTo>
                  <a:cubicBezTo>
                    <a:pt x="100" y="113"/>
                    <a:pt x="102" y="114"/>
                    <a:pt x="102" y="113"/>
                  </a:cubicBezTo>
                  <a:cubicBezTo>
                    <a:pt x="103" y="113"/>
                    <a:pt x="105" y="113"/>
                    <a:pt x="106" y="113"/>
                  </a:cubicBezTo>
                  <a:cubicBezTo>
                    <a:pt x="107" y="113"/>
                    <a:pt x="107" y="112"/>
                    <a:pt x="108" y="112"/>
                  </a:cubicBezTo>
                  <a:cubicBezTo>
                    <a:pt x="109" y="112"/>
                    <a:pt x="111" y="111"/>
                    <a:pt x="112" y="111"/>
                  </a:cubicBezTo>
                  <a:cubicBezTo>
                    <a:pt x="112" y="111"/>
                    <a:pt x="115" y="111"/>
                    <a:pt x="115" y="110"/>
                  </a:cubicBezTo>
                  <a:cubicBezTo>
                    <a:pt x="115" y="110"/>
                    <a:pt x="117" y="109"/>
                    <a:pt x="118" y="109"/>
                  </a:cubicBezTo>
                  <a:cubicBezTo>
                    <a:pt x="118" y="110"/>
                    <a:pt x="119" y="110"/>
                    <a:pt x="120" y="110"/>
                  </a:cubicBezTo>
                  <a:cubicBezTo>
                    <a:pt x="120" y="109"/>
                    <a:pt x="121" y="110"/>
                    <a:pt x="121" y="111"/>
                  </a:cubicBezTo>
                  <a:cubicBezTo>
                    <a:pt x="121" y="111"/>
                    <a:pt x="122" y="112"/>
                    <a:pt x="122" y="112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2" y="114"/>
                    <a:pt x="123" y="113"/>
                    <a:pt x="123" y="113"/>
                  </a:cubicBezTo>
                  <a:cubicBezTo>
                    <a:pt x="124" y="112"/>
                    <a:pt x="124" y="113"/>
                    <a:pt x="124" y="113"/>
                  </a:cubicBezTo>
                  <a:cubicBezTo>
                    <a:pt x="124" y="114"/>
                    <a:pt x="125" y="114"/>
                    <a:pt x="125" y="114"/>
                  </a:cubicBezTo>
                  <a:cubicBezTo>
                    <a:pt x="125" y="113"/>
                    <a:pt x="126" y="113"/>
                    <a:pt x="126" y="114"/>
                  </a:cubicBezTo>
                  <a:cubicBezTo>
                    <a:pt x="126" y="114"/>
                    <a:pt x="127" y="113"/>
                    <a:pt x="127" y="114"/>
                  </a:cubicBezTo>
                  <a:cubicBezTo>
                    <a:pt x="127" y="114"/>
                    <a:pt x="126" y="115"/>
                    <a:pt x="126" y="115"/>
                  </a:cubicBezTo>
                  <a:cubicBezTo>
                    <a:pt x="127" y="116"/>
                    <a:pt x="127" y="115"/>
                    <a:pt x="128" y="115"/>
                  </a:cubicBezTo>
                  <a:cubicBezTo>
                    <a:pt x="129" y="115"/>
                    <a:pt x="130" y="114"/>
                    <a:pt x="131" y="114"/>
                  </a:cubicBezTo>
                  <a:cubicBezTo>
                    <a:pt x="131" y="114"/>
                    <a:pt x="132" y="113"/>
                    <a:pt x="133" y="113"/>
                  </a:cubicBezTo>
                  <a:cubicBezTo>
                    <a:pt x="133" y="112"/>
                    <a:pt x="135" y="113"/>
                    <a:pt x="134" y="113"/>
                  </a:cubicBezTo>
                  <a:cubicBezTo>
                    <a:pt x="134" y="113"/>
                    <a:pt x="133" y="114"/>
                    <a:pt x="135" y="115"/>
                  </a:cubicBezTo>
                  <a:cubicBezTo>
                    <a:pt x="137" y="115"/>
                    <a:pt x="138" y="118"/>
                    <a:pt x="139" y="120"/>
                  </a:cubicBezTo>
                  <a:cubicBezTo>
                    <a:pt x="140" y="121"/>
                    <a:pt x="141" y="124"/>
                    <a:pt x="142" y="124"/>
                  </a:cubicBezTo>
                  <a:cubicBezTo>
                    <a:pt x="142" y="124"/>
                    <a:pt x="142" y="123"/>
                    <a:pt x="143" y="122"/>
                  </a:cubicBezTo>
                  <a:cubicBezTo>
                    <a:pt x="144" y="122"/>
                    <a:pt x="144" y="124"/>
                    <a:pt x="145" y="124"/>
                  </a:cubicBezTo>
                  <a:cubicBezTo>
                    <a:pt x="146" y="124"/>
                    <a:pt x="147" y="124"/>
                    <a:pt x="147" y="124"/>
                  </a:cubicBezTo>
                  <a:cubicBezTo>
                    <a:pt x="148" y="124"/>
                    <a:pt x="149" y="123"/>
                    <a:pt x="149" y="123"/>
                  </a:cubicBezTo>
                  <a:cubicBezTo>
                    <a:pt x="150" y="124"/>
                    <a:pt x="151" y="124"/>
                    <a:pt x="151" y="125"/>
                  </a:cubicBezTo>
                  <a:cubicBezTo>
                    <a:pt x="151" y="126"/>
                    <a:pt x="152" y="126"/>
                    <a:pt x="152" y="126"/>
                  </a:cubicBezTo>
                  <a:cubicBezTo>
                    <a:pt x="153" y="126"/>
                    <a:pt x="153" y="126"/>
                    <a:pt x="153" y="127"/>
                  </a:cubicBezTo>
                  <a:cubicBezTo>
                    <a:pt x="153" y="127"/>
                    <a:pt x="154" y="128"/>
                    <a:pt x="154" y="128"/>
                  </a:cubicBezTo>
                  <a:cubicBezTo>
                    <a:pt x="154" y="128"/>
                    <a:pt x="156" y="127"/>
                    <a:pt x="156" y="127"/>
                  </a:cubicBezTo>
                  <a:cubicBezTo>
                    <a:pt x="156" y="127"/>
                    <a:pt x="157" y="127"/>
                    <a:pt x="157" y="127"/>
                  </a:cubicBezTo>
                  <a:cubicBezTo>
                    <a:pt x="157" y="128"/>
                    <a:pt x="157" y="129"/>
                    <a:pt x="158" y="129"/>
                  </a:cubicBezTo>
                  <a:cubicBezTo>
                    <a:pt x="158" y="129"/>
                    <a:pt x="159" y="129"/>
                    <a:pt x="159" y="129"/>
                  </a:cubicBezTo>
                  <a:cubicBezTo>
                    <a:pt x="159" y="128"/>
                    <a:pt x="160" y="128"/>
                    <a:pt x="161" y="128"/>
                  </a:cubicBezTo>
                  <a:cubicBezTo>
                    <a:pt x="161" y="128"/>
                    <a:pt x="163" y="128"/>
                    <a:pt x="163" y="127"/>
                  </a:cubicBezTo>
                  <a:cubicBezTo>
                    <a:pt x="163" y="126"/>
                    <a:pt x="164" y="126"/>
                    <a:pt x="165" y="126"/>
                  </a:cubicBezTo>
                  <a:cubicBezTo>
                    <a:pt x="165" y="126"/>
                    <a:pt x="166" y="125"/>
                    <a:pt x="166" y="125"/>
                  </a:cubicBezTo>
                  <a:cubicBezTo>
                    <a:pt x="166" y="125"/>
                    <a:pt x="168" y="125"/>
                    <a:pt x="168" y="124"/>
                  </a:cubicBezTo>
                  <a:cubicBezTo>
                    <a:pt x="168" y="124"/>
                    <a:pt x="169" y="124"/>
                    <a:pt x="169" y="124"/>
                  </a:cubicBezTo>
                  <a:cubicBezTo>
                    <a:pt x="170" y="124"/>
                    <a:pt x="172" y="125"/>
                    <a:pt x="173" y="125"/>
                  </a:cubicBezTo>
                  <a:cubicBezTo>
                    <a:pt x="173" y="124"/>
                    <a:pt x="173" y="126"/>
                    <a:pt x="173" y="126"/>
                  </a:cubicBezTo>
                  <a:cubicBezTo>
                    <a:pt x="174" y="126"/>
                    <a:pt x="175" y="127"/>
                    <a:pt x="175" y="127"/>
                  </a:cubicBezTo>
                  <a:cubicBezTo>
                    <a:pt x="176" y="126"/>
                    <a:pt x="176" y="126"/>
                    <a:pt x="177" y="126"/>
                  </a:cubicBezTo>
                  <a:cubicBezTo>
                    <a:pt x="178" y="127"/>
                    <a:pt x="179" y="127"/>
                    <a:pt x="179" y="127"/>
                  </a:cubicBezTo>
                  <a:cubicBezTo>
                    <a:pt x="179" y="126"/>
                    <a:pt x="181" y="126"/>
                    <a:pt x="181" y="126"/>
                  </a:cubicBezTo>
                  <a:cubicBezTo>
                    <a:pt x="181" y="126"/>
                    <a:pt x="181" y="125"/>
                    <a:pt x="181" y="125"/>
                  </a:cubicBezTo>
                  <a:cubicBezTo>
                    <a:pt x="180" y="124"/>
                    <a:pt x="180" y="123"/>
                    <a:pt x="180" y="123"/>
                  </a:cubicBezTo>
                  <a:cubicBezTo>
                    <a:pt x="180" y="122"/>
                    <a:pt x="181" y="122"/>
                    <a:pt x="181" y="122"/>
                  </a:cubicBezTo>
                  <a:cubicBezTo>
                    <a:pt x="181" y="121"/>
                    <a:pt x="182" y="121"/>
                    <a:pt x="182" y="121"/>
                  </a:cubicBezTo>
                  <a:cubicBezTo>
                    <a:pt x="182" y="120"/>
                    <a:pt x="182" y="120"/>
                    <a:pt x="183" y="120"/>
                  </a:cubicBezTo>
                  <a:cubicBezTo>
                    <a:pt x="183" y="120"/>
                    <a:pt x="184" y="120"/>
                    <a:pt x="185" y="121"/>
                  </a:cubicBezTo>
                  <a:cubicBezTo>
                    <a:pt x="185" y="121"/>
                    <a:pt x="186" y="121"/>
                    <a:pt x="186" y="121"/>
                  </a:cubicBezTo>
                  <a:cubicBezTo>
                    <a:pt x="187" y="121"/>
                    <a:pt x="187" y="121"/>
                    <a:pt x="188" y="122"/>
                  </a:cubicBezTo>
                  <a:cubicBezTo>
                    <a:pt x="188" y="122"/>
                    <a:pt x="190" y="122"/>
                    <a:pt x="190" y="122"/>
                  </a:cubicBezTo>
                  <a:cubicBezTo>
                    <a:pt x="190" y="123"/>
                    <a:pt x="190" y="124"/>
                    <a:pt x="190" y="124"/>
                  </a:cubicBezTo>
                  <a:cubicBezTo>
                    <a:pt x="191" y="125"/>
                    <a:pt x="192" y="126"/>
                    <a:pt x="192" y="125"/>
                  </a:cubicBezTo>
                  <a:cubicBezTo>
                    <a:pt x="192" y="125"/>
                    <a:pt x="193" y="126"/>
                    <a:pt x="194" y="126"/>
                  </a:cubicBezTo>
                  <a:cubicBezTo>
                    <a:pt x="194" y="126"/>
                    <a:pt x="195" y="125"/>
                    <a:pt x="196" y="125"/>
                  </a:cubicBezTo>
                  <a:cubicBezTo>
                    <a:pt x="196" y="125"/>
                    <a:pt x="197" y="125"/>
                    <a:pt x="198" y="125"/>
                  </a:cubicBezTo>
                  <a:cubicBezTo>
                    <a:pt x="198" y="125"/>
                    <a:pt x="200" y="126"/>
                    <a:pt x="200" y="125"/>
                  </a:cubicBezTo>
                  <a:cubicBezTo>
                    <a:pt x="200" y="125"/>
                    <a:pt x="201" y="126"/>
                    <a:pt x="202" y="126"/>
                  </a:cubicBezTo>
                  <a:cubicBezTo>
                    <a:pt x="202" y="126"/>
                    <a:pt x="204" y="126"/>
                    <a:pt x="204" y="127"/>
                  </a:cubicBezTo>
                  <a:cubicBezTo>
                    <a:pt x="204" y="127"/>
                    <a:pt x="204" y="128"/>
                    <a:pt x="205" y="128"/>
                  </a:cubicBezTo>
                  <a:cubicBezTo>
                    <a:pt x="205" y="129"/>
                    <a:pt x="207" y="128"/>
                    <a:pt x="208" y="129"/>
                  </a:cubicBezTo>
                  <a:cubicBezTo>
                    <a:pt x="208" y="129"/>
                    <a:pt x="211" y="129"/>
                    <a:pt x="211" y="129"/>
                  </a:cubicBezTo>
                  <a:cubicBezTo>
                    <a:pt x="211" y="128"/>
                    <a:pt x="213" y="128"/>
                    <a:pt x="214" y="128"/>
                  </a:cubicBezTo>
                  <a:cubicBezTo>
                    <a:pt x="214" y="128"/>
                    <a:pt x="216" y="128"/>
                    <a:pt x="216" y="127"/>
                  </a:cubicBezTo>
                  <a:cubicBezTo>
                    <a:pt x="216" y="127"/>
                    <a:pt x="217" y="126"/>
                    <a:pt x="218" y="126"/>
                  </a:cubicBezTo>
                  <a:cubicBezTo>
                    <a:pt x="218" y="126"/>
                    <a:pt x="220" y="126"/>
                    <a:pt x="220" y="126"/>
                  </a:cubicBezTo>
                  <a:cubicBezTo>
                    <a:pt x="221" y="127"/>
                    <a:pt x="222" y="127"/>
                    <a:pt x="222" y="127"/>
                  </a:cubicBezTo>
                  <a:cubicBezTo>
                    <a:pt x="223" y="126"/>
                    <a:pt x="224" y="127"/>
                    <a:pt x="225" y="127"/>
                  </a:cubicBezTo>
                  <a:cubicBezTo>
                    <a:pt x="225" y="128"/>
                    <a:pt x="226" y="128"/>
                    <a:pt x="227" y="128"/>
                  </a:cubicBezTo>
                  <a:cubicBezTo>
                    <a:pt x="227" y="128"/>
                    <a:pt x="229" y="127"/>
                    <a:pt x="229" y="127"/>
                  </a:cubicBezTo>
                  <a:cubicBezTo>
                    <a:pt x="230" y="126"/>
                    <a:pt x="230" y="126"/>
                    <a:pt x="230" y="126"/>
                  </a:cubicBezTo>
                  <a:cubicBezTo>
                    <a:pt x="230" y="125"/>
                    <a:pt x="231" y="124"/>
                    <a:pt x="231" y="123"/>
                  </a:cubicBezTo>
                  <a:cubicBezTo>
                    <a:pt x="231" y="123"/>
                    <a:pt x="232" y="121"/>
                    <a:pt x="233" y="121"/>
                  </a:cubicBezTo>
                  <a:cubicBezTo>
                    <a:pt x="233" y="121"/>
                    <a:pt x="234" y="120"/>
                    <a:pt x="234" y="120"/>
                  </a:cubicBezTo>
                  <a:cubicBezTo>
                    <a:pt x="234" y="119"/>
                    <a:pt x="233" y="118"/>
                    <a:pt x="233" y="118"/>
                  </a:cubicBezTo>
                  <a:cubicBezTo>
                    <a:pt x="233" y="118"/>
                    <a:pt x="232" y="118"/>
                    <a:pt x="233" y="117"/>
                  </a:cubicBezTo>
                  <a:cubicBezTo>
                    <a:pt x="234" y="116"/>
                    <a:pt x="235" y="116"/>
                    <a:pt x="236" y="116"/>
                  </a:cubicBezTo>
                  <a:cubicBezTo>
                    <a:pt x="236" y="116"/>
                    <a:pt x="238" y="115"/>
                    <a:pt x="239" y="116"/>
                  </a:cubicBezTo>
                  <a:cubicBezTo>
                    <a:pt x="240" y="116"/>
                    <a:pt x="241" y="115"/>
                    <a:pt x="242" y="116"/>
                  </a:cubicBezTo>
                  <a:cubicBezTo>
                    <a:pt x="243" y="117"/>
                    <a:pt x="244" y="116"/>
                    <a:pt x="245" y="117"/>
                  </a:cubicBezTo>
                  <a:cubicBezTo>
                    <a:pt x="245" y="117"/>
                    <a:pt x="246" y="118"/>
                    <a:pt x="246" y="119"/>
                  </a:cubicBezTo>
                  <a:cubicBezTo>
                    <a:pt x="246" y="119"/>
                    <a:pt x="247" y="119"/>
                    <a:pt x="247" y="121"/>
                  </a:cubicBezTo>
                  <a:cubicBezTo>
                    <a:pt x="248" y="122"/>
                    <a:pt x="248" y="123"/>
                    <a:pt x="249" y="123"/>
                  </a:cubicBezTo>
                  <a:cubicBezTo>
                    <a:pt x="249" y="124"/>
                    <a:pt x="250" y="126"/>
                    <a:pt x="250" y="126"/>
                  </a:cubicBezTo>
                  <a:cubicBezTo>
                    <a:pt x="250" y="127"/>
                    <a:pt x="249" y="127"/>
                    <a:pt x="251" y="128"/>
                  </a:cubicBezTo>
                  <a:cubicBezTo>
                    <a:pt x="252" y="128"/>
                    <a:pt x="253" y="129"/>
                    <a:pt x="253" y="128"/>
                  </a:cubicBezTo>
                  <a:cubicBezTo>
                    <a:pt x="253" y="128"/>
                    <a:pt x="255" y="129"/>
                    <a:pt x="255" y="129"/>
                  </a:cubicBezTo>
                  <a:cubicBezTo>
                    <a:pt x="256" y="130"/>
                    <a:pt x="257" y="130"/>
                    <a:pt x="257" y="131"/>
                  </a:cubicBezTo>
                  <a:cubicBezTo>
                    <a:pt x="257" y="131"/>
                    <a:pt x="257" y="132"/>
                    <a:pt x="257" y="133"/>
                  </a:cubicBezTo>
                  <a:cubicBezTo>
                    <a:pt x="257" y="133"/>
                    <a:pt x="259" y="134"/>
                    <a:pt x="260" y="133"/>
                  </a:cubicBezTo>
                  <a:cubicBezTo>
                    <a:pt x="261" y="133"/>
                    <a:pt x="261" y="134"/>
                    <a:pt x="262" y="133"/>
                  </a:cubicBezTo>
                  <a:cubicBezTo>
                    <a:pt x="262" y="132"/>
                    <a:pt x="264" y="132"/>
                    <a:pt x="264" y="132"/>
                  </a:cubicBezTo>
                  <a:cubicBezTo>
                    <a:pt x="264" y="132"/>
                    <a:pt x="266" y="131"/>
                    <a:pt x="266" y="133"/>
                  </a:cubicBezTo>
                  <a:cubicBezTo>
                    <a:pt x="266" y="134"/>
                    <a:pt x="267" y="134"/>
                    <a:pt x="266" y="135"/>
                  </a:cubicBezTo>
                  <a:cubicBezTo>
                    <a:pt x="265" y="135"/>
                    <a:pt x="265" y="137"/>
                    <a:pt x="265" y="137"/>
                  </a:cubicBezTo>
                  <a:cubicBezTo>
                    <a:pt x="264" y="138"/>
                    <a:pt x="263" y="138"/>
                    <a:pt x="263" y="139"/>
                  </a:cubicBezTo>
                  <a:cubicBezTo>
                    <a:pt x="263" y="140"/>
                    <a:pt x="262" y="140"/>
                    <a:pt x="262" y="141"/>
                  </a:cubicBezTo>
                  <a:cubicBezTo>
                    <a:pt x="262" y="141"/>
                    <a:pt x="261" y="141"/>
                    <a:pt x="260" y="141"/>
                  </a:cubicBezTo>
                  <a:cubicBezTo>
                    <a:pt x="259" y="140"/>
                    <a:pt x="259" y="142"/>
                    <a:pt x="258" y="142"/>
                  </a:cubicBezTo>
                  <a:cubicBezTo>
                    <a:pt x="258" y="142"/>
                    <a:pt x="258" y="143"/>
                    <a:pt x="258" y="143"/>
                  </a:cubicBezTo>
                  <a:cubicBezTo>
                    <a:pt x="258" y="144"/>
                    <a:pt x="258" y="144"/>
                    <a:pt x="258" y="145"/>
                  </a:cubicBezTo>
                  <a:cubicBezTo>
                    <a:pt x="258" y="146"/>
                    <a:pt x="258" y="147"/>
                    <a:pt x="258" y="147"/>
                  </a:cubicBezTo>
                  <a:cubicBezTo>
                    <a:pt x="259" y="147"/>
                    <a:pt x="260" y="146"/>
                    <a:pt x="260" y="146"/>
                  </a:cubicBezTo>
                  <a:cubicBezTo>
                    <a:pt x="261" y="146"/>
                    <a:pt x="262" y="148"/>
                    <a:pt x="263" y="148"/>
                  </a:cubicBezTo>
                  <a:cubicBezTo>
                    <a:pt x="264" y="148"/>
                    <a:pt x="268" y="145"/>
                    <a:pt x="268" y="145"/>
                  </a:cubicBezTo>
                  <a:cubicBezTo>
                    <a:pt x="268" y="144"/>
                    <a:pt x="271" y="142"/>
                    <a:pt x="272" y="140"/>
                  </a:cubicBezTo>
                  <a:cubicBezTo>
                    <a:pt x="273" y="139"/>
                    <a:pt x="275" y="137"/>
                    <a:pt x="275" y="136"/>
                  </a:cubicBezTo>
                  <a:cubicBezTo>
                    <a:pt x="276" y="135"/>
                    <a:pt x="277" y="133"/>
                    <a:pt x="278" y="132"/>
                  </a:cubicBezTo>
                  <a:cubicBezTo>
                    <a:pt x="278" y="132"/>
                    <a:pt x="278" y="132"/>
                    <a:pt x="279" y="130"/>
                  </a:cubicBezTo>
                  <a:cubicBezTo>
                    <a:pt x="280" y="128"/>
                    <a:pt x="280" y="124"/>
                    <a:pt x="280" y="124"/>
                  </a:cubicBezTo>
                  <a:cubicBezTo>
                    <a:pt x="280" y="124"/>
                    <a:pt x="280" y="123"/>
                    <a:pt x="281" y="123"/>
                  </a:cubicBezTo>
                  <a:cubicBezTo>
                    <a:pt x="281" y="122"/>
                    <a:pt x="281" y="121"/>
                    <a:pt x="282" y="121"/>
                  </a:cubicBezTo>
                  <a:cubicBezTo>
                    <a:pt x="282" y="120"/>
                    <a:pt x="282" y="120"/>
                    <a:pt x="282" y="119"/>
                  </a:cubicBezTo>
                  <a:cubicBezTo>
                    <a:pt x="282" y="119"/>
                    <a:pt x="282" y="118"/>
                    <a:pt x="282" y="118"/>
                  </a:cubicBezTo>
                  <a:cubicBezTo>
                    <a:pt x="282" y="117"/>
                    <a:pt x="282" y="117"/>
                    <a:pt x="282" y="117"/>
                  </a:cubicBezTo>
                  <a:cubicBezTo>
                    <a:pt x="282" y="117"/>
                    <a:pt x="282" y="116"/>
                    <a:pt x="281" y="116"/>
                  </a:cubicBezTo>
                  <a:cubicBezTo>
                    <a:pt x="281" y="116"/>
                    <a:pt x="280" y="115"/>
                    <a:pt x="280" y="115"/>
                  </a:cubicBezTo>
                  <a:cubicBezTo>
                    <a:pt x="280" y="114"/>
                    <a:pt x="279" y="113"/>
                    <a:pt x="278" y="113"/>
                  </a:cubicBezTo>
                  <a:cubicBezTo>
                    <a:pt x="277" y="113"/>
                    <a:pt x="276" y="113"/>
                    <a:pt x="276" y="113"/>
                  </a:cubicBezTo>
                  <a:cubicBezTo>
                    <a:pt x="276" y="114"/>
                    <a:pt x="276" y="114"/>
                    <a:pt x="276" y="114"/>
                  </a:cubicBezTo>
                  <a:cubicBezTo>
                    <a:pt x="275" y="114"/>
                    <a:pt x="275" y="114"/>
                    <a:pt x="275" y="115"/>
                  </a:cubicBezTo>
                  <a:cubicBezTo>
                    <a:pt x="274" y="116"/>
                    <a:pt x="273" y="116"/>
                    <a:pt x="273" y="115"/>
                  </a:cubicBezTo>
                  <a:cubicBezTo>
                    <a:pt x="274" y="114"/>
                    <a:pt x="273" y="114"/>
                    <a:pt x="273" y="114"/>
                  </a:cubicBezTo>
                  <a:cubicBezTo>
                    <a:pt x="273" y="113"/>
                    <a:pt x="274" y="112"/>
                    <a:pt x="273" y="113"/>
                  </a:cubicBezTo>
                  <a:cubicBezTo>
                    <a:pt x="272" y="113"/>
                    <a:pt x="272" y="114"/>
                    <a:pt x="272" y="114"/>
                  </a:cubicBezTo>
                  <a:cubicBezTo>
                    <a:pt x="271" y="115"/>
                    <a:pt x="271" y="113"/>
                    <a:pt x="271" y="112"/>
                  </a:cubicBezTo>
                  <a:cubicBezTo>
                    <a:pt x="272" y="112"/>
                    <a:pt x="270" y="112"/>
                    <a:pt x="269" y="112"/>
                  </a:cubicBezTo>
                  <a:cubicBezTo>
                    <a:pt x="267" y="112"/>
                    <a:pt x="268" y="111"/>
                    <a:pt x="269" y="110"/>
                  </a:cubicBezTo>
                  <a:cubicBezTo>
                    <a:pt x="270" y="110"/>
                    <a:pt x="270" y="109"/>
                    <a:pt x="270" y="109"/>
                  </a:cubicBezTo>
                  <a:cubicBezTo>
                    <a:pt x="271" y="109"/>
                    <a:pt x="272" y="108"/>
                    <a:pt x="273" y="107"/>
                  </a:cubicBezTo>
                  <a:cubicBezTo>
                    <a:pt x="274" y="107"/>
                    <a:pt x="274" y="106"/>
                    <a:pt x="275" y="105"/>
                  </a:cubicBezTo>
                  <a:cubicBezTo>
                    <a:pt x="275" y="105"/>
                    <a:pt x="276" y="104"/>
                    <a:pt x="278" y="103"/>
                  </a:cubicBezTo>
                  <a:cubicBezTo>
                    <a:pt x="279" y="102"/>
                    <a:pt x="280" y="101"/>
                    <a:pt x="280" y="100"/>
                  </a:cubicBezTo>
                  <a:cubicBezTo>
                    <a:pt x="281" y="100"/>
                    <a:pt x="283" y="99"/>
                    <a:pt x="283" y="98"/>
                  </a:cubicBezTo>
                  <a:cubicBezTo>
                    <a:pt x="283" y="98"/>
                    <a:pt x="286" y="96"/>
                    <a:pt x="287" y="96"/>
                  </a:cubicBezTo>
                  <a:cubicBezTo>
                    <a:pt x="289" y="96"/>
                    <a:pt x="292" y="96"/>
                    <a:pt x="292" y="96"/>
                  </a:cubicBezTo>
                  <a:cubicBezTo>
                    <a:pt x="293" y="97"/>
                    <a:pt x="293" y="97"/>
                    <a:pt x="294" y="96"/>
                  </a:cubicBezTo>
                  <a:cubicBezTo>
                    <a:pt x="294" y="96"/>
                    <a:pt x="295" y="96"/>
                    <a:pt x="296" y="96"/>
                  </a:cubicBezTo>
                  <a:cubicBezTo>
                    <a:pt x="297" y="97"/>
                    <a:pt x="297" y="96"/>
                    <a:pt x="298" y="96"/>
                  </a:cubicBezTo>
                  <a:cubicBezTo>
                    <a:pt x="299" y="96"/>
                    <a:pt x="300" y="96"/>
                    <a:pt x="300" y="96"/>
                  </a:cubicBezTo>
                  <a:cubicBezTo>
                    <a:pt x="300" y="95"/>
                    <a:pt x="303" y="95"/>
                    <a:pt x="303" y="95"/>
                  </a:cubicBezTo>
                  <a:cubicBezTo>
                    <a:pt x="304" y="96"/>
                    <a:pt x="304" y="96"/>
                    <a:pt x="305" y="96"/>
                  </a:cubicBezTo>
                  <a:cubicBezTo>
                    <a:pt x="306" y="95"/>
                    <a:pt x="306" y="96"/>
                    <a:pt x="307" y="96"/>
                  </a:cubicBezTo>
                  <a:cubicBezTo>
                    <a:pt x="307" y="96"/>
                    <a:pt x="307" y="97"/>
                    <a:pt x="306" y="97"/>
                  </a:cubicBezTo>
                  <a:cubicBezTo>
                    <a:pt x="306" y="97"/>
                    <a:pt x="305" y="97"/>
                    <a:pt x="305" y="98"/>
                  </a:cubicBezTo>
                  <a:cubicBezTo>
                    <a:pt x="306" y="98"/>
                    <a:pt x="307" y="97"/>
                    <a:pt x="308" y="98"/>
                  </a:cubicBezTo>
                  <a:cubicBezTo>
                    <a:pt x="308" y="98"/>
                    <a:pt x="309" y="98"/>
                    <a:pt x="310" y="97"/>
                  </a:cubicBezTo>
                  <a:cubicBezTo>
                    <a:pt x="311" y="97"/>
                    <a:pt x="311" y="98"/>
                    <a:pt x="312" y="97"/>
                  </a:cubicBezTo>
                  <a:cubicBezTo>
                    <a:pt x="312" y="97"/>
                    <a:pt x="314" y="96"/>
                    <a:pt x="314" y="96"/>
                  </a:cubicBezTo>
                  <a:cubicBezTo>
                    <a:pt x="315" y="97"/>
                    <a:pt x="314" y="96"/>
                    <a:pt x="313" y="96"/>
                  </a:cubicBezTo>
                  <a:cubicBezTo>
                    <a:pt x="312" y="96"/>
                    <a:pt x="312" y="95"/>
                    <a:pt x="313" y="94"/>
                  </a:cubicBezTo>
                  <a:cubicBezTo>
                    <a:pt x="314" y="92"/>
                    <a:pt x="316" y="92"/>
                    <a:pt x="317" y="91"/>
                  </a:cubicBezTo>
                  <a:cubicBezTo>
                    <a:pt x="318" y="90"/>
                    <a:pt x="318" y="90"/>
                    <a:pt x="318" y="90"/>
                  </a:cubicBezTo>
                  <a:cubicBezTo>
                    <a:pt x="318" y="89"/>
                    <a:pt x="319" y="88"/>
                    <a:pt x="320" y="88"/>
                  </a:cubicBezTo>
                  <a:cubicBezTo>
                    <a:pt x="320" y="88"/>
                    <a:pt x="322" y="88"/>
                    <a:pt x="323" y="87"/>
                  </a:cubicBezTo>
                  <a:cubicBezTo>
                    <a:pt x="325" y="87"/>
                    <a:pt x="324" y="88"/>
                    <a:pt x="325" y="88"/>
                  </a:cubicBezTo>
                  <a:cubicBezTo>
                    <a:pt x="325" y="88"/>
                    <a:pt x="326" y="87"/>
                    <a:pt x="327" y="87"/>
                  </a:cubicBezTo>
                  <a:cubicBezTo>
                    <a:pt x="327" y="88"/>
                    <a:pt x="326" y="88"/>
                    <a:pt x="325" y="89"/>
                  </a:cubicBezTo>
                  <a:cubicBezTo>
                    <a:pt x="325" y="90"/>
                    <a:pt x="326" y="90"/>
                    <a:pt x="327" y="90"/>
                  </a:cubicBezTo>
                  <a:cubicBezTo>
                    <a:pt x="327" y="91"/>
                    <a:pt x="326" y="91"/>
                    <a:pt x="326" y="91"/>
                  </a:cubicBezTo>
                  <a:cubicBezTo>
                    <a:pt x="326" y="92"/>
                    <a:pt x="327" y="92"/>
                    <a:pt x="329" y="90"/>
                  </a:cubicBezTo>
                  <a:cubicBezTo>
                    <a:pt x="330" y="89"/>
                    <a:pt x="332" y="88"/>
                    <a:pt x="333" y="88"/>
                  </a:cubicBezTo>
                  <a:cubicBezTo>
                    <a:pt x="334" y="88"/>
                    <a:pt x="333" y="87"/>
                    <a:pt x="333" y="86"/>
                  </a:cubicBezTo>
                  <a:cubicBezTo>
                    <a:pt x="333" y="85"/>
                    <a:pt x="336" y="84"/>
                    <a:pt x="337" y="85"/>
                  </a:cubicBezTo>
                  <a:cubicBezTo>
                    <a:pt x="338" y="85"/>
                    <a:pt x="338" y="85"/>
                    <a:pt x="337" y="85"/>
                  </a:cubicBezTo>
                  <a:cubicBezTo>
                    <a:pt x="336" y="85"/>
                    <a:pt x="335" y="86"/>
                    <a:pt x="335" y="87"/>
                  </a:cubicBezTo>
                  <a:cubicBezTo>
                    <a:pt x="336" y="88"/>
                    <a:pt x="335" y="88"/>
                    <a:pt x="335" y="89"/>
                  </a:cubicBezTo>
                  <a:cubicBezTo>
                    <a:pt x="336" y="89"/>
                    <a:pt x="334" y="89"/>
                    <a:pt x="334" y="90"/>
                  </a:cubicBezTo>
                  <a:cubicBezTo>
                    <a:pt x="334" y="90"/>
                    <a:pt x="334" y="91"/>
                    <a:pt x="334" y="91"/>
                  </a:cubicBezTo>
                  <a:cubicBezTo>
                    <a:pt x="333" y="91"/>
                    <a:pt x="331" y="91"/>
                    <a:pt x="331" y="92"/>
                  </a:cubicBezTo>
                  <a:cubicBezTo>
                    <a:pt x="331" y="93"/>
                    <a:pt x="329" y="93"/>
                    <a:pt x="329" y="94"/>
                  </a:cubicBezTo>
                  <a:cubicBezTo>
                    <a:pt x="328" y="96"/>
                    <a:pt x="326" y="96"/>
                    <a:pt x="324" y="98"/>
                  </a:cubicBezTo>
                  <a:cubicBezTo>
                    <a:pt x="323" y="101"/>
                    <a:pt x="321" y="101"/>
                    <a:pt x="321" y="101"/>
                  </a:cubicBezTo>
                  <a:cubicBezTo>
                    <a:pt x="321" y="101"/>
                    <a:pt x="319" y="101"/>
                    <a:pt x="319" y="101"/>
                  </a:cubicBezTo>
                  <a:cubicBezTo>
                    <a:pt x="318" y="101"/>
                    <a:pt x="319" y="103"/>
                    <a:pt x="318" y="104"/>
                  </a:cubicBezTo>
                  <a:cubicBezTo>
                    <a:pt x="316" y="106"/>
                    <a:pt x="316" y="108"/>
                    <a:pt x="316" y="110"/>
                  </a:cubicBezTo>
                  <a:cubicBezTo>
                    <a:pt x="316" y="112"/>
                    <a:pt x="316" y="117"/>
                    <a:pt x="317" y="118"/>
                  </a:cubicBezTo>
                  <a:cubicBezTo>
                    <a:pt x="317" y="119"/>
                    <a:pt x="317" y="122"/>
                    <a:pt x="318" y="122"/>
                  </a:cubicBezTo>
                  <a:cubicBezTo>
                    <a:pt x="318" y="123"/>
                    <a:pt x="318" y="123"/>
                    <a:pt x="318" y="124"/>
                  </a:cubicBezTo>
                  <a:cubicBezTo>
                    <a:pt x="319" y="124"/>
                    <a:pt x="320" y="122"/>
                    <a:pt x="321" y="122"/>
                  </a:cubicBezTo>
                  <a:cubicBezTo>
                    <a:pt x="322" y="121"/>
                    <a:pt x="321" y="121"/>
                    <a:pt x="322" y="120"/>
                  </a:cubicBezTo>
                  <a:cubicBezTo>
                    <a:pt x="322" y="120"/>
                    <a:pt x="322" y="118"/>
                    <a:pt x="322" y="118"/>
                  </a:cubicBezTo>
                  <a:cubicBezTo>
                    <a:pt x="323" y="118"/>
                    <a:pt x="324" y="117"/>
                    <a:pt x="324" y="117"/>
                  </a:cubicBezTo>
                  <a:cubicBezTo>
                    <a:pt x="324" y="116"/>
                    <a:pt x="325" y="117"/>
                    <a:pt x="326" y="117"/>
                  </a:cubicBezTo>
                  <a:cubicBezTo>
                    <a:pt x="326" y="116"/>
                    <a:pt x="326" y="115"/>
                    <a:pt x="325" y="115"/>
                  </a:cubicBezTo>
                  <a:cubicBezTo>
                    <a:pt x="325" y="114"/>
                    <a:pt x="327" y="113"/>
                    <a:pt x="328" y="112"/>
                  </a:cubicBezTo>
                  <a:cubicBezTo>
                    <a:pt x="328" y="112"/>
                    <a:pt x="330" y="113"/>
                    <a:pt x="330" y="112"/>
                  </a:cubicBezTo>
                  <a:cubicBezTo>
                    <a:pt x="331" y="111"/>
                    <a:pt x="330" y="110"/>
                    <a:pt x="330" y="110"/>
                  </a:cubicBezTo>
                  <a:cubicBezTo>
                    <a:pt x="330" y="109"/>
                    <a:pt x="331" y="107"/>
                    <a:pt x="332" y="107"/>
                  </a:cubicBezTo>
                  <a:cubicBezTo>
                    <a:pt x="332" y="107"/>
                    <a:pt x="333" y="107"/>
                    <a:pt x="333" y="107"/>
                  </a:cubicBezTo>
                  <a:cubicBezTo>
                    <a:pt x="334" y="106"/>
                    <a:pt x="333" y="105"/>
                    <a:pt x="332" y="105"/>
                  </a:cubicBezTo>
                  <a:cubicBezTo>
                    <a:pt x="332" y="105"/>
                    <a:pt x="332" y="103"/>
                    <a:pt x="333" y="103"/>
                  </a:cubicBezTo>
                  <a:cubicBezTo>
                    <a:pt x="334" y="102"/>
                    <a:pt x="334" y="102"/>
                    <a:pt x="333" y="101"/>
                  </a:cubicBezTo>
                  <a:cubicBezTo>
                    <a:pt x="332" y="101"/>
                    <a:pt x="332" y="101"/>
                    <a:pt x="331" y="101"/>
                  </a:cubicBezTo>
                  <a:cubicBezTo>
                    <a:pt x="331" y="102"/>
                    <a:pt x="330" y="100"/>
                    <a:pt x="331" y="99"/>
                  </a:cubicBezTo>
                  <a:cubicBezTo>
                    <a:pt x="332" y="98"/>
                    <a:pt x="333" y="98"/>
                    <a:pt x="333" y="97"/>
                  </a:cubicBezTo>
                  <a:cubicBezTo>
                    <a:pt x="333" y="96"/>
                    <a:pt x="334" y="95"/>
                    <a:pt x="335" y="94"/>
                  </a:cubicBezTo>
                  <a:cubicBezTo>
                    <a:pt x="335" y="94"/>
                    <a:pt x="336" y="94"/>
                    <a:pt x="337" y="94"/>
                  </a:cubicBezTo>
                  <a:cubicBezTo>
                    <a:pt x="337" y="94"/>
                    <a:pt x="337" y="95"/>
                    <a:pt x="338" y="94"/>
                  </a:cubicBezTo>
                  <a:cubicBezTo>
                    <a:pt x="338" y="94"/>
                    <a:pt x="339" y="92"/>
                    <a:pt x="340" y="92"/>
                  </a:cubicBezTo>
                  <a:cubicBezTo>
                    <a:pt x="341" y="92"/>
                    <a:pt x="340" y="93"/>
                    <a:pt x="340" y="94"/>
                  </a:cubicBezTo>
                  <a:cubicBezTo>
                    <a:pt x="341" y="95"/>
                    <a:pt x="341" y="94"/>
                    <a:pt x="343" y="93"/>
                  </a:cubicBezTo>
                  <a:cubicBezTo>
                    <a:pt x="344" y="92"/>
                    <a:pt x="347" y="92"/>
                    <a:pt x="348" y="93"/>
                  </a:cubicBezTo>
                  <a:cubicBezTo>
                    <a:pt x="349" y="93"/>
                    <a:pt x="350" y="94"/>
                    <a:pt x="350" y="94"/>
                  </a:cubicBezTo>
                  <a:cubicBezTo>
                    <a:pt x="351" y="94"/>
                    <a:pt x="350" y="93"/>
                    <a:pt x="351" y="93"/>
                  </a:cubicBezTo>
                  <a:cubicBezTo>
                    <a:pt x="352" y="92"/>
                    <a:pt x="353" y="92"/>
                    <a:pt x="354" y="91"/>
                  </a:cubicBezTo>
                  <a:cubicBezTo>
                    <a:pt x="356" y="90"/>
                    <a:pt x="355" y="91"/>
                    <a:pt x="356" y="90"/>
                  </a:cubicBezTo>
                  <a:cubicBezTo>
                    <a:pt x="356" y="89"/>
                    <a:pt x="357" y="89"/>
                    <a:pt x="357" y="89"/>
                  </a:cubicBezTo>
                  <a:cubicBezTo>
                    <a:pt x="357" y="88"/>
                    <a:pt x="359" y="88"/>
                    <a:pt x="361" y="87"/>
                  </a:cubicBezTo>
                  <a:cubicBezTo>
                    <a:pt x="363" y="87"/>
                    <a:pt x="366" y="85"/>
                    <a:pt x="366" y="85"/>
                  </a:cubicBezTo>
                  <a:cubicBezTo>
                    <a:pt x="366" y="84"/>
                    <a:pt x="367" y="84"/>
                    <a:pt x="367" y="85"/>
                  </a:cubicBezTo>
                  <a:cubicBezTo>
                    <a:pt x="367" y="85"/>
                    <a:pt x="368" y="85"/>
                    <a:pt x="369" y="85"/>
                  </a:cubicBezTo>
                  <a:cubicBezTo>
                    <a:pt x="370" y="85"/>
                    <a:pt x="371" y="86"/>
                    <a:pt x="371" y="85"/>
                  </a:cubicBezTo>
                  <a:cubicBezTo>
                    <a:pt x="372" y="84"/>
                    <a:pt x="371" y="84"/>
                    <a:pt x="371" y="83"/>
                  </a:cubicBezTo>
                  <a:cubicBezTo>
                    <a:pt x="371" y="82"/>
                    <a:pt x="370" y="82"/>
                    <a:pt x="370" y="81"/>
                  </a:cubicBezTo>
                  <a:cubicBezTo>
                    <a:pt x="370" y="80"/>
                    <a:pt x="369" y="78"/>
                    <a:pt x="369" y="79"/>
                  </a:cubicBezTo>
                  <a:cubicBezTo>
                    <a:pt x="368" y="79"/>
                    <a:pt x="367" y="78"/>
                    <a:pt x="367" y="78"/>
                  </a:cubicBezTo>
                  <a:cubicBezTo>
                    <a:pt x="367" y="77"/>
                    <a:pt x="367" y="77"/>
                    <a:pt x="366" y="77"/>
                  </a:cubicBezTo>
                  <a:cubicBezTo>
                    <a:pt x="366" y="77"/>
                    <a:pt x="365" y="77"/>
                    <a:pt x="364" y="77"/>
                  </a:cubicBezTo>
                  <a:cubicBezTo>
                    <a:pt x="364" y="76"/>
                    <a:pt x="366" y="75"/>
                    <a:pt x="367" y="76"/>
                  </a:cubicBezTo>
                  <a:cubicBezTo>
                    <a:pt x="368" y="76"/>
                    <a:pt x="367" y="77"/>
                    <a:pt x="368" y="77"/>
                  </a:cubicBezTo>
                  <a:cubicBezTo>
                    <a:pt x="369" y="77"/>
                    <a:pt x="370" y="77"/>
                    <a:pt x="371" y="77"/>
                  </a:cubicBezTo>
                  <a:cubicBezTo>
                    <a:pt x="371" y="77"/>
                    <a:pt x="373" y="76"/>
                    <a:pt x="374" y="75"/>
                  </a:cubicBezTo>
                  <a:cubicBezTo>
                    <a:pt x="374" y="75"/>
                    <a:pt x="374" y="74"/>
                    <a:pt x="374" y="74"/>
                  </a:cubicBezTo>
                  <a:cubicBezTo>
                    <a:pt x="375" y="74"/>
                    <a:pt x="375" y="73"/>
                    <a:pt x="374" y="73"/>
                  </a:cubicBezTo>
                  <a:cubicBezTo>
                    <a:pt x="373" y="72"/>
                    <a:pt x="374" y="72"/>
                    <a:pt x="374" y="72"/>
                  </a:cubicBezTo>
                  <a:cubicBezTo>
                    <a:pt x="375" y="72"/>
                    <a:pt x="375" y="71"/>
                    <a:pt x="375" y="71"/>
                  </a:cubicBezTo>
                  <a:cubicBezTo>
                    <a:pt x="375" y="71"/>
                    <a:pt x="375" y="71"/>
                    <a:pt x="376" y="71"/>
                  </a:cubicBezTo>
                  <a:cubicBezTo>
                    <a:pt x="377" y="70"/>
                    <a:pt x="376" y="71"/>
                    <a:pt x="376" y="72"/>
                  </a:cubicBezTo>
                  <a:cubicBezTo>
                    <a:pt x="376" y="73"/>
                    <a:pt x="377" y="73"/>
                    <a:pt x="377" y="74"/>
                  </a:cubicBezTo>
                  <a:cubicBezTo>
                    <a:pt x="377" y="74"/>
                    <a:pt x="378" y="74"/>
                    <a:pt x="379" y="74"/>
                  </a:cubicBezTo>
                  <a:cubicBezTo>
                    <a:pt x="380" y="73"/>
                    <a:pt x="383" y="74"/>
                    <a:pt x="383" y="75"/>
                  </a:cubicBezTo>
                  <a:cubicBezTo>
                    <a:pt x="383" y="75"/>
                    <a:pt x="383" y="76"/>
                    <a:pt x="384" y="77"/>
                  </a:cubicBezTo>
                  <a:cubicBezTo>
                    <a:pt x="386" y="77"/>
                    <a:pt x="387" y="77"/>
                    <a:pt x="387" y="78"/>
                  </a:cubicBezTo>
                  <a:cubicBezTo>
                    <a:pt x="387" y="78"/>
                    <a:pt x="387" y="78"/>
                    <a:pt x="388" y="78"/>
                  </a:cubicBezTo>
                  <a:cubicBezTo>
                    <a:pt x="389" y="78"/>
                    <a:pt x="389" y="79"/>
                    <a:pt x="389" y="78"/>
                  </a:cubicBezTo>
                  <a:cubicBezTo>
                    <a:pt x="390" y="78"/>
                    <a:pt x="390" y="79"/>
                    <a:pt x="391" y="78"/>
                  </a:cubicBezTo>
                  <a:cubicBezTo>
                    <a:pt x="391" y="78"/>
                    <a:pt x="389" y="77"/>
                    <a:pt x="390" y="77"/>
                  </a:cubicBezTo>
                  <a:cubicBezTo>
                    <a:pt x="390" y="76"/>
                    <a:pt x="390" y="77"/>
                    <a:pt x="391" y="77"/>
                  </a:cubicBezTo>
                  <a:cubicBezTo>
                    <a:pt x="391" y="77"/>
                    <a:pt x="391" y="76"/>
                    <a:pt x="391" y="76"/>
                  </a:cubicBezTo>
                  <a:cubicBezTo>
                    <a:pt x="391" y="76"/>
                    <a:pt x="391" y="74"/>
                    <a:pt x="391" y="74"/>
                  </a:cubicBezTo>
                  <a:cubicBezTo>
                    <a:pt x="390" y="74"/>
                    <a:pt x="391" y="73"/>
                    <a:pt x="391" y="73"/>
                  </a:cubicBezTo>
                  <a:cubicBezTo>
                    <a:pt x="392" y="74"/>
                    <a:pt x="393" y="74"/>
                    <a:pt x="394" y="74"/>
                  </a:cubicBezTo>
                  <a:cubicBezTo>
                    <a:pt x="395" y="74"/>
                    <a:pt x="394" y="73"/>
                    <a:pt x="393" y="73"/>
                  </a:cubicBezTo>
                  <a:cubicBezTo>
                    <a:pt x="393" y="73"/>
                    <a:pt x="394" y="73"/>
                    <a:pt x="394" y="73"/>
                  </a:cubicBezTo>
                  <a:cubicBezTo>
                    <a:pt x="394" y="74"/>
                    <a:pt x="395" y="74"/>
                    <a:pt x="395" y="73"/>
                  </a:cubicBezTo>
                  <a:cubicBezTo>
                    <a:pt x="395" y="73"/>
                    <a:pt x="396" y="72"/>
                    <a:pt x="396" y="72"/>
                  </a:cubicBezTo>
                  <a:cubicBezTo>
                    <a:pt x="397" y="72"/>
                    <a:pt x="397" y="72"/>
                    <a:pt x="397" y="71"/>
                  </a:cubicBezTo>
                  <a:close/>
                  <a:moveTo>
                    <a:pt x="205" y="116"/>
                  </a:moveTo>
                  <a:cubicBezTo>
                    <a:pt x="203" y="118"/>
                    <a:pt x="199" y="119"/>
                    <a:pt x="199" y="120"/>
                  </a:cubicBezTo>
                  <a:cubicBezTo>
                    <a:pt x="199" y="122"/>
                    <a:pt x="194" y="122"/>
                    <a:pt x="194" y="122"/>
                  </a:cubicBezTo>
                  <a:cubicBezTo>
                    <a:pt x="194" y="121"/>
                    <a:pt x="198" y="121"/>
                    <a:pt x="199" y="119"/>
                  </a:cubicBezTo>
                  <a:cubicBezTo>
                    <a:pt x="199" y="117"/>
                    <a:pt x="203" y="116"/>
                    <a:pt x="205" y="113"/>
                  </a:cubicBezTo>
                  <a:cubicBezTo>
                    <a:pt x="206" y="111"/>
                    <a:pt x="207" y="108"/>
                    <a:pt x="208" y="108"/>
                  </a:cubicBezTo>
                  <a:cubicBezTo>
                    <a:pt x="208" y="108"/>
                    <a:pt x="207" y="115"/>
                    <a:pt x="205" y="116"/>
                  </a:cubicBezTo>
                  <a:close/>
                  <a:moveTo>
                    <a:pt x="214" y="36"/>
                  </a:moveTo>
                  <a:cubicBezTo>
                    <a:pt x="214" y="36"/>
                    <a:pt x="212" y="36"/>
                    <a:pt x="212" y="37"/>
                  </a:cubicBezTo>
                  <a:cubicBezTo>
                    <a:pt x="213" y="38"/>
                    <a:pt x="217" y="37"/>
                    <a:pt x="217" y="36"/>
                  </a:cubicBezTo>
                  <a:cubicBezTo>
                    <a:pt x="217" y="35"/>
                    <a:pt x="214" y="35"/>
                    <a:pt x="214" y="36"/>
                  </a:cubicBezTo>
                  <a:close/>
                  <a:moveTo>
                    <a:pt x="89" y="2"/>
                  </a:moveTo>
                  <a:cubicBezTo>
                    <a:pt x="90" y="2"/>
                    <a:pt x="90" y="1"/>
                    <a:pt x="91" y="1"/>
                  </a:cubicBezTo>
                  <a:cubicBezTo>
                    <a:pt x="92" y="1"/>
                    <a:pt x="94" y="1"/>
                    <a:pt x="93" y="0"/>
                  </a:cubicBezTo>
                  <a:cubicBezTo>
                    <a:pt x="92" y="0"/>
                    <a:pt x="88" y="0"/>
                    <a:pt x="89" y="0"/>
                  </a:cubicBezTo>
                  <a:cubicBezTo>
                    <a:pt x="89" y="1"/>
                    <a:pt x="86" y="1"/>
                    <a:pt x="86" y="1"/>
                  </a:cubicBezTo>
                  <a:cubicBezTo>
                    <a:pt x="86" y="1"/>
                    <a:pt x="87" y="2"/>
                    <a:pt x="89" y="2"/>
                  </a:cubicBezTo>
                  <a:close/>
                  <a:moveTo>
                    <a:pt x="80" y="6"/>
                  </a:moveTo>
                  <a:cubicBezTo>
                    <a:pt x="80" y="5"/>
                    <a:pt x="77" y="7"/>
                    <a:pt x="77" y="7"/>
                  </a:cubicBezTo>
                  <a:cubicBezTo>
                    <a:pt x="78" y="7"/>
                    <a:pt x="80" y="8"/>
                    <a:pt x="80" y="6"/>
                  </a:cubicBezTo>
                  <a:close/>
                  <a:moveTo>
                    <a:pt x="89" y="6"/>
                  </a:moveTo>
                  <a:cubicBezTo>
                    <a:pt x="89" y="6"/>
                    <a:pt x="89" y="6"/>
                    <a:pt x="87" y="6"/>
                  </a:cubicBezTo>
                  <a:cubicBezTo>
                    <a:pt x="86" y="6"/>
                    <a:pt x="85" y="7"/>
                    <a:pt x="86" y="8"/>
                  </a:cubicBezTo>
                  <a:cubicBezTo>
                    <a:pt x="87" y="8"/>
                    <a:pt x="90" y="8"/>
                    <a:pt x="91" y="7"/>
                  </a:cubicBezTo>
                  <a:cubicBezTo>
                    <a:pt x="92" y="6"/>
                    <a:pt x="93" y="7"/>
                    <a:pt x="94" y="6"/>
                  </a:cubicBezTo>
                  <a:cubicBezTo>
                    <a:pt x="94" y="5"/>
                    <a:pt x="89" y="5"/>
                    <a:pt x="89" y="6"/>
                  </a:cubicBezTo>
                  <a:close/>
                  <a:moveTo>
                    <a:pt x="101" y="4"/>
                  </a:moveTo>
                  <a:cubicBezTo>
                    <a:pt x="101" y="4"/>
                    <a:pt x="100" y="4"/>
                    <a:pt x="100" y="3"/>
                  </a:cubicBezTo>
                  <a:cubicBezTo>
                    <a:pt x="100" y="2"/>
                    <a:pt x="96" y="2"/>
                    <a:pt x="96" y="3"/>
                  </a:cubicBezTo>
                  <a:cubicBezTo>
                    <a:pt x="96" y="4"/>
                    <a:pt x="93" y="4"/>
                    <a:pt x="94" y="5"/>
                  </a:cubicBezTo>
                  <a:cubicBezTo>
                    <a:pt x="96" y="6"/>
                    <a:pt x="100" y="5"/>
                    <a:pt x="101" y="4"/>
                  </a:cubicBezTo>
                  <a:close/>
                  <a:moveTo>
                    <a:pt x="90" y="3"/>
                  </a:moveTo>
                  <a:cubicBezTo>
                    <a:pt x="90" y="2"/>
                    <a:pt x="88" y="3"/>
                    <a:pt x="86" y="2"/>
                  </a:cubicBezTo>
                  <a:cubicBezTo>
                    <a:pt x="84" y="1"/>
                    <a:pt x="83" y="1"/>
                    <a:pt x="84" y="2"/>
                  </a:cubicBezTo>
                  <a:cubicBezTo>
                    <a:pt x="85" y="3"/>
                    <a:pt x="81" y="3"/>
                    <a:pt x="82" y="4"/>
                  </a:cubicBezTo>
                  <a:cubicBezTo>
                    <a:pt x="83" y="5"/>
                    <a:pt x="90" y="5"/>
                    <a:pt x="90" y="3"/>
                  </a:cubicBezTo>
                  <a:close/>
                  <a:moveTo>
                    <a:pt x="80" y="41"/>
                  </a:moveTo>
                  <a:cubicBezTo>
                    <a:pt x="80" y="42"/>
                    <a:pt x="79" y="42"/>
                    <a:pt x="78" y="42"/>
                  </a:cubicBezTo>
                  <a:cubicBezTo>
                    <a:pt x="77" y="42"/>
                    <a:pt x="79" y="43"/>
                    <a:pt x="79" y="44"/>
                  </a:cubicBezTo>
                  <a:cubicBezTo>
                    <a:pt x="79" y="45"/>
                    <a:pt x="77" y="44"/>
                    <a:pt x="77" y="45"/>
                  </a:cubicBezTo>
                  <a:cubicBezTo>
                    <a:pt x="77" y="47"/>
                    <a:pt x="75" y="45"/>
                    <a:pt x="74" y="47"/>
                  </a:cubicBezTo>
                  <a:cubicBezTo>
                    <a:pt x="74" y="48"/>
                    <a:pt x="76" y="48"/>
                    <a:pt x="77" y="48"/>
                  </a:cubicBezTo>
                  <a:cubicBezTo>
                    <a:pt x="78" y="48"/>
                    <a:pt x="76" y="49"/>
                    <a:pt x="77" y="50"/>
                  </a:cubicBezTo>
                  <a:cubicBezTo>
                    <a:pt x="78" y="51"/>
                    <a:pt x="79" y="50"/>
                    <a:pt x="78" y="49"/>
                  </a:cubicBezTo>
                  <a:cubicBezTo>
                    <a:pt x="78" y="48"/>
                    <a:pt x="81" y="50"/>
                    <a:pt x="80" y="51"/>
                  </a:cubicBezTo>
                  <a:cubicBezTo>
                    <a:pt x="79" y="51"/>
                    <a:pt x="82" y="52"/>
                    <a:pt x="83" y="52"/>
                  </a:cubicBezTo>
                  <a:cubicBezTo>
                    <a:pt x="84" y="52"/>
                    <a:pt x="89" y="53"/>
                    <a:pt x="89" y="52"/>
                  </a:cubicBezTo>
                  <a:cubicBezTo>
                    <a:pt x="89" y="52"/>
                    <a:pt x="87" y="51"/>
                    <a:pt x="86" y="49"/>
                  </a:cubicBezTo>
                  <a:cubicBezTo>
                    <a:pt x="84" y="48"/>
                    <a:pt x="83" y="45"/>
                    <a:pt x="85" y="44"/>
                  </a:cubicBezTo>
                  <a:cubicBezTo>
                    <a:pt x="87" y="43"/>
                    <a:pt x="85" y="43"/>
                    <a:pt x="87" y="42"/>
                  </a:cubicBezTo>
                  <a:cubicBezTo>
                    <a:pt x="88" y="41"/>
                    <a:pt x="88" y="39"/>
                    <a:pt x="89" y="39"/>
                  </a:cubicBezTo>
                  <a:cubicBezTo>
                    <a:pt x="90" y="39"/>
                    <a:pt x="89" y="38"/>
                    <a:pt x="90" y="38"/>
                  </a:cubicBezTo>
                  <a:cubicBezTo>
                    <a:pt x="92" y="37"/>
                    <a:pt x="92" y="36"/>
                    <a:pt x="92" y="35"/>
                  </a:cubicBezTo>
                  <a:cubicBezTo>
                    <a:pt x="91" y="35"/>
                    <a:pt x="93" y="35"/>
                    <a:pt x="94" y="35"/>
                  </a:cubicBezTo>
                  <a:cubicBezTo>
                    <a:pt x="95" y="34"/>
                    <a:pt x="96" y="34"/>
                    <a:pt x="97" y="33"/>
                  </a:cubicBezTo>
                  <a:cubicBezTo>
                    <a:pt x="97" y="32"/>
                    <a:pt x="105" y="29"/>
                    <a:pt x="110" y="28"/>
                  </a:cubicBezTo>
                  <a:cubicBezTo>
                    <a:pt x="114" y="27"/>
                    <a:pt x="117" y="25"/>
                    <a:pt x="116" y="24"/>
                  </a:cubicBezTo>
                  <a:cubicBezTo>
                    <a:pt x="114" y="23"/>
                    <a:pt x="110" y="25"/>
                    <a:pt x="109" y="26"/>
                  </a:cubicBezTo>
                  <a:cubicBezTo>
                    <a:pt x="108" y="26"/>
                    <a:pt x="106" y="26"/>
                    <a:pt x="105" y="26"/>
                  </a:cubicBezTo>
                  <a:cubicBezTo>
                    <a:pt x="104" y="27"/>
                    <a:pt x="101" y="28"/>
                    <a:pt x="100" y="27"/>
                  </a:cubicBezTo>
                  <a:cubicBezTo>
                    <a:pt x="99" y="26"/>
                    <a:pt x="98" y="28"/>
                    <a:pt x="97" y="28"/>
                  </a:cubicBezTo>
                  <a:cubicBezTo>
                    <a:pt x="96" y="28"/>
                    <a:pt x="95" y="29"/>
                    <a:pt x="94" y="29"/>
                  </a:cubicBezTo>
                  <a:cubicBezTo>
                    <a:pt x="93" y="28"/>
                    <a:pt x="91" y="29"/>
                    <a:pt x="91" y="30"/>
                  </a:cubicBezTo>
                  <a:cubicBezTo>
                    <a:pt x="91" y="30"/>
                    <a:pt x="89" y="30"/>
                    <a:pt x="89" y="31"/>
                  </a:cubicBezTo>
                  <a:cubicBezTo>
                    <a:pt x="89" y="32"/>
                    <a:pt x="88" y="32"/>
                    <a:pt x="87" y="32"/>
                  </a:cubicBezTo>
                  <a:cubicBezTo>
                    <a:pt x="86" y="31"/>
                    <a:pt x="86" y="32"/>
                    <a:pt x="87" y="33"/>
                  </a:cubicBezTo>
                  <a:cubicBezTo>
                    <a:pt x="88" y="34"/>
                    <a:pt x="85" y="34"/>
                    <a:pt x="85" y="35"/>
                  </a:cubicBezTo>
                  <a:cubicBezTo>
                    <a:pt x="86" y="35"/>
                    <a:pt x="84" y="36"/>
                    <a:pt x="85" y="36"/>
                  </a:cubicBezTo>
                  <a:cubicBezTo>
                    <a:pt x="85" y="37"/>
                    <a:pt x="84" y="37"/>
                    <a:pt x="83" y="37"/>
                  </a:cubicBezTo>
                  <a:cubicBezTo>
                    <a:pt x="82" y="37"/>
                    <a:pt x="81" y="39"/>
                    <a:pt x="82" y="39"/>
                  </a:cubicBezTo>
                  <a:cubicBezTo>
                    <a:pt x="84" y="39"/>
                    <a:pt x="82" y="39"/>
                    <a:pt x="82" y="40"/>
                  </a:cubicBezTo>
                  <a:cubicBezTo>
                    <a:pt x="82" y="41"/>
                    <a:pt x="80" y="41"/>
                    <a:pt x="80" y="4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1" name="Freeform 341">
              <a:extLst>
                <a:ext uri="{FF2B5EF4-FFF2-40B4-BE49-F238E27FC236}">
                  <a16:creationId xmlns:a16="http://schemas.microsoft.com/office/drawing/2014/main" id="{2D1DB815-0A0E-4CF5-9C88-20563EBF0C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62325" y="1316038"/>
              <a:ext cx="1435100" cy="547688"/>
            </a:xfrm>
            <a:custGeom>
              <a:avLst/>
              <a:gdLst>
                <a:gd name="T0" fmla="*/ 105 w 397"/>
                <a:gd name="T1" fmla="*/ 3 h 152"/>
                <a:gd name="T2" fmla="*/ 177 w 397"/>
                <a:gd name="T3" fmla="*/ 1 h 152"/>
                <a:gd name="T4" fmla="*/ 139 w 397"/>
                <a:gd name="T5" fmla="*/ 43 h 152"/>
                <a:gd name="T6" fmla="*/ 192 w 397"/>
                <a:gd name="T7" fmla="*/ 14 h 152"/>
                <a:gd name="T8" fmla="*/ 290 w 397"/>
                <a:gd name="T9" fmla="*/ 32 h 152"/>
                <a:gd name="T10" fmla="*/ 305 w 397"/>
                <a:gd name="T11" fmla="*/ 33 h 152"/>
                <a:gd name="T12" fmla="*/ 284 w 397"/>
                <a:gd name="T13" fmla="*/ 123 h 152"/>
                <a:gd name="T14" fmla="*/ 71 w 397"/>
                <a:gd name="T15" fmla="*/ 6 h 152"/>
                <a:gd name="T16" fmla="*/ 385 w 397"/>
                <a:gd name="T17" fmla="*/ 70 h 152"/>
                <a:gd name="T18" fmla="*/ 345 w 397"/>
                <a:gd name="T19" fmla="*/ 58 h 152"/>
                <a:gd name="T20" fmla="*/ 307 w 397"/>
                <a:gd name="T21" fmla="*/ 51 h 152"/>
                <a:gd name="T22" fmla="*/ 282 w 397"/>
                <a:gd name="T23" fmla="*/ 43 h 152"/>
                <a:gd name="T24" fmla="*/ 261 w 397"/>
                <a:gd name="T25" fmla="*/ 48 h 152"/>
                <a:gd name="T26" fmla="*/ 244 w 397"/>
                <a:gd name="T27" fmla="*/ 40 h 152"/>
                <a:gd name="T28" fmla="*/ 216 w 397"/>
                <a:gd name="T29" fmla="*/ 39 h 152"/>
                <a:gd name="T30" fmla="*/ 213 w 397"/>
                <a:gd name="T31" fmla="*/ 34 h 152"/>
                <a:gd name="T32" fmla="*/ 202 w 397"/>
                <a:gd name="T33" fmla="*/ 24 h 152"/>
                <a:gd name="T34" fmla="*/ 183 w 397"/>
                <a:gd name="T35" fmla="*/ 27 h 152"/>
                <a:gd name="T36" fmla="*/ 158 w 397"/>
                <a:gd name="T37" fmla="*/ 33 h 152"/>
                <a:gd name="T38" fmla="*/ 150 w 397"/>
                <a:gd name="T39" fmla="*/ 39 h 152"/>
                <a:gd name="T40" fmla="*/ 139 w 397"/>
                <a:gd name="T41" fmla="*/ 51 h 152"/>
                <a:gd name="T42" fmla="*/ 132 w 397"/>
                <a:gd name="T43" fmla="*/ 59 h 152"/>
                <a:gd name="T44" fmla="*/ 122 w 397"/>
                <a:gd name="T45" fmla="*/ 70 h 152"/>
                <a:gd name="T46" fmla="*/ 127 w 397"/>
                <a:gd name="T47" fmla="*/ 61 h 152"/>
                <a:gd name="T48" fmla="*/ 112 w 397"/>
                <a:gd name="T49" fmla="*/ 54 h 152"/>
                <a:gd name="T50" fmla="*/ 95 w 397"/>
                <a:gd name="T51" fmla="*/ 56 h 152"/>
                <a:gd name="T52" fmla="*/ 78 w 397"/>
                <a:gd name="T53" fmla="*/ 61 h 152"/>
                <a:gd name="T54" fmla="*/ 57 w 397"/>
                <a:gd name="T55" fmla="*/ 61 h 152"/>
                <a:gd name="T56" fmla="*/ 44 w 397"/>
                <a:gd name="T57" fmla="*/ 76 h 152"/>
                <a:gd name="T58" fmla="*/ 30 w 397"/>
                <a:gd name="T59" fmla="*/ 67 h 152"/>
                <a:gd name="T60" fmla="*/ 31 w 397"/>
                <a:gd name="T61" fmla="*/ 57 h 152"/>
                <a:gd name="T62" fmla="*/ 23 w 397"/>
                <a:gd name="T63" fmla="*/ 66 h 152"/>
                <a:gd name="T64" fmla="*/ 21 w 397"/>
                <a:gd name="T65" fmla="*/ 91 h 152"/>
                <a:gd name="T66" fmla="*/ 22 w 397"/>
                <a:gd name="T67" fmla="*/ 107 h 152"/>
                <a:gd name="T68" fmla="*/ 33 w 397"/>
                <a:gd name="T69" fmla="*/ 119 h 152"/>
                <a:gd name="T70" fmla="*/ 47 w 397"/>
                <a:gd name="T71" fmla="*/ 130 h 152"/>
                <a:gd name="T72" fmla="*/ 48 w 397"/>
                <a:gd name="T73" fmla="*/ 145 h 152"/>
                <a:gd name="T74" fmla="*/ 69 w 397"/>
                <a:gd name="T75" fmla="*/ 137 h 152"/>
                <a:gd name="T76" fmla="*/ 69 w 397"/>
                <a:gd name="T77" fmla="*/ 124 h 152"/>
                <a:gd name="T78" fmla="*/ 94 w 397"/>
                <a:gd name="T79" fmla="*/ 125 h 152"/>
                <a:gd name="T80" fmla="*/ 108 w 397"/>
                <a:gd name="T81" fmla="*/ 112 h 152"/>
                <a:gd name="T82" fmla="*/ 131 w 397"/>
                <a:gd name="T83" fmla="*/ 114 h 152"/>
                <a:gd name="T84" fmla="*/ 157 w 397"/>
                <a:gd name="T85" fmla="*/ 127 h 152"/>
                <a:gd name="T86" fmla="*/ 181 w 397"/>
                <a:gd name="T87" fmla="*/ 125 h 152"/>
                <a:gd name="T88" fmla="*/ 202 w 397"/>
                <a:gd name="T89" fmla="*/ 126 h 152"/>
                <a:gd name="T90" fmla="*/ 233 w 397"/>
                <a:gd name="T91" fmla="*/ 121 h 152"/>
                <a:gd name="T92" fmla="*/ 257 w 397"/>
                <a:gd name="T93" fmla="*/ 131 h 152"/>
                <a:gd name="T94" fmla="*/ 260 w 397"/>
                <a:gd name="T95" fmla="*/ 146 h 152"/>
                <a:gd name="T96" fmla="*/ 278 w 397"/>
                <a:gd name="T97" fmla="*/ 113 h 152"/>
                <a:gd name="T98" fmla="*/ 280 w 397"/>
                <a:gd name="T99" fmla="*/ 100 h 152"/>
                <a:gd name="T100" fmla="*/ 312 w 397"/>
                <a:gd name="T101" fmla="*/ 97 h 152"/>
                <a:gd name="T102" fmla="*/ 333 w 397"/>
                <a:gd name="T103" fmla="*/ 86 h 152"/>
                <a:gd name="T104" fmla="*/ 318 w 397"/>
                <a:gd name="T105" fmla="*/ 122 h 152"/>
                <a:gd name="T106" fmla="*/ 333 w 397"/>
                <a:gd name="T107" fmla="*/ 101 h 152"/>
                <a:gd name="T108" fmla="*/ 357 w 397"/>
                <a:gd name="T109" fmla="*/ 89 h 152"/>
                <a:gd name="T110" fmla="*/ 374 w 397"/>
                <a:gd name="T111" fmla="*/ 75 h 152"/>
                <a:gd name="T112" fmla="*/ 390 w 397"/>
                <a:gd name="T113" fmla="*/ 77 h 152"/>
                <a:gd name="T114" fmla="*/ 205 w 397"/>
                <a:gd name="T115" fmla="*/ 113 h 152"/>
                <a:gd name="T116" fmla="*/ 80 w 397"/>
                <a:gd name="T117" fmla="*/ 6 h 152"/>
                <a:gd name="T118" fmla="*/ 82 w 397"/>
                <a:gd name="T119" fmla="*/ 4 h 152"/>
                <a:gd name="T120" fmla="*/ 87 w 397"/>
                <a:gd name="T121" fmla="*/ 42 h 152"/>
                <a:gd name="T122" fmla="*/ 87 w 397"/>
                <a:gd name="T123" fmla="*/ 3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7" h="152">
                  <a:moveTo>
                    <a:pt x="6" y="110"/>
                  </a:moveTo>
                  <a:cubicBezTo>
                    <a:pt x="6" y="110"/>
                    <a:pt x="5" y="110"/>
                    <a:pt x="5" y="109"/>
                  </a:cubicBezTo>
                  <a:cubicBezTo>
                    <a:pt x="5" y="109"/>
                    <a:pt x="4" y="109"/>
                    <a:pt x="4" y="109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10"/>
                    <a:pt x="3" y="110"/>
                    <a:pt x="3" y="111"/>
                  </a:cubicBezTo>
                  <a:cubicBezTo>
                    <a:pt x="4" y="111"/>
                    <a:pt x="2" y="111"/>
                    <a:pt x="2" y="111"/>
                  </a:cubicBezTo>
                  <a:cubicBezTo>
                    <a:pt x="2" y="110"/>
                    <a:pt x="0" y="110"/>
                    <a:pt x="1" y="111"/>
                  </a:cubicBezTo>
                  <a:cubicBezTo>
                    <a:pt x="1" y="111"/>
                    <a:pt x="0" y="111"/>
                    <a:pt x="0" y="111"/>
                  </a:cubicBezTo>
                  <a:cubicBezTo>
                    <a:pt x="1" y="112"/>
                    <a:pt x="1" y="112"/>
                    <a:pt x="2" y="112"/>
                  </a:cubicBezTo>
                  <a:cubicBezTo>
                    <a:pt x="2" y="112"/>
                    <a:pt x="6" y="112"/>
                    <a:pt x="8" y="112"/>
                  </a:cubicBezTo>
                  <a:cubicBezTo>
                    <a:pt x="7" y="112"/>
                    <a:pt x="8" y="111"/>
                    <a:pt x="8" y="110"/>
                  </a:cubicBezTo>
                  <a:cubicBezTo>
                    <a:pt x="8" y="110"/>
                    <a:pt x="7" y="110"/>
                    <a:pt x="6" y="110"/>
                  </a:cubicBezTo>
                  <a:close/>
                  <a:moveTo>
                    <a:pt x="106" y="4"/>
                  </a:moveTo>
                  <a:cubicBezTo>
                    <a:pt x="108" y="4"/>
                    <a:pt x="108" y="2"/>
                    <a:pt x="107" y="2"/>
                  </a:cubicBezTo>
                  <a:cubicBezTo>
                    <a:pt x="106" y="2"/>
                    <a:pt x="105" y="3"/>
                    <a:pt x="105" y="3"/>
                  </a:cubicBezTo>
                  <a:cubicBezTo>
                    <a:pt x="104" y="3"/>
                    <a:pt x="101" y="3"/>
                    <a:pt x="102" y="4"/>
                  </a:cubicBezTo>
                  <a:cubicBezTo>
                    <a:pt x="103" y="4"/>
                    <a:pt x="105" y="4"/>
                    <a:pt x="106" y="4"/>
                  </a:cubicBezTo>
                  <a:close/>
                  <a:moveTo>
                    <a:pt x="119" y="42"/>
                  </a:moveTo>
                  <a:cubicBezTo>
                    <a:pt x="120" y="42"/>
                    <a:pt x="122" y="42"/>
                    <a:pt x="123" y="41"/>
                  </a:cubicBezTo>
                  <a:cubicBezTo>
                    <a:pt x="123" y="41"/>
                    <a:pt x="122" y="40"/>
                    <a:pt x="120" y="40"/>
                  </a:cubicBezTo>
                  <a:cubicBezTo>
                    <a:pt x="119" y="40"/>
                    <a:pt x="118" y="42"/>
                    <a:pt x="119" y="42"/>
                  </a:cubicBezTo>
                  <a:close/>
                  <a:moveTo>
                    <a:pt x="170" y="7"/>
                  </a:moveTo>
                  <a:cubicBezTo>
                    <a:pt x="171" y="8"/>
                    <a:pt x="171" y="8"/>
                    <a:pt x="169" y="8"/>
                  </a:cubicBezTo>
                  <a:cubicBezTo>
                    <a:pt x="168" y="8"/>
                    <a:pt x="167" y="8"/>
                    <a:pt x="168" y="9"/>
                  </a:cubicBezTo>
                  <a:cubicBezTo>
                    <a:pt x="168" y="9"/>
                    <a:pt x="168" y="10"/>
                    <a:pt x="170" y="10"/>
                  </a:cubicBezTo>
                  <a:cubicBezTo>
                    <a:pt x="171" y="10"/>
                    <a:pt x="173" y="9"/>
                    <a:pt x="172" y="8"/>
                  </a:cubicBezTo>
                  <a:cubicBezTo>
                    <a:pt x="172" y="8"/>
                    <a:pt x="177" y="7"/>
                    <a:pt x="179" y="6"/>
                  </a:cubicBezTo>
                  <a:cubicBezTo>
                    <a:pt x="180" y="6"/>
                    <a:pt x="178" y="5"/>
                    <a:pt x="179" y="5"/>
                  </a:cubicBezTo>
                  <a:cubicBezTo>
                    <a:pt x="181" y="4"/>
                    <a:pt x="180" y="4"/>
                    <a:pt x="179" y="3"/>
                  </a:cubicBezTo>
                  <a:cubicBezTo>
                    <a:pt x="177" y="3"/>
                    <a:pt x="177" y="2"/>
                    <a:pt x="177" y="1"/>
                  </a:cubicBezTo>
                  <a:cubicBezTo>
                    <a:pt x="176" y="1"/>
                    <a:pt x="176" y="2"/>
                    <a:pt x="173" y="2"/>
                  </a:cubicBezTo>
                  <a:cubicBezTo>
                    <a:pt x="171" y="3"/>
                    <a:pt x="170" y="3"/>
                    <a:pt x="171" y="4"/>
                  </a:cubicBezTo>
                  <a:cubicBezTo>
                    <a:pt x="172" y="4"/>
                    <a:pt x="171" y="5"/>
                    <a:pt x="170" y="5"/>
                  </a:cubicBezTo>
                  <a:cubicBezTo>
                    <a:pt x="169" y="5"/>
                    <a:pt x="169" y="6"/>
                    <a:pt x="170" y="7"/>
                  </a:cubicBezTo>
                  <a:close/>
                  <a:moveTo>
                    <a:pt x="173" y="9"/>
                  </a:moveTo>
                  <a:cubicBezTo>
                    <a:pt x="173" y="10"/>
                    <a:pt x="171" y="10"/>
                    <a:pt x="172" y="11"/>
                  </a:cubicBezTo>
                  <a:cubicBezTo>
                    <a:pt x="172" y="11"/>
                    <a:pt x="173" y="11"/>
                    <a:pt x="174" y="11"/>
                  </a:cubicBezTo>
                  <a:cubicBezTo>
                    <a:pt x="174" y="12"/>
                    <a:pt x="175" y="13"/>
                    <a:pt x="176" y="13"/>
                  </a:cubicBezTo>
                  <a:cubicBezTo>
                    <a:pt x="177" y="13"/>
                    <a:pt x="181" y="14"/>
                    <a:pt x="182" y="14"/>
                  </a:cubicBezTo>
                  <a:cubicBezTo>
                    <a:pt x="184" y="14"/>
                    <a:pt x="185" y="13"/>
                    <a:pt x="184" y="13"/>
                  </a:cubicBezTo>
                  <a:cubicBezTo>
                    <a:pt x="183" y="13"/>
                    <a:pt x="184" y="12"/>
                    <a:pt x="185" y="10"/>
                  </a:cubicBezTo>
                  <a:cubicBezTo>
                    <a:pt x="186" y="8"/>
                    <a:pt x="182" y="7"/>
                    <a:pt x="182" y="9"/>
                  </a:cubicBezTo>
                  <a:cubicBezTo>
                    <a:pt x="182" y="10"/>
                    <a:pt x="180" y="8"/>
                    <a:pt x="180" y="8"/>
                  </a:cubicBezTo>
                  <a:cubicBezTo>
                    <a:pt x="180" y="7"/>
                    <a:pt x="173" y="8"/>
                    <a:pt x="173" y="9"/>
                  </a:cubicBezTo>
                  <a:close/>
                  <a:moveTo>
                    <a:pt x="139" y="43"/>
                  </a:moveTo>
                  <a:cubicBezTo>
                    <a:pt x="140" y="44"/>
                    <a:pt x="141" y="43"/>
                    <a:pt x="141" y="42"/>
                  </a:cubicBezTo>
                  <a:cubicBezTo>
                    <a:pt x="141" y="41"/>
                    <a:pt x="138" y="43"/>
                    <a:pt x="139" y="43"/>
                  </a:cubicBezTo>
                  <a:close/>
                  <a:moveTo>
                    <a:pt x="168" y="2"/>
                  </a:moveTo>
                  <a:cubicBezTo>
                    <a:pt x="168" y="1"/>
                    <a:pt x="164" y="2"/>
                    <a:pt x="165" y="3"/>
                  </a:cubicBezTo>
                  <a:cubicBezTo>
                    <a:pt x="165" y="3"/>
                    <a:pt x="168" y="3"/>
                    <a:pt x="168" y="2"/>
                  </a:cubicBezTo>
                  <a:close/>
                  <a:moveTo>
                    <a:pt x="370" y="52"/>
                  </a:moveTo>
                  <a:cubicBezTo>
                    <a:pt x="372" y="53"/>
                    <a:pt x="372" y="51"/>
                    <a:pt x="374" y="52"/>
                  </a:cubicBezTo>
                  <a:cubicBezTo>
                    <a:pt x="375" y="53"/>
                    <a:pt x="377" y="52"/>
                    <a:pt x="378" y="51"/>
                  </a:cubicBezTo>
                  <a:cubicBezTo>
                    <a:pt x="380" y="51"/>
                    <a:pt x="379" y="50"/>
                    <a:pt x="376" y="49"/>
                  </a:cubicBezTo>
                  <a:cubicBezTo>
                    <a:pt x="373" y="49"/>
                    <a:pt x="369" y="51"/>
                    <a:pt x="370" y="52"/>
                  </a:cubicBezTo>
                  <a:close/>
                  <a:moveTo>
                    <a:pt x="184" y="19"/>
                  </a:moveTo>
                  <a:cubicBezTo>
                    <a:pt x="185" y="19"/>
                    <a:pt x="188" y="18"/>
                    <a:pt x="190" y="18"/>
                  </a:cubicBezTo>
                  <a:cubicBezTo>
                    <a:pt x="192" y="18"/>
                    <a:pt x="198" y="16"/>
                    <a:pt x="198" y="15"/>
                  </a:cubicBezTo>
                  <a:cubicBezTo>
                    <a:pt x="199" y="14"/>
                    <a:pt x="196" y="14"/>
                    <a:pt x="195" y="13"/>
                  </a:cubicBezTo>
                  <a:cubicBezTo>
                    <a:pt x="194" y="12"/>
                    <a:pt x="192" y="13"/>
                    <a:pt x="192" y="14"/>
                  </a:cubicBezTo>
                  <a:cubicBezTo>
                    <a:pt x="191" y="15"/>
                    <a:pt x="191" y="14"/>
                    <a:pt x="192" y="13"/>
                  </a:cubicBezTo>
                  <a:cubicBezTo>
                    <a:pt x="193" y="11"/>
                    <a:pt x="191" y="10"/>
                    <a:pt x="191" y="11"/>
                  </a:cubicBezTo>
                  <a:cubicBezTo>
                    <a:pt x="191" y="12"/>
                    <a:pt x="188" y="11"/>
                    <a:pt x="188" y="12"/>
                  </a:cubicBezTo>
                  <a:cubicBezTo>
                    <a:pt x="188" y="13"/>
                    <a:pt x="187" y="13"/>
                    <a:pt x="188" y="14"/>
                  </a:cubicBezTo>
                  <a:cubicBezTo>
                    <a:pt x="188" y="15"/>
                    <a:pt x="186" y="14"/>
                    <a:pt x="186" y="15"/>
                  </a:cubicBezTo>
                  <a:cubicBezTo>
                    <a:pt x="186" y="17"/>
                    <a:pt x="183" y="18"/>
                    <a:pt x="184" y="19"/>
                  </a:cubicBezTo>
                  <a:close/>
                  <a:moveTo>
                    <a:pt x="273" y="33"/>
                  </a:moveTo>
                  <a:cubicBezTo>
                    <a:pt x="274" y="33"/>
                    <a:pt x="274" y="34"/>
                    <a:pt x="275" y="34"/>
                  </a:cubicBezTo>
                  <a:cubicBezTo>
                    <a:pt x="275" y="35"/>
                    <a:pt x="277" y="34"/>
                    <a:pt x="278" y="34"/>
                  </a:cubicBezTo>
                  <a:cubicBezTo>
                    <a:pt x="279" y="33"/>
                    <a:pt x="279" y="35"/>
                    <a:pt x="280" y="34"/>
                  </a:cubicBezTo>
                  <a:cubicBezTo>
                    <a:pt x="282" y="33"/>
                    <a:pt x="283" y="34"/>
                    <a:pt x="284" y="34"/>
                  </a:cubicBezTo>
                  <a:cubicBezTo>
                    <a:pt x="286" y="34"/>
                    <a:pt x="284" y="32"/>
                    <a:pt x="284" y="31"/>
                  </a:cubicBezTo>
                  <a:cubicBezTo>
                    <a:pt x="284" y="30"/>
                    <a:pt x="286" y="31"/>
                    <a:pt x="285" y="31"/>
                  </a:cubicBezTo>
                  <a:cubicBezTo>
                    <a:pt x="285" y="32"/>
                    <a:pt x="286" y="34"/>
                    <a:pt x="288" y="34"/>
                  </a:cubicBezTo>
                  <a:cubicBezTo>
                    <a:pt x="291" y="33"/>
                    <a:pt x="289" y="32"/>
                    <a:pt x="290" y="32"/>
                  </a:cubicBezTo>
                  <a:cubicBezTo>
                    <a:pt x="291" y="31"/>
                    <a:pt x="291" y="31"/>
                    <a:pt x="289" y="30"/>
                  </a:cubicBezTo>
                  <a:cubicBezTo>
                    <a:pt x="288" y="29"/>
                    <a:pt x="286" y="29"/>
                    <a:pt x="284" y="29"/>
                  </a:cubicBezTo>
                  <a:cubicBezTo>
                    <a:pt x="283" y="28"/>
                    <a:pt x="281" y="28"/>
                    <a:pt x="281" y="29"/>
                  </a:cubicBezTo>
                  <a:cubicBezTo>
                    <a:pt x="281" y="31"/>
                    <a:pt x="278" y="28"/>
                    <a:pt x="277" y="27"/>
                  </a:cubicBezTo>
                  <a:cubicBezTo>
                    <a:pt x="275" y="27"/>
                    <a:pt x="271" y="32"/>
                    <a:pt x="273" y="33"/>
                  </a:cubicBezTo>
                  <a:close/>
                  <a:moveTo>
                    <a:pt x="287" y="42"/>
                  </a:moveTo>
                  <a:cubicBezTo>
                    <a:pt x="288" y="41"/>
                    <a:pt x="286" y="39"/>
                    <a:pt x="284" y="39"/>
                  </a:cubicBezTo>
                  <a:cubicBezTo>
                    <a:pt x="282" y="38"/>
                    <a:pt x="280" y="40"/>
                    <a:pt x="280" y="40"/>
                  </a:cubicBezTo>
                  <a:cubicBezTo>
                    <a:pt x="281" y="41"/>
                    <a:pt x="286" y="42"/>
                    <a:pt x="287" y="42"/>
                  </a:cubicBezTo>
                  <a:close/>
                  <a:moveTo>
                    <a:pt x="282" y="37"/>
                  </a:moveTo>
                  <a:cubicBezTo>
                    <a:pt x="282" y="36"/>
                    <a:pt x="278" y="37"/>
                    <a:pt x="279" y="38"/>
                  </a:cubicBezTo>
                  <a:cubicBezTo>
                    <a:pt x="280" y="38"/>
                    <a:pt x="282" y="38"/>
                    <a:pt x="282" y="37"/>
                  </a:cubicBezTo>
                  <a:close/>
                  <a:moveTo>
                    <a:pt x="294" y="33"/>
                  </a:moveTo>
                  <a:cubicBezTo>
                    <a:pt x="295" y="33"/>
                    <a:pt x="296" y="34"/>
                    <a:pt x="299" y="35"/>
                  </a:cubicBezTo>
                  <a:cubicBezTo>
                    <a:pt x="302" y="35"/>
                    <a:pt x="305" y="34"/>
                    <a:pt x="305" y="33"/>
                  </a:cubicBezTo>
                  <a:cubicBezTo>
                    <a:pt x="305" y="33"/>
                    <a:pt x="302" y="32"/>
                    <a:pt x="301" y="32"/>
                  </a:cubicBezTo>
                  <a:cubicBezTo>
                    <a:pt x="300" y="33"/>
                    <a:pt x="299" y="31"/>
                    <a:pt x="298" y="32"/>
                  </a:cubicBezTo>
                  <a:cubicBezTo>
                    <a:pt x="297" y="32"/>
                    <a:pt x="296" y="32"/>
                    <a:pt x="295" y="31"/>
                  </a:cubicBezTo>
                  <a:cubicBezTo>
                    <a:pt x="295" y="30"/>
                    <a:pt x="293" y="33"/>
                    <a:pt x="294" y="33"/>
                  </a:cubicBezTo>
                  <a:close/>
                  <a:moveTo>
                    <a:pt x="64" y="5"/>
                  </a:moveTo>
                  <a:cubicBezTo>
                    <a:pt x="66" y="3"/>
                    <a:pt x="68" y="5"/>
                    <a:pt x="68" y="4"/>
                  </a:cubicBezTo>
                  <a:cubicBezTo>
                    <a:pt x="68" y="3"/>
                    <a:pt x="65" y="3"/>
                    <a:pt x="64" y="4"/>
                  </a:cubicBezTo>
                  <a:cubicBezTo>
                    <a:pt x="63" y="4"/>
                    <a:pt x="60" y="4"/>
                    <a:pt x="60" y="5"/>
                  </a:cubicBezTo>
                  <a:cubicBezTo>
                    <a:pt x="60" y="5"/>
                    <a:pt x="62" y="6"/>
                    <a:pt x="64" y="5"/>
                  </a:cubicBezTo>
                  <a:close/>
                  <a:moveTo>
                    <a:pt x="287" y="121"/>
                  </a:moveTo>
                  <a:cubicBezTo>
                    <a:pt x="286" y="119"/>
                    <a:pt x="288" y="117"/>
                    <a:pt x="286" y="116"/>
                  </a:cubicBezTo>
                  <a:cubicBezTo>
                    <a:pt x="285" y="115"/>
                    <a:pt x="285" y="113"/>
                    <a:pt x="285" y="113"/>
                  </a:cubicBezTo>
                  <a:cubicBezTo>
                    <a:pt x="284" y="114"/>
                    <a:pt x="285" y="115"/>
                    <a:pt x="284" y="116"/>
                  </a:cubicBezTo>
                  <a:cubicBezTo>
                    <a:pt x="283" y="116"/>
                    <a:pt x="284" y="117"/>
                    <a:pt x="283" y="118"/>
                  </a:cubicBezTo>
                  <a:cubicBezTo>
                    <a:pt x="283" y="120"/>
                    <a:pt x="283" y="122"/>
                    <a:pt x="284" y="123"/>
                  </a:cubicBezTo>
                  <a:cubicBezTo>
                    <a:pt x="285" y="124"/>
                    <a:pt x="283" y="131"/>
                    <a:pt x="284" y="132"/>
                  </a:cubicBezTo>
                  <a:cubicBezTo>
                    <a:pt x="284" y="133"/>
                    <a:pt x="283" y="138"/>
                    <a:pt x="283" y="138"/>
                  </a:cubicBezTo>
                  <a:cubicBezTo>
                    <a:pt x="284" y="139"/>
                    <a:pt x="284" y="137"/>
                    <a:pt x="285" y="137"/>
                  </a:cubicBezTo>
                  <a:cubicBezTo>
                    <a:pt x="286" y="137"/>
                    <a:pt x="286" y="138"/>
                    <a:pt x="287" y="138"/>
                  </a:cubicBezTo>
                  <a:cubicBezTo>
                    <a:pt x="288" y="139"/>
                    <a:pt x="287" y="136"/>
                    <a:pt x="286" y="136"/>
                  </a:cubicBezTo>
                  <a:cubicBezTo>
                    <a:pt x="286" y="137"/>
                    <a:pt x="285" y="135"/>
                    <a:pt x="285" y="134"/>
                  </a:cubicBezTo>
                  <a:cubicBezTo>
                    <a:pt x="285" y="133"/>
                    <a:pt x="286" y="131"/>
                    <a:pt x="286" y="130"/>
                  </a:cubicBezTo>
                  <a:cubicBezTo>
                    <a:pt x="286" y="128"/>
                    <a:pt x="287" y="129"/>
                    <a:pt x="288" y="130"/>
                  </a:cubicBezTo>
                  <a:cubicBezTo>
                    <a:pt x="289" y="131"/>
                    <a:pt x="289" y="130"/>
                    <a:pt x="289" y="129"/>
                  </a:cubicBezTo>
                  <a:cubicBezTo>
                    <a:pt x="289" y="128"/>
                    <a:pt x="287" y="123"/>
                    <a:pt x="287" y="121"/>
                  </a:cubicBezTo>
                  <a:close/>
                  <a:moveTo>
                    <a:pt x="70" y="4"/>
                  </a:moveTo>
                  <a:cubicBezTo>
                    <a:pt x="71" y="5"/>
                    <a:pt x="68" y="5"/>
                    <a:pt x="67" y="5"/>
                  </a:cubicBezTo>
                  <a:cubicBezTo>
                    <a:pt x="67" y="6"/>
                    <a:pt x="65" y="6"/>
                    <a:pt x="65" y="7"/>
                  </a:cubicBezTo>
                  <a:cubicBezTo>
                    <a:pt x="66" y="7"/>
                    <a:pt x="69" y="7"/>
                    <a:pt x="69" y="7"/>
                  </a:cubicBezTo>
                  <a:cubicBezTo>
                    <a:pt x="69" y="6"/>
                    <a:pt x="71" y="7"/>
                    <a:pt x="71" y="6"/>
                  </a:cubicBezTo>
                  <a:cubicBezTo>
                    <a:pt x="71" y="5"/>
                    <a:pt x="72" y="5"/>
                    <a:pt x="74" y="5"/>
                  </a:cubicBezTo>
                  <a:cubicBezTo>
                    <a:pt x="76" y="5"/>
                    <a:pt x="76" y="4"/>
                    <a:pt x="74" y="3"/>
                  </a:cubicBezTo>
                  <a:cubicBezTo>
                    <a:pt x="72" y="2"/>
                    <a:pt x="70" y="3"/>
                    <a:pt x="70" y="4"/>
                  </a:cubicBezTo>
                  <a:close/>
                  <a:moveTo>
                    <a:pt x="68" y="60"/>
                  </a:moveTo>
                  <a:cubicBezTo>
                    <a:pt x="69" y="61"/>
                    <a:pt x="71" y="59"/>
                    <a:pt x="72" y="59"/>
                  </a:cubicBezTo>
                  <a:cubicBezTo>
                    <a:pt x="73" y="59"/>
                    <a:pt x="71" y="58"/>
                    <a:pt x="70" y="57"/>
                  </a:cubicBezTo>
                  <a:cubicBezTo>
                    <a:pt x="68" y="57"/>
                    <a:pt x="66" y="58"/>
                    <a:pt x="68" y="60"/>
                  </a:cubicBezTo>
                  <a:close/>
                  <a:moveTo>
                    <a:pt x="397" y="71"/>
                  </a:moveTo>
                  <a:cubicBezTo>
                    <a:pt x="396" y="71"/>
                    <a:pt x="394" y="70"/>
                    <a:pt x="393" y="69"/>
                  </a:cubicBezTo>
                  <a:cubicBezTo>
                    <a:pt x="393" y="68"/>
                    <a:pt x="390" y="68"/>
                    <a:pt x="390" y="68"/>
                  </a:cubicBezTo>
                  <a:cubicBezTo>
                    <a:pt x="390" y="69"/>
                    <a:pt x="389" y="68"/>
                    <a:pt x="389" y="68"/>
                  </a:cubicBezTo>
                  <a:cubicBezTo>
                    <a:pt x="389" y="67"/>
                    <a:pt x="386" y="67"/>
                    <a:pt x="386" y="68"/>
                  </a:cubicBezTo>
                  <a:cubicBezTo>
                    <a:pt x="386" y="68"/>
                    <a:pt x="387" y="68"/>
                    <a:pt x="387" y="69"/>
                  </a:cubicBezTo>
                  <a:cubicBezTo>
                    <a:pt x="387" y="69"/>
                    <a:pt x="387" y="70"/>
                    <a:pt x="387" y="70"/>
                  </a:cubicBezTo>
                  <a:cubicBezTo>
                    <a:pt x="387" y="71"/>
                    <a:pt x="386" y="70"/>
                    <a:pt x="385" y="70"/>
                  </a:cubicBezTo>
                  <a:cubicBezTo>
                    <a:pt x="385" y="69"/>
                    <a:pt x="385" y="68"/>
                    <a:pt x="385" y="67"/>
                  </a:cubicBezTo>
                  <a:cubicBezTo>
                    <a:pt x="385" y="66"/>
                    <a:pt x="384" y="67"/>
                    <a:pt x="384" y="66"/>
                  </a:cubicBezTo>
                  <a:cubicBezTo>
                    <a:pt x="384" y="65"/>
                    <a:pt x="381" y="64"/>
                    <a:pt x="380" y="63"/>
                  </a:cubicBezTo>
                  <a:cubicBezTo>
                    <a:pt x="378" y="63"/>
                    <a:pt x="377" y="62"/>
                    <a:pt x="376" y="62"/>
                  </a:cubicBezTo>
                  <a:cubicBezTo>
                    <a:pt x="376" y="61"/>
                    <a:pt x="374" y="61"/>
                    <a:pt x="373" y="60"/>
                  </a:cubicBezTo>
                  <a:cubicBezTo>
                    <a:pt x="372" y="59"/>
                    <a:pt x="368" y="57"/>
                    <a:pt x="366" y="57"/>
                  </a:cubicBezTo>
                  <a:cubicBezTo>
                    <a:pt x="364" y="57"/>
                    <a:pt x="365" y="56"/>
                    <a:pt x="364" y="56"/>
                  </a:cubicBezTo>
                  <a:cubicBezTo>
                    <a:pt x="363" y="56"/>
                    <a:pt x="360" y="56"/>
                    <a:pt x="359" y="56"/>
                  </a:cubicBezTo>
                  <a:cubicBezTo>
                    <a:pt x="357" y="56"/>
                    <a:pt x="357" y="57"/>
                    <a:pt x="356" y="56"/>
                  </a:cubicBezTo>
                  <a:cubicBezTo>
                    <a:pt x="356" y="56"/>
                    <a:pt x="352" y="55"/>
                    <a:pt x="351" y="55"/>
                  </a:cubicBezTo>
                  <a:cubicBezTo>
                    <a:pt x="351" y="56"/>
                    <a:pt x="351" y="57"/>
                    <a:pt x="350" y="57"/>
                  </a:cubicBezTo>
                  <a:cubicBezTo>
                    <a:pt x="350" y="57"/>
                    <a:pt x="350" y="57"/>
                    <a:pt x="351" y="59"/>
                  </a:cubicBezTo>
                  <a:cubicBezTo>
                    <a:pt x="353" y="60"/>
                    <a:pt x="352" y="60"/>
                    <a:pt x="351" y="61"/>
                  </a:cubicBezTo>
                  <a:cubicBezTo>
                    <a:pt x="350" y="61"/>
                    <a:pt x="348" y="60"/>
                    <a:pt x="348" y="60"/>
                  </a:cubicBezTo>
                  <a:cubicBezTo>
                    <a:pt x="347" y="59"/>
                    <a:pt x="346" y="59"/>
                    <a:pt x="345" y="58"/>
                  </a:cubicBezTo>
                  <a:cubicBezTo>
                    <a:pt x="345" y="57"/>
                    <a:pt x="346" y="57"/>
                    <a:pt x="346" y="57"/>
                  </a:cubicBezTo>
                  <a:cubicBezTo>
                    <a:pt x="347" y="58"/>
                    <a:pt x="348" y="58"/>
                    <a:pt x="348" y="57"/>
                  </a:cubicBezTo>
                  <a:cubicBezTo>
                    <a:pt x="348" y="56"/>
                    <a:pt x="346" y="56"/>
                    <a:pt x="345" y="56"/>
                  </a:cubicBezTo>
                  <a:cubicBezTo>
                    <a:pt x="344" y="56"/>
                    <a:pt x="344" y="57"/>
                    <a:pt x="343" y="58"/>
                  </a:cubicBezTo>
                  <a:cubicBezTo>
                    <a:pt x="341" y="58"/>
                    <a:pt x="337" y="58"/>
                    <a:pt x="337" y="57"/>
                  </a:cubicBezTo>
                  <a:cubicBezTo>
                    <a:pt x="336" y="57"/>
                    <a:pt x="330" y="57"/>
                    <a:pt x="330" y="58"/>
                  </a:cubicBezTo>
                  <a:cubicBezTo>
                    <a:pt x="329" y="58"/>
                    <a:pt x="330" y="60"/>
                    <a:pt x="329" y="60"/>
                  </a:cubicBezTo>
                  <a:cubicBezTo>
                    <a:pt x="329" y="60"/>
                    <a:pt x="329" y="58"/>
                    <a:pt x="329" y="57"/>
                  </a:cubicBezTo>
                  <a:cubicBezTo>
                    <a:pt x="329" y="57"/>
                    <a:pt x="328" y="57"/>
                    <a:pt x="327" y="57"/>
                  </a:cubicBezTo>
                  <a:cubicBezTo>
                    <a:pt x="326" y="57"/>
                    <a:pt x="325" y="57"/>
                    <a:pt x="326" y="56"/>
                  </a:cubicBezTo>
                  <a:cubicBezTo>
                    <a:pt x="326" y="56"/>
                    <a:pt x="325" y="55"/>
                    <a:pt x="326" y="55"/>
                  </a:cubicBezTo>
                  <a:cubicBezTo>
                    <a:pt x="327" y="54"/>
                    <a:pt x="324" y="52"/>
                    <a:pt x="322" y="52"/>
                  </a:cubicBezTo>
                  <a:cubicBezTo>
                    <a:pt x="320" y="51"/>
                    <a:pt x="315" y="51"/>
                    <a:pt x="313" y="52"/>
                  </a:cubicBezTo>
                  <a:cubicBezTo>
                    <a:pt x="312" y="52"/>
                    <a:pt x="309" y="52"/>
                    <a:pt x="308" y="52"/>
                  </a:cubicBezTo>
                  <a:cubicBezTo>
                    <a:pt x="307" y="52"/>
                    <a:pt x="308" y="51"/>
                    <a:pt x="307" y="51"/>
                  </a:cubicBezTo>
                  <a:cubicBezTo>
                    <a:pt x="307" y="50"/>
                    <a:pt x="305" y="49"/>
                    <a:pt x="304" y="50"/>
                  </a:cubicBezTo>
                  <a:cubicBezTo>
                    <a:pt x="304" y="50"/>
                    <a:pt x="304" y="50"/>
                    <a:pt x="304" y="50"/>
                  </a:cubicBezTo>
                  <a:cubicBezTo>
                    <a:pt x="304" y="49"/>
                    <a:pt x="301" y="48"/>
                    <a:pt x="301" y="49"/>
                  </a:cubicBezTo>
                  <a:cubicBezTo>
                    <a:pt x="300" y="49"/>
                    <a:pt x="299" y="48"/>
                    <a:pt x="300" y="48"/>
                  </a:cubicBezTo>
                  <a:cubicBezTo>
                    <a:pt x="301" y="48"/>
                    <a:pt x="303" y="48"/>
                    <a:pt x="302" y="47"/>
                  </a:cubicBezTo>
                  <a:cubicBezTo>
                    <a:pt x="302" y="46"/>
                    <a:pt x="295" y="45"/>
                    <a:pt x="295" y="46"/>
                  </a:cubicBezTo>
                  <a:cubicBezTo>
                    <a:pt x="294" y="46"/>
                    <a:pt x="295" y="47"/>
                    <a:pt x="293" y="48"/>
                  </a:cubicBezTo>
                  <a:cubicBezTo>
                    <a:pt x="292" y="49"/>
                    <a:pt x="291" y="48"/>
                    <a:pt x="291" y="48"/>
                  </a:cubicBezTo>
                  <a:cubicBezTo>
                    <a:pt x="291" y="47"/>
                    <a:pt x="293" y="47"/>
                    <a:pt x="293" y="47"/>
                  </a:cubicBezTo>
                  <a:cubicBezTo>
                    <a:pt x="293" y="46"/>
                    <a:pt x="291" y="46"/>
                    <a:pt x="290" y="46"/>
                  </a:cubicBezTo>
                  <a:cubicBezTo>
                    <a:pt x="290" y="45"/>
                    <a:pt x="291" y="45"/>
                    <a:pt x="291" y="45"/>
                  </a:cubicBezTo>
                  <a:cubicBezTo>
                    <a:pt x="292" y="45"/>
                    <a:pt x="294" y="46"/>
                    <a:pt x="294" y="45"/>
                  </a:cubicBezTo>
                  <a:cubicBezTo>
                    <a:pt x="294" y="45"/>
                    <a:pt x="293" y="45"/>
                    <a:pt x="292" y="45"/>
                  </a:cubicBezTo>
                  <a:cubicBezTo>
                    <a:pt x="290" y="44"/>
                    <a:pt x="287" y="43"/>
                    <a:pt x="285" y="44"/>
                  </a:cubicBezTo>
                  <a:cubicBezTo>
                    <a:pt x="283" y="44"/>
                    <a:pt x="283" y="43"/>
                    <a:pt x="282" y="43"/>
                  </a:cubicBezTo>
                  <a:cubicBezTo>
                    <a:pt x="281" y="43"/>
                    <a:pt x="281" y="43"/>
                    <a:pt x="281" y="44"/>
                  </a:cubicBezTo>
                  <a:cubicBezTo>
                    <a:pt x="282" y="45"/>
                    <a:pt x="280" y="45"/>
                    <a:pt x="279" y="45"/>
                  </a:cubicBezTo>
                  <a:cubicBezTo>
                    <a:pt x="278" y="45"/>
                    <a:pt x="276" y="45"/>
                    <a:pt x="277" y="46"/>
                  </a:cubicBezTo>
                  <a:cubicBezTo>
                    <a:pt x="278" y="47"/>
                    <a:pt x="278" y="46"/>
                    <a:pt x="279" y="46"/>
                  </a:cubicBezTo>
                  <a:cubicBezTo>
                    <a:pt x="279" y="46"/>
                    <a:pt x="277" y="47"/>
                    <a:pt x="278" y="47"/>
                  </a:cubicBezTo>
                  <a:cubicBezTo>
                    <a:pt x="279" y="48"/>
                    <a:pt x="279" y="49"/>
                    <a:pt x="279" y="49"/>
                  </a:cubicBezTo>
                  <a:cubicBezTo>
                    <a:pt x="279" y="49"/>
                    <a:pt x="277" y="50"/>
                    <a:pt x="277" y="49"/>
                  </a:cubicBezTo>
                  <a:cubicBezTo>
                    <a:pt x="276" y="48"/>
                    <a:pt x="276" y="49"/>
                    <a:pt x="275" y="49"/>
                  </a:cubicBezTo>
                  <a:cubicBezTo>
                    <a:pt x="274" y="49"/>
                    <a:pt x="273" y="49"/>
                    <a:pt x="274" y="49"/>
                  </a:cubicBezTo>
                  <a:cubicBezTo>
                    <a:pt x="275" y="50"/>
                    <a:pt x="276" y="50"/>
                    <a:pt x="274" y="50"/>
                  </a:cubicBezTo>
                  <a:cubicBezTo>
                    <a:pt x="273" y="50"/>
                    <a:pt x="273" y="49"/>
                    <a:pt x="272" y="49"/>
                  </a:cubicBezTo>
                  <a:cubicBezTo>
                    <a:pt x="271" y="49"/>
                    <a:pt x="270" y="49"/>
                    <a:pt x="269" y="49"/>
                  </a:cubicBezTo>
                  <a:cubicBezTo>
                    <a:pt x="268" y="49"/>
                    <a:pt x="267" y="49"/>
                    <a:pt x="266" y="50"/>
                  </a:cubicBezTo>
                  <a:cubicBezTo>
                    <a:pt x="265" y="50"/>
                    <a:pt x="263" y="49"/>
                    <a:pt x="263" y="48"/>
                  </a:cubicBezTo>
                  <a:cubicBezTo>
                    <a:pt x="262" y="47"/>
                    <a:pt x="262" y="47"/>
                    <a:pt x="261" y="48"/>
                  </a:cubicBezTo>
                  <a:cubicBezTo>
                    <a:pt x="261" y="49"/>
                    <a:pt x="261" y="50"/>
                    <a:pt x="260" y="50"/>
                  </a:cubicBezTo>
                  <a:cubicBezTo>
                    <a:pt x="259" y="51"/>
                    <a:pt x="259" y="52"/>
                    <a:pt x="258" y="52"/>
                  </a:cubicBezTo>
                  <a:cubicBezTo>
                    <a:pt x="258" y="53"/>
                    <a:pt x="258" y="52"/>
                    <a:pt x="257" y="52"/>
                  </a:cubicBezTo>
                  <a:cubicBezTo>
                    <a:pt x="256" y="52"/>
                    <a:pt x="254" y="49"/>
                    <a:pt x="254" y="49"/>
                  </a:cubicBezTo>
                  <a:cubicBezTo>
                    <a:pt x="253" y="48"/>
                    <a:pt x="252" y="47"/>
                    <a:pt x="251" y="46"/>
                  </a:cubicBezTo>
                  <a:cubicBezTo>
                    <a:pt x="251" y="46"/>
                    <a:pt x="252" y="46"/>
                    <a:pt x="252" y="46"/>
                  </a:cubicBezTo>
                  <a:cubicBezTo>
                    <a:pt x="253" y="47"/>
                    <a:pt x="254" y="47"/>
                    <a:pt x="254" y="47"/>
                  </a:cubicBezTo>
                  <a:cubicBezTo>
                    <a:pt x="255" y="46"/>
                    <a:pt x="254" y="45"/>
                    <a:pt x="254" y="45"/>
                  </a:cubicBezTo>
                  <a:cubicBezTo>
                    <a:pt x="253" y="45"/>
                    <a:pt x="253" y="44"/>
                    <a:pt x="253" y="44"/>
                  </a:cubicBezTo>
                  <a:cubicBezTo>
                    <a:pt x="254" y="44"/>
                    <a:pt x="252" y="43"/>
                    <a:pt x="253" y="42"/>
                  </a:cubicBezTo>
                  <a:cubicBezTo>
                    <a:pt x="254" y="42"/>
                    <a:pt x="253" y="42"/>
                    <a:pt x="253" y="42"/>
                  </a:cubicBezTo>
                  <a:cubicBezTo>
                    <a:pt x="252" y="41"/>
                    <a:pt x="251" y="41"/>
                    <a:pt x="251" y="40"/>
                  </a:cubicBezTo>
                  <a:cubicBezTo>
                    <a:pt x="251" y="40"/>
                    <a:pt x="248" y="40"/>
                    <a:pt x="248" y="41"/>
                  </a:cubicBezTo>
                  <a:cubicBezTo>
                    <a:pt x="248" y="41"/>
                    <a:pt x="247" y="41"/>
                    <a:pt x="247" y="40"/>
                  </a:cubicBezTo>
                  <a:cubicBezTo>
                    <a:pt x="247" y="40"/>
                    <a:pt x="246" y="40"/>
                    <a:pt x="244" y="40"/>
                  </a:cubicBezTo>
                  <a:cubicBezTo>
                    <a:pt x="243" y="39"/>
                    <a:pt x="243" y="38"/>
                    <a:pt x="242" y="38"/>
                  </a:cubicBezTo>
                  <a:cubicBezTo>
                    <a:pt x="242" y="38"/>
                    <a:pt x="242" y="40"/>
                    <a:pt x="241" y="39"/>
                  </a:cubicBezTo>
                  <a:cubicBezTo>
                    <a:pt x="240" y="39"/>
                    <a:pt x="240" y="40"/>
                    <a:pt x="240" y="41"/>
                  </a:cubicBezTo>
                  <a:cubicBezTo>
                    <a:pt x="240" y="41"/>
                    <a:pt x="240" y="42"/>
                    <a:pt x="240" y="42"/>
                  </a:cubicBezTo>
                  <a:cubicBezTo>
                    <a:pt x="240" y="43"/>
                    <a:pt x="240" y="43"/>
                    <a:pt x="239" y="42"/>
                  </a:cubicBezTo>
                  <a:cubicBezTo>
                    <a:pt x="238" y="42"/>
                    <a:pt x="238" y="43"/>
                    <a:pt x="236" y="43"/>
                  </a:cubicBezTo>
                  <a:cubicBezTo>
                    <a:pt x="234" y="42"/>
                    <a:pt x="233" y="43"/>
                    <a:pt x="233" y="42"/>
                  </a:cubicBezTo>
                  <a:cubicBezTo>
                    <a:pt x="232" y="41"/>
                    <a:pt x="232" y="41"/>
                    <a:pt x="232" y="42"/>
                  </a:cubicBezTo>
                  <a:cubicBezTo>
                    <a:pt x="232" y="42"/>
                    <a:pt x="229" y="42"/>
                    <a:pt x="228" y="41"/>
                  </a:cubicBezTo>
                  <a:cubicBezTo>
                    <a:pt x="228" y="41"/>
                    <a:pt x="229" y="41"/>
                    <a:pt x="229" y="40"/>
                  </a:cubicBezTo>
                  <a:cubicBezTo>
                    <a:pt x="230" y="40"/>
                    <a:pt x="229" y="40"/>
                    <a:pt x="227" y="40"/>
                  </a:cubicBezTo>
                  <a:cubicBezTo>
                    <a:pt x="226" y="40"/>
                    <a:pt x="225" y="39"/>
                    <a:pt x="223" y="39"/>
                  </a:cubicBezTo>
                  <a:cubicBezTo>
                    <a:pt x="221" y="39"/>
                    <a:pt x="218" y="40"/>
                    <a:pt x="217" y="40"/>
                  </a:cubicBezTo>
                  <a:cubicBezTo>
                    <a:pt x="217" y="40"/>
                    <a:pt x="218" y="41"/>
                    <a:pt x="217" y="41"/>
                  </a:cubicBezTo>
                  <a:cubicBezTo>
                    <a:pt x="216" y="41"/>
                    <a:pt x="217" y="40"/>
                    <a:pt x="216" y="39"/>
                  </a:cubicBezTo>
                  <a:cubicBezTo>
                    <a:pt x="216" y="38"/>
                    <a:pt x="215" y="38"/>
                    <a:pt x="215" y="39"/>
                  </a:cubicBezTo>
                  <a:cubicBezTo>
                    <a:pt x="215" y="39"/>
                    <a:pt x="213" y="40"/>
                    <a:pt x="213" y="39"/>
                  </a:cubicBezTo>
                  <a:cubicBezTo>
                    <a:pt x="212" y="39"/>
                    <a:pt x="212" y="38"/>
                    <a:pt x="210" y="38"/>
                  </a:cubicBezTo>
                  <a:cubicBezTo>
                    <a:pt x="209" y="37"/>
                    <a:pt x="207" y="39"/>
                    <a:pt x="208" y="39"/>
                  </a:cubicBezTo>
                  <a:cubicBezTo>
                    <a:pt x="208" y="40"/>
                    <a:pt x="209" y="39"/>
                    <a:pt x="209" y="40"/>
                  </a:cubicBezTo>
                  <a:cubicBezTo>
                    <a:pt x="209" y="40"/>
                    <a:pt x="206" y="40"/>
                    <a:pt x="206" y="40"/>
                  </a:cubicBezTo>
                  <a:cubicBezTo>
                    <a:pt x="206" y="41"/>
                    <a:pt x="203" y="42"/>
                    <a:pt x="203" y="42"/>
                  </a:cubicBezTo>
                  <a:cubicBezTo>
                    <a:pt x="200" y="42"/>
                    <a:pt x="200" y="42"/>
                    <a:pt x="199" y="43"/>
                  </a:cubicBezTo>
                  <a:cubicBezTo>
                    <a:pt x="198" y="44"/>
                    <a:pt x="199" y="42"/>
                    <a:pt x="199" y="41"/>
                  </a:cubicBezTo>
                  <a:cubicBezTo>
                    <a:pt x="200" y="40"/>
                    <a:pt x="201" y="41"/>
                    <a:pt x="202" y="40"/>
                  </a:cubicBezTo>
                  <a:cubicBezTo>
                    <a:pt x="202" y="39"/>
                    <a:pt x="203" y="39"/>
                    <a:pt x="204" y="39"/>
                  </a:cubicBezTo>
                  <a:cubicBezTo>
                    <a:pt x="205" y="39"/>
                    <a:pt x="205" y="38"/>
                    <a:pt x="206" y="38"/>
                  </a:cubicBezTo>
                  <a:cubicBezTo>
                    <a:pt x="207" y="38"/>
                    <a:pt x="208" y="37"/>
                    <a:pt x="208" y="37"/>
                  </a:cubicBezTo>
                  <a:cubicBezTo>
                    <a:pt x="209" y="36"/>
                    <a:pt x="212" y="35"/>
                    <a:pt x="212" y="35"/>
                  </a:cubicBezTo>
                  <a:cubicBezTo>
                    <a:pt x="213" y="35"/>
                    <a:pt x="213" y="34"/>
                    <a:pt x="213" y="34"/>
                  </a:cubicBezTo>
                  <a:cubicBezTo>
                    <a:pt x="214" y="34"/>
                    <a:pt x="216" y="33"/>
                    <a:pt x="216" y="33"/>
                  </a:cubicBezTo>
                  <a:cubicBezTo>
                    <a:pt x="217" y="32"/>
                    <a:pt x="217" y="32"/>
                    <a:pt x="217" y="31"/>
                  </a:cubicBezTo>
                  <a:cubicBezTo>
                    <a:pt x="217" y="31"/>
                    <a:pt x="216" y="31"/>
                    <a:pt x="216" y="30"/>
                  </a:cubicBezTo>
                  <a:cubicBezTo>
                    <a:pt x="216" y="30"/>
                    <a:pt x="217" y="30"/>
                    <a:pt x="217" y="30"/>
                  </a:cubicBezTo>
                  <a:cubicBezTo>
                    <a:pt x="218" y="30"/>
                    <a:pt x="217" y="29"/>
                    <a:pt x="217" y="29"/>
                  </a:cubicBezTo>
                  <a:cubicBezTo>
                    <a:pt x="216" y="29"/>
                    <a:pt x="217" y="28"/>
                    <a:pt x="217" y="28"/>
                  </a:cubicBezTo>
                  <a:cubicBezTo>
                    <a:pt x="216" y="27"/>
                    <a:pt x="215" y="28"/>
                    <a:pt x="215" y="28"/>
                  </a:cubicBezTo>
                  <a:cubicBezTo>
                    <a:pt x="215" y="27"/>
                    <a:pt x="215" y="26"/>
                    <a:pt x="215" y="26"/>
                  </a:cubicBezTo>
                  <a:cubicBezTo>
                    <a:pt x="214" y="25"/>
                    <a:pt x="214" y="26"/>
                    <a:pt x="213" y="26"/>
                  </a:cubicBezTo>
                  <a:cubicBezTo>
                    <a:pt x="212" y="25"/>
                    <a:pt x="209" y="25"/>
                    <a:pt x="209" y="25"/>
                  </a:cubicBezTo>
                  <a:cubicBezTo>
                    <a:pt x="209" y="25"/>
                    <a:pt x="208" y="24"/>
                    <a:pt x="208" y="25"/>
                  </a:cubicBezTo>
                  <a:cubicBezTo>
                    <a:pt x="208" y="25"/>
                    <a:pt x="206" y="25"/>
                    <a:pt x="205" y="25"/>
                  </a:cubicBezTo>
                  <a:cubicBezTo>
                    <a:pt x="204" y="25"/>
                    <a:pt x="204" y="25"/>
                    <a:pt x="203" y="26"/>
                  </a:cubicBezTo>
                  <a:cubicBezTo>
                    <a:pt x="203" y="26"/>
                    <a:pt x="201" y="26"/>
                    <a:pt x="201" y="26"/>
                  </a:cubicBezTo>
                  <a:cubicBezTo>
                    <a:pt x="200" y="26"/>
                    <a:pt x="202" y="24"/>
                    <a:pt x="202" y="24"/>
                  </a:cubicBezTo>
                  <a:cubicBezTo>
                    <a:pt x="202" y="23"/>
                    <a:pt x="199" y="24"/>
                    <a:pt x="198" y="24"/>
                  </a:cubicBezTo>
                  <a:cubicBezTo>
                    <a:pt x="198" y="23"/>
                    <a:pt x="196" y="23"/>
                    <a:pt x="196" y="23"/>
                  </a:cubicBezTo>
                  <a:cubicBezTo>
                    <a:pt x="195" y="23"/>
                    <a:pt x="196" y="23"/>
                    <a:pt x="196" y="23"/>
                  </a:cubicBezTo>
                  <a:cubicBezTo>
                    <a:pt x="197" y="23"/>
                    <a:pt x="198" y="22"/>
                    <a:pt x="199" y="22"/>
                  </a:cubicBezTo>
                  <a:cubicBezTo>
                    <a:pt x="199" y="22"/>
                    <a:pt x="199" y="22"/>
                    <a:pt x="199" y="21"/>
                  </a:cubicBezTo>
                  <a:cubicBezTo>
                    <a:pt x="198" y="21"/>
                    <a:pt x="198" y="21"/>
                    <a:pt x="197" y="21"/>
                  </a:cubicBezTo>
                  <a:cubicBezTo>
                    <a:pt x="196" y="20"/>
                    <a:pt x="195" y="20"/>
                    <a:pt x="194" y="20"/>
                  </a:cubicBezTo>
                  <a:cubicBezTo>
                    <a:pt x="194" y="20"/>
                    <a:pt x="193" y="20"/>
                    <a:pt x="191" y="21"/>
                  </a:cubicBezTo>
                  <a:cubicBezTo>
                    <a:pt x="190" y="21"/>
                    <a:pt x="190" y="22"/>
                    <a:pt x="189" y="23"/>
                  </a:cubicBezTo>
                  <a:cubicBezTo>
                    <a:pt x="188" y="23"/>
                    <a:pt x="187" y="24"/>
                    <a:pt x="187" y="25"/>
                  </a:cubicBezTo>
                  <a:cubicBezTo>
                    <a:pt x="188" y="25"/>
                    <a:pt x="188" y="25"/>
                    <a:pt x="188" y="26"/>
                  </a:cubicBezTo>
                  <a:cubicBezTo>
                    <a:pt x="188" y="26"/>
                    <a:pt x="187" y="26"/>
                    <a:pt x="186" y="26"/>
                  </a:cubicBezTo>
                  <a:cubicBezTo>
                    <a:pt x="186" y="26"/>
                    <a:pt x="183" y="26"/>
                    <a:pt x="183" y="27"/>
                  </a:cubicBezTo>
                  <a:cubicBezTo>
                    <a:pt x="183" y="27"/>
                    <a:pt x="184" y="27"/>
                    <a:pt x="184" y="28"/>
                  </a:cubicBezTo>
                  <a:cubicBezTo>
                    <a:pt x="184" y="28"/>
                    <a:pt x="183" y="28"/>
                    <a:pt x="183" y="27"/>
                  </a:cubicBezTo>
                  <a:cubicBezTo>
                    <a:pt x="182" y="27"/>
                    <a:pt x="181" y="27"/>
                    <a:pt x="181" y="28"/>
                  </a:cubicBezTo>
                  <a:cubicBezTo>
                    <a:pt x="180" y="28"/>
                    <a:pt x="179" y="28"/>
                    <a:pt x="179" y="28"/>
                  </a:cubicBezTo>
                  <a:cubicBezTo>
                    <a:pt x="179" y="28"/>
                    <a:pt x="178" y="28"/>
                    <a:pt x="178" y="28"/>
                  </a:cubicBezTo>
                  <a:cubicBezTo>
                    <a:pt x="177" y="28"/>
                    <a:pt x="179" y="27"/>
                    <a:pt x="178" y="27"/>
                  </a:cubicBezTo>
                  <a:cubicBezTo>
                    <a:pt x="178" y="27"/>
                    <a:pt x="176" y="27"/>
                    <a:pt x="176" y="27"/>
                  </a:cubicBezTo>
                  <a:cubicBezTo>
                    <a:pt x="176" y="28"/>
                    <a:pt x="175" y="27"/>
                    <a:pt x="174" y="27"/>
                  </a:cubicBezTo>
                  <a:cubicBezTo>
                    <a:pt x="174" y="27"/>
                    <a:pt x="174" y="28"/>
                    <a:pt x="173" y="28"/>
                  </a:cubicBezTo>
                  <a:cubicBezTo>
                    <a:pt x="172" y="28"/>
                    <a:pt x="171" y="28"/>
                    <a:pt x="171" y="28"/>
                  </a:cubicBezTo>
                  <a:cubicBezTo>
                    <a:pt x="170" y="29"/>
                    <a:pt x="172" y="29"/>
                    <a:pt x="172" y="29"/>
                  </a:cubicBezTo>
                  <a:cubicBezTo>
                    <a:pt x="172" y="29"/>
                    <a:pt x="168" y="29"/>
                    <a:pt x="168" y="30"/>
                  </a:cubicBezTo>
                  <a:cubicBezTo>
                    <a:pt x="168" y="30"/>
                    <a:pt x="167" y="30"/>
                    <a:pt x="165" y="30"/>
                  </a:cubicBezTo>
                  <a:cubicBezTo>
                    <a:pt x="164" y="30"/>
                    <a:pt x="164" y="31"/>
                    <a:pt x="163" y="31"/>
                  </a:cubicBezTo>
                  <a:cubicBezTo>
                    <a:pt x="162" y="31"/>
                    <a:pt x="161" y="31"/>
                    <a:pt x="161" y="32"/>
                  </a:cubicBezTo>
                  <a:cubicBezTo>
                    <a:pt x="161" y="33"/>
                    <a:pt x="160" y="33"/>
                    <a:pt x="159" y="32"/>
                  </a:cubicBezTo>
                  <a:cubicBezTo>
                    <a:pt x="159" y="32"/>
                    <a:pt x="158" y="33"/>
                    <a:pt x="158" y="33"/>
                  </a:cubicBezTo>
                  <a:cubicBezTo>
                    <a:pt x="159" y="33"/>
                    <a:pt x="158" y="33"/>
                    <a:pt x="158" y="33"/>
                  </a:cubicBezTo>
                  <a:cubicBezTo>
                    <a:pt x="158" y="33"/>
                    <a:pt x="156" y="34"/>
                    <a:pt x="157" y="34"/>
                  </a:cubicBezTo>
                  <a:cubicBezTo>
                    <a:pt x="158" y="34"/>
                    <a:pt x="158" y="34"/>
                    <a:pt x="158" y="35"/>
                  </a:cubicBezTo>
                  <a:cubicBezTo>
                    <a:pt x="157" y="35"/>
                    <a:pt x="156" y="34"/>
                    <a:pt x="156" y="34"/>
                  </a:cubicBezTo>
                  <a:cubicBezTo>
                    <a:pt x="155" y="35"/>
                    <a:pt x="156" y="35"/>
                    <a:pt x="157" y="35"/>
                  </a:cubicBezTo>
                  <a:cubicBezTo>
                    <a:pt x="158" y="35"/>
                    <a:pt x="158" y="36"/>
                    <a:pt x="158" y="36"/>
                  </a:cubicBezTo>
                  <a:cubicBezTo>
                    <a:pt x="158" y="36"/>
                    <a:pt x="157" y="36"/>
                    <a:pt x="156" y="36"/>
                  </a:cubicBezTo>
                  <a:cubicBezTo>
                    <a:pt x="156" y="36"/>
                    <a:pt x="156" y="37"/>
                    <a:pt x="157" y="37"/>
                  </a:cubicBezTo>
                  <a:cubicBezTo>
                    <a:pt x="158" y="37"/>
                    <a:pt x="157" y="37"/>
                    <a:pt x="158" y="38"/>
                  </a:cubicBezTo>
                  <a:cubicBezTo>
                    <a:pt x="158" y="38"/>
                    <a:pt x="158" y="38"/>
                    <a:pt x="158" y="38"/>
                  </a:cubicBezTo>
                  <a:cubicBezTo>
                    <a:pt x="158" y="38"/>
                    <a:pt x="158" y="38"/>
                    <a:pt x="158" y="39"/>
                  </a:cubicBezTo>
                  <a:cubicBezTo>
                    <a:pt x="158" y="39"/>
                    <a:pt x="157" y="39"/>
                    <a:pt x="157" y="39"/>
                  </a:cubicBezTo>
                  <a:cubicBezTo>
                    <a:pt x="157" y="38"/>
                    <a:pt x="155" y="38"/>
                    <a:pt x="155" y="39"/>
                  </a:cubicBezTo>
                  <a:cubicBezTo>
                    <a:pt x="154" y="39"/>
                    <a:pt x="154" y="40"/>
                    <a:pt x="154" y="39"/>
                  </a:cubicBezTo>
                  <a:cubicBezTo>
                    <a:pt x="153" y="39"/>
                    <a:pt x="152" y="39"/>
                    <a:pt x="150" y="39"/>
                  </a:cubicBezTo>
                  <a:cubicBezTo>
                    <a:pt x="149" y="39"/>
                    <a:pt x="145" y="40"/>
                    <a:pt x="144" y="40"/>
                  </a:cubicBezTo>
                  <a:cubicBezTo>
                    <a:pt x="143" y="40"/>
                    <a:pt x="143" y="41"/>
                    <a:pt x="144" y="42"/>
                  </a:cubicBezTo>
                  <a:cubicBezTo>
                    <a:pt x="144" y="43"/>
                    <a:pt x="144" y="43"/>
                    <a:pt x="144" y="44"/>
                  </a:cubicBezTo>
                  <a:cubicBezTo>
                    <a:pt x="144" y="44"/>
                    <a:pt x="146" y="45"/>
                    <a:pt x="147" y="45"/>
                  </a:cubicBezTo>
                  <a:cubicBezTo>
                    <a:pt x="148" y="46"/>
                    <a:pt x="149" y="47"/>
                    <a:pt x="148" y="48"/>
                  </a:cubicBezTo>
                  <a:cubicBezTo>
                    <a:pt x="147" y="49"/>
                    <a:pt x="145" y="47"/>
                    <a:pt x="144" y="46"/>
                  </a:cubicBezTo>
                  <a:cubicBezTo>
                    <a:pt x="143" y="45"/>
                    <a:pt x="140" y="45"/>
                    <a:pt x="139" y="45"/>
                  </a:cubicBezTo>
                  <a:cubicBezTo>
                    <a:pt x="138" y="45"/>
                    <a:pt x="138" y="44"/>
                    <a:pt x="137" y="44"/>
                  </a:cubicBezTo>
                  <a:cubicBezTo>
                    <a:pt x="136" y="44"/>
                    <a:pt x="135" y="45"/>
                    <a:pt x="136" y="45"/>
                  </a:cubicBezTo>
                  <a:cubicBezTo>
                    <a:pt x="136" y="45"/>
                    <a:pt x="137" y="45"/>
                    <a:pt x="137" y="46"/>
                  </a:cubicBezTo>
                  <a:cubicBezTo>
                    <a:pt x="136" y="46"/>
                    <a:pt x="137" y="46"/>
                    <a:pt x="138" y="46"/>
                  </a:cubicBezTo>
                  <a:cubicBezTo>
                    <a:pt x="139" y="47"/>
                    <a:pt x="137" y="48"/>
                    <a:pt x="136" y="47"/>
                  </a:cubicBezTo>
                  <a:cubicBezTo>
                    <a:pt x="135" y="46"/>
                    <a:pt x="134" y="47"/>
                    <a:pt x="133" y="47"/>
                  </a:cubicBezTo>
                  <a:cubicBezTo>
                    <a:pt x="133" y="48"/>
                    <a:pt x="135" y="49"/>
                    <a:pt x="137" y="50"/>
                  </a:cubicBezTo>
                  <a:cubicBezTo>
                    <a:pt x="138" y="50"/>
                    <a:pt x="138" y="51"/>
                    <a:pt x="139" y="51"/>
                  </a:cubicBezTo>
                  <a:cubicBezTo>
                    <a:pt x="139" y="51"/>
                    <a:pt x="139" y="52"/>
                    <a:pt x="138" y="52"/>
                  </a:cubicBezTo>
                  <a:cubicBezTo>
                    <a:pt x="138" y="52"/>
                    <a:pt x="137" y="51"/>
                    <a:pt x="136" y="50"/>
                  </a:cubicBezTo>
                  <a:cubicBezTo>
                    <a:pt x="135" y="50"/>
                    <a:pt x="132" y="50"/>
                    <a:pt x="132" y="50"/>
                  </a:cubicBezTo>
                  <a:cubicBezTo>
                    <a:pt x="131" y="49"/>
                    <a:pt x="132" y="49"/>
                    <a:pt x="132" y="48"/>
                  </a:cubicBezTo>
                  <a:cubicBezTo>
                    <a:pt x="131" y="48"/>
                    <a:pt x="131" y="47"/>
                    <a:pt x="132" y="46"/>
                  </a:cubicBezTo>
                  <a:cubicBezTo>
                    <a:pt x="133" y="45"/>
                    <a:pt x="132" y="43"/>
                    <a:pt x="131" y="43"/>
                  </a:cubicBezTo>
                  <a:cubicBezTo>
                    <a:pt x="130" y="43"/>
                    <a:pt x="130" y="44"/>
                    <a:pt x="130" y="44"/>
                  </a:cubicBezTo>
                  <a:cubicBezTo>
                    <a:pt x="131" y="44"/>
                    <a:pt x="131" y="46"/>
                    <a:pt x="130" y="47"/>
                  </a:cubicBezTo>
                  <a:cubicBezTo>
                    <a:pt x="129" y="47"/>
                    <a:pt x="127" y="47"/>
                    <a:pt x="127" y="48"/>
                  </a:cubicBezTo>
                  <a:cubicBezTo>
                    <a:pt x="127" y="49"/>
                    <a:pt x="126" y="49"/>
                    <a:pt x="126" y="49"/>
                  </a:cubicBezTo>
                  <a:cubicBezTo>
                    <a:pt x="127" y="50"/>
                    <a:pt x="129" y="52"/>
                    <a:pt x="129" y="53"/>
                  </a:cubicBezTo>
                  <a:cubicBezTo>
                    <a:pt x="129" y="53"/>
                    <a:pt x="127" y="55"/>
                    <a:pt x="127" y="57"/>
                  </a:cubicBezTo>
                  <a:cubicBezTo>
                    <a:pt x="128" y="58"/>
                    <a:pt x="127" y="58"/>
                    <a:pt x="128" y="59"/>
                  </a:cubicBezTo>
                  <a:cubicBezTo>
                    <a:pt x="128" y="59"/>
                    <a:pt x="129" y="59"/>
                    <a:pt x="129" y="59"/>
                  </a:cubicBezTo>
                  <a:cubicBezTo>
                    <a:pt x="130" y="59"/>
                    <a:pt x="131" y="59"/>
                    <a:pt x="132" y="59"/>
                  </a:cubicBezTo>
                  <a:cubicBezTo>
                    <a:pt x="133" y="58"/>
                    <a:pt x="136" y="60"/>
                    <a:pt x="136" y="60"/>
                  </a:cubicBezTo>
                  <a:cubicBezTo>
                    <a:pt x="137" y="61"/>
                    <a:pt x="137" y="61"/>
                    <a:pt x="137" y="62"/>
                  </a:cubicBezTo>
                  <a:cubicBezTo>
                    <a:pt x="138" y="63"/>
                    <a:pt x="136" y="63"/>
                    <a:pt x="136" y="64"/>
                  </a:cubicBezTo>
                  <a:cubicBezTo>
                    <a:pt x="136" y="65"/>
                    <a:pt x="139" y="65"/>
                    <a:pt x="139" y="65"/>
                  </a:cubicBezTo>
                  <a:cubicBezTo>
                    <a:pt x="139" y="66"/>
                    <a:pt x="137" y="65"/>
                    <a:pt x="136" y="65"/>
                  </a:cubicBezTo>
                  <a:cubicBezTo>
                    <a:pt x="136" y="65"/>
                    <a:pt x="136" y="64"/>
                    <a:pt x="135" y="64"/>
                  </a:cubicBezTo>
                  <a:cubicBezTo>
                    <a:pt x="135" y="64"/>
                    <a:pt x="136" y="63"/>
                    <a:pt x="136" y="62"/>
                  </a:cubicBezTo>
                  <a:cubicBezTo>
                    <a:pt x="136" y="61"/>
                    <a:pt x="135" y="61"/>
                    <a:pt x="135" y="61"/>
                  </a:cubicBezTo>
                  <a:cubicBezTo>
                    <a:pt x="134" y="60"/>
                    <a:pt x="134" y="59"/>
                    <a:pt x="133" y="60"/>
                  </a:cubicBezTo>
                  <a:cubicBezTo>
                    <a:pt x="133" y="60"/>
                    <a:pt x="130" y="60"/>
                    <a:pt x="130" y="61"/>
                  </a:cubicBezTo>
                  <a:cubicBezTo>
                    <a:pt x="129" y="61"/>
                    <a:pt x="130" y="63"/>
                    <a:pt x="130" y="64"/>
                  </a:cubicBezTo>
                  <a:cubicBezTo>
                    <a:pt x="131" y="65"/>
                    <a:pt x="128" y="66"/>
                    <a:pt x="128" y="67"/>
                  </a:cubicBezTo>
                  <a:cubicBezTo>
                    <a:pt x="128" y="67"/>
                    <a:pt x="127" y="68"/>
                    <a:pt x="126" y="68"/>
                  </a:cubicBezTo>
                  <a:cubicBezTo>
                    <a:pt x="125" y="69"/>
                    <a:pt x="124" y="69"/>
                    <a:pt x="124" y="70"/>
                  </a:cubicBezTo>
                  <a:cubicBezTo>
                    <a:pt x="124" y="71"/>
                    <a:pt x="123" y="70"/>
                    <a:pt x="122" y="70"/>
                  </a:cubicBezTo>
                  <a:cubicBezTo>
                    <a:pt x="122" y="70"/>
                    <a:pt x="121" y="70"/>
                    <a:pt x="120" y="70"/>
                  </a:cubicBezTo>
                  <a:cubicBezTo>
                    <a:pt x="119" y="70"/>
                    <a:pt x="119" y="69"/>
                    <a:pt x="118" y="70"/>
                  </a:cubicBezTo>
                  <a:cubicBezTo>
                    <a:pt x="117" y="70"/>
                    <a:pt x="116" y="69"/>
                    <a:pt x="117" y="69"/>
                  </a:cubicBezTo>
                  <a:cubicBezTo>
                    <a:pt x="117" y="68"/>
                    <a:pt x="118" y="68"/>
                    <a:pt x="118" y="69"/>
                  </a:cubicBezTo>
                  <a:cubicBezTo>
                    <a:pt x="118" y="69"/>
                    <a:pt x="118" y="69"/>
                    <a:pt x="119" y="69"/>
                  </a:cubicBezTo>
                  <a:cubicBezTo>
                    <a:pt x="120" y="68"/>
                    <a:pt x="119" y="69"/>
                    <a:pt x="120" y="69"/>
                  </a:cubicBezTo>
                  <a:cubicBezTo>
                    <a:pt x="121" y="69"/>
                    <a:pt x="121" y="69"/>
                    <a:pt x="122" y="69"/>
                  </a:cubicBezTo>
                  <a:cubicBezTo>
                    <a:pt x="122" y="69"/>
                    <a:pt x="122" y="69"/>
                    <a:pt x="122" y="68"/>
                  </a:cubicBezTo>
                  <a:cubicBezTo>
                    <a:pt x="122" y="68"/>
                    <a:pt x="123" y="68"/>
                    <a:pt x="123" y="67"/>
                  </a:cubicBezTo>
                  <a:cubicBezTo>
                    <a:pt x="124" y="67"/>
                    <a:pt x="124" y="66"/>
                    <a:pt x="124" y="66"/>
                  </a:cubicBezTo>
                  <a:cubicBezTo>
                    <a:pt x="124" y="66"/>
                    <a:pt x="124" y="65"/>
                    <a:pt x="125" y="65"/>
                  </a:cubicBezTo>
                  <a:cubicBezTo>
                    <a:pt x="125" y="65"/>
                    <a:pt x="125" y="65"/>
                    <a:pt x="126" y="65"/>
                  </a:cubicBezTo>
                  <a:cubicBezTo>
                    <a:pt x="126" y="65"/>
                    <a:pt x="126" y="64"/>
                    <a:pt x="126" y="64"/>
                  </a:cubicBezTo>
                  <a:cubicBezTo>
                    <a:pt x="126" y="63"/>
                    <a:pt x="126" y="62"/>
                    <a:pt x="127" y="62"/>
                  </a:cubicBezTo>
                  <a:cubicBezTo>
                    <a:pt x="127" y="62"/>
                    <a:pt x="127" y="61"/>
                    <a:pt x="127" y="61"/>
                  </a:cubicBezTo>
                  <a:cubicBezTo>
                    <a:pt x="126" y="61"/>
                    <a:pt x="125" y="60"/>
                    <a:pt x="125" y="59"/>
                  </a:cubicBezTo>
                  <a:cubicBezTo>
                    <a:pt x="125" y="59"/>
                    <a:pt x="125" y="57"/>
                    <a:pt x="125" y="57"/>
                  </a:cubicBezTo>
                  <a:cubicBezTo>
                    <a:pt x="125" y="56"/>
                    <a:pt x="125" y="55"/>
                    <a:pt x="125" y="55"/>
                  </a:cubicBezTo>
                  <a:cubicBezTo>
                    <a:pt x="125" y="54"/>
                    <a:pt x="125" y="53"/>
                    <a:pt x="125" y="52"/>
                  </a:cubicBezTo>
                  <a:cubicBezTo>
                    <a:pt x="126" y="51"/>
                    <a:pt x="124" y="50"/>
                    <a:pt x="124" y="50"/>
                  </a:cubicBezTo>
                  <a:cubicBezTo>
                    <a:pt x="123" y="49"/>
                    <a:pt x="123" y="49"/>
                    <a:pt x="124" y="48"/>
                  </a:cubicBezTo>
                  <a:cubicBezTo>
                    <a:pt x="125" y="47"/>
                    <a:pt x="125" y="44"/>
                    <a:pt x="125" y="44"/>
                  </a:cubicBezTo>
                  <a:cubicBezTo>
                    <a:pt x="125" y="43"/>
                    <a:pt x="123" y="43"/>
                    <a:pt x="122" y="43"/>
                  </a:cubicBezTo>
                  <a:cubicBezTo>
                    <a:pt x="122" y="43"/>
                    <a:pt x="119" y="43"/>
                    <a:pt x="118" y="43"/>
                  </a:cubicBezTo>
                  <a:cubicBezTo>
                    <a:pt x="117" y="43"/>
                    <a:pt x="117" y="43"/>
                    <a:pt x="117" y="44"/>
                  </a:cubicBezTo>
                  <a:cubicBezTo>
                    <a:pt x="116" y="45"/>
                    <a:pt x="116" y="46"/>
                    <a:pt x="115" y="47"/>
                  </a:cubicBezTo>
                  <a:cubicBezTo>
                    <a:pt x="115" y="49"/>
                    <a:pt x="113" y="49"/>
                    <a:pt x="112" y="50"/>
                  </a:cubicBezTo>
                  <a:cubicBezTo>
                    <a:pt x="111" y="50"/>
                    <a:pt x="111" y="51"/>
                    <a:pt x="111" y="52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13" y="52"/>
                    <a:pt x="112" y="54"/>
                    <a:pt x="112" y="54"/>
                  </a:cubicBezTo>
                  <a:cubicBezTo>
                    <a:pt x="112" y="54"/>
                    <a:pt x="113" y="55"/>
                    <a:pt x="112" y="55"/>
                  </a:cubicBezTo>
                  <a:cubicBezTo>
                    <a:pt x="111" y="55"/>
                    <a:pt x="111" y="56"/>
                    <a:pt x="111" y="57"/>
                  </a:cubicBezTo>
                  <a:cubicBezTo>
                    <a:pt x="112" y="57"/>
                    <a:pt x="113" y="57"/>
                    <a:pt x="114" y="58"/>
                  </a:cubicBezTo>
                  <a:cubicBezTo>
                    <a:pt x="115" y="58"/>
                    <a:pt x="114" y="59"/>
                    <a:pt x="115" y="59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117" y="61"/>
                    <a:pt x="115" y="62"/>
                    <a:pt x="115" y="62"/>
                  </a:cubicBezTo>
                  <a:cubicBezTo>
                    <a:pt x="115" y="63"/>
                    <a:pt x="113" y="61"/>
                    <a:pt x="112" y="60"/>
                  </a:cubicBezTo>
                  <a:cubicBezTo>
                    <a:pt x="112" y="60"/>
                    <a:pt x="109" y="59"/>
                    <a:pt x="108" y="59"/>
                  </a:cubicBezTo>
                  <a:cubicBezTo>
                    <a:pt x="107" y="58"/>
                    <a:pt x="106" y="58"/>
                    <a:pt x="105" y="57"/>
                  </a:cubicBezTo>
                  <a:cubicBezTo>
                    <a:pt x="104" y="57"/>
                    <a:pt x="103" y="56"/>
                    <a:pt x="101" y="56"/>
                  </a:cubicBezTo>
                  <a:cubicBezTo>
                    <a:pt x="99" y="56"/>
                    <a:pt x="97" y="56"/>
                    <a:pt x="97" y="56"/>
                  </a:cubicBezTo>
                  <a:cubicBezTo>
                    <a:pt x="96" y="56"/>
                    <a:pt x="96" y="55"/>
                    <a:pt x="95" y="55"/>
                  </a:cubicBezTo>
                  <a:cubicBezTo>
                    <a:pt x="94" y="54"/>
                    <a:pt x="93" y="53"/>
                    <a:pt x="92" y="54"/>
                  </a:cubicBezTo>
                  <a:cubicBezTo>
                    <a:pt x="92" y="54"/>
                    <a:pt x="92" y="55"/>
                    <a:pt x="93" y="56"/>
                  </a:cubicBezTo>
                  <a:cubicBezTo>
                    <a:pt x="94" y="56"/>
                    <a:pt x="93" y="56"/>
                    <a:pt x="95" y="56"/>
                  </a:cubicBezTo>
                  <a:cubicBezTo>
                    <a:pt x="96" y="56"/>
                    <a:pt x="96" y="57"/>
                    <a:pt x="96" y="57"/>
                  </a:cubicBezTo>
                  <a:cubicBezTo>
                    <a:pt x="96" y="58"/>
                    <a:pt x="97" y="59"/>
                    <a:pt x="97" y="59"/>
                  </a:cubicBezTo>
                  <a:cubicBezTo>
                    <a:pt x="98" y="60"/>
                    <a:pt x="97" y="61"/>
                    <a:pt x="96" y="61"/>
                  </a:cubicBezTo>
                  <a:cubicBezTo>
                    <a:pt x="96" y="61"/>
                    <a:pt x="94" y="61"/>
                    <a:pt x="95" y="61"/>
                  </a:cubicBezTo>
                  <a:cubicBezTo>
                    <a:pt x="95" y="62"/>
                    <a:pt x="95" y="62"/>
                    <a:pt x="94" y="62"/>
                  </a:cubicBezTo>
                  <a:cubicBezTo>
                    <a:pt x="93" y="61"/>
                    <a:pt x="93" y="61"/>
                    <a:pt x="94" y="60"/>
                  </a:cubicBezTo>
                  <a:cubicBezTo>
                    <a:pt x="94" y="60"/>
                    <a:pt x="93" y="60"/>
                    <a:pt x="92" y="59"/>
                  </a:cubicBezTo>
                  <a:cubicBezTo>
                    <a:pt x="92" y="59"/>
                    <a:pt x="89" y="61"/>
                    <a:pt x="89" y="61"/>
                  </a:cubicBezTo>
                  <a:cubicBezTo>
                    <a:pt x="88" y="61"/>
                    <a:pt x="86" y="61"/>
                    <a:pt x="85" y="61"/>
                  </a:cubicBezTo>
                  <a:cubicBezTo>
                    <a:pt x="83" y="62"/>
                    <a:pt x="83" y="63"/>
                    <a:pt x="83" y="63"/>
                  </a:cubicBezTo>
                  <a:cubicBezTo>
                    <a:pt x="82" y="63"/>
                    <a:pt x="80" y="63"/>
                    <a:pt x="79" y="62"/>
                  </a:cubicBezTo>
                  <a:cubicBezTo>
                    <a:pt x="79" y="62"/>
                    <a:pt x="79" y="62"/>
                    <a:pt x="80" y="62"/>
                  </a:cubicBezTo>
                  <a:cubicBezTo>
                    <a:pt x="81" y="62"/>
                    <a:pt x="81" y="62"/>
                    <a:pt x="81" y="61"/>
                  </a:cubicBezTo>
                  <a:cubicBezTo>
                    <a:pt x="80" y="61"/>
                    <a:pt x="81" y="60"/>
                    <a:pt x="81" y="60"/>
                  </a:cubicBezTo>
                  <a:cubicBezTo>
                    <a:pt x="81" y="59"/>
                    <a:pt x="78" y="60"/>
                    <a:pt x="78" y="61"/>
                  </a:cubicBezTo>
                  <a:cubicBezTo>
                    <a:pt x="77" y="61"/>
                    <a:pt x="78" y="62"/>
                    <a:pt x="77" y="62"/>
                  </a:cubicBezTo>
                  <a:cubicBezTo>
                    <a:pt x="77" y="62"/>
                    <a:pt x="77" y="61"/>
                    <a:pt x="76" y="61"/>
                  </a:cubicBezTo>
                  <a:cubicBezTo>
                    <a:pt x="76" y="61"/>
                    <a:pt x="72" y="62"/>
                    <a:pt x="71" y="63"/>
                  </a:cubicBezTo>
                  <a:cubicBezTo>
                    <a:pt x="70" y="64"/>
                    <a:pt x="69" y="64"/>
                    <a:pt x="69" y="64"/>
                  </a:cubicBezTo>
                  <a:cubicBezTo>
                    <a:pt x="69" y="65"/>
                    <a:pt x="67" y="65"/>
                    <a:pt x="66" y="65"/>
                  </a:cubicBezTo>
                  <a:cubicBezTo>
                    <a:pt x="66" y="65"/>
                    <a:pt x="66" y="67"/>
                    <a:pt x="66" y="67"/>
                  </a:cubicBezTo>
                  <a:cubicBezTo>
                    <a:pt x="66" y="68"/>
                    <a:pt x="63" y="68"/>
                    <a:pt x="62" y="68"/>
                  </a:cubicBezTo>
                  <a:cubicBezTo>
                    <a:pt x="61" y="68"/>
                    <a:pt x="61" y="66"/>
                    <a:pt x="60" y="66"/>
                  </a:cubicBezTo>
                  <a:cubicBezTo>
                    <a:pt x="59" y="66"/>
                    <a:pt x="60" y="65"/>
                    <a:pt x="60" y="65"/>
                  </a:cubicBezTo>
                  <a:cubicBezTo>
                    <a:pt x="60" y="64"/>
                    <a:pt x="61" y="65"/>
                    <a:pt x="62" y="64"/>
                  </a:cubicBezTo>
                  <a:cubicBezTo>
                    <a:pt x="62" y="63"/>
                    <a:pt x="63" y="64"/>
                    <a:pt x="64" y="64"/>
                  </a:cubicBezTo>
                  <a:cubicBezTo>
                    <a:pt x="64" y="64"/>
                    <a:pt x="62" y="63"/>
                    <a:pt x="62" y="62"/>
                  </a:cubicBezTo>
                  <a:cubicBezTo>
                    <a:pt x="62" y="61"/>
                    <a:pt x="60" y="61"/>
                    <a:pt x="59" y="61"/>
                  </a:cubicBezTo>
                  <a:cubicBezTo>
                    <a:pt x="58" y="61"/>
                    <a:pt x="57" y="61"/>
                    <a:pt x="56" y="61"/>
                  </a:cubicBezTo>
                  <a:cubicBezTo>
                    <a:pt x="56" y="60"/>
                    <a:pt x="56" y="61"/>
                    <a:pt x="57" y="61"/>
                  </a:cubicBezTo>
                  <a:cubicBezTo>
                    <a:pt x="58" y="62"/>
                    <a:pt x="57" y="63"/>
                    <a:pt x="58" y="63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6" y="67"/>
                    <a:pt x="56" y="67"/>
                    <a:pt x="57" y="66"/>
                  </a:cubicBezTo>
                  <a:cubicBezTo>
                    <a:pt x="58" y="66"/>
                    <a:pt x="58" y="68"/>
                    <a:pt x="58" y="69"/>
                  </a:cubicBezTo>
                  <a:cubicBezTo>
                    <a:pt x="58" y="69"/>
                    <a:pt x="58" y="70"/>
                    <a:pt x="58" y="70"/>
                  </a:cubicBezTo>
                  <a:cubicBezTo>
                    <a:pt x="58" y="71"/>
                    <a:pt x="57" y="70"/>
                    <a:pt x="57" y="70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6" y="69"/>
                    <a:pt x="54" y="69"/>
                    <a:pt x="53" y="69"/>
                  </a:cubicBezTo>
                  <a:cubicBezTo>
                    <a:pt x="53" y="69"/>
                    <a:pt x="52" y="69"/>
                    <a:pt x="52" y="70"/>
                  </a:cubicBezTo>
                  <a:cubicBezTo>
                    <a:pt x="52" y="70"/>
                    <a:pt x="51" y="71"/>
                    <a:pt x="50" y="71"/>
                  </a:cubicBezTo>
                  <a:cubicBezTo>
                    <a:pt x="49" y="71"/>
                    <a:pt x="48" y="72"/>
                    <a:pt x="48" y="72"/>
                  </a:cubicBezTo>
                  <a:cubicBezTo>
                    <a:pt x="47" y="73"/>
                    <a:pt x="47" y="74"/>
                    <a:pt x="48" y="74"/>
                  </a:cubicBezTo>
                  <a:cubicBezTo>
                    <a:pt x="49" y="75"/>
                    <a:pt x="49" y="76"/>
                    <a:pt x="49" y="76"/>
                  </a:cubicBezTo>
                  <a:cubicBezTo>
                    <a:pt x="49" y="77"/>
                    <a:pt x="46" y="77"/>
                    <a:pt x="46" y="76"/>
                  </a:cubicBezTo>
                  <a:cubicBezTo>
                    <a:pt x="46" y="76"/>
                    <a:pt x="44" y="75"/>
                    <a:pt x="44" y="76"/>
                  </a:cubicBezTo>
                  <a:cubicBezTo>
                    <a:pt x="43" y="76"/>
                    <a:pt x="42" y="74"/>
                    <a:pt x="41" y="74"/>
                  </a:cubicBezTo>
                  <a:cubicBezTo>
                    <a:pt x="40" y="74"/>
                    <a:pt x="40" y="75"/>
                    <a:pt x="40" y="75"/>
                  </a:cubicBezTo>
                  <a:cubicBezTo>
                    <a:pt x="39" y="76"/>
                    <a:pt x="40" y="76"/>
                    <a:pt x="40" y="77"/>
                  </a:cubicBezTo>
                  <a:cubicBezTo>
                    <a:pt x="41" y="77"/>
                    <a:pt x="42" y="77"/>
                    <a:pt x="43" y="77"/>
                  </a:cubicBezTo>
                  <a:cubicBezTo>
                    <a:pt x="43" y="77"/>
                    <a:pt x="43" y="78"/>
                    <a:pt x="43" y="79"/>
                  </a:cubicBezTo>
                  <a:cubicBezTo>
                    <a:pt x="43" y="79"/>
                    <a:pt x="41" y="80"/>
                    <a:pt x="41" y="79"/>
                  </a:cubicBezTo>
                  <a:cubicBezTo>
                    <a:pt x="41" y="79"/>
                    <a:pt x="39" y="79"/>
                    <a:pt x="39" y="79"/>
                  </a:cubicBezTo>
                  <a:cubicBezTo>
                    <a:pt x="39" y="78"/>
                    <a:pt x="38" y="77"/>
                    <a:pt x="37" y="77"/>
                  </a:cubicBezTo>
                  <a:cubicBezTo>
                    <a:pt x="36" y="77"/>
                    <a:pt x="36" y="77"/>
                    <a:pt x="36" y="76"/>
                  </a:cubicBezTo>
                  <a:cubicBezTo>
                    <a:pt x="36" y="75"/>
                    <a:pt x="35" y="75"/>
                    <a:pt x="35" y="74"/>
                  </a:cubicBezTo>
                  <a:cubicBezTo>
                    <a:pt x="35" y="74"/>
                    <a:pt x="35" y="73"/>
                    <a:pt x="35" y="73"/>
                  </a:cubicBezTo>
                  <a:cubicBezTo>
                    <a:pt x="36" y="72"/>
                    <a:pt x="35" y="72"/>
                    <a:pt x="36" y="71"/>
                  </a:cubicBezTo>
                  <a:cubicBezTo>
                    <a:pt x="36" y="71"/>
                    <a:pt x="35" y="70"/>
                    <a:pt x="34" y="70"/>
                  </a:cubicBezTo>
                  <a:cubicBezTo>
                    <a:pt x="33" y="70"/>
                    <a:pt x="33" y="69"/>
                    <a:pt x="32" y="69"/>
                  </a:cubicBezTo>
                  <a:cubicBezTo>
                    <a:pt x="32" y="69"/>
                    <a:pt x="30" y="68"/>
                    <a:pt x="30" y="67"/>
                  </a:cubicBezTo>
                  <a:cubicBezTo>
                    <a:pt x="30" y="67"/>
                    <a:pt x="29" y="66"/>
                    <a:pt x="29" y="66"/>
                  </a:cubicBezTo>
                  <a:cubicBezTo>
                    <a:pt x="30" y="66"/>
                    <a:pt x="30" y="66"/>
                    <a:pt x="31" y="67"/>
                  </a:cubicBezTo>
                  <a:cubicBezTo>
                    <a:pt x="32" y="68"/>
                    <a:pt x="33" y="68"/>
                    <a:pt x="34" y="68"/>
                  </a:cubicBezTo>
                  <a:cubicBezTo>
                    <a:pt x="36" y="69"/>
                    <a:pt x="37" y="69"/>
                    <a:pt x="38" y="70"/>
                  </a:cubicBezTo>
                  <a:cubicBezTo>
                    <a:pt x="40" y="70"/>
                    <a:pt x="41" y="70"/>
                    <a:pt x="44" y="71"/>
                  </a:cubicBezTo>
                  <a:cubicBezTo>
                    <a:pt x="46" y="71"/>
                    <a:pt x="50" y="68"/>
                    <a:pt x="51" y="68"/>
                  </a:cubicBezTo>
                  <a:cubicBezTo>
                    <a:pt x="51" y="67"/>
                    <a:pt x="50" y="65"/>
                    <a:pt x="50" y="65"/>
                  </a:cubicBezTo>
                  <a:cubicBezTo>
                    <a:pt x="50" y="64"/>
                    <a:pt x="49" y="64"/>
                    <a:pt x="49" y="64"/>
                  </a:cubicBezTo>
                  <a:cubicBezTo>
                    <a:pt x="49" y="63"/>
                    <a:pt x="48" y="63"/>
                    <a:pt x="47" y="63"/>
                  </a:cubicBezTo>
                  <a:cubicBezTo>
                    <a:pt x="46" y="63"/>
                    <a:pt x="46" y="61"/>
                    <a:pt x="45" y="62"/>
                  </a:cubicBezTo>
                  <a:cubicBezTo>
                    <a:pt x="44" y="62"/>
                    <a:pt x="44" y="61"/>
                    <a:pt x="42" y="60"/>
                  </a:cubicBezTo>
                  <a:cubicBezTo>
                    <a:pt x="40" y="58"/>
                    <a:pt x="37" y="57"/>
                    <a:pt x="36" y="58"/>
                  </a:cubicBezTo>
                  <a:cubicBezTo>
                    <a:pt x="36" y="58"/>
                    <a:pt x="35" y="58"/>
                    <a:pt x="35" y="58"/>
                  </a:cubicBezTo>
                  <a:cubicBezTo>
                    <a:pt x="35" y="57"/>
                    <a:pt x="34" y="57"/>
                    <a:pt x="33" y="58"/>
                  </a:cubicBezTo>
                  <a:cubicBezTo>
                    <a:pt x="33" y="58"/>
                    <a:pt x="32" y="57"/>
                    <a:pt x="31" y="57"/>
                  </a:cubicBezTo>
                  <a:cubicBezTo>
                    <a:pt x="30" y="58"/>
                    <a:pt x="30" y="57"/>
                    <a:pt x="30" y="57"/>
                  </a:cubicBezTo>
                  <a:cubicBezTo>
                    <a:pt x="30" y="56"/>
                    <a:pt x="32" y="57"/>
                    <a:pt x="32" y="56"/>
                  </a:cubicBezTo>
                  <a:cubicBezTo>
                    <a:pt x="32" y="56"/>
                    <a:pt x="31" y="56"/>
                    <a:pt x="30" y="55"/>
                  </a:cubicBezTo>
                  <a:cubicBezTo>
                    <a:pt x="29" y="55"/>
                    <a:pt x="29" y="55"/>
                    <a:pt x="29" y="56"/>
                  </a:cubicBezTo>
                  <a:cubicBezTo>
                    <a:pt x="28" y="56"/>
                    <a:pt x="28" y="56"/>
                    <a:pt x="2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6"/>
                    <a:pt x="26" y="57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3" y="57"/>
                    <a:pt x="22" y="58"/>
                    <a:pt x="22" y="59"/>
                  </a:cubicBezTo>
                  <a:cubicBezTo>
                    <a:pt x="22" y="59"/>
                    <a:pt x="21" y="59"/>
                    <a:pt x="21" y="59"/>
                  </a:cubicBezTo>
                  <a:cubicBezTo>
                    <a:pt x="21" y="60"/>
                    <a:pt x="21" y="60"/>
                    <a:pt x="21" y="61"/>
                  </a:cubicBezTo>
                  <a:cubicBezTo>
                    <a:pt x="21" y="61"/>
                    <a:pt x="21" y="61"/>
                    <a:pt x="21" y="62"/>
                  </a:cubicBezTo>
                  <a:cubicBezTo>
                    <a:pt x="22" y="63"/>
                    <a:pt x="22" y="63"/>
                    <a:pt x="23" y="63"/>
                  </a:cubicBezTo>
                  <a:cubicBezTo>
                    <a:pt x="23" y="63"/>
                    <a:pt x="24" y="64"/>
                    <a:pt x="24" y="64"/>
                  </a:cubicBezTo>
                  <a:cubicBezTo>
                    <a:pt x="24" y="65"/>
                    <a:pt x="23" y="66"/>
                    <a:pt x="23" y="66"/>
                  </a:cubicBezTo>
                  <a:cubicBezTo>
                    <a:pt x="23" y="66"/>
                    <a:pt x="22" y="67"/>
                    <a:pt x="22" y="68"/>
                  </a:cubicBezTo>
                  <a:cubicBezTo>
                    <a:pt x="23" y="68"/>
                    <a:pt x="24" y="70"/>
                    <a:pt x="25" y="71"/>
                  </a:cubicBezTo>
                  <a:cubicBezTo>
                    <a:pt x="25" y="72"/>
                    <a:pt x="24" y="72"/>
                    <a:pt x="24" y="72"/>
                  </a:cubicBezTo>
                  <a:cubicBezTo>
                    <a:pt x="23" y="73"/>
                    <a:pt x="24" y="74"/>
                    <a:pt x="24" y="74"/>
                  </a:cubicBezTo>
                  <a:cubicBezTo>
                    <a:pt x="24" y="75"/>
                    <a:pt x="23" y="75"/>
                    <a:pt x="24" y="75"/>
                  </a:cubicBezTo>
                  <a:cubicBezTo>
                    <a:pt x="24" y="75"/>
                    <a:pt x="25" y="75"/>
                    <a:pt x="25" y="76"/>
                  </a:cubicBezTo>
                  <a:cubicBezTo>
                    <a:pt x="25" y="76"/>
                    <a:pt x="24" y="76"/>
                    <a:pt x="24" y="77"/>
                  </a:cubicBezTo>
                  <a:cubicBezTo>
                    <a:pt x="25" y="77"/>
                    <a:pt x="26" y="77"/>
                    <a:pt x="26" y="78"/>
                  </a:cubicBezTo>
                  <a:cubicBezTo>
                    <a:pt x="26" y="79"/>
                    <a:pt x="24" y="79"/>
                    <a:pt x="24" y="79"/>
                  </a:cubicBezTo>
                  <a:cubicBezTo>
                    <a:pt x="24" y="80"/>
                    <a:pt x="26" y="81"/>
                    <a:pt x="27" y="82"/>
                  </a:cubicBezTo>
                  <a:cubicBezTo>
                    <a:pt x="28" y="83"/>
                    <a:pt x="28" y="83"/>
                    <a:pt x="28" y="84"/>
                  </a:cubicBezTo>
                  <a:cubicBezTo>
                    <a:pt x="27" y="85"/>
                    <a:pt x="25" y="86"/>
                    <a:pt x="24" y="87"/>
                  </a:cubicBezTo>
                  <a:cubicBezTo>
                    <a:pt x="24" y="88"/>
                    <a:pt x="22" y="89"/>
                    <a:pt x="21" y="90"/>
                  </a:cubicBezTo>
                  <a:cubicBezTo>
                    <a:pt x="20" y="90"/>
                    <a:pt x="20" y="91"/>
                    <a:pt x="20" y="91"/>
                  </a:cubicBezTo>
                  <a:cubicBezTo>
                    <a:pt x="20" y="91"/>
                    <a:pt x="20" y="91"/>
                    <a:pt x="21" y="91"/>
                  </a:cubicBezTo>
                  <a:cubicBezTo>
                    <a:pt x="21" y="90"/>
                    <a:pt x="22" y="92"/>
                    <a:pt x="22" y="92"/>
                  </a:cubicBezTo>
                  <a:cubicBezTo>
                    <a:pt x="23" y="93"/>
                    <a:pt x="24" y="92"/>
                    <a:pt x="24" y="93"/>
                  </a:cubicBezTo>
                  <a:cubicBezTo>
                    <a:pt x="24" y="93"/>
                    <a:pt x="24" y="93"/>
                    <a:pt x="23" y="93"/>
                  </a:cubicBezTo>
                  <a:cubicBezTo>
                    <a:pt x="22" y="93"/>
                    <a:pt x="22" y="93"/>
                    <a:pt x="21" y="94"/>
                  </a:cubicBezTo>
                  <a:cubicBezTo>
                    <a:pt x="20" y="94"/>
                    <a:pt x="20" y="94"/>
                    <a:pt x="20" y="95"/>
                  </a:cubicBezTo>
                  <a:cubicBezTo>
                    <a:pt x="20" y="95"/>
                    <a:pt x="19" y="96"/>
                    <a:pt x="19" y="96"/>
                  </a:cubicBezTo>
                  <a:cubicBezTo>
                    <a:pt x="19" y="97"/>
                    <a:pt x="18" y="97"/>
                    <a:pt x="18" y="97"/>
                  </a:cubicBezTo>
                  <a:cubicBezTo>
                    <a:pt x="18" y="98"/>
                    <a:pt x="18" y="98"/>
                    <a:pt x="19" y="99"/>
                  </a:cubicBezTo>
                  <a:cubicBezTo>
                    <a:pt x="19" y="99"/>
                    <a:pt x="19" y="99"/>
                    <a:pt x="19" y="100"/>
                  </a:cubicBezTo>
                  <a:cubicBezTo>
                    <a:pt x="19" y="100"/>
                    <a:pt x="19" y="100"/>
                    <a:pt x="18" y="101"/>
                  </a:cubicBezTo>
                  <a:cubicBezTo>
                    <a:pt x="18" y="101"/>
                    <a:pt x="18" y="102"/>
                    <a:pt x="19" y="102"/>
                  </a:cubicBezTo>
                  <a:cubicBezTo>
                    <a:pt x="19" y="102"/>
                    <a:pt x="19" y="103"/>
                    <a:pt x="19" y="103"/>
                  </a:cubicBezTo>
                  <a:cubicBezTo>
                    <a:pt x="19" y="104"/>
                    <a:pt x="19" y="104"/>
                    <a:pt x="20" y="105"/>
                  </a:cubicBezTo>
                  <a:cubicBezTo>
                    <a:pt x="20" y="105"/>
                    <a:pt x="20" y="106"/>
                    <a:pt x="20" y="106"/>
                  </a:cubicBezTo>
                  <a:cubicBezTo>
                    <a:pt x="21" y="106"/>
                    <a:pt x="21" y="107"/>
                    <a:pt x="22" y="107"/>
                  </a:cubicBezTo>
                  <a:cubicBezTo>
                    <a:pt x="22" y="106"/>
                    <a:pt x="23" y="107"/>
                    <a:pt x="23" y="107"/>
                  </a:cubicBezTo>
                  <a:cubicBezTo>
                    <a:pt x="23" y="108"/>
                    <a:pt x="23" y="107"/>
                    <a:pt x="24" y="107"/>
                  </a:cubicBezTo>
                  <a:cubicBezTo>
                    <a:pt x="25" y="107"/>
                    <a:pt x="26" y="108"/>
                    <a:pt x="26" y="108"/>
                  </a:cubicBezTo>
                  <a:cubicBezTo>
                    <a:pt x="26" y="108"/>
                    <a:pt x="26" y="109"/>
                    <a:pt x="26" y="109"/>
                  </a:cubicBezTo>
                  <a:cubicBezTo>
                    <a:pt x="26" y="110"/>
                    <a:pt x="26" y="111"/>
                    <a:pt x="27" y="111"/>
                  </a:cubicBezTo>
                  <a:cubicBezTo>
                    <a:pt x="27" y="111"/>
                    <a:pt x="27" y="112"/>
                    <a:pt x="28" y="112"/>
                  </a:cubicBezTo>
                  <a:cubicBezTo>
                    <a:pt x="28" y="113"/>
                    <a:pt x="29" y="114"/>
                    <a:pt x="29" y="114"/>
                  </a:cubicBezTo>
                  <a:cubicBezTo>
                    <a:pt x="29" y="114"/>
                    <a:pt x="30" y="114"/>
                    <a:pt x="30" y="115"/>
                  </a:cubicBezTo>
                  <a:cubicBezTo>
                    <a:pt x="30" y="115"/>
                    <a:pt x="30" y="116"/>
                    <a:pt x="29" y="116"/>
                  </a:cubicBezTo>
                  <a:cubicBezTo>
                    <a:pt x="29" y="116"/>
                    <a:pt x="28" y="115"/>
                    <a:pt x="28" y="116"/>
                  </a:cubicBezTo>
                  <a:cubicBezTo>
                    <a:pt x="27" y="116"/>
                    <a:pt x="28" y="117"/>
                    <a:pt x="28" y="118"/>
                  </a:cubicBezTo>
                  <a:cubicBezTo>
                    <a:pt x="28" y="119"/>
                    <a:pt x="28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30" y="118"/>
                    <a:pt x="31" y="119"/>
                    <a:pt x="31" y="119"/>
                  </a:cubicBezTo>
                  <a:cubicBezTo>
                    <a:pt x="32" y="118"/>
                    <a:pt x="33" y="118"/>
                    <a:pt x="33" y="119"/>
                  </a:cubicBezTo>
                  <a:cubicBezTo>
                    <a:pt x="34" y="119"/>
                    <a:pt x="34" y="120"/>
                    <a:pt x="34" y="120"/>
                  </a:cubicBezTo>
                  <a:cubicBezTo>
                    <a:pt x="33" y="121"/>
                    <a:pt x="34" y="121"/>
                    <a:pt x="34" y="122"/>
                  </a:cubicBezTo>
                  <a:cubicBezTo>
                    <a:pt x="34" y="122"/>
                    <a:pt x="36" y="122"/>
                    <a:pt x="36" y="122"/>
                  </a:cubicBezTo>
                  <a:cubicBezTo>
                    <a:pt x="36" y="122"/>
                    <a:pt x="37" y="123"/>
                    <a:pt x="37" y="124"/>
                  </a:cubicBezTo>
                  <a:cubicBezTo>
                    <a:pt x="37" y="125"/>
                    <a:pt x="37" y="125"/>
                    <a:pt x="38" y="124"/>
                  </a:cubicBezTo>
                  <a:cubicBezTo>
                    <a:pt x="38" y="124"/>
                    <a:pt x="39" y="125"/>
                    <a:pt x="39" y="125"/>
                  </a:cubicBezTo>
                  <a:cubicBezTo>
                    <a:pt x="39" y="125"/>
                    <a:pt x="40" y="125"/>
                    <a:pt x="40" y="125"/>
                  </a:cubicBezTo>
                  <a:cubicBezTo>
                    <a:pt x="41" y="125"/>
                    <a:pt x="41" y="124"/>
                    <a:pt x="41" y="125"/>
                  </a:cubicBezTo>
                  <a:cubicBezTo>
                    <a:pt x="42" y="125"/>
                    <a:pt x="42" y="126"/>
                    <a:pt x="42" y="126"/>
                  </a:cubicBezTo>
                  <a:cubicBezTo>
                    <a:pt x="42" y="126"/>
                    <a:pt x="44" y="126"/>
                    <a:pt x="44" y="126"/>
                  </a:cubicBezTo>
                  <a:cubicBezTo>
                    <a:pt x="45" y="127"/>
                    <a:pt x="46" y="126"/>
                    <a:pt x="46" y="127"/>
                  </a:cubicBezTo>
                  <a:cubicBezTo>
                    <a:pt x="47" y="127"/>
                    <a:pt x="48" y="127"/>
                    <a:pt x="48" y="128"/>
                  </a:cubicBezTo>
                  <a:cubicBezTo>
                    <a:pt x="48" y="128"/>
                    <a:pt x="47" y="128"/>
                    <a:pt x="47" y="129"/>
                  </a:cubicBezTo>
                  <a:cubicBezTo>
                    <a:pt x="47" y="129"/>
                    <a:pt x="48" y="129"/>
                    <a:pt x="48" y="129"/>
                  </a:cubicBezTo>
                  <a:cubicBezTo>
                    <a:pt x="48" y="130"/>
                    <a:pt x="47" y="130"/>
                    <a:pt x="47" y="130"/>
                  </a:cubicBezTo>
                  <a:cubicBezTo>
                    <a:pt x="47" y="130"/>
                    <a:pt x="47" y="130"/>
                    <a:pt x="47" y="131"/>
                  </a:cubicBezTo>
                  <a:cubicBezTo>
                    <a:pt x="47" y="131"/>
                    <a:pt x="47" y="132"/>
                    <a:pt x="47" y="132"/>
                  </a:cubicBezTo>
                  <a:cubicBezTo>
                    <a:pt x="47" y="132"/>
                    <a:pt x="45" y="132"/>
                    <a:pt x="45" y="132"/>
                  </a:cubicBezTo>
                  <a:cubicBezTo>
                    <a:pt x="45" y="132"/>
                    <a:pt x="43" y="133"/>
                    <a:pt x="43" y="133"/>
                  </a:cubicBezTo>
                  <a:cubicBezTo>
                    <a:pt x="43" y="133"/>
                    <a:pt x="43" y="134"/>
                    <a:pt x="43" y="134"/>
                  </a:cubicBezTo>
                  <a:cubicBezTo>
                    <a:pt x="44" y="134"/>
                    <a:pt x="45" y="134"/>
                    <a:pt x="45" y="134"/>
                  </a:cubicBezTo>
                  <a:cubicBezTo>
                    <a:pt x="46" y="135"/>
                    <a:pt x="43" y="136"/>
                    <a:pt x="43" y="136"/>
                  </a:cubicBezTo>
                  <a:cubicBezTo>
                    <a:pt x="42" y="136"/>
                    <a:pt x="43" y="137"/>
                    <a:pt x="43" y="137"/>
                  </a:cubicBezTo>
                  <a:cubicBezTo>
                    <a:pt x="43" y="138"/>
                    <a:pt x="42" y="138"/>
                    <a:pt x="42" y="139"/>
                  </a:cubicBezTo>
                  <a:cubicBezTo>
                    <a:pt x="42" y="140"/>
                    <a:pt x="42" y="140"/>
                    <a:pt x="41" y="140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41" y="140"/>
                    <a:pt x="41" y="141"/>
                    <a:pt x="42" y="142"/>
                  </a:cubicBezTo>
                  <a:cubicBezTo>
                    <a:pt x="43" y="142"/>
                    <a:pt x="45" y="143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5"/>
                    <a:pt x="48" y="145"/>
                    <a:pt x="48" y="145"/>
                  </a:cubicBezTo>
                  <a:cubicBezTo>
                    <a:pt x="49" y="145"/>
                    <a:pt x="50" y="145"/>
                    <a:pt x="51" y="146"/>
                  </a:cubicBezTo>
                  <a:cubicBezTo>
                    <a:pt x="51" y="146"/>
                    <a:pt x="54" y="146"/>
                    <a:pt x="54" y="146"/>
                  </a:cubicBezTo>
                  <a:cubicBezTo>
                    <a:pt x="55" y="146"/>
                    <a:pt x="55" y="147"/>
                    <a:pt x="56" y="147"/>
                  </a:cubicBezTo>
                  <a:cubicBezTo>
                    <a:pt x="56" y="147"/>
                    <a:pt x="57" y="148"/>
                    <a:pt x="57" y="148"/>
                  </a:cubicBezTo>
                  <a:cubicBezTo>
                    <a:pt x="58" y="147"/>
                    <a:pt x="59" y="147"/>
                    <a:pt x="59" y="147"/>
                  </a:cubicBezTo>
                  <a:cubicBezTo>
                    <a:pt x="60" y="147"/>
                    <a:pt x="60" y="148"/>
                    <a:pt x="60" y="148"/>
                  </a:cubicBezTo>
                  <a:cubicBezTo>
                    <a:pt x="61" y="148"/>
                    <a:pt x="61" y="149"/>
                    <a:pt x="61" y="149"/>
                  </a:cubicBezTo>
                  <a:cubicBezTo>
                    <a:pt x="61" y="149"/>
                    <a:pt x="62" y="150"/>
                    <a:pt x="63" y="150"/>
                  </a:cubicBezTo>
                  <a:cubicBezTo>
                    <a:pt x="64" y="150"/>
                    <a:pt x="65" y="152"/>
                    <a:pt x="65" y="151"/>
                  </a:cubicBezTo>
                  <a:cubicBezTo>
                    <a:pt x="65" y="151"/>
                    <a:pt x="66" y="152"/>
                    <a:pt x="66" y="151"/>
                  </a:cubicBezTo>
                  <a:cubicBezTo>
                    <a:pt x="66" y="151"/>
                    <a:pt x="67" y="151"/>
                    <a:pt x="67" y="150"/>
                  </a:cubicBezTo>
                  <a:cubicBezTo>
                    <a:pt x="66" y="149"/>
                    <a:pt x="65" y="147"/>
                    <a:pt x="65" y="146"/>
                  </a:cubicBezTo>
                  <a:cubicBezTo>
                    <a:pt x="65" y="145"/>
                    <a:pt x="65" y="144"/>
                    <a:pt x="64" y="143"/>
                  </a:cubicBezTo>
                  <a:cubicBezTo>
                    <a:pt x="62" y="142"/>
                    <a:pt x="64" y="141"/>
                    <a:pt x="65" y="140"/>
                  </a:cubicBezTo>
                  <a:cubicBezTo>
                    <a:pt x="66" y="139"/>
                    <a:pt x="68" y="138"/>
                    <a:pt x="69" y="137"/>
                  </a:cubicBezTo>
                  <a:cubicBezTo>
                    <a:pt x="69" y="137"/>
                    <a:pt x="69" y="137"/>
                    <a:pt x="68" y="137"/>
                  </a:cubicBezTo>
                  <a:cubicBezTo>
                    <a:pt x="68" y="136"/>
                    <a:pt x="67" y="136"/>
                    <a:pt x="68" y="136"/>
                  </a:cubicBezTo>
                  <a:cubicBezTo>
                    <a:pt x="69" y="136"/>
                    <a:pt x="68" y="135"/>
                    <a:pt x="68" y="134"/>
                  </a:cubicBezTo>
                  <a:cubicBezTo>
                    <a:pt x="67" y="133"/>
                    <a:pt x="67" y="133"/>
                    <a:pt x="66" y="133"/>
                  </a:cubicBezTo>
                  <a:cubicBezTo>
                    <a:pt x="66" y="133"/>
                    <a:pt x="65" y="133"/>
                    <a:pt x="65" y="133"/>
                  </a:cubicBezTo>
                  <a:cubicBezTo>
                    <a:pt x="64" y="133"/>
                    <a:pt x="64" y="132"/>
                    <a:pt x="64" y="132"/>
                  </a:cubicBezTo>
                  <a:cubicBezTo>
                    <a:pt x="64" y="131"/>
                    <a:pt x="63" y="131"/>
                    <a:pt x="63" y="131"/>
                  </a:cubicBezTo>
                  <a:cubicBezTo>
                    <a:pt x="63" y="130"/>
                    <a:pt x="63" y="129"/>
                    <a:pt x="63" y="129"/>
                  </a:cubicBezTo>
                  <a:cubicBezTo>
                    <a:pt x="63" y="129"/>
                    <a:pt x="64" y="129"/>
                    <a:pt x="64" y="128"/>
                  </a:cubicBezTo>
                  <a:cubicBezTo>
                    <a:pt x="64" y="128"/>
                    <a:pt x="63" y="128"/>
                    <a:pt x="63" y="127"/>
                  </a:cubicBezTo>
                  <a:cubicBezTo>
                    <a:pt x="64" y="127"/>
                    <a:pt x="65" y="127"/>
                    <a:pt x="65" y="126"/>
                  </a:cubicBezTo>
                  <a:cubicBezTo>
                    <a:pt x="65" y="125"/>
                    <a:pt x="65" y="125"/>
                    <a:pt x="66" y="125"/>
                  </a:cubicBezTo>
                  <a:cubicBezTo>
                    <a:pt x="67" y="126"/>
                    <a:pt x="67" y="127"/>
                    <a:pt x="68" y="127"/>
                  </a:cubicBezTo>
                  <a:cubicBezTo>
                    <a:pt x="69" y="126"/>
                    <a:pt x="68" y="126"/>
                    <a:pt x="68" y="125"/>
                  </a:cubicBezTo>
                  <a:cubicBezTo>
                    <a:pt x="68" y="125"/>
                    <a:pt x="68" y="124"/>
                    <a:pt x="69" y="124"/>
                  </a:cubicBezTo>
                  <a:cubicBezTo>
                    <a:pt x="70" y="124"/>
                    <a:pt x="69" y="123"/>
                    <a:pt x="70" y="123"/>
                  </a:cubicBezTo>
                  <a:cubicBezTo>
                    <a:pt x="71" y="123"/>
                    <a:pt x="72" y="122"/>
                    <a:pt x="72" y="122"/>
                  </a:cubicBezTo>
                  <a:cubicBezTo>
                    <a:pt x="73" y="121"/>
                    <a:pt x="74" y="121"/>
                    <a:pt x="74" y="121"/>
                  </a:cubicBezTo>
                  <a:cubicBezTo>
                    <a:pt x="75" y="121"/>
                    <a:pt x="75" y="122"/>
                    <a:pt x="75" y="121"/>
                  </a:cubicBezTo>
                  <a:cubicBezTo>
                    <a:pt x="76" y="120"/>
                    <a:pt x="77" y="121"/>
                    <a:pt x="77" y="121"/>
                  </a:cubicBezTo>
                  <a:cubicBezTo>
                    <a:pt x="77" y="122"/>
                    <a:pt x="79" y="122"/>
                    <a:pt x="80" y="122"/>
                  </a:cubicBezTo>
                  <a:cubicBezTo>
                    <a:pt x="80" y="122"/>
                    <a:pt x="82" y="123"/>
                    <a:pt x="82" y="124"/>
                  </a:cubicBezTo>
                  <a:cubicBezTo>
                    <a:pt x="82" y="124"/>
                    <a:pt x="82" y="125"/>
                    <a:pt x="82" y="124"/>
                  </a:cubicBezTo>
                  <a:cubicBezTo>
                    <a:pt x="82" y="123"/>
                    <a:pt x="83" y="123"/>
                    <a:pt x="84" y="124"/>
                  </a:cubicBezTo>
                  <a:cubicBezTo>
                    <a:pt x="84" y="124"/>
                    <a:pt x="86" y="124"/>
                    <a:pt x="86" y="124"/>
                  </a:cubicBezTo>
                  <a:cubicBezTo>
                    <a:pt x="86" y="123"/>
                    <a:pt x="87" y="123"/>
                    <a:pt x="88" y="123"/>
                  </a:cubicBezTo>
                  <a:cubicBezTo>
                    <a:pt x="89" y="123"/>
                    <a:pt x="89" y="124"/>
                    <a:pt x="89" y="123"/>
                  </a:cubicBezTo>
                  <a:cubicBezTo>
                    <a:pt x="90" y="122"/>
                    <a:pt x="91" y="123"/>
                    <a:pt x="92" y="123"/>
                  </a:cubicBezTo>
                  <a:cubicBezTo>
                    <a:pt x="92" y="124"/>
                    <a:pt x="93" y="124"/>
                    <a:pt x="93" y="124"/>
                  </a:cubicBezTo>
                  <a:cubicBezTo>
                    <a:pt x="94" y="124"/>
                    <a:pt x="94" y="125"/>
                    <a:pt x="94" y="125"/>
                  </a:cubicBezTo>
                  <a:cubicBezTo>
                    <a:pt x="95" y="124"/>
                    <a:pt x="95" y="123"/>
                    <a:pt x="95" y="123"/>
                  </a:cubicBezTo>
                  <a:cubicBezTo>
                    <a:pt x="96" y="124"/>
                    <a:pt x="96" y="124"/>
                    <a:pt x="97" y="124"/>
                  </a:cubicBezTo>
                  <a:cubicBezTo>
                    <a:pt x="98" y="124"/>
                    <a:pt x="98" y="124"/>
                    <a:pt x="98" y="123"/>
                  </a:cubicBezTo>
                  <a:cubicBezTo>
                    <a:pt x="98" y="123"/>
                    <a:pt x="98" y="122"/>
                    <a:pt x="98" y="122"/>
                  </a:cubicBezTo>
                  <a:cubicBezTo>
                    <a:pt x="97" y="122"/>
                    <a:pt x="97" y="121"/>
                    <a:pt x="96" y="121"/>
                  </a:cubicBezTo>
                  <a:cubicBezTo>
                    <a:pt x="95" y="121"/>
                    <a:pt x="95" y="120"/>
                    <a:pt x="95" y="120"/>
                  </a:cubicBezTo>
                  <a:cubicBezTo>
                    <a:pt x="96" y="120"/>
                    <a:pt x="97" y="119"/>
                    <a:pt x="97" y="119"/>
                  </a:cubicBezTo>
                  <a:cubicBezTo>
                    <a:pt x="97" y="118"/>
                    <a:pt x="96" y="117"/>
                    <a:pt x="97" y="117"/>
                  </a:cubicBezTo>
                  <a:cubicBezTo>
                    <a:pt x="98" y="117"/>
                    <a:pt x="100" y="117"/>
                    <a:pt x="100" y="117"/>
                  </a:cubicBezTo>
                  <a:cubicBezTo>
                    <a:pt x="100" y="116"/>
                    <a:pt x="98" y="116"/>
                    <a:pt x="98" y="116"/>
                  </a:cubicBezTo>
                  <a:cubicBezTo>
                    <a:pt x="97" y="115"/>
                    <a:pt x="97" y="114"/>
                    <a:pt x="98" y="114"/>
                  </a:cubicBezTo>
                  <a:cubicBezTo>
                    <a:pt x="98" y="113"/>
                    <a:pt x="99" y="114"/>
                    <a:pt x="100" y="114"/>
                  </a:cubicBezTo>
                  <a:cubicBezTo>
                    <a:pt x="100" y="113"/>
                    <a:pt x="102" y="114"/>
                    <a:pt x="102" y="113"/>
                  </a:cubicBezTo>
                  <a:cubicBezTo>
                    <a:pt x="103" y="113"/>
                    <a:pt x="105" y="113"/>
                    <a:pt x="106" y="113"/>
                  </a:cubicBezTo>
                  <a:cubicBezTo>
                    <a:pt x="107" y="113"/>
                    <a:pt x="107" y="112"/>
                    <a:pt x="108" y="112"/>
                  </a:cubicBezTo>
                  <a:cubicBezTo>
                    <a:pt x="109" y="112"/>
                    <a:pt x="111" y="111"/>
                    <a:pt x="112" y="111"/>
                  </a:cubicBezTo>
                  <a:cubicBezTo>
                    <a:pt x="112" y="111"/>
                    <a:pt x="115" y="111"/>
                    <a:pt x="115" y="110"/>
                  </a:cubicBezTo>
                  <a:cubicBezTo>
                    <a:pt x="115" y="110"/>
                    <a:pt x="117" y="109"/>
                    <a:pt x="118" y="109"/>
                  </a:cubicBezTo>
                  <a:cubicBezTo>
                    <a:pt x="118" y="110"/>
                    <a:pt x="119" y="110"/>
                    <a:pt x="120" y="110"/>
                  </a:cubicBezTo>
                  <a:cubicBezTo>
                    <a:pt x="120" y="109"/>
                    <a:pt x="121" y="110"/>
                    <a:pt x="121" y="111"/>
                  </a:cubicBezTo>
                  <a:cubicBezTo>
                    <a:pt x="121" y="111"/>
                    <a:pt x="122" y="112"/>
                    <a:pt x="122" y="112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2" y="114"/>
                    <a:pt x="123" y="113"/>
                    <a:pt x="123" y="113"/>
                  </a:cubicBezTo>
                  <a:cubicBezTo>
                    <a:pt x="124" y="112"/>
                    <a:pt x="124" y="113"/>
                    <a:pt x="124" y="113"/>
                  </a:cubicBezTo>
                  <a:cubicBezTo>
                    <a:pt x="124" y="114"/>
                    <a:pt x="125" y="114"/>
                    <a:pt x="125" y="114"/>
                  </a:cubicBezTo>
                  <a:cubicBezTo>
                    <a:pt x="125" y="113"/>
                    <a:pt x="126" y="113"/>
                    <a:pt x="126" y="114"/>
                  </a:cubicBezTo>
                  <a:cubicBezTo>
                    <a:pt x="126" y="114"/>
                    <a:pt x="127" y="113"/>
                    <a:pt x="127" y="114"/>
                  </a:cubicBezTo>
                  <a:cubicBezTo>
                    <a:pt x="127" y="114"/>
                    <a:pt x="126" y="115"/>
                    <a:pt x="126" y="115"/>
                  </a:cubicBezTo>
                  <a:cubicBezTo>
                    <a:pt x="127" y="116"/>
                    <a:pt x="127" y="115"/>
                    <a:pt x="128" y="115"/>
                  </a:cubicBezTo>
                  <a:cubicBezTo>
                    <a:pt x="129" y="115"/>
                    <a:pt x="130" y="114"/>
                    <a:pt x="131" y="114"/>
                  </a:cubicBezTo>
                  <a:cubicBezTo>
                    <a:pt x="131" y="114"/>
                    <a:pt x="132" y="113"/>
                    <a:pt x="133" y="113"/>
                  </a:cubicBezTo>
                  <a:cubicBezTo>
                    <a:pt x="133" y="112"/>
                    <a:pt x="135" y="113"/>
                    <a:pt x="134" y="113"/>
                  </a:cubicBezTo>
                  <a:cubicBezTo>
                    <a:pt x="134" y="113"/>
                    <a:pt x="133" y="114"/>
                    <a:pt x="135" y="115"/>
                  </a:cubicBezTo>
                  <a:cubicBezTo>
                    <a:pt x="137" y="115"/>
                    <a:pt x="138" y="118"/>
                    <a:pt x="139" y="120"/>
                  </a:cubicBezTo>
                  <a:cubicBezTo>
                    <a:pt x="140" y="121"/>
                    <a:pt x="141" y="124"/>
                    <a:pt x="142" y="124"/>
                  </a:cubicBezTo>
                  <a:cubicBezTo>
                    <a:pt x="142" y="124"/>
                    <a:pt x="142" y="123"/>
                    <a:pt x="143" y="122"/>
                  </a:cubicBezTo>
                  <a:cubicBezTo>
                    <a:pt x="144" y="122"/>
                    <a:pt x="144" y="124"/>
                    <a:pt x="145" y="124"/>
                  </a:cubicBezTo>
                  <a:cubicBezTo>
                    <a:pt x="146" y="124"/>
                    <a:pt x="147" y="124"/>
                    <a:pt x="147" y="124"/>
                  </a:cubicBezTo>
                  <a:cubicBezTo>
                    <a:pt x="148" y="124"/>
                    <a:pt x="149" y="123"/>
                    <a:pt x="149" y="123"/>
                  </a:cubicBezTo>
                  <a:cubicBezTo>
                    <a:pt x="150" y="124"/>
                    <a:pt x="151" y="124"/>
                    <a:pt x="151" y="125"/>
                  </a:cubicBezTo>
                  <a:cubicBezTo>
                    <a:pt x="151" y="126"/>
                    <a:pt x="152" y="126"/>
                    <a:pt x="152" y="126"/>
                  </a:cubicBezTo>
                  <a:cubicBezTo>
                    <a:pt x="153" y="126"/>
                    <a:pt x="153" y="126"/>
                    <a:pt x="153" y="127"/>
                  </a:cubicBezTo>
                  <a:cubicBezTo>
                    <a:pt x="153" y="127"/>
                    <a:pt x="154" y="128"/>
                    <a:pt x="154" y="128"/>
                  </a:cubicBezTo>
                  <a:cubicBezTo>
                    <a:pt x="154" y="128"/>
                    <a:pt x="156" y="127"/>
                    <a:pt x="156" y="127"/>
                  </a:cubicBezTo>
                  <a:cubicBezTo>
                    <a:pt x="156" y="127"/>
                    <a:pt x="157" y="127"/>
                    <a:pt x="157" y="127"/>
                  </a:cubicBezTo>
                  <a:cubicBezTo>
                    <a:pt x="157" y="128"/>
                    <a:pt x="157" y="129"/>
                    <a:pt x="158" y="129"/>
                  </a:cubicBezTo>
                  <a:cubicBezTo>
                    <a:pt x="158" y="129"/>
                    <a:pt x="159" y="129"/>
                    <a:pt x="159" y="129"/>
                  </a:cubicBezTo>
                  <a:cubicBezTo>
                    <a:pt x="159" y="128"/>
                    <a:pt x="160" y="128"/>
                    <a:pt x="161" y="128"/>
                  </a:cubicBezTo>
                  <a:cubicBezTo>
                    <a:pt x="161" y="128"/>
                    <a:pt x="163" y="128"/>
                    <a:pt x="163" y="127"/>
                  </a:cubicBezTo>
                  <a:cubicBezTo>
                    <a:pt x="163" y="126"/>
                    <a:pt x="164" y="126"/>
                    <a:pt x="165" y="126"/>
                  </a:cubicBezTo>
                  <a:cubicBezTo>
                    <a:pt x="165" y="126"/>
                    <a:pt x="166" y="125"/>
                    <a:pt x="166" y="125"/>
                  </a:cubicBezTo>
                  <a:cubicBezTo>
                    <a:pt x="166" y="125"/>
                    <a:pt x="168" y="125"/>
                    <a:pt x="168" y="124"/>
                  </a:cubicBezTo>
                  <a:cubicBezTo>
                    <a:pt x="168" y="124"/>
                    <a:pt x="169" y="124"/>
                    <a:pt x="169" y="124"/>
                  </a:cubicBezTo>
                  <a:cubicBezTo>
                    <a:pt x="170" y="124"/>
                    <a:pt x="172" y="125"/>
                    <a:pt x="173" y="125"/>
                  </a:cubicBezTo>
                  <a:cubicBezTo>
                    <a:pt x="173" y="124"/>
                    <a:pt x="173" y="126"/>
                    <a:pt x="173" y="126"/>
                  </a:cubicBezTo>
                  <a:cubicBezTo>
                    <a:pt x="174" y="126"/>
                    <a:pt x="175" y="127"/>
                    <a:pt x="175" y="127"/>
                  </a:cubicBezTo>
                  <a:cubicBezTo>
                    <a:pt x="176" y="126"/>
                    <a:pt x="176" y="126"/>
                    <a:pt x="177" y="126"/>
                  </a:cubicBezTo>
                  <a:cubicBezTo>
                    <a:pt x="178" y="127"/>
                    <a:pt x="179" y="127"/>
                    <a:pt x="179" y="127"/>
                  </a:cubicBezTo>
                  <a:cubicBezTo>
                    <a:pt x="179" y="126"/>
                    <a:pt x="181" y="126"/>
                    <a:pt x="181" y="126"/>
                  </a:cubicBezTo>
                  <a:cubicBezTo>
                    <a:pt x="181" y="126"/>
                    <a:pt x="181" y="125"/>
                    <a:pt x="181" y="125"/>
                  </a:cubicBezTo>
                  <a:cubicBezTo>
                    <a:pt x="180" y="124"/>
                    <a:pt x="180" y="123"/>
                    <a:pt x="180" y="123"/>
                  </a:cubicBezTo>
                  <a:cubicBezTo>
                    <a:pt x="180" y="122"/>
                    <a:pt x="181" y="122"/>
                    <a:pt x="181" y="122"/>
                  </a:cubicBezTo>
                  <a:cubicBezTo>
                    <a:pt x="181" y="121"/>
                    <a:pt x="182" y="121"/>
                    <a:pt x="182" y="121"/>
                  </a:cubicBezTo>
                  <a:cubicBezTo>
                    <a:pt x="182" y="120"/>
                    <a:pt x="182" y="120"/>
                    <a:pt x="183" y="120"/>
                  </a:cubicBezTo>
                  <a:cubicBezTo>
                    <a:pt x="183" y="120"/>
                    <a:pt x="184" y="120"/>
                    <a:pt x="185" y="121"/>
                  </a:cubicBezTo>
                  <a:cubicBezTo>
                    <a:pt x="185" y="121"/>
                    <a:pt x="186" y="121"/>
                    <a:pt x="186" y="121"/>
                  </a:cubicBezTo>
                  <a:cubicBezTo>
                    <a:pt x="187" y="121"/>
                    <a:pt x="187" y="121"/>
                    <a:pt x="188" y="122"/>
                  </a:cubicBezTo>
                  <a:cubicBezTo>
                    <a:pt x="188" y="122"/>
                    <a:pt x="190" y="122"/>
                    <a:pt x="190" y="122"/>
                  </a:cubicBezTo>
                  <a:cubicBezTo>
                    <a:pt x="190" y="123"/>
                    <a:pt x="190" y="124"/>
                    <a:pt x="190" y="124"/>
                  </a:cubicBezTo>
                  <a:cubicBezTo>
                    <a:pt x="191" y="125"/>
                    <a:pt x="192" y="126"/>
                    <a:pt x="192" y="125"/>
                  </a:cubicBezTo>
                  <a:cubicBezTo>
                    <a:pt x="192" y="125"/>
                    <a:pt x="193" y="126"/>
                    <a:pt x="194" y="126"/>
                  </a:cubicBezTo>
                  <a:cubicBezTo>
                    <a:pt x="194" y="126"/>
                    <a:pt x="195" y="125"/>
                    <a:pt x="196" y="125"/>
                  </a:cubicBezTo>
                  <a:cubicBezTo>
                    <a:pt x="196" y="125"/>
                    <a:pt x="197" y="125"/>
                    <a:pt x="198" y="125"/>
                  </a:cubicBezTo>
                  <a:cubicBezTo>
                    <a:pt x="198" y="125"/>
                    <a:pt x="200" y="126"/>
                    <a:pt x="200" y="125"/>
                  </a:cubicBezTo>
                  <a:cubicBezTo>
                    <a:pt x="200" y="125"/>
                    <a:pt x="201" y="126"/>
                    <a:pt x="202" y="126"/>
                  </a:cubicBezTo>
                  <a:cubicBezTo>
                    <a:pt x="202" y="126"/>
                    <a:pt x="204" y="126"/>
                    <a:pt x="204" y="127"/>
                  </a:cubicBezTo>
                  <a:cubicBezTo>
                    <a:pt x="204" y="127"/>
                    <a:pt x="204" y="128"/>
                    <a:pt x="205" y="128"/>
                  </a:cubicBezTo>
                  <a:cubicBezTo>
                    <a:pt x="205" y="129"/>
                    <a:pt x="207" y="128"/>
                    <a:pt x="208" y="129"/>
                  </a:cubicBezTo>
                  <a:cubicBezTo>
                    <a:pt x="208" y="129"/>
                    <a:pt x="211" y="129"/>
                    <a:pt x="211" y="129"/>
                  </a:cubicBezTo>
                  <a:cubicBezTo>
                    <a:pt x="211" y="128"/>
                    <a:pt x="213" y="128"/>
                    <a:pt x="214" y="128"/>
                  </a:cubicBezTo>
                  <a:cubicBezTo>
                    <a:pt x="214" y="128"/>
                    <a:pt x="216" y="128"/>
                    <a:pt x="216" y="127"/>
                  </a:cubicBezTo>
                  <a:cubicBezTo>
                    <a:pt x="216" y="127"/>
                    <a:pt x="217" y="126"/>
                    <a:pt x="218" y="126"/>
                  </a:cubicBezTo>
                  <a:cubicBezTo>
                    <a:pt x="218" y="126"/>
                    <a:pt x="220" y="126"/>
                    <a:pt x="220" y="126"/>
                  </a:cubicBezTo>
                  <a:cubicBezTo>
                    <a:pt x="221" y="127"/>
                    <a:pt x="222" y="127"/>
                    <a:pt x="222" y="127"/>
                  </a:cubicBezTo>
                  <a:cubicBezTo>
                    <a:pt x="223" y="126"/>
                    <a:pt x="224" y="127"/>
                    <a:pt x="225" y="127"/>
                  </a:cubicBezTo>
                  <a:cubicBezTo>
                    <a:pt x="225" y="128"/>
                    <a:pt x="226" y="128"/>
                    <a:pt x="227" y="128"/>
                  </a:cubicBezTo>
                  <a:cubicBezTo>
                    <a:pt x="227" y="128"/>
                    <a:pt x="229" y="127"/>
                    <a:pt x="229" y="127"/>
                  </a:cubicBezTo>
                  <a:cubicBezTo>
                    <a:pt x="230" y="126"/>
                    <a:pt x="230" y="126"/>
                    <a:pt x="230" y="126"/>
                  </a:cubicBezTo>
                  <a:cubicBezTo>
                    <a:pt x="230" y="125"/>
                    <a:pt x="231" y="124"/>
                    <a:pt x="231" y="123"/>
                  </a:cubicBezTo>
                  <a:cubicBezTo>
                    <a:pt x="231" y="123"/>
                    <a:pt x="232" y="121"/>
                    <a:pt x="233" y="121"/>
                  </a:cubicBezTo>
                  <a:cubicBezTo>
                    <a:pt x="233" y="121"/>
                    <a:pt x="234" y="120"/>
                    <a:pt x="234" y="120"/>
                  </a:cubicBezTo>
                  <a:cubicBezTo>
                    <a:pt x="234" y="119"/>
                    <a:pt x="233" y="118"/>
                    <a:pt x="233" y="118"/>
                  </a:cubicBezTo>
                  <a:cubicBezTo>
                    <a:pt x="233" y="118"/>
                    <a:pt x="232" y="118"/>
                    <a:pt x="233" y="117"/>
                  </a:cubicBezTo>
                  <a:cubicBezTo>
                    <a:pt x="234" y="116"/>
                    <a:pt x="235" y="116"/>
                    <a:pt x="236" y="116"/>
                  </a:cubicBezTo>
                  <a:cubicBezTo>
                    <a:pt x="236" y="116"/>
                    <a:pt x="238" y="115"/>
                    <a:pt x="239" y="116"/>
                  </a:cubicBezTo>
                  <a:cubicBezTo>
                    <a:pt x="240" y="116"/>
                    <a:pt x="241" y="115"/>
                    <a:pt x="242" y="116"/>
                  </a:cubicBezTo>
                  <a:cubicBezTo>
                    <a:pt x="243" y="117"/>
                    <a:pt x="244" y="116"/>
                    <a:pt x="245" y="117"/>
                  </a:cubicBezTo>
                  <a:cubicBezTo>
                    <a:pt x="245" y="117"/>
                    <a:pt x="246" y="118"/>
                    <a:pt x="246" y="119"/>
                  </a:cubicBezTo>
                  <a:cubicBezTo>
                    <a:pt x="246" y="119"/>
                    <a:pt x="247" y="119"/>
                    <a:pt x="247" y="121"/>
                  </a:cubicBezTo>
                  <a:cubicBezTo>
                    <a:pt x="248" y="122"/>
                    <a:pt x="248" y="123"/>
                    <a:pt x="249" y="123"/>
                  </a:cubicBezTo>
                  <a:cubicBezTo>
                    <a:pt x="249" y="124"/>
                    <a:pt x="250" y="126"/>
                    <a:pt x="250" y="126"/>
                  </a:cubicBezTo>
                  <a:cubicBezTo>
                    <a:pt x="250" y="127"/>
                    <a:pt x="249" y="127"/>
                    <a:pt x="251" y="128"/>
                  </a:cubicBezTo>
                  <a:cubicBezTo>
                    <a:pt x="252" y="128"/>
                    <a:pt x="253" y="129"/>
                    <a:pt x="253" y="128"/>
                  </a:cubicBezTo>
                  <a:cubicBezTo>
                    <a:pt x="253" y="128"/>
                    <a:pt x="255" y="129"/>
                    <a:pt x="255" y="129"/>
                  </a:cubicBezTo>
                  <a:cubicBezTo>
                    <a:pt x="256" y="130"/>
                    <a:pt x="257" y="130"/>
                    <a:pt x="257" y="131"/>
                  </a:cubicBezTo>
                  <a:cubicBezTo>
                    <a:pt x="257" y="131"/>
                    <a:pt x="257" y="132"/>
                    <a:pt x="257" y="133"/>
                  </a:cubicBezTo>
                  <a:cubicBezTo>
                    <a:pt x="257" y="133"/>
                    <a:pt x="259" y="134"/>
                    <a:pt x="260" y="133"/>
                  </a:cubicBezTo>
                  <a:cubicBezTo>
                    <a:pt x="261" y="133"/>
                    <a:pt x="261" y="134"/>
                    <a:pt x="262" y="133"/>
                  </a:cubicBezTo>
                  <a:cubicBezTo>
                    <a:pt x="262" y="132"/>
                    <a:pt x="264" y="132"/>
                    <a:pt x="264" y="132"/>
                  </a:cubicBezTo>
                  <a:cubicBezTo>
                    <a:pt x="264" y="132"/>
                    <a:pt x="266" y="131"/>
                    <a:pt x="266" y="133"/>
                  </a:cubicBezTo>
                  <a:cubicBezTo>
                    <a:pt x="266" y="134"/>
                    <a:pt x="267" y="134"/>
                    <a:pt x="266" y="135"/>
                  </a:cubicBezTo>
                  <a:cubicBezTo>
                    <a:pt x="265" y="135"/>
                    <a:pt x="265" y="137"/>
                    <a:pt x="265" y="137"/>
                  </a:cubicBezTo>
                  <a:cubicBezTo>
                    <a:pt x="264" y="138"/>
                    <a:pt x="263" y="138"/>
                    <a:pt x="263" y="139"/>
                  </a:cubicBezTo>
                  <a:cubicBezTo>
                    <a:pt x="263" y="140"/>
                    <a:pt x="262" y="140"/>
                    <a:pt x="262" y="141"/>
                  </a:cubicBezTo>
                  <a:cubicBezTo>
                    <a:pt x="262" y="141"/>
                    <a:pt x="261" y="141"/>
                    <a:pt x="260" y="141"/>
                  </a:cubicBezTo>
                  <a:cubicBezTo>
                    <a:pt x="259" y="140"/>
                    <a:pt x="259" y="142"/>
                    <a:pt x="258" y="142"/>
                  </a:cubicBezTo>
                  <a:cubicBezTo>
                    <a:pt x="258" y="142"/>
                    <a:pt x="258" y="143"/>
                    <a:pt x="258" y="143"/>
                  </a:cubicBezTo>
                  <a:cubicBezTo>
                    <a:pt x="258" y="144"/>
                    <a:pt x="258" y="144"/>
                    <a:pt x="258" y="145"/>
                  </a:cubicBezTo>
                  <a:cubicBezTo>
                    <a:pt x="258" y="146"/>
                    <a:pt x="258" y="147"/>
                    <a:pt x="258" y="147"/>
                  </a:cubicBezTo>
                  <a:cubicBezTo>
                    <a:pt x="259" y="147"/>
                    <a:pt x="260" y="146"/>
                    <a:pt x="260" y="146"/>
                  </a:cubicBezTo>
                  <a:cubicBezTo>
                    <a:pt x="261" y="146"/>
                    <a:pt x="262" y="148"/>
                    <a:pt x="263" y="148"/>
                  </a:cubicBezTo>
                  <a:cubicBezTo>
                    <a:pt x="264" y="148"/>
                    <a:pt x="268" y="145"/>
                    <a:pt x="268" y="145"/>
                  </a:cubicBezTo>
                  <a:cubicBezTo>
                    <a:pt x="268" y="144"/>
                    <a:pt x="271" y="142"/>
                    <a:pt x="272" y="140"/>
                  </a:cubicBezTo>
                  <a:cubicBezTo>
                    <a:pt x="273" y="139"/>
                    <a:pt x="275" y="137"/>
                    <a:pt x="275" y="136"/>
                  </a:cubicBezTo>
                  <a:cubicBezTo>
                    <a:pt x="276" y="135"/>
                    <a:pt x="277" y="133"/>
                    <a:pt x="278" y="132"/>
                  </a:cubicBezTo>
                  <a:cubicBezTo>
                    <a:pt x="278" y="132"/>
                    <a:pt x="278" y="132"/>
                    <a:pt x="279" y="130"/>
                  </a:cubicBezTo>
                  <a:cubicBezTo>
                    <a:pt x="280" y="128"/>
                    <a:pt x="280" y="124"/>
                    <a:pt x="280" y="124"/>
                  </a:cubicBezTo>
                  <a:cubicBezTo>
                    <a:pt x="280" y="124"/>
                    <a:pt x="280" y="123"/>
                    <a:pt x="281" y="123"/>
                  </a:cubicBezTo>
                  <a:cubicBezTo>
                    <a:pt x="281" y="122"/>
                    <a:pt x="281" y="121"/>
                    <a:pt x="282" y="121"/>
                  </a:cubicBezTo>
                  <a:cubicBezTo>
                    <a:pt x="282" y="120"/>
                    <a:pt x="282" y="120"/>
                    <a:pt x="282" y="119"/>
                  </a:cubicBezTo>
                  <a:cubicBezTo>
                    <a:pt x="282" y="119"/>
                    <a:pt x="282" y="118"/>
                    <a:pt x="282" y="118"/>
                  </a:cubicBezTo>
                  <a:cubicBezTo>
                    <a:pt x="282" y="117"/>
                    <a:pt x="282" y="117"/>
                    <a:pt x="282" y="117"/>
                  </a:cubicBezTo>
                  <a:cubicBezTo>
                    <a:pt x="282" y="117"/>
                    <a:pt x="282" y="116"/>
                    <a:pt x="281" y="116"/>
                  </a:cubicBezTo>
                  <a:cubicBezTo>
                    <a:pt x="281" y="116"/>
                    <a:pt x="280" y="115"/>
                    <a:pt x="280" y="115"/>
                  </a:cubicBezTo>
                  <a:cubicBezTo>
                    <a:pt x="280" y="114"/>
                    <a:pt x="279" y="113"/>
                    <a:pt x="278" y="113"/>
                  </a:cubicBezTo>
                  <a:cubicBezTo>
                    <a:pt x="277" y="113"/>
                    <a:pt x="276" y="113"/>
                    <a:pt x="276" y="113"/>
                  </a:cubicBezTo>
                  <a:cubicBezTo>
                    <a:pt x="276" y="114"/>
                    <a:pt x="276" y="114"/>
                    <a:pt x="276" y="114"/>
                  </a:cubicBezTo>
                  <a:cubicBezTo>
                    <a:pt x="275" y="114"/>
                    <a:pt x="275" y="114"/>
                    <a:pt x="275" y="115"/>
                  </a:cubicBezTo>
                  <a:cubicBezTo>
                    <a:pt x="274" y="116"/>
                    <a:pt x="273" y="116"/>
                    <a:pt x="273" y="115"/>
                  </a:cubicBezTo>
                  <a:cubicBezTo>
                    <a:pt x="274" y="114"/>
                    <a:pt x="273" y="114"/>
                    <a:pt x="273" y="114"/>
                  </a:cubicBezTo>
                  <a:cubicBezTo>
                    <a:pt x="273" y="113"/>
                    <a:pt x="274" y="112"/>
                    <a:pt x="273" y="113"/>
                  </a:cubicBezTo>
                  <a:cubicBezTo>
                    <a:pt x="272" y="113"/>
                    <a:pt x="272" y="114"/>
                    <a:pt x="272" y="114"/>
                  </a:cubicBezTo>
                  <a:cubicBezTo>
                    <a:pt x="271" y="115"/>
                    <a:pt x="271" y="113"/>
                    <a:pt x="271" y="112"/>
                  </a:cubicBezTo>
                  <a:cubicBezTo>
                    <a:pt x="272" y="112"/>
                    <a:pt x="270" y="112"/>
                    <a:pt x="269" y="112"/>
                  </a:cubicBezTo>
                  <a:cubicBezTo>
                    <a:pt x="267" y="112"/>
                    <a:pt x="268" y="111"/>
                    <a:pt x="269" y="110"/>
                  </a:cubicBezTo>
                  <a:cubicBezTo>
                    <a:pt x="270" y="110"/>
                    <a:pt x="270" y="109"/>
                    <a:pt x="270" y="109"/>
                  </a:cubicBezTo>
                  <a:cubicBezTo>
                    <a:pt x="271" y="109"/>
                    <a:pt x="272" y="108"/>
                    <a:pt x="273" y="107"/>
                  </a:cubicBezTo>
                  <a:cubicBezTo>
                    <a:pt x="274" y="107"/>
                    <a:pt x="274" y="106"/>
                    <a:pt x="275" y="105"/>
                  </a:cubicBezTo>
                  <a:cubicBezTo>
                    <a:pt x="275" y="105"/>
                    <a:pt x="276" y="104"/>
                    <a:pt x="278" y="103"/>
                  </a:cubicBezTo>
                  <a:cubicBezTo>
                    <a:pt x="279" y="102"/>
                    <a:pt x="280" y="101"/>
                    <a:pt x="280" y="100"/>
                  </a:cubicBezTo>
                  <a:cubicBezTo>
                    <a:pt x="281" y="100"/>
                    <a:pt x="283" y="99"/>
                    <a:pt x="283" y="98"/>
                  </a:cubicBezTo>
                  <a:cubicBezTo>
                    <a:pt x="283" y="98"/>
                    <a:pt x="286" y="96"/>
                    <a:pt x="287" y="96"/>
                  </a:cubicBezTo>
                  <a:cubicBezTo>
                    <a:pt x="289" y="96"/>
                    <a:pt x="292" y="96"/>
                    <a:pt x="292" y="96"/>
                  </a:cubicBezTo>
                  <a:cubicBezTo>
                    <a:pt x="293" y="97"/>
                    <a:pt x="293" y="97"/>
                    <a:pt x="294" y="96"/>
                  </a:cubicBezTo>
                  <a:cubicBezTo>
                    <a:pt x="294" y="96"/>
                    <a:pt x="295" y="96"/>
                    <a:pt x="296" y="96"/>
                  </a:cubicBezTo>
                  <a:cubicBezTo>
                    <a:pt x="297" y="97"/>
                    <a:pt x="297" y="96"/>
                    <a:pt x="298" y="96"/>
                  </a:cubicBezTo>
                  <a:cubicBezTo>
                    <a:pt x="299" y="96"/>
                    <a:pt x="300" y="96"/>
                    <a:pt x="300" y="96"/>
                  </a:cubicBezTo>
                  <a:cubicBezTo>
                    <a:pt x="300" y="95"/>
                    <a:pt x="303" y="95"/>
                    <a:pt x="303" y="95"/>
                  </a:cubicBezTo>
                  <a:cubicBezTo>
                    <a:pt x="304" y="96"/>
                    <a:pt x="304" y="96"/>
                    <a:pt x="305" y="96"/>
                  </a:cubicBezTo>
                  <a:cubicBezTo>
                    <a:pt x="306" y="95"/>
                    <a:pt x="306" y="96"/>
                    <a:pt x="307" y="96"/>
                  </a:cubicBezTo>
                  <a:cubicBezTo>
                    <a:pt x="307" y="96"/>
                    <a:pt x="307" y="97"/>
                    <a:pt x="306" y="97"/>
                  </a:cubicBezTo>
                  <a:cubicBezTo>
                    <a:pt x="306" y="97"/>
                    <a:pt x="305" y="97"/>
                    <a:pt x="305" y="98"/>
                  </a:cubicBezTo>
                  <a:cubicBezTo>
                    <a:pt x="306" y="98"/>
                    <a:pt x="307" y="97"/>
                    <a:pt x="308" y="98"/>
                  </a:cubicBezTo>
                  <a:cubicBezTo>
                    <a:pt x="308" y="98"/>
                    <a:pt x="309" y="98"/>
                    <a:pt x="310" y="97"/>
                  </a:cubicBezTo>
                  <a:cubicBezTo>
                    <a:pt x="311" y="97"/>
                    <a:pt x="311" y="98"/>
                    <a:pt x="312" y="97"/>
                  </a:cubicBezTo>
                  <a:cubicBezTo>
                    <a:pt x="312" y="97"/>
                    <a:pt x="314" y="96"/>
                    <a:pt x="314" y="96"/>
                  </a:cubicBezTo>
                  <a:cubicBezTo>
                    <a:pt x="315" y="97"/>
                    <a:pt x="314" y="96"/>
                    <a:pt x="313" y="96"/>
                  </a:cubicBezTo>
                  <a:cubicBezTo>
                    <a:pt x="312" y="96"/>
                    <a:pt x="312" y="95"/>
                    <a:pt x="313" y="94"/>
                  </a:cubicBezTo>
                  <a:cubicBezTo>
                    <a:pt x="314" y="92"/>
                    <a:pt x="316" y="92"/>
                    <a:pt x="317" y="91"/>
                  </a:cubicBezTo>
                  <a:cubicBezTo>
                    <a:pt x="318" y="90"/>
                    <a:pt x="318" y="90"/>
                    <a:pt x="318" y="90"/>
                  </a:cubicBezTo>
                  <a:cubicBezTo>
                    <a:pt x="318" y="89"/>
                    <a:pt x="319" y="88"/>
                    <a:pt x="320" y="88"/>
                  </a:cubicBezTo>
                  <a:cubicBezTo>
                    <a:pt x="320" y="88"/>
                    <a:pt x="322" y="88"/>
                    <a:pt x="323" y="87"/>
                  </a:cubicBezTo>
                  <a:cubicBezTo>
                    <a:pt x="325" y="87"/>
                    <a:pt x="324" y="88"/>
                    <a:pt x="325" y="88"/>
                  </a:cubicBezTo>
                  <a:cubicBezTo>
                    <a:pt x="325" y="88"/>
                    <a:pt x="326" y="87"/>
                    <a:pt x="327" y="87"/>
                  </a:cubicBezTo>
                  <a:cubicBezTo>
                    <a:pt x="327" y="88"/>
                    <a:pt x="326" y="88"/>
                    <a:pt x="325" y="89"/>
                  </a:cubicBezTo>
                  <a:cubicBezTo>
                    <a:pt x="325" y="90"/>
                    <a:pt x="326" y="90"/>
                    <a:pt x="327" y="90"/>
                  </a:cubicBezTo>
                  <a:cubicBezTo>
                    <a:pt x="327" y="91"/>
                    <a:pt x="326" y="91"/>
                    <a:pt x="326" y="91"/>
                  </a:cubicBezTo>
                  <a:cubicBezTo>
                    <a:pt x="326" y="92"/>
                    <a:pt x="327" y="92"/>
                    <a:pt x="329" y="90"/>
                  </a:cubicBezTo>
                  <a:cubicBezTo>
                    <a:pt x="330" y="89"/>
                    <a:pt x="332" y="88"/>
                    <a:pt x="333" y="88"/>
                  </a:cubicBezTo>
                  <a:cubicBezTo>
                    <a:pt x="334" y="88"/>
                    <a:pt x="333" y="87"/>
                    <a:pt x="333" y="86"/>
                  </a:cubicBezTo>
                  <a:cubicBezTo>
                    <a:pt x="333" y="85"/>
                    <a:pt x="336" y="84"/>
                    <a:pt x="337" y="85"/>
                  </a:cubicBezTo>
                  <a:cubicBezTo>
                    <a:pt x="338" y="85"/>
                    <a:pt x="338" y="85"/>
                    <a:pt x="337" y="85"/>
                  </a:cubicBezTo>
                  <a:cubicBezTo>
                    <a:pt x="336" y="85"/>
                    <a:pt x="335" y="86"/>
                    <a:pt x="335" y="87"/>
                  </a:cubicBezTo>
                  <a:cubicBezTo>
                    <a:pt x="336" y="88"/>
                    <a:pt x="335" y="88"/>
                    <a:pt x="335" y="89"/>
                  </a:cubicBezTo>
                  <a:cubicBezTo>
                    <a:pt x="336" y="89"/>
                    <a:pt x="334" y="89"/>
                    <a:pt x="334" y="90"/>
                  </a:cubicBezTo>
                  <a:cubicBezTo>
                    <a:pt x="334" y="90"/>
                    <a:pt x="334" y="91"/>
                    <a:pt x="334" y="91"/>
                  </a:cubicBezTo>
                  <a:cubicBezTo>
                    <a:pt x="333" y="91"/>
                    <a:pt x="331" y="91"/>
                    <a:pt x="331" y="92"/>
                  </a:cubicBezTo>
                  <a:cubicBezTo>
                    <a:pt x="331" y="93"/>
                    <a:pt x="329" y="93"/>
                    <a:pt x="329" y="94"/>
                  </a:cubicBezTo>
                  <a:cubicBezTo>
                    <a:pt x="328" y="96"/>
                    <a:pt x="326" y="96"/>
                    <a:pt x="324" y="98"/>
                  </a:cubicBezTo>
                  <a:cubicBezTo>
                    <a:pt x="323" y="101"/>
                    <a:pt x="321" y="101"/>
                    <a:pt x="321" y="101"/>
                  </a:cubicBezTo>
                  <a:cubicBezTo>
                    <a:pt x="321" y="101"/>
                    <a:pt x="319" y="101"/>
                    <a:pt x="319" y="101"/>
                  </a:cubicBezTo>
                  <a:cubicBezTo>
                    <a:pt x="318" y="101"/>
                    <a:pt x="319" y="103"/>
                    <a:pt x="318" y="104"/>
                  </a:cubicBezTo>
                  <a:cubicBezTo>
                    <a:pt x="316" y="106"/>
                    <a:pt x="316" y="108"/>
                    <a:pt x="316" y="110"/>
                  </a:cubicBezTo>
                  <a:cubicBezTo>
                    <a:pt x="316" y="112"/>
                    <a:pt x="316" y="117"/>
                    <a:pt x="317" y="118"/>
                  </a:cubicBezTo>
                  <a:cubicBezTo>
                    <a:pt x="317" y="119"/>
                    <a:pt x="317" y="122"/>
                    <a:pt x="318" y="122"/>
                  </a:cubicBezTo>
                  <a:cubicBezTo>
                    <a:pt x="318" y="123"/>
                    <a:pt x="318" y="123"/>
                    <a:pt x="318" y="124"/>
                  </a:cubicBezTo>
                  <a:cubicBezTo>
                    <a:pt x="319" y="124"/>
                    <a:pt x="320" y="122"/>
                    <a:pt x="321" y="122"/>
                  </a:cubicBezTo>
                  <a:cubicBezTo>
                    <a:pt x="322" y="121"/>
                    <a:pt x="321" y="121"/>
                    <a:pt x="322" y="120"/>
                  </a:cubicBezTo>
                  <a:cubicBezTo>
                    <a:pt x="322" y="120"/>
                    <a:pt x="322" y="118"/>
                    <a:pt x="322" y="118"/>
                  </a:cubicBezTo>
                  <a:cubicBezTo>
                    <a:pt x="323" y="118"/>
                    <a:pt x="324" y="117"/>
                    <a:pt x="324" y="117"/>
                  </a:cubicBezTo>
                  <a:cubicBezTo>
                    <a:pt x="324" y="116"/>
                    <a:pt x="325" y="117"/>
                    <a:pt x="326" y="117"/>
                  </a:cubicBezTo>
                  <a:cubicBezTo>
                    <a:pt x="326" y="116"/>
                    <a:pt x="326" y="115"/>
                    <a:pt x="325" y="115"/>
                  </a:cubicBezTo>
                  <a:cubicBezTo>
                    <a:pt x="325" y="114"/>
                    <a:pt x="327" y="113"/>
                    <a:pt x="328" y="112"/>
                  </a:cubicBezTo>
                  <a:cubicBezTo>
                    <a:pt x="328" y="112"/>
                    <a:pt x="330" y="113"/>
                    <a:pt x="330" y="112"/>
                  </a:cubicBezTo>
                  <a:cubicBezTo>
                    <a:pt x="331" y="111"/>
                    <a:pt x="330" y="110"/>
                    <a:pt x="330" y="110"/>
                  </a:cubicBezTo>
                  <a:cubicBezTo>
                    <a:pt x="330" y="109"/>
                    <a:pt x="331" y="107"/>
                    <a:pt x="332" y="107"/>
                  </a:cubicBezTo>
                  <a:cubicBezTo>
                    <a:pt x="332" y="107"/>
                    <a:pt x="333" y="107"/>
                    <a:pt x="333" y="107"/>
                  </a:cubicBezTo>
                  <a:cubicBezTo>
                    <a:pt x="334" y="106"/>
                    <a:pt x="333" y="105"/>
                    <a:pt x="332" y="105"/>
                  </a:cubicBezTo>
                  <a:cubicBezTo>
                    <a:pt x="332" y="105"/>
                    <a:pt x="332" y="103"/>
                    <a:pt x="333" y="103"/>
                  </a:cubicBezTo>
                  <a:cubicBezTo>
                    <a:pt x="334" y="102"/>
                    <a:pt x="334" y="102"/>
                    <a:pt x="333" y="101"/>
                  </a:cubicBezTo>
                  <a:cubicBezTo>
                    <a:pt x="332" y="101"/>
                    <a:pt x="332" y="101"/>
                    <a:pt x="331" y="101"/>
                  </a:cubicBezTo>
                  <a:cubicBezTo>
                    <a:pt x="331" y="102"/>
                    <a:pt x="330" y="100"/>
                    <a:pt x="331" y="99"/>
                  </a:cubicBezTo>
                  <a:cubicBezTo>
                    <a:pt x="332" y="98"/>
                    <a:pt x="333" y="98"/>
                    <a:pt x="333" y="97"/>
                  </a:cubicBezTo>
                  <a:cubicBezTo>
                    <a:pt x="333" y="96"/>
                    <a:pt x="334" y="95"/>
                    <a:pt x="335" y="94"/>
                  </a:cubicBezTo>
                  <a:cubicBezTo>
                    <a:pt x="335" y="94"/>
                    <a:pt x="336" y="94"/>
                    <a:pt x="337" y="94"/>
                  </a:cubicBezTo>
                  <a:cubicBezTo>
                    <a:pt x="337" y="94"/>
                    <a:pt x="337" y="95"/>
                    <a:pt x="338" y="94"/>
                  </a:cubicBezTo>
                  <a:cubicBezTo>
                    <a:pt x="338" y="94"/>
                    <a:pt x="339" y="92"/>
                    <a:pt x="340" y="92"/>
                  </a:cubicBezTo>
                  <a:cubicBezTo>
                    <a:pt x="341" y="92"/>
                    <a:pt x="340" y="93"/>
                    <a:pt x="340" y="94"/>
                  </a:cubicBezTo>
                  <a:cubicBezTo>
                    <a:pt x="341" y="95"/>
                    <a:pt x="341" y="94"/>
                    <a:pt x="343" y="93"/>
                  </a:cubicBezTo>
                  <a:cubicBezTo>
                    <a:pt x="344" y="92"/>
                    <a:pt x="347" y="92"/>
                    <a:pt x="348" y="93"/>
                  </a:cubicBezTo>
                  <a:cubicBezTo>
                    <a:pt x="349" y="93"/>
                    <a:pt x="350" y="94"/>
                    <a:pt x="350" y="94"/>
                  </a:cubicBezTo>
                  <a:cubicBezTo>
                    <a:pt x="351" y="94"/>
                    <a:pt x="350" y="93"/>
                    <a:pt x="351" y="93"/>
                  </a:cubicBezTo>
                  <a:cubicBezTo>
                    <a:pt x="352" y="92"/>
                    <a:pt x="353" y="92"/>
                    <a:pt x="354" y="91"/>
                  </a:cubicBezTo>
                  <a:cubicBezTo>
                    <a:pt x="356" y="90"/>
                    <a:pt x="355" y="91"/>
                    <a:pt x="356" y="90"/>
                  </a:cubicBezTo>
                  <a:cubicBezTo>
                    <a:pt x="356" y="89"/>
                    <a:pt x="357" y="89"/>
                    <a:pt x="357" y="89"/>
                  </a:cubicBezTo>
                  <a:cubicBezTo>
                    <a:pt x="357" y="88"/>
                    <a:pt x="359" y="88"/>
                    <a:pt x="361" y="87"/>
                  </a:cubicBezTo>
                  <a:cubicBezTo>
                    <a:pt x="363" y="87"/>
                    <a:pt x="366" y="85"/>
                    <a:pt x="366" y="85"/>
                  </a:cubicBezTo>
                  <a:cubicBezTo>
                    <a:pt x="366" y="84"/>
                    <a:pt x="367" y="84"/>
                    <a:pt x="367" y="85"/>
                  </a:cubicBezTo>
                  <a:cubicBezTo>
                    <a:pt x="367" y="85"/>
                    <a:pt x="368" y="85"/>
                    <a:pt x="369" y="85"/>
                  </a:cubicBezTo>
                  <a:cubicBezTo>
                    <a:pt x="370" y="85"/>
                    <a:pt x="371" y="86"/>
                    <a:pt x="371" y="85"/>
                  </a:cubicBezTo>
                  <a:cubicBezTo>
                    <a:pt x="372" y="84"/>
                    <a:pt x="371" y="84"/>
                    <a:pt x="371" y="83"/>
                  </a:cubicBezTo>
                  <a:cubicBezTo>
                    <a:pt x="371" y="82"/>
                    <a:pt x="370" y="82"/>
                    <a:pt x="370" y="81"/>
                  </a:cubicBezTo>
                  <a:cubicBezTo>
                    <a:pt x="370" y="80"/>
                    <a:pt x="369" y="78"/>
                    <a:pt x="369" y="79"/>
                  </a:cubicBezTo>
                  <a:cubicBezTo>
                    <a:pt x="368" y="79"/>
                    <a:pt x="367" y="78"/>
                    <a:pt x="367" y="78"/>
                  </a:cubicBezTo>
                  <a:cubicBezTo>
                    <a:pt x="367" y="77"/>
                    <a:pt x="367" y="77"/>
                    <a:pt x="366" y="77"/>
                  </a:cubicBezTo>
                  <a:cubicBezTo>
                    <a:pt x="366" y="77"/>
                    <a:pt x="365" y="77"/>
                    <a:pt x="364" y="77"/>
                  </a:cubicBezTo>
                  <a:cubicBezTo>
                    <a:pt x="364" y="76"/>
                    <a:pt x="366" y="75"/>
                    <a:pt x="367" y="76"/>
                  </a:cubicBezTo>
                  <a:cubicBezTo>
                    <a:pt x="368" y="76"/>
                    <a:pt x="367" y="77"/>
                    <a:pt x="368" y="77"/>
                  </a:cubicBezTo>
                  <a:cubicBezTo>
                    <a:pt x="369" y="77"/>
                    <a:pt x="370" y="77"/>
                    <a:pt x="371" y="77"/>
                  </a:cubicBezTo>
                  <a:cubicBezTo>
                    <a:pt x="371" y="77"/>
                    <a:pt x="373" y="76"/>
                    <a:pt x="374" y="75"/>
                  </a:cubicBezTo>
                  <a:cubicBezTo>
                    <a:pt x="374" y="75"/>
                    <a:pt x="374" y="74"/>
                    <a:pt x="374" y="74"/>
                  </a:cubicBezTo>
                  <a:cubicBezTo>
                    <a:pt x="375" y="74"/>
                    <a:pt x="375" y="73"/>
                    <a:pt x="374" y="73"/>
                  </a:cubicBezTo>
                  <a:cubicBezTo>
                    <a:pt x="373" y="72"/>
                    <a:pt x="374" y="72"/>
                    <a:pt x="374" y="72"/>
                  </a:cubicBezTo>
                  <a:cubicBezTo>
                    <a:pt x="375" y="72"/>
                    <a:pt x="375" y="71"/>
                    <a:pt x="375" y="71"/>
                  </a:cubicBezTo>
                  <a:cubicBezTo>
                    <a:pt x="375" y="71"/>
                    <a:pt x="375" y="71"/>
                    <a:pt x="376" y="71"/>
                  </a:cubicBezTo>
                  <a:cubicBezTo>
                    <a:pt x="377" y="70"/>
                    <a:pt x="376" y="71"/>
                    <a:pt x="376" y="72"/>
                  </a:cubicBezTo>
                  <a:cubicBezTo>
                    <a:pt x="376" y="73"/>
                    <a:pt x="377" y="73"/>
                    <a:pt x="377" y="74"/>
                  </a:cubicBezTo>
                  <a:cubicBezTo>
                    <a:pt x="377" y="74"/>
                    <a:pt x="378" y="74"/>
                    <a:pt x="379" y="74"/>
                  </a:cubicBezTo>
                  <a:cubicBezTo>
                    <a:pt x="380" y="73"/>
                    <a:pt x="383" y="74"/>
                    <a:pt x="383" y="75"/>
                  </a:cubicBezTo>
                  <a:cubicBezTo>
                    <a:pt x="383" y="75"/>
                    <a:pt x="383" y="76"/>
                    <a:pt x="384" y="77"/>
                  </a:cubicBezTo>
                  <a:cubicBezTo>
                    <a:pt x="386" y="77"/>
                    <a:pt x="387" y="77"/>
                    <a:pt x="387" y="78"/>
                  </a:cubicBezTo>
                  <a:cubicBezTo>
                    <a:pt x="387" y="78"/>
                    <a:pt x="387" y="78"/>
                    <a:pt x="388" y="78"/>
                  </a:cubicBezTo>
                  <a:cubicBezTo>
                    <a:pt x="389" y="78"/>
                    <a:pt x="389" y="79"/>
                    <a:pt x="389" y="78"/>
                  </a:cubicBezTo>
                  <a:cubicBezTo>
                    <a:pt x="390" y="78"/>
                    <a:pt x="390" y="79"/>
                    <a:pt x="391" y="78"/>
                  </a:cubicBezTo>
                  <a:cubicBezTo>
                    <a:pt x="391" y="78"/>
                    <a:pt x="389" y="77"/>
                    <a:pt x="390" y="77"/>
                  </a:cubicBezTo>
                  <a:cubicBezTo>
                    <a:pt x="390" y="76"/>
                    <a:pt x="390" y="77"/>
                    <a:pt x="391" y="77"/>
                  </a:cubicBezTo>
                  <a:cubicBezTo>
                    <a:pt x="391" y="77"/>
                    <a:pt x="391" y="76"/>
                    <a:pt x="391" y="76"/>
                  </a:cubicBezTo>
                  <a:cubicBezTo>
                    <a:pt x="391" y="76"/>
                    <a:pt x="391" y="74"/>
                    <a:pt x="391" y="74"/>
                  </a:cubicBezTo>
                  <a:cubicBezTo>
                    <a:pt x="390" y="74"/>
                    <a:pt x="391" y="73"/>
                    <a:pt x="391" y="73"/>
                  </a:cubicBezTo>
                  <a:cubicBezTo>
                    <a:pt x="392" y="74"/>
                    <a:pt x="393" y="74"/>
                    <a:pt x="394" y="74"/>
                  </a:cubicBezTo>
                  <a:cubicBezTo>
                    <a:pt x="395" y="74"/>
                    <a:pt x="394" y="73"/>
                    <a:pt x="393" y="73"/>
                  </a:cubicBezTo>
                  <a:cubicBezTo>
                    <a:pt x="393" y="73"/>
                    <a:pt x="394" y="73"/>
                    <a:pt x="394" y="73"/>
                  </a:cubicBezTo>
                  <a:cubicBezTo>
                    <a:pt x="394" y="74"/>
                    <a:pt x="395" y="74"/>
                    <a:pt x="395" y="73"/>
                  </a:cubicBezTo>
                  <a:cubicBezTo>
                    <a:pt x="395" y="73"/>
                    <a:pt x="396" y="72"/>
                    <a:pt x="396" y="72"/>
                  </a:cubicBezTo>
                  <a:cubicBezTo>
                    <a:pt x="397" y="72"/>
                    <a:pt x="397" y="72"/>
                    <a:pt x="397" y="71"/>
                  </a:cubicBezTo>
                  <a:close/>
                  <a:moveTo>
                    <a:pt x="205" y="116"/>
                  </a:moveTo>
                  <a:cubicBezTo>
                    <a:pt x="203" y="118"/>
                    <a:pt x="199" y="119"/>
                    <a:pt x="199" y="120"/>
                  </a:cubicBezTo>
                  <a:cubicBezTo>
                    <a:pt x="199" y="122"/>
                    <a:pt x="194" y="122"/>
                    <a:pt x="194" y="122"/>
                  </a:cubicBezTo>
                  <a:cubicBezTo>
                    <a:pt x="194" y="121"/>
                    <a:pt x="198" y="121"/>
                    <a:pt x="199" y="119"/>
                  </a:cubicBezTo>
                  <a:cubicBezTo>
                    <a:pt x="199" y="117"/>
                    <a:pt x="203" y="116"/>
                    <a:pt x="205" y="113"/>
                  </a:cubicBezTo>
                  <a:cubicBezTo>
                    <a:pt x="206" y="111"/>
                    <a:pt x="207" y="108"/>
                    <a:pt x="208" y="108"/>
                  </a:cubicBezTo>
                  <a:cubicBezTo>
                    <a:pt x="208" y="108"/>
                    <a:pt x="207" y="115"/>
                    <a:pt x="205" y="116"/>
                  </a:cubicBezTo>
                  <a:close/>
                  <a:moveTo>
                    <a:pt x="214" y="36"/>
                  </a:moveTo>
                  <a:cubicBezTo>
                    <a:pt x="214" y="36"/>
                    <a:pt x="212" y="36"/>
                    <a:pt x="212" y="37"/>
                  </a:cubicBezTo>
                  <a:cubicBezTo>
                    <a:pt x="213" y="38"/>
                    <a:pt x="217" y="37"/>
                    <a:pt x="217" y="36"/>
                  </a:cubicBezTo>
                  <a:cubicBezTo>
                    <a:pt x="217" y="35"/>
                    <a:pt x="214" y="35"/>
                    <a:pt x="214" y="36"/>
                  </a:cubicBezTo>
                  <a:close/>
                  <a:moveTo>
                    <a:pt x="89" y="2"/>
                  </a:moveTo>
                  <a:cubicBezTo>
                    <a:pt x="90" y="2"/>
                    <a:pt x="90" y="1"/>
                    <a:pt x="91" y="1"/>
                  </a:cubicBezTo>
                  <a:cubicBezTo>
                    <a:pt x="92" y="1"/>
                    <a:pt x="94" y="1"/>
                    <a:pt x="93" y="0"/>
                  </a:cubicBezTo>
                  <a:cubicBezTo>
                    <a:pt x="92" y="0"/>
                    <a:pt x="88" y="0"/>
                    <a:pt x="89" y="0"/>
                  </a:cubicBezTo>
                  <a:cubicBezTo>
                    <a:pt x="89" y="1"/>
                    <a:pt x="86" y="1"/>
                    <a:pt x="86" y="1"/>
                  </a:cubicBezTo>
                  <a:cubicBezTo>
                    <a:pt x="86" y="1"/>
                    <a:pt x="87" y="2"/>
                    <a:pt x="89" y="2"/>
                  </a:cubicBezTo>
                  <a:close/>
                  <a:moveTo>
                    <a:pt x="80" y="6"/>
                  </a:moveTo>
                  <a:cubicBezTo>
                    <a:pt x="80" y="5"/>
                    <a:pt x="77" y="7"/>
                    <a:pt x="77" y="7"/>
                  </a:cubicBezTo>
                  <a:cubicBezTo>
                    <a:pt x="78" y="7"/>
                    <a:pt x="80" y="8"/>
                    <a:pt x="80" y="6"/>
                  </a:cubicBezTo>
                  <a:close/>
                  <a:moveTo>
                    <a:pt x="89" y="6"/>
                  </a:moveTo>
                  <a:cubicBezTo>
                    <a:pt x="89" y="6"/>
                    <a:pt x="89" y="6"/>
                    <a:pt x="87" y="6"/>
                  </a:cubicBezTo>
                  <a:cubicBezTo>
                    <a:pt x="86" y="6"/>
                    <a:pt x="85" y="7"/>
                    <a:pt x="86" y="8"/>
                  </a:cubicBezTo>
                  <a:cubicBezTo>
                    <a:pt x="87" y="8"/>
                    <a:pt x="90" y="8"/>
                    <a:pt x="91" y="7"/>
                  </a:cubicBezTo>
                  <a:cubicBezTo>
                    <a:pt x="92" y="6"/>
                    <a:pt x="93" y="7"/>
                    <a:pt x="94" y="6"/>
                  </a:cubicBezTo>
                  <a:cubicBezTo>
                    <a:pt x="94" y="5"/>
                    <a:pt x="89" y="5"/>
                    <a:pt x="89" y="6"/>
                  </a:cubicBezTo>
                  <a:close/>
                  <a:moveTo>
                    <a:pt x="101" y="4"/>
                  </a:moveTo>
                  <a:cubicBezTo>
                    <a:pt x="101" y="4"/>
                    <a:pt x="100" y="4"/>
                    <a:pt x="100" y="3"/>
                  </a:cubicBezTo>
                  <a:cubicBezTo>
                    <a:pt x="100" y="2"/>
                    <a:pt x="96" y="2"/>
                    <a:pt x="96" y="3"/>
                  </a:cubicBezTo>
                  <a:cubicBezTo>
                    <a:pt x="96" y="4"/>
                    <a:pt x="93" y="4"/>
                    <a:pt x="94" y="5"/>
                  </a:cubicBezTo>
                  <a:cubicBezTo>
                    <a:pt x="96" y="6"/>
                    <a:pt x="100" y="5"/>
                    <a:pt x="101" y="4"/>
                  </a:cubicBezTo>
                  <a:close/>
                  <a:moveTo>
                    <a:pt x="90" y="3"/>
                  </a:moveTo>
                  <a:cubicBezTo>
                    <a:pt x="90" y="2"/>
                    <a:pt x="88" y="3"/>
                    <a:pt x="86" y="2"/>
                  </a:cubicBezTo>
                  <a:cubicBezTo>
                    <a:pt x="84" y="1"/>
                    <a:pt x="83" y="1"/>
                    <a:pt x="84" y="2"/>
                  </a:cubicBezTo>
                  <a:cubicBezTo>
                    <a:pt x="85" y="3"/>
                    <a:pt x="81" y="3"/>
                    <a:pt x="82" y="4"/>
                  </a:cubicBezTo>
                  <a:cubicBezTo>
                    <a:pt x="83" y="5"/>
                    <a:pt x="90" y="5"/>
                    <a:pt x="90" y="3"/>
                  </a:cubicBezTo>
                  <a:close/>
                  <a:moveTo>
                    <a:pt x="80" y="41"/>
                  </a:moveTo>
                  <a:cubicBezTo>
                    <a:pt x="80" y="42"/>
                    <a:pt x="79" y="42"/>
                    <a:pt x="78" y="42"/>
                  </a:cubicBezTo>
                  <a:cubicBezTo>
                    <a:pt x="77" y="42"/>
                    <a:pt x="79" y="43"/>
                    <a:pt x="79" y="44"/>
                  </a:cubicBezTo>
                  <a:cubicBezTo>
                    <a:pt x="79" y="45"/>
                    <a:pt x="77" y="44"/>
                    <a:pt x="77" y="45"/>
                  </a:cubicBezTo>
                  <a:cubicBezTo>
                    <a:pt x="77" y="47"/>
                    <a:pt x="75" y="45"/>
                    <a:pt x="74" y="47"/>
                  </a:cubicBezTo>
                  <a:cubicBezTo>
                    <a:pt x="74" y="48"/>
                    <a:pt x="76" y="48"/>
                    <a:pt x="77" y="48"/>
                  </a:cubicBezTo>
                  <a:cubicBezTo>
                    <a:pt x="78" y="48"/>
                    <a:pt x="76" y="49"/>
                    <a:pt x="77" y="50"/>
                  </a:cubicBezTo>
                  <a:cubicBezTo>
                    <a:pt x="78" y="51"/>
                    <a:pt x="79" y="50"/>
                    <a:pt x="78" y="49"/>
                  </a:cubicBezTo>
                  <a:cubicBezTo>
                    <a:pt x="78" y="48"/>
                    <a:pt x="81" y="50"/>
                    <a:pt x="80" y="51"/>
                  </a:cubicBezTo>
                  <a:cubicBezTo>
                    <a:pt x="79" y="51"/>
                    <a:pt x="82" y="52"/>
                    <a:pt x="83" y="52"/>
                  </a:cubicBezTo>
                  <a:cubicBezTo>
                    <a:pt x="84" y="52"/>
                    <a:pt x="89" y="53"/>
                    <a:pt x="89" y="52"/>
                  </a:cubicBezTo>
                  <a:cubicBezTo>
                    <a:pt x="89" y="52"/>
                    <a:pt x="87" y="51"/>
                    <a:pt x="86" y="49"/>
                  </a:cubicBezTo>
                  <a:cubicBezTo>
                    <a:pt x="84" y="48"/>
                    <a:pt x="83" y="45"/>
                    <a:pt x="85" y="44"/>
                  </a:cubicBezTo>
                  <a:cubicBezTo>
                    <a:pt x="87" y="43"/>
                    <a:pt x="85" y="43"/>
                    <a:pt x="87" y="42"/>
                  </a:cubicBezTo>
                  <a:cubicBezTo>
                    <a:pt x="88" y="41"/>
                    <a:pt x="88" y="39"/>
                    <a:pt x="89" y="39"/>
                  </a:cubicBezTo>
                  <a:cubicBezTo>
                    <a:pt x="90" y="39"/>
                    <a:pt x="89" y="38"/>
                    <a:pt x="90" y="38"/>
                  </a:cubicBezTo>
                  <a:cubicBezTo>
                    <a:pt x="92" y="37"/>
                    <a:pt x="92" y="36"/>
                    <a:pt x="92" y="35"/>
                  </a:cubicBezTo>
                  <a:cubicBezTo>
                    <a:pt x="91" y="35"/>
                    <a:pt x="93" y="35"/>
                    <a:pt x="94" y="35"/>
                  </a:cubicBezTo>
                  <a:cubicBezTo>
                    <a:pt x="95" y="34"/>
                    <a:pt x="96" y="34"/>
                    <a:pt x="97" y="33"/>
                  </a:cubicBezTo>
                  <a:cubicBezTo>
                    <a:pt x="97" y="32"/>
                    <a:pt x="105" y="29"/>
                    <a:pt x="110" y="28"/>
                  </a:cubicBezTo>
                  <a:cubicBezTo>
                    <a:pt x="114" y="27"/>
                    <a:pt x="117" y="25"/>
                    <a:pt x="116" y="24"/>
                  </a:cubicBezTo>
                  <a:cubicBezTo>
                    <a:pt x="114" y="23"/>
                    <a:pt x="110" y="25"/>
                    <a:pt x="109" y="26"/>
                  </a:cubicBezTo>
                  <a:cubicBezTo>
                    <a:pt x="108" y="26"/>
                    <a:pt x="106" y="26"/>
                    <a:pt x="105" y="26"/>
                  </a:cubicBezTo>
                  <a:cubicBezTo>
                    <a:pt x="104" y="27"/>
                    <a:pt x="101" y="28"/>
                    <a:pt x="100" y="27"/>
                  </a:cubicBezTo>
                  <a:cubicBezTo>
                    <a:pt x="99" y="26"/>
                    <a:pt x="98" y="28"/>
                    <a:pt x="97" y="28"/>
                  </a:cubicBezTo>
                  <a:cubicBezTo>
                    <a:pt x="96" y="28"/>
                    <a:pt x="95" y="29"/>
                    <a:pt x="94" y="29"/>
                  </a:cubicBezTo>
                  <a:cubicBezTo>
                    <a:pt x="93" y="28"/>
                    <a:pt x="91" y="29"/>
                    <a:pt x="91" y="30"/>
                  </a:cubicBezTo>
                  <a:cubicBezTo>
                    <a:pt x="91" y="30"/>
                    <a:pt x="89" y="30"/>
                    <a:pt x="89" y="31"/>
                  </a:cubicBezTo>
                  <a:cubicBezTo>
                    <a:pt x="89" y="32"/>
                    <a:pt x="88" y="32"/>
                    <a:pt x="87" y="32"/>
                  </a:cubicBezTo>
                  <a:cubicBezTo>
                    <a:pt x="86" y="31"/>
                    <a:pt x="86" y="32"/>
                    <a:pt x="87" y="33"/>
                  </a:cubicBezTo>
                  <a:cubicBezTo>
                    <a:pt x="88" y="34"/>
                    <a:pt x="85" y="34"/>
                    <a:pt x="85" y="35"/>
                  </a:cubicBezTo>
                  <a:cubicBezTo>
                    <a:pt x="86" y="35"/>
                    <a:pt x="84" y="36"/>
                    <a:pt x="85" y="36"/>
                  </a:cubicBezTo>
                  <a:cubicBezTo>
                    <a:pt x="85" y="37"/>
                    <a:pt x="84" y="37"/>
                    <a:pt x="83" y="37"/>
                  </a:cubicBezTo>
                  <a:cubicBezTo>
                    <a:pt x="82" y="37"/>
                    <a:pt x="81" y="39"/>
                    <a:pt x="82" y="39"/>
                  </a:cubicBezTo>
                  <a:cubicBezTo>
                    <a:pt x="84" y="39"/>
                    <a:pt x="82" y="39"/>
                    <a:pt x="82" y="40"/>
                  </a:cubicBezTo>
                  <a:cubicBezTo>
                    <a:pt x="82" y="41"/>
                    <a:pt x="80" y="41"/>
                    <a:pt x="80" y="4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2" name="Freeform 342">
              <a:extLst>
                <a:ext uri="{FF2B5EF4-FFF2-40B4-BE49-F238E27FC236}">
                  <a16:creationId xmlns:a16="http://schemas.microsoft.com/office/drawing/2014/main" id="{6EA104BF-9980-4352-ACA3-5D966CAE3DC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19475" y="2184400"/>
              <a:ext cx="150812" cy="161925"/>
            </a:xfrm>
            <a:custGeom>
              <a:avLst/>
              <a:gdLst>
                <a:gd name="T0" fmla="*/ 38 w 42"/>
                <a:gd name="T1" fmla="*/ 21 h 45"/>
                <a:gd name="T2" fmla="*/ 38 w 42"/>
                <a:gd name="T3" fmla="*/ 19 h 45"/>
                <a:gd name="T4" fmla="*/ 37 w 42"/>
                <a:gd name="T5" fmla="*/ 19 h 45"/>
                <a:gd name="T6" fmla="*/ 38 w 42"/>
                <a:gd name="T7" fmla="*/ 16 h 45"/>
                <a:gd name="T8" fmla="*/ 39 w 42"/>
                <a:gd name="T9" fmla="*/ 14 h 45"/>
                <a:gd name="T10" fmla="*/ 40 w 42"/>
                <a:gd name="T11" fmla="*/ 11 h 45"/>
                <a:gd name="T12" fmla="*/ 41 w 42"/>
                <a:gd name="T13" fmla="*/ 9 h 45"/>
                <a:gd name="T14" fmla="*/ 41 w 42"/>
                <a:gd name="T15" fmla="*/ 7 h 45"/>
                <a:gd name="T16" fmla="*/ 42 w 42"/>
                <a:gd name="T17" fmla="*/ 5 h 45"/>
                <a:gd name="T18" fmla="*/ 38 w 42"/>
                <a:gd name="T19" fmla="*/ 3 h 45"/>
                <a:gd name="T20" fmla="*/ 35 w 42"/>
                <a:gd name="T21" fmla="*/ 2 h 45"/>
                <a:gd name="T22" fmla="*/ 33 w 42"/>
                <a:gd name="T23" fmla="*/ 1 h 45"/>
                <a:gd name="T24" fmla="*/ 32 w 42"/>
                <a:gd name="T25" fmla="*/ 1 h 45"/>
                <a:gd name="T26" fmla="*/ 27 w 42"/>
                <a:gd name="T27" fmla="*/ 1 h 45"/>
                <a:gd name="T28" fmla="*/ 23 w 42"/>
                <a:gd name="T29" fmla="*/ 2 h 45"/>
                <a:gd name="T30" fmla="*/ 18 w 42"/>
                <a:gd name="T31" fmla="*/ 2 h 45"/>
                <a:gd name="T32" fmla="*/ 14 w 42"/>
                <a:gd name="T33" fmla="*/ 3 h 45"/>
                <a:gd name="T34" fmla="*/ 13 w 42"/>
                <a:gd name="T35" fmla="*/ 7 h 45"/>
                <a:gd name="T36" fmla="*/ 11 w 42"/>
                <a:gd name="T37" fmla="*/ 14 h 45"/>
                <a:gd name="T38" fmla="*/ 8 w 42"/>
                <a:gd name="T39" fmla="*/ 21 h 45"/>
                <a:gd name="T40" fmla="*/ 6 w 42"/>
                <a:gd name="T41" fmla="*/ 24 h 45"/>
                <a:gd name="T42" fmla="*/ 3 w 42"/>
                <a:gd name="T43" fmla="*/ 24 h 45"/>
                <a:gd name="T44" fmla="*/ 0 w 42"/>
                <a:gd name="T45" fmla="*/ 25 h 45"/>
                <a:gd name="T46" fmla="*/ 0 w 42"/>
                <a:gd name="T47" fmla="*/ 28 h 45"/>
                <a:gd name="T48" fmla="*/ 9 w 42"/>
                <a:gd name="T49" fmla="*/ 27 h 45"/>
                <a:gd name="T50" fmla="*/ 11 w 42"/>
                <a:gd name="T51" fmla="*/ 31 h 45"/>
                <a:gd name="T52" fmla="*/ 15 w 42"/>
                <a:gd name="T53" fmla="*/ 32 h 45"/>
                <a:gd name="T54" fmla="*/ 18 w 42"/>
                <a:gd name="T55" fmla="*/ 30 h 45"/>
                <a:gd name="T56" fmla="*/ 21 w 42"/>
                <a:gd name="T57" fmla="*/ 30 h 45"/>
                <a:gd name="T58" fmla="*/ 21 w 42"/>
                <a:gd name="T59" fmla="*/ 36 h 45"/>
                <a:gd name="T60" fmla="*/ 22 w 42"/>
                <a:gd name="T61" fmla="*/ 39 h 45"/>
                <a:gd name="T62" fmla="*/ 25 w 42"/>
                <a:gd name="T63" fmla="*/ 38 h 45"/>
                <a:gd name="T64" fmla="*/ 27 w 42"/>
                <a:gd name="T65" fmla="*/ 39 h 45"/>
                <a:gd name="T66" fmla="*/ 29 w 42"/>
                <a:gd name="T67" fmla="*/ 39 h 45"/>
                <a:gd name="T68" fmla="*/ 31 w 42"/>
                <a:gd name="T69" fmla="*/ 41 h 45"/>
                <a:gd name="T70" fmla="*/ 33 w 42"/>
                <a:gd name="T71" fmla="*/ 40 h 45"/>
                <a:gd name="T72" fmla="*/ 36 w 42"/>
                <a:gd name="T73" fmla="*/ 42 h 45"/>
                <a:gd name="T74" fmla="*/ 39 w 42"/>
                <a:gd name="T75" fmla="*/ 44 h 45"/>
                <a:gd name="T76" fmla="*/ 39 w 42"/>
                <a:gd name="T77" fmla="*/ 42 h 45"/>
                <a:gd name="T78" fmla="*/ 36 w 42"/>
                <a:gd name="T79" fmla="*/ 40 h 45"/>
                <a:gd name="T80" fmla="*/ 36 w 42"/>
                <a:gd name="T81" fmla="*/ 35 h 45"/>
                <a:gd name="T82" fmla="*/ 37 w 42"/>
                <a:gd name="T83" fmla="*/ 33 h 45"/>
                <a:gd name="T84" fmla="*/ 40 w 42"/>
                <a:gd name="T85" fmla="*/ 32 h 45"/>
                <a:gd name="T86" fmla="*/ 39 w 42"/>
                <a:gd name="T87" fmla="*/ 2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2" h="45">
                  <a:moveTo>
                    <a:pt x="39" y="29"/>
                  </a:moveTo>
                  <a:cubicBezTo>
                    <a:pt x="37" y="29"/>
                    <a:pt x="37" y="21"/>
                    <a:pt x="38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19"/>
                    <a:pt x="38" y="19"/>
                    <a:pt x="37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8"/>
                    <a:pt x="38" y="18"/>
                    <a:pt x="38" y="18"/>
                  </a:cubicBezTo>
                  <a:cubicBezTo>
                    <a:pt x="38" y="18"/>
                    <a:pt x="37" y="17"/>
                    <a:pt x="38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39" y="15"/>
                    <a:pt x="39" y="14"/>
                  </a:cubicBezTo>
                  <a:cubicBezTo>
                    <a:pt x="39" y="14"/>
                    <a:pt x="39" y="13"/>
                    <a:pt x="39" y="12"/>
                  </a:cubicBezTo>
                  <a:cubicBezTo>
                    <a:pt x="39" y="12"/>
                    <a:pt x="39" y="11"/>
                    <a:pt x="40" y="11"/>
                  </a:cubicBezTo>
                  <a:cubicBezTo>
                    <a:pt x="40" y="10"/>
                    <a:pt x="40" y="10"/>
                    <a:pt x="41" y="10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2" y="9"/>
                    <a:pt x="42" y="8"/>
                    <a:pt x="42" y="8"/>
                  </a:cubicBezTo>
                  <a:cubicBezTo>
                    <a:pt x="42" y="7"/>
                    <a:pt x="41" y="7"/>
                    <a:pt x="41" y="7"/>
                  </a:cubicBezTo>
                  <a:cubicBezTo>
                    <a:pt x="41" y="6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1" y="3"/>
                    <a:pt x="39" y="2"/>
                    <a:pt x="39" y="2"/>
                  </a:cubicBezTo>
                  <a:cubicBezTo>
                    <a:pt x="39" y="2"/>
                    <a:pt x="38" y="3"/>
                    <a:pt x="38" y="3"/>
                  </a:cubicBezTo>
                  <a:cubicBezTo>
                    <a:pt x="38" y="3"/>
                    <a:pt x="37" y="2"/>
                    <a:pt x="37" y="2"/>
                  </a:cubicBezTo>
                  <a:cubicBezTo>
                    <a:pt x="36" y="3"/>
                    <a:pt x="35" y="2"/>
                    <a:pt x="35" y="2"/>
                  </a:cubicBezTo>
                  <a:cubicBezTo>
                    <a:pt x="35" y="2"/>
                    <a:pt x="34" y="2"/>
                    <a:pt x="34" y="1"/>
                  </a:cubicBezTo>
                  <a:cubicBezTo>
                    <a:pt x="34" y="1"/>
                    <a:pt x="34" y="1"/>
                    <a:pt x="33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0" y="0"/>
                    <a:pt x="29" y="1"/>
                  </a:cubicBezTo>
                  <a:cubicBezTo>
                    <a:pt x="29" y="2"/>
                    <a:pt x="28" y="1"/>
                    <a:pt x="27" y="1"/>
                  </a:cubicBezTo>
                  <a:cubicBezTo>
                    <a:pt x="26" y="1"/>
                    <a:pt x="25" y="1"/>
                    <a:pt x="25" y="2"/>
                  </a:cubicBezTo>
                  <a:cubicBezTo>
                    <a:pt x="24" y="2"/>
                    <a:pt x="23" y="1"/>
                    <a:pt x="23" y="2"/>
                  </a:cubicBezTo>
                  <a:cubicBezTo>
                    <a:pt x="23" y="2"/>
                    <a:pt x="22" y="3"/>
                    <a:pt x="22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7" y="1"/>
                    <a:pt x="16" y="1"/>
                  </a:cubicBezTo>
                  <a:cubicBezTo>
                    <a:pt x="15" y="1"/>
                    <a:pt x="14" y="3"/>
                    <a:pt x="14" y="3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6"/>
                    <a:pt x="14" y="6"/>
                    <a:pt x="13" y="7"/>
                  </a:cubicBezTo>
                  <a:cubicBezTo>
                    <a:pt x="13" y="8"/>
                    <a:pt x="12" y="8"/>
                    <a:pt x="12" y="9"/>
                  </a:cubicBezTo>
                  <a:cubicBezTo>
                    <a:pt x="12" y="11"/>
                    <a:pt x="11" y="13"/>
                    <a:pt x="11" y="14"/>
                  </a:cubicBezTo>
                  <a:cubicBezTo>
                    <a:pt x="11" y="15"/>
                    <a:pt x="9" y="16"/>
                    <a:pt x="9" y="17"/>
                  </a:cubicBezTo>
                  <a:cubicBezTo>
                    <a:pt x="9" y="18"/>
                    <a:pt x="8" y="19"/>
                    <a:pt x="8" y="21"/>
                  </a:cubicBezTo>
                  <a:cubicBezTo>
                    <a:pt x="8" y="22"/>
                    <a:pt x="8" y="21"/>
                    <a:pt x="8" y="22"/>
                  </a:cubicBezTo>
                  <a:cubicBezTo>
                    <a:pt x="8" y="24"/>
                    <a:pt x="7" y="23"/>
                    <a:pt x="6" y="24"/>
                  </a:cubicBezTo>
                  <a:cubicBezTo>
                    <a:pt x="5" y="25"/>
                    <a:pt x="5" y="25"/>
                    <a:pt x="5" y="24"/>
                  </a:cubicBezTo>
                  <a:cubicBezTo>
                    <a:pt x="5" y="23"/>
                    <a:pt x="4" y="23"/>
                    <a:pt x="3" y="24"/>
                  </a:cubicBezTo>
                  <a:cubicBezTo>
                    <a:pt x="2" y="25"/>
                    <a:pt x="2" y="24"/>
                    <a:pt x="2" y="24"/>
                  </a:cubicBezTo>
                  <a:cubicBezTo>
                    <a:pt x="2" y="24"/>
                    <a:pt x="1" y="24"/>
                    <a:pt x="0" y="25"/>
                  </a:cubicBezTo>
                  <a:cubicBezTo>
                    <a:pt x="0" y="26"/>
                    <a:pt x="0" y="27"/>
                    <a:pt x="0" y="27"/>
                  </a:cubicBezTo>
                  <a:cubicBezTo>
                    <a:pt x="0" y="27"/>
                    <a:pt x="0" y="28"/>
                    <a:pt x="0" y="28"/>
                  </a:cubicBezTo>
                  <a:cubicBezTo>
                    <a:pt x="1" y="27"/>
                    <a:pt x="1" y="27"/>
                    <a:pt x="2" y="27"/>
                  </a:cubicBezTo>
                  <a:cubicBezTo>
                    <a:pt x="2" y="27"/>
                    <a:pt x="9" y="27"/>
                    <a:pt x="9" y="27"/>
                  </a:cubicBezTo>
                  <a:cubicBezTo>
                    <a:pt x="9" y="27"/>
                    <a:pt x="10" y="28"/>
                    <a:pt x="10" y="29"/>
                  </a:cubicBezTo>
                  <a:cubicBezTo>
                    <a:pt x="9" y="30"/>
                    <a:pt x="10" y="29"/>
                    <a:pt x="11" y="31"/>
                  </a:cubicBezTo>
                  <a:cubicBezTo>
                    <a:pt x="11" y="32"/>
                    <a:pt x="12" y="32"/>
                    <a:pt x="13" y="32"/>
                  </a:cubicBezTo>
                  <a:cubicBezTo>
                    <a:pt x="14" y="32"/>
                    <a:pt x="15" y="32"/>
                    <a:pt x="15" y="32"/>
                  </a:cubicBezTo>
                  <a:cubicBezTo>
                    <a:pt x="16" y="32"/>
                    <a:pt x="16" y="30"/>
                    <a:pt x="16" y="30"/>
                  </a:cubicBezTo>
                  <a:cubicBezTo>
                    <a:pt x="17" y="29"/>
                    <a:pt x="18" y="30"/>
                    <a:pt x="18" y="30"/>
                  </a:cubicBezTo>
                  <a:cubicBezTo>
                    <a:pt x="18" y="30"/>
                    <a:pt x="18" y="30"/>
                    <a:pt x="19" y="30"/>
                  </a:cubicBezTo>
                  <a:cubicBezTo>
                    <a:pt x="20" y="30"/>
                    <a:pt x="21" y="30"/>
                    <a:pt x="21" y="30"/>
                  </a:cubicBezTo>
                  <a:cubicBezTo>
                    <a:pt x="21" y="31"/>
                    <a:pt x="21" y="32"/>
                    <a:pt x="21" y="32"/>
                  </a:cubicBezTo>
                  <a:cubicBezTo>
                    <a:pt x="21" y="33"/>
                    <a:pt x="20" y="35"/>
                    <a:pt x="21" y="36"/>
                  </a:cubicBezTo>
                  <a:cubicBezTo>
                    <a:pt x="21" y="36"/>
                    <a:pt x="22" y="37"/>
                    <a:pt x="22" y="37"/>
                  </a:cubicBezTo>
                  <a:cubicBezTo>
                    <a:pt x="22" y="38"/>
                    <a:pt x="22" y="39"/>
                    <a:pt x="22" y="39"/>
                  </a:cubicBezTo>
                  <a:cubicBezTo>
                    <a:pt x="22" y="39"/>
                    <a:pt x="22" y="39"/>
                    <a:pt x="23" y="39"/>
                  </a:cubicBezTo>
                  <a:cubicBezTo>
                    <a:pt x="24" y="39"/>
                    <a:pt x="25" y="39"/>
                    <a:pt x="25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9"/>
                    <a:pt x="27" y="39"/>
                    <a:pt x="27" y="39"/>
                  </a:cubicBezTo>
                  <a:cubicBezTo>
                    <a:pt x="27" y="39"/>
                    <a:pt x="27" y="40"/>
                    <a:pt x="27" y="40"/>
                  </a:cubicBezTo>
                  <a:cubicBezTo>
                    <a:pt x="28" y="39"/>
                    <a:pt x="29" y="39"/>
                    <a:pt x="29" y="39"/>
                  </a:cubicBezTo>
                  <a:cubicBezTo>
                    <a:pt x="28" y="40"/>
                    <a:pt x="29" y="41"/>
                    <a:pt x="29" y="41"/>
                  </a:cubicBezTo>
                  <a:cubicBezTo>
                    <a:pt x="30" y="40"/>
                    <a:pt x="31" y="41"/>
                    <a:pt x="31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1"/>
                    <a:pt x="33" y="40"/>
                    <a:pt x="33" y="40"/>
                  </a:cubicBezTo>
                  <a:cubicBezTo>
                    <a:pt x="33" y="41"/>
                    <a:pt x="34" y="42"/>
                    <a:pt x="34" y="42"/>
                  </a:cubicBezTo>
                  <a:cubicBezTo>
                    <a:pt x="35" y="42"/>
                    <a:pt x="36" y="42"/>
                    <a:pt x="36" y="42"/>
                  </a:cubicBezTo>
                  <a:cubicBezTo>
                    <a:pt x="36" y="43"/>
                    <a:pt x="36" y="44"/>
                    <a:pt x="37" y="44"/>
                  </a:cubicBezTo>
                  <a:cubicBezTo>
                    <a:pt x="38" y="45"/>
                    <a:pt x="39" y="44"/>
                    <a:pt x="39" y="44"/>
                  </a:cubicBezTo>
                  <a:cubicBezTo>
                    <a:pt x="39" y="44"/>
                    <a:pt x="39" y="44"/>
                    <a:pt x="39" y="43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8" y="42"/>
                    <a:pt x="38" y="42"/>
                    <a:pt x="37" y="42"/>
                  </a:cubicBezTo>
                  <a:cubicBezTo>
                    <a:pt x="36" y="42"/>
                    <a:pt x="36" y="40"/>
                    <a:pt x="36" y="40"/>
                  </a:cubicBezTo>
                  <a:cubicBezTo>
                    <a:pt x="35" y="40"/>
                    <a:pt x="36" y="39"/>
                    <a:pt x="36" y="38"/>
                  </a:cubicBezTo>
                  <a:cubicBezTo>
                    <a:pt x="36" y="37"/>
                    <a:pt x="37" y="36"/>
                    <a:pt x="36" y="35"/>
                  </a:cubicBezTo>
                  <a:cubicBezTo>
                    <a:pt x="36" y="35"/>
                    <a:pt x="36" y="35"/>
                    <a:pt x="37" y="34"/>
                  </a:cubicBezTo>
                  <a:cubicBezTo>
                    <a:pt x="37" y="34"/>
                    <a:pt x="36" y="33"/>
                    <a:pt x="37" y="33"/>
                  </a:cubicBezTo>
                  <a:cubicBezTo>
                    <a:pt x="38" y="33"/>
                    <a:pt x="40" y="33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1"/>
                    <a:pt x="39" y="30"/>
                    <a:pt x="39" y="2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3" name="Freeform 343">
              <a:extLst>
                <a:ext uri="{FF2B5EF4-FFF2-40B4-BE49-F238E27FC236}">
                  <a16:creationId xmlns:a16="http://schemas.microsoft.com/office/drawing/2014/main" id="{0576D56B-5936-4ACA-BB5E-E2FF8F365C4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86125" y="2252663"/>
              <a:ext cx="14287" cy="14288"/>
            </a:xfrm>
            <a:custGeom>
              <a:avLst/>
              <a:gdLst>
                <a:gd name="T0" fmla="*/ 1 w 4"/>
                <a:gd name="T1" fmla="*/ 2 h 4"/>
                <a:gd name="T2" fmla="*/ 1 w 4"/>
                <a:gd name="T3" fmla="*/ 4 h 4"/>
                <a:gd name="T4" fmla="*/ 2 w 4"/>
                <a:gd name="T5" fmla="*/ 4 h 4"/>
                <a:gd name="T6" fmla="*/ 4 w 4"/>
                <a:gd name="T7" fmla="*/ 1 h 4"/>
                <a:gd name="T8" fmla="*/ 4 w 4"/>
                <a:gd name="T9" fmla="*/ 1 h 4"/>
                <a:gd name="T10" fmla="*/ 4 w 4"/>
                <a:gd name="T11" fmla="*/ 0 h 4"/>
                <a:gd name="T12" fmla="*/ 2 w 4"/>
                <a:gd name="T13" fmla="*/ 0 h 4"/>
                <a:gd name="T14" fmla="*/ 1 w 4"/>
                <a:gd name="T15" fmla="*/ 0 h 4"/>
                <a:gd name="T16" fmla="*/ 0 w 4"/>
                <a:gd name="T17" fmla="*/ 0 h 4"/>
                <a:gd name="T18" fmla="*/ 1 w 4"/>
                <a:gd name="T19" fmla="*/ 0 h 4"/>
                <a:gd name="T20" fmla="*/ 1 w 4"/>
                <a:gd name="T2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1" y="2"/>
                  </a:moveTo>
                  <a:cubicBezTo>
                    <a:pt x="1" y="2"/>
                    <a:pt x="1" y="3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3" y="1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4" name="Freeform 344">
              <a:extLst>
                <a:ext uri="{FF2B5EF4-FFF2-40B4-BE49-F238E27FC236}">
                  <a16:creationId xmlns:a16="http://schemas.microsoft.com/office/drawing/2014/main" id="{111BBD02-D3E8-4355-AD62-98607432D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75013" y="2320925"/>
              <a:ext cx="90487" cy="144463"/>
            </a:xfrm>
            <a:custGeom>
              <a:avLst/>
              <a:gdLst>
                <a:gd name="T0" fmla="*/ 24 w 25"/>
                <a:gd name="T1" fmla="*/ 10 h 40"/>
                <a:gd name="T2" fmla="*/ 24 w 25"/>
                <a:gd name="T3" fmla="*/ 5 h 40"/>
                <a:gd name="T4" fmla="*/ 24 w 25"/>
                <a:gd name="T5" fmla="*/ 0 h 40"/>
                <a:gd name="T6" fmla="*/ 24 w 25"/>
                <a:gd name="T7" fmla="*/ 0 h 40"/>
                <a:gd name="T8" fmla="*/ 21 w 25"/>
                <a:gd name="T9" fmla="*/ 1 h 40"/>
                <a:gd name="T10" fmla="*/ 19 w 25"/>
                <a:gd name="T11" fmla="*/ 1 h 40"/>
                <a:gd name="T12" fmla="*/ 18 w 25"/>
                <a:gd name="T13" fmla="*/ 1 h 40"/>
                <a:gd name="T14" fmla="*/ 17 w 25"/>
                <a:gd name="T15" fmla="*/ 2 h 40"/>
                <a:gd name="T16" fmla="*/ 16 w 25"/>
                <a:gd name="T17" fmla="*/ 2 h 40"/>
                <a:gd name="T18" fmla="*/ 14 w 25"/>
                <a:gd name="T19" fmla="*/ 3 h 40"/>
                <a:gd name="T20" fmla="*/ 13 w 25"/>
                <a:gd name="T21" fmla="*/ 2 h 40"/>
                <a:gd name="T22" fmla="*/ 12 w 25"/>
                <a:gd name="T23" fmla="*/ 2 h 40"/>
                <a:gd name="T24" fmla="*/ 11 w 25"/>
                <a:gd name="T25" fmla="*/ 2 h 40"/>
                <a:gd name="T26" fmla="*/ 10 w 25"/>
                <a:gd name="T27" fmla="*/ 3 h 40"/>
                <a:gd name="T28" fmla="*/ 11 w 25"/>
                <a:gd name="T29" fmla="*/ 8 h 40"/>
                <a:gd name="T30" fmla="*/ 13 w 25"/>
                <a:gd name="T31" fmla="*/ 9 h 40"/>
                <a:gd name="T32" fmla="*/ 13 w 25"/>
                <a:gd name="T33" fmla="*/ 12 h 40"/>
                <a:gd name="T34" fmla="*/ 12 w 25"/>
                <a:gd name="T35" fmla="*/ 13 h 40"/>
                <a:gd name="T36" fmla="*/ 11 w 25"/>
                <a:gd name="T37" fmla="*/ 15 h 40"/>
                <a:gd name="T38" fmla="*/ 9 w 25"/>
                <a:gd name="T39" fmla="*/ 12 h 40"/>
                <a:gd name="T40" fmla="*/ 10 w 25"/>
                <a:gd name="T41" fmla="*/ 9 h 40"/>
                <a:gd name="T42" fmla="*/ 8 w 25"/>
                <a:gd name="T43" fmla="*/ 9 h 40"/>
                <a:gd name="T44" fmla="*/ 6 w 25"/>
                <a:gd name="T45" fmla="*/ 8 h 40"/>
                <a:gd name="T46" fmla="*/ 0 w 25"/>
                <a:gd name="T47" fmla="*/ 10 h 40"/>
                <a:gd name="T48" fmla="*/ 0 w 25"/>
                <a:gd name="T49" fmla="*/ 12 h 40"/>
                <a:gd name="T50" fmla="*/ 0 w 25"/>
                <a:gd name="T51" fmla="*/ 12 h 40"/>
                <a:gd name="T52" fmla="*/ 1 w 25"/>
                <a:gd name="T53" fmla="*/ 13 h 40"/>
                <a:gd name="T54" fmla="*/ 4 w 25"/>
                <a:gd name="T55" fmla="*/ 14 h 40"/>
                <a:gd name="T56" fmla="*/ 6 w 25"/>
                <a:gd name="T57" fmla="*/ 14 h 40"/>
                <a:gd name="T58" fmla="*/ 6 w 25"/>
                <a:gd name="T59" fmla="*/ 18 h 40"/>
                <a:gd name="T60" fmla="*/ 6 w 25"/>
                <a:gd name="T61" fmla="*/ 20 h 40"/>
                <a:gd name="T62" fmla="*/ 6 w 25"/>
                <a:gd name="T63" fmla="*/ 22 h 40"/>
                <a:gd name="T64" fmla="*/ 5 w 25"/>
                <a:gd name="T65" fmla="*/ 24 h 40"/>
                <a:gd name="T66" fmla="*/ 5 w 25"/>
                <a:gd name="T67" fmla="*/ 26 h 40"/>
                <a:gd name="T68" fmla="*/ 2 w 25"/>
                <a:gd name="T69" fmla="*/ 28 h 40"/>
                <a:gd name="T70" fmla="*/ 2 w 25"/>
                <a:gd name="T71" fmla="*/ 28 h 40"/>
                <a:gd name="T72" fmla="*/ 4 w 25"/>
                <a:gd name="T73" fmla="*/ 33 h 40"/>
                <a:gd name="T74" fmla="*/ 4 w 25"/>
                <a:gd name="T75" fmla="*/ 37 h 40"/>
                <a:gd name="T76" fmla="*/ 4 w 25"/>
                <a:gd name="T77" fmla="*/ 40 h 40"/>
                <a:gd name="T78" fmla="*/ 6 w 25"/>
                <a:gd name="T79" fmla="*/ 39 h 40"/>
                <a:gd name="T80" fmla="*/ 6 w 25"/>
                <a:gd name="T81" fmla="*/ 38 h 40"/>
                <a:gd name="T82" fmla="*/ 5 w 25"/>
                <a:gd name="T83" fmla="*/ 37 h 40"/>
                <a:gd name="T84" fmla="*/ 9 w 25"/>
                <a:gd name="T85" fmla="*/ 35 h 40"/>
                <a:gd name="T86" fmla="*/ 12 w 25"/>
                <a:gd name="T87" fmla="*/ 33 h 40"/>
                <a:gd name="T88" fmla="*/ 12 w 25"/>
                <a:gd name="T89" fmla="*/ 29 h 40"/>
                <a:gd name="T90" fmla="*/ 11 w 25"/>
                <a:gd name="T91" fmla="*/ 27 h 40"/>
                <a:gd name="T92" fmla="*/ 10 w 25"/>
                <a:gd name="T93" fmla="*/ 24 h 40"/>
                <a:gd name="T94" fmla="*/ 11 w 25"/>
                <a:gd name="T95" fmla="*/ 22 h 40"/>
                <a:gd name="T96" fmla="*/ 12 w 25"/>
                <a:gd name="T97" fmla="*/ 21 h 40"/>
                <a:gd name="T98" fmla="*/ 14 w 25"/>
                <a:gd name="T99" fmla="*/ 19 h 40"/>
                <a:gd name="T100" fmla="*/ 16 w 25"/>
                <a:gd name="T101" fmla="*/ 17 h 40"/>
                <a:gd name="T102" fmla="*/ 21 w 25"/>
                <a:gd name="T103" fmla="*/ 15 h 40"/>
                <a:gd name="T104" fmla="*/ 24 w 25"/>
                <a:gd name="T105" fmla="*/ 1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5" h="40">
                  <a:moveTo>
                    <a:pt x="24" y="10"/>
                  </a:moveTo>
                  <a:cubicBezTo>
                    <a:pt x="24" y="9"/>
                    <a:pt x="24" y="7"/>
                    <a:pt x="24" y="5"/>
                  </a:cubicBezTo>
                  <a:cubicBezTo>
                    <a:pt x="24" y="4"/>
                    <a:pt x="24" y="1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1" y="1"/>
                    <a:pt x="21" y="1"/>
                  </a:cubicBezTo>
                  <a:cubicBezTo>
                    <a:pt x="21" y="1"/>
                    <a:pt x="20" y="1"/>
                    <a:pt x="19" y="1"/>
                  </a:cubicBezTo>
                  <a:cubicBezTo>
                    <a:pt x="19" y="2"/>
                    <a:pt x="19" y="2"/>
                    <a:pt x="18" y="1"/>
                  </a:cubicBezTo>
                  <a:cubicBezTo>
                    <a:pt x="18" y="1"/>
                    <a:pt x="17" y="2"/>
                    <a:pt x="17" y="2"/>
                  </a:cubicBezTo>
                  <a:cubicBezTo>
                    <a:pt x="17" y="3"/>
                    <a:pt x="16" y="2"/>
                    <a:pt x="16" y="2"/>
                  </a:cubicBezTo>
                  <a:cubicBezTo>
                    <a:pt x="16" y="2"/>
                    <a:pt x="15" y="3"/>
                    <a:pt x="14" y="3"/>
                  </a:cubicBezTo>
                  <a:cubicBezTo>
                    <a:pt x="13" y="3"/>
                    <a:pt x="14" y="2"/>
                    <a:pt x="13" y="2"/>
                  </a:cubicBezTo>
                  <a:cubicBezTo>
                    <a:pt x="13" y="2"/>
                    <a:pt x="12" y="2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1" y="2"/>
                    <a:pt x="10" y="3"/>
                    <a:pt x="10" y="3"/>
                  </a:cubicBezTo>
                  <a:cubicBezTo>
                    <a:pt x="10" y="4"/>
                    <a:pt x="11" y="7"/>
                    <a:pt x="11" y="8"/>
                  </a:cubicBezTo>
                  <a:cubicBezTo>
                    <a:pt x="12" y="8"/>
                    <a:pt x="13" y="9"/>
                    <a:pt x="13" y="9"/>
                  </a:cubicBezTo>
                  <a:cubicBezTo>
                    <a:pt x="13" y="10"/>
                    <a:pt x="13" y="10"/>
                    <a:pt x="13" y="12"/>
                  </a:cubicBezTo>
                  <a:cubicBezTo>
                    <a:pt x="13" y="13"/>
                    <a:pt x="12" y="13"/>
                    <a:pt x="12" y="13"/>
                  </a:cubicBezTo>
                  <a:cubicBezTo>
                    <a:pt x="11" y="14"/>
                    <a:pt x="12" y="15"/>
                    <a:pt x="11" y="15"/>
                  </a:cubicBezTo>
                  <a:cubicBezTo>
                    <a:pt x="11" y="16"/>
                    <a:pt x="9" y="13"/>
                    <a:pt x="9" y="12"/>
                  </a:cubicBezTo>
                  <a:cubicBezTo>
                    <a:pt x="9" y="12"/>
                    <a:pt x="10" y="10"/>
                    <a:pt x="10" y="9"/>
                  </a:cubicBezTo>
                  <a:cubicBezTo>
                    <a:pt x="10" y="8"/>
                    <a:pt x="8" y="9"/>
                    <a:pt x="8" y="9"/>
                  </a:cubicBezTo>
                  <a:cubicBezTo>
                    <a:pt x="7" y="9"/>
                    <a:pt x="6" y="8"/>
                    <a:pt x="6" y="8"/>
                  </a:cubicBezTo>
                  <a:cubicBezTo>
                    <a:pt x="6" y="8"/>
                    <a:pt x="0" y="10"/>
                    <a:pt x="0" y="1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3" y="13"/>
                    <a:pt x="4" y="14"/>
                  </a:cubicBezTo>
                  <a:cubicBezTo>
                    <a:pt x="4" y="14"/>
                    <a:pt x="6" y="14"/>
                    <a:pt x="6" y="14"/>
                  </a:cubicBezTo>
                  <a:cubicBezTo>
                    <a:pt x="6" y="15"/>
                    <a:pt x="6" y="17"/>
                    <a:pt x="6" y="18"/>
                  </a:cubicBezTo>
                  <a:cubicBezTo>
                    <a:pt x="6" y="19"/>
                    <a:pt x="5" y="19"/>
                    <a:pt x="6" y="20"/>
                  </a:cubicBezTo>
                  <a:cubicBezTo>
                    <a:pt x="6" y="21"/>
                    <a:pt x="6" y="22"/>
                    <a:pt x="6" y="22"/>
                  </a:cubicBezTo>
                  <a:cubicBezTo>
                    <a:pt x="7" y="22"/>
                    <a:pt x="6" y="23"/>
                    <a:pt x="5" y="24"/>
                  </a:cubicBezTo>
                  <a:cubicBezTo>
                    <a:pt x="5" y="24"/>
                    <a:pt x="5" y="25"/>
                    <a:pt x="5" y="26"/>
                  </a:cubicBezTo>
                  <a:cubicBezTo>
                    <a:pt x="4" y="26"/>
                    <a:pt x="3" y="27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9"/>
                    <a:pt x="3" y="32"/>
                    <a:pt x="4" y="33"/>
                  </a:cubicBezTo>
                  <a:cubicBezTo>
                    <a:pt x="4" y="33"/>
                    <a:pt x="4" y="37"/>
                    <a:pt x="4" y="37"/>
                  </a:cubicBezTo>
                  <a:cubicBezTo>
                    <a:pt x="4" y="37"/>
                    <a:pt x="4" y="40"/>
                    <a:pt x="4" y="40"/>
                  </a:cubicBezTo>
                  <a:cubicBezTo>
                    <a:pt x="4" y="40"/>
                    <a:pt x="5" y="39"/>
                    <a:pt x="6" y="39"/>
                  </a:cubicBezTo>
                  <a:cubicBezTo>
                    <a:pt x="6" y="39"/>
                    <a:pt x="6" y="39"/>
                    <a:pt x="6" y="38"/>
                  </a:cubicBezTo>
                  <a:cubicBezTo>
                    <a:pt x="6" y="37"/>
                    <a:pt x="5" y="38"/>
                    <a:pt x="5" y="37"/>
                  </a:cubicBezTo>
                  <a:cubicBezTo>
                    <a:pt x="5" y="37"/>
                    <a:pt x="7" y="35"/>
                    <a:pt x="9" y="35"/>
                  </a:cubicBezTo>
                  <a:cubicBezTo>
                    <a:pt x="11" y="34"/>
                    <a:pt x="11" y="34"/>
                    <a:pt x="12" y="33"/>
                  </a:cubicBezTo>
                  <a:cubicBezTo>
                    <a:pt x="12" y="32"/>
                    <a:pt x="12" y="30"/>
                    <a:pt x="12" y="29"/>
                  </a:cubicBezTo>
                  <a:cubicBezTo>
                    <a:pt x="12" y="29"/>
                    <a:pt x="12" y="28"/>
                    <a:pt x="11" y="27"/>
                  </a:cubicBezTo>
                  <a:cubicBezTo>
                    <a:pt x="11" y="25"/>
                    <a:pt x="11" y="25"/>
                    <a:pt x="10" y="24"/>
                  </a:cubicBezTo>
                  <a:cubicBezTo>
                    <a:pt x="10" y="23"/>
                    <a:pt x="10" y="22"/>
                    <a:pt x="11" y="22"/>
                  </a:cubicBezTo>
                  <a:cubicBezTo>
                    <a:pt x="11" y="22"/>
                    <a:pt x="11" y="22"/>
                    <a:pt x="12" y="21"/>
                  </a:cubicBezTo>
                  <a:cubicBezTo>
                    <a:pt x="12" y="20"/>
                    <a:pt x="13" y="20"/>
                    <a:pt x="14" y="19"/>
                  </a:cubicBezTo>
                  <a:cubicBezTo>
                    <a:pt x="15" y="19"/>
                    <a:pt x="15" y="18"/>
                    <a:pt x="16" y="17"/>
                  </a:cubicBezTo>
                  <a:cubicBezTo>
                    <a:pt x="18" y="16"/>
                    <a:pt x="19" y="16"/>
                    <a:pt x="21" y="15"/>
                  </a:cubicBezTo>
                  <a:cubicBezTo>
                    <a:pt x="22" y="14"/>
                    <a:pt x="25" y="11"/>
                    <a:pt x="24" y="1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" name="Freeform 345">
              <a:extLst>
                <a:ext uri="{FF2B5EF4-FFF2-40B4-BE49-F238E27FC236}">
                  <a16:creationId xmlns:a16="http://schemas.microsoft.com/office/drawing/2014/main" id="{EF3CA96C-4CED-4625-B193-A87935A65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82950" y="2238375"/>
              <a:ext cx="95250" cy="93663"/>
            </a:xfrm>
            <a:custGeom>
              <a:avLst/>
              <a:gdLst>
                <a:gd name="T0" fmla="*/ 24 w 26"/>
                <a:gd name="T1" fmla="*/ 21 h 26"/>
                <a:gd name="T2" fmla="*/ 23 w 26"/>
                <a:gd name="T3" fmla="*/ 18 h 26"/>
                <a:gd name="T4" fmla="*/ 23 w 26"/>
                <a:gd name="T5" fmla="*/ 16 h 26"/>
                <a:gd name="T6" fmla="*/ 23 w 26"/>
                <a:gd name="T7" fmla="*/ 15 h 26"/>
                <a:gd name="T8" fmla="*/ 22 w 26"/>
                <a:gd name="T9" fmla="*/ 13 h 26"/>
                <a:gd name="T10" fmla="*/ 23 w 26"/>
                <a:gd name="T11" fmla="*/ 9 h 26"/>
                <a:gd name="T12" fmla="*/ 19 w 26"/>
                <a:gd name="T13" fmla="*/ 6 h 26"/>
                <a:gd name="T14" fmla="*/ 19 w 26"/>
                <a:gd name="T15" fmla="*/ 5 h 26"/>
                <a:gd name="T16" fmla="*/ 10 w 26"/>
                <a:gd name="T17" fmla="*/ 0 h 26"/>
                <a:gd name="T18" fmla="*/ 9 w 26"/>
                <a:gd name="T19" fmla="*/ 2 h 26"/>
                <a:gd name="T20" fmla="*/ 10 w 26"/>
                <a:gd name="T21" fmla="*/ 4 h 26"/>
                <a:gd name="T22" fmla="*/ 6 w 26"/>
                <a:gd name="T23" fmla="*/ 4 h 26"/>
                <a:gd name="T24" fmla="*/ 6 w 26"/>
                <a:gd name="T25" fmla="*/ 0 h 26"/>
                <a:gd name="T26" fmla="*/ 4 w 26"/>
                <a:gd name="T27" fmla="*/ 0 h 26"/>
                <a:gd name="T28" fmla="*/ 3 w 26"/>
                <a:gd name="T29" fmla="*/ 1 h 26"/>
                <a:gd name="T30" fmla="*/ 3 w 26"/>
                <a:gd name="T31" fmla="*/ 2 h 26"/>
                <a:gd name="T32" fmla="*/ 3 w 26"/>
                <a:gd name="T33" fmla="*/ 3 h 26"/>
                <a:gd name="T34" fmla="*/ 3 w 26"/>
                <a:gd name="T35" fmla="*/ 4 h 26"/>
                <a:gd name="T36" fmla="*/ 3 w 26"/>
                <a:gd name="T37" fmla="*/ 5 h 26"/>
                <a:gd name="T38" fmla="*/ 3 w 26"/>
                <a:gd name="T39" fmla="*/ 5 h 26"/>
                <a:gd name="T40" fmla="*/ 1 w 26"/>
                <a:gd name="T41" fmla="*/ 8 h 26"/>
                <a:gd name="T42" fmla="*/ 0 w 26"/>
                <a:gd name="T43" fmla="*/ 8 h 26"/>
                <a:gd name="T44" fmla="*/ 2 w 26"/>
                <a:gd name="T45" fmla="*/ 13 h 26"/>
                <a:gd name="T46" fmla="*/ 3 w 26"/>
                <a:gd name="T47" fmla="*/ 16 h 26"/>
                <a:gd name="T48" fmla="*/ 4 w 26"/>
                <a:gd name="T49" fmla="*/ 18 h 26"/>
                <a:gd name="T50" fmla="*/ 2 w 26"/>
                <a:gd name="T51" fmla="*/ 17 h 26"/>
                <a:gd name="T52" fmla="*/ 2 w 26"/>
                <a:gd name="T53" fmla="*/ 17 h 26"/>
                <a:gd name="T54" fmla="*/ 2 w 26"/>
                <a:gd name="T55" fmla="*/ 17 h 26"/>
                <a:gd name="T56" fmla="*/ 4 w 26"/>
                <a:gd name="T57" fmla="*/ 18 h 26"/>
                <a:gd name="T58" fmla="*/ 6 w 26"/>
                <a:gd name="T59" fmla="*/ 19 h 26"/>
                <a:gd name="T60" fmla="*/ 9 w 26"/>
                <a:gd name="T61" fmla="*/ 20 h 26"/>
                <a:gd name="T62" fmla="*/ 9 w 26"/>
                <a:gd name="T63" fmla="*/ 21 h 26"/>
                <a:gd name="T64" fmla="*/ 11 w 26"/>
                <a:gd name="T65" fmla="*/ 21 h 26"/>
                <a:gd name="T66" fmla="*/ 11 w 26"/>
                <a:gd name="T67" fmla="*/ 20 h 26"/>
                <a:gd name="T68" fmla="*/ 13 w 26"/>
                <a:gd name="T69" fmla="*/ 25 h 26"/>
                <a:gd name="T70" fmla="*/ 14 w 26"/>
                <a:gd name="T71" fmla="*/ 25 h 26"/>
                <a:gd name="T72" fmla="*/ 15 w 26"/>
                <a:gd name="T73" fmla="*/ 25 h 26"/>
                <a:gd name="T74" fmla="*/ 16 w 26"/>
                <a:gd name="T75" fmla="*/ 26 h 26"/>
                <a:gd name="T76" fmla="*/ 18 w 26"/>
                <a:gd name="T77" fmla="*/ 25 h 26"/>
                <a:gd name="T78" fmla="*/ 19 w 26"/>
                <a:gd name="T79" fmla="*/ 25 h 26"/>
                <a:gd name="T80" fmla="*/ 20 w 26"/>
                <a:gd name="T81" fmla="*/ 24 h 26"/>
                <a:gd name="T82" fmla="*/ 21 w 26"/>
                <a:gd name="T83" fmla="*/ 24 h 26"/>
                <a:gd name="T84" fmla="*/ 23 w 26"/>
                <a:gd name="T85" fmla="*/ 24 h 26"/>
                <a:gd name="T86" fmla="*/ 26 w 26"/>
                <a:gd name="T87" fmla="*/ 23 h 26"/>
                <a:gd name="T88" fmla="*/ 24 w 26"/>
                <a:gd name="T8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" h="26">
                  <a:moveTo>
                    <a:pt x="24" y="21"/>
                  </a:moveTo>
                  <a:cubicBezTo>
                    <a:pt x="24" y="19"/>
                    <a:pt x="23" y="19"/>
                    <a:pt x="23" y="18"/>
                  </a:cubicBezTo>
                  <a:cubicBezTo>
                    <a:pt x="23" y="17"/>
                    <a:pt x="23" y="16"/>
                    <a:pt x="23" y="16"/>
                  </a:cubicBezTo>
                  <a:cubicBezTo>
                    <a:pt x="23" y="16"/>
                    <a:pt x="23" y="15"/>
                    <a:pt x="23" y="15"/>
                  </a:cubicBezTo>
                  <a:cubicBezTo>
                    <a:pt x="24" y="14"/>
                    <a:pt x="22" y="14"/>
                    <a:pt x="22" y="13"/>
                  </a:cubicBezTo>
                  <a:cubicBezTo>
                    <a:pt x="22" y="12"/>
                    <a:pt x="22" y="11"/>
                    <a:pt x="23" y="9"/>
                  </a:cubicBezTo>
                  <a:cubicBezTo>
                    <a:pt x="21" y="8"/>
                    <a:pt x="19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2"/>
                    <a:pt x="9" y="2"/>
                  </a:cubicBezTo>
                  <a:cubicBezTo>
                    <a:pt x="9" y="3"/>
                    <a:pt x="10" y="4"/>
                    <a:pt x="10" y="4"/>
                  </a:cubicBezTo>
                  <a:cubicBezTo>
                    <a:pt x="9" y="4"/>
                    <a:pt x="7" y="3"/>
                    <a:pt x="6" y="4"/>
                  </a:cubicBezTo>
                  <a:cubicBezTo>
                    <a:pt x="5" y="4"/>
                    <a:pt x="5" y="2"/>
                    <a:pt x="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2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2" y="8"/>
                    <a:pt x="1" y="8"/>
                  </a:cubicBezTo>
                  <a:cubicBezTo>
                    <a:pt x="1" y="8"/>
                    <a:pt x="1" y="8"/>
                    <a:pt x="0" y="8"/>
                  </a:cubicBezTo>
                  <a:cubicBezTo>
                    <a:pt x="1" y="10"/>
                    <a:pt x="1" y="12"/>
                    <a:pt x="2" y="13"/>
                  </a:cubicBezTo>
                  <a:cubicBezTo>
                    <a:pt x="3" y="14"/>
                    <a:pt x="3" y="15"/>
                    <a:pt x="3" y="16"/>
                  </a:cubicBezTo>
                  <a:cubicBezTo>
                    <a:pt x="3" y="17"/>
                    <a:pt x="4" y="17"/>
                    <a:pt x="4" y="18"/>
                  </a:cubicBezTo>
                  <a:cubicBezTo>
                    <a:pt x="3" y="18"/>
                    <a:pt x="3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3" y="18"/>
                    <a:pt x="3" y="18"/>
                    <a:pt x="4" y="18"/>
                  </a:cubicBezTo>
                  <a:cubicBezTo>
                    <a:pt x="4" y="18"/>
                    <a:pt x="5" y="19"/>
                    <a:pt x="6" y="19"/>
                  </a:cubicBezTo>
                  <a:cubicBezTo>
                    <a:pt x="6" y="19"/>
                    <a:pt x="9" y="20"/>
                    <a:pt x="9" y="20"/>
                  </a:cubicBezTo>
                  <a:cubicBezTo>
                    <a:pt x="9" y="20"/>
                    <a:pt x="9" y="20"/>
                    <a:pt x="9" y="21"/>
                  </a:cubicBezTo>
                  <a:cubicBezTo>
                    <a:pt x="9" y="21"/>
                    <a:pt x="10" y="21"/>
                    <a:pt x="11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2" y="20"/>
                    <a:pt x="13" y="23"/>
                    <a:pt x="13" y="25"/>
                  </a:cubicBezTo>
                  <a:cubicBezTo>
                    <a:pt x="13" y="25"/>
                    <a:pt x="14" y="25"/>
                    <a:pt x="14" y="25"/>
                  </a:cubicBezTo>
                  <a:cubicBezTo>
                    <a:pt x="14" y="25"/>
                    <a:pt x="15" y="25"/>
                    <a:pt x="15" y="25"/>
                  </a:cubicBezTo>
                  <a:cubicBezTo>
                    <a:pt x="16" y="25"/>
                    <a:pt x="15" y="26"/>
                    <a:pt x="16" y="26"/>
                  </a:cubicBezTo>
                  <a:cubicBezTo>
                    <a:pt x="17" y="26"/>
                    <a:pt x="18" y="25"/>
                    <a:pt x="18" y="25"/>
                  </a:cubicBezTo>
                  <a:cubicBezTo>
                    <a:pt x="18" y="25"/>
                    <a:pt x="19" y="26"/>
                    <a:pt x="19" y="25"/>
                  </a:cubicBezTo>
                  <a:cubicBezTo>
                    <a:pt x="19" y="25"/>
                    <a:pt x="20" y="24"/>
                    <a:pt x="20" y="24"/>
                  </a:cubicBezTo>
                  <a:cubicBezTo>
                    <a:pt x="21" y="25"/>
                    <a:pt x="21" y="25"/>
                    <a:pt x="21" y="24"/>
                  </a:cubicBezTo>
                  <a:cubicBezTo>
                    <a:pt x="22" y="24"/>
                    <a:pt x="23" y="24"/>
                    <a:pt x="23" y="24"/>
                  </a:cubicBezTo>
                  <a:cubicBezTo>
                    <a:pt x="23" y="24"/>
                    <a:pt x="24" y="23"/>
                    <a:pt x="26" y="23"/>
                  </a:cubicBezTo>
                  <a:cubicBezTo>
                    <a:pt x="26" y="21"/>
                    <a:pt x="24" y="22"/>
                    <a:pt x="24" y="2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6" name="Freeform 346">
              <a:extLst>
                <a:ext uri="{FF2B5EF4-FFF2-40B4-BE49-F238E27FC236}">
                  <a16:creationId xmlns:a16="http://schemas.microsoft.com/office/drawing/2014/main" id="{A323D739-FF43-47A5-B942-7CB2AD7B596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52788" y="2314575"/>
              <a:ext cx="25400" cy="65088"/>
            </a:xfrm>
            <a:custGeom>
              <a:avLst/>
              <a:gdLst>
                <a:gd name="T0" fmla="*/ 7 w 7"/>
                <a:gd name="T1" fmla="*/ 11 h 18"/>
                <a:gd name="T2" fmla="*/ 5 w 7"/>
                <a:gd name="T3" fmla="*/ 10 h 18"/>
                <a:gd name="T4" fmla="*/ 5 w 7"/>
                <a:gd name="T5" fmla="*/ 10 h 18"/>
                <a:gd name="T6" fmla="*/ 3 w 7"/>
                <a:gd name="T7" fmla="*/ 7 h 18"/>
                <a:gd name="T8" fmla="*/ 3 w 7"/>
                <a:gd name="T9" fmla="*/ 3 h 18"/>
                <a:gd name="T10" fmla="*/ 3 w 7"/>
                <a:gd name="T11" fmla="*/ 0 h 18"/>
                <a:gd name="T12" fmla="*/ 1 w 7"/>
                <a:gd name="T13" fmla="*/ 0 h 18"/>
                <a:gd name="T14" fmla="*/ 2 w 7"/>
                <a:gd name="T15" fmla="*/ 2 h 18"/>
                <a:gd name="T16" fmla="*/ 1 w 7"/>
                <a:gd name="T17" fmla="*/ 2 h 18"/>
                <a:gd name="T18" fmla="*/ 1 w 7"/>
                <a:gd name="T19" fmla="*/ 6 h 18"/>
                <a:gd name="T20" fmla="*/ 0 w 7"/>
                <a:gd name="T21" fmla="*/ 7 h 18"/>
                <a:gd name="T22" fmla="*/ 0 w 7"/>
                <a:gd name="T23" fmla="*/ 9 h 18"/>
                <a:gd name="T24" fmla="*/ 0 w 7"/>
                <a:gd name="T25" fmla="*/ 10 h 18"/>
                <a:gd name="T26" fmla="*/ 0 w 7"/>
                <a:gd name="T27" fmla="*/ 10 h 18"/>
                <a:gd name="T28" fmla="*/ 2 w 7"/>
                <a:gd name="T29" fmla="*/ 11 h 18"/>
                <a:gd name="T30" fmla="*/ 4 w 7"/>
                <a:gd name="T31" fmla="*/ 11 h 18"/>
                <a:gd name="T32" fmla="*/ 3 w 7"/>
                <a:gd name="T33" fmla="*/ 14 h 18"/>
                <a:gd name="T34" fmla="*/ 5 w 7"/>
                <a:gd name="T35" fmla="*/ 17 h 18"/>
                <a:gd name="T36" fmla="*/ 6 w 7"/>
                <a:gd name="T37" fmla="*/ 15 h 18"/>
                <a:gd name="T38" fmla="*/ 7 w 7"/>
                <a:gd name="T39" fmla="*/ 14 h 18"/>
                <a:gd name="T40" fmla="*/ 7 w 7"/>
                <a:gd name="T41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" h="18">
                  <a:moveTo>
                    <a:pt x="7" y="11"/>
                  </a:moveTo>
                  <a:cubicBezTo>
                    <a:pt x="7" y="11"/>
                    <a:pt x="6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1"/>
                    <a:pt x="3" y="8"/>
                    <a:pt x="3" y="7"/>
                  </a:cubicBezTo>
                  <a:cubicBezTo>
                    <a:pt x="3" y="5"/>
                    <a:pt x="4" y="4"/>
                    <a:pt x="3" y="3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2" y="1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3"/>
                    <a:pt x="1" y="6"/>
                    <a:pt x="1" y="6"/>
                  </a:cubicBezTo>
                  <a:cubicBezTo>
                    <a:pt x="2" y="7"/>
                    <a:pt x="0" y="6"/>
                    <a:pt x="0" y="7"/>
                  </a:cubicBezTo>
                  <a:cubicBezTo>
                    <a:pt x="0" y="7"/>
                    <a:pt x="0" y="9"/>
                    <a:pt x="0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1" y="11"/>
                    <a:pt x="2" y="11"/>
                  </a:cubicBezTo>
                  <a:cubicBezTo>
                    <a:pt x="2" y="11"/>
                    <a:pt x="4" y="10"/>
                    <a:pt x="4" y="11"/>
                  </a:cubicBezTo>
                  <a:cubicBezTo>
                    <a:pt x="4" y="12"/>
                    <a:pt x="3" y="14"/>
                    <a:pt x="3" y="14"/>
                  </a:cubicBezTo>
                  <a:cubicBezTo>
                    <a:pt x="3" y="15"/>
                    <a:pt x="5" y="18"/>
                    <a:pt x="5" y="17"/>
                  </a:cubicBezTo>
                  <a:cubicBezTo>
                    <a:pt x="6" y="17"/>
                    <a:pt x="5" y="16"/>
                    <a:pt x="6" y="15"/>
                  </a:cubicBezTo>
                  <a:cubicBezTo>
                    <a:pt x="6" y="15"/>
                    <a:pt x="7" y="15"/>
                    <a:pt x="7" y="14"/>
                  </a:cubicBezTo>
                  <a:cubicBezTo>
                    <a:pt x="7" y="12"/>
                    <a:pt x="7" y="12"/>
                    <a:pt x="7" y="1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" name="Freeform 347">
              <a:extLst>
                <a:ext uri="{FF2B5EF4-FFF2-40B4-BE49-F238E27FC236}">
                  <a16:creationId xmlns:a16="http://schemas.microsoft.com/office/drawing/2014/main" id="{0E7C5753-3A2C-493E-8AB2-769C1387FDB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51063" y="2408238"/>
              <a:ext cx="25400" cy="20638"/>
            </a:xfrm>
            <a:custGeom>
              <a:avLst/>
              <a:gdLst>
                <a:gd name="T0" fmla="*/ 0 w 7"/>
                <a:gd name="T1" fmla="*/ 0 h 6"/>
                <a:gd name="T2" fmla="*/ 7 w 7"/>
                <a:gd name="T3" fmla="*/ 5 h 6"/>
                <a:gd name="T4" fmla="*/ 0 w 7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0" y="0"/>
                  </a:moveTo>
                  <a:cubicBezTo>
                    <a:pt x="0" y="0"/>
                    <a:pt x="7" y="4"/>
                    <a:pt x="7" y="5"/>
                  </a:cubicBezTo>
                  <a:cubicBezTo>
                    <a:pt x="6" y="6"/>
                    <a:pt x="0" y="1"/>
                    <a:pt x="0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" name="Freeform 348">
              <a:extLst>
                <a:ext uri="{FF2B5EF4-FFF2-40B4-BE49-F238E27FC236}">
                  <a16:creationId xmlns:a16="http://schemas.microsoft.com/office/drawing/2014/main" id="{56E57DFA-F234-4EDE-9363-BF6A734CF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57513" y="1866900"/>
              <a:ext cx="65087" cy="44450"/>
            </a:xfrm>
            <a:custGeom>
              <a:avLst/>
              <a:gdLst>
                <a:gd name="T0" fmla="*/ 15 w 18"/>
                <a:gd name="T1" fmla="*/ 9 h 12"/>
                <a:gd name="T2" fmla="*/ 16 w 18"/>
                <a:gd name="T3" fmla="*/ 10 h 12"/>
                <a:gd name="T4" fmla="*/ 17 w 18"/>
                <a:gd name="T5" fmla="*/ 10 h 12"/>
                <a:gd name="T6" fmla="*/ 18 w 18"/>
                <a:gd name="T7" fmla="*/ 10 h 12"/>
                <a:gd name="T8" fmla="*/ 18 w 18"/>
                <a:gd name="T9" fmla="*/ 7 h 12"/>
                <a:gd name="T10" fmla="*/ 15 w 18"/>
                <a:gd name="T11" fmla="*/ 6 h 12"/>
                <a:gd name="T12" fmla="*/ 15 w 18"/>
                <a:gd name="T13" fmla="*/ 4 h 12"/>
                <a:gd name="T14" fmla="*/ 12 w 18"/>
                <a:gd name="T15" fmla="*/ 4 h 12"/>
                <a:gd name="T16" fmla="*/ 10 w 18"/>
                <a:gd name="T17" fmla="*/ 4 h 12"/>
                <a:gd name="T18" fmla="*/ 8 w 18"/>
                <a:gd name="T19" fmla="*/ 3 h 12"/>
                <a:gd name="T20" fmla="*/ 5 w 18"/>
                <a:gd name="T21" fmla="*/ 3 h 12"/>
                <a:gd name="T22" fmla="*/ 6 w 18"/>
                <a:gd name="T23" fmla="*/ 2 h 12"/>
                <a:gd name="T24" fmla="*/ 7 w 18"/>
                <a:gd name="T25" fmla="*/ 2 h 12"/>
                <a:gd name="T26" fmla="*/ 8 w 18"/>
                <a:gd name="T27" fmla="*/ 0 h 12"/>
                <a:gd name="T28" fmla="*/ 6 w 18"/>
                <a:gd name="T29" fmla="*/ 0 h 12"/>
                <a:gd name="T30" fmla="*/ 4 w 18"/>
                <a:gd name="T31" fmla="*/ 1 h 12"/>
                <a:gd name="T32" fmla="*/ 3 w 18"/>
                <a:gd name="T33" fmla="*/ 2 h 12"/>
                <a:gd name="T34" fmla="*/ 3 w 18"/>
                <a:gd name="T35" fmla="*/ 3 h 12"/>
                <a:gd name="T36" fmla="*/ 0 w 18"/>
                <a:gd name="T37" fmla="*/ 4 h 12"/>
                <a:gd name="T38" fmla="*/ 2 w 18"/>
                <a:gd name="T39" fmla="*/ 6 h 12"/>
                <a:gd name="T40" fmla="*/ 2 w 18"/>
                <a:gd name="T41" fmla="*/ 8 h 12"/>
                <a:gd name="T42" fmla="*/ 1 w 18"/>
                <a:gd name="T43" fmla="*/ 10 h 12"/>
                <a:gd name="T44" fmla="*/ 2 w 18"/>
                <a:gd name="T45" fmla="*/ 10 h 12"/>
                <a:gd name="T46" fmla="*/ 5 w 18"/>
                <a:gd name="T47" fmla="*/ 10 h 12"/>
                <a:gd name="T48" fmla="*/ 7 w 18"/>
                <a:gd name="T49" fmla="*/ 9 h 12"/>
                <a:gd name="T50" fmla="*/ 9 w 18"/>
                <a:gd name="T51" fmla="*/ 7 h 12"/>
                <a:gd name="T52" fmla="*/ 10 w 18"/>
                <a:gd name="T53" fmla="*/ 9 h 12"/>
                <a:gd name="T54" fmla="*/ 10 w 18"/>
                <a:gd name="T55" fmla="*/ 11 h 12"/>
                <a:gd name="T56" fmla="*/ 11 w 18"/>
                <a:gd name="T57" fmla="*/ 11 h 12"/>
                <a:gd name="T58" fmla="*/ 12 w 18"/>
                <a:gd name="T59" fmla="*/ 11 h 12"/>
                <a:gd name="T60" fmla="*/ 15 w 18"/>
                <a:gd name="T6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" h="12">
                  <a:moveTo>
                    <a:pt x="15" y="9"/>
                  </a:moveTo>
                  <a:cubicBezTo>
                    <a:pt x="15" y="10"/>
                    <a:pt x="15" y="10"/>
                    <a:pt x="16" y="10"/>
                  </a:cubicBezTo>
                  <a:cubicBezTo>
                    <a:pt x="16" y="10"/>
                    <a:pt x="17" y="10"/>
                    <a:pt x="17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8"/>
                    <a:pt x="18" y="7"/>
                  </a:cubicBezTo>
                  <a:cubicBezTo>
                    <a:pt x="18" y="6"/>
                    <a:pt x="15" y="6"/>
                    <a:pt x="15" y="6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2" y="4"/>
                    <a:pt x="12" y="4"/>
                  </a:cubicBezTo>
                  <a:cubicBezTo>
                    <a:pt x="12" y="4"/>
                    <a:pt x="11" y="4"/>
                    <a:pt x="10" y="4"/>
                  </a:cubicBezTo>
                  <a:cubicBezTo>
                    <a:pt x="10" y="3"/>
                    <a:pt x="9" y="4"/>
                    <a:pt x="8" y="3"/>
                  </a:cubicBezTo>
                  <a:cubicBezTo>
                    <a:pt x="7" y="3"/>
                    <a:pt x="5" y="4"/>
                    <a:pt x="5" y="3"/>
                  </a:cubicBezTo>
                  <a:cubicBezTo>
                    <a:pt x="5" y="3"/>
                    <a:pt x="6" y="2"/>
                    <a:pt x="6" y="2"/>
                  </a:cubicBezTo>
                  <a:cubicBezTo>
                    <a:pt x="6" y="2"/>
                    <a:pt x="7" y="2"/>
                    <a:pt x="7" y="2"/>
                  </a:cubicBezTo>
                  <a:cubicBezTo>
                    <a:pt x="7" y="1"/>
                    <a:pt x="8" y="0"/>
                    <a:pt x="8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6" y="1"/>
                    <a:pt x="5" y="0"/>
                    <a:pt x="4" y="1"/>
                  </a:cubicBez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2" y="3"/>
                    <a:pt x="1" y="3"/>
                    <a:pt x="0" y="4"/>
                  </a:cubicBezTo>
                  <a:cubicBezTo>
                    <a:pt x="0" y="5"/>
                    <a:pt x="2" y="5"/>
                    <a:pt x="2" y="6"/>
                  </a:cubicBezTo>
                  <a:cubicBezTo>
                    <a:pt x="2" y="7"/>
                    <a:pt x="3" y="7"/>
                    <a:pt x="2" y="8"/>
                  </a:cubicBezTo>
                  <a:cubicBezTo>
                    <a:pt x="2" y="8"/>
                    <a:pt x="1" y="9"/>
                    <a:pt x="1" y="10"/>
                  </a:cubicBezTo>
                  <a:cubicBezTo>
                    <a:pt x="2" y="11"/>
                    <a:pt x="2" y="11"/>
                    <a:pt x="2" y="10"/>
                  </a:cubicBezTo>
                  <a:cubicBezTo>
                    <a:pt x="3" y="10"/>
                    <a:pt x="5" y="10"/>
                    <a:pt x="5" y="10"/>
                  </a:cubicBezTo>
                  <a:cubicBezTo>
                    <a:pt x="5" y="9"/>
                    <a:pt x="7" y="9"/>
                    <a:pt x="7" y="9"/>
                  </a:cubicBezTo>
                  <a:cubicBezTo>
                    <a:pt x="7" y="8"/>
                    <a:pt x="8" y="7"/>
                    <a:pt x="9" y="7"/>
                  </a:cubicBezTo>
                  <a:cubicBezTo>
                    <a:pt x="10" y="7"/>
                    <a:pt x="9" y="8"/>
                    <a:pt x="10" y="9"/>
                  </a:cubicBezTo>
                  <a:cubicBezTo>
                    <a:pt x="11" y="9"/>
                    <a:pt x="9" y="11"/>
                    <a:pt x="10" y="11"/>
                  </a:cubicBezTo>
                  <a:cubicBezTo>
                    <a:pt x="10" y="12"/>
                    <a:pt x="11" y="12"/>
                    <a:pt x="11" y="11"/>
                  </a:cubicBezTo>
                  <a:cubicBezTo>
                    <a:pt x="11" y="11"/>
                    <a:pt x="12" y="11"/>
                    <a:pt x="12" y="11"/>
                  </a:cubicBezTo>
                  <a:cubicBezTo>
                    <a:pt x="13" y="10"/>
                    <a:pt x="14" y="9"/>
                    <a:pt x="15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" name="Freeform 349">
              <a:extLst>
                <a:ext uri="{FF2B5EF4-FFF2-40B4-BE49-F238E27FC236}">
                  <a16:creationId xmlns:a16="http://schemas.microsoft.com/office/drawing/2014/main" id="{1B82A5A9-0449-48D6-9589-0323B657D9F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86238" y="2011363"/>
              <a:ext cx="7937" cy="19050"/>
            </a:xfrm>
            <a:custGeom>
              <a:avLst/>
              <a:gdLst>
                <a:gd name="T0" fmla="*/ 1 w 2"/>
                <a:gd name="T1" fmla="*/ 4 h 5"/>
                <a:gd name="T2" fmla="*/ 1 w 2"/>
                <a:gd name="T3" fmla="*/ 3 h 5"/>
                <a:gd name="T4" fmla="*/ 0 w 2"/>
                <a:gd name="T5" fmla="*/ 2 h 5"/>
                <a:gd name="T6" fmla="*/ 1 w 2"/>
                <a:gd name="T7" fmla="*/ 1 h 5"/>
                <a:gd name="T8" fmla="*/ 1 w 2"/>
                <a:gd name="T9" fmla="*/ 3 h 5"/>
                <a:gd name="T10" fmla="*/ 1 w 2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5">
                  <a:moveTo>
                    <a:pt x="1" y="4"/>
                  </a:moveTo>
                  <a:cubicBezTo>
                    <a:pt x="1" y="5"/>
                    <a:pt x="1" y="4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1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2" y="4"/>
                    <a:pt x="1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" name="Freeform 350">
              <a:extLst>
                <a:ext uri="{FF2B5EF4-FFF2-40B4-BE49-F238E27FC236}">
                  <a16:creationId xmlns:a16="http://schemas.microsoft.com/office/drawing/2014/main" id="{CC515EE1-8343-4804-B1FE-3CC18F832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48125" y="2141538"/>
              <a:ext cx="11112" cy="6350"/>
            </a:xfrm>
            <a:custGeom>
              <a:avLst/>
              <a:gdLst>
                <a:gd name="T0" fmla="*/ 1 w 3"/>
                <a:gd name="T1" fmla="*/ 2 h 2"/>
                <a:gd name="T2" fmla="*/ 1 w 3"/>
                <a:gd name="T3" fmla="*/ 0 h 2"/>
                <a:gd name="T4" fmla="*/ 2 w 3"/>
                <a:gd name="T5" fmla="*/ 0 h 2"/>
                <a:gd name="T6" fmla="*/ 2 w 3"/>
                <a:gd name="T7" fmla="*/ 1 h 2"/>
                <a:gd name="T8" fmla="*/ 1 w 3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1"/>
                    <a:pt x="1" y="1"/>
                    <a:pt x="1" y="0"/>
                  </a:cubicBezTo>
                  <a:cubicBezTo>
                    <a:pt x="0" y="0"/>
                    <a:pt x="2" y="0"/>
                    <a:pt x="2" y="0"/>
                  </a:cubicBezTo>
                  <a:cubicBezTo>
                    <a:pt x="3" y="0"/>
                    <a:pt x="3" y="1"/>
                    <a:pt x="2" y="1"/>
                  </a:cubicBezTo>
                  <a:cubicBezTo>
                    <a:pt x="2" y="2"/>
                    <a:pt x="1" y="2"/>
                    <a:pt x="1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" name="Freeform 351">
              <a:extLst>
                <a:ext uri="{FF2B5EF4-FFF2-40B4-BE49-F238E27FC236}">
                  <a16:creationId xmlns:a16="http://schemas.microsoft.com/office/drawing/2014/main" id="{05FAA131-702A-47A3-B078-A223746FE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63888" y="1860550"/>
              <a:ext cx="30162" cy="25400"/>
            </a:xfrm>
            <a:custGeom>
              <a:avLst/>
              <a:gdLst>
                <a:gd name="T0" fmla="*/ 7 w 8"/>
                <a:gd name="T1" fmla="*/ 6 h 7"/>
                <a:gd name="T2" fmla="*/ 6 w 8"/>
                <a:gd name="T3" fmla="*/ 4 h 7"/>
                <a:gd name="T4" fmla="*/ 5 w 8"/>
                <a:gd name="T5" fmla="*/ 2 h 7"/>
                <a:gd name="T6" fmla="*/ 4 w 8"/>
                <a:gd name="T7" fmla="*/ 1 h 7"/>
                <a:gd name="T8" fmla="*/ 2 w 8"/>
                <a:gd name="T9" fmla="*/ 0 h 7"/>
                <a:gd name="T10" fmla="*/ 0 w 8"/>
                <a:gd name="T11" fmla="*/ 1 h 7"/>
                <a:gd name="T12" fmla="*/ 1 w 8"/>
                <a:gd name="T13" fmla="*/ 3 h 7"/>
                <a:gd name="T14" fmla="*/ 2 w 8"/>
                <a:gd name="T15" fmla="*/ 4 h 7"/>
                <a:gd name="T16" fmla="*/ 3 w 8"/>
                <a:gd name="T17" fmla="*/ 4 h 7"/>
                <a:gd name="T18" fmla="*/ 3 w 8"/>
                <a:gd name="T19" fmla="*/ 4 h 7"/>
                <a:gd name="T20" fmla="*/ 4 w 8"/>
                <a:gd name="T21" fmla="*/ 5 h 7"/>
                <a:gd name="T22" fmla="*/ 5 w 8"/>
                <a:gd name="T23" fmla="*/ 5 h 7"/>
                <a:gd name="T24" fmla="*/ 6 w 8"/>
                <a:gd name="T25" fmla="*/ 6 h 7"/>
                <a:gd name="T26" fmla="*/ 6 w 8"/>
                <a:gd name="T27" fmla="*/ 7 h 7"/>
                <a:gd name="T28" fmla="*/ 8 w 8"/>
                <a:gd name="T29" fmla="*/ 7 h 7"/>
                <a:gd name="T30" fmla="*/ 7 w 8"/>
                <a:gd name="T3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7">
                  <a:moveTo>
                    <a:pt x="7" y="6"/>
                  </a:moveTo>
                  <a:cubicBezTo>
                    <a:pt x="7" y="5"/>
                    <a:pt x="6" y="5"/>
                    <a:pt x="6" y="4"/>
                  </a:cubicBezTo>
                  <a:cubicBezTo>
                    <a:pt x="6" y="3"/>
                    <a:pt x="5" y="3"/>
                    <a:pt x="5" y="2"/>
                  </a:cubicBezTo>
                  <a:cubicBezTo>
                    <a:pt x="5" y="2"/>
                    <a:pt x="5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1" y="2"/>
                    <a:pt x="0" y="2"/>
                    <a:pt x="1" y="3"/>
                  </a:cubicBezTo>
                  <a:cubicBezTo>
                    <a:pt x="1" y="4"/>
                    <a:pt x="2" y="3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4" y="5"/>
                    <a:pt x="4" y="5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5" y="6"/>
                    <a:pt x="5" y="5"/>
                    <a:pt x="6" y="6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7" y="7"/>
                    <a:pt x="7" y="7"/>
                    <a:pt x="8" y="7"/>
                  </a:cubicBezTo>
                  <a:cubicBezTo>
                    <a:pt x="8" y="6"/>
                    <a:pt x="7" y="6"/>
                    <a:pt x="7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" name="Freeform 352">
              <a:extLst>
                <a:ext uri="{FF2B5EF4-FFF2-40B4-BE49-F238E27FC236}">
                  <a16:creationId xmlns:a16="http://schemas.microsoft.com/office/drawing/2014/main" id="{1F182C4D-E5D5-4946-806D-3710D6C2F6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148013" y="1857375"/>
              <a:ext cx="39687" cy="31750"/>
            </a:xfrm>
            <a:custGeom>
              <a:avLst/>
              <a:gdLst>
                <a:gd name="T0" fmla="*/ 11 w 11"/>
                <a:gd name="T1" fmla="*/ 3 h 9"/>
                <a:gd name="T2" fmla="*/ 8 w 11"/>
                <a:gd name="T3" fmla="*/ 0 h 9"/>
                <a:gd name="T4" fmla="*/ 7 w 11"/>
                <a:gd name="T5" fmla="*/ 1 h 9"/>
                <a:gd name="T6" fmla="*/ 6 w 11"/>
                <a:gd name="T7" fmla="*/ 1 h 9"/>
                <a:gd name="T8" fmla="*/ 4 w 11"/>
                <a:gd name="T9" fmla="*/ 0 h 9"/>
                <a:gd name="T10" fmla="*/ 3 w 11"/>
                <a:gd name="T11" fmla="*/ 0 h 9"/>
                <a:gd name="T12" fmla="*/ 3 w 11"/>
                <a:gd name="T13" fmla="*/ 1 h 9"/>
                <a:gd name="T14" fmla="*/ 4 w 11"/>
                <a:gd name="T15" fmla="*/ 2 h 9"/>
                <a:gd name="T16" fmla="*/ 2 w 11"/>
                <a:gd name="T17" fmla="*/ 2 h 9"/>
                <a:gd name="T18" fmla="*/ 0 w 11"/>
                <a:gd name="T19" fmla="*/ 1 h 9"/>
                <a:gd name="T20" fmla="*/ 1 w 11"/>
                <a:gd name="T21" fmla="*/ 3 h 9"/>
                <a:gd name="T22" fmla="*/ 2 w 11"/>
                <a:gd name="T23" fmla="*/ 5 h 9"/>
                <a:gd name="T24" fmla="*/ 3 w 11"/>
                <a:gd name="T25" fmla="*/ 7 h 9"/>
                <a:gd name="T26" fmla="*/ 4 w 11"/>
                <a:gd name="T27" fmla="*/ 8 h 9"/>
                <a:gd name="T28" fmla="*/ 7 w 11"/>
                <a:gd name="T29" fmla="*/ 6 h 9"/>
                <a:gd name="T30" fmla="*/ 7 w 11"/>
                <a:gd name="T31" fmla="*/ 8 h 9"/>
                <a:gd name="T32" fmla="*/ 9 w 11"/>
                <a:gd name="T33" fmla="*/ 9 h 9"/>
                <a:gd name="T34" fmla="*/ 9 w 11"/>
                <a:gd name="T35" fmla="*/ 8 h 9"/>
                <a:gd name="T36" fmla="*/ 11 w 11"/>
                <a:gd name="T37" fmla="*/ 3 h 9"/>
                <a:gd name="T38" fmla="*/ 1 w 11"/>
                <a:gd name="T39" fmla="*/ 6 h 9"/>
                <a:gd name="T40" fmla="*/ 0 w 11"/>
                <a:gd name="T41" fmla="*/ 6 h 9"/>
                <a:gd name="T42" fmla="*/ 0 w 11"/>
                <a:gd name="T43" fmla="*/ 7 h 9"/>
                <a:gd name="T44" fmla="*/ 2 w 11"/>
                <a:gd name="T45" fmla="*/ 8 h 9"/>
                <a:gd name="T46" fmla="*/ 2 w 11"/>
                <a:gd name="T47" fmla="*/ 8 h 9"/>
                <a:gd name="T48" fmla="*/ 2 w 11"/>
                <a:gd name="T49" fmla="*/ 7 h 9"/>
                <a:gd name="T50" fmla="*/ 1 w 11"/>
                <a:gd name="T51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" h="9">
                  <a:moveTo>
                    <a:pt x="11" y="3"/>
                  </a:moveTo>
                  <a:cubicBezTo>
                    <a:pt x="10" y="2"/>
                    <a:pt x="9" y="1"/>
                    <a:pt x="8" y="0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2"/>
                    <a:pt x="6" y="1"/>
                    <a:pt x="6" y="1"/>
                  </a:cubicBezTo>
                  <a:cubicBezTo>
                    <a:pt x="6" y="2"/>
                    <a:pt x="5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4" y="1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4" y="7"/>
                    <a:pt x="4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8" y="5"/>
                    <a:pt x="7" y="8"/>
                    <a:pt x="7" y="8"/>
                  </a:cubicBezTo>
                  <a:cubicBezTo>
                    <a:pt x="7" y="8"/>
                    <a:pt x="8" y="9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10" y="6"/>
                    <a:pt x="11" y="4"/>
                    <a:pt x="11" y="3"/>
                  </a:cubicBezTo>
                  <a:close/>
                  <a:moveTo>
                    <a:pt x="1" y="6"/>
                  </a:move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1" y="8"/>
                    <a:pt x="0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1" y="6"/>
                    <a:pt x="1" y="7"/>
                    <a:pt x="1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" name="Freeform 353">
              <a:extLst>
                <a:ext uri="{FF2B5EF4-FFF2-40B4-BE49-F238E27FC236}">
                  <a16:creationId xmlns:a16="http://schemas.microsoft.com/office/drawing/2014/main" id="{78B28E8B-5095-413F-9E89-E6569B0D3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14663" y="1892300"/>
              <a:ext cx="119062" cy="87313"/>
            </a:xfrm>
            <a:custGeom>
              <a:avLst/>
              <a:gdLst>
                <a:gd name="T0" fmla="*/ 32 w 33"/>
                <a:gd name="T1" fmla="*/ 3 h 24"/>
                <a:gd name="T2" fmla="*/ 31 w 33"/>
                <a:gd name="T3" fmla="*/ 2 h 24"/>
                <a:gd name="T4" fmla="*/ 28 w 33"/>
                <a:gd name="T5" fmla="*/ 4 h 24"/>
                <a:gd name="T6" fmla="*/ 27 w 33"/>
                <a:gd name="T7" fmla="*/ 4 h 24"/>
                <a:gd name="T8" fmla="*/ 26 w 33"/>
                <a:gd name="T9" fmla="*/ 4 h 24"/>
                <a:gd name="T10" fmla="*/ 26 w 33"/>
                <a:gd name="T11" fmla="*/ 2 h 24"/>
                <a:gd name="T12" fmla="*/ 25 w 33"/>
                <a:gd name="T13" fmla="*/ 0 h 24"/>
                <a:gd name="T14" fmla="*/ 23 w 33"/>
                <a:gd name="T15" fmla="*/ 2 h 24"/>
                <a:gd name="T16" fmla="*/ 21 w 33"/>
                <a:gd name="T17" fmla="*/ 3 h 24"/>
                <a:gd name="T18" fmla="*/ 18 w 33"/>
                <a:gd name="T19" fmla="*/ 3 h 24"/>
                <a:gd name="T20" fmla="*/ 16 w 33"/>
                <a:gd name="T21" fmla="*/ 3 h 24"/>
                <a:gd name="T22" fmla="*/ 14 w 33"/>
                <a:gd name="T23" fmla="*/ 2 h 24"/>
                <a:gd name="T24" fmla="*/ 12 w 33"/>
                <a:gd name="T25" fmla="*/ 2 h 24"/>
                <a:gd name="T26" fmla="*/ 11 w 33"/>
                <a:gd name="T27" fmla="*/ 3 h 24"/>
                <a:gd name="T28" fmla="*/ 9 w 33"/>
                <a:gd name="T29" fmla="*/ 5 h 24"/>
                <a:gd name="T30" fmla="*/ 6 w 33"/>
                <a:gd name="T31" fmla="*/ 7 h 24"/>
                <a:gd name="T32" fmla="*/ 4 w 33"/>
                <a:gd name="T33" fmla="*/ 8 h 24"/>
                <a:gd name="T34" fmla="*/ 2 w 33"/>
                <a:gd name="T35" fmla="*/ 7 h 24"/>
                <a:gd name="T36" fmla="*/ 1 w 33"/>
                <a:gd name="T37" fmla="*/ 9 h 24"/>
                <a:gd name="T38" fmla="*/ 0 w 33"/>
                <a:gd name="T39" fmla="*/ 10 h 24"/>
                <a:gd name="T40" fmla="*/ 0 w 33"/>
                <a:gd name="T41" fmla="*/ 12 h 24"/>
                <a:gd name="T42" fmla="*/ 0 w 33"/>
                <a:gd name="T43" fmla="*/ 15 h 24"/>
                <a:gd name="T44" fmla="*/ 0 w 33"/>
                <a:gd name="T45" fmla="*/ 18 h 24"/>
                <a:gd name="T46" fmla="*/ 3 w 33"/>
                <a:gd name="T47" fmla="*/ 19 h 24"/>
                <a:gd name="T48" fmla="*/ 0 w 33"/>
                <a:gd name="T49" fmla="*/ 22 h 24"/>
                <a:gd name="T50" fmla="*/ 1 w 33"/>
                <a:gd name="T51" fmla="*/ 23 h 24"/>
                <a:gd name="T52" fmla="*/ 4 w 33"/>
                <a:gd name="T53" fmla="*/ 23 h 24"/>
                <a:gd name="T54" fmla="*/ 14 w 33"/>
                <a:gd name="T55" fmla="*/ 22 h 24"/>
                <a:gd name="T56" fmla="*/ 13 w 33"/>
                <a:gd name="T57" fmla="*/ 20 h 24"/>
                <a:gd name="T58" fmla="*/ 15 w 33"/>
                <a:gd name="T59" fmla="*/ 19 h 24"/>
                <a:gd name="T60" fmla="*/ 17 w 33"/>
                <a:gd name="T61" fmla="*/ 18 h 24"/>
                <a:gd name="T62" fmla="*/ 19 w 33"/>
                <a:gd name="T63" fmla="*/ 17 h 24"/>
                <a:gd name="T64" fmla="*/ 20 w 33"/>
                <a:gd name="T65" fmla="*/ 16 h 24"/>
                <a:gd name="T66" fmla="*/ 21 w 33"/>
                <a:gd name="T67" fmla="*/ 14 h 24"/>
                <a:gd name="T68" fmla="*/ 23 w 33"/>
                <a:gd name="T69" fmla="*/ 13 h 24"/>
                <a:gd name="T70" fmla="*/ 22 w 33"/>
                <a:gd name="T71" fmla="*/ 11 h 24"/>
                <a:gd name="T72" fmla="*/ 25 w 33"/>
                <a:gd name="T73" fmla="*/ 11 h 24"/>
                <a:gd name="T74" fmla="*/ 25 w 33"/>
                <a:gd name="T75" fmla="*/ 10 h 24"/>
                <a:gd name="T76" fmla="*/ 26 w 33"/>
                <a:gd name="T77" fmla="*/ 8 h 24"/>
                <a:gd name="T78" fmla="*/ 26 w 33"/>
                <a:gd name="T79" fmla="*/ 7 h 24"/>
                <a:gd name="T80" fmla="*/ 26 w 33"/>
                <a:gd name="T81" fmla="*/ 5 h 24"/>
                <a:gd name="T82" fmla="*/ 26 w 33"/>
                <a:gd name="T83" fmla="*/ 5 h 24"/>
                <a:gd name="T84" fmla="*/ 27 w 33"/>
                <a:gd name="T85" fmla="*/ 5 h 24"/>
                <a:gd name="T86" fmla="*/ 31 w 33"/>
                <a:gd name="T87" fmla="*/ 4 h 24"/>
                <a:gd name="T88" fmla="*/ 33 w 33"/>
                <a:gd name="T89" fmla="*/ 3 h 24"/>
                <a:gd name="T90" fmla="*/ 32 w 33"/>
                <a:gd name="T91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3" h="24">
                  <a:moveTo>
                    <a:pt x="32" y="3"/>
                  </a:moveTo>
                  <a:cubicBezTo>
                    <a:pt x="31" y="3"/>
                    <a:pt x="31" y="3"/>
                    <a:pt x="31" y="2"/>
                  </a:cubicBezTo>
                  <a:cubicBezTo>
                    <a:pt x="30" y="2"/>
                    <a:pt x="29" y="3"/>
                    <a:pt x="28" y="4"/>
                  </a:cubicBezTo>
                  <a:cubicBezTo>
                    <a:pt x="28" y="4"/>
                    <a:pt x="27" y="4"/>
                    <a:pt x="27" y="4"/>
                  </a:cubicBezTo>
                  <a:cubicBezTo>
                    <a:pt x="27" y="5"/>
                    <a:pt x="26" y="5"/>
                    <a:pt x="26" y="4"/>
                  </a:cubicBezTo>
                  <a:cubicBezTo>
                    <a:pt x="25" y="4"/>
                    <a:pt x="27" y="2"/>
                    <a:pt x="26" y="2"/>
                  </a:cubicBezTo>
                  <a:cubicBezTo>
                    <a:pt x="25" y="1"/>
                    <a:pt x="26" y="0"/>
                    <a:pt x="25" y="0"/>
                  </a:cubicBezTo>
                  <a:cubicBezTo>
                    <a:pt x="24" y="0"/>
                    <a:pt x="23" y="1"/>
                    <a:pt x="23" y="2"/>
                  </a:cubicBezTo>
                  <a:cubicBezTo>
                    <a:pt x="23" y="2"/>
                    <a:pt x="21" y="2"/>
                    <a:pt x="21" y="3"/>
                  </a:cubicBezTo>
                  <a:cubicBezTo>
                    <a:pt x="21" y="3"/>
                    <a:pt x="19" y="3"/>
                    <a:pt x="18" y="3"/>
                  </a:cubicBezTo>
                  <a:cubicBezTo>
                    <a:pt x="18" y="4"/>
                    <a:pt x="17" y="3"/>
                    <a:pt x="16" y="3"/>
                  </a:cubicBezTo>
                  <a:cubicBezTo>
                    <a:pt x="16" y="3"/>
                    <a:pt x="15" y="2"/>
                    <a:pt x="14" y="2"/>
                  </a:cubicBez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1" y="3"/>
                    <a:pt x="11" y="3"/>
                  </a:cubicBezTo>
                  <a:cubicBezTo>
                    <a:pt x="10" y="3"/>
                    <a:pt x="9" y="4"/>
                    <a:pt x="9" y="5"/>
                  </a:cubicBezTo>
                  <a:cubicBezTo>
                    <a:pt x="9" y="6"/>
                    <a:pt x="6" y="6"/>
                    <a:pt x="6" y="7"/>
                  </a:cubicBezTo>
                  <a:cubicBezTo>
                    <a:pt x="6" y="8"/>
                    <a:pt x="4" y="9"/>
                    <a:pt x="4" y="8"/>
                  </a:cubicBezTo>
                  <a:cubicBezTo>
                    <a:pt x="4" y="7"/>
                    <a:pt x="2" y="8"/>
                    <a:pt x="2" y="7"/>
                  </a:cubicBezTo>
                  <a:cubicBezTo>
                    <a:pt x="2" y="7"/>
                    <a:pt x="1" y="8"/>
                    <a:pt x="1" y="9"/>
                  </a:cubicBezTo>
                  <a:cubicBezTo>
                    <a:pt x="1" y="9"/>
                    <a:pt x="0" y="10"/>
                    <a:pt x="0" y="10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0" y="16"/>
                    <a:pt x="0" y="17"/>
                    <a:pt x="0" y="18"/>
                  </a:cubicBezTo>
                  <a:cubicBezTo>
                    <a:pt x="1" y="18"/>
                    <a:pt x="2" y="18"/>
                    <a:pt x="3" y="19"/>
                  </a:cubicBezTo>
                  <a:cubicBezTo>
                    <a:pt x="3" y="20"/>
                    <a:pt x="0" y="22"/>
                    <a:pt x="0" y="22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2" y="23"/>
                    <a:pt x="3" y="23"/>
                    <a:pt x="4" y="23"/>
                  </a:cubicBezTo>
                  <a:cubicBezTo>
                    <a:pt x="6" y="24"/>
                    <a:pt x="14" y="22"/>
                    <a:pt x="14" y="22"/>
                  </a:cubicBezTo>
                  <a:cubicBezTo>
                    <a:pt x="14" y="22"/>
                    <a:pt x="13" y="20"/>
                    <a:pt x="13" y="20"/>
                  </a:cubicBezTo>
                  <a:cubicBezTo>
                    <a:pt x="14" y="19"/>
                    <a:pt x="14" y="19"/>
                    <a:pt x="15" y="19"/>
                  </a:cubicBezTo>
                  <a:cubicBezTo>
                    <a:pt x="16" y="19"/>
                    <a:pt x="17" y="19"/>
                    <a:pt x="17" y="18"/>
                  </a:cubicBezTo>
                  <a:cubicBezTo>
                    <a:pt x="17" y="18"/>
                    <a:pt x="19" y="17"/>
                    <a:pt x="19" y="17"/>
                  </a:cubicBezTo>
                  <a:cubicBezTo>
                    <a:pt x="20" y="18"/>
                    <a:pt x="20" y="18"/>
                    <a:pt x="20" y="16"/>
                  </a:cubicBezTo>
                  <a:cubicBezTo>
                    <a:pt x="21" y="15"/>
                    <a:pt x="20" y="14"/>
                    <a:pt x="21" y="14"/>
                  </a:cubicBezTo>
                  <a:cubicBezTo>
                    <a:pt x="22" y="14"/>
                    <a:pt x="23" y="13"/>
                    <a:pt x="23" y="13"/>
                  </a:cubicBezTo>
                  <a:cubicBezTo>
                    <a:pt x="23" y="13"/>
                    <a:pt x="22" y="12"/>
                    <a:pt x="22" y="11"/>
                  </a:cubicBezTo>
                  <a:cubicBezTo>
                    <a:pt x="22" y="11"/>
                    <a:pt x="24" y="12"/>
                    <a:pt x="25" y="11"/>
                  </a:cubicBezTo>
                  <a:cubicBezTo>
                    <a:pt x="25" y="11"/>
                    <a:pt x="25" y="10"/>
                    <a:pt x="25" y="10"/>
                  </a:cubicBezTo>
                  <a:cubicBezTo>
                    <a:pt x="25" y="9"/>
                    <a:pt x="26" y="9"/>
                    <a:pt x="26" y="8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6"/>
                    <a:pt x="25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8" y="4"/>
                    <a:pt x="30" y="4"/>
                    <a:pt x="31" y="4"/>
                  </a:cubicBezTo>
                  <a:cubicBezTo>
                    <a:pt x="31" y="4"/>
                    <a:pt x="32" y="4"/>
                    <a:pt x="33" y="3"/>
                  </a:cubicBezTo>
                  <a:cubicBezTo>
                    <a:pt x="33" y="3"/>
                    <a:pt x="32" y="3"/>
                    <a:pt x="32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4" name="Freeform 354">
              <a:extLst>
                <a:ext uri="{FF2B5EF4-FFF2-40B4-BE49-F238E27FC236}">
                  <a16:creationId xmlns:a16="http://schemas.microsoft.com/office/drawing/2014/main" id="{3DB291C6-DF89-4316-B091-50DAAA598AE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11488" y="1903413"/>
              <a:ext cx="138112" cy="127000"/>
            </a:xfrm>
            <a:custGeom>
              <a:avLst/>
              <a:gdLst>
                <a:gd name="T0" fmla="*/ 35 w 38"/>
                <a:gd name="T1" fmla="*/ 2 h 35"/>
                <a:gd name="T2" fmla="*/ 32 w 38"/>
                <a:gd name="T3" fmla="*/ 0 h 35"/>
                <a:gd name="T4" fmla="*/ 30 w 38"/>
                <a:gd name="T5" fmla="*/ 1 h 35"/>
                <a:gd name="T6" fmla="*/ 25 w 38"/>
                <a:gd name="T7" fmla="*/ 2 h 35"/>
                <a:gd name="T8" fmla="*/ 25 w 38"/>
                <a:gd name="T9" fmla="*/ 4 h 35"/>
                <a:gd name="T10" fmla="*/ 24 w 38"/>
                <a:gd name="T11" fmla="*/ 7 h 35"/>
                <a:gd name="T12" fmla="*/ 21 w 38"/>
                <a:gd name="T13" fmla="*/ 8 h 35"/>
                <a:gd name="T14" fmla="*/ 20 w 38"/>
                <a:gd name="T15" fmla="*/ 11 h 35"/>
                <a:gd name="T16" fmla="*/ 18 w 38"/>
                <a:gd name="T17" fmla="*/ 14 h 35"/>
                <a:gd name="T18" fmla="*/ 14 w 38"/>
                <a:gd name="T19" fmla="*/ 16 h 35"/>
                <a:gd name="T20" fmla="*/ 13 w 38"/>
                <a:gd name="T21" fmla="*/ 19 h 35"/>
                <a:gd name="T22" fmla="*/ 0 w 38"/>
                <a:gd name="T23" fmla="*/ 20 h 35"/>
                <a:gd name="T24" fmla="*/ 3 w 38"/>
                <a:gd name="T25" fmla="*/ 23 h 35"/>
                <a:gd name="T26" fmla="*/ 5 w 38"/>
                <a:gd name="T27" fmla="*/ 27 h 35"/>
                <a:gd name="T28" fmla="*/ 1 w 38"/>
                <a:gd name="T29" fmla="*/ 30 h 35"/>
                <a:gd name="T30" fmla="*/ 6 w 38"/>
                <a:gd name="T31" fmla="*/ 31 h 35"/>
                <a:gd name="T32" fmla="*/ 11 w 38"/>
                <a:gd name="T33" fmla="*/ 30 h 35"/>
                <a:gd name="T34" fmla="*/ 14 w 38"/>
                <a:gd name="T35" fmla="*/ 32 h 35"/>
                <a:gd name="T36" fmla="*/ 17 w 38"/>
                <a:gd name="T37" fmla="*/ 35 h 35"/>
                <a:gd name="T38" fmla="*/ 17 w 38"/>
                <a:gd name="T39" fmla="*/ 35 h 35"/>
                <a:gd name="T40" fmla="*/ 21 w 38"/>
                <a:gd name="T41" fmla="*/ 33 h 35"/>
                <a:gd name="T42" fmla="*/ 22 w 38"/>
                <a:gd name="T43" fmla="*/ 31 h 35"/>
                <a:gd name="T44" fmla="*/ 20 w 38"/>
                <a:gd name="T45" fmla="*/ 27 h 35"/>
                <a:gd name="T46" fmla="*/ 23 w 38"/>
                <a:gd name="T47" fmla="*/ 25 h 35"/>
                <a:gd name="T48" fmla="*/ 26 w 38"/>
                <a:gd name="T49" fmla="*/ 23 h 35"/>
                <a:gd name="T50" fmla="*/ 29 w 38"/>
                <a:gd name="T51" fmla="*/ 19 h 35"/>
                <a:gd name="T52" fmla="*/ 32 w 38"/>
                <a:gd name="T53" fmla="*/ 17 h 35"/>
                <a:gd name="T54" fmla="*/ 33 w 38"/>
                <a:gd name="T55" fmla="*/ 13 h 35"/>
                <a:gd name="T56" fmla="*/ 31 w 38"/>
                <a:gd name="T57" fmla="*/ 10 h 35"/>
                <a:gd name="T58" fmla="*/ 32 w 38"/>
                <a:gd name="T59" fmla="*/ 6 h 35"/>
                <a:gd name="T60" fmla="*/ 37 w 38"/>
                <a:gd name="T61" fmla="*/ 6 h 35"/>
                <a:gd name="T62" fmla="*/ 36 w 38"/>
                <a:gd name="T63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" h="35">
                  <a:moveTo>
                    <a:pt x="36" y="4"/>
                  </a:moveTo>
                  <a:cubicBezTo>
                    <a:pt x="35" y="3"/>
                    <a:pt x="35" y="2"/>
                    <a:pt x="35" y="2"/>
                  </a:cubicBezTo>
                  <a:cubicBezTo>
                    <a:pt x="35" y="2"/>
                    <a:pt x="34" y="1"/>
                    <a:pt x="33" y="0"/>
                  </a:cubicBezTo>
                  <a:cubicBezTo>
                    <a:pt x="33" y="0"/>
                    <a:pt x="33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1"/>
                    <a:pt x="30" y="1"/>
                    <a:pt x="30" y="1"/>
                  </a:cubicBezTo>
                  <a:cubicBezTo>
                    <a:pt x="29" y="1"/>
                    <a:pt x="27" y="1"/>
                    <a:pt x="26" y="2"/>
                  </a:cubicBezTo>
                  <a:cubicBezTo>
                    <a:pt x="26" y="2"/>
                    <a:pt x="26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2"/>
                    <a:pt x="24" y="3"/>
                    <a:pt x="25" y="4"/>
                  </a:cubicBezTo>
                  <a:cubicBezTo>
                    <a:pt x="25" y="4"/>
                    <a:pt x="25" y="4"/>
                    <a:pt x="25" y="5"/>
                  </a:cubicBezTo>
                  <a:cubicBezTo>
                    <a:pt x="25" y="6"/>
                    <a:pt x="24" y="6"/>
                    <a:pt x="24" y="7"/>
                  </a:cubicBezTo>
                  <a:cubicBezTo>
                    <a:pt x="24" y="7"/>
                    <a:pt x="24" y="8"/>
                    <a:pt x="24" y="8"/>
                  </a:cubicBezTo>
                  <a:cubicBezTo>
                    <a:pt x="23" y="9"/>
                    <a:pt x="21" y="8"/>
                    <a:pt x="21" y="8"/>
                  </a:cubicBezTo>
                  <a:cubicBezTo>
                    <a:pt x="21" y="9"/>
                    <a:pt x="22" y="10"/>
                    <a:pt x="22" y="10"/>
                  </a:cubicBezTo>
                  <a:cubicBezTo>
                    <a:pt x="22" y="10"/>
                    <a:pt x="21" y="11"/>
                    <a:pt x="20" y="11"/>
                  </a:cubicBezTo>
                  <a:cubicBezTo>
                    <a:pt x="19" y="11"/>
                    <a:pt x="20" y="12"/>
                    <a:pt x="19" y="13"/>
                  </a:cubicBezTo>
                  <a:cubicBezTo>
                    <a:pt x="19" y="15"/>
                    <a:pt x="19" y="15"/>
                    <a:pt x="18" y="14"/>
                  </a:cubicBezTo>
                  <a:cubicBezTo>
                    <a:pt x="18" y="14"/>
                    <a:pt x="16" y="15"/>
                    <a:pt x="16" y="15"/>
                  </a:cubicBezTo>
                  <a:cubicBezTo>
                    <a:pt x="16" y="16"/>
                    <a:pt x="15" y="16"/>
                    <a:pt x="14" y="16"/>
                  </a:cubicBezTo>
                  <a:cubicBezTo>
                    <a:pt x="13" y="16"/>
                    <a:pt x="13" y="16"/>
                    <a:pt x="12" y="17"/>
                  </a:cubicBezTo>
                  <a:cubicBezTo>
                    <a:pt x="12" y="17"/>
                    <a:pt x="13" y="19"/>
                    <a:pt x="13" y="19"/>
                  </a:cubicBezTo>
                  <a:cubicBezTo>
                    <a:pt x="13" y="19"/>
                    <a:pt x="5" y="21"/>
                    <a:pt x="3" y="20"/>
                  </a:cubicBezTo>
                  <a:cubicBezTo>
                    <a:pt x="2" y="20"/>
                    <a:pt x="1" y="20"/>
                    <a:pt x="0" y="20"/>
                  </a:cubicBezTo>
                  <a:cubicBezTo>
                    <a:pt x="0" y="20"/>
                    <a:pt x="1" y="21"/>
                    <a:pt x="1" y="21"/>
                  </a:cubicBezTo>
                  <a:cubicBezTo>
                    <a:pt x="1" y="22"/>
                    <a:pt x="2" y="23"/>
                    <a:pt x="3" y="23"/>
                  </a:cubicBezTo>
                  <a:cubicBezTo>
                    <a:pt x="4" y="24"/>
                    <a:pt x="4" y="25"/>
                    <a:pt x="4" y="26"/>
                  </a:cubicBezTo>
                  <a:cubicBezTo>
                    <a:pt x="5" y="26"/>
                    <a:pt x="6" y="27"/>
                    <a:pt x="5" y="27"/>
                  </a:cubicBezTo>
                  <a:cubicBezTo>
                    <a:pt x="4" y="28"/>
                    <a:pt x="3" y="28"/>
                    <a:pt x="3" y="28"/>
                  </a:cubicBezTo>
                  <a:cubicBezTo>
                    <a:pt x="2" y="28"/>
                    <a:pt x="1" y="29"/>
                    <a:pt x="1" y="30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3" y="31"/>
                    <a:pt x="5" y="31"/>
                    <a:pt x="6" y="31"/>
                  </a:cubicBezTo>
                  <a:cubicBezTo>
                    <a:pt x="6" y="30"/>
                    <a:pt x="7" y="30"/>
                    <a:pt x="7" y="30"/>
                  </a:cubicBezTo>
                  <a:cubicBezTo>
                    <a:pt x="8" y="31"/>
                    <a:pt x="10" y="31"/>
                    <a:pt x="11" y="30"/>
                  </a:cubicBezTo>
                  <a:cubicBezTo>
                    <a:pt x="12" y="30"/>
                    <a:pt x="13" y="30"/>
                    <a:pt x="13" y="31"/>
                  </a:cubicBezTo>
                  <a:cubicBezTo>
                    <a:pt x="13" y="31"/>
                    <a:pt x="14" y="32"/>
                    <a:pt x="14" y="32"/>
                  </a:cubicBezTo>
                  <a:cubicBezTo>
                    <a:pt x="15" y="33"/>
                    <a:pt x="14" y="33"/>
                    <a:pt x="15" y="34"/>
                  </a:cubicBezTo>
                  <a:cubicBezTo>
                    <a:pt x="15" y="34"/>
                    <a:pt x="16" y="34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8" y="34"/>
                    <a:pt x="18" y="33"/>
                    <a:pt x="19" y="33"/>
                  </a:cubicBezTo>
                  <a:cubicBezTo>
                    <a:pt x="21" y="34"/>
                    <a:pt x="21" y="33"/>
                    <a:pt x="21" y="33"/>
                  </a:cubicBezTo>
                  <a:cubicBezTo>
                    <a:pt x="22" y="33"/>
                    <a:pt x="23" y="33"/>
                    <a:pt x="23" y="33"/>
                  </a:cubicBezTo>
                  <a:cubicBezTo>
                    <a:pt x="24" y="32"/>
                    <a:pt x="23" y="31"/>
                    <a:pt x="22" y="31"/>
                  </a:cubicBezTo>
                  <a:cubicBezTo>
                    <a:pt x="22" y="30"/>
                    <a:pt x="21" y="29"/>
                    <a:pt x="21" y="28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2" y="24"/>
                    <a:pt x="23" y="25"/>
                    <a:pt x="23" y="25"/>
                  </a:cubicBezTo>
                  <a:cubicBezTo>
                    <a:pt x="24" y="24"/>
                    <a:pt x="25" y="24"/>
                    <a:pt x="25" y="24"/>
                  </a:cubicBezTo>
                  <a:cubicBezTo>
                    <a:pt x="25" y="25"/>
                    <a:pt x="26" y="24"/>
                    <a:pt x="26" y="23"/>
                  </a:cubicBezTo>
                  <a:cubicBezTo>
                    <a:pt x="26" y="22"/>
                    <a:pt x="28" y="22"/>
                    <a:pt x="28" y="22"/>
                  </a:cubicBezTo>
                  <a:cubicBezTo>
                    <a:pt x="28" y="21"/>
                    <a:pt x="29" y="19"/>
                    <a:pt x="29" y="19"/>
                  </a:cubicBezTo>
                  <a:cubicBezTo>
                    <a:pt x="29" y="19"/>
                    <a:pt x="30" y="19"/>
                    <a:pt x="30" y="18"/>
                  </a:cubicBezTo>
                  <a:cubicBezTo>
                    <a:pt x="30" y="17"/>
                    <a:pt x="31" y="17"/>
                    <a:pt x="32" y="17"/>
                  </a:cubicBezTo>
                  <a:cubicBezTo>
                    <a:pt x="32" y="17"/>
                    <a:pt x="32" y="16"/>
                    <a:pt x="32" y="15"/>
                  </a:cubicBezTo>
                  <a:cubicBezTo>
                    <a:pt x="32" y="14"/>
                    <a:pt x="32" y="13"/>
                    <a:pt x="33" y="13"/>
                  </a:cubicBezTo>
                  <a:cubicBezTo>
                    <a:pt x="34" y="13"/>
                    <a:pt x="33" y="12"/>
                    <a:pt x="32" y="12"/>
                  </a:cubicBezTo>
                  <a:cubicBezTo>
                    <a:pt x="31" y="12"/>
                    <a:pt x="31" y="10"/>
                    <a:pt x="31" y="10"/>
                  </a:cubicBezTo>
                  <a:cubicBezTo>
                    <a:pt x="31" y="10"/>
                    <a:pt x="31" y="8"/>
                    <a:pt x="30" y="8"/>
                  </a:cubicBezTo>
                  <a:cubicBezTo>
                    <a:pt x="30" y="8"/>
                    <a:pt x="31" y="6"/>
                    <a:pt x="32" y="6"/>
                  </a:cubicBezTo>
                  <a:cubicBezTo>
                    <a:pt x="33" y="6"/>
                    <a:pt x="34" y="8"/>
                    <a:pt x="35" y="7"/>
                  </a:cubicBezTo>
                  <a:cubicBezTo>
                    <a:pt x="36" y="7"/>
                    <a:pt x="37" y="6"/>
                    <a:pt x="37" y="6"/>
                  </a:cubicBezTo>
                  <a:cubicBezTo>
                    <a:pt x="38" y="6"/>
                    <a:pt x="38" y="5"/>
                    <a:pt x="38" y="5"/>
                  </a:cubicBezTo>
                  <a:cubicBezTo>
                    <a:pt x="38" y="4"/>
                    <a:pt x="37" y="4"/>
                    <a:pt x="36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5" name="Freeform 355">
              <a:extLst>
                <a:ext uri="{FF2B5EF4-FFF2-40B4-BE49-F238E27FC236}">
                  <a16:creationId xmlns:a16="http://schemas.microsoft.com/office/drawing/2014/main" id="{95249867-784B-4DEA-A604-379C37AA7E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733675" y="2184400"/>
              <a:ext cx="387350" cy="136525"/>
            </a:xfrm>
            <a:custGeom>
              <a:avLst/>
              <a:gdLst>
                <a:gd name="T0" fmla="*/ 8 w 107"/>
                <a:gd name="T1" fmla="*/ 16 h 38"/>
                <a:gd name="T2" fmla="*/ 30 w 107"/>
                <a:gd name="T3" fmla="*/ 20 h 38"/>
                <a:gd name="T4" fmla="*/ 4 w 107"/>
                <a:gd name="T5" fmla="*/ 10 h 38"/>
                <a:gd name="T6" fmla="*/ 57 w 107"/>
                <a:gd name="T7" fmla="*/ 27 h 38"/>
                <a:gd name="T8" fmla="*/ 59 w 107"/>
                <a:gd name="T9" fmla="*/ 22 h 38"/>
                <a:gd name="T10" fmla="*/ 63 w 107"/>
                <a:gd name="T11" fmla="*/ 22 h 38"/>
                <a:gd name="T12" fmla="*/ 65 w 107"/>
                <a:gd name="T13" fmla="*/ 15 h 38"/>
                <a:gd name="T14" fmla="*/ 65 w 107"/>
                <a:gd name="T15" fmla="*/ 13 h 38"/>
                <a:gd name="T16" fmla="*/ 61 w 107"/>
                <a:gd name="T17" fmla="*/ 11 h 38"/>
                <a:gd name="T18" fmla="*/ 55 w 107"/>
                <a:gd name="T19" fmla="*/ 20 h 38"/>
                <a:gd name="T20" fmla="*/ 25 w 107"/>
                <a:gd name="T21" fmla="*/ 21 h 38"/>
                <a:gd name="T22" fmla="*/ 24 w 107"/>
                <a:gd name="T23" fmla="*/ 17 h 38"/>
                <a:gd name="T24" fmla="*/ 23 w 107"/>
                <a:gd name="T25" fmla="*/ 19 h 38"/>
                <a:gd name="T26" fmla="*/ 19 w 107"/>
                <a:gd name="T27" fmla="*/ 14 h 38"/>
                <a:gd name="T28" fmla="*/ 16 w 107"/>
                <a:gd name="T29" fmla="*/ 10 h 38"/>
                <a:gd name="T30" fmla="*/ 10 w 107"/>
                <a:gd name="T31" fmla="*/ 6 h 38"/>
                <a:gd name="T32" fmla="*/ 0 w 107"/>
                <a:gd name="T33" fmla="*/ 0 h 38"/>
                <a:gd name="T34" fmla="*/ 9 w 107"/>
                <a:gd name="T35" fmla="*/ 13 h 38"/>
                <a:gd name="T36" fmla="*/ 20 w 107"/>
                <a:gd name="T37" fmla="*/ 26 h 38"/>
                <a:gd name="T38" fmla="*/ 25 w 107"/>
                <a:gd name="T39" fmla="*/ 24 h 38"/>
                <a:gd name="T40" fmla="*/ 77 w 107"/>
                <a:gd name="T41" fmla="*/ 10 h 38"/>
                <a:gd name="T42" fmla="*/ 77 w 107"/>
                <a:gd name="T43" fmla="*/ 13 h 38"/>
                <a:gd name="T44" fmla="*/ 72 w 107"/>
                <a:gd name="T45" fmla="*/ 21 h 38"/>
                <a:gd name="T46" fmla="*/ 57 w 107"/>
                <a:gd name="T47" fmla="*/ 34 h 38"/>
                <a:gd name="T48" fmla="*/ 66 w 107"/>
                <a:gd name="T49" fmla="*/ 33 h 38"/>
                <a:gd name="T50" fmla="*/ 79 w 107"/>
                <a:gd name="T51" fmla="*/ 22 h 38"/>
                <a:gd name="T52" fmla="*/ 45 w 107"/>
                <a:gd name="T53" fmla="*/ 32 h 38"/>
                <a:gd name="T54" fmla="*/ 40 w 107"/>
                <a:gd name="T55" fmla="*/ 30 h 38"/>
                <a:gd name="T56" fmla="*/ 25 w 107"/>
                <a:gd name="T57" fmla="*/ 28 h 38"/>
                <a:gd name="T58" fmla="*/ 27 w 107"/>
                <a:gd name="T59" fmla="*/ 31 h 38"/>
                <a:gd name="T60" fmla="*/ 41 w 107"/>
                <a:gd name="T61" fmla="*/ 33 h 38"/>
                <a:gd name="T62" fmla="*/ 45 w 107"/>
                <a:gd name="T63" fmla="*/ 32 h 38"/>
                <a:gd name="T64" fmla="*/ 93 w 107"/>
                <a:gd name="T65" fmla="*/ 21 h 38"/>
                <a:gd name="T66" fmla="*/ 83 w 107"/>
                <a:gd name="T67" fmla="*/ 17 h 38"/>
                <a:gd name="T68" fmla="*/ 89 w 107"/>
                <a:gd name="T69" fmla="*/ 19 h 38"/>
                <a:gd name="T70" fmla="*/ 86 w 107"/>
                <a:gd name="T71" fmla="*/ 20 h 38"/>
                <a:gd name="T72" fmla="*/ 91 w 107"/>
                <a:gd name="T73" fmla="*/ 23 h 38"/>
                <a:gd name="T74" fmla="*/ 101 w 107"/>
                <a:gd name="T75" fmla="*/ 29 h 38"/>
                <a:gd name="T76" fmla="*/ 104 w 107"/>
                <a:gd name="T77" fmla="*/ 33 h 38"/>
                <a:gd name="T78" fmla="*/ 99 w 107"/>
                <a:gd name="T79" fmla="*/ 17 h 38"/>
                <a:gd name="T80" fmla="*/ 68 w 107"/>
                <a:gd name="T81" fmla="*/ 36 h 38"/>
                <a:gd name="T82" fmla="*/ 69 w 107"/>
                <a:gd name="T83" fmla="*/ 36 h 38"/>
                <a:gd name="T84" fmla="*/ 70 w 107"/>
                <a:gd name="T85" fmla="*/ 35 h 38"/>
                <a:gd name="T86" fmla="*/ 51 w 107"/>
                <a:gd name="T87" fmla="*/ 13 h 38"/>
                <a:gd name="T88" fmla="*/ 52 w 107"/>
                <a:gd name="T89" fmla="*/ 8 h 38"/>
                <a:gd name="T90" fmla="*/ 52 w 107"/>
                <a:gd name="T91" fmla="*/ 4 h 38"/>
                <a:gd name="T92" fmla="*/ 46 w 107"/>
                <a:gd name="T93" fmla="*/ 7 h 38"/>
                <a:gd name="T94" fmla="*/ 41 w 107"/>
                <a:gd name="T95" fmla="*/ 10 h 38"/>
                <a:gd name="T96" fmla="*/ 34 w 107"/>
                <a:gd name="T97" fmla="*/ 10 h 38"/>
                <a:gd name="T98" fmla="*/ 31 w 107"/>
                <a:gd name="T99" fmla="*/ 12 h 38"/>
                <a:gd name="T100" fmla="*/ 37 w 107"/>
                <a:gd name="T101" fmla="*/ 21 h 38"/>
                <a:gd name="T102" fmla="*/ 45 w 107"/>
                <a:gd name="T103" fmla="*/ 23 h 38"/>
                <a:gd name="T104" fmla="*/ 55 w 107"/>
                <a:gd name="T105" fmla="*/ 36 h 38"/>
                <a:gd name="T106" fmla="*/ 55 w 107"/>
                <a:gd name="T107" fmla="*/ 36 h 38"/>
                <a:gd name="T108" fmla="*/ 48 w 107"/>
                <a:gd name="T109" fmla="*/ 34 h 38"/>
                <a:gd name="T110" fmla="*/ 52 w 107"/>
                <a:gd name="T111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7" h="38">
                  <a:moveTo>
                    <a:pt x="8" y="16"/>
                  </a:moveTo>
                  <a:cubicBezTo>
                    <a:pt x="7" y="16"/>
                    <a:pt x="8" y="18"/>
                    <a:pt x="9" y="17"/>
                  </a:cubicBezTo>
                  <a:cubicBezTo>
                    <a:pt x="9" y="17"/>
                    <a:pt x="8" y="15"/>
                    <a:pt x="8" y="16"/>
                  </a:cubicBezTo>
                  <a:close/>
                  <a:moveTo>
                    <a:pt x="30" y="20"/>
                  </a:moveTo>
                  <a:cubicBezTo>
                    <a:pt x="30" y="20"/>
                    <a:pt x="28" y="20"/>
                    <a:pt x="29" y="21"/>
                  </a:cubicBezTo>
                  <a:cubicBezTo>
                    <a:pt x="29" y="22"/>
                    <a:pt x="30" y="21"/>
                    <a:pt x="30" y="20"/>
                  </a:cubicBezTo>
                  <a:close/>
                  <a:moveTo>
                    <a:pt x="4" y="10"/>
                  </a:moveTo>
                  <a:cubicBezTo>
                    <a:pt x="4" y="11"/>
                    <a:pt x="5" y="13"/>
                    <a:pt x="6" y="12"/>
                  </a:cubicBezTo>
                  <a:cubicBezTo>
                    <a:pt x="6" y="11"/>
                    <a:pt x="4" y="10"/>
                    <a:pt x="4" y="10"/>
                  </a:cubicBezTo>
                  <a:close/>
                  <a:moveTo>
                    <a:pt x="56" y="22"/>
                  </a:moveTo>
                  <a:cubicBezTo>
                    <a:pt x="57" y="22"/>
                    <a:pt x="57" y="24"/>
                    <a:pt x="57" y="24"/>
                  </a:cubicBezTo>
                  <a:cubicBezTo>
                    <a:pt x="57" y="25"/>
                    <a:pt x="56" y="27"/>
                    <a:pt x="57" y="27"/>
                  </a:cubicBezTo>
                  <a:cubicBezTo>
                    <a:pt x="58" y="27"/>
                    <a:pt x="59" y="25"/>
                    <a:pt x="58" y="25"/>
                  </a:cubicBezTo>
                  <a:cubicBezTo>
                    <a:pt x="58" y="24"/>
                    <a:pt x="58" y="21"/>
                    <a:pt x="58" y="21"/>
                  </a:cubicBezTo>
                  <a:cubicBezTo>
                    <a:pt x="58" y="20"/>
                    <a:pt x="60" y="20"/>
                    <a:pt x="59" y="22"/>
                  </a:cubicBezTo>
                  <a:cubicBezTo>
                    <a:pt x="59" y="23"/>
                    <a:pt x="61" y="23"/>
                    <a:pt x="61" y="24"/>
                  </a:cubicBezTo>
                  <a:cubicBezTo>
                    <a:pt x="61" y="25"/>
                    <a:pt x="62" y="24"/>
                    <a:pt x="63" y="24"/>
                  </a:cubicBezTo>
                  <a:cubicBezTo>
                    <a:pt x="64" y="24"/>
                    <a:pt x="64" y="23"/>
                    <a:pt x="63" y="22"/>
                  </a:cubicBezTo>
                  <a:cubicBezTo>
                    <a:pt x="62" y="22"/>
                    <a:pt x="63" y="20"/>
                    <a:pt x="62" y="20"/>
                  </a:cubicBezTo>
                  <a:cubicBezTo>
                    <a:pt x="61" y="19"/>
                    <a:pt x="61" y="18"/>
                    <a:pt x="62" y="18"/>
                  </a:cubicBezTo>
                  <a:cubicBezTo>
                    <a:pt x="63" y="18"/>
                    <a:pt x="65" y="16"/>
                    <a:pt x="65" y="15"/>
                  </a:cubicBezTo>
                  <a:cubicBezTo>
                    <a:pt x="65" y="15"/>
                    <a:pt x="61" y="15"/>
                    <a:pt x="60" y="17"/>
                  </a:cubicBezTo>
                  <a:cubicBezTo>
                    <a:pt x="60" y="18"/>
                    <a:pt x="57" y="16"/>
                    <a:pt x="57" y="14"/>
                  </a:cubicBezTo>
                  <a:cubicBezTo>
                    <a:pt x="58" y="12"/>
                    <a:pt x="64" y="12"/>
                    <a:pt x="65" y="13"/>
                  </a:cubicBezTo>
                  <a:cubicBezTo>
                    <a:pt x="67" y="13"/>
                    <a:pt x="69" y="11"/>
                    <a:pt x="69" y="10"/>
                  </a:cubicBezTo>
                  <a:cubicBezTo>
                    <a:pt x="70" y="9"/>
                    <a:pt x="68" y="10"/>
                    <a:pt x="67" y="11"/>
                  </a:cubicBezTo>
                  <a:cubicBezTo>
                    <a:pt x="66" y="12"/>
                    <a:pt x="63" y="11"/>
                    <a:pt x="61" y="11"/>
                  </a:cubicBezTo>
                  <a:cubicBezTo>
                    <a:pt x="59" y="10"/>
                    <a:pt x="59" y="11"/>
                    <a:pt x="58" y="12"/>
                  </a:cubicBezTo>
                  <a:cubicBezTo>
                    <a:pt x="57" y="12"/>
                    <a:pt x="57" y="15"/>
                    <a:pt x="56" y="15"/>
                  </a:cubicBezTo>
                  <a:cubicBezTo>
                    <a:pt x="56" y="15"/>
                    <a:pt x="56" y="18"/>
                    <a:pt x="55" y="20"/>
                  </a:cubicBezTo>
                  <a:cubicBezTo>
                    <a:pt x="53" y="22"/>
                    <a:pt x="55" y="22"/>
                    <a:pt x="56" y="22"/>
                  </a:cubicBezTo>
                  <a:close/>
                  <a:moveTo>
                    <a:pt x="25" y="24"/>
                  </a:moveTo>
                  <a:cubicBezTo>
                    <a:pt x="25" y="23"/>
                    <a:pt x="25" y="22"/>
                    <a:pt x="25" y="21"/>
                  </a:cubicBezTo>
                  <a:cubicBezTo>
                    <a:pt x="25" y="21"/>
                    <a:pt x="25" y="21"/>
                    <a:pt x="26" y="21"/>
                  </a:cubicBezTo>
                  <a:cubicBezTo>
                    <a:pt x="27" y="21"/>
                    <a:pt x="27" y="19"/>
                    <a:pt x="26" y="19"/>
                  </a:cubicBezTo>
                  <a:cubicBezTo>
                    <a:pt x="26" y="19"/>
                    <a:pt x="25" y="17"/>
                    <a:pt x="24" y="17"/>
                  </a:cubicBezTo>
                  <a:cubicBezTo>
                    <a:pt x="23" y="17"/>
                    <a:pt x="23" y="18"/>
                    <a:pt x="24" y="19"/>
                  </a:cubicBezTo>
                  <a:cubicBezTo>
                    <a:pt x="25" y="19"/>
                    <a:pt x="25" y="19"/>
                    <a:pt x="25" y="20"/>
                  </a:cubicBezTo>
                  <a:cubicBezTo>
                    <a:pt x="25" y="20"/>
                    <a:pt x="24" y="19"/>
                    <a:pt x="23" y="19"/>
                  </a:cubicBezTo>
                  <a:cubicBezTo>
                    <a:pt x="22" y="19"/>
                    <a:pt x="23" y="18"/>
                    <a:pt x="22" y="18"/>
                  </a:cubicBezTo>
                  <a:cubicBezTo>
                    <a:pt x="21" y="18"/>
                    <a:pt x="21" y="16"/>
                    <a:pt x="20" y="16"/>
                  </a:cubicBezTo>
                  <a:cubicBezTo>
                    <a:pt x="19" y="16"/>
                    <a:pt x="19" y="15"/>
                    <a:pt x="19" y="14"/>
                  </a:cubicBezTo>
                  <a:cubicBezTo>
                    <a:pt x="20" y="14"/>
                    <a:pt x="18" y="13"/>
                    <a:pt x="18" y="12"/>
                  </a:cubicBezTo>
                  <a:cubicBezTo>
                    <a:pt x="18" y="11"/>
                    <a:pt x="17" y="12"/>
                    <a:pt x="17" y="11"/>
                  </a:cubicBezTo>
                  <a:cubicBezTo>
                    <a:pt x="17" y="10"/>
                    <a:pt x="16" y="11"/>
                    <a:pt x="16" y="10"/>
                  </a:cubicBezTo>
                  <a:cubicBezTo>
                    <a:pt x="15" y="9"/>
                    <a:pt x="15" y="10"/>
                    <a:pt x="14" y="9"/>
                  </a:cubicBezTo>
                  <a:cubicBezTo>
                    <a:pt x="14" y="9"/>
                    <a:pt x="13" y="8"/>
                    <a:pt x="12" y="8"/>
                  </a:cubicBezTo>
                  <a:cubicBezTo>
                    <a:pt x="12" y="9"/>
                    <a:pt x="11" y="8"/>
                    <a:pt x="10" y="6"/>
                  </a:cubicBezTo>
                  <a:cubicBezTo>
                    <a:pt x="10" y="6"/>
                    <a:pt x="7" y="4"/>
                    <a:pt x="7" y="3"/>
                  </a:cubicBezTo>
                  <a:cubicBezTo>
                    <a:pt x="6" y="2"/>
                    <a:pt x="5" y="1"/>
                    <a:pt x="3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2"/>
                    <a:pt x="2" y="4"/>
                    <a:pt x="3" y="5"/>
                  </a:cubicBezTo>
                  <a:cubicBezTo>
                    <a:pt x="5" y="6"/>
                    <a:pt x="5" y="8"/>
                    <a:pt x="7" y="8"/>
                  </a:cubicBezTo>
                  <a:cubicBezTo>
                    <a:pt x="8" y="8"/>
                    <a:pt x="8" y="13"/>
                    <a:pt x="9" y="13"/>
                  </a:cubicBezTo>
                  <a:cubicBezTo>
                    <a:pt x="10" y="13"/>
                    <a:pt x="12" y="17"/>
                    <a:pt x="13" y="18"/>
                  </a:cubicBezTo>
                  <a:cubicBezTo>
                    <a:pt x="13" y="20"/>
                    <a:pt x="15" y="21"/>
                    <a:pt x="16" y="22"/>
                  </a:cubicBezTo>
                  <a:cubicBezTo>
                    <a:pt x="17" y="24"/>
                    <a:pt x="20" y="25"/>
                    <a:pt x="20" y="26"/>
                  </a:cubicBezTo>
                  <a:cubicBezTo>
                    <a:pt x="21" y="26"/>
                    <a:pt x="21" y="28"/>
                    <a:pt x="21" y="27"/>
                  </a:cubicBezTo>
                  <a:cubicBezTo>
                    <a:pt x="22" y="26"/>
                    <a:pt x="23" y="27"/>
                    <a:pt x="24" y="27"/>
                  </a:cubicBezTo>
                  <a:cubicBezTo>
                    <a:pt x="25" y="27"/>
                    <a:pt x="25" y="25"/>
                    <a:pt x="25" y="24"/>
                  </a:cubicBezTo>
                  <a:close/>
                  <a:moveTo>
                    <a:pt x="77" y="13"/>
                  </a:moveTo>
                  <a:cubicBezTo>
                    <a:pt x="79" y="13"/>
                    <a:pt x="78" y="12"/>
                    <a:pt x="78" y="11"/>
                  </a:cubicBezTo>
                  <a:cubicBezTo>
                    <a:pt x="78" y="10"/>
                    <a:pt x="77" y="11"/>
                    <a:pt x="77" y="10"/>
                  </a:cubicBezTo>
                  <a:cubicBezTo>
                    <a:pt x="77" y="10"/>
                    <a:pt x="76" y="8"/>
                    <a:pt x="75" y="10"/>
                  </a:cubicBezTo>
                  <a:cubicBezTo>
                    <a:pt x="74" y="11"/>
                    <a:pt x="75" y="15"/>
                    <a:pt x="76" y="15"/>
                  </a:cubicBezTo>
                  <a:cubicBezTo>
                    <a:pt x="77" y="14"/>
                    <a:pt x="76" y="13"/>
                    <a:pt x="77" y="13"/>
                  </a:cubicBezTo>
                  <a:close/>
                  <a:moveTo>
                    <a:pt x="72" y="21"/>
                  </a:moveTo>
                  <a:cubicBezTo>
                    <a:pt x="72" y="22"/>
                    <a:pt x="74" y="23"/>
                    <a:pt x="74" y="22"/>
                  </a:cubicBezTo>
                  <a:cubicBezTo>
                    <a:pt x="75" y="21"/>
                    <a:pt x="71" y="20"/>
                    <a:pt x="72" y="21"/>
                  </a:cubicBezTo>
                  <a:close/>
                  <a:moveTo>
                    <a:pt x="66" y="33"/>
                  </a:moveTo>
                  <a:cubicBezTo>
                    <a:pt x="64" y="33"/>
                    <a:pt x="63" y="34"/>
                    <a:pt x="61" y="33"/>
                  </a:cubicBezTo>
                  <a:cubicBezTo>
                    <a:pt x="59" y="33"/>
                    <a:pt x="57" y="33"/>
                    <a:pt x="57" y="34"/>
                  </a:cubicBezTo>
                  <a:cubicBezTo>
                    <a:pt x="57" y="35"/>
                    <a:pt x="59" y="35"/>
                    <a:pt x="61" y="35"/>
                  </a:cubicBezTo>
                  <a:cubicBezTo>
                    <a:pt x="62" y="35"/>
                    <a:pt x="64" y="34"/>
                    <a:pt x="65" y="34"/>
                  </a:cubicBezTo>
                  <a:cubicBezTo>
                    <a:pt x="67" y="34"/>
                    <a:pt x="68" y="33"/>
                    <a:pt x="66" y="33"/>
                  </a:cubicBezTo>
                  <a:close/>
                  <a:moveTo>
                    <a:pt x="81" y="20"/>
                  </a:moveTo>
                  <a:cubicBezTo>
                    <a:pt x="79" y="20"/>
                    <a:pt x="76" y="20"/>
                    <a:pt x="76" y="21"/>
                  </a:cubicBezTo>
                  <a:cubicBezTo>
                    <a:pt x="77" y="22"/>
                    <a:pt x="78" y="22"/>
                    <a:pt x="79" y="22"/>
                  </a:cubicBezTo>
                  <a:cubicBezTo>
                    <a:pt x="81" y="22"/>
                    <a:pt x="82" y="23"/>
                    <a:pt x="82" y="23"/>
                  </a:cubicBezTo>
                  <a:cubicBezTo>
                    <a:pt x="83" y="23"/>
                    <a:pt x="83" y="21"/>
                    <a:pt x="81" y="20"/>
                  </a:cubicBezTo>
                  <a:close/>
                  <a:moveTo>
                    <a:pt x="45" y="32"/>
                  </a:moveTo>
                  <a:cubicBezTo>
                    <a:pt x="45" y="31"/>
                    <a:pt x="42" y="32"/>
                    <a:pt x="41" y="32"/>
                  </a:cubicBezTo>
                  <a:cubicBezTo>
                    <a:pt x="39" y="31"/>
                    <a:pt x="42" y="31"/>
                    <a:pt x="43" y="30"/>
                  </a:cubicBezTo>
                  <a:cubicBezTo>
                    <a:pt x="44" y="29"/>
                    <a:pt x="42" y="29"/>
                    <a:pt x="40" y="30"/>
                  </a:cubicBezTo>
                  <a:cubicBezTo>
                    <a:pt x="38" y="31"/>
                    <a:pt x="35" y="28"/>
                    <a:pt x="35" y="29"/>
                  </a:cubicBezTo>
                  <a:cubicBezTo>
                    <a:pt x="35" y="30"/>
                    <a:pt x="31" y="29"/>
                    <a:pt x="30" y="28"/>
                  </a:cubicBezTo>
                  <a:cubicBezTo>
                    <a:pt x="29" y="28"/>
                    <a:pt x="26" y="27"/>
                    <a:pt x="25" y="28"/>
                  </a:cubicBezTo>
                  <a:cubicBezTo>
                    <a:pt x="24" y="29"/>
                    <a:pt x="24" y="28"/>
                    <a:pt x="24" y="29"/>
                  </a:cubicBezTo>
                  <a:cubicBezTo>
                    <a:pt x="24" y="30"/>
                    <a:pt x="25" y="30"/>
                    <a:pt x="26" y="30"/>
                  </a:cubicBezTo>
                  <a:cubicBezTo>
                    <a:pt x="26" y="30"/>
                    <a:pt x="26" y="31"/>
                    <a:pt x="27" y="31"/>
                  </a:cubicBezTo>
                  <a:cubicBezTo>
                    <a:pt x="28" y="31"/>
                    <a:pt x="31" y="32"/>
                    <a:pt x="31" y="31"/>
                  </a:cubicBezTo>
                  <a:cubicBezTo>
                    <a:pt x="31" y="31"/>
                    <a:pt x="34" y="31"/>
                    <a:pt x="35" y="32"/>
                  </a:cubicBezTo>
                  <a:cubicBezTo>
                    <a:pt x="37" y="34"/>
                    <a:pt x="40" y="34"/>
                    <a:pt x="41" y="33"/>
                  </a:cubicBezTo>
                  <a:cubicBezTo>
                    <a:pt x="42" y="33"/>
                    <a:pt x="44" y="34"/>
                    <a:pt x="44" y="34"/>
                  </a:cubicBezTo>
                  <a:cubicBezTo>
                    <a:pt x="45" y="33"/>
                    <a:pt x="46" y="35"/>
                    <a:pt x="47" y="34"/>
                  </a:cubicBezTo>
                  <a:cubicBezTo>
                    <a:pt x="48" y="33"/>
                    <a:pt x="45" y="33"/>
                    <a:pt x="45" y="32"/>
                  </a:cubicBezTo>
                  <a:close/>
                  <a:moveTo>
                    <a:pt x="99" y="17"/>
                  </a:moveTo>
                  <a:cubicBezTo>
                    <a:pt x="98" y="17"/>
                    <a:pt x="97" y="19"/>
                    <a:pt x="97" y="19"/>
                  </a:cubicBezTo>
                  <a:cubicBezTo>
                    <a:pt x="96" y="19"/>
                    <a:pt x="94" y="21"/>
                    <a:pt x="93" y="21"/>
                  </a:cubicBezTo>
                  <a:cubicBezTo>
                    <a:pt x="91" y="22"/>
                    <a:pt x="91" y="17"/>
                    <a:pt x="90" y="16"/>
                  </a:cubicBezTo>
                  <a:cubicBezTo>
                    <a:pt x="90" y="15"/>
                    <a:pt x="85" y="14"/>
                    <a:pt x="85" y="15"/>
                  </a:cubicBezTo>
                  <a:cubicBezTo>
                    <a:pt x="85" y="16"/>
                    <a:pt x="83" y="16"/>
                    <a:pt x="83" y="17"/>
                  </a:cubicBezTo>
                  <a:cubicBezTo>
                    <a:pt x="83" y="17"/>
                    <a:pt x="83" y="17"/>
                    <a:pt x="84" y="17"/>
                  </a:cubicBezTo>
                  <a:cubicBezTo>
                    <a:pt x="85" y="17"/>
                    <a:pt x="85" y="18"/>
                    <a:pt x="86" y="19"/>
                  </a:cubicBezTo>
                  <a:cubicBezTo>
                    <a:pt x="86" y="20"/>
                    <a:pt x="88" y="19"/>
                    <a:pt x="89" y="19"/>
                  </a:cubicBezTo>
                  <a:cubicBezTo>
                    <a:pt x="90" y="19"/>
                    <a:pt x="90" y="20"/>
                    <a:pt x="89" y="20"/>
                  </a:cubicBezTo>
                  <a:cubicBezTo>
                    <a:pt x="88" y="19"/>
                    <a:pt x="88" y="20"/>
                    <a:pt x="87" y="20"/>
                  </a:cubicBezTo>
                  <a:cubicBezTo>
                    <a:pt x="86" y="20"/>
                    <a:pt x="85" y="20"/>
                    <a:pt x="86" y="20"/>
                  </a:cubicBezTo>
                  <a:cubicBezTo>
                    <a:pt x="86" y="21"/>
                    <a:pt x="87" y="21"/>
                    <a:pt x="87" y="22"/>
                  </a:cubicBezTo>
                  <a:cubicBezTo>
                    <a:pt x="87" y="23"/>
                    <a:pt x="89" y="23"/>
                    <a:pt x="89" y="22"/>
                  </a:cubicBezTo>
                  <a:cubicBezTo>
                    <a:pt x="89" y="21"/>
                    <a:pt x="90" y="23"/>
                    <a:pt x="91" y="23"/>
                  </a:cubicBezTo>
                  <a:cubicBezTo>
                    <a:pt x="93" y="23"/>
                    <a:pt x="92" y="24"/>
                    <a:pt x="93" y="24"/>
                  </a:cubicBezTo>
                  <a:cubicBezTo>
                    <a:pt x="95" y="24"/>
                    <a:pt x="98" y="25"/>
                    <a:pt x="100" y="26"/>
                  </a:cubicBezTo>
                  <a:cubicBezTo>
                    <a:pt x="101" y="27"/>
                    <a:pt x="100" y="28"/>
                    <a:pt x="101" y="29"/>
                  </a:cubicBezTo>
                  <a:cubicBezTo>
                    <a:pt x="102" y="30"/>
                    <a:pt x="102" y="31"/>
                    <a:pt x="101" y="31"/>
                  </a:cubicBezTo>
                  <a:cubicBezTo>
                    <a:pt x="100" y="31"/>
                    <a:pt x="98" y="32"/>
                    <a:pt x="99" y="33"/>
                  </a:cubicBezTo>
                  <a:cubicBezTo>
                    <a:pt x="99" y="34"/>
                    <a:pt x="103" y="33"/>
                    <a:pt x="104" y="33"/>
                  </a:cubicBezTo>
                  <a:cubicBezTo>
                    <a:pt x="105" y="33"/>
                    <a:pt x="105" y="34"/>
                    <a:pt x="107" y="35"/>
                  </a:cubicBezTo>
                  <a:cubicBezTo>
                    <a:pt x="107" y="20"/>
                    <a:pt x="107" y="20"/>
                    <a:pt x="107" y="20"/>
                  </a:cubicBezTo>
                  <a:cubicBezTo>
                    <a:pt x="104" y="19"/>
                    <a:pt x="99" y="17"/>
                    <a:pt x="99" y="17"/>
                  </a:cubicBezTo>
                  <a:close/>
                  <a:moveTo>
                    <a:pt x="69" y="35"/>
                  </a:moveTo>
                  <a:cubicBezTo>
                    <a:pt x="69" y="35"/>
                    <a:pt x="68" y="35"/>
                    <a:pt x="68" y="35"/>
                  </a:cubicBezTo>
                  <a:cubicBezTo>
                    <a:pt x="68" y="35"/>
                    <a:pt x="68" y="35"/>
                    <a:pt x="68" y="36"/>
                  </a:cubicBezTo>
                  <a:cubicBezTo>
                    <a:pt x="68" y="36"/>
                    <a:pt x="67" y="35"/>
                    <a:pt x="67" y="35"/>
                  </a:cubicBezTo>
                  <a:cubicBezTo>
                    <a:pt x="66" y="36"/>
                    <a:pt x="65" y="37"/>
                    <a:pt x="66" y="38"/>
                  </a:cubicBezTo>
                  <a:cubicBezTo>
                    <a:pt x="67" y="38"/>
                    <a:pt x="68" y="37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5"/>
                    <a:pt x="70" y="35"/>
                    <a:pt x="70" y="35"/>
                  </a:cubicBezTo>
                  <a:cubicBezTo>
                    <a:pt x="69" y="35"/>
                    <a:pt x="69" y="35"/>
                    <a:pt x="69" y="35"/>
                  </a:cubicBezTo>
                  <a:close/>
                  <a:moveTo>
                    <a:pt x="50" y="17"/>
                  </a:moveTo>
                  <a:cubicBezTo>
                    <a:pt x="51" y="16"/>
                    <a:pt x="51" y="15"/>
                    <a:pt x="51" y="13"/>
                  </a:cubicBezTo>
                  <a:cubicBezTo>
                    <a:pt x="51" y="12"/>
                    <a:pt x="54" y="12"/>
                    <a:pt x="55" y="11"/>
                  </a:cubicBezTo>
                  <a:cubicBezTo>
                    <a:pt x="55" y="11"/>
                    <a:pt x="54" y="10"/>
                    <a:pt x="53" y="10"/>
                  </a:cubicBezTo>
                  <a:cubicBezTo>
                    <a:pt x="52" y="9"/>
                    <a:pt x="53" y="8"/>
                    <a:pt x="52" y="8"/>
                  </a:cubicBezTo>
                  <a:cubicBezTo>
                    <a:pt x="52" y="7"/>
                    <a:pt x="51" y="6"/>
                    <a:pt x="52" y="6"/>
                  </a:cubicBezTo>
                  <a:cubicBezTo>
                    <a:pt x="52" y="6"/>
                    <a:pt x="51" y="4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3"/>
                    <a:pt x="51" y="3"/>
                    <a:pt x="51" y="3"/>
                  </a:cubicBezTo>
                  <a:cubicBezTo>
                    <a:pt x="50" y="3"/>
                    <a:pt x="47" y="3"/>
                    <a:pt x="47" y="5"/>
                  </a:cubicBezTo>
                  <a:cubicBezTo>
                    <a:pt x="48" y="7"/>
                    <a:pt x="46" y="6"/>
                    <a:pt x="46" y="7"/>
                  </a:cubicBezTo>
                  <a:cubicBezTo>
                    <a:pt x="46" y="8"/>
                    <a:pt x="45" y="8"/>
                    <a:pt x="45" y="9"/>
                  </a:cubicBezTo>
                  <a:cubicBezTo>
                    <a:pt x="45" y="10"/>
                    <a:pt x="45" y="10"/>
                    <a:pt x="43" y="10"/>
                  </a:cubicBezTo>
                  <a:cubicBezTo>
                    <a:pt x="42" y="11"/>
                    <a:pt x="42" y="10"/>
                    <a:pt x="41" y="10"/>
                  </a:cubicBezTo>
                  <a:cubicBezTo>
                    <a:pt x="40" y="10"/>
                    <a:pt x="40" y="11"/>
                    <a:pt x="39" y="11"/>
                  </a:cubicBezTo>
                  <a:cubicBezTo>
                    <a:pt x="38" y="11"/>
                    <a:pt x="36" y="11"/>
                    <a:pt x="36" y="11"/>
                  </a:cubicBezTo>
                  <a:cubicBezTo>
                    <a:pt x="35" y="12"/>
                    <a:pt x="34" y="10"/>
                    <a:pt x="34" y="10"/>
                  </a:cubicBezTo>
                  <a:cubicBezTo>
                    <a:pt x="34" y="10"/>
                    <a:pt x="33" y="10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2" y="9"/>
                    <a:pt x="30" y="11"/>
                    <a:pt x="31" y="12"/>
                  </a:cubicBezTo>
                  <a:cubicBezTo>
                    <a:pt x="32" y="13"/>
                    <a:pt x="32" y="15"/>
                    <a:pt x="33" y="15"/>
                  </a:cubicBezTo>
                  <a:cubicBezTo>
                    <a:pt x="33" y="16"/>
                    <a:pt x="35" y="16"/>
                    <a:pt x="35" y="18"/>
                  </a:cubicBezTo>
                  <a:cubicBezTo>
                    <a:pt x="35" y="19"/>
                    <a:pt x="36" y="21"/>
                    <a:pt x="37" y="21"/>
                  </a:cubicBezTo>
                  <a:cubicBezTo>
                    <a:pt x="38" y="20"/>
                    <a:pt x="38" y="21"/>
                    <a:pt x="39" y="22"/>
                  </a:cubicBezTo>
                  <a:cubicBezTo>
                    <a:pt x="39" y="22"/>
                    <a:pt x="41" y="21"/>
                    <a:pt x="42" y="21"/>
                  </a:cubicBezTo>
                  <a:cubicBezTo>
                    <a:pt x="42" y="21"/>
                    <a:pt x="45" y="22"/>
                    <a:pt x="45" y="23"/>
                  </a:cubicBezTo>
                  <a:cubicBezTo>
                    <a:pt x="45" y="23"/>
                    <a:pt x="47" y="23"/>
                    <a:pt x="48" y="22"/>
                  </a:cubicBezTo>
                  <a:cubicBezTo>
                    <a:pt x="49" y="22"/>
                    <a:pt x="49" y="18"/>
                    <a:pt x="50" y="17"/>
                  </a:cubicBezTo>
                  <a:close/>
                  <a:moveTo>
                    <a:pt x="55" y="36"/>
                  </a:moveTo>
                  <a:cubicBezTo>
                    <a:pt x="55" y="37"/>
                    <a:pt x="57" y="37"/>
                    <a:pt x="57" y="37"/>
                  </a:cubicBezTo>
                  <a:cubicBezTo>
                    <a:pt x="57" y="38"/>
                    <a:pt x="59" y="38"/>
                    <a:pt x="59" y="37"/>
                  </a:cubicBezTo>
                  <a:cubicBezTo>
                    <a:pt x="59" y="36"/>
                    <a:pt x="54" y="35"/>
                    <a:pt x="55" y="36"/>
                  </a:cubicBezTo>
                  <a:close/>
                  <a:moveTo>
                    <a:pt x="52" y="33"/>
                  </a:moveTo>
                  <a:cubicBezTo>
                    <a:pt x="51" y="33"/>
                    <a:pt x="50" y="34"/>
                    <a:pt x="49" y="33"/>
                  </a:cubicBezTo>
                  <a:cubicBezTo>
                    <a:pt x="49" y="33"/>
                    <a:pt x="48" y="34"/>
                    <a:pt x="48" y="34"/>
                  </a:cubicBezTo>
                  <a:cubicBezTo>
                    <a:pt x="48" y="35"/>
                    <a:pt x="50" y="36"/>
                    <a:pt x="52" y="35"/>
                  </a:cubicBezTo>
                  <a:cubicBezTo>
                    <a:pt x="53" y="34"/>
                    <a:pt x="55" y="35"/>
                    <a:pt x="55" y="34"/>
                  </a:cubicBezTo>
                  <a:cubicBezTo>
                    <a:pt x="55" y="33"/>
                    <a:pt x="52" y="32"/>
                    <a:pt x="52" y="3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6" name="Freeform 356">
              <a:extLst>
                <a:ext uri="{FF2B5EF4-FFF2-40B4-BE49-F238E27FC236}">
                  <a16:creationId xmlns:a16="http://schemas.microsoft.com/office/drawing/2014/main" id="{A6A0869E-976D-46B0-9255-0DAE086B7D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490788" y="2303463"/>
              <a:ext cx="28575" cy="11113"/>
            </a:xfrm>
            <a:custGeom>
              <a:avLst/>
              <a:gdLst>
                <a:gd name="T0" fmla="*/ 1 w 8"/>
                <a:gd name="T1" fmla="*/ 2 h 3"/>
                <a:gd name="T2" fmla="*/ 0 w 8"/>
                <a:gd name="T3" fmla="*/ 2 h 3"/>
                <a:gd name="T4" fmla="*/ 1 w 8"/>
                <a:gd name="T5" fmla="*/ 3 h 3"/>
                <a:gd name="T6" fmla="*/ 1 w 8"/>
                <a:gd name="T7" fmla="*/ 2 h 3"/>
                <a:gd name="T8" fmla="*/ 1 w 8"/>
                <a:gd name="T9" fmla="*/ 2 h 3"/>
                <a:gd name="T10" fmla="*/ 1 w 8"/>
                <a:gd name="T11" fmla="*/ 2 h 3"/>
                <a:gd name="T12" fmla="*/ 4 w 8"/>
                <a:gd name="T13" fmla="*/ 0 h 3"/>
                <a:gd name="T14" fmla="*/ 2 w 8"/>
                <a:gd name="T15" fmla="*/ 1 h 3"/>
                <a:gd name="T16" fmla="*/ 2 w 8"/>
                <a:gd name="T17" fmla="*/ 2 h 3"/>
                <a:gd name="T18" fmla="*/ 3 w 8"/>
                <a:gd name="T19" fmla="*/ 2 h 3"/>
                <a:gd name="T20" fmla="*/ 8 w 8"/>
                <a:gd name="T21" fmla="*/ 0 h 3"/>
                <a:gd name="T22" fmla="*/ 4 w 8"/>
                <a:gd name="T2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3">
                  <a:moveTo>
                    <a:pt x="1" y="2"/>
                  </a:move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  <a:moveTo>
                    <a:pt x="4" y="0"/>
                  </a:moveTo>
                  <a:cubicBezTo>
                    <a:pt x="3" y="0"/>
                    <a:pt x="3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4" y="2"/>
                    <a:pt x="7" y="1"/>
                    <a:pt x="8" y="0"/>
                  </a:cubicBezTo>
                  <a:cubicBezTo>
                    <a:pt x="8" y="0"/>
                    <a:pt x="5" y="0"/>
                    <a:pt x="4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7" name="Freeform 357">
              <a:extLst>
                <a:ext uri="{FF2B5EF4-FFF2-40B4-BE49-F238E27FC236}">
                  <a16:creationId xmlns:a16="http://schemas.microsoft.com/office/drawing/2014/main" id="{1FD01C3A-51D8-4AD5-940D-56FC43620F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467100" y="1803400"/>
              <a:ext cx="98425" cy="103188"/>
            </a:xfrm>
            <a:custGeom>
              <a:avLst/>
              <a:gdLst>
                <a:gd name="T0" fmla="*/ 18 w 27"/>
                <a:gd name="T1" fmla="*/ 25 h 29"/>
                <a:gd name="T2" fmla="*/ 16 w 27"/>
                <a:gd name="T3" fmla="*/ 25 h 29"/>
                <a:gd name="T4" fmla="*/ 14 w 27"/>
                <a:gd name="T5" fmla="*/ 26 h 29"/>
                <a:gd name="T6" fmla="*/ 16 w 27"/>
                <a:gd name="T7" fmla="*/ 27 h 29"/>
                <a:gd name="T8" fmla="*/ 19 w 27"/>
                <a:gd name="T9" fmla="*/ 29 h 29"/>
                <a:gd name="T10" fmla="*/ 19 w 27"/>
                <a:gd name="T11" fmla="*/ 27 h 29"/>
                <a:gd name="T12" fmla="*/ 20 w 27"/>
                <a:gd name="T13" fmla="*/ 25 h 29"/>
                <a:gd name="T14" fmla="*/ 18 w 27"/>
                <a:gd name="T15" fmla="*/ 25 h 29"/>
                <a:gd name="T16" fmla="*/ 5 w 27"/>
                <a:gd name="T17" fmla="*/ 17 h 29"/>
                <a:gd name="T18" fmla="*/ 3 w 27"/>
                <a:gd name="T19" fmla="*/ 18 h 29"/>
                <a:gd name="T20" fmla="*/ 4 w 27"/>
                <a:gd name="T21" fmla="*/ 21 h 29"/>
                <a:gd name="T22" fmla="*/ 5 w 27"/>
                <a:gd name="T23" fmla="*/ 23 h 29"/>
                <a:gd name="T24" fmla="*/ 7 w 27"/>
                <a:gd name="T25" fmla="*/ 22 h 29"/>
                <a:gd name="T26" fmla="*/ 7 w 27"/>
                <a:gd name="T27" fmla="*/ 18 h 29"/>
                <a:gd name="T28" fmla="*/ 5 w 27"/>
                <a:gd name="T29" fmla="*/ 17 h 29"/>
                <a:gd name="T30" fmla="*/ 22 w 27"/>
                <a:gd name="T31" fmla="*/ 16 h 29"/>
                <a:gd name="T32" fmla="*/ 20 w 27"/>
                <a:gd name="T33" fmla="*/ 15 h 29"/>
                <a:gd name="T34" fmla="*/ 17 w 27"/>
                <a:gd name="T35" fmla="*/ 11 h 29"/>
                <a:gd name="T36" fmla="*/ 13 w 27"/>
                <a:gd name="T37" fmla="*/ 8 h 29"/>
                <a:gd name="T38" fmla="*/ 13 w 27"/>
                <a:gd name="T39" fmla="*/ 5 h 29"/>
                <a:gd name="T40" fmla="*/ 14 w 27"/>
                <a:gd name="T41" fmla="*/ 4 h 29"/>
                <a:gd name="T42" fmla="*/ 15 w 27"/>
                <a:gd name="T43" fmla="*/ 1 h 29"/>
                <a:gd name="T44" fmla="*/ 13 w 27"/>
                <a:gd name="T45" fmla="*/ 1 h 29"/>
                <a:gd name="T46" fmla="*/ 13 w 27"/>
                <a:gd name="T47" fmla="*/ 0 h 29"/>
                <a:gd name="T48" fmla="*/ 11 w 27"/>
                <a:gd name="T49" fmla="*/ 0 h 29"/>
                <a:gd name="T50" fmla="*/ 10 w 27"/>
                <a:gd name="T51" fmla="*/ 0 h 29"/>
                <a:gd name="T52" fmla="*/ 9 w 27"/>
                <a:gd name="T53" fmla="*/ 0 h 29"/>
                <a:gd name="T54" fmla="*/ 9 w 27"/>
                <a:gd name="T55" fmla="*/ 1 h 29"/>
                <a:gd name="T56" fmla="*/ 9 w 27"/>
                <a:gd name="T57" fmla="*/ 1 h 29"/>
                <a:gd name="T58" fmla="*/ 8 w 27"/>
                <a:gd name="T59" fmla="*/ 2 h 29"/>
                <a:gd name="T60" fmla="*/ 7 w 27"/>
                <a:gd name="T61" fmla="*/ 2 h 29"/>
                <a:gd name="T62" fmla="*/ 6 w 27"/>
                <a:gd name="T63" fmla="*/ 2 h 29"/>
                <a:gd name="T64" fmla="*/ 5 w 27"/>
                <a:gd name="T65" fmla="*/ 3 h 29"/>
                <a:gd name="T66" fmla="*/ 4 w 27"/>
                <a:gd name="T67" fmla="*/ 2 h 29"/>
                <a:gd name="T68" fmla="*/ 3 w 27"/>
                <a:gd name="T69" fmla="*/ 3 h 29"/>
                <a:gd name="T70" fmla="*/ 1 w 27"/>
                <a:gd name="T71" fmla="*/ 3 h 29"/>
                <a:gd name="T72" fmla="*/ 1 w 27"/>
                <a:gd name="T73" fmla="*/ 4 h 29"/>
                <a:gd name="T74" fmla="*/ 1 w 27"/>
                <a:gd name="T75" fmla="*/ 5 h 29"/>
                <a:gd name="T76" fmla="*/ 0 w 27"/>
                <a:gd name="T77" fmla="*/ 6 h 29"/>
                <a:gd name="T78" fmla="*/ 1 w 27"/>
                <a:gd name="T79" fmla="*/ 7 h 29"/>
                <a:gd name="T80" fmla="*/ 1 w 27"/>
                <a:gd name="T81" fmla="*/ 8 h 29"/>
                <a:gd name="T82" fmla="*/ 2 w 27"/>
                <a:gd name="T83" fmla="*/ 9 h 29"/>
                <a:gd name="T84" fmla="*/ 2 w 27"/>
                <a:gd name="T85" fmla="*/ 9 h 29"/>
                <a:gd name="T86" fmla="*/ 3 w 27"/>
                <a:gd name="T87" fmla="*/ 9 h 29"/>
                <a:gd name="T88" fmla="*/ 5 w 27"/>
                <a:gd name="T89" fmla="*/ 8 h 29"/>
                <a:gd name="T90" fmla="*/ 8 w 27"/>
                <a:gd name="T91" fmla="*/ 9 h 29"/>
                <a:gd name="T92" fmla="*/ 9 w 27"/>
                <a:gd name="T93" fmla="*/ 10 h 29"/>
                <a:gd name="T94" fmla="*/ 11 w 27"/>
                <a:gd name="T95" fmla="*/ 13 h 29"/>
                <a:gd name="T96" fmla="*/ 14 w 27"/>
                <a:gd name="T97" fmla="*/ 16 h 29"/>
                <a:gd name="T98" fmla="*/ 17 w 27"/>
                <a:gd name="T99" fmla="*/ 17 h 29"/>
                <a:gd name="T100" fmla="*/ 19 w 27"/>
                <a:gd name="T101" fmla="*/ 18 h 29"/>
                <a:gd name="T102" fmla="*/ 20 w 27"/>
                <a:gd name="T103" fmla="*/ 20 h 29"/>
                <a:gd name="T104" fmla="*/ 21 w 27"/>
                <a:gd name="T105" fmla="*/ 21 h 29"/>
                <a:gd name="T106" fmla="*/ 21 w 27"/>
                <a:gd name="T107" fmla="*/ 24 h 29"/>
                <a:gd name="T108" fmla="*/ 21 w 27"/>
                <a:gd name="T109" fmla="*/ 25 h 29"/>
                <a:gd name="T110" fmla="*/ 22 w 27"/>
                <a:gd name="T111" fmla="*/ 23 h 29"/>
                <a:gd name="T112" fmla="*/ 24 w 27"/>
                <a:gd name="T113" fmla="*/ 22 h 29"/>
                <a:gd name="T114" fmla="*/ 23 w 27"/>
                <a:gd name="T115" fmla="*/ 20 h 29"/>
                <a:gd name="T116" fmla="*/ 25 w 27"/>
                <a:gd name="T117" fmla="*/ 19 h 29"/>
                <a:gd name="T118" fmla="*/ 27 w 27"/>
                <a:gd name="T119" fmla="*/ 19 h 29"/>
                <a:gd name="T120" fmla="*/ 22 w 27"/>
                <a:gd name="T121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" h="29">
                  <a:moveTo>
                    <a:pt x="18" y="25"/>
                  </a:moveTo>
                  <a:cubicBezTo>
                    <a:pt x="17" y="25"/>
                    <a:pt x="16" y="25"/>
                    <a:pt x="16" y="25"/>
                  </a:cubicBezTo>
                  <a:cubicBezTo>
                    <a:pt x="15" y="25"/>
                    <a:pt x="13" y="25"/>
                    <a:pt x="14" y="26"/>
                  </a:cubicBezTo>
                  <a:cubicBezTo>
                    <a:pt x="14" y="26"/>
                    <a:pt x="14" y="27"/>
                    <a:pt x="16" y="27"/>
                  </a:cubicBezTo>
                  <a:cubicBezTo>
                    <a:pt x="18" y="28"/>
                    <a:pt x="18" y="29"/>
                    <a:pt x="19" y="29"/>
                  </a:cubicBezTo>
                  <a:cubicBezTo>
                    <a:pt x="19" y="29"/>
                    <a:pt x="20" y="28"/>
                    <a:pt x="19" y="27"/>
                  </a:cubicBezTo>
                  <a:cubicBezTo>
                    <a:pt x="19" y="26"/>
                    <a:pt x="20" y="25"/>
                    <a:pt x="20" y="25"/>
                  </a:cubicBezTo>
                  <a:cubicBezTo>
                    <a:pt x="20" y="25"/>
                    <a:pt x="20" y="25"/>
                    <a:pt x="18" y="25"/>
                  </a:cubicBezTo>
                  <a:close/>
                  <a:moveTo>
                    <a:pt x="5" y="17"/>
                  </a:moveTo>
                  <a:cubicBezTo>
                    <a:pt x="4" y="18"/>
                    <a:pt x="4" y="17"/>
                    <a:pt x="3" y="18"/>
                  </a:cubicBezTo>
                  <a:cubicBezTo>
                    <a:pt x="3" y="18"/>
                    <a:pt x="5" y="19"/>
                    <a:pt x="4" y="21"/>
                  </a:cubicBezTo>
                  <a:cubicBezTo>
                    <a:pt x="4" y="22"/>
                    <a:pt x="5" y="24"/>
                    <a:pt x="5" y="23"/>
                  </a:cubicBezTo>
                  <a:cubicBezTo>
                    <a:pt x="6" y="22"/>
                    <a:pt x="6" y="22"/>
                    <a:pt x="7" y="22"/>
                  </a:cubicBezTo>
                  <a:cubicBezTo>
                    <a:pt x="7" y="21"/>
                    <a:pt x="7" y="19"/>
                    <a:pt x="7" y="18"/>
                  </a:cubicBezTo>
                  <a:cubicBezTo>
                    <a:pt x="8" y="17"/>
                    <a:pt x="6" y="17"/>
                    <a:pt x="5" y="17"/>
                  </a:cubicBezTo>
                  <a:close/>
                  <a:moveTo>
                    <a:pt x="22" y="16"/>
                  </a:moveTo>
                  <a:cubicBezTo>
                    <a:pt x="21" y="16"/>
                    <a:pt x="22" y="15"/>
                    <a:pt x="20" y="15"/>
                  </a:cubicBezTo>
                  <a:cubicBezTo>
                    <a:pt x="19" y="15"/>
                    <a:pt x="17" y="13"/>
                    <a:pt x="17" y="11"/>
                  </a:cubicBezTo>
                  <a:cubicBezTo>
                    <a:pt x="16" y="9"/>
                    <a:pt x="14" y="9"/>
                    <a:pt x="13" y="8"/>
                  </a:cubicBezTo>
                  <a:cubicBezTo>
                    <a:pt x="13" y="7"/>
                    <a:pt x="14" y="6"/>
                    <a:pt x="13" y="5"/>
                  </a:cubicBezTo>
                  <a:cubicBezTo>
                    <a:pt x="13" y="5"/>
                    <a:pt x="14" y="4"/>
                    <a:pt x="14" y="4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4" y="1"/>
                    <a:pt x="14" y="1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3" y="0"/>
                    <a:pt x="11" y="0"/>
                    <a:pt x="11" y="0"/>
                  </a:cubicBezTo>
                  <a:cubicBezTo>
                    <a:pt x="11" y="0"/>
                    <a:pt x="10" y="1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8" y="2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4"/>
                    <a:pt x="5" y="3"/>
                  </a:cubicBezTo>
                  <a:cubicBezTo>
                    <a:pt x="5" y="3"/>
                    <a:pt x="4" y="1"/>
                    <a:pt x="4" y="2"/>
                  </a:cubicBezTo>
                  <a:cubicBezTo>
                    <a:pt x="4" y="2"/>
                    <a:pt x="3" y="3"/>
                    <a:pt x="3" y="3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0" y="5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3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8"/>
                    <a:pt x="5" y="8"/>
                  </a:cubicBezTo>
                  <a:cubicBezTo>
                    <a:pt x="6" y="7"/>
                    <a:pt x="8" y="8"/>
                    <a:pt x="8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1"/>
                    <a:pt x="10" y="12"/>
                    <a:pt x="11" y="13"/>
                  </a:cubicBezTo>
                  <a:cubicBezTo>
                    <a:pt x="13" y="14"/>
                    <a:pt x="13" y="16"/>
                    <a:pt x="14" y="16"/>
                  </a:cubicBezTo>
                  <a:cubicBezTo>
                    <a:pt x="15" y="16"/>
                    <a:pt x="16" y="16"/>
                    <a:pt x="17" y="17"/>
                  </a:cubicBezTo>
                  <a:cubicBezTo>
                    <a:pt x="17" y="18"/>
                    <a:pt x="18" y="18"/>
                    <a:pt x="19" y="18"/>
                  </a:cubicBezTo>
                  <a:cubicBezTo>
                    <a:pt x="19" y="19"/>
                    <a:pt x="19" y="20"/>
                    <a:pt x="20" y="20"/>
                  </a:cubicBezTo>
                  <a:cubicBezTo>
                    <a:pt x="21" y="20"/>
                    <a:pt x="21" y="20"/>
                    <a:pt x="21" y="21"/>
                  </a:cubicBezTo>
                  <a:cubicBezTo>
                    <a:pt x="21" y="22"/>
                    <a:pt x="22" y="23"/>
                    <a:pt x="21" y="24"/>
                  </a:cubicBezTo>
                  <a:cubicBezTo>
                    <a:pt x="21" y="24"/>
                    <a:pt x="21" y="25"/>
                    <a:pt x="21" y="25"/>
                  </a:cubicBezTo>
                  <a:cubicBezTo>
                    <a:pt x="22" y="25"/>
                    <a:pt x="22" y="24"/>
                    <a:pt x="22" y="23"/>
                  </a:cubicBezTo>
                  <a:cubicBezTo>
                    <a:pt x="22" y="23"/>
                    <a:pt x="23" y="23"/>
                    <a:pt x="24" y="22"/>
                  </a:cubicBezTo>
                  <a:cubicBezTo>
                    <a:pt x="24" y="21"/>
                    <a:pt x="23" y="21"/>
                    <a:pt x="23" y="20"/>
                  </a:cubicBezTo>
                  <a:cubicBezTo>
                    <a:pt x="22" y="19"/>
                    <a:pt x="24" y="19"/>
                    <a:pt x="25" y="19"/>
                  </a:cubicBezTo>
                  <a:cubicBezTo>
                    <a:pt x="26" y="20"/>
                    <a:pt x="27" y="21"/>
                    <a:pt x="27" y="19"/>
                  </a:cubicBezTo>
                  <a:cubicBezTo>
                    <a:pt x="27" y="18"/>
                    <a:pt x="23" y="17"/>
                    <a:pt x="22" y="1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8" name="Freeform 358">
              <a:extLst>
                <a:ext uri="{FF2B5EF4-FFF2-40B4-BE49-F238E27FC236}">
                  <a16:creationId xmlns:a16="http://schemas.microsoft.com/office/drawing/2014/main" id="{66ABBE18-AD85-470E-A2AC-5692C123D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68675" y="1838325"/>
              <a:ext cx="6350" cy="14288"/>
            </a:xfrm>
            <a:custGeom>
              <a:avLst/>
              <a:gdLst>
                <a:gd name="T0" fmla="*/ 1 w 2"/>
                <a:gd name="T1" fmla="*/ 0 h 4"/>
                <a:gd name="T2" fmla="*/ 0 w 2"/>
                <a:gd name="T3" fmla="*/ 2 h 4"/>
                <a:gd name="T4" fmla="*/ 0 w 2"/>
                <a:gd name="T5" fmla="*/ 3 h 4"/>
                <a:gd name="T6" fmla="*/ 1 w 2"/>
                <a:gd name="T7" fmla="*/ 4 h 4"/>
                <a:gd name="T8" fmla="*/ 1 w 2"/>
                <a:gd name="T9" fmla="*/ 4 h 4"/>
                <a:gd name="T10" fmla="*/ 2 w 2"/>
                <a:gd name="T11" fmla="*/ 3 h 4"/>
                <a:gd name="T12" fmla="*/ 1 w 2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1" y="1"/>
                    <a:pt x="1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9" name="Freeform 359">
              <a:extLst>
                <a:ext uri="{FF2B5EF4-FFF2-40B4-BE49-F238E27FC236}">
                  <a16:creationId xmlns:a16="http://schemas.microsoft.com/office/drawing/2014/main" id="{3E7D6581-98B1-4843-96B9-B01F163A1CF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68675" y="1809750"/>
              <a:ext cx="36512" cy="42863"/>
            </a:xfrm>
            <a:custGeom>
              <a:avLst/>
              <a:gdLst>
                <a:gd name="T0" fmla="*/ 9 w 10"/>
                <a:gd name="T1" fmla="*/ 8 h 12"/>
                <a:gd name="T2" fmla="*/ 9 w 10"/>
                <a:gd name="T3" fmla="*/ 6 h 12"/>
                <a:gd name="T4" fmla="*/ 9 w 10"/>
                <a:gd name="T5" fmla="*/ 5 h 12"/>
                <a:gd name="T6" fmla="*/ 6 w 10"/>
                <a:gd name="T7" fmla="*/ 4 h 12"/>
                <a:gd name="T8" fmla="*/ 6 w 10"/>
                <a:gd name="T9" fmla="*/ 3 h 12"/>
                <a:gd name="T10" fmla="*/ 5 w 10"/>
                <a:gd name="T11" fmla="*/ 2 h 12"/>
                <a:gd name="T12" fmla="*/ 4 w 10"/>
                <a:gd name="T13" fmla="*/ 1 h 12"/>
                <a:gd name="T14" fmla="*/ 4 w 10"/>
                <a:gd name="T15" fmla="*/ 1 h 12"/>
                <a:gd name="T16" fmla="*/ 4 w 10"/>
                <a:gd name="T17" fmla="*/ 0 h 12"/>
                <a:gd name="T18" fmla="*/ 3 w 10"/>
                <a:gd name="T19" fmla="*/ 0 h 12"/>
                <a:gd name="T20" fmla="*/ 0 w 10"/>
                <a:gd name="T21" fmla="*/ 1 h 12"/>
                <a:gd name="T22" fmla="*/ 1 w 10"/>
                <a:gd name="T23" fmla="*/ 2 h 12"/>
                <a:gd name="T24" fmla="*/ 2 w 10"/>
                <a:gd name="T25" fmla="*/ 4 h 12"/>
                <a:gd name="T26" fmla="*/ 2 w 10"/>
                <a:gd name="T27" fmla="*/ 8 h 12"/>
                <a:gd name="T28" fmla="*/ 1 w 10"/>
                <a:gd name="T29" fmla="*/ 8 h 12"/>
                <a:gd name="T30" fmla="*/ 2 w 10"/>
                <a:gd name="T31" fmla="*/ 11 h 12"/>
                <a:gd name="T32" fmla="*/ 3 w 10"/>
                <a:gd name="T33" fmla="*/ 11 h 12"/>
                <a:gd name="T34" fmla="*/ 5 w 10"/>
                <a:gd name="T35" fmla="*/ 12 h 12"/>
                <a:gd name="T36" fmla="*/ 9 w 10"/>
                <a:gd name="T37" fmla="*/ 11 h 12"/>
                <a:gd name="T38" fmla="*/ 9 w 10"/>
                <a:gd name="T39" fmla="*/ 10 h 12"/>
                <a:gd name="T40" fmla="*/ 10 w 10"/>
                <a:gd name="T41" fmla="*/ 9 h 12"/>
                <a:gd name="T42" fmla="*/ 9 w 10"/>
                <a:gd name="T43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12">
                  <a:moveTo>
                    <a:pt x="9" y="8"/>
                  </a:moveTo>
                  <a:cubicBezTo>
                    <a:pt x="8" y="7"/>
                    <a:pt x="8" y="7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5"/>
                    <a:pt x="7" y="4"/>
                    <a:pt x="6" y="4"/>
                  </a:cubicBezTo>
                  <a:cubicBezTo>
                    <a:pt x="6" y="4"/>
                    <a:pt x="7" y="3"/>
                    <a:pt x="6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3"/>
                    <a:pt x="1" y="3"/>
                    <a:pt x="2" y="4"/>
                  </a:cubicBezTo>
                  <a:cubicBezTo>
                    <a:pt x="2" y="5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10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1"/>
                    <a:pt x="5" y="12"/>
                    <a:pt x="5" y="12"/>
                  </a:cubicBezTo>
                  <a:cubicBezTo>
                    <a:pt x="5" y="12"/>
                    <a:pt x="7" y="11"/>
                    <a:pt x="9" y="11"/>
                  </a:cubicBezTo>
                  <a:cubicBezTo>
                    <a:pt x="9" y="11"/>
                    <a:pt x="9" y="11"/>
                    <a:pt x="9" y="10"/>
                  </a:cubicBezTo>
                  <a:cubicBezTo>
                    <a:pt x="9" y="10"/>
                    <a:pt x="9" y="9"/>
                    <a:pt x="10" y="9"/>
                  </a:cubicBezTo>
                  <a:cubicBezTo>
                    <a:pt x="10" y="9"/>
                    <a:pt x="9" y="8"/>
                    <a:pt x="9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3EC7862-BBE0-4C94-B692-12B0B00AF4EC}"/>
              </a:ext>
            </a:extLst>
          </p:cNvPr>
          <p:cNvGrpSpPr/>
          <p:nvPr/>
        </p:nvGrpSpPr>
        <p:grpSpPr>
          <a:xfrm>
            <a:off x="4608308" y="2496654"/>
            <a:ext cx="2581278" cy="1572780"/>
            <a:chOff x="-2347914" y="639763"/>
            <a:chExt cx="1023937" cy="623888"/>
          </a:xfrm>
          <a:solidFill>
            <a:schemeClr val="accent3"/>
          </a:solidFill>
        </p:grpSpPr>
        <p:sp>
          <p:nvSpPr>
            <p:cNvPr id="614" name="Freeform 363">
              <a:extLst>
                <a:ext uri="{FF2B5EF4-FFF2-40B4-BE49-F238E27FC236}">
                  <a16:creationId xmlns:a16="http://schemas.microsoft.com/office/drawing/2014/main" id="{37642032-EFE0-44E1-94E8-C735CB00E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19327" y="1089026"/>
              <a:ext cx="180975" cy="166688"/>
            </a:xfrm>
            <a:custGeom>
              <a:avLst/>
              <a:gdLst>
                <a:gd name="T0" fmla="*/ 32 w 50"/>
                <a:gd name="T1" fmla="*/ 6 h 46"/>
                <a:gd name="T2" fmla="*/ 28 w 50"/>
                <a:gd name="T3" fmla="*/ 4 h 46"/>
                <a:gd name="T4" fmla="*/ 23 w 50"/>
                <a:gd name="T5" fmla="*/ 2 h 46"/>
                <a:gd name="T6" fmla="*/ 21 w 50"/>
                <a:gd name="T7" fmla="*/ 0 h 46"/>
                <a:gd name="T8" fmla="*/ 14 w 50"/>
                <a:gd name="T9" fmla="*/ 2 h 46"/>
                <a:gd name="T10" fmla="*/ 11 w 50"/>
                <a:gd name="T11" fmla="*/ 3 h 46"/>
                <a:gd name="T12" fmla="*/ 12 w 50"/>
                <a:gd name="T13" fmla="*/ 9 h 46"/>
                <a:gd name="T14" fmla="*/ 12 w 50"/>
                <a:gd name="T15" fmla="*/ 11 h 46"/>
                <a:gd name="T16" fmla="*/ 11 w 50"/>
                <a:gd name="T17" fmla="*/ 11 h 46"/>
                <a:gd name="T18" fmla="*/ 5 w 50"/>
                <a:gd name="T19" fmla="*/ 10 h 46"/>
                <a:gd name="T20" fmla="*/ 7 w 50"/>
                <a:gd name="T21" fmla="*/ 14 h 46"/>
                <a:gd name="T22" fmla="*/ 9 w 50"/>
                <a:gd name="T23" fmla="*/ 15 h 46"/>
                <a:gd name="T24" fmla="*/ 11 w 50"/>
                <a:gd name="T25" fmla="*/ 15 h 46"/>
                <a:gd name="T26" fmla="*/ 10 w 50"/>
                <a:gd name="T27" fmla="*/ 18 h 46"/>
                <a:gd name="T28" fmla="*/ 5 w 50"/>
                <a:gd name="T29" fmla="*/ 19 h 46"/>
                <a:gd name="T30" fmla="*/ 3 w 50"/>
                <a:gd name="T31" fmla="*/ 20 h 46"/>
                <a:gd name="T32" fmla="*/ 1 w 50"/>
                <a:gd name="T33" fmla="*/ 21 h 46"/>
                <a:gd name="T34" fmla="*/ 3 w 50"/>
                <a:gd name="T35" fmla="*/ 24 h 46"/>
                <a:gd name="T36" fmla="*/ 3 w 50"/>
                <a:gd name="T37" fmla="*/ 25 h 46"/>
                <a:gd name="T38" fmla="*/ 3 w 50"/>
                <a:gd name="T39" fmla="*/ 27 h 46"/>
                <a:gd name="T40" fmla="*/ 4 w 50"/>
                <a:gd name="T41" fmla="*/ 30 h 46"/>
                <a:gd name="T42" fmla="*/ 4 w 50"/>
                <a:gd name="T43" fmla="*/ 31 h 46"/>
                <a:gd name="T44" fmla="*/ 6 w 50"/>
                <a:gd name="T45" fmla="*/ 31 h 46"/>
                <a:gd name="T46" fmla="*/ 9 w 50"/>
                <a:gd name="T47" fmla="*/ 33 h 46"/>
                <a:gd name="T48" fmla="*/ 10 w 50"/>
                <a:gd name="T49" fmla="*/ 33 h 46"/>
                <a:gd name="T50" fmla="*/ 7 w 50"/>
                <a:gd name="T51" fmla="*/ 36 h 46"/>
                <a:gd name="T52" fmla="*/ 3 w 50"/>
                <a:gd name="T53" fmla="*/ 38 h 46"/>
                <a:gd name="T54" fmla="*/ 1 w 50"/>
                <a:gd name="T55" fmla="*/ 39 h 46"/>
                <a:gd name="T56" fmla="*/ 4 w 50"/>
                <a:gd name="T57" fmla="*/ 39 h 46"/>
                <a:gd name="T58" fmla="*/ 7 w 50"/>
                <a:gd name="T59" fmla="*/ 38 h 46"/>
                <a:gd name="T60" fmla="*/ 8 w 50"/>
                <a:gd name="T61" fmla="*/ 37 h 46"/>
                <a:gd name="T62" fmla="*/ 10 w 50"/>
                <a:gd name="T63" fmla="*/ 37 h 46"/>
                <a:gd name="T64" fmla="*/ 11 w 50"/>
                <a:gd name="T65" fmla="*/ 36 h 46"/>
                <a:gd name="T66" fmla="*/ 13 w 50"/>
                <a:gd name="T67" fmla="*/ 36 h 46"/>
                <a:gd name="T68" fmla="*/ 15 w 50"/>
                <a:gd name="T69" fmla="*/ 34 h 46"/>
                <a:gd name="T70" fmla="*/ 15 w 50"/>
                <a:gd name="T71" fmla="*/ 31 h 46"/>
                <a:gd name="T72" fmla="*/ 19 w 50"/>
                <a:gd name="T73" fmla="*/ 29 h 46"/>
                <a:gd name="T74" fmla="*/ 22 w 50"/>
                <a:gd name="T75" fmla="*/ 28 h 46"/>
                <a:gd name="T76" fmla="*/ 21 w 50"/>
                <a:gd name="T77" fmla="*/ 29 h 46"/>
                <a:gd name="T78" fmla="*/ 18 w 50"/>
                <a:gd name="T79" fmla="*/ 31 h 46"/>
                <a:gd name="T80" fmla="*/ 18 w 50"/>
                <a:gd name="T81" fmla="*/ 33 h 46"/>
                <a:gd name="T82" fmla="*/ 20 w 50"/>
                <a:gd name="T83" fmla="*/ 32 h 46"/>
                <a:gd name="T84" fmla="*/ 22 w 50"/>
                <a:gd name="T85" fmla="*/ 32 h 46"/>
                <a:gd name="T86" fmla="*/ 24 w 50"/>
                <a:gd name="T87" fmla="*/ 31 h 46"/>
                <a:gd name="T88" fmla="*/ 25 w 50"/>
                <a:gd name="T89" fmla="*/ 29 h 46"/>
                <a:gd name="T90" fmla="*/ 27 w 50"/>
                <a:gd name="T91" fmla="*/ 30 h 46"/>
                <a:gd name="T92" fmla="*/ 29 w 50"/>
                <a:gd name="T93" fmla="*/ 32 h 46"/>
                <a:gd name="T94" fmla="*/ 34 w 50"/>
                <a:gd name="T95" fmla="*/ 34 h 46"/>
                <a:gd name="T96" fmla="*/ 37 w 50"/>
                <a:gd name="T97" fmla="*/ 36 h 46"/>
                <a:gd name="T98" fmla="*/ 40 w 50"/>
                <a:gd name="T99" fmla="*/ 38 h 46"/>
                <a:gd name="T100" fmla="*/ 41 w 50"/>
                <a:gd name="T101" fmla="*/ 35 h 46"/>
                <a:gd name="T102" fmla="*/ 45 w 50"/>
                <a:gd name="T103" fmla="*/ 41 h 46"/>
                <a:gd name="T104" fmla="*/ 48 w 50"/>
                <a:gd name="T105" fmla="*/ 44 h 46"/>
                <a:gd name="T106" fmla="*/ 50 w 50"/>
                <a:gd name="T107" fmla="*/ 45 h 46"/>
                <a:gd name="T108" fmla="*/ 44 w 50"/>
                <a:gd name="T109" fmla="*/ 37 h 46"/>
                <a:gd name="T110" fmla="*/ 37 w 50"/>
                <a:gd name="T111" fmla="*/ 35 h 46"/>
                <a:gd name="T112" fmla="*/ 34 w 50"/>
                <a:gd name="T113" fmla="*/ 3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" h="46">
                  <a:moveTo>
                    <a:pt x="33" y="32"/>
                  </a:move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4" y="6"/>
                    <a:pt x="33" y="6"/>
                  </a:cubicBezTo>
                  <a:cubicBezTo>
                    <a:pt x="33" y="6"/>
                    <a:pt x="34" y="5"/>
                    <a:pt x="33" y="5"/>
                  </a:cubicBezTo>
                  <a:cubicBezTo>
                    <a:pt x="33" y="5"/>
                    <a:pt x="33" y="5"/>
                    <a:pt x="32" y="6"/>
                  </a:cubicBezTo>
                  <a:cubicBezTo>
                    <a:pt x="32" y="6"/>
                    <a:pt x="32" y="6"/>
                    <a:pt x="31" y="6"/>
                  </a:cubicBezTo>
                  <a:cubicBezTo>
                    <a:pt x="31" y="6"/>
                    <a:pt x="30" y="5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8" y="4"/>
                    <a:pt x="28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6" y="5"/>
                    <a:pt x="26" y="4"/>
                    <a:pt x="26" y="4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4" y="4"/>
                    <a:pt x="26" y="3"/>
                    <a:pt x="25" y="3"/>
                  </a:cubicBezTo>
                  <a:cubicBezTo>
                    <a:pt x="24" y="3"/>
                    <a:pt x="23" y="3"/>
                    <a:pt x="23" y="2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4" y="1"/>
                    <a:pt x="23" y="1"/>
                    <a:pt x="22" y="1"/>
                  </a:cubicBezTo>
                  <a:cubicBezTo>
                    <a:pt x="22" y="1"/>
                    <a:pt x="23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0" y="1"/>
                    <a:pt x="20" y="1"/>
                  </a:cubicBezTo>
                  <a:cubicBezTo>
                    <a:pt x="19" y="1"/>
                    <a:pt x="19" y="1"/>
                    <a:pt x="19" y="0"/>
                  </a:cubicBezTo>
                  <a:cubicBezTo>
                    <a:pt x="19" y="0"/>
                    <a:pt x="19" y="0"/>
                    <a:pt x="18" y="1"/>
                  </a:cubicBezTo>
                  <a:cubicBezTo>
                    <a:pt x="18" y="1"/>
                    <a:pt x="18" y="1"/>
                    <a:pt x="17" y="1"/>
                  </a:cubicBezTo>
                  <a:cubicBezTo>
                    <a:pt x="16" y="1"/>
                    <a:pt x="15" y="1"/>
                    <a:pt x="14" y="2"/>
                  </a:cubicBezTo>
                  <a:cubicBezTo>
                    <a:pt x="13" y="3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2" y="4"/>
                    <a:pt x="12" y="4"/>
                  </a:cubicBezTo>
                  <a:cubicBezTo>
                    <a:pt x="12" y="3"/>
                    <a:pt x="12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3"/>
                    <a:pt x="10" y="4"/>
                    <a:pt x="10" y="4"/>
                  </a:cubicBezTo>
                  <a:cubicBezTo>
                    <a:pt x="10" y="4"/>
                    <a:pt x="9" y="4"/>
                    <a:pt x="10" y="5"/>
                  </a:cubicBezTo>
                  <a:cubicBezTo>
                    <a:pt x="10" y="5"/>
                    <a:pt x="11" y="6"/>
                    <a:pt x="11" y="7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3" y="9"/>
                    <a:pt x="13" y="10"/>
                  </a:cubicBezTo>
                  <a:cubicBezTo>
                    <a:pt x="13" y="10"/>
                    <a:pt x="12" y="9"/>
                    <a:pt x="12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3" y="11"/>
                    <a:pt x="13" y="12"/>
                    <a:pt x="13" y="12"/>
                  </a:cubicBezTo>
                  <a:cubicBezTo>
                    <a:pt x="13" y="13"/>
                    <a:pt x="13" y="13"/>
                    <a:pt x="13" y="12"/>
                  </a:cubicBezTo>
                  <a:cubicBezTo>
                    <a:pt x="13" y="12"/>
                    <a:pt x="12" y="12"/>
                    <a:pt x="12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1" y="11"/>
                    <a:pt x="12" y="12"/>
                    <a:pt x="11" y="11"/>
                  </a:cubicBezTo>
                  <a:cubicBezTo>
                    <a:pt x="10" y="11"/>
                    <a:pt x="10" y="11"/>
                    <a:pt x="10" y="10"/>
                  </a:cubicBezTo>
                  <a:cubicBezTo>
                    <a:pt x="10" y="10"/>
                    <a:pt x="10" y="9"/>
                    <a:pt x="10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6" y="9"/>
                  </a:cubicBezTo>
                  <a:cubicBezTo>
                    <a:pt x="6" y="9"/>
                    <a:pt x="5" y="9"/>
                    <a:pt x="5" y="10"/>
                  </a:cubicBezTo>
                  <a:cubicBezTo>
                    <a:pt x="5" y="10"/>
                    <a:pt x="4" y="10"/>
                    <a:pt x="5" y="11"/>
                  </a:cubicBezTo>
                  <a:cubicBezTo>
                    <a:pt x="6" y="11"/>
                    <a:pt x="6" y="12"/>
                    <a:pt x="6" y="12"/>
                  </a:cubicBezTo>
                  <a:cubicBezTo>
                    <a:pt x="6" y="12"/>
                    <a:pt x="5" y="12"/>
                    <a:pt x="5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4"/>
                    <a:pt x="7" y="14"/>
                  </a:cubicBezTo>
                  <a:cubicBezTo>
                    <a:pt x="7" y="14"/>
                    <a:pt x="8" y="15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6"/>
                    <a:pt x="9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1" y="16"/>
                    <a:pt x="11" y="17"/>
                  </a:cubicBezTo>
                  <a:cubicBezTo>
                    <a:pt x="11" y="17"/>
                    <a:pt x="10" y="17"/>
                    <a:pt x="10" y="18"/>
                  </a:cubicBezTo>
                  <a:cubicBezTo>
                    <a:pt x="11" y="18"/>
                    <a:pt x="11" y="18"/>
                    <a:pt x="10" y="18"/>
                  </a:cubicBezTo>
                  <a:cubicBezTo>
                    <a:pt x="9" y="19"/>
                    <a:pt x="9" y="19"/>
                    <a:pt x="8" y="19"/>
                  </a:cubicBezTo>
                  <a:cubicBezTo>
                    <a:pt x="8" y="18"/>
                    <a:pt x="8" y="18"/>
                    <a:pt x="7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0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1" y="20"/>
                    <a:pt x="1" y="20"/>
                  </a:cubicBezTo>
                  <a:cubicBezTo>
                    <a:pt x="1" y="20"/>
                    <a:pt x="2" y="21"/>
                    <a:pt x="1" y="21"/>
                  </a:cubicBezTo>
                  <a:cubicBezTo>
                    <a:pt x="1" y="21"/>
                    <a:pt x="1" y="21"/>
                    <a:pt x="2" y="21"/>
                  </a:cubicBezTo>
                  <a:cubicBezTo>
                    <a:pt x="2" y="21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3" y="23"/>
                    <a:pt x="3" y="24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4"/>
                  </a:cubicBezTo>
                  <a:cubicBezTo>
                    <a:pt x="1" y="25"/>
                    <a:pt x="1" y="25"/>
                    <a:pt x="2" y="25"/>
                  </a:cubicBezTo>
                  <a:cubicBezTo>
                    <a:pt x="2" y="25"/>
                    <a:pt x="2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2" y="26"/>
                    <a:pt x="3" y="26"/>
                    <a:pt x="2" y="26"/>
                  </a:cubicBezTo>
                  <a:cubicBezTo>
                    <a:pt x="2" y="26"/>
                    <a:pt x="2" y="27"/>
                    <a:pt x="2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4" y="28"/>
                    <a:pt x="4" y="27"/>
                  </a:cubicBezTo>
                  <a:cubicBezTo>
                    <a:pt x="4" y="27"/>
                    <a:pt x="5" y="27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4" y="29"/>
                    <a:pt x="4" y="29"/>
                  </a:cubicBezTo>
                  <a:cubicBezTo>
                    <a:pt x="4" y="29"/>
                    <a:pt x="4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3" y="30"/>
                    <a:pt x="3" y="30"/>
                  </a:cubicBezTo>
                  <a:cubicBezTo>
                    <a:pt x="3" y="30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4" y="31"/>
                    <a:pt x="4" y="31"/>
                  </a:cubicBezTo>
                  <a:cubicBezTo>
                    <a:pt x="4" y="31"/>
                    <a:pt x="5" y="31"/>
                    <a:pt x="5" y="31"/>
                  </a:cubicBezTo>
                  <a:cubicBezTo>
                    <a:pt x="5" y="31"/>
                    <a:pt x="4" y="30"/>
                    <a:pt x="5" y="30"/>
                  </a:cubicBezTo>
                  <a:cubicBezTo>
                    <a:pt x="5" y="30"/>
                    <a:pt x="5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1"/>
                    <a:pt x="6" y="31"/>
                  </a:cubicBezTo>
                  <a:cubicBezTo>
                    <a:pt x="7" y="31"/>
                    <a:pt x="8" y="32"/>
                    <a:pt x="8" y="32"/>
                  </a:cubicBezTo>
                  <a:cubicBezTo>
                    <a:pt x="7" y="33"/>
                    <a:pt x="8" y="34"/>
                    <a:pt x="8" y="33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1"/>
                    <a:pt x="9" y="32"/>
                    <a:pt x="9" y="32"/>
                  </a:cubicBezTo>
                  <a:cubicBezTo>
                    <a:pt x="9" y="32"/>
                    <a:pt x="8" y="33"/>
                    <a:pt x="9" y="33"/>
                  </a:cubicBezTo>
                  <a:cubicBezTo>
                    <a:pt x="9" y="33"/>
                    <a:pt x="9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1" y="32"/>
                    <a:pt x="11" y="32"/>
                  </a:cubicBezTo>
                  <a:cubicBezTo>
                    <a:pt x="12" y="32"/>
                    <a:pt x="11" y="32"/>
                    <a:pt x="10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9" y="33"/>
                    <a:pt x="10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4"/>
                    <a:pt x="8" y="35"/>
                    <a:pt x="8" y="35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7" y="35"/>
                    <a:pt x="7" y="36"/>
                  </a:cubicBezTo>
                  <a:cubicBezTo>
                    <a:pt x="7" y="36"/>
                    <a:pt x="7" y="36"/>
                    <a:pt x="6" y="36"/>
                  </a:cubicBezTo>
                  <a:cubicBezTo>
                    <a:pt x="6" y="36"/>
                    <a:pt x="6" y="37"/>
                    <a:pt x="6" y="37"/>
                  </a:cubicBezTo>
                  <a:cubicBezTo>
                    <a:pt x="6" y="37"/>
                    <a:pt x="5" y="37"/>
                    <a:pt x="5" y="37"/>
                  </a:cubicBezTo>
                  <a:cubicBezTo>
                    <a:pt x="4" y="37"/>
                    <a:pt x="4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8"/>
                    <a:pt x="2" y="37"/>
                    <a:pt x="2" y="38"/>
                  </a:cubicBezTo>
                  <a:cubicBezTo>
                    <a:pt x="1" y="38"/>
                    <a:pt x="2" y="38"/>
                    <a:pt x="2" y="38"/>
                  </a:cubicBezTo>
                  <a:cubicBezTo>
                    <a:pt x="2" y="38"/>
                    <a:pt x="1" y="38"/>
                    <a:pt x="1" y="38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0" y="39"/>
                    <a:pt x="0" y="40"/>
                    <a:pt x="1" y="39"/>
                  </a:cubicBezTo>
                  <a:cubicBezTo>
                    <a:pt x="1" y="39"/>
                    <a:pt x="1" y="38"/>
                    <a:pt x="1" y="39"/>
                  </a:cubicBezTo>
                  <a:cubicBezTo>
                    <a:pt x="1" y="39"/>
                    <a:pt x="1" y="39"/>
                    <a:pt x="2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39"/>
                    <a:pt x="3" y="39"/>
                    <a:pt x="3" y="39"/>
                  </a:cubicBezTo>
                  <a:cubicBezTo>
                    <a:pt x="3" y="39"/>
                    <a:pt x="4" y="38"/>
                    <a:pt x="4" y="39"/>
                  </a:cubicBezTo>
                  <a:cubicBezTo>
                    <a:pt x="4" y="39"/>
                    <a:pt x="4" y="40"/>
                    <a:pt x="4" y="40"/>
                  </a:cubicBezTo>
                  <a:cubicBezTo>
                    <a:pt x="4" y="40"/>
                    <a:pt x="5" y="39"/>
                    <a:pt x="5" y="3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39"/>
                    <a:pt x="6" y="39"/>
                    <a:pt x="6" y="39"/>
                  </a:cubicBezTo>
                  <a:cubicBezTo>
                    <a:pt x="7" y="39"/>
                    <a:pt x="7" y="39"/>
                    <a:pt x="7" y="38"/>
                  </a:cubicBezTo>
                  <a:cubicBezTo>
                    <a:pt x="7" y="38"/>
                    <a:pt x="6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7"/>
                    <a:pt x="8" y="37"/>
                  </a:cubicBezTo>
                  <a:cubicBezTo>
                    <a:pt x="8" y="37"/>
                    <a:pt x="9" y="37"/>
                    <a:pt x="9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9" y="37"/>
                    <a:pt x="9" y="37"/>
                  </a:cubicBezTo>
                  <a:cubicBezTo>
                    <a:pt x="10" y="37"/>
                    <a:pt x="9" y="37"/>
                    <a:pt x="9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7"/>
                    <a:pt x="12" y="36"/>
                    <a:pt x="11" y="36"/>
                  </a:cubicBezTo>
                  <a:cubicBezTo>
                    <a:pt x="11" y="36"/>
                    <a:pt x="11" y="35"/>
                    <a:pt x="11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6"/>
                    <a:pt x="13" y="35"/>
                    <a:pt x="13" y="35"/>
                  </a:cubicBezTo>
                  <a:cubicBezTo>
                    <a:pt x="13" y="35"/>
                    <a:pt x="13" y="36"/>
                    <a:pt x="13" y="36"/>
                  </a:cubicBezTo>
                  <a:cubicBezTo>
                    <a:pt x="14" y="35"/>
                    <a:pt x="13" y="35"/>
                    <a:pt x="13" y="35"/>
                  </a:cubicBezTo>
                  <a:cubicBezTo>
                    <a:pt x="13" y="35"/>
                    <a:pt x="14" y="35"/>
                    <a:pt x="14" y="35"/>
                  </a:cubicBezTo>
                  <a:cubicBezTo>
                    <a:pt x="14" y="35"/>
                    <a:pt x="14" y="34"/>
                    <a:pt x="14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5" y="34"/>
                    <a:pt x="16" y="34"/>
                  </a:cubicBezTo>
                  <a:cubicBezTo>
                    <a:pt x="16" y="34"/>
                    <a:pt x="16" y="33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2"/>
                    <a:pt x="15" y="32"/>
                  </a:cubicBezTo>
                  <a:cubicBezTo>
                    <a:pt x="15" y="32"/>
                    <a:pt x="15" y="32"/>
                    <a:pt x="15" y="31"/>
                  </a:cubicBezTo>
                  <a:cubicBezTo>
                    <a:pt x="15" y="31"/>
                    <a:pt x="16" y="31"/>
                    <a:pt x="16" y="31"/>
                  </a:cubicBezTo>
                  <a:cubicBezTo>
                    <a:pt x="16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0"/>
                  </a:cubicBezTo>
                  <a:cubicBezTo>
                    <a:pt x="18" y="30"/>
                    <a:pt x="18" y="30"/>
                    <a:pt x="18" y="29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29"/>
                    <a:pt x="19" y="29"/>
                    <a:pt x="20" y="28"/>
                  </a:cubicBezTo>
                  <a:cubicBezTo>
                    <a:pt x="20" y="28"/>
                    <a:pt x="20" y="28"/>
                    <a:pt x="21" y="28"/>
                  </a:cubicBezTo>
                  <a:cubicBezTo>
                    <a:pt x="21" y="28"/>
                    <a:pt x="21" y="27"/>
                    <a:pt x="21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2" y="27"/>
                    <a:pt x="22" y="28"/>
                  </a:cubicBezTo>
                  <a:cubicBezTo>
                    <a:pt x="23" y="28"/>
                    <a:pt x="22" y="29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23" y="29"/>
                    <a:pt x="23" y="30"/>
                  </a:cubicBezTo>
                  <a:cubicBezTo>
                    <a:pt x="22" y="30"/>
                    <a:pt x="22" y="30"/>
                    <a:pt x="22" y="29"/>
                  </a:cubicBezTo>
                  <a:cubicBezTo>
                    <a:pt x="22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0" y="29"/>
                    <a:pt x="20" y="29"/>
                  </a:cubicBezTo>
                  <a:cubicBezTo>
                    <a:pt x="20" y="29"/>
                    <a:pt x="19" y="29"/>
                    <a:pt x="19" y="29"/>
                  </a:cubicBezTo>
                  <a:cubicBezTo>
                    <a:pt x="19" y="29"/>
                    <a:pt x="20" y="30"/>
                    <a:pt x="19" y="30"/>
                  </a:cubicBezTo>
                  <a:cubicBezTo>
                    <a:pt x="19" y="30"/>
                    <a:pt x="19" y="30"/>
                    <a:pt x="18" y="31"/>
                  </a:cubicBezTo>
                  <a:cubicBezTo>
                    <a:pt x="18" y="32"/>
                    <a:pt x="19" y="32"/>
                    <a:pt x="19" y="32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2"/>
                    <a:pt x="19" y="32"/>
                    <a:pt x="19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4"/>
                    <a:pt x="20" y="33"/>
                    <a:pt x="20" y="33"/>
                  </a:cubicBezTo>
                  <a:cubicBezTo>
                    <a:pt x="20" y="33"/>
                    <a:pt x="20" y="32"/>
                    <a:pt x="20" y="32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0" y="32"/>
                    <a:pt x="21" y="33"/>
                    <a:pt x="21" y="33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3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4" y="32"/>
                  </a:cubicBezTo>
                  <a:cubicBezTo>
                    <a:pt x="24" y="32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5" y="31"/>
                    <a:pt x="24" y="31"/>
                  </a:cubicBezTo>
                  <a:cubicBezTo>
                    <a:pt x="24" y="30"/>
                    <a:pt x="23" y="30"/>
                    <a:pt x="23" y="30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4" y="30"/>
                    <a:pt x="25" y="30"/>
                  </a:cubicBezTo>
                  <a:cubicBezTo>
                    <a:pt x="25" y="30"/>
                    <a:pt x="25" y="29"/>
                    <a:pt x="25" y="29"/>
                  </a:cubicBezTo>
                  <a:cubicBezTo>
                    <a:pt x="25" y="29"/>
                    <a:pt x="25" y="30"/>
                    <a:pt x="26" y="30"/>
                  </a:cubicBezTo>
                  <a:cubicBezTo>
                    <a:pt x="26" y="30"/>
                    <a:pt x="26" y="29"/>
                    <a:pt x="27" y="29"/>
                  </a:cubicBezTo>
                  <a:cubicBezTo>
                    <a:pt x="27" y="29"/>
                    <a:pt x="26" y="30"/>
                    <a:pt x="26" y="30"/>
                  </a:cubicBezTo>
                  <a:cubicBezTo>
                    <a:pt x="26" y="30"/>
                    <a:pt x="28" y="29"/>
                    <a:pt x="28" y="30"/>
                  </a:cubicBezTo>
                  <a:cubicBezTo>
                    <a:pt x="28" y="30"/>
                    <a:pt x="27" y="30"/>
                    <a:pt x="27" y="30"/>
                  </a:cubicBezTo>
                  <a:cubicBezTo>
                    <a:pt x="27" y="30"/>
                    <a:pt x="26" y="30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7" y="31"/>
                    <a:pt x="27" y="31"/>
                    <a:pt x="28" y="31"/>
                  </a:cubicBezTo>
                  <a:cubicBezTo>
                    <a:pt x="28" y="31"/>
                    <a:pt x="28" y="32"/>
                    <a:pt x="28" y="32"/>
                  </a:cubicBezTo>
                  <a:cubicBezTo>
                    <a:pt x="28" y="32"/>
                    <a:pt x="29" y="32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33"/>
                    <a:pt x="31" y="32"/>
                    <a:pt x="31" y="33"/>
                  </a:cubicBezTo>
                  <a:cubicBezTo>
                    <a:pt x="31" y="33"/>
                    <a:pt x="31" y="33"/>
                    <a:pt x="32" y="33"/>
                  </a:cubicBezTo>
                  <a:cubicBezTo>
                    <a:pt x="32" y="33"/>
                    <a:pt x="32" y="33"/>
                    <a:pt x="33" y="33"/>
                  </a:cubicBezTo>
                  <a:cubicBezTo>
                    <a:pt x="33" y="33"/>
                    <a:pt x="33" y="34"/>
                    <a:pt x="34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5"/>
                    <a:pt x="35" y="35"/>
                    <a:pt x="36" y="35"/>
                  </a:cubicBezTo>
                  <a:cubicBezTo>
                    <a:pt x="36" y="36"/>
                    <a:pt x="36" y="35"/>
                    <a:pt x="36" y="35"/>
                  </a:cubicBezTo>
                  <a:cubicBezTo>
                    <a:pt x="36" y="35"/>
                    <a:pt x="36" y="36"/>
                    <a:pt x="37" y="36"/>
                  </a:cubicBezTo>
                  <a:cubicBezTo>
                    <a:pt x="37" y="36"/>
                    <a:pt x="37" y="36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9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2" y="38"/>
                    <a:pt x="41" y="38"/>
                    <a:pt x="41" y="38"/>
                  </a:cubicBezTo>
                  <a:cubicBezTo>
                    <a:pt x="41" y="37"/>
                    <a:pt x="41" y="37"/>
                    <a:pt x="41" y="36"/>
                  </a:cubicBezTo>
                  <a:cubicBezTo>
                    <a:pt x="41" y="36"/>
                    <a:pt x="41" y="35"/>
                    <a:pt x="41" y="35"/>
                  </a:cubicBezTo>
                  <a:cubicBezTo>
                    <a:pt x="41" y="35"/>
                    <a:pt x="41" y="36"/>
                    <a:pt x="41" y="36"/>
                  </a:cubicBezTo>
                  <a:cubicBezTo>
                    <a:pt x="41" y="36"/>
                    <a:pt x="42" y="38"/>
                    <a:pt x="43" y="38"/>
                  </a:cubicBezTo>
                  <a:cubicBezTo>
                    <a:pt x="43" y="39"/>
                    <a:pt x="44" y="40"/>
                    <a:pt x="44" y="40"/>
                  </a:cubicBezTo>
                  <a:cubicBezTo>
                    <a:pt x="44" y="40"/>
                    <a:pt x="44" y="41"/>
                    <a:pt x="44" y="41"/>
                  </a:cubicBezTo>
                  <a:cubicBezTo>
                    <a:pt x="44" y="41"/>
                    <a:pt x="44" y="41"/>
                    <a:pt x="45" y="41"/>
                  </a:cubicBezTo>
                  <a:cubicBezTo>
                    <a:pt x="45" y="41"/>
                    <a:pt x="46" y="41"/>
                    <a:pt x="46" y="41"/>
                  </a:cubicBezTo>
                  <a:cubicBezTo>
                    <a:pt x="46" y="41"/>
                    <a:pt x="46" y="42"/>
                    <a:pt x="46" y="42"/>
                  </a:cubicBezTo>
                  <a:cubicBezTo>
                    <a:pt x="47" y="43"/>
                    <a:pt x="47" y="44"/>
                    <a:pt x="47" y="44"/>
                  </a:cubicBezTo>
                  <a:cubicBezTo>
                    <a:pt x="47" y="44"/>
                    <a:pt x="46" y="44"/>
                    <a:pt x="46" y="44"/>
                  </a:cubicBezTo>
                  <a:cubicBezTo>
                    <a:pt x="47" y="44"/>
                    <a:pt x="47" y="44"/>
                    <a:pt x="48" y="44"/>
                  </a:cubicBezTo>
                  <a:cubicBezTo>
                    <a:pt x="48" y="44"/>
                    <a:pt x="48" y="45"/>
                    <a:pt x="48" y="45"/>
                  </a:cubicBezTo>
                  <a:cubicBezTo>
                    <a:pt x="48" y="45"/>
                    <a:pt x="48" y="46"/>
                    <a:pt x="48" y="46"/>
                  </a:cubicBezTo>
                  <a:cubicBezTo>
                    <a:pt x="48" y="46"/>
                    <a:pt x="48" y="46"/>
                    <a:pt x="48" y="46"/>
                  </a:cubicBezTo>
                  <a:cubicBezTo>
                    <a:pt x="49" y="46"/>
                    <a:pt x="49" y="46"/>
                    <a:pt x="49" y="46"/>
                  </a:cubicBezTo>
                  <a:cubicBezTo>
                    <a:pt x="49" y="46"/>
                    <a:pt x="49" y="45"/>
                    <a:pt x="50" y="45"/>
                  </a:cubicBezTo>
                  <a:cubicBezTo>
                    <a:pt x="50" y="45"/>
                    <a:pt x="49" y="44"/>
                    <a:pt x="49" y="43"/>
                  </a:cubicBezTo>
                  <a:cubicBezTo>
                    <a:pt x="48" y="43"/>
                    <a:pt x="48" y="43"/>
                    <a:pt x="48" y="42"/>
                  </a:cubicBezTo>
                  <a:cubicBezTo>
                    <a:pt x="48" y="42"/>
                    <a:pt x="48" y="41"/>
                    <a:pt x="46" y="41"/>
                  </a:cubicBezTo>
                  <a:cubicBezTo>
                    <a:pt x="45" y="41"/>
                    <a:pt x="45" y="40"/>
                    <a:pt x="45" y="39"/>
                  </a:cubicBezTo>
                  <a:cubicBezTo>
                    <a:pt x="45" y="38"/>
                    <a:pt x="44" y="38"/>
                    <a:pt x="44" y="37"/>
                  </a:cubicBezTo>
                  <a:cubicBezTo>
                    <a:pt x="43" y="37"/>
                    <a:pt x="43" y="36"/>
                    <a:pt x="42" y="36"/>
                  </a:cubicBezTo>
                  <a:cubicBezTo>
                    <a:pt x="42" y="35"/>
                    <a:pt x="41" y="34"/>
                    <a:pt x="41" y="34"/>
                  </a:cubicBezTo>
                  <a:cubicBezTo>
                    <a:pt x="40" y="34"/>
                    <a:pt x="40" y="34"/>
                    <a:pt x="39" y="35"/>
                  </a:cubicBezTo>
                  <a:cubicBezTo>
                    <a:pt x="39" y="36"/>
                    <a:pt x="39" y="37"/>
                    <a:pt x="39" y="36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7" y="34"/>
                    <a:pt x="37" y="34"/>
                  </a:cubicBezTo>
                  <a:cubicBezTo>
                    <a:pt x="37" y="33"/>
                    <a:pt x="37" y="34"/>
                    <a:pt x="37" y="33"/>
                  </a:cubicBezTo>
                  <a:cubicBezTo>
                    <a:pt x="37" y="33"/>
                    <a:pt x="36" y="33"/>
                    <a:pt x="36" y="33"/>
                  </a:cubicBezTo>
                  <a:cubicBezTo>
                    <a:pt x="36" y="33"/>
                    <a:pt x="35" y="33"/>
                    <a:pt x="35" y="33"/>
                  </a:cubicBezTo>
                  <a:cubicBezTo>
                    <a:pt x="35" y="33"/>
                    <a:pt x="35" y="33"/>
                    <a:pt x="34" y="33"/>
                  </a:cubicBezTo>
                  <a:cubicBezTo>
                    <a:pt x="34" y="33"/>
                    <a:pt x="34" y="32"/>
                    <a:pt x="33" y="3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" name="Freeform 364">
              <a:extLst>
                <a:ext uri="{FF2B5EF4-FFF2-40B4-BE49-F238E27FC236}">
                  <a16:creationId xmlns:a16="http://schemas.microsoft.com/office/drawing/2014/main" id="{7D331A94-9759-4FFD-A3D0-5DA99A774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74864" y="1238251"/>
              <a:ext cx="11113" cy="11113"/>
            </a:xfrm>
            <a:custGeom>
              <a:avLst/>
              <a:gdLst>
                <a:gd name="T0" fmla="*/ 3 w 3"/>
                <a:gd name="T1" fmla="*/ 2 h 3"/>
                <a:gd name="T2" fmla="*/ 2 w 3"/>
                <a:gd name="T3" fmla="*/ 3 h 3"/>
                <a:gd name="T4" fmla="*/ 2 w 3"/>
                <a:gd name="T5" fmla="*/ 2 h 3"/>
                <a:gd name="T6" fmla="*/ 1 w 3"/>
                <a:gd name="T7" fmla="*/ 1 h 3"/>
                <a:gd name="T8" fmla="*/ 0 w 3"/>
                <a:gd name="T9" fmla="*/ 1 h 3"/>
                <a:gd name="T10" fmla="*/ 1 w 3"/>
                <a:gd name="T11" fmla="*/ 0 h 3"/>
                <a:gd name="T12" fmla="*/ 2 w 3"/>
                <a:gd name="T13" fmla="*/ 0 h 3"/>
                <a:gd name="T14" fmla="*/ 2 w 3"/>
                <a:gd name="T15" fmla="*/ 0 h 3"/>
                <a:gd name="T16" fmla="*/ 2 w 3"/>
                <a:gd name="T17" fmla="*/ 1 h 3"/>
                <a:gd name="T18" fmla="*/ 3 w 3"/>
                <a:gd name="T1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2"/>
                    <a:pt x="3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3" y="2"/>
                    <a:pt x="3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" name="Freeform 365">
              <a:extLst>
                <a:ext uri="{FF2B5EF4-FFF2-40B4-BE49-F238E27FC236}">
                  <a16:creationId xmlns:a16="http://schemas.microsoft.com/office/drawing/2014/main" id="{D8CB4AA1-9BA8-4D42-AD80-6B97C885F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52" y="1238251"/>
              <a:ext cx="7938" cy="11113"/>
            </a:xfrm>
            <a:custGeom>
              <a:avLst/>
              <a:gdLst>
                <a:gd name="T0" fmla="*/ 0 w 2"/>
                <a:gd name="T1" fmla="*/ 2 h 3"/>
                <a:gd name="T2" fmla="*/ 0 w 2"/>
                <a:gd name="T3" fmla="*/ 2 h 3"/>
                <a:gd name="T4" fmla="*/ 0 w 2"/>
                <a:gd name="T5" fmla="*/ 1 h 3"/>
                <a:gd name="T6" fmla="*/ 0 w 2"/>
                <a:gd name="T7" fmla="*/ 1 h 3"/>
                <a:gd name="T8" fmla="*/ 0 w 2"/>
                <a:gd name="T9" fmla="*/ 1 h 3"/>
                <a:gd name="T10" fmla="*/ 1 w 2"/>
                <a:gd name="T11" fmla="*/ 0 h 3"/>
                <a:gd name="T12" fmla="*/ 2 w 2"/>
                <a:gd name="T13" fmla="*/ 1 h 3"/>
                <a:gd name="T14" fmla="*/ 1 w 2"/>
                <a:gd name="T15" fmla="*/ 1 h 3"/>
                <a:gd name="T16" fmla="*/ 1 w 2"/>
                <a:gd name="T17" fmla="*/ 0 h 3"/>
                <a:gd name="T18" fmla="*/ 1 w 2"/>
                <a:gd name="T19" fmla="*/ 1 h 3"/>
                <a:gd name="T20" fmla="*/ 0 w 2"/>
                <a:gd name="T21" fmla="*/ 1 h 3"/>
                <a:gd name="T22" fmla="*/ 1 w 2"/>
                <a:gd name="T23" fmla="*/ 1 h 3"/>
                <a:gd name="T24" fmla="*/ 0 w 2"/>
                <a:gd name="T25" fmla="*/ 1 h 3"/>
                <a:gd name="T26" fmla="*/ 0 w 2"/>
                <a:gd name="T2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cubicBezTo>
                    <a:pt x="0" y="2"/>
                    <a:pt x="0" y="3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0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" name="Freeform 366">
              <a:extLst>
                <a:ext uri="{FF2B5EF4-FFF2-40B4-BE49-F238E27FC236}">
                  <a16:creationId xmlns:a16="http://schemas.microsoft.com/office/drawing/2014/main" id="{498B9D2C-97CE-4747-A6CA-48D0EA1AB2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52" y="1241426"/>
              <a:ext cx="7938" cy="3175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1 w 2"/>
                <a:gd name="T5" fmla="*/ 0 h 1"/>
                <a:gd name="T6" fmla="*/ 1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" name="Freeform 367">
              <a:extLst>
                <a:ext uri="{FF2B5EF4-FFF2-40B4-BE49-F238E27FC236}">
                  <a16:creationId xmlns:a16="http://schemas.microsoft.com/office/drawing/2014/main" id="{7EE014A5-0935-4FA8-BE1B-40FED7694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8989" y="1244601"/>
              <a:ext cx="9525" cy="19050"/>
            </a:xfrm>
            <a:custGeom>
              <a:avLst/>
              <a:gdLst>
                <a:gd name="T0" fmla="*/ 0 w 3"/>
                <a:gd name="T1" fmla="*/ 1 h 5"/>
                <a:gd name="T2" fmla="*/ 0 w 3"/>
                <a:gd name="T3" fmla="*/ 2 h 5"/>
                <a:gd name="T4" fmla="*/ 0 w 3"/>
                <a:gd name="T5" fmla="*/ 2 h 5"/>
                <a:gd name="T6" fmla="*/ 1 w 3"/>
                <a:gd name="T7" fmla="*/ 3 h 5"/>
                <a:gd name="T8" fmla="*/ 1 w 3"/>
                <a:gd name="T9" fmla="*/ 3 h 5"/>
                <a:gd name="T10" fmla="*/ 0 w 3"/>
                <a:gd name="T11" fmla="*/ 3 h 5"/>
                <a:gd name="T12" fmla="*/ 1 w 3"/>
                <a:gd name="T13" fmla="*/ 4 h 5"/>
                <a:gd name="T14" fmla="*/ 2 w 3"/>
                <a:gd name="T15" fmla="*/ 4 h 5"/>
                <a:gd name="T16" fmla="*/ 1 w 3"/>
                <a:gd name="T17" fmla="*/ 4 h 5"/>
                <a:gd name="T18" fmla="*/ 1 w 3"/>
                <a:gd name="T19" fmla="*/ 3 h 5"/>
                <a:gd name="T20" fmla="*/ 2 w 3"/>
                <a:gd name="T21" fmla="*/ 4 h 5"/>
                <a:gd name="T22" fmla="*/ 3 w 3"/>
                <a:gd name="T23" fmla="*/ 4 h 5"/>
                <a:gd name="T24" fmla="*/ 3 w 3"/>
                <a:gd name="T25" fmla="*/ 4 h 5"/>
                <a:gd name="T26" fmla="*/ 3 w 3"/>
                <a:gd name="T27" fmla="*/ 3 h 5"/>
                <a:gd name="T28" fmla="*/ 2 w 3"/>
                <a:gd name="T29" fmla="*/ 3 h 5"/>
                <a:gd name="T30" fmla="*/ 3 w 3"/>
                <a:gd name="T31" fmla="*/ 2 h 5"/>
                <a:gd name="T32" fmla="*/ 2 w 3"/>
                <a:gd name="T33" fmla="*/ 2 h 5"/>
                <a:gd name="T34" fmla="*/ 2 w 3"/>
                <a:gd name="T35" fmla="*/ 2 h 5"/>
                <a:gd name="T36" fmla="*/ 2 w 3"/>
                <a:gd name="T37" fmla="*/ 2 h 5"/>
                <a:gd name="T38" fmla="*/ 1 w 3"/>
                <a:gd name="T39" fmla="*/ 2 h 5"/>
                <a:gd name="T40" fmla="*/ 1 w 3"/>
                <a:gd name="T41" fmla="*/ 1 h 5"/>
                <a:gd name="T42" fmla="*/ 1 w 3"/>
                <a:gd name="T43" fmla="*/ 1 h 5"/>
                <a:gd name="T44" fmla="*/ 0 w 3"/>
                <a:gd name="T4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" h="5">
                  <a:moveTo>
                    <a:pt x="0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4"/>
                    <a:pt x="0" y="3"/>
                    <a:pt x="1" y="4"/>
                  </a:cubicBezTo>
                  <a:cubicBezTo>
                    <a:pt x="1" y="4"/>
                    <a:pt x="1" y="5"/>
                    <a:pt x="2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2" y="4"/>
                    <a:pt x="2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" name="Freeform 368">
              <a:extLst>
                <a:ext uri="{FF2B5EF4-FFF2-40B4-BE49-F238E27FC236}">
                  <a16:creationId xmlns:a16="http://schemas.microsoft.com/office/drawing/2014/main" id="{7842303A-43C2-49C0-B81E-9F1ABBA20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8989" y="1241426"/>
              <a:ext cx="6350" cy="7938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1 h 2"/>
                <a:gd name="T4" fmla="*/ 2 w 2"/>
                <a:gd name="T5" fmla="*/ 1 h 2"/>
                <a:gd name="T6" fmla="*/ 2 w 2"/>
                <a:gd name="T7" fmla="*/ 2 h 2"/>
                <a:gd name="T8" fmla="*/ 1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1"/>
                    <a:pt x="0" y="1"/>
                    <a:pt x="1" y="1"/>
                  </a:cubicBezTo>
                  <a:cubicBezTo>
                    <a:pt x="1" y="0"/>
                    <a:pt x="1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2"/>
                    <a:pt x="1" y="1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" name="Freeform 369">
              <a:extLst>
                <a:ext uri="{FF2B5EF4-FFF2-40B4-BE49-F238E27FC236}">
                  <a16:creationId xmlns:a16="http://schemas.microsoft.com/office/drawing/2014/main" id="{4DBF74B2-109E-44FD-ADEB-36C52F59F31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49464" y="1249363"/>
              <a:ext cx="4763" cy="9525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3 h 3"/>
                <a:gd name="T6" fmla="*/ 1 w 1"/>
                <a:gd name="T7" fmla="*/ 2 h 3"/>
                <a:gd name="T8" fmla="*/ 1 w 1"/>
                <a:gd name="T9" fmla="*/ 1 h 3"/>
                <a:gd name="T10" fmla="*/ 0 w 1"/>
                <a:gd name="T11" fmla="*/ 0 h 3"/>
                <a:gd name="T12" fmla="*/ 0 w 1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1" name="Freeform 370">
              <a:extLst>
                <a:ext uri="{FF2B5EF4-FFF2-40B4-BE49-F238E27FC236}">
                  <a16:creationId xmlns:a16="http://schemas.microsoft.com/office/drawing/2014/main" id="{5F73D85E-08F9-4831-816C-0A1621DC9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41527" y="1255713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2" name="Freeform 371">
              <a:extLst>
                <a:ext uri="{FF2B5EF4-FFF2-40B4-BE49-F238E27FC236}">
                  <a16:creationId xmlns:a16="http://schemas.microsoft.com/office/drawing/2014/main" id="{69FD17BF-DE86-4D3F-BFF3-05429451D48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78039" y="1227138"/>
              <a:ext cx="11113" cy="6350"/>
            </a:xfrm>
            <a:custGeom>
              <a:avLst/>
              <a:gdLst>
                <a:gd name="T0" fmla="*/ 1 w 3"/>
                <a:gd name="T1" fmla="*/ 1 h 2"/>
                <a:gd name="T2" fmla="*/ 1 w 3"/>
                <a:gd name="T3" fmla="*/ 2 h 2"/>
                <a:gd name="T4" fmla="*/ 2 w 3"/>
                <a:gd name="T5" fmla="*/ 2 h 2"/>
                <a:gd name="T6" fmla="*/ 2 w 3"/>
                <a:gd name="T7" fmla="*/ 2 h 2"/>
                <a:gd name="T8" fmla="*/ 3 w 3"/>
                <a:gd name="T9" fmla="*/ 2 h 2"/>
                <a:gd name="T10" fmla="*/ 2 w 3"/>
                <a:gd name="T11" fmla="*/ 1 h 2"/>
                <a:gd name="T12" fmla="*/ 2 w 3"/>
                <a:gd name="T13" fmla="*/ 0 h 2"/>
                <a:gd name="T14" fmla="*/ 1 w 3"/>
                <a:gd name="T15" fmla="*/ 1 h 2"/>
                <a:gd name="T16" fmla="*/ 0 w 3"/>
                <a:gd name="T17" fmla="*/ 1 h 2"/>
                <a:gd name="T18" fmla="*/ 1 w 3"/>
                <a:gd name="T1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1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3" name="Freeform 372">
              <a:extLst>
                <a:ext uri="{FF2B5EF4-FFF2-40B4-BE49-F238E27FC236}">
                  <a16:creationId xmlns:a16="http://schemas.microsoft.com/office/drawing/2014/main" id="{493D195E-EC8E-4D3D-826A-1BAFEF764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6927" y="1227138"/>
              <a:ext cx="7938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3 h 3"/>
                <a:gd name="T4" fmla="*/ 1 w 2"/>
                <a:gd name="T5" fmla="*/ 3 h 3"/>
                <a:gd name="T6" fmla="*/ 1 w 2"/>
                <a:gd name="T7" fmla="*/ 3 h 3"/>
                <a:gd name="T8" fmla="*/ 1 w 2"/>
                <a:gd name="T9" fmla="*/ 2 h 3"/>
                <a:gd name="T10" fmla="*/ 1 w 2"/>
                <a:gd name="T11" fmla="*/ 2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1" y="2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" name="Freeform 373">
              <a:extLst>
                <a:ext uri="{FF2B5EF4-FFF2-40B4-BE49-F238E27FC236}">
                  <a16:creationId xmlns:a16="http://schemas.microsoft.com/office/drawing/2014/main" id="{437A332A-11DF-48C0-AEF1-AACEF469A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76464" y="1219201"/>
              <a:ext cx="19050" cy="11113"/>
            </a:xfrm>
            <a:custGeom>
              <a:avLst/>
              <a:gdLst>
                <a:gd name="T0" fmla="*/ 1 w 5"/>
                <a:gd name="T1" fmla="*/ 2 h 3"/>
                <a:gd name="T2" fmla="*/ 0 w 5"/>
                <a:gd name="T3" fmla="*/ 2 h 3"/>
                <a:gd name="T4" fmla="*/ 1 w 5"/>
                <a:gd name="T5" fmla="*/ 2 h 3"/>
                <a:gd name="T6" fmla="*/ 1 w 5"/>
                <a:gd name="T7" fmla="*/ 2 h 3"/>
                <a:gd name="T8" fmla="*/ 0 w 5"/>
                <a:gd name="T9" fmla="*/ 1 h 3"/>
                <a:gd name="T10" fmla="*/ 0 w 5"/>
                <a:gd name="T11" fmla="*/ 1 h 3"/>
                <a:gd name="T12" fmla="*/ 1 w 5"/>
                <a:gd name="T13" fmla="*/ 1 h 3"/>
                <a:gd name="T14" fmla="*/ 2 w 5"/>
                <a:gd name="T15" fmla="*/ 1 h 3"/>
                <a:gd name="T16" fmla="*/ 2 w 5"/>
                <a:gd name="T17" fmla="*/ 1 h 3"/>
                <a:gd name="T18" fmla="*/ 2 w 5"/>
                <a:gd name="T19" fmla="*/ 1 h 3"/>
                <a:gd name="T20" fmla="*/ 2 w 5"/>
                <a:gd name="T21" fmla="*/ 0 h 3"/>
                <a:gd name="T22" fmla="*/ 3 w 5"/>
                <a:gd name="T23" fmla="*/ 0 h 3"/>
                <a:gd name="T24" fmla="*/ 3 w 5"/>
                <a:gd name="T25" fmla="*/ 0 h 3"/>
                <a:gd name="T26" fmla="*/ 4 w 5"/>
                <a:gd name="T27" fmla="*/ 0 h 3"/>
                <a:gd name="T28" fmla="*/ 4 w 5"/>
                <a:gd name="T29" fmla="*/ 1 h 3"/>
                <a:gd name="T30" fmla="*/ 5 w 5"/>
                <a:gd name="T31" fmla="*/ 1 h 3"/>
                <a:gd name="T32" fmla="*/ 4 w 5"/>
                <a:gd name="T33" fmla="*/ 1 h 3"/>
                <a:gd name="T34" fmla="*/ 4 w 5"/>
                <a:gd name="T35" fmla="*/ 2 h 3"/>
                <a:gd name="T36" fmla="*/ 4 w 5"/>
                <a:gd name="T37" fmla="*/ 2 h 3"/>
                <a:gd name="T38" fmla="*/ 3 w 5"/>
                <a:gd name="T39" fmla="*/ 2 h 3"/>
                <a:gd name="T40" fmla="*/ 3 w 5"/>
                <a:gd name="T41" fmla="*/ 2 h 3"/>
                <a:gd name="T42" fmla="*/ 2 w 5"/>
                <a:gd name="T43" fmla="*/ 3 h 3"/>
                <a:gd name="T44" fmla="*/ 2 w 5"/>
                <a:gd name="T45" fmla="*/ 2 h 3"/>
                <a:gd name="T46" fmla="*/ 2 w 5"/>
                <a:gd name="T47" fmla="*/ 3 h 3"/>
                <a:gd name="T48" fmla="*/ 1 w 5"/>
                <a:gd name="T49" fmla="*/ 3 h 3"/>
                <a:gd name="T50" fmla="*/ 1 w 5"/>
                <a:gd name="T51" fmla="*/ 2 h 3"/>
                <a:gd name="T52" fmla="*/ 1 w 5"/>
                <a:gd name="T5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" h="3">
                  <a:moveTo>
                    <a:pt x="1" y="2"/>
                  </a:moveTo>
                  <a:cubicBezTo>
                    <a:pt x="1" y="2"/>
                    <a:pt x="1" y="3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2"/>
                    <a:pt x="4" y="1"/>
                    <a:pt x="4" y="1"/>
                  </a:cubicBezTo>
                  <a:cubicBezTo>
                    <a:pt x="4" y="1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" name="Freeform 374">
              <a:extLst>
                <a:ext uri="{FF2B5EF4-FFF2-40B4-BE49-F238E27FC236}">
                  <a16:creationId xmlns:a16="http://schemas.microsoft.com/office/drawing/2014/main" id="{B917C8EB-566C-4BCA-81B2-DC7770802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79639" y="1230313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2 w 2"/>
                <a:gd name="T5" fmla="*/ 0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6" name="Freeform 375">
              <a:extLst>
                <a:ext uri="{FF2B5EF4-FFF2-40B4-BE49-F238E27FC236}">
                  <a16:creationId xmlns:a16="http://schemas.microsoft.com/office/drawing/2014/main" id="{562D32A9-4492-4D80-8767-79388F79A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87577" y="1233488"/>
              <a:ext cx="4763" cy="7938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1 h 2"/>
                <a:gd name="T4" fmla="*/ 0 w 1"/>
                <a:gd name="T5" fmla="*/ 1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" name="Freeform 376">
              <a:extLst>
                <a:ext uri="{FF2B5EF4-FFF2-40B4-BE49-F238E27FC236}">
                  <a16:creationId xmlns:a16="http://schemas.microsoft.com/office/drawing/2014/main" id="{E163986F-41BB-4FFB-A22B-8CFE0952F74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65352" y="1216026"/>
              <a:ext cx="7938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2 w 2"/>
                <a:gd name="T7" fmla="*/ 1 h 1"/>
                <a:gd name="T8" fmla="*/ 1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2" y="0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" name="Freeform 377">
              <a:extLst>
                <a:ext uri="{FF2B5EF4-FFF2-40B4-BE49-F238E27FC236}">
                  <a16:creationId xmlns:a16="http://schemas.microsoft.com/office/drawing/2014/main" id="{B2ED5851-2D59-4E33-B6E3-2D58BCEB0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27264" y="1227138"/>
              <a:ext cx="7938" cy="6350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1 h 2"/>
                <a:gd name="T4" fmla="*/ 0 w 2"/>
                <a:gd name="T5" fmla="*/ 1 h 2"/>
                <a:gd name="T6" fmla="*/ 0 w 2"/>
                <a:gd name="T7" fmla="*/ 1 h 2"/>
                <a:gd name="T8" fmla="*/ 1 w 2"/>
                <a:gd name="T9" fmla="*/ 2 h 2"/>
                <a:gd name="T10" fmla="*/ 1 w 2"/>
                <a:gd name="T11" fmla="*/ 1 h 2"/>
                <a:gd name="T12" fmla="*/ 1 w 2"/>
                <a:gd name="T13" fmla="*/ 1 h 2"/>
                <a:gd name="T14" fmla="*/ 1 w 2"/>
                <a:gd name="T1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2" y="1"/>
                    <a:pt x="1" y="1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" name="Freeform 378">
              <a:extLst>
                <a:ext uri="{FF2B5EF4-FFF2-40B4-BE49-F238E27FC236}">
                  <a16:creationId xmlns:a16="http://schemas.microsoft.com/office/drawing/2014/main" id="{15850940-5599-440E-833D-929E5906CA3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38377" y="1230313"/>
              <a:ext cx="11113" cy="3175"/>
            </a:xfrm>
            <a:custGeom>
              <a:avLst/>
              <a:gdLst>
                <a:gd name="T0" fmla="*/ 3 w 3"/>
                <a:gd name="T1" fmla="*/ 0 h 1"/>
                <a:gd name="T2" fmla="*/ 2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1 w 3"/>
                <a:gd name="T9" fmla="*/ 0 h 1"/>
                <a:gd name="T10" fmla="*/ 2 w 3"/>
                <a:gd name="T11" fmla="*/ 1 h 1"/>
                <a:gd name="T12" fmla="*/ 2 w 3"/>
                <a:gd name="T13" fmla="*/ 1 h 1"/>
                <a:gd name="T14" fmla="*/ 3 w 3"/>
                <a:gd name="T15" fmla="*/ 0 h 1"/>
                <a:gd name="T16" fmla="*/ 3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" name="Freeform 379">
              <a:extLst>
                <a:ext uri="{FF2B5EF4-FFF2-40B4-BE49-F238E27FC236}">
                  <a16:creationId xmlns:a16="http://schemas.microsoft.com/office/drawing/2014/main" id="{058A0B7B-0DD5-48CB-B727-1CCDAD582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1552" y="1230313"/>
              <a:ext cx="7938" cy="3175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2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" name="Freeform 380">
              <a:extLst>
                <a:ext uri="{FF2B5EF4-FFF2-40B4-BE49-F238E27FC236}">
                  <a16:creationId xmlns:a16="http://schemas.microsoft.com/office/drawing/2014/main" id="{E61DFBE1-5126-412A-96D3-6D18CADD7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4727" y="1233488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" name="Freeform 381">
              <a:extLst>
                <a:ext uri="{FF2B5EF4-FFF2-40B4-BE49-F238E27FC236}">
                  <a16:creationId xmlns:a16="http://schemas.microsoft.com/office/drawing/2014/main" id="{568F0268-BEEB-4FF9-B490-0331755A9CB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9489" y="1233488"/>
              <a:ext cx="4763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" name="Freeform 382">
              <a:extLst>
                <a:ext uri="{FF2B5EF4-FFF2-40B4-BE49-F238E27FC236}">
                  <a16:creationId xmlns:a16="http://schemas.microsoft.com/office/drawing/2014/main" id="{8351CCE4-AA3B-4F4D-93EC-31D1ADE06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60602" y="1230313"/>
              <a:ext cx="11113" cy="7938"/>
            </a:xfrm>
            <a:custGeom>
              <a:avLst/>
              <a:gdLst>
                <a:gd name="T0" fmla="*/ 3 w 3"/>
                <a:gd name="T1" fmla="*/ 1 h 2"/>
                <a:gd name="T2" fmla="*/ 3 w 3"/>
                <a:gd name="T3" fmla="*/ 2 h 2"/>
                <a:gd name="T4" fmla="*/ 2 w 3"/>
                <a:gd name="T5" fmla="*/ 2 h 2"/>
                <a:gd name="T6" fmla="*/ 1 w 3"/>
                <a:gd name="T7" fmla="*/ 2 h 2"/>
                <a:gd name="T8" fmla="*/ 1 w 3"/>
                <a:gd name="T9" fmla="*/ 2 h 2"/>
                <a:gd name="T10" fmla="*/ 1 w 3"/>
                <a:gd name="T11" fmla="*/ 2 h 2"/>
                <a:gd name="T12" fmla="*/ 1 w 3"/>
                <a:gd name="T13" fmla="*/ 2 h 2"/>
                <a:gd name="T14" fmla="*/ 1 w 3"/>
                <a:gd name="T15" fmla="*/ 2 h 2"/>
                <a:gd name="T16" fmla="*/ 2 w 3"/>
                <a:gd name="T17" fmla="*/ 2 h 2"/>
                <a:gd name="T18" fmla="*/ 2 w 3"/>
                <a:gd name="T19" fmla="*/ 1 h 2"/>
                <a:gd name="T20" fmla="*/ 2 w 3"/>
                <a:gd name="T21" fmla="*/ 1 h 2"/>
                <a:gd name="T22" fmla="*/ 2 w 3"/>
                <a:gd name="T23" fmla="*/ 1 h 2"/>
                <a:gd name="T24" fmla="*/ 3 w 3"/>
                <a:gd name="T25" fmla="*/ 1 h 2"/>
                <a:gd name="T26" fmla="*/ 3 w 3"/>
                <a:gd name="T27" fmla="*/ 1 h 2"/>
                <a:gd name="T28" fmla="*/ 3 w 3"/>
                <a:gd name="T2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3" y="1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2" y="1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4" name="Freeform 383">
              <a:extLst>
                <a:ext uri="{FF2B5EF4-FFF2-40B4-BE49-F238E27FC236}">
                  <a16:creationId xmlns:a16="http://schemas.microsoft.com/office/drawing/2014/main" id="{364F36A6-0329-44C8-AEB7-36D89FF155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70127" y="1233488"/>
              <a:ext cx="14288" cy="4763"/>
            </a:xfrm>
            <a:custGeom>
              <a:avLst/>
              <a:gdLst>
                <a:gd name="T0" fmla="*/ 3 w 4"/>
                <a:gd name="T1" fmla="*/ 0 h 1"/>
                <a:gd name="T2" fmla="*/ 3 w 4"/>
                <a:gd name="T3" fmla="*/ 1 h 1"/>
                <a:gd name="T4" fmla="*/ 2 w 4"/>
                <a:gd name="T5" fmla="*/ 1 h 1"/>
                <a:gd name="T6" fmla="*/ 1 w 4"/>
                <a:gd name="T7" fmla="*/ 1 h 1"/>
                <a:gd name="T8" fmla="*/ 1 w 4"/>
                <a:gd name="T9" fmla="*/ 1 h 1"/>
                <a:gd name="T10" fmla="*/ 2 w 4"/>
                <a:gd name="T11" fmla="*/ 1 h 1"/>
                <a:gd name="T12" fmla="*/ 3 w 4"/>
                <a:gd name="T13" fmla="*/ 0 h 1"/>
                <a:gd name="T14" fmla="*/ 3 w 4"/>
                <a:gd name="T15" fmla="*/ 0 h 1"/>
                <a:gd name="T16" fmla="*/ 3 w 4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">
                  <a:moveTo>
                    <a:pt x="3" y="0"/>
                  </a:moveTo>
                  <a:cubicBezTo>
                    <a:pt x="3" y="0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0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3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" name="Freeform 384">
              <a:extLst>
                <a:ext uri="{FF2B5EF4-FFF2-40B4-BE49-F238E27FC236}">
                  <a16:creationId xmlns:a16="http://schemas.microsoft.com/office/drawing/2014/main" id="{37E3D28A-C683-43DC-9A26-5E5C2BD8B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74889" y="1238251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0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6" name="Freeform 385">
              <a:extLst>
                <a:ext uri="{FF2B5EF4-FFF2-40B4-BE49-F238E27FC236}">
                  <a16:creationId xmlns:a16="http://schemas.microsoft.com/office/drawing/2014/main" id="{53FD76FC-ACAA-4A41-8737-0320EC4A0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1239" y="1238251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7" name="Freeform 386">
              <a:extLst>
                <a:ext uri="{FF2B5EF4-FFF2-40B4-BE49-F238E27FC236}">
                  <a16:creationId xmlns:a16="http://schemas.microsoft.com/office/drawing/2014/main" id="{7F0C5160-A265-4F58-B03F-850606EFC5A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92352" y="1233488"/>
              <a:ext cx="3175" cy="476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8" name="Freeform 387">
              <a:extLst>
                <a:ext uri="{FF2B5EF4-FFF2-40B4-BE49-F238E27FC236}">
                  <a16:creationId xmlns:a16="http://schemas.microsoft.com/office/drawing/2014/main" id="{EC61AA27-269B-494B-A5B6-C5137A968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00289" y="1233488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0 w 2"/>
                <a:gd name="T5" fmla="*/ 0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2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9" name="Freeform 388">
              <a:extLst>
                <a:ext uri="{FF2B5EF4-FFF2-40B4-BE49-F238E27FC236}">
                  <a16:creationId xmlns:a16="http://schemas.microsoft.com/office/drawing/2014/main" id="{4CDC2810-4065-421C-8A6B-30B605231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06639" y="1227138"/>
              <a:ext cx="11113" cy="3175"/>
            </a:xfrm>
            <a:custGeom>
              <a:avLst/>
              <a:gdLst>
                <a:gd name="T0" fmla="*/ 0 w 3"/>
                <a:gd name="T1" fmla="*/ 1 h 1"/>
                <a:gd name="T2" fmla="*/ 1 w 3"/>
                <a:gd name="T3" fmla="*/ 1 h 1"/>
                <a:gd name="T4" fmla="*/ 1 w 3"/>
                <a:gd name="T5" fmla="*/ 1 h 1"/>
                <a:gd name="T6" fmla="*/ 2 w 3"/>
                <a:gd name="T7" fmla="*/ 1 h 1"/>
                <a:gd name="T8" fmla="*/ 2 w 3"/>
                <a:gd name="T9" fmla="*/ 1 h 1"/>
                <a:gd name="T10" fmla="*/ 3 w 3"/>
                <a:gd name="T11" fmla="*/ 1 h 1"/>
                <a:gd name="T12" fmla="*/ 2 w 3"/>
                <a:gd name="T13" fmla="*/ 1 h 1"/>
                <a:gd name="T14" fmla="*/ 2 w 3"/>
                <a:gd name="T15" fmla="*/ 1 h 1"/>
                <a:gd name="T16" fmla="*/ 1 w 3"/>
                <a:gd name="T17" fmla="*/ 1 h 1"/>
                <a:gd name="T18" fmla="*/ 1 w 3"/>
                <a:gd name="T19" fmla="*/ 0 h 1"/>
                <a:gd name="T20" fmla="*/ 0 w 3"/>
                <a:gd name="T2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0" name="Freeform 389">
              <a:extLst>
                <a:ext uri="{FF2B5EF4-FFF2-40B4-BE49-F238E27FC236}">
                  <a16:creationId xmlns:a16="http://schemas.microsoft.com/office/drawing/2014/main" id="{98DBC972-3D01-412C-8461-E097DD5969D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11402" y="1223963"/>
              <a:ext cx="4763" cy="3175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1" name="Freeform 390">
              <a:extLst>
                <a:ext uri="{FF2B5EF4-FFF2-40B4-BE49-F238E27FC236}">
                  <a16:creationId xmlns:a16="http://schemas.microsoft.com/office/drawing/2014/main" id="{F217977F-51CA-4C69-960F-0B822928B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17752" y="1223963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2" name="Freeform 391">
              <a:extLst>
                <a:ext uri="{FF2B5EF4-FFF2-40B4-BE49-F238E27FC236}">
                  <a16:creationId xmlns:a16="http://schemas.microsoft.com/office/drawing/2014/main" id="{450F210E-F146-41DB-B31E-891597B24B4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17752" y="1223963"/>
              <a:ext cx="3175" cy="0"/>
            </a:xfrm>
            <a:custGeom>
              <a:avLst/>
              <a:gdLst>
                <a:gd name="T0" fmla="*/ 0 w 2"/>
                <a:gd name="T1" fmla="*/ 0 w 2"/>
                <a:gd name="T2" fmla="*/ 0 w 2"/>
                <a:gd name="T3" fmla="*/ 2 w 2"/>
                <a:gd name="T4" fmla="*/ 0 w 2"/>
                <a:gd name="T5" fmla="*/ 0 w 2"/>
                <a:gd name="T6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3" name="Freeform 392">
              <a:extLst>
                <a:ext uri="{FF2B5EF4-FFF2-40B4-BE49-F238E27FC236}">
                  <a16:creationId xmlns:a16="http://schemas.microsoft.com/office/drawing/2014/main" id="{2928F5CA-4697-4E80-BE66-0588FCF6A8B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5689" y="1219201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0 h 1"/>
                <a:gd name="T4" fmla="*/ 1 w 2"/>
                <a:gd name="T5" fmla="*/ 0 h 1"/>
                <a:gd name="T6" fmla="*/ 1 w 2"/>
                <a:gd name="T7" fmla="*/ 1 h 1"/>
                <a:gd name="T8" fmla="*/ 1 w 2"/>
                <a:gd name="T9" fmla="*/ 1 h 1"/>
                <a:gd name="T10" fmla="*/ 2 w 2"/>
                <a:gd name="T11" fmla="*/ 1 h 1"/>
                <a:gd name="T12" fmla="*/ 1 w 2"/>
                <a:gd name="T13" fmla="*/ 1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4" name="Freeform 393">
              <a:extLst>
                <a:ext uri="{FF2B5EF4-FFF2-40B4-BE49-F238E27FC236}">
                  <a16:creationId xmlns:a16="http://schemas.microsoft.com/office/drawing/2014/main" id="{EC085F78-A87B-40F5-93AE-C1D0994EFF3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32039" y="1208088"/>
              <a:ext cx="3175" cy="4763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" name="Freeform 394">
              <a:extLst>
                <a:ext uri="{FF2B5EF4-FFF2-40B4-BE49-F238E27FC236}">
                  <a16:creationId xmlns:a16="http://schemas.microsoft.com/office/drawing/2014/main" id="{3A5A20AE-9F92-4DFD-BB2D-953412C6E82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39977" y="1208088"/>
              <a:ext cx="3175" cy="7938"/>
            </a:xfrm>
            <a:custGeom>
              <a:avLst/>
              <a:gdLst>
                <a:gd name="T0" fmla="*/ 0 w 2"/>
                <a:gd name="T1" fmla="*/ 0 h 5"/>
                <a:gd name="T2" fmla="*/ 2 w 2"/>
                <a:gd name="T3" fmla="*/ 5 h 5"/>
                <a:gd name="T4" fmla="*/ 2 w 2"/>
                <a:gd name="T5" fmla="*/ 5 h 5"/>
                <a:gd name="T6" fmla="*/ 0 w 2"/>
                <a:gd name="T7" fmla="*/ 0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2" y="5"/>
                  </a:lnTo>
                  <a:lnTo>
                    <a:pt x="2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" name="Freeform 395">
              <a:extLst>
                <a:ext uri="{FF2B5EF4-FFF2-40B4-BE49-F238E27FC236}">
                  <a16:creationId xmlns:a16="http://schemas.microsoft.com/office/drawing/2014/main" id="{41A61429-133D-401A-9E41-CF67CC13CA5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47914" y="1201738"/>
              <a:ext cx="7938" cy="3175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2 w 2"/>
                <a:gd name="T7" fmla="*/ 0 h 1"/>
                <a:gd name="T8" fmla="*/ 2 w 2"/>
                <a:gd name="T9" fmla="*/ 0 h 1"/>
                <a:gd name="T10" fmla="*/ 0 w 2"/>
                <a:gd name="T11" fmla="*/ 0 h 1"/>
                <a:gd name="T12" fmla="*/ 1 w 2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" name="Freeform 396">
              <a:extLst>
                <a:ext uri="{FF2B5EF4-FFF2-40B4-BE49-F238E27FC236}">
                  <a16:creationId xmlns:a16="http://schemas.microsoft.com/office/drawing/2014/main" id="{1194C537-B972-44E6-8B1E-C3AB2F7CE23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57389" y="1212851"/>
              <a:ext cx="31750" cy="36513"/>
            </a:xfrm>
            <a:custGeom>
              <a:avLst/>
              <a:gdLst>
                <a:gd name="T0" fmla="*/ 1 w 9"/>
                <a:gd name="T1" fmla="*/ 1 h 10"/>
                <a:gd name="T2" fmla="*/ 1 w 9"/>
                <a:gd name="T3" fmla="*/ 1 h 10"/>
                <a:gd name="T4" fmla="*/ 1 w 9"/>
                <a:gd name="T5" fmla="*/ 2 h 10"/>
                <a:gd name="T6" fmla="*/ 1 w 9"/>
                <a:gd name="T7" fmla="*/ 3 h 10"/>
                <a:gd name="T8" fmla="*/ 0 w 9"/>
                <a:gd name="T9" fmla="*/ 3 h 10"/>
                <a:gd name="T10" fmla="*/ 0 w 9"/>
                <a:gd name="T11" fmla="*/ 5 h 10"/>
                <a:gd name="T12" fmla="*/ 1 w 9"/>
                <a:gd name="T13" fmla="*/ 5 h 10"/>
                <a:gd name="T14" fmla="*/ 1 w 9"/>
                <a:gd name="T15" fmla="*/ 6 h 10"/>
                <a:gd name="T16" fmla="*/ 1 w 9"/>
                <a:gd name="T17" fmla="*/ 7 h 10"/>
                <a:gd name="T18" fmla="*/ 1 w 9"/>
                <a:gd name="T19" fmla="*/ 9 h 10"/>
                <a:gd name="T20" fmla="*/ 2 w 9"/>
                <a:gd name="T21" fmla="*/ 10 h 10"/>
                <a:gd name="T22" fmla="*/ 3 w 9"/>
                <a:gd name="T23" fmla="*/ 10 h 10"/>
                <a:gd name="T24" fmla="*/ 5 w 9"/>
                <a:gd name="T25" fmla="*/ 8 h 10"/>
                <a:gd name="T26" fmla="*/ 7 w 9"/>
                <a:gd name="T27" fmla="*/ 7 h 10"/>
                <a:gd name="T28" fmla="*/ 9 w 9"/>
                <a:gd name="T29" fmla="*/ 6 h 10"/>
                <a:gd name="T30" fmla="*/ 8 w 9"/>
                <a:gd name="T31" fmla="*/ 6 h 10"/>
                <a:gd name="T32" fmla="*/ 7 w 9"/>
                <a:gd name="T33" fmla="*/ 4 h 10"/>
                <a:gd name="T34" fmla="*/ 7 w 9"/>
                <a:gd name="T35" fmla="*/ 3 h 10"/>
                <a:gd name="T36" fmla="*/ 6 w 9"/>
                <a:gd name="T37" fmla="*/ 2 h 10"/>
                <a:gd name="T38" fmla="*/ 5 w 9"/>
                <a:gd name="T39" fmla="*/ 1 h 10"/>
                <a:gd name="T40" fmla="*/ 4 w 9"/>
                <a:gd name="T41" fmla="*/ 1 h 10"/>
                <a:gd name="T42" fmla="*/ 3 w 9"/>
                <a:gd name="T43" fmla="*/ 1 h 10"/>
                <a:gd name="T44" fmla="*/ 3 w 9"/>
                <a:gd name="T45" fmla="*/ 0 h 10"/>
                <a:gd name="T46" fmla="*/ 1 w 9"/>
                <a:gd name="T4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" h="10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2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1" y="6"/>
                    <a:pt x="1" y="7"/>
                    <a:pt x="1" y="7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2" y="9"/>
                    <a:pt x="2" y="10"/>
                    <a:pt x="2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9"/>
                    <a:pt x="5" y="8"/>
                    <a:pt x="5" y="8"/>
                  </a:cubicBezTo>
                  <a:cubicBezTo>
                    <a:pt x="6" y="8"/>
                    <a:pt x="7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8" y="6"/>
                  </a:cubicBezTo>
                  <a:cubicBezTo>
                    <a:pt x="8" y="6"/>
                    <a:pt x="8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" name="Freeform 397">
              <a:extLst>
                <a:ext uri="{FF2B5EF4-FFF2-40B4-BE49-F238E27FC236}">
                  <a16:creationId xmlns:a16="http://schemas.microsoft.com/office/drawing/2014/main" id="{E5804D3F-459E-4B7F-9B58-2CBA060112F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76439" y="1190626"/>
              <a:ext cx="19050" cy="14288"/>
            </a:xfrm>
            <a:custGeom>
              <a:avLst/>
              <a:gdLst>
                <a:gd name="T0" fmla="*/ 2 w 5"/>
                <a:gd name="T1" fmla="*/ 2 h 4"/>
                <a:gd name="T2" fmla="*/ 3 w 5"/>
                <a:gd name="T3" fmla="*/ 3 h 4"/>
                <a:gd name="T4" fmla="*/ 4 w 5"/>
                <a:gd name="T5" fmla="*/ 3 h 4"/>
                <a:gd name="T6" fmla="*/ 5 w 5"/>
                <a:gd name="T7" fmla="*/ 3 h 4"/>
                <a:gd name="T8" fmla="*/ 5 w 5"/>
                <a:gd name="T9" fmla="*/ 2 h 4"/>
                <a:gd name="T10" fmla="*/ 4 w 5"/>
                <a:gd name="T11" fmla="*/ 1 h 4"/>
                <a:gd name="T12" fmla="*/ 3 w 5"/>
                <a:gd name="T13" fmla="*/ 1 h 4"/>
                <a:gd name="T14" fmla="*/ 2 w 5"/>
                <a:gd name="T15" fmla="*/ 1 h 4"/>
                <a:gd name="T16" fmla="*/ 1 w 5"/>
                <a:gd name="T17" fmla="*/ 0 h 4"/>
                <a:gd name="T18" fmla="*/ 1 w 5"/>
                <a:gd name="T19" fmla="*/ 2 h 4"/>
                <a:gd name="T20" fmla="*/ 2 w 5"/>
                <a:gd name="T21" fmla="*/ 2 h 4"/>
                <a:gd name="T22" fmla="*/ 2 w 5"/>
                <a:gd name="T2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4">
                  <a:moveTo>
                    <a:pt x="2" y="2"/>
                  </a:moveTo>
                  <a:cubicBezTo>
                    <a:pt x="2" y="2"/>
                    <a:pt x="2" y="3"/>
                    <a:pt x="3" y="3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1"/>
                    <a:pt x="0" y="1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" name="Freeform 398">
              <a:extLst>
                <a:ext uri="{FF2B5EF4-FFF2-40B4-BE49-F238E27FC236}">
                  <a16:creationId xmlns:a16="http://schemas.microsoft.com/office/drawing/2014/main" id="{D4E98BBA-1CAA-4B2A-83F3-DE4C1ADB59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82789" y="1193801"/>
              <a:ext cx="6350" cy="7938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1 h 2"/>
                <a:gd name="T4" fmla="*/ 1 w 2"/>
                <a:gd name="T5" fmla="*/ 2 h 2"/>
                <a:gd name="T6" fmla="*/ 2 w 2"/>
                <a:gd name="T7" fmla="*/ 1 h 2"/>
                <a:gd name="T8" fmla="*/ 1 w 2"/>
                <a:gd name="T9" fmla="*/ 0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0" name="Freeform 399">
              <a:extLst>
                <a:ext uri="{FF2B5EF4-FFF2-40B4-BE49-F238E27FC236}">
                  <a16:creationId xmlns:a16="http://schemas.microsoft.com/office/drawing/2014/main" id="{762B5AC9-A44E-4969-B869-0F12CA29890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90727" y="1187451"/>
              <a:ext cx="19050" cy="3175"/>
            </a:xfrm>
            <a:custGeom>
              <a:avLst/>
              <a:gdLst>
                <a:gd name="T0" fmla="*/ 0 w 5"/>
                <a:gd name="T1" fmla="*/ 1 h 1"/>
                <a:gd name="T2" fmla="*/ 1 w 5"/>
                <a:gd name="T3" fmla="*/ 1 h 1"/>
                <a:gd name="T4" fmla="*/ 2 w 5"/>
                <a:gd name="T5" fmla="*/ 1 h 1"/>
                <a:gd name="T6" fmla="*/ 3 w 5"/>
                <a:gd name="T7" fmla="*/ 1 h 1"/>
                <a:gd name="T8" fmla="*/ 4 w 5"/>
                <a:gd name="T9" fmla="*/ 1 h 1"/>
                <a:gd name="T10" fmla="*/ 4 w 5"/>
                <a:gd name="T11" fmla="*/ 1 h 1"/>
                <a:gd name="T12" fmla="*/ 4 w 5"/>
                <a:gd name="T13" fmla="*/ 0 h 1"/>
                <a:gd name="T14" fmla="*/ 3 w 5"/>
                <a:gd name="T15" fmla="*/ 0 h 1"/>
                <a:gd name="T16" fmla="*/ 2 w 5"/>
                <a:gd name="T17" fmla="*/ 0 h 1"/>
                <a:gd name="T18" fmla="*/ 1 w 5"/>
                <a:gd name="T19" fmla="*/ 0 h 1"/>
                <a:gd name="T20" fmla="*/ 1 w 5"/>
                <a:gd name="T21" fmla="*/ 0 h 1"/>
                <a:gd name="T22" fmla="*/ 0 w 5"/>
                <a:gd name="T23" fmla="*/ 0 h 1"/>
                <a:gd name="T24" fmla="*/ 0 w 5"/>
                <a:gd name="T2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1">
                  <a:moveTo>
                    <a:pt x="0" y="1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1" name="Freeform 400">
              <a:extLst>
                <a:ext uri="{FF2B5EF4-FFF2-40B4-BE49-F238E27FC236}">
                  <a16:creationId xmlns:a16="http://schemas.microsoft.com/office/drawing/2014/main" id="{593E46C8-C6B3-490F-B450-B89786F05E7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16127" y="1173163"/>
              <a:ext cx="19050" cy="14288"/>
            </a:xfrm>
            <a:custGeom>
              <a:avLst/>
              <a:gdLst>
                <a:gd name="T0" fmla="*/ 4 w 5"/>
                <a:gd name="T1" fmla="*/ 2 h 4"/>
                <a:gd name="T2" fmla="*/ 4 w 5"/>
                <a:gd name="T3" fmla="*/ 2 h 4"/>
                <a:gd name="T4" fmla="*/ 5 w 5"/>
                <a:gd name="T5" fmla="*/ 3 h 4"/>
                <a:gd name="T6" fmla="*/ 4 w 5"/>
                <a:gd name="T7" fmla="*/ 3 h 4"/>
                <a:gd name="T8" fmla="*/ 3 w 5"/>
                <a:gd name="T9" fmla="*/ 3 h 4"/>
                <a:gd name="T10" fmla="*/ 3 w 5"/>
                <a:gd name="T11" fmla="*/ 3 h 4"/>
                <a:gd name="T12" fmla="*/ 2 w 5"/>
                <a:gd name="T13" fmla="*/ 3 h 4"/>
                <a:gd name="T14" fmla="*/ 2 w 5"/>
                <a:gd name="T15" fmla="*/ 3 h 4"/>
                <a:gd name="T16" fmla="*/ 1 w 5"/>
                <a:gd name="T17" fmla="*/ 2 h 4"/>
                <a:gd name="T18" fmla="*/ 1 w 5"/>
                <a:gd name="T19" fmla="*/ 2 h 4"/>
                <a:gd name="T20" fmla="*/ 1 w 5"/>
                <a:gd name="T21" fmla="*/ 1 h 4"/>
                <a:gd name="T22" fmla="*/ 1 w 5"/>
                <a:gd name="T23" fmla="*/ 1 h 4"/>
                <a:gd name="T24" fmla="*/ 2 w 5"/>
                <a:gd name="T25" fmla="*/ 0 h 4"/>
                <a:gd name="T26" fmla="*/ 3 w 5"/>
                <a:gd name="T27" fmla="*/ 1 h 4"/>
                <a:gd name="T28" fmla="*/ 3 w 5"/>
                <a:gd name="T29" fmla="*/ 2 h 4"/>
                <a:gd name="T30" fmla="*/ 4 w 5"/>
                <a:gd name="T3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3" y="4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2" name="Freeform 401">
              <a:extLst>
                <a:ext uri="{FF2B5EF4-FFF2-40B4-BE49-F238E27FC236}">
                  <a16:creationId xmlns:a16="http://schemas.microsoft.com/office/drawing/2014/main" id="{A4708AEB-C116-4EEC-A99C-4C4BAD3ADFC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5814" y="1157288"/>
              <a:ext cx="17463" cy="11113"/>
            </a:xfrm>
            <a:custGeom>
              <a:avLst/>
              <a:gdLst>
                <a:gd name="T0" fmla="*/ 4 w 5"/>
                <a:gd name="T1" fmla="*/ 2 h 3"/>
                <a:gd name="T2" fmla="*/ 4 w 5"/>
                <a:gd name="T3" fmla="*/ 3 h 3"/>
                <a:gd name="T4" fmla="*/ 2 w 5"/>
                <a:gd name="T5" fmla="*/ 3 h 3"/>
                <a:gd name="T6" fmla="*/ 2 w 5"/>
                <a:gd name="T7" fmla="*/ 2 h 3"/>
                <a:gd name="T8" fmla="*/ 1 w 5"/>
                <a:gd name="T9" fmla="*/ 2 h 3"/>
                <a:gd name="T10" fmla="*/ 1 w 5"/>
                <a:gd name="T11" fmla="*/ 1 h 3"/>
                <a:gd name="T12" fmla="*/ 2 w 5"/>
                <a:gd name="T13" fmla="*/ 1 h 3"/>
                <a:gd name="T14" fmla="*/ 2 w 5"/>
                <a:gd name="T15" fmla="*/ 0 h 3"/>
                <a:gd name="T16" fmla="*/ 4 w 5"/>
                <a:gd name="T17" fmla="*/ 0 h 3"/>
                <a:gd name="T18" fmla="*/ 4 w 5"/>
                <a:gd name="T19" fmla="*/ 0 h 3"/>
                <a:gd name="T20" fmla="*/ 4 w 5"/>
                <a:gd name="T2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3">
                  <a:moveTo>
                    <a:pt x="4" y="2"/>
                  </a:moveTo>
                  <a:cubicBezTo>
                    <a:pt x="4" y="2"/>
                    <a:pt x="4" y="3"/>
                    <a:pt x="4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1" y="2"/>
                    <a:pt x="2" y="2"/>
                    <a:pt x="1" y="2"/>
                  </a:cubicBezTo>
                  <a:cubicBezTo>
                    <a:pt x="0" y="2"/>
                    <a:pt x="1" y="2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5" y="1"/>
                    <a:pt x="4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3" name="Freeform 402">
              <a:extLst>
                <a:ext uri="{FF2B5EF4-FFF2-40B4-BE49-F238E27FC236}">
                  <a16:creationId xmlns:a16="http://schemas.microsoft.com/office/drawing/2014/main" id="{C512C75D-EB4E-42C6-B362-9752FB370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52" y="1162051"/>
              <a:ext cx="4763" cy="6350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2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  <a:gd name="T12" fmla="*/ 1 w 1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0" y="2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4" name="Freeform 403">
              <a:extLst>
                <a:ext uri="{FF2B5EF4-FFF2-40B4-BE49-F238E27FC236}">
                  <a16:creationId xmlns:a16="http://schemas.microsoft.com/office/drawing/2014/main" id="{3956D6E9-5358-409F-B9F0-863440920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55839" y="120173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0 h 1"/>
                <a:gd name="T4" fmla="*/ 1 w 2"/>
                <a:gd name="T5" fmla="*/ 0 h 1"/>
                <a:gd name="T6" fmla="*/ 1 w 2"/>
                <a:gd name="T7" fmla="*/ 0 h 1"/>
                <a:gd name="T8" fmla="*/ 1 w 2"/>
                <a:gd name="T9" fmla="*/ 1 h 1"/>
                <a:gd name="T10" fmla="*/ 1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" name="Freeform 404">
              <a:extLst>
                <a:ext uri="{FF2B5EF4-FFF2-40B4-BE49-F238E27FC236}">
                  <a16:creationId xmlns:a16="http://schemas.microsoft.com/office/drawing/2014/main" id="{4383AD7E-8BA2-435D-9FDF-98E7F68A0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55839" y="1190626"/>
              <a:ext cx="6350" cy="3175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1 h 1"/>
                <a:gd name="T4" fmla="*/ 1 w 2"/>
                <a:gd name="T5" fmla="*/ 1 h 1"/>
                <a:gd name="T6" fmla="*/ 2 w 2"/>
                <a:gd name="T7" fmla="*/ 0 h 1"/>
                <a:gd name="T8" fmla="*/ 1 w 2"/>
                <a:gd name="T9" fmla="*/ 0 h 1"/>
                <a:gd name="T10" fmla="*/ 0 w 2"/>
                <a:gd name="T11" fmla="*/ 0 h 1"/>
                <a:gd name="T12" fmla="*/ 0 w 2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6" name="Freeform 405">
              <a:extLst>
                <a:ext uri="{FF2B5EF4-FFF2-40B4-BE49-F238E27FC236}">
                  <a16:creationId xmlns:a16="http://schemas.microsoft.com/office/drawing/2014/main" id="{36283AF0-183D-45CD-9A57-DF80D1191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27264" y="1176338"/>
              <a:ext cx="11113" cy="6350"/>
            </a:xfrm>
            <a:custGeom>
              <a:avLst/>
              <a:gdLst>
                <a:gd name="T0" fmla="*/ 3 w 3"/>
                <a:gd name="T1" fmla="*/ 1 h 2"/>
                <a:gd name="T2" fmla="*/ 2 w 3"/>
                <a:gd name="T3" fmla="*/ 0 h 2"/>
                <a:gd name="T4" fmla="*/ 2 w 3"/>
                <a:gd name="T5" fmla="*/ 0 h 2"/>
                <a:gd name="T6" fmla="*/ 1 w 3"/>
                <a:gd name="T7" fmla="*/ 0 h 2"/>
                <a:gd name="T8" fmla="*/ 0 w 3"/>
                <a:gd name="T9" fmla="*/ 0 h 2"/>
                <a:gd name="T10" fmla="*/ 1 w 3"/>
                <a:gd name="T11" fmla="*/ 0 h 2"/>
                <a:gd name="T12" fmla="*/ 1 w 3"/>
                <a:gd name="T13" fmla="*/ 1 h 2"/>
                <a:gd name="T14" fmla="*/ 1 w 3"/>
                <a:gd name="T15" fmla="*/ 1 h 2"/>
                <a:gd name="T16" fmla="*/ 1 w 3"/>
                <a:gd name="T17" fmla="*/ 1 h 2"/>
                <a:gd name="T18" fmla="*/ 2 w 3"/>
                <a:gd name="T19" fmla="*/ 1 h 2"/>
                <a:gd name="T20" fmla="*/ 3 w 3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3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7" name="Freeform 406">
              <a:extLst>
                <a:ext uri="{FF2B5EF4-FFF2-40B4-BE49-F238E27FC236}">
                  <a16:creationId xmlns:a16="http://schemas.microsoft.com/office/drawing/2014/main" id="{75C13B4D-03CD-4BF7-B4B1-FA5FD3E9EE9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9489" y="1154113"/>
              <a:ext cx="4763" cy="1111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1 h 3"/>
                <a:gd name="T4" fmla="*/ 0 w 1"/>
                <a:gd name="T5" fmla="*/ 1 h 3"/>
                <a:gd name="T6" fmla="*/ 1 w 1"/>
                <a:gd name="T7" fmla="*/ 2 h 3"/>
                <a:gd name="T8" fmla="*/ 1 w 1"/>
                <a:gd name="T9" fmla="*/ 2 h 3"/>
                <a:gd name="T10" fmla="*/ 1 w 1"/>
                <a:gd name="T11" fmla="*/ 1 h 3"/>
                <a:gd name="T12" fmla="*/ 0 w 1"/>
                <a:gd name="T13" fmla="*/ 1 h 3"/>
                <a:gd name="T14" fmla="*/ 0 w 1"/>
                <a:gd name="T15" fmla="*/ 0 h 3"/>
                <a:gd name="T16" fmla="*/ 0 w 1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8" name="Line 407">
              <a:extLst>
                <a:ext uri="{FF2B5EF4-FFF2-40B4-BE49-F238E27FC236}">
                  <a16:creationId xmlns:a16="http://schemas.microsoft.com/office/drawing/2014/main" id="{CDDFE7E5-0CE2-4F60-9911-4B1019D8EE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2224089" y="1176338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9" name="Line 408">
              <a:extLst>
                <a:ext uri="{FF2B5EF4-FFF2-40B4-BE49-F238E27FC236}">
                  <a16:creationId xmlns:a16="http://schemas.microsoft.com/office/drawing/2014/main" id="{131ACE95-4543-4ED0-8AB1-DFAA99A27C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2224089" y="1176338"/>
              <a:ext cx="0" cy="0"/>
            </a:xfrm>
            <a:prstGeom prst="line">
              <a:avLst/>
            </a:pr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0" name="Freeform 409">
              <a:extLst>
                <a:ext uri="{FF2B5EF4-FFF2-40B4-BE49-F238E27FC236}">
                  <a16:creationId xmlns:a16="http://schemas.microsoft.com/office/drawing/2014/main" id="{359BA6B9-07E3-4C90-925B-54FCC186402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30439" y="1131888"/>
              <a:ext cx="14288" cy="15875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1 h 4"/>
                <a:gd name="T4" fmla="*/ 0 w 4"/>
                <a:gd name="T5" fmla="*/ 1 h 4"/>
                <a:gd name="T6" fmla="*/ 1 w 4"/>
                <a:gd name="T7" fmla="*/ 2 h 4"/>
                <a:gd name="T8" fmla="*/ 2 w 4"/>
                <a:gd name="T9" fmla="*/ 2 h 4"/>
                <a:gd name="T10" fmla="*/ 2 w 4"/>
                <a:gd name="T11" fmla="*/ 3 h 4"/>
                <a:gd name="T12" fmla="*/ 3 w 4"/>
                <a:gd name="T13" fmla="*/ 4 h 4"/>
                <a:gd name="T14" fmla="*/ 3 w 4"/>
                <a:gd name="T15" fmla="*/ 3 h 4"/>
                <a:gd name="T16" fmla="*/ 3 w 4"/>
                <a:gd name="T17" fmla="*/ 4 h 4"/>
                <a:gd name="T18" fmla="*/ 4 w 4"/>
                <a:gd name="T19" fmla="*/ 3 h 4"/>
                <a:gd name="T20" fmla="*/ 4 w 4"/>
                <a:gd name="T21" fmla="*/ 3 h 4"/>
                <a:gd name="T22" fmla="*/ 3 w 4"/>
                <a:gd name="T23" fmla="*/ 3 h 4"/>
                <a:gd name="T24" fmla="*/ 3 w 4"/>
                <a:gd name="T25" fmla="*/ 2 h 4"/>
                <a:gd name="T26" fmla="*/ 3 w 4"/>
                <a:gd name="T27" fmla="*/ 2 h 4"/>
                <a:gd name="T28" fmla="*/ 3 w 4"/>
                <a:gd name="T29" fmla="*/ 2 h 4"/>
                <a:gd name="T30" fmla="*/ 3 w 4"/>
                <a:gd name="T31" fmla="*/ 1 h 4"/>
                <a:gd name="T32" fmla="*/ 2 w 4"/>
                <a:gd name="T33" fmla="*/ 1 h 4"/>
                <a:gd name="T34" fmla="*/ 2 w 4"/>
                <a:gd name="T35" fmla="*/ 1 h 4"/>
                <a:gd name="T36" fmla="*/ 2 w 4"/>
                <a:gd name="T37" fmla="*/ 0 h 4"/>
                <a:gd name="T38" fmla="*/ 2 w 4"/>
                <a:gd name="T3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1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1" name="Freeform 411">
              <a:extLst>
                <a:ext uri="{FF2B5EF4-FFF2-40B4-BE49-F238E27FC236}">
                  <a16:creationId xmlns:a16="http://schemas.microsoft.com/office/drawing/2014/main" id="{B3D2D787-BAD3-4459-8128-000C04463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93827" y="687388"/>
              <a:ext cx="69850" cy="107950"/>
            </a:xfrm>
            <a:custGeom>
              <a:avLst/>
              <a:gdLst>
                <a:gd name="T0" fmla="*/ 18 w 19"/>
                <a:gd name="T1" fmla="*/ 13 h 30"/>
                <a:gd name="T2" fmla="*/ 18 w 19"/>
                <a:gd name="T3" fmla="*/ 12 h 30"/>
                <a:gd name="T4" fmla="*/ 18 w 19"/>
                <a:gd name="T5" fmla="*/ 11 h 30"/>
                <a:gd name="T6" fmla="*/ 16 w 19"/>
                <a:gd name="T7" fmla="*/ 10 h 30"/>
                <a:gd name="T8" fmla="*/ 15 w 19"/>
                <a:gd name="T9" fmla="*/ 10 h 30"/>
                <a:gd name="T10" fmla="*/ 14 w 19"/>
                <a:gd name="T11" fmla="*/ 10 h 30"/>
                <a:gd name="T12" fmla="*/ 12 w 19"/>
                <a:gd name="T13" fmla="*/ 6 h 30"/>
                <a:gd name="T14" fmla="*/ 10 w 19"/>
                <a:gd name="T15" fmla="*/ 1 h 30"/>
                <a:gd name="T16" fmla="*/ 9 w 19"/>
                <a:gd name="T17" fmla="*/ 1 h 30"/>
                <a:gd name="T18" fmla="*/ 8 w 19"/>
                <a:gd name="T19" fmla="*/ 0 h 30"/>
                <a:gd name="T20" fmla="*/ 6 w 19"/>
                <a:gd name="T21" fmla="*/ 0 h 30"/>
                <a:gd name="T22" fmla="*/ 5 w 19"/>
                <a:gd name="T23" fmla="*/ 1 h 30"/>
                <a:gd name="T24" fmla="*/ 4 w 19"/>
                <a:gd name="T25" fmla="*/ 1 h 30"/>
                <a:gd name="T26" fmla="*/ 1 w 19"/>
                <a:gd name="T27" fmla="*/ 6 h 30"/>
                <a:gd name="T28" fmla="*/ 2 w 19"/>
                <a:gd name="T29" fmla="*/ 11 h 30"/>
                <a:gd name="T30" fmla="*/ 1 w 19"/>
                <a:gd name="T31" fmla="*/ 13 h 30"/>
                <a:gd name="T32" fmla="*/ 0 w 19"/>
                <a:gd name="T33" fmla="*/ 15 h 30"/>
                <a:gd name="T34" fmla="*/ 4 w 19"/>
                <a:gd name="T35" fmla="*/ 28 h 30"/>
                <a:gd name="T36" fmla="*/ 6 w 19"/>
                <a:gd name="T37" fmla="*/ 28 h 30"/>
                <a:gd name="T38" fmla="*/ 8 w 19"/>
                <a:gd name="T39" fmla="*/ 26 h 30"/>
                <a:gd name="T40" fmla="*/ 7 w 19"/>
                <a:gd name="T41" fmla="*/ 25 h 30"/>
                <a:gd name="T42" fmla="*/ 7 w 19"/>
                <a:gd name="T43" fmla="*/ 24 h 30"/>
                <a:gd name="T44" fmla="*/ 8 w 19"/>
                <a:gd name="T45" fmla="*/ 23 h 30"/>
                <a:gd name="T46" fmla="*/ 9 w 19"/>
                <a:gd name="T47" fmla="*/ 24 h 30"/>
                <a:gd name="T48" fmla="*/ 9 w 19"/>
                <a:gd name="T49" fmla="*/ 22 h 30"/>
                <a:gd name="T50" fmla="*/ 10 w 19"/>
                <a:gd name="T51" fmla="*/ 21 h 30"/>
                <a:gd name="T52" fmla="*/ 11 w 19"/>
                <a:gd name="T53" fmla="*/ 22 h 30"/>
                <a:gd name="T54" fmla="*/ 11 w 19"/>
                <a:gd name="T55" fmla="*/ 20 h 30"/>
                <a:gd name="T56" fmla="*/ 11 w 19"/>
                <a:gd name="T57" fmla="*/ 17 h 30"/>
                <a:gd name="T58" fmla="*/ 12 w 19"/>
                <a:gd name="T59" fmla="*/ 18 h 30"/>
                <a:gd name="T60" fmla="*/ 13 w 19"/>
                <a:gd name="T61" fmla="*/ 17 h 30"/>
                <a:gd name="T62" fmla="*/ 14 w 19"/>
                <a:gd name="T63" fmla="*/ 18 h 30"/>
                <a:gd name="T64" fmla="*/ 14 w 19"/>
                <a:gd name="T65" fmla="*/ 17 h 30"/>
                <a:gd name="T66" fmla="*/ 15 w 19"/>
                <a:gd name="T67" fmla="*/ 18 h 30"/>
                <a:gd name="T68" fmla="*/ 16 w 19"/>
                <a:gd name="T69" fmla="*/ 17 h 30"/>
                <a:gd name="T70" fmla="*/ 16 w 19"/>
                <a:gd name="T71" fmla="*/ 16 h 30"/>
                <a:gd name="T72" fmla="*/ 16 w 19"/>
                <a:gd name="T73" fmla="*/ 16 h 30"/>
                <a:gd name="T74" fmla="*/ 17 w 19"/>
                <a:gd name="T75" fmla="*/ 15 h 30"/>
                <a:gd name="T76" fmla="*/ 19 w 19"/>
                <a:gd name="T77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" h="30">
                  <a:moveTo>
                    <a:pt x="18" y="13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1"/>
                  </a:cubicBezTo>
                  <a:cubicBezTo>
                    <a:pt x="18" y="11"/>
                    <a:pt x="17" y="11"/>
                    <a:pt x="17" y="10"/>
                  </a:cubicBezTo>
                  <a:cubicBezTo>
                    <a:pt x="17" y="10"/>
                    <a:pt x="16" y="10"/>
                    <a:pt x="16" y="10"/>
                  </a:cubicBezTo>
                  <a:cubicBezTo>
                    <a:pt x="16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3" y="10"/>
                    <a:pt x="13" y="9"/>
                  </a:cubicBezTo>
                  <a:cubicBezTo>
                    <a:pt x="13" y="9"/>
                    <a:pt x="12" y="6"/>
                    <a:pt x="12" y="6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9" y="1"/>
                    <a:pt x="9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7"/>
                    <a:pt x="1" y="8"/>
                  </a:cubicBezTo>
                  <a:cubicBezTo>
                    <a:pt x="2" y="10"/>
                    <a:pt x="2" y="10"/>
                    <a:pt x="2" y="11"/>
                  </a:cubicBezTo>
                  <a:cubicBezTo>
                    <a:pt x="1" y="11"/>
                    <a:pt x="1" y="12"/>
                    <a:pt x="2" y="12"/>
                  </a:cubicBezTo>
                  <a:cubicBezTo>
                    <a:pt x="2" y="12"/>
                    <a:pt x="1" y="13"/>
                    <a:pt x="1" y="13"/>
                  </a:cubicBezTo>
                  <a:cubicBezTo>
                    <a:pt x="1" y="13"/>
                    <a:pt x="1" y="13"/>
                    <a:pt x="1" y="14"/>
                  </a:cubicBezTo>
                  <a:cubicBezTo>
                    <a:pt x="1" y="14"/>
                    <a:pt x="1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5" y="30"/>
                    <a:pt x="6" y="29"/>
                  </a:cubicBezTo>
                  <a:cubicBezTo>
                    <a:pt x="6" y="29"/>
                    <a:pt x="6" y="29"/>
                    <a:pt x="6" y="28"/>
                  </a:cubicBezTo>
                  <a:cubicBezTo>
                    <a:pt x="7" y="28"/>
                    <a:pt x="7" y="27"/>
                    <a:pt x="6" y="27"/>
                  </a:cubicBezTo>
                  <a:cubicBezTo>
                    <a:pt x="6" y="27"/>
                    <a:pt x="8" y="27"/>
                    <a:pt x="8" y="26"/>
                  </a:cubicBezTo>
                  <a:cubicBezTo>
                    <a:pt x="8" y="26"/>
                    <a:pt x="7" y="26"/>
                    <a:pt x="7" y="26"/>
                  </a:cubicBezTo>
                  <a:cubicBezTo>
                    <a:pt x="7" y="26"/>
                    <a:pt x="7" y="26"/>
                    <a:pt x="7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4"/>
                    <a:pt x="8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3"/>
                    <a:pt x="9" y="24"/>
                    <a:pt x="9" y="24"/>
                  </a:cubicBezTo>
                  <a:cubicBezTo>
                    <a:pt x="10" y="24"/>
                    <a:pt x="10" y="24"/>
                    <a:pt x="9" y="23"/>
                  </a:cubicBezTo>
                  <a:cubicBezTo>
                    <a:pt x="9" y="23"/>
                    <a:pt x="9" y="23"/>
                    <a:pt x="9" y="22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1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0"/>
                    <a:pt x="11" y="20"/>
                  </a:cubicBezTo>
                  <a:cubicBezTo>
                    <a:pt x="11" y="20"/>
                    <a:pt x="11" y="19"/>
                    <a:pt x="11" y="19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1" y="17"/>
                    <a:pt x="12" y="17"/>
                    <a:pt x="12" y="18"/>
                  </a:cubicBezTo>
                  <a:cubicBezTo>
                    <a:pt x="12" y="18"/>
                    <a:pt x="12" y="19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3" y="17"/>
                    <a:pt x="13" y="17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8"/>
                    <a:pt x="14" y="18"/>
                    <a:pt x="14" y="18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7"/>
                    <a:pt x="15" y="18"/>
                    <a:pt x="15" y="18"/>
                  </a:cubicBezTo>
                  <a:cubicBezTo>
                    <a:pt x="15" y="18"/>
                    <a:pt x="15" y="17"/>
                    <a:pt x="15" y="17"/>
                  </a:cubicBezTo>
                  <a:cubicBezTo>
                    <a:pt x="15" y="17"/>
                    <a:pt x="15" y="16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8" y="15"/>
                    <a:pt x="18" y="15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3"/>
                    <a:pt x="18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2" name="Freeform 412">
              <a:extLst>
                <a:ext uri="{FF2B5EF4-FFF2-40B4-BE49-F238E27FC236}">
                  <a16:creationId xmlns:a16="http://schemas.microsoft.com/office/drawing/2014/main" id="{108AE081-D451-42C1-B96D-0FF5DF3C11C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41527" y="868363"/>
              <a:ext cx="134938" cy="107950"/>
            </a:xfrm>
            <a:custGeom>
              <a:avLst/>
              <a:gdLst>
                <a:gd name="T0" fmla="*/ 37 w 37"/>
                <a:gd name="T1" fmla="*/ 10 h 30"/>
                <a:gd name="T2" fmla="*/ 37 w 37"/>
                <a:gd name="T3" fmla="*/ 5 h 30"/>
                <a:gd name="T4" fmla="*/ 27 w 37"/>
                <a:gd name="T5" fmla="*/ 3 h 30"/>
                <a:gd name="T6" fmla="*/ 4 w 37"/>
                <a:gd name="T7" fmla="*/ 1 h 30"/>
                <a:gd name="T8" fmla="*/ 4 w 37"/>
                <a:gd name="T9" fmla="*/ 0 h 30"/>
                <a:gd name="T10" fmla="*/ 0 w 37"/>
                <a:gd name="T11" fmla="*/ 25 h 30"/>
                <a:gd name="T12" fmla="*/ 35 w 37"/>
                <a:gd name="T13" fmla="*/ 30 h 30"/>
                <a:gd name="T14" fmla="*/ 35 w 37"/>
                <a:gd name="T15" fmla="*/ 30 h 30"/>
                <a:gd name="T16" fmla="*/ 35 w 37"/>
                <a:gd name="T17" fmla="*/ 30 h 30"/>
                <a:gd name="T18" fmla="*/ 35 w 37"/>
                <a:gd name="T19" fmla="*/ 30 h 30"/>
                <a:gd name="T20" fmla="*/ 37 w 37"/>
                <a:gd name="T21" fmla="*/ 10 h 30"/>
                <a:gd name="T22" fmla="*/ 37 w 37"/>
                <a:gd name="T23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0">
                  <a:moveTo>
                    <a:pt x="37" y="10"/>
                  </a:moveTo>
                  <a:cubicBezTo>
                    <a:pt x="37" y="5"/>
                    <a:pt x="37" y="5"/>
                    <a:pt x="37" y="5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6"/>
                    <a:pt x="23" y="29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3" name="Freeform 413">
              <a:extLst>
                <a:ext uri="{FF2B5EF4-FFF2-40B4-BE49-F238E27FC236}">
                  <a16:creationId xmlns:a16="http://schemas.microsoft.com/office/drawing/2014/main" id="{3877425B-6183-48C2-A344-0CE8456DC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36777" y="831851"/>
              <a:ext cx="109538" cy="127000"/>
            </a:xfrm>
            <a:custGeom>
              <a:avLst/>
              <a:gdLst>
                <a:gd name="T0" fmla="*/ 20 w 30"/>
                <a:gd name="T1" fmla="*/ 9 h 35"/>
                <a:gd name="T2" fmla="*/ 21 w 30"/>
                <a:gd name="T3" fmla="*/ 2 h 35"/>
                <a:gd name="T4" fmla="*/ 7 w 30"/>
                <a:gd name="T5" fmla="*/ 0 h 35"/>
                <a:gd name="T6" fmla="*/ 0 w 30"/>
                <a:gd name="T7" fmla="*/ 31 h 35"/>
                <a:gd name="T8" fmla="*/ 26 w 30"/>
                <a:gd name="T9" fmla="*/ 35 h 35"/>
                <a:gd name="T10" fmla="*/ 26 w 30"/>
                <a:gd name="T11" fmla="*/ 35 h 35"/>
                <a:gd name="T12" fmla="*/ 26 w 30"/>
                <a:gd name="T13" fmla="*/ 35 h 35"/>
                <a:gd name="T14" fmla="*/ 30 w 30"/>
                <a:gd name="T15" fmla="*/ 10 h 35"/>
                <a:gd name="T16" fmla="*/ 20 w 30"/>
                <a:gd name="T17" fmla="*/ 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5">
                  <a:moveTo>
                    <a:pt x="20" y="9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30" y="10"/>
                    <a:pt x="30" y="10"/>
                    <a:pt x="30" y="10"/>
                  </a:cubicBezTo>
                  <a:lnTo>
                    <a:pt x="20" y="9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4" name="Freeform 414">
              <a:extLst>
                <a:ext uri="{FF2B5EF4-FFF2-40B4-BE49-F238E27FC236}">
                  <a16:creationId xmlns:a16="http://schemas.microsoft.com/office/drawing/2014/main" id="{AC5B7966-4084-49A2-B459-1A384BDF1F1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44652" y="769938"/>
              <a:ext cx="76200" cy="95250"/>
            </a:xfrm>
            <a:custGeom>
              <a:avLst/>
              <a:gdLst>
                <a:gd name="T0" fmla="*/ 19 w 21"/>
                <a:gd name="T1" fmla="*/ 26 h 26"/>
                <a:gd name="T2" fmla="*/ 20 w 21"/>
                <a:gd name="T3" fmla="*/ 23 h 26"/>
                <a:gd name="T4" fmla="*/ 20 w 21"/>
                <a:gd name="T5" fmla="*/ 21 h 26"/>
                <a:gd name="T6" fmla="*/ 21 w 21"/>
                <a:gd name="T7" fmla="*/ 20 h 26"/>
                <a:gd name="T8" fmla="*/ 21 w 21"/>
                <a:gd name="T9" fmla="*/ 18 h 26"/>
                <a:gd name="T10" fmla="*/ 21 w 21"/>
                <a:gd name="T11" fmla="*/ 16 h 26"/>
                <a:gd name="T12" fmla="*/ 19 w 21"/>
                <a:gd name="T13" fmla="*/ 11 h 26"/>
                <a:gd name="T14" fmla="*/ 17 w 21"/>
                <a:gd name="T15" fmla="*/ 11 h 26"/>
                <a:gd name="T16" fmla="*/ 16 w 21"/>
                <a:gd name="T17" fmla="*/ 12 h 26"/>
                <a:gd name="T18" fmla="*/ 15 w 21"/>
                <a:gd name="T19" fmla="*/ 13 h 26"/>
                <a:gd name="T20" fmla="*/ 14 w 21"/>
                <a:gd name="T21" fmla="*/ 14 h 26"/>
                <a:gd name="T22" fmla="*/ 14 w 21"/>
                <a:gd name="T23" fmla="*/ 11 h 26"/>
                <a:gd name="T24" fmla="*/ 15 w 21"/>
                <a:gd name="T25" fmla="*/ 11 h 26"/>
                <a:gd name="T26" fmla="*/ 16 w 21"/>
                <a:gd name="T27" fmla="*/ 8 h 26"/>
                <a:gd name="T28" fmla="*/ 15 w 21"/>
                <a:gd name="T29" fmla="*/ 5 h 26"/>
                <a:gd name="T30" fmla="*/ 15 w 21"/>
                <a:gd name="T31" fmla="*/ 4 h 26"/>
                <a:gd name="T32" fmla="*/ 15 w 21"/>
                <a:gd name="T33" fmla="*/ 3 h 26"/>
                <a:gd name="T34" fmla="*/ 13 w 21"/>
                <a:gd name="T35" fmla="*/ 2 h 26"/>
                <a:gd name="T36" fmla="*/ 12 w 21"/>
                <a:gd name="T37" fmla="*/ 2 h 26"/>
                <a:gd name="T38" fmla="*/ 10 w 21"/>
                <a:gd name="T39" fmla="*/ 1 h 26"/>
                <a:gd name="T40" fmla="*/ 9 w 21"/>
                <a:gd name="T41" fmla="*/ 0 h 26"/>
                <a:gd name="T42" fmla="*/ 7 w 21"/>
                <a:gd name="T43" fmla="*/ 0 h 26"/>
                <a:gd name="T44" fmla="*/ 7 w 21"/>
                <a:gd name="T45" fmla="*/ 2 h 26"/>
                <a:gd name="T46" fmla="*/ 6 w 21"/>
                <a:gd name="T47" fmla="*/ 5 h 26"/>
                <a:gd name="T48" fmla="*/ 5 w 21"/>
                <a:gd name="T49" fmla="*/ 6 h 26"/>
                <a:gd name="T50" fmla="*/ 5 w 21"/>
                <a:gd name="T51" fmla="*/ 4 h 26"/>
                <a:gd name="T52" fmla="*/ 3 w 21"/>
                <a:gd name="T53" fmla="*/ 6 h 26"/>
                <a:gd name="T54" fmla="*/ 1 w 21"/>
                <a:gd name="T55" fmla="*/ 9 h 26"/>
                <a:gd name="T56" fmla="*/ 1 w 21"/>
                <a:gd name="T57" fmla="*/ 13 h 26"/>
                <a:gd name="T58" fmla="*/ 2 w 21"/>
                <a:gd name="T59" fmla="*/ 16 h 26"/>
                <a:gd name="T60" fmla="*/ 3 w 21"/>
                <a:gd name="T61" fmla="*/ 19 h 26"/>
                <a:gd name="T62" fmla="*/ 2 w 21"/>
                <a:gd name="T63" fmla="*/ 25 h 26"/>
                <a:gd name="T64" fmla="*/ 10 w 21"/>
                <a:gd name="T6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" h="26">
                  <a:moveTo>
                    <a:pt x="11" y="26"/>
                  </a:moveTo>
                  <a:cubicBezTo>
                    <a:pt x="19" y="26"/>
                    <a:pt x="19" y="26"/>
                    <a:pt x="19" y="26"/>
                  </a:cubicBezTo>
                  <a:cubicBezTo>
                    <a:pt x="19" y="25"/>
                    <a:pt x="19" y="25"/>
                    <a:pt x="19" y="24"/>
                  </a:cubicBezTo>
                  <a:cubicBezTo>
                    <a:pt x="19" y="24"/>
                    <a:pt x="20" y="24"/>
                    <a:pt x="20" y="23"/>
                  </a:cubicBezTo>
                  <a:cubicBezTo>
                    <a:pt x="20" y="23"/>
                    <a:pt x="20" y="23"/>
                    <a:pt x="20" y="22"/>
                  </a:cubicBezTo>
                  <a:cubicBezTo>
                    <a:pt x="20" y="22"/>
                    <a:pt x="20" y="21"/>
                    <a:pt x="20" y="21"/>
                  </a:cubicBezTo>
                  <a:cubicBezTo>
                    <a:pt x="20" y="21"/>
                    <a:pt x="20" y="20"/>
                    <a:pt x="20" y="20"/>
                  </a:cubicBezTo>
                  <a:cubicBezTo>
                    <a:pt x="20" y="20"/>
                    <a:pt x="20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9"/>
                    <a:pt x="21" y="18"/>
                  </a:cubicBezTo>
                  <a:cubicBezTo>
                    <a:pt x="21" y="18"/>
                    <a:pt x="21" y="17"/>
                    <a:pt x="21" y="17"/>
                  </a:cubicBezTo>
                  <a:cubicBezTo>
                    <a:pt x="21" y="17"/>
                    <a:pt x="21" y="16"/>
                    <a:pt x="21" y="16"/>
                  </a:cubicBezTo>
                  <a:cubicBezTo>
                    <a:pt x="21" y="16"/>
                    <a:pt x="21" y="15"/>
                    <a:pt x="21" y="14"/>
                  </a:cubicBezTo>
                  <a:cubicBezTo>
                    <a:pt x="20" y="13"/>
                    <a:pt x="20" y="12"/>
                    <a:pt x="19" y="11"/>
                  </a:cubicBezTo>
                  <a:cubicBezTo>
                    <a:pt x="19" y="11"/>
                    <a:pt x="18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4"/>
                    <a:pt x="14" y="14"/>
                  </a:cubicBezTo>
                  <a:cubicBezTo>
                    <a:pt x="14" y="13"/>
                    <a:pt x="13" y="13"/>
                    <a:pt x="13" y="12"/>
                  </a:cubicBezTo>
                  <a:cubicBezTo>
                    <a:pt x="13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0"/>
                    <a:pt x="15" y="10"/>
                  </a:cubicBezTo>
                  <a:cubicBezTo>
                    <a:pt x="15" y="9"/>
                    <a:pt x="16" y="8"/>
                    <a:pt x="16" y="8"/>
                  </a:cubicBezTo>
                  <a:cubicBezTo>
                    <a:pt x="15" y="7"/>
                    <a:pt x="15" y="7"/>
                    <a:pt x="15" y="6"/>
                  </a:cubicBezTo>
                  <a:cubicBezTo>
                    <a:pt x="15" y="6"/>
                    <a:pt x="15" y="5"/>
                    <a:pt x="15" y="5"/>
                  </a:cubicBezTo>
                  <a:cubicBezTo>
                    <a:pt x="14" y="5"/>
                    <a:pt x="14" y="4"/>
                    <a:pt x="15" y="4"/>
                  </a:cubicBezTo>
                  <a:cubicBezTo>
                    <a:pt x="15" y="4"/>
                    <a:pt x="15" y="5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1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8" y="1"/>
                    <a:pt x="7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8" y="2"/>
                    <a:pt x="7" y="3"/>
                  </a:cubicBezTo>
                  <a:cubicBezTo>
                    <a:pt x="7" y="3"/>
                    <a:pt x="6" y="3"/>
                    <a:pt x="6" y="5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6" y="7"/>
                    <a:pt x="5" y="7"/>
                    <a:pt x="5" y="6"/>
                  </a:cubicBezTo>
                  <a:cubicBezTo>
                    <a:pt x="5" y="6"/>
                    <a:pt x="5" y="7"/>
                    <a:pt x="5" y="6"/>
                  </a:cubicBezTo>
                  <a:cubicBezTo>
                    <a:pt x="5" y="6"/>
                    <a:pt x="5" y="4"/>
                    <a:pt x="5" y="4"/>
                  </a:cubicBezTo>
                  <a:cubicBezTo>
                    <a:pt x="5" y="4"/>
                    <a:pt x="5" y="5"/>
                    <a:pt x="4" y="5"/>
                  </a:cubicBezTo>
                  <a:cubicBezTo>
                    <a:pt x="4" y="5"/>
                    <a:pt x="4" y="6"/>
                    <a:pt x="3" y="6"/>
                  </a:cubicBezTo>
                  <a:cubicBezTo>
                    <a:pt x="3" y="6"/>
                    <a:pt x="3" y="7"/>
                    <a:pt x="2" y="7"/>
                  </a:cubicBezTo>
                  <a:cubicBezTo>
                    <a:pt x="2" y="7"/>
                    <a:pt x="1" y="8"/>
                    <a:pt x="1" y="9"/>
                  </a:cubicBezTo>
                  <a:cubicBezTo>
                    <a:pt x="2" y="10"/>
                    <a:pt x="2" y="11"/>
                    <a:pt x="1" y="11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3"/>
                    <a:pt x="1" y="14"/>
                    <a:pt x="1" y="14"/>
                  </a:cubicBezTo>
                  <a:cubicBezTo>
                    <a:pt x="1" y="14"/>
                    <a:pt x="1" y="15"/>
                    <a:pt x="2" y="16"/>
                  </a:cubicBezTo>
                  <a:cubicBezTo>
                    <a:pt x="2" y="16"/>
                    <a:pt x="3" y="17"/>
                    <a:pt x="3" y="17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3" y="20"/>
                    <a:pt x="3" y="21"/>
                    <a:pt x="3" y="22"/>
                  </a:cubicBezTo>
                  <a:cubicBezTo>
                    <a:pt x="3" y="23"/>
                    <a:pt x="3" y="24"/>
                    <a:pt x="2" y="25"/>
                  </a:cubicBezTo>
                  <a:cubicBezTo>
                    <a:pt x="1" y="26"/>
                    <a:pt x="1" y="26"/>
                    <a:pt x="0" y="26"/>
                  </a:cubicBezTo>
                  <a:cubicBezTo>
                    <a:pt x="10" y="26"/>
                    <a:pt x="10" y="26"/>
                    <a:pt x="10" y="26"/>
                  </a:cubicBezTo>
                  <a:lnTo>
                    <a:pt x="11" y="26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" name="Freeform 415">
              <a:extLst>
                <a:ext uri="{FF2B5EF4-FFF2-40B4-BE49-F238E27FC236}">
                  <a16:creationId xmlns:a16="http://schemas.microsoft.com/office/drawing/2014/main" id="{25F45273-1F51-4D0F-966E-B25D18F02B8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33614" y="803276"/>
              <a:ext cx="122238" cy="184150"/>
            </a:xfrm>
            <a:custGeom>
              <a:avLst/>
              <a:gdLst>
                <a:gd name="T0" fmla="*/ 21 w 34"/>
                <a:gd name="T1" fmla="*/ 4 h 51"/>
                <a:gd name="T2" fmla="*/ 6 w 34"/>
                <a:gd name="T3" fmla="*/ 0 h 51"/>
                <a:gd name="T4" fmla="*/ 1 w 34"/>
                <a:gd name="T5" fmla="*/ 16 h 51"/>
                <a:gd name="T6" fmla="*/ 2 w 34"/>
                <a:gd name="T7" fmla="*/ 17 h 51"/>
                <a:gd name="T8" fmla="*/ 1 w 34"/>
                <a:gd name="T9" fmla="*/ 18 h 51"/>
                <a:gd name="T10" fmla="*/ 1 w 34"/>
                <a:gd name="T11" fmla="*/ 19 h 51"/>
                <a:gd name="T12" fmla="*/ 21 w 34"/>
                <a:gd name="T13" fmla="*/ 50 h 51"/>
                <a:gd name="T14" fmla="*/ 22 w 34"/>
                <a:gd name="T15" fmla="*/ 50 h 51"/>
                <a:gd name="T16" fmla="*/ 21 w 34"/>
                <a:gd name="T17" fmla="*/ 47 h 51"/>
                <a:gd name="T18" fmla="*/ 22 w 34"/>
                <a:gd name="T19" fmla="*/ 46 h 51"/>
                <a:gd name="T20" fmla="*/ 22 w 34"/>
                <a:gd name="T21" fmla="*/ 44 h 51"/>
                <a:gd name="T22" fmla="*/ 24 w 34"/>
                <a:gd name="T23" fmla="*/ 43 h 51"/>
                <a:gd name="T24" fmla="*/ 25 w 34"/>
                <a:gd name="T25" fmla="*/ 43 h 51"/>
                <a:gd name="T26" fmla="*/ 26 w 34"/>
                <a:gd name="T27" fmla="*/ 44 h 51"/>
                <a:gd name="T28" fmla="*/ 27 w 34"/>
                <a:gd name="T29" fmla="*/ 39 h 51"/>
                <a:gd name="T30" fmla="*/ 34 w 34"/>
                <a:gd name="T31" fmla="*/ 8 h 51"/>
                <a:gd name="T32" fmla="*/ 21 w 34"/>
                <a:gd name="T33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51">
                  <a:moveTo>
                    <a:pt x="21" y="4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7"/>
                    <a:pt x="2" y="17"/>
                  </a:cubicBezTo>
                  <a:cubicBezTo>
                    <a:pt x="2" y="17"/>
                    <a:pt x="1" y="18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21" y="50"/>
                    <a:pt x="21" y="50"/>
                  </a:cubicBezTo>
                  <a:cubicBezTo>
                    <a:pt x="21" y="50"/>
                    <a:pt x="22" y="51"/>
                    <a:pt x="22" y="50"/>
                  </a:cubicBezTo>
                  <a:cubicBezTo>
                    <a:pt x="22" y="49"/>
                    <a:pt x="22" y="48"/>
                    <a:pt x="21" y="47"/>
                  </a:cubicBezTo>
                  <a:cubicBezTo>
                    <a:pt x="21" y="47"/>
                    <a:pt x="21" y="46"/>
                    <a:pt x="22" y="46"/>
                  </a:cubicBezTo>
                  <a:cubicBezTo>
                    <a:pt x="22" y="45"/>
                    <a:pt x="22" y="45"/>
                    <a:pt x="22" y="44"/>
                  </a:cubicBezTo>
                  <a:cubicBezTo>
                    <a:pt x="22" y="44"/>
                    <a:pt x="22" y="43"/>
                    <a:pt x="24" y="4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4"/>
                    <a:pt x="26" y="44"/>
                    <a:pt x="26" y="44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34" y="8"/>
                    <a:pt x="34" y="8"/>
                    <a:pt x="34" y="8"/>
                  </a:cubicBezTo>
                  <a:lnTo>
                    <a:pt x="21" y="4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" name="Freeform 416">
              <a:extLst>
                <a:ext uri="{FF2B5EF4-FFF2-40B4-BE49-F238E27FC236}">
                  <a16:creationId xmlns:a16="http://schemas.microsoft.com/office/drawing/2014/main" id="{0D87D15C-658C-4003-B087-3F145FDD9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14527" y="904876"/>
              <a:ext cx="138113" cy="76200"/>
            </a:xfrm>
            <a:custGeom>
              <a:avLst/>
              <a:gdLst>
                <a:gd name="T0" fmla="*/ 36 w 38"/>
                <a:gd name="T1" fmla="*/ 6 h 21"/>
                <a:gd name="T2" fmla="*/ 37 w 38"/>
                <a:gd name="T3" fmla="*/ 4 h 21"/>
                <a:gd name="T4" fmla="*/ 34 w 38"/>
                <a:gd name="T5" fmla="*/ 2 h 21"/>
                <a:gd name="T6" fmla="*/ 2 w 38"/>
                <a:gd name="T7" fmla="*/ 0 h 21"/>
                <a:gd name="T8" fmla="*/ 0 w 38"/>
                <a:gd name="T9" fmla="*/ 20 h 21"/>
                <a:gd name="T10" fmla="*/ 38 w 38"/>
                <a:gd name="T11" fmla="*/ 21 h 21"/>
                <a:gd name="T12" fmla="*/ 37 w 38"/>
                <a:gd name="T13" fmla="*/ 8 h 21"/>
                <a:gd name="T14" fmla="*/ 36 w 38"/>
                <a:gd name="T15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21">
                  <a:moveTo>
                    <a:pt x="36" y="6"/>
                  </a:moveTo>
                  <a:cubicBezTo>
                    <a:pt x="36" y="4"/>
                    <a:pt x="37" y="5"/>
                    <a:pt x="37" y="4"/>
                  </a:cubicBezTo>
                  <a:cubicBezTo>
                    <a:pt x="37" y="3"/>
                    <a:pt x="34" y="2"/>
                    <a:pt x="34" y="2"/>
                  </a:cubicBezTo>
                  <a:cubicBezTo>
                    <a:pt x="26" y="2"/>
                    <a:pt x="2" y="0"/>
                    <a:pt x="2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6" y="7"/>
                    <a:pt x="36" y="6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7" name="Freeform 417">
              <a:extLst>
                <a:ext uri="{FF2B5EF4-FFF2-40B4-BE49-F238E27FC236}">
                  <a16:creationId xmlns:a16="http://schemas.microsoft.com/office/drawing/2014/main" id="{D3AD738B-9144-4EB7-A600-62D62A9CCB5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52" y="774701"/>
              <a:ext cx="131763" cy="104775"/>
            </a:xfrm>
            <a:custGeom>
              <a:avLst/>
              <a:gdLst>
                <a:gd name="T0" fmla="*/ 36 w 36"/>
                <a:gd name="T1" fmla="*/ 4 h 29"/>
                <a:gd name="T2" fmla="*/ 5 w 36"/>
                <a:gd name="T3" fmla="*/ 0 h 29"/>
                <a:gd name="T4" fmla="*/ 5 w 36"/>
                <a:gd name="T5" fmla="*/ 3 h 29"/>
                <a:gd name="T6" fmla="*/ 5 w 36"/>
                <a:gd name="T7" fmla="*/ 3 h 29"/>
                <a:gd name="T8" fmla="*/ 1 w 36"/>
                <a:gd name="T9" fmla="*/ 18 h 29"/>
                <a:gd name="T10" fmla="*/ 0 w 36"/>
                <a:gd name="T11" fmla="*/ 25 h 29"/>
                <a:gd name="T12" fmla="*/ 10 w 36"/>
                <a:gd name="T13" fmla="*/ 26 h 29"/>
                <a:gd name="T14" fmla="*/ 10 w 36"/>
                <a:gd name="T15" fmla="*/ 26 h 29"/>
                <a:gd name="T16" fmla="*/ 10 w 36"/>
                <a:gd name="T17" fmla="*/ 26 h 29"/>
                <a:gd name="T18" fmla="*/ 10 w 36"/>
                <a:gd name="T19" fmla="*/ 27 h 29"/>
                <a:gd name="T20" fmla="*/ 33 w 36"/>
                <a:gd name="T21" fmla="*/ 29 h 29"/>
                <a:gd name="T22" fmla="*/ 33 w 36"/>
                <a:gd name="T23" fmla="*/ 29 h 29"/>
                <a:gd name="T24" fmla="*/ 35 w 36"/>
                <a:gd name="T25" fmla="*/ 17 h 29"/>
                <a:gd name="T26" fmla="*/ 36 w 36"/>
                <a:gd name="T27" fmla="*/ 4 h 29"/>
                <a:gd name="T28" fmla="*/ 36 w 36"/>
                <a:gd name="T29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29">
                  <a:moveTo>
                    <a:pt x="36" y="4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8"/>
                    <a:pt x="35" y="17"/>
                    <a:pt x="35" y="17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5"/>
                    <a:pt x="36" y="4"/>
                    <a:pt x="3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8" name="Freeform 418">
              <a:extLst>
                <a:ext uri="{FF2B5EF4-FFF2-40B4-BE49-F238E27FC236}">
                  <a16:creationId xmlns:a16="http://schemas.microsoft.com/office/drawing/2014/main" id="{19322209-FDB4-4CBC-9352-13D7F9605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52" y="774701"/>
              <a:ext cx="131763" cy="104775"/>
            </a:xfrm>
            <a:custGeom>
              <a:avLst/>
              <a:gdLst>
                <a:gd name="T0" fmla="*/ 36 w 36"/>
                <a:gd name="T1" fmla="*/ 4 h 29"/>
                <a:gd name="T2" fmla="*/ 5 w 36"/>
                <a:gd name="T3" fmla="*/ 0 h 29"/>
                <a:gd name="T4" fmla="*/ 5 w 36"/>
                <a:gd name="T5" fmla="*/ 3 h 29"/>
                <a:gd name="T6" fmla="*/ 5 w 36"/>
                <a:gd name="T7" fmla="*/ 3 h 29"/>
                <a:gd name="T8" fmla="*/ 1 w 36"/>
                <a:gd name="T9" fmla="*/ 18 h 29"/>
                <a:gd name="T10" fmla="*/ 0 w 36"/>
                <a:gd name="T11" fmla="*/ 25 h 29"/>
                <a:gd name="T12" fmla="*/ 10 w 36"/>
                <a:gd name="T13" fmla="*/ 26 h 29"/>
                <a:gd name="T14" fmla="*/ 10 w 36"/>
                <a:gd name="T15" fmla="*/ 26 h 29"/>
                <a:gd name="T16" fmla="*/ 10 w 36"/>
                <a:gd name="T17" fmla="*/ 26 h 29"/>
                <a:gd name="T18" fmla="*/ 10 w 36"/>
                <a:gd name="T19" fmla="*/ 27 h 29"/>
                <a:gd name="T20" fmla="*/ 33 w 36"/>
                <a:gd name="T21" fmla="*/ 29 h 29"/>
                <a:gd name="T22" fmla="*/ 33 w 36"/>
                <a:gd name="T23" fmla="*/ 29 h 29"/>
                <a:gd name="T24" fmla="*/ 35 w 36"/>
                <a:gd name="T25" fmla="*/ 17 h 29"/>
                <a:gd name="T26" fmla="*/ 36 w 36"/>
                <a:gd name="T27" fmla="*/ 4 h 29"/>
                <a:gd name="T28" fmla="*/ 36 w 36"/>
                <a:gd name="T29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29">
                  <a:moveTo>
                    <a:pt x="36" y="4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8"/>
                    <a:pt x="35" y="17"/>
                    <a:pt x="35" y="17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5"/>
                    <a:pt x="36" y="4"/>
                    <a:pt x="36" y="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9" name="Freeform 419">
              <a:extLst>
                <a:ext uri="{FF2B5EF4-FFF2-40B4-BE49-F238E27FC236}">
                  <a16:creationId xmlns:a16="http://schemas.microsoft.com/office/drawing/2014/main" id="{17BFC556-E79C-4B20-8AB0-0859CBA1D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93877" y="896938"/>
              <a:ext cx="120650" cy="101600"/>
            </a:xfrm>
            <a:custGeom>
              <a:avLst/>
              <a:gdLst>
                <a:gd name="T0" fmla="*/ 0 w 33"/>
                <a:gd name="T1" fmla="*/ 2 h 28"/>
                <a:gd name="T2" fmla="*/ 1 w 33"/>
                <a:gd name="T3" fmla="*/ 3 h 28"/>
                <a:gd name="T4" fmla="*/ 1 w 33"/>
                <a:gd name="T5" fmla="*/ 4 h 28"/>
                <a:gd name="T6" fmla="*/ 4 w 33"/>
                <a:gd name="T7" fmla="*/ 6 h 28"/>
                <a:gd name="T8" fmla="*/ 3 w 33"/>
                <a:gd name="T9" fmla="*/ 8 h 28"/>
                <a:gd name="T10" fmla="*/ 4 w 33"/>
                <a:gd name="T11" fmla="*/ 10 h 28"/>
                <a:gd name="T12" fmla="*/ 5 w 33"/>
                <a:gd name="T13" fmla="*/ 23 h 28"/>
                <a:gd name="T14" fmla="*/ 5 w 33"/>
                <a:gd name="T15" fmla="*/ 27 h 28"/>
                <a:gd name="T16" fmla="*/ 28 w 33"/>
                <a:gd name="T17" fmla="*/ 26 h 28"/>
                <a:gd name="T18" fmla="*/ 28 w 33"/>
                <a:gd name="T19" fmla="*/ 26 h 28"/>
                <a:gd name="T20" fmla="*/ 28 w 33"/>
                <a:gd name="T21" fmla="*/ 27 h 28"/>
                <a:gd name="T22" fmla="*/ 28 w 33"/>
                <a:gd name="T23" fmla="*/ 28 h 28"/>
                <a:gd name="T24" fmla="*/ 30 w 33"/>
                <a:gd name="T25" fmla="*/ 28 h 28"/>
                <a:gd name="T26" fmla="*/ 31 w 33"/>
                <a:gd name="T27" fmla="*/ 27 h 28"/>
                <a:gd name="T28" fmla="*/ 31 w 33"/>
                <a:gd name="T29" fmla="*/ 26 h 28"/>
                <a:gd name="T30" fmla="*/ 31 w 33"/>
                <a:gd name="T31" fmla="*/ 26 h 28"/>
                <a:gd name="T32" fmla="*/ 31 w 33"/>
                <a:gd name="T33" fmla="*/ 25 h 28"/>
                <a:gd name="T34" fmla="*/ 32 w 33"/>
                <a:gd name="T35" fmla="*/ 25 h 28"/>
                <a:gd name="T36" fmla="*/ 33 w 33"/>
                <a:gd name="T37" fmla="*/ 23 h 28"/>
                <a:gd name="T38" fmla="*/ 31 w 33"/>
                <a:gd name="T39" fmla="*/ 21 h 28"/>
                <a:gd name="T40" fmla="*/ 31 w 33"/>
                <a:gd name="T41" fmla="*/ 19 h 28"/>
                <a:gd name="T42" fmla="*/ 30 w 33"/>
                <a:gd name="T43" fmla="*/ 18 h 28"/>
                <a:gd name="T44" fmla="*/ 29 w 33"/>
                <a:gd name="T45" fmla="*/ 17 h 28"/>
                <a:gd name="T46" fmla="*/ 27 w 33"/>
                <a:gd name="T47" fmla="*/ 15 h 28"/>
                <a:gd name="T48" fmla="*/ 27 w 33"/>
                <a:gd name="T49" fmla="*/ 14 h 28"/>
                <a:gd name="T50" fmla="*/ 27 w 33"/>
                <a:gd name="T51" fmla="*/ 12 h 28"/>
                <a:gd name="T52" fmla="*/ 26 w 33"/>
                <a:gd name="T53" fmla="*/ 11 h 28"/>
                <a:gd name="T54" fmla="*/ 24 w 33"/>
                <a:gd name="T55" fmla="*/ 10 h 28"/>
                <a:gd name="T56" fmla="*/ 24 w 33"/>
                <a:gd name="T57" fmla="*/ 9 h 28"/>
                <a:gd name="T58" fmla="*/ 23 w 33"/>
                <a:gd name="T59" fmla="*/ 8 h 28"/>
                <a:gd name="T60" fmla="*/ 22 w 33"/>
                <a:gd name="T61" fmla="*/ 7 h 28"/>
                <a:gd name="T62" fmla="*/ 21 w 33"/>
                <a:gd name="T63" fmla="*/ 6 h 28"/>
                <a:gd name="T64" fmla="*/ 21 w 33"/>
                <a:gd name="T65" fmla="*/ 4 h 28"/>
                <a:gd name="T66" fmla="*/ 20 w 33"/>
                <a:gd name="T67" fmla="*/ 2 h 28"/>
                <a:gd name="T68" fmla="*/ 20 w 33"/>
                <a:gd name="T69" fmla="*/ 2 h 28"/>
                <a:gd name="T70" fmla="*/ 19 w 33"/>
                <a:gd name="T71" fmla="*/ 1 h 28"/>
                <a:gd name="T72" fmla="*/ 19 w 33"/>
                <a:gd name="T73" fmla="*/ 1 h 28"/>
                <a:gd name="T74" fmla="*/ 18 w 33"/>
                <a:gd name="T75" fmla="*/ 1 h 28"/>
                <a:gd name="T76" fmla="*/ 0 w 33"/>
                <a:gd name="T77" fmla="*/ 1 h 28"/>
                <a:gd name="T78" fmla="*/ 0 w 33"/>
                <a:gd name="T79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" h="28">
                  <a:moveTo>
                    <a:pt x="0" y="2"/>
                  </a:moveTo>
                  <a:cubicBezTo>
                    <a:pt x="0" y="2"/>
                    <a:pt x="0" y="2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4" y="5"/>
                    <a:pt x="4" y="6"/>
                  </a:cubicBezTo>
                  <a:cubicBezTo>
                    <a:pt x="4" y="7"/>
                    <a:pt x="3" y="6"/>
                    <a:pt x="3" y="8"/>
                  </a:cubicBezTo>
                  <a:cubicBezTo>
                    <a:pt x="3" y="9"/>
                    <a:pt x="4" y="10"/>
                    <a:pt x="4" y="10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9" y="28"/>
                    <a:pt x="30" y="28"/>
                    <a:pt x="30" y="28"/>
                  </a:cubicBezTo>
                  <a:cubicBezTo>
                    <a:pt x="30" y="28"/>
                    <a:pt x="31" y="28"/>
                    <a:pt x="31" y="27"/>
                  </a:cubicBezTo>
                  <a:cubicBezTo>
                    <a:pt x="31" y="27"/>
                    <a:pt x="31" y="26"/>
                    <a:pt x="31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3"/>
                    <a:pt x="33" y="23"/>
                  </a:cubicBezTo>
                  <a:cubicBezTo>
                    <a:pt x="32" y="23"/>
                    <a:pt x="31" y="22"/>
                    <a:pt x="31" y="21"/>
                  </a:cubicBezTo>
                  <a:cubicBezTo>
                    <a:pt x="31" y="20"/>
                    <a:pt x="31" y="19"/>
                    <a:pt x="31" y="19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29" y="18"/>
                    <a:pt x="29" y="17"/>
                    <a:pt x="29" y="17"/>
                  </a:cubicBezTo>
                  <a:cubicBezTo>
                    <a:pt x="29" y="17"/>
                    <a:pt x="27" y="15"/>
                    <a:pt x="27" y="15"/>
                  </a:cubicBezTo>
                  <a:cubicBezTo>
                    <a:pt x="26" y="14"/>
                    <a:pt x="27" y="14"/>
                    <a:pt x="27" y="14"/>
                  </a:cubicBezTo>
                  <a:cubicBezTo>
                    <a:pt x="27" y="14"/>
                    <a:pt x="27" y="13"/>
                    <a:pt x="27" y="12"/>
                  </a:cubicBezTo>
                  <a:cubicBezTo>
                    <a:pt x="27" y="11"/>
                    <a:pt x="26" y="11"/>
                    <a:pt x="26" y="11"/>
                  </a:cubicBezTo>
                  <a:cubicBezTo>
                    <a:pt x="25" y="11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2" y="7"/>
                    <a:pt x="22" y="7"/>
                  </a:cubicBezTo>
                  <a:cubicBezTo>
                    <a:pt x="22" y="7"/>
                    <a:pt x="21" y="7"/>
                    <a:pt x="21" y="6"/>
                  </a:cubicBezTo>
                  <a:cubicBezTo>
                    <a:pt x="20" y="6"/>
                    <a:pt x="21" y="5"/>
                    <a:pt x="21" y="4"/>
                  </a:cubicBezTo>
                  <a:cubicBezTo>
                    <a:pt x="21" y="4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8" y="1"/>
                    <a:pt x="18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0" y="1"/>
                    <a:pt x="0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0" name="Freeform 420">
              <a:extLst>
                <a:ext uri="{FF2B5EF4-FFF2-40B4-BE49-F238E27FC236}">
                  <a16:creationId xmlns:a16="http://schemas.microsoft.com/office/drawing/2014/main" id="{D2A10DAD-03A0-42DC-BA2B-AAFBBFEBF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43102" y="835026"/>
              <a:ext cx="152400" cy="76200"/>
            </a:xfrm>
            <a:custGeom>
              <a:avLst/>
              <a:gdLst>
                <a:gd name="T0" fmla="*/ 0 w 42"/>
                <a:gd name="T1" fmla="*/ 12 h 21"/>
                <a:gd name="T2" fmla="*/ 0 w 42"/>
                <a:gd name="T3" fmla="*/ 12 h 21"/>
                <a:gd name="T4" fmla="*/ 10 w 42"/>
                <a:gd name="T5" fmla="*/ 14 h 21"/>
                <a:gd name="T6" fmla="*/ 10 w 42"/>
                <a:gd name="T7" fmla="*/ 19 h 21"/>
                <a:gd name="T8" fmla="*/ 10 w 42"/>
                <a:gd name="T9" fmla="*/ 19 h 21"/>
                <a:gd name="T10" fmla="*/ 10 w 42"/>
                <a:gd name="T11" fmla="*/ 19 h 21"/>
                <a:gd name="T12" fmla="*/ 10 w 42"/>
                <a:gd name="T13" fmla="*/ 19 h 21"/>
                <a:gd name="T14" fmla="*/ 42 w 42"/>
                <a:gd name="T15" fmla="*/ 21 h 21"/>
                <a:gd name="T16" fmla="*/ 42 w 42"/>
                <a:gd name="T17" fmla="*/ 20 h 21"/>
                <a:gd name="T18" fmla="*/ 41 w 42"/>
                <a:gd name="T19" fmla="*/ 19 h 21"/>
                <a:gd name="T20" fmla="*/ 41 w 42"/>
                <a:gd name="T21" fmla="*/ 18 h 21"/>
                <a:gd name="T22" fmla="*/ 41 w 42"/>
                <a:gd name="T23" fmla="*/ 18 h 21"/>
                <a:gd name="T24" fmla="*/ 41 w 42"/>
                <a:gd name="T25" fmla="*/ 18 h 21"/>
                <a:gd name="T26" fmla="*/ 41 w 42"/>
                <a:gd name="T27" fmla="*/ 18 h 21"/>
                <a:gd name="T28" fmla="*/ 40 w 42"/>
                <a:gd name="T29" fmla="*/ 15 h 21"/>
                <a:gd name="T30" fmla="*/ 40 w 42"/>
                <a:gd name="T31" fmla="*/ 12 h 21"/>
                <a:gd name="T32" fmla="*/ 39 w 42"/>
                <a:gd name="T33" fmla="*/ 10 h 21"/>
                <a:gd name="T34" fmla="*/ 38 w 42"/>
                <a:gd name="T35" fmla="*/ 9 h 21"/>
                <a:gd name="T36" fmla="*/ 38 w 42"/>
                <a:gd name="T37" fmla="*/ 8 h 21"/>
                <a:gd name="T38" fmla="*/ 37 w 42"/>
                <a:gd name="T39" fmla="*/ 6 h 21"/>
                <a:gd name="T40" fmla="*/ 37 w 42"/>
                <a:gd name="T41" fmla="*/ 5 h 21"/>
                <a:gd name="T42" fmla="*/ 34 w 42"/>
                <a:gd name="T43" fmla="*/ 4 h 21"/>
                <a:gd name="T44" fmla="*/ 33 w 42"/>
                <a:gd name="T45" fmla="*/ 4 h 21"/>
                <a:gd name="T46" fmla="*/ 31 w 42"/>
                <a:gd name="T47" fmla="*/ 4 h 21"/>
                <a:gd name="T48" fmla="*/ 29 w 42"/>
                <a:gd name="T49" fmla="*/ 4 h 21"/>
                <a:gd name="T50" fmla="*/ 27 w 42"/>
                <a:gd name="T51" fmla="*/ 3 h 21"/>
                <a:gd name="T52" fmla="*/ 25 w 42"/>
                <a:gd name="T53" fmla="*/ 3 h 21"/>
                <a:gd name="T54" fmla="*/ 24 w 42"/>
                <a:gd name="T55" fmla="*/ 2 h 21"/>
                <a:gd name="T56" fmla="*/ 23 w 42"/>
                <a:gd name="T57" fmla="*/ 2 h 21"/>
                <a:gd name="T58" fmla="*/ 21 w 42"/>
                <a:gd name="T59" fmla="*/ 2 h 21"/>
                <a:gd name="T60" fmla="*/ 2 w 42"/>
                <a:gd name="T61" fmla="*/ 0 h 21"/>
                <a:gd name="T62" fmla="*/ 0 w 42"/>
                <a:gd name="T6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" h="21"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34" y="21"/>
                    <a:pt x="42" y="21"/>
                  </a:cubicBezTo>
                  <a:cubicBezTo>
                    <a:pt x="42" y="21"/>
                    <a:pt x="42" y="20"/>
                    <a:pt x="42" y="20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8"/>
                    <a:pt x="42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7"/>
                    <a:pt x="40" y="17"/>
                    <a:pt x="40" y="15"/>
                  </a:cubicBezTo>
                  <a:cubicBezTo>
                    <a:pt x="40" y="14"/>
                    <a:pt x="40" y="13"/>
                    <a:pt x="40" y="12"/>
                  </a:cubicBezTo>
                  <a:cubicBezTo>
                    <a:pt x="39" y="12"/>
                    <a:pt x="39" y="10"/>
                    <a:pt x="39" y="10"/>
                  </a:cubicBezTo>
                  <a:cubicBezTo>
                    <a:pt x="39" y="10"/>
                    <a:pt x="39" y="9"/>
                    <a:pt x="38" y="9"/>
                  </a:cubicBezTo>
                  <a:cubicBezTo>
                    <a:pt x="38" y="9"/>
                    <a:pt x="38" y="9"/>
                    <a:pt x="38" y="8"/>
                  </a:cubicBezTo>
                  <a:cubicBezTo>
                    <a:pt x="38" y="7"/>
                    <a:pt x="37" y="6"/>
                    <a:pt x="37" y="6"/>
                  </a:cubicBezTo>
                  <a:cubicBezTo>
                    <a:pt x="37" y="6"/>
                    <a:pt x="38" y="6"/>
                    <a:pt x="37" y="5"/>
                  </a:cubicBezTo>
                  <a:cubicBezTo>
                    <a:pt x="37" y="5"/>
                    <a:pt x="34" y="4"/>
                    <a:pt x="34" y="4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2" y="3"/>
                    <a:pt x="31" y="4"/>
                  </a:cubicBezTo>
                  <a:cubicBezTo>
                    <a:pt x="30" y="4"/>
                    <a:pt x="29" y="5"/>
                    <a:pt x="29" y="4"/>
                  </a:cubicBezTo>
                  <a:cubicBezTo>
                    <a:pt x="28" y="4"/>
                    <a:pt x="27" y="3"/>
                    <a:pt x="27" y="3"/>
                  </a:cubicBezTo>
                  <a:cubicBezTo>
                    <a:pt x="27" y="3"/>
                    <a:pt x="26" y="3"/>
                    <a:pt x="25" y="3"/>
                  </a:cubicBezTo>
                  <a:cubicBezTo>
                    <a:pt x="25" y="3"/>
                    <a:pt x="24" y="3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11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1" name="Freeform 421">
              <a:extLst>
                <a:ext uri="{FF2B5EF4-FFF2-40B4-BE49-F238E27FC236}">
                  <a16:creationId xmlns:a16="http://schemas.microsoft.com/office/drawing/2014/main" id="{403D1282-5625-430E-93D6-06BE20C1B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43102" y="835026"/>
              <a:ext cx="152400" cy="76200"/>
            </a:xfrm>
            <a:custGeom>
              <a:avLst/>
              <a:gdLst>
                <a:gd name="T0" fmla="*/ 0 w 42"/>
                <a:gd name="T1" fmla="*/ 12 h 21"/>
                <a:gd name="T2" fmla="*/ 0 w 42"/>
                <a:gd name="T3" fmla="*/ 12 h 21"/>
                <a:gd name="T4" fmla="*/ 10 w 42"/>
                <a:gd name="T5" fmla="*/ 14 h 21"/>
                <a:gd name="T6" fmla="*/ 10 w 42"/>
                <a:gd name="T7" fmla="*/ 19 h 21"/>
                <a:gd name="T8" fmla="*/ 10 w 42"/>
                <a:gd name="T9" fmla="*/ 19 h 21"/>
                <a:gd name="T10" fmla="*/ 10 w 42"/>
                <a:gd name="T11" fmla="*/ 19 h 21"/>
                <a:gd name="T12" fmla="*/ 10 w 42"/>
                <a:gd name="T13" fmla="*/ 19 h 21"/>
                <a:gd name="T14" fmla="*/ 42 w 42"/>
                <a:gd name="T15" fmla="*/ 21 h 21"/>
                <a:gd name="T16" fmla="*/ 42 w 42"/>
                <a:gd name="T17" fmla="*/ 20 h 21"/>
                <a:gd name="T18" fmla="*/ 41 w 42"/>
                <a:gd name="T19" fmla="*/ 19 h 21"/>
                <a:gd name="T20" fmla="*/ 41 w 42"/>
                <a:gd name="T21" fmla="*/ 18 h 21"/>
                <a:gd name="T22" fmla="*/ 41 w 42"/>
                <a:gd name="T23" fmla="*/ 18 h 21"/>
                <a:gd name="T24" fmla="*/ 41 w 42"/>
                <a:gd name="T25" fmla="*/ 18 h 21"/>
                <a:gd name="T26" fmla="*/ 41 w 42"/>
                <a:gd name="T27" fmla="*/ 18 h 21"/>
                <a:gd name="T28" fmla="*/ 40 w 42"/>
                <a:gd name="T29" fmla="*/ 15 h 21"/>
                <a:gd name="T30" fmla="*/ 40 w 42"/>
                <a:gd name="T31" fmla="*/ 12 h 21"/>
                <a:gd name="T32" fmla="*/ 39 w 42"/>
                <a:gd name="T33" fmla="*/ 10 h 21"/>
                <a:gd name="T34" fmla="*/ 38 w 42"/>
                <a:gd name="T35" fmla="*/ 9 h 21"/>
                <a:gd name="T36" fmla="*/ 38 w 42"/>
                <a:gd name="T37" fmla="*/ 8 h 21"/>
                <a:gd name="T38" fmla="*/ 37 w 42"/>
                <a:gd name="T39" fmla="*/ 6 h 21"/>
                <a:gd name="T40" fmla="*/ 37 w 42"/>
                <a:gd name="T41" fmla="*/ 5 h 21"/>
                <a:gd name="T42" fmla="*/ 34 w 42"/>
                <a:gd name="T43" fmla="*/ 4 h 21"/>
                <a:gd name="T44" fmla="*/ 33 w 42"/>
                <a:gd name="T45" fmla="*/ 4 h 21"/>
                <a:gd name="T46" fmla="*/ 31 w 42"/>
                <a:gd name="T47" fmla="*/ 4 h 21"/>
                <a:gd name="T48" fmla="*/ 29 w 42"/>
                <a:gd name="T49" fmla="*/ 4 h 21"/>
                <a:gd name="T50" fmla="*/ 27 w 42"/>
                <a:gd name="T51" fmla="*/ 3 h 21"/>
                <a:gd name="T52" fmla="*/ 25 w 42"/>
                <a:gd name="T53" fmla="*/ 3 h 21"/>
                <a:gd name="T54" fmla="*/ 24 w 42"/>
                <a:gd name="T55" fmla="*/ 2 h 21"/>
                <a:gd name="T56" fmla="*/ 23 w 42"/>
                <a:gd name="T57" fmla="*/ 2 h 21"/>
                <a:gd name="T58" fmla="*/ 21 w 42"/>
                <a:gd name="T59" fmla="*/ 2 h 21"/>
                <a:gd name="T60" fmla="*/ 2 w 42"/>
                <a:gd name="T61" fmla="*/ 0 h 21"/>
                <a:gd name="T62" fmla="*/ 0 w 42"/>
                <a:gd name="T6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" h="21"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34" y="21"/>
                    <a:pt x="42" y="21"/>
                  </a:cubicBezTo>
                  <a:cubicBezTo>
                    <a:pt x="42" y="21"/>
                    <a:pt x="42" y="20"/>
                    <a:pt x="42" y="20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8"/>
                    <a:pt x="42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7"/>
                    <a:pt x="40" y="17"/>
                    <a:pt x="40" y="15"/>
                  </a:cubicBezTo>
                  <a:cubicBezTo>
                    <a:pt x="40" y="14"/>
                    <a:pt x="40" y="13"/>
                    <a:pt x="40" y="12"/>
                  </a:cubicBezTo>
                  <a:cubicBezTo>
                    <a:pt x="39" y="12"/>
                    <a:pt x="39" y="10"/>
                    <a:pt x="39" y="10"/>
                  </a:cubicBezTo>
                  <a:cubicBezTo>
                    <a:pt x="39" y="10"/>
                    <a:pt x="39" y="9"/>
                    <a:pt x="38" y="9"/>
                  </a:cubicBezTo>
                  <a:cubicBezTo>
                    <a:pt x="38" y="9"/>
                    <a:pt x="38" y="9"/>
                    <a:pt x="38" y="8"/>
                  </a:cubicBezTo>
                  <a:cubicBezTo>
                    <a:pt x="38" y="7"/>
                    <a:pt x="37" y="6"/>
                    <a:pt x="37" y="6"/>
                  </a:cubicBezTo>
                  <a:cubicBezTo>
                    <a:pt x="37" y="6"/>
                    <a:pt x="38" y="6"/>
                    <a:pt x="37" y="5"/>
                  </a:cubicBezTo>
                  <a:cubicBezTo>
                    <a:pt x="37" y="5"/>
                    <a:pt x="34" y="4"/>
                    <a:pt x="34" y="4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2" y="3"/>
                    <a:pt x="31" y="4"/>
                  </a:cubicBezTo>
                  <a:cubicBezTo>
                    <a:pt x="30" y="4"/>
                    <a:pt x="29" y="5"/>
                    <a:pt x="29" y="4"/>
                  </a:cubicBezTo>
                  <a:cubicBezTo>
                    <a:pt x="28" y="4"/>
                    <a:pt x="27" y="3"/>
                    <a:pt x="27" y="3"/>
                  </a:cubicBezTo>
                  <a:cubicBezTo>
                    <a:pt x="27" y="3"/>
                    <a:pt x="26" y="3"/>
                    <a:pt x="25" y="3"/>
                  </a:cubicBezTo>
                  <a:cubicBezTo>
                    <a:pt x="25" y="3"/>
                    <a:pt x="24" y="3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11"/>
                    <a:pt x="0" y="1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2" name="Freeform 422">
              <a:extLst>
                <a:ext uri="{FF2B5EF4-FFF2-40B4-BE49-F238E27FC236}">
                  <a16:creationId xmlns:a16="http://schemas.microsoft.com/office/drawing/2014/main" id="{BEB7163D-D1EB-4B42-ADC7-9610831051E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55764" y="1020763"/>
              <a:ext cx="69850" cy="115888"/>
            </a:xfrm>
            <a:custGeom>
              <a:avLst/>
              <a:gdLst>
                <a:gd name="T0" fmla="*/ 5 w 19"/>
                <a:gd name="T1" fmla="*/ 30 h 32"/>
                <a:gd name="T2" fmla="*/ 6 w 19"/>
                <a:gd name="T3" fmla="*/ 30 h 32"/>
                <a:gd name="T4" fmla="*/ 6 w 19"/>
                <a:gd name="T5" fmla="*/ 29 h 32"/>
                <a:gd name="T6" fmla="*/ 5 w 19"/>
                <a:gd name="T7" fmla="*/ 26 h 32"/>
                <a:gd name="T8" fmla="*/ 19 w 19"/>
                <a:gd name="T9" fmla="*/ 26 h 32"/>
                <a:gd name="T10" fmla="*/ 18 w 19"/>
                <a:gd name="T11" fmla="*/ 22 h 32"/>
                <a:gd name="T12" fmla="*/ 19 w 19"/>
                <a:gd name="T13" fmla="*/ 18 h 32"/>
                <a:gd name="T14" fmla="*/ 19 w 19"/>
                <a:gd name="T15" fmla="*/ 16 h 32"/>
                <a:gd name="T16" fmla="*/ 17 w 19"/>
                <a:gd name="T17" fmla="*/ 13 h 32"/>
                <a:gd name="T18" fmla="*/ 14 w 19"/>
                <a:gd name="T19" fmla="*/ 0 h 32"/>
                <a:gd name="T20" fmla="*/ 0 w 19"/>
                <a:gd name="T21" fmla="*/ 1 h 32"/>
                <a:gd name="T22" fmla="*/ 1 w 19"/>
                <a:gd name="T23" fmla="*/ 2 h 32"/>
                <a:gd name="T24" fmla="*/ 0 w 19"/>
                <a:gd name="T25" fmla="*/ 22 h 32"/>
                <a:gd name="T26" fmla="*/ 1 w 19"/>
                <a:gd name="T27" fmla="*/ 31 h 32"/>
                <a:gd name="T28" fmla="*/ 2 w 19"/>
                <a:gd name="T29" fmla="*/ 31 h 32"/>
                <a:gd name="T30" fmla="*/ 2 w 19"/>
                <a:gd name="T31" fmla="*/ 31 h 32"/>
                <a:gd name="T32" fmla="*/ 3 w 19"/>
                <a:gd name="T33" fmla="*/ 31 h 32"/>
                <a:gd name="T34" fmla="*/ 3 w 19"/>
                <a:gd name="T35" fmla="*/ 30 h 32"/>
                <a:gd name="T36" fmla="*/ 2 w 19"/>
                <a:gd name="T37" fmla="*/ 29 h 32"/>
                <a:gd name="T38" fmla="*/ 3 w 19"/>
                <a:gd name="T39" fmla="*/ 29 h 32"/>
                <a:gd name="T40" fmla="*/ 2 w 19"/>
                <a:gd name="T41" fmla="*/ 28 h 32"/>
                <a:gd name="T42" fmla="*/ 3 w 19"/>
                <a:gd name="T43" fmla="*/ 26 h 32"/>
                <a:gd name="T44" fmla="*/ 3 w 19"/>
                <a:gd name="T45" fmla="*/ 26 h 32"/>
                <a:gd name="T46" fmla="*/ 3 w 19"/>
                <a:gd name="T47" fmla="*/ 27 h 32"/>
                <a:gd name="T48" fmla="*/ 3 w 19"/>
                <a:gd name="T49" fmla="*/ 28 h 32"/>
                <a:gd name="T50" fmla="*/ 3 w 19"/>
                <a:gd name="T51" fmla="*/ 28 h 32"/>
                <a:gd name="T52" fmla="*/ 4 w 19"/>
                <a:gd name="T53" fmla="*/ 30 h 32"/>
                <a:gd name="T54" fmla="*/ 4 w 19"/>
                <a:gd name="T55" fmla="*/ 30 h 32"/>
                <a:gd name="T56" fmla="*/ 4 w 19"/>
                <a:gd name="T57" fmla="*/ 31 h 32"/>
                <a:gd name="T58" fmla="*/ 3 w 19"/>
                <a:gd name="T59" fmla="*/ 32 h 32"/>
                <a:gd name="T60" fmla="*/ 3 w 19"/>
                <a:gd name="T61" fmla="*/ 32 h 32"/>
                <a:gd name="T62" fmla="*/ 4 w 19"/>
                <a:gd name="T63" fmla="*/ 32 h 32"/>
                <a:gd name="T64" fmla="*/ 6 w 19"/>
                <a:gd name="T65" fmla="*/ 31 h 32"/>
                <a:gd name="T66" fmla="*/ 5 w 19"/>
                <a:gd name="T67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" h="32">
                  <a:moveTo>
                    <a:pt x="5" y="30"/>
                  </a:moveTo>
                  <a:cubicBezTo>
                    <a:pt x="5" y="30"/>
                    <a:pt x="6" y="30"/>
                    <a:pt x="6" y="30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8"/>
                    <a:pt x="6" y="27"/>
                    <a:pt x="5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4"/>
                    <a:pt x="18" y="23"/>
                    <a:pt x="18" y="22"/>
                  </a:cubicBezTo>
                  <a:cubicBezTo>
                    <a:pt x="18" y="20"/>
                    <a:pt x="18" y="18"/>
                    <a:pt x="19" y="18"/>
                  </a:cubicBezTo>
                  <a:cubicBezTo>
                    <a:pt x="19" y="17"/>
                    <a:pt x="19" y="16"/>
                    <a:pt x="19" y="16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9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1"/>
                    <a:pt x="1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3" y="31"/>
                    <a:pt x="3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2" y="30"/>
                    <a:pt x="2" y="29"/>
                    <a:pt x="2" y="29"/>
                  </a:cubicBezTo>
                  <a:cubicBezTo>
                    <a:pt x="2" y="29"/>
                    <a:pt x="2" y="29"/>
                    <a:pt x="3" y="29"/>
                  </a:cubicBezTo>
                  <a:cubicBezTo>
                    <a:pt x="3" y="29"/>
                    <a:pt x="3" y="28"/>
                    <a:pt x="2" y="28"/>
                  </a:cubicBezTo>
                  <a:cubicBezTo>
                    <a:pt x="2" y="27"/>
                    <a:pt x="2" y="27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3" y="26"/>
                    <a:pt x="3" y="27"/>
                  </a:cubicBezTo>
                  <a:cubicBezTo>
                    <a:pt x="3" y="27"/>
                    <a:pt x="3" y="27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4" y="29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1"/>
                    <a:pt x="5" y="31"/>
                    <a:pt x="4" y="31"/>
                  </a:cubicBezTo>
                  <a:cubicBezTo>
                    <a:pt x="3" y="31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5" y="31"/>
                    <a:pt x="6" y="31"/>
                    <a:pt x="6" y="31"/>
                  </a:cubicBezTo>
                  <a:cubicBezTo>
                    <a:pt x="6" y="31"/>
                    <a:pt x="5" y="31"/>
                    <a:pt x="5" y="3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3" name="Freeform 423">
              <a:extLst>
                <a:ext uri="{FF2B5EF4-FFF2-40B4-BE49-F238E27FC236}">
                  <a16:creationId xmlns:a16="http://schemas.microsoft.com/office/drawing/2014/main" id="{41AC87BA-8C9B-4A8D-AE83-B9E212B25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38302" y="1111251"/>
              <a:ext cx="165100" cy="130175"/>
            </a:xfrm>
            <a:custGeom>
              <a:avLst/>
              <a:gdLst>
                <a:gd name="T0" fmla="*/ 30 w 45"/>
                <a:gd name="T1" fmla="*/ 1 h 36"/>
                <a:gd name="T2" fmla="*/ 1 w 45"/>
                <a:gd name="T3" fmla="*/ 4 h 36"/>
                <a:gd name="T4" fmla="*/ 2 w 45"/>
                <a:gd name="T5" fmla="*/ 5 h 36"/>
                <a:gd name="T6" fmla="*/ 3 w 45"/>
                <a:gd name="T7" fmla="*/ 4 h 36"/>
                <a:gd name="T8" fmla="*/ 5 w 45"/>
                <a:gd name="T9" fmla="*/ 5 h 36"/>
                <a:gd name="T10" fmla="*/ 5 w 45"/>
                <a:gd name="T11" fmla="*/ 5 h 36"/>
                <a:gd name="T12" fmla="*/ 6 w 45"/>
                <a:gd name="T13" fmla="*/ 5 h 36"/>
                <a:gd name="T14" fmla="*/ 10 w 45"/>
                <a:gd name="T15" fmla="*/ 6 h 36"/>
                <a:gd name="T16" fmla="*/ 12 w 45"/>
                <a:gd name="T17" fmla="*/ 6 h 36"/>
                <a:gd name="T18" fmla="*/ 12 w 45"/>
                <a:gd name="T19" fmla="*/ 8 h 36"/>
                <a:gd name="T20" fmla="*/ 14 w 45"/>
                <a:gd name="T21" fmla="*/ 8 h 36"/>
                <a:gd name="T22" fmla="*/ 16 w 45"/>
                <a:gd name="T23" fmla="*/ 9 h 36"/>
                <a:gd name="T24" fmla="*/ 17 w 45"/>
                <a:gd name="T25" fmla="*/ 8 h 36"/>
                <a:gd name="T26" fmla="*/ 19 w 45"/>
                <a:gd name="T27" fmla="*/ 6 h 36"/>
                <a:gd name="T28" fmla="*/ 22 w 45"/>
                <a:gd name="T29" fmla="*/ 7 h 36"/>
                <a:gd name="T30" fmla="*/ 24 w 45"/>
                <a:gd name="T31" fmla="*/ 9 h 36"/>
                <a:gd name="T32" fmla="*/ 27 w 45"/>
                <a:gd name="T33" fmla="*/ 11 h 36"/>
                <a:gd name="T34" fmla="*/ 28 w 45"/>
                <a:gd name="T35" fmla="*/ 15 h 36"/>
                <a:gd name="T36" fmla="*/ 28 w 45"/>
                <a:gd name="T37" fmla="*/ 19 h 36"/>
                <a:gd name="T38" fmla="*/ 28 w 45"/>
                <a:gd name="T39" fmla="*/ 18 h 36"/>
                <a:gd name="T40" fmla="*/ 30 w 45"/>
                <a:gd name="T41" fmla="*/ 18 h 36"/>
                <a:gd name="T42" fmla="*/ 30 w 45"/>
                <a:gd name="T43" fmla="*/ 21 h 36"/>
                <a:gd name="T44" fmla="*/ 29 w 45"/>
                <a:gd name="T45" fmla="*/ 22 h 36"/>
                <a:gd name="T46" fmla="*/ 30 w 45"/>
                <a:gd name="T47" fmla="*/ 24 h 36"/>
                <a:gd name="T48" fmla="*/ 32 w 45"/>
                <a:gd name="T49" fmla="*/ 25 h 36"/>
                <a:gd name="T50" fmla="*/ 33 w 45"/>
                <a:gd name="T51" fmla="*/ 26 h 36"/>
                <a:gd name="T52" fmla="*/ 32 w 45"/>
                <a:gd name="T53" fmla="*/ 27 h 36"/>
                <a:gd name="T54" fmla="*/ 34 w 45"/>
                <a:gd name="T55" fmla="*/ 28 h 36"/>
                <a:gd name="T56" fmla="*/ 36 w 45"/>
                <a:gd name="T57" fmla="*/ 30 h 36"/>
                <a:gd name="T58" fmla="*/ 37 w 45"/>
                <a:gd name="T59" fmla="*/ 31 h 36"/>
                <a:gd name="T60" fmla="*/ 39 w 45"/>
                <a:gd name="T61" fmla="*/ 33 h 36"/>
                <a:gd name="T62" fmla="*/ 39 w 45"/>
                <a:gd name="T63" fmla="*/ 34 h 36"/>
                <a:gd name="T64" fmla="*/ 39 w 45"/>
                <a:gd name="T65" fmla="*/ 35 h 36"/>
                <a:gd name="T66" fmla="*/ 40 w 45"/>
                <a:gd name="T67" fmla="*/ 35 h 36"/>
                <a:gd name="T68" fmla="*/ 43 w 45"/>
                <a:gd name="T69" fmla="*/ 34 h 36"/>
                <a:gd name="T70" fmla="*/ 44 w 45"/>
                <a:gd name="T71" fmla="*/ 30 h 36"/>
                <a:gd name="T72" fmla="*/ 44 w 45"/>
                <a:gd name="T73" fmla="*/ 26 h 36"/>
                <a:gd name="T74" fmla="*/ 44 w 45"/>
                <a:gd name="T75" fmla="*/ 24 h 36"/>
                <a:gd name="T76" fmla="*/ 42 w 45"/>
                <a:gd name="T77" fmla="*/ 21 h 36"/>
                <a:gd name="T78" fmla="*/ 43 w 45"/>
                <a:gd name="T79" fmla="*/ 21 h 36"/>
                <a:gd name="T80" fmla="*/ 41 w 45"/>
                <a:gd name="T81" fmla="*/ 18 h 36"/>
                <a:gd name="T82" fmla="*/ 41 w 45"/>
                <a:gd name="T83" fmla="*/ 17 h 36"/>
                <a:gd name="T84" fmla="*/ 40 w 45"/>
                <a:gd name="T85" fmla="*/ 16 h 36"/>
                <a:gd name="T86" fmla="*/ 38 w 45"/>
                <a:gd name="T87" fmla="*/ 13 h 36"/>
                <a:gd name="T88" fmla="*/ 39 w 45"/>
                <a:gd name="T89" fmla="*/ 12 h 36"/>
                <a:gd name="T90" fmla="*/ 37 w 45"/>
                <a:gd name="T91" fmla="*/ 11 h 36"/>
                <a:gd name="T92" fmla="*/ 37 w 45"/>
                <a:gd name="T93" fmla="*/ 10 h 36"/>
                <a:gd name="T94" fmla="*/ 36 w 45"/>
                <a:gd name="T95" fmla="*/ 7 h 36"/>
                <a:gd name="T96" fmla="*/ 34 w 45"/>
                <a:gd name="T97" fmla="*/ 3 h 36"/>
                <a:gd name="T98" fmla="*/ 34 w 45"/>
                <a:gd name="T9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5" h="36">
                  <a:moveTo>
                    <a:pt x="31" y="0"/>
                  </a:moveTo>
                  <a:cubicBezTo>
                    <a:pt x="31" y="0"/>
                    <a:pt x="31" y="1"/>
                    <a:pt x="31" y="1"/>
                  </a:cubicBezTo>
                  <a:cubicBezTo>
                    <a:pt x="31" y="1"/>
                    <a:pt x="31" y="2"/>
                    <a:pt x="30" y="2"/>
                  </a:cubicBezTo>
                  <a:cubicBezTo>
                    <a:pt x="30" y="2"/>
                    <a:pt x="30" y="1"/>
                    <a:pt x="30" y="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6"/>
                    <a:pt x="2" y="6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4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6" y="4"/>
                    <a:pt x="6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7" y="5"/>
                    <a:pt x="6" y="5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7" y="5"/>
                    <a:pt x="8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0" y="6"/>
                    <a:pt x="11" y="6"/>
                    <a:pt x="10" y="6"/>
                  </a:cubicBezTo>
                  <a:cubicBezTo>
                    <a:pt x="10" y="5"/>
                    <a:pt x="10" y="5"/>
                    <a:pt x="11" y="5"/>
                  </a:cubicBezTo>
                  <a:cubicBezTo>
                    <a:pt x="12" y="5"/>
                    <a:pt x="11" y="5"/>
                    <a:pt x="11" y="5"/>
                  </a:cubicBezTo>
                  <a:cubicBezTo>
                    <a:pt x="11" y="5"/>
                    <a:pt x="11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7"/>
                    <a:pt x="12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11" y="7"/>
                    <a:pt x="12" y="7"/>
                    <a:pt x="12" y="8"/>
                  </a:cubicBezTo>
                  <a:cubicBezTo>
                    <a:pt x="12" y="8"/>
                    <a:pt x="12" y="9"/>
                    <a:pt x="12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9"/>
                    <a:pt x="14" y="9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6" y="9"/>
                    <a:pt x="16" y="9"/>
                  </a:cubicBezTo>
                  <a:cubicBezTo>
                    <a:pt x="17" y="9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6"/>
                    <a:pt x="18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20" y="5"/>
                    <a:pt x="20" y="6"/>
                  </a:cubicBezTo>
                  <a:cubicBezTo>
                    <a:pt x="20" y="6"/>
                    <a:pt x="20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7"/>
                    <a:pt x="21" y="7"/>
                    <a:pt x="22" y="7"/>
                  </a:cubicBezTo>
                  <a:cubicBezTo>
                    <a:pt x="22" y="7"/>
                    <a:pt x="22" y="7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7"/>
                    <a:pt x="24" y="8"/>
                    <a:pt x="24" y="8"/>
                  </a:cubicBezTo>
                  <a:cubicBezTo>
                    <a:pt x="23" y="8"/>
                    <a:pt x="23" y="9"/>
                    <a:pt x="24" y="9"/>
                  </a:cubicBezTo>
                  <a:cubicBezTo>
                    <a:pt x="24" y="9"/>
                    <a:pt x="25" y="9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6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8" y="11"/>
                    <a:pt x="27" y="11"/>
                  </a:cubicBezTo>
                  <a:cubicBezTo>
                    <a:pt x="27" y="12"/>
                    <a:pt x="27" y="12"/>
                    <a:pt x="28" y="12"/>
                  </a:cubicBezTo>
                  <a:cubicBezTo>
                    <a:pt x="28" y="12"/>
                    <a:pt x="28" y="13"/>
                    <a:pt x="28" y="13"/>
                  </a:cubicBezTo>
                  <a:cubicBezTo>
                    <a:pt x="28" y="14"/>
                    <a:pt x="29" y="14"/>
                    <a:pt x="28" y="15"/>
                  </a:cubicBezTo>
                  <a:cubicBezTo>
                    <a:pt x="28" y="15"/>
                    <a:pt x="28" y="16"/>
                    <a:pt x="28" y="16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9"/>
                    <a:pt x="27" y="19"/>
                    <a:pt x="28" y="19"/>
                  </a:cubicBezTo>
                  <a:cubicBezTo>
                    <a:pt x="28" y="19"/>
                    <a:pt x="28" y="20"/>
                    <a:pt x="28" y="20"/>
                  </a:cubicBezTo>
                  <a:cubicBezTo>
                    <a:pt x="28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19"/>
                  </a:cubicBezTo>
                  <a:cubicBezTo>
                    <a:pt x="29" y="19"/>
                    <a:pt x="29" y="18"/>
                    <a:pt x="28" y="18"/>
                  </a:cubicBezTo>
                  <a:cubicBezTo>
                    <a:pt x="28" y="18"/>
                    <a:pt x="29" y="18"/>
                    <a:pt x="29" y="18"/>
                  </a:cubicBezTo>
                  <a:cubicBezTo>
                    <a:pt x="29" y="18"/>
                    <a:pt x="29" y="19"/>
                    <a:pt x="29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8"/>
                    <a:pt x="30" y="18"/>
                  </a:cubicBezTo>
                  <a:cubicBezTo>
                    <a:pt x="30" y="18"/>
                    <a:pt x="31" y="19"/>
                    <a:pt x="30" y="19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1"/>
                    <a:pt x="30" y="21"/>
                  </a:cubicBezTo>
                  <a:cubicBezTo>
                    <a:pt x="31" y="21"/>
                    <a:pt x="31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29" y="22"/>
                    <a:pt x="29" y="21"/>
                    <a:pt x="29" y="2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4"/>
                    <a:pt x="29" y="24"/>
                    <a:pt x="30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5"/>
                    <a:pt x="30" y="25"/>
                    <a:pt x="31" y="25"/>
                  </a:cubicBezTo>
                  <a:cubicBezTo>
                    <a:pt x="31" y="25"/>
                    <a:pt x="31" y="24"/>
                    <a:pt x="31" y="25"/>
                  </a:cubicBezTo>
                  <a:cubicBezTo>
                    <a:pt x="31" y="25"/>
                    <a:pt x="31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4"/>
                    <a:pt x="33" y="24"/>
                  </a:cubicBezTo>
                  <a:cubicBezTo>
                    <a:pt x="33" y="24"/>
                    <a:pt x="33" y="25"/>
                    <a:pt x="33" y="25"/>
                  </a:cubicBezTo>
                  <a:cubicBezTo>
                    <a:pt x="33" y="25"/>
                    <a:pt x="32" y="25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7"/>
                    <a:pt x="32" y="27"/>
                    <a:pt x="32" y="26"/>
                  </a:cubicBezTo>
                  <a:cubicBezTo>
                    <a:pt x="32" y="26"/>
                    <a:pt x="32" y="26"/>
                    <a:pt x="31" y="26"/>
                  </a:cubicBezTo>
                  <a:cubicBezTo>
                    <a:pt x="31" y="26"/>
                    <a:pt x="32" y="27"/>
                    <a:pt x="32" y="27"/>
                  </a:cubicBezTo>
                  <a:cubicBezTo>
                    <a:pt x="32" y="27"/>
                    <a:pt x="32" y="28"/>
                    <a:pt x="32" y="28"/>
                  </a:cubicBezTo>
                  <a:cubicBezTo>
                    <a:pt x="32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4" y="28"/>
                    <a:pt x="34" y="28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5" y="27"/>
                    <a:pt x="35" y="27"/>
                    <a:pt x="35" y="28"/>
                  </a:cubicBezTo>
                  <a:cubicBezTo>
                    <a:pt x="35" y="28"/>
                    <a:pt x="35" y="29"/>
                    <a:pt x="35" y="29"/>
                  </a:cubicBezTo>
                  <a:cubicBezTo>
                    <a:pt x="35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7" y="30"/>
                    <a:pt x="37" y="30"/>
                    <a:pt x="37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1"/>
                    <a:pt x="38" y="31"/>
                    <a:pt x="38" y="31"/>
                  </a:cubicBezTo>
                  <a:cubicBezTo>
                    <a:pt x="38" y="31"/>
                    <a:pt x="39" y="31"/>
                    <a:pt x="39" y="31"/>
                  </a:cubicBezTo>
                  <a:cubicBezTo>
                    <a:pt x="39" y="31"/>
                    <a:pt x="39" y="32"/>
                    <a:pt x="39" y="32"/>
                  </a:cubicBezTo>
                  <a:cubicBezTo>
                    <a:pt x="39" y="32"/>
                    <a:pt x="39" y="32"/>
                    <a:pt x="39" y="33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4"/>
                    <a:pt x="39" y="33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9" y="34"/>
                  </a:cubicBezTo>
                  <a:cubicBezTo>
                    <a:pt x="38" y="34"/>
                    <a:pt x="39" y="34"/>
                    <a:pt x="39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1" y="34"/>
                    <a:pt x="41" y="34"/>
                    <a:pt x="40" y="35"/>
                  </a:cubicBezTo>
                  <a:cubicBezTo>
                    <a:pt x="40" y="35"/>
                    <a:pt x="39" y="35"/>
                    <a:pt x="39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9" y="35"/>
                    <a:pt x="39" y="36"/>
                  </a:cubicBezTo>
                  <a:cubicBezTo>
                    <a:pt x="39" y="36"/>
                    <a:pt x="39" y="36"/>
                    <a:pt x="40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1" y="35"/>
                    <a:pt x="41" y="36"/>
                    <a:pt x="41" y="36"/>
                  </a:cubicBezTo>
                  <a:cubicBezTo>
                    <a:pt x="42" y="36"/>
                    <a:pt x="41" y="35"/>
                    <a:pt x="41" y="35"/>
                  </a:cubicBezTo>
                  <a:cubicBezTo>
                    <a:pt x="41" y="35"/>
                    <a:pt x="41" y="35"/>
                    <a:pt x="42" y="35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34"/>
                    <a:pt x="44" y="34"/>
                    <a:pt x="43" y="33"/>
                  </a:cubicBezTo>
                  <a:cubicBezTo>
                    <a:pt x="43" y="33"/>
                    <a:pt x="43" y="33"/>
                    <a:pt x="43" y="32"/>
                  </a:cubicBezTo>
                  <a:cubicBezTo>
                    <a:pt x="43" y="32"/>
                    <a:pt x="43" y="32"/>
                    <a:pt x="43" y="31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4" y="29"/>
                    <a:pt x="44" y="30"/>
                    <a:pt x="44" y="29"/>
                  </a:cubicBezTo>
                  <a:cubicBezTo>
                    <a:pt x="45" y="29"/>
                    <a:pt x="44" y="28"/>
                    <a:pt x="44" y="28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4" y="27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5"/>
                    <a:pt x="44" y="24"/>
                    <a:pt x="44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3"/>
                    <a:pt x="43" y="23"/>
                    <a:pt x="43" y="22"/>
                  </a:cubicBezTo>
                  <a:cubicBezTo>
                    <a:pt x="43" y="22"/>
                    <a:pt x="43" y="22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0"/>
                    <a:pt x="42" y="20"/>
                    <a:pt x="42" y="21"/>
                  </a:cubicBezTo>
                  <a:cubicBezTo>
                    <a:pt x="42" y="21"/>
                    <a:pt x="43" y="21"/>
                    <a:pt x="43" y="22"/>
                  </a:cubicBezTo>
                  <a:cubicBezTo>
                    <a:pt x="43" y="22"/>
                    <a:pt x="43" y="24"/>
                    <a:pt x="44" y="23"/>
                  </a:cubicBezTo>
                  <a:cubicBezTo>
                    <a:pt x="44" y="23"/>
                    <a:pt x="43" y="22"/>
                    <a:pt x="43" y="21"/>
                  </a:cubicBezTo>
                  <a:cubicBezTo>
                    <a:pt x="43" y="21"/>
                    <a:pt x="43" y="20"/>
                    <a:pt x="42" y="19"/>
                  </a:cubicBezTo>
                  <a:cubicBezTo>
                    <a:pt x="42" y="19"/>
                    <a:pt x="42" y="18"/>
                    <a:pt x="42" y="18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1" y="18"/>
                    <a:pt x="41" y="18"/>
                  </a:cubicBezTo>
                  <a:cubicBezTo>
                    <a:pt x="41" y="18"/>
                    <a:pt x="41" y="19"/>
                    <a:pt x="41" y="19"/>
                  </a:cubicBezTo>
                  <a:cubicBezTo>
                    <a:pt x="41" y="19"/>
                    <a:pt x="41" y="18"/>
                    <a:pt x="41" y="18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0" y="17"/>
                    <a:pt x="40" y="17"/>
                    <a:pt x="41" y="17"/>
                  </a:cubicBezTo>
                  <a:cubicBezTo>
                    <a:pt x="41" y="17"/>
                    <a:pt x="41" y="16"/>
                    <a:pt x="41" y="16"/>
                  </a:cubicBezTo>
                  <a:cubicBezTo>
                    <a:pt x="41" y="16"/>
                    <a:pt x="40" y="15"/>
                    <a:pt x="40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5"/>
                    <a:pt x="40" y="16"/>
                    <a:pt x="40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6"/>
                    <a:pt x="39" y="16"/>
                    <a:pt x="39" y="16"/>
                  </a:cubicBezTo>
                  <a:cubicBezTo>
                    <a:pt x="39" y="15"/>
                    <a:pt x="39" y="15"/>
                    <a:pt x="39" y="14"/>
                  </a:cubicBezTo>
                  <a:cubicBezTo>
                    <a:pt x="38" y="14"/>
                    <a:pt x="38" y="13"/>
                    <a:pt x="38" y="13"/>
                  </a:cubicBezTo>
                  <a:cubicBezTo>
                    <a:pt x="38" y="13"/>
                    <a:pt x="38" y="12"/>
                    <a:pt x="38" y="13"/>
                  </a:cubicBezTo>
                  <a:cubicBezTo>
                    <a:pt x="38" y="13"/>
                    <a:pt x="39" y="13"/>
                    <a:pt x="39" y="13"/>
                  </a:cubicBezTo>
                  <a:cubicBezTo>
                    <a:pt x="39" y="13"/>
                    <a:pt x="39" y="14"/>
                    <a:pt x="39" y="13"/>
                  </a:cubicBezTo>
                  <a:cubicBezTo>
                    <a:pt x="40" y="13"/>
                    <a:pt x="39" y="13"/>
                    <a:pt x="39" y="12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11"/>
                    <a:pt x="38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9"/>
                    <a:pt x="37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6" y="9"/>
                    <a:pt x="36" y="8"/>
                  </a:cubicBezTo>
                  <a:cubicBezTo>
                    <a:pt x="36" y="8"/>
                    <a:pt x="36" y="8"/>
                    <a:pt x="36" y="7"/>
                  </a:cubicBezTo>
                  <a:cubicBezTo>
                    <a:pt x="35" y="7"/>
                    <a:pt x="35" y="6"/>
                    <a:pt x="35" y="6"/>
                  </a:cubicBezTo>
                  <a:cubicBezTo>
                    <a:pt x="35" y="6"/>
                    <a:pt x="35" y="5"/>
                    <a:pt x="35" y="5"/>
                  </a:cubicBezTo>
                  <a:cubicBezTo>
                    <a:pt x="35" y="5"/>
                    <a:pt x="35" y="4"/>
                    <a:pt x="35" y="4"/>
                  </a:cubicBezTo>
                  <a:cubicBezTo>
                    <a:pt x="35" y="4"/>
                    <a:pt x="35" y="3"/>
                    <a:pt x="34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4" y="1"/>
                  </a:cubicBezTo>
                  <a:cubicBezTo>
                    <a:pt x="34" y="1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1"/>
                    <a:pt x="32" y="0"/>
                    <a:pt x="3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4" name="Freeform 424">
              <a:extLst>
                <a:ext uri="{FF2B5EF4-FFF2-40B4-BE49-F238E27FC236}">
                  <a16:creationId xmlns:a16="http://schemas.microsoft.com/office/drawing/2014/main" id="{5004C185-310F-4555-898E-1800C73EA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04964" y="1016001"/>
              <a:ext cx="98425" cy="101600"/>
            </a:xfrm>
            <a:custGeom>
              <a:avLst/>
              <a:gdLst>
                <a:gd name="T0" fmla="*/ 23 w 27"/>
                <a:gd name="T1" fmla="*/ 12 h 28"/>
                <a:gd name="T2" fmla="*/ 21 w 27"/>
                <a:gd name="T3" fmla="*/ 10 h 28"/>
                <a:gd name="T4" fmla="*/ 20 w 27"/>
                <a:gd name="T5" fmla="*/ 9 h 28"/>
                <a:gd name="T6" fmla="*/ 13 w 27"/>
                <a:gd name="T7" fmla="*/ 2 h 28"/>
                <a:gd name="T8" fmla="*/ 13 w 27"/>
                <a:gd name="T9" fmla="*/ 1 h 28"/>
                <a:gd name="T10" fmla="*/ 13 w 27"/>
                <a:gd name="T11" fmla="*/ 0 h 28"/>
                <a:gd name="T12" fmla="*/ 0 w 27"/>
                <a:gd name="T13" fmla="*/ 1 h 28"/>
                <a:gd name="T14" fmla="*/ 3 w 27"/>
                <a:gd name="T15" fmla="*/ 14 h 28"/>
                <a:gd name="T16" fmla="*/ 5 w 27"/>
                <a:gd name="T17" fmla="*/ 17 h 28"/>
                <a:gd name="T18" fmla="*/ 5 w 27"/>
                <a:gd name="T19" fmla="*/ 19 h 28"/>
                <a:gd name="T20" fmla="*/ 4 w 27"/>
                <a:gd name="T21" fmla="*/ 23 h 28"/>
                <a:gd name="T22" fmla="*/ 5 w 27"/>
                <a:gd name="T23" fmla="*/ 27 h 28"/>
                <a:gd name="T24" fmla="*/ 6 w 27"/>
                <a:gd name="T25" fmla="*/ 28 h 28"/>
                <a:gd name="T26" fmla="*/ 21 w 27"/>
                <a:gd name="T27" fmla="*/ 27 h 28"/>
                <a:gd name="T28" fmla="*/ 21 w 27"/>
                <a:gd name="T29" fmla="*/ 28 h 28"/>
                <a:gd name="T30" fmla="*/ 22 w 27"/>
                <a:gd name="T31" fmla="*/ 27 h 28"/>
                <a:gd name="T32" fmla="*/ 22 w 27"/>
                <a:gd name="T33" fmla="*/ 26 h 28"/>
                <a:gd name="T34" fmla="*/ 25 w 27"/>
                <a:gd name="T35" fmla="*/ 26 h 28"/>
                <a:gd name="T36" fmla="*/ 25 w 27"/>
                <a:gd name="T37" fmla="*/ 26 h 28"/>
                <a:gd name="T38" fmla="*/ 24 w 27"/>
                <a:gd name="T39" fmla="*/ 26 h 28"/>
                <a:gd name="T40" fmla="*/ 24 w 27"/>
                <a:gd name="T41" fmla="*/ 24 h 28"/>
                <a:gd name="T42" fmla="*/ 25 w 27"/>
                <a:gd name="T43" fmla="*/ 23 h 28"/>
                <a:gd name="T44" fmla="*/ 25 w 27"/>
                <a:gd name="T45" fmla="*/ 22 h 28"/>
                <a:gd name="T46" fmla="*/ 25 w 27"/>
                <a:gd name="T47" fmla="*/ 22 h 28"/>
                <a:gd name="T48" fmla="*/ 26 w 27"/>
                <a:gd name="T49" fmla="*/ 20 h 28"/>
                <a:gd name="T50" fmla="*/ 26 w 27"/>
                <a:gd name="T51" fmla="*/ 20 h 28"/>
                <a:gd name="T52" fmla="*/ 26 w 27"/>
                <a:gd name="T53" fmla="*/ 19 h 28"/>
                <a:gd name="T54" fmla="*/ 27 w 27"/>
                <a:gd name="T55" fmla="*/ 17 h 28"/>
                <a:gd name="T56" fmla="*/ 25 w 27"/>
                <a:gd name="T57" fmla="*/ 17 h 28"/>
                <a:gd name="T58" fmla="*/ 25 w 27"/>
                <a:gd name="T59" fmla="*/ 16 h 28"/>
                <a:gd name="T60" fmla="*/ 25 w 27"/>
                <a:gd name="T61" fmla="*/ 15 h 28"/>
                <a:gd name="T62" fmla="*/ 25 w 27"/>
                <a:gd name="T63" fmla="*/ 14 h 28"/>
                <a:gd name="T64" fmla="*/ 24 w 27"/>
                <a:gd name="T65" fmla="*/ 13 h 28"/>
                <a:gd name="T66" fmla="*/ 23 w 27"/>
                <a:gd name="T67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" h="28">
                  <a:moveTo>
                    <a:pt x="23" y="12"/>
                  </a:moveTo>
                  <a:cubicBezTo>
                    <a:pt x="23" y="11"/>
                    <a:pt x="22" y="11"/>
                    <a:pt x="21" y="10"/>
                  </a:cubicBezTo>
                  <a:cubicBezTo>
                    <a:pt x="20" y="10"/>
                    <a:pt x="20" y="9"/>
                    <a:pt x="20" y="9"/>
                  </a:cubicBezTo>
                  <a:cubicBezTo>
                    <a:pt x="20" y="9"/>
                    <a:pt x="13" y="3"/>
                    <a:pt x="13" y="2"/>
                  </a:cubicBezTo>
                  <a:cubicBezTo>
                    <a:pt x="12" y="1"/>
                    <a:pt x="13" y="1"/>
                    <a:pt x="13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8"/>
                    <a:pt x="5" y="19"/>
                  </a:cubicBezTo>
                  <a:cubicBezTo>
                    <a:pt x="4" y="19"/>
                    <a:pt x="4" y="21"/>
                    <a:pt x="4" y="23"/>
                  </a:cubicBezTo>
                  <a:cubicBezTo>
                    <a:pt x="4" y="24"/>
                    <a:pt x="5" y="25"/>
                    <a:pt x="5" y="27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8"/>
                    <a:pt x="21" y="28"/>
                  </a:cubicBezTo>
                  <a:cubicBezTo>
                    <a:pt x="22" y="28"/>
                    <a:pt x="22" y="27"/>
                    <a:pt x="22" y="27"/>
                  </a:cubicBezTo>
                  <a:cubicBezTo>
                    <a:pt x="22" y="27"/>
                    <a:pt x="22" y="26"/>
                    <a:pt x="22" y="26"/>
                  </a:cubicBezTo>
                  <a:cubicBezTo>
                    <a:pt x="23" y="26"/>
                    <a:pt x="24" y="27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6"/>
                    <a:pt x="24" y="26"/>
                  </a:cubicBezTo>
                  <a:cubicBezTo>
                    <a:pt x="24" y="25"/>
                    <a:pt x="24" y="25"/>
                    <a:pt x="24" y="24"/>
                  </a:cubicBezTo>
                  <a:cubicBezTo>
                    <a:pt x="25" y="24"/>
                    <a:pt x="25" y="23"/>
                    <a:pt x="25" y="23"/>
                  </a:cubicBezTo>
                  <a:cubicBezTo>
                    <a:pt x="25" y="23"/>
                    <a:pt x="24" y="23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1"/>
                    <a:pt x="25" y="20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8"/>
                    <a:pt x="27" y="18"/>
                    <a:pt x="27" y="17"/>
                  </a:cubicBezTo>
                  <a:cubicBezTo>
                    <a:pt x="27" y="17"/>
                    <a:pt x="27" y="16"/>
                    <a:pt x="25" y="17"/>
                  </a:cubicBezTo>
                  <a:cubicBezTo>
                    <a:pt x="25" y="17"/>
                    <a:pt x="25" y="17"/>
                    <a:pt x="25" y="16"/>
                  </a:cubicBezTo>
                  <a:cubicBezTo>
                    <a:pt x="25" y="16"/>
                    <a:pt x="25" y="15"/>
                    <a:pt x="25" y="15"/>
                  </a:cubicBezTo>
                  <a:cubicBezTo>
                    <a:pt x="25" y="15"/>
                    <a:pt x="25" y="14"/>
                    <a:pt x="25" y="14"/>
                  </a:cubicBezTo>
                  <a:cubicBezTo>
                    <a:pt x="25" y="14"/>
                    <a:pt x="24" y="14"/>
                    <a:pt x="24" y="13"/>
                  </a:cubicBezTo>
                  <a:cubicBezTo>
                    <a:pt x="23" y="13"/>
                    <a:pt x="23" y="12"/>
                    <a:pt x="23" y="1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5" name="Freeform 425">
              <a:extLst>
                <a:ext uri="{FF2B5EF4-FFF2-40B4-BE49-F238E27FC236}">
                  <a16:creationId xmlns:a16="http://schemas.microsoft.com/office/drawing/2014/main" id="{DD110890-DB09-47F8-A8CB-6CED881B66D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68477" y="1071563"/>
              <a:ext cx="101600" cy="93663"/>
            </a:xfrm>
            <a:custGeom>
              <a:avLst/>
              <a:gdLst>
                <a:gd name="T0" fmla="*/ 25 w 28"/>
                <a:gd name="T1" fmla="*/ 17 h 26"/>
                <a:gd name="T2" fmla="*/ 24 w 28"/>
                <a:gd name="T3" fmla="*/ 14 h 26"/>
                <a:gd name="T4" fmla="*/ 14 w 28"/>
                <a:gd name="T5" fmla="*/ 13 h 26"/>
                <a:gd name="T6" fmla="*/ 15 w 28"/>
                <a:gd name="T7" fmla="*/ 11 h 26"/>
                <a:gd name="T8" fmla="*/ 16 w 28"/>
                <a:gd name="T9" fmla="*/ 8 h 26"/>
                <a:gd name="T10" fmla="*/ 18 w 28"/>
                <a:gd name="T11" fmla="*/ 5 h 26"/>
                <a:gd name="T12" fmla="*/ 17 w 28"/>
                <a:gd name="T13" fmla="*/ 3 h 26"/>
                <a:gd name="T14" fmla="*/ 17 w 28"/>
                <a:gd name="T15" fmla="*/ 0 h 26"/>
                <a:gd name="T16" fmla="*/ 0 w 28"/>
                <a:gd name="T17" fmla="*/ 6 h 26"/>
                <a:gd name="T18" fmla="*/ 2 w 28"/>
                <a:gd name="T19" fmla="*/ 9 h 26"/>
                <a:gd name="T20" fmla="*/ 3 w 28"/>
                <a:gd name="T21" fmla="*/ 13 h 26"/>
                <a:gd name="T22" fmla="*/ 3 w 28"/>
                <a:gd name="T23" fmla="*/ 17 h 26"/>
                <a:gd name="T24" fmla="*/ 3 w 28"/>
                <a:gd name="T25" fmla="*/ 20 h 26"/>
                <a:gd name="T26" fmla="*/ 2 w 28"/>
                <a:gd name="T27" fmla="*/ 22 h 26"/>
                <a:gd name="T28" fmla="*/ 4 w 28"/>
                <a:gd name="T29" fmla="*/ 21 h 26"/>
                <a:gd name="T30" fmla="*/ 5 w 28"/>
                <a:gd name="T31" fmla="*/ 20 h 26"/>
                <a:gd name="T32" fmla="*/ 6 w 28"/>
                <a:gd name="T33" fmla="*/ 20 h 26"/>
                <a:gd name="T34" fmla="*/ 6 w 28"/>
                <a:gd name="T35" fmla="*/ 21 h 26"/>
                <a:gd name="T36" fmla="*/ 7 w 28"/>
                <a:gd name="T37" fmla="*/ 22 h 26"/>
                <a:gd name="T38" fmla="*/ 10 w 28"/>
                <a:gd name="T39" fmla="*/ 22 h 26"/>
                <a:gd name="T40" fmla="*/ 12 w 28"/>
                <a:gd name="T41" fmla="*/ 22 h 26"/>
                <a:gd name="T42" fmla="*/ 12 w 28"/>
                <a:gd name="T43" fmla="*/ 22 h 26"/>
                <a:gd name="T44" fmla="*/ 12 w 28"/>
                <a:gd name="T45" fmla="*/ 20 h 26"/>
                <a:gd name="T46" fmla="*/ 14 w 28"/>
                <a:gd name="T47" fmla="*/ 21 h 26"/>
                <a:gd name="T48" fmla="*/ 15 w 28"/>
                <a:gd name="T49" fmla="*/ 22 h 26"/>
                <a:gd name="T50" fmla="*/ 16 w 28"/>
                <a:gd name="T51" fmla="*/ 22 h 26"/>
                <a:gd name="T52" fmla="*/ 17 w 28"/>
                <a:gd name="T53" fmla="*/ 22 h 26"/>
                <a:gd name="T54" fmla="*/ 16 w 28"/>
                <a:gd name="T55" fmla="*/ 24 h 26"/>
                <a:gd name="T56" fmla="*/ 18 w 28"/>
                <a:gd name="T57" fmla="*/ 24 h 26"/>
                <a:gd name="T58" fmla="*/ 20 w 28"/>
                <a:gd name="T59" fmla="*/ 25 h 26"/>
                <a:gd name="T60" fmla="*/ 20 w 28"/>
                <a:gd name="T61" fmla="*/ 23 h 26"/>
                <a:gd name="T62" fmla="*/ 22 w 28"/>
                <a:gd name="T63" fmla="*/ 24 h 26"/>
                <a:gd name="T64" fmla="*/ 22 w 28"/>
                <a:gd name="T65" fmla="*/ 25 h 26"/>
                <a:gd name="T66" fmla="*/ 23 w 28"/>
                <a:gd name="T67" fmla="*/ 25 h 26"/>
                <a:gd name="T68" fmla="*/ 23 w 28"/>
                <a:gd name="T69" fmla="*/ 23 h 26"/>
                <a:gd name="T70" fmla="*/ 25 w 28"/>
                <a:gd name="T71" fmla="*/ 23 h 26"/>
                <a:gd name="T72" fmla="*/ 25 w 28"/>
                <a:gd name="T73" fmla="*/ 24 h 26"/>
                <a:gd name="T74" fmla="*/ 26 w 28"/>
                <a:gd name="T75" fmla="*/ 26 h 26"/>
                <a:gd name="T76" fmla="*/ 26 w 28"/>
                <a:gd name="T77" fmla="*/ 26 h 26"/>
                <a:gd name="T78" fmla="*/ 27 w 28"/>
                <a:gd name="T79" fmla="*/ 26 h 26"/>
                <a:gd name="T80" fmla="*/ 27 w 28"/>
                <a:gd name="T81" fmla="*/ 25 h 26"/>
                <a:gd name="T82" fmla="*/ 27 w 28"/>
                <a:gd name="T83" fmla="*/ 24 h 26"/>
                <a:gd name="T84" fmla="*/ 28 w 28"/>
                <a:gd name="T85" fmla="*/ 24 h 26"/>
                <a:gd name="T86" fmla="*/ 26 w 28"/>
                <a:gd name="T87" fmla="*/ 23 h 26"/>
                <a:gd name="T88" fmla="*/ 26 w 28"/>
                <a:gd name="T89" fmla="*/ 22 h 26"/>
                <a:gd name="T90" fmla="*/ 26 w 28"/>
                <a:gd name="T91" fmla="*/ 21 h 26"/>
                <a:gd name="T92" fmla="*/ 26 w 28"/>
                <a:gd name="T93" fmla="*/ 21 h 26"/>
                <a:gd name="T94" fmla="*/ 27 w 28"/>
                <a:gd name="T95" fmla="*/ 21 h 26"/>
                <a:gd name="T96" fmla="*/ 27 w 28"/>
                <a:gd name="T97" fmla="*/ 19 h 26"/>
                <a:gd name="T98" fmla="*/ 26 w 28"/>
                <a:gd name="T99" fmla="*/ 20 h 26"/>
                <a:gd name="T100" fmla="*/ 25 w 28"/>
                <a:gd name="T101" fmla="*/ 20 h 26"/>
                <a:gd name="T102" fmla="*/ 24 w 28"/>
                <a:gd name="T103" fmla="*/ 20 h 26"/>
                <a:gd name="T104" fmla="*/ 24 w 28"/>
                <a:gd name="T105" fmla="*/ 19 h 26"/>
                <a:gd name="T106" fmla="*/ 26 w 28"/>
                <a:gd name="T107" fmla="*/ 19 h 26"/>
                <a:gd name="T108" fmla="*/ 23 w 28"/>
                <a:gd name="T109" fmla="*/ 19 h 26"/>
                <a:gd name="T110" fmla="*/ 20 w 28"/>
                <a:gd name="T111" fmla="*/ 19 h 26"/>
                <a:gd name="T112" fmla="*/ 20 w 28"/>
                <a:gd name="T113" fmla="*/ 18 h 26"/>
                <a:gd name="T114" fmla="*/ 21 w 28"/>
                <a:gd name="T115" fmla="*/ 17 h 26"/>
                <a:gd name="T116" fmla="*/ 24 w 28"/>
                <a:gd name="T117" fmla="*/ 17 h 26"/>
                <a:gd name="T118" fmla="*/ 25 w 28"/>
                <a:gd name="T11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" h="26">
                  <a:moveTo>
                    <a:pt x="25" y="17"/>
                  </a:moveTo>
                  <a:cubicBezTo>
                    <a:pt x="25" y="17"/>
                    <a:pt x="25" y="17"/>
                    <a:pt x="25" y="17"/>
                  </a:cubicBezTo>
                  <a:cubicBezTo>
                    <a:pt x="25" y="16"/>
                    <a:pt x="25" y="16"/>
                    <a:pt x="24" y="16"/>
                  </a:cubicBezTo>
                  <a:cubicBezTo>
                    <a:pt x="24" y="15"/>
                    <a:pt x="24" y="15"/>
                    <a:pt x="24" y="14"/>
                  </a:cubicBezTo>
                  <a:cubicBezTo>
                    <a:pt x="24" y="14"/>
                    <a:pt x="24" y="13"/>
                    <a:pt x="24" y="13"/>
                  </a:cubicBezTo>
                  <a:cubicBezTo>
                    <a:pt x="24" y="13"/>
                    <a:pt x="14" y="14"/>
                    <a:pt x="14" y="13"/>
                  </a:cubicBezTo>
                  <a:cubicBezTo>
                    <a:pt x="14" y="13"/>
                    <a:pt x="15" y="13"/>
                    <a:pt x="15" y="12"/>
                  </a:cubicBezTo>
                  <a:cubicBezTo>
                    <a:pt x="15" y="12"/>
                    <a:pt x="15" y="11"/>
                    <a:pt x="15" y="11"/>
                  </a:cubicBezTo>
                  <a:cubicBezTo>
                    <a:pt x="16" y="10"/>
                    <a:pt x="16" y="10"/>
                    <a:pt x="16" y="9"/>
                  </a:cubicBezTo>
                  <a:cubicBezTo>
                    <a:pt x="16" y="9"/>
                    <a:pt x="16" y="9"/>
                    <a:pt x="16" y="8"/>
                  </a:cubicBezTo>
                  <a:cubicBezTo>
                    <a:pt x="17" y="8"/>
                    <a:pt x="17" y="7"/>
                    <a:pt x="17" y="6"/>
                  </a:cubicBezTo>
                  <a:cubicBezTo>
                    <a:pt x="17" y="6"/>
                    <a:pt x="18" y="5"/>
                    <a:pt x="18" y="5"/>
                  </a:cubicBezTo>
                  <a:cubicBezTo>
                    <a:pt x="18" y="4"/>
                    <a:pt x="17" y="4"/>
                    <a:pt x="17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2"/>
                    <a:pt x="17" y="2"/>
                    <a:pt x="17" y="1"/>
                  </a:cubicBezTo>
                  <a:cubicBezTo>
                    <a:pt x="17" y="1"/>
                    <a:pt x="17" y="0"/>
                    <a:pt x="17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2" y="9"/>
                    <a:pt x="2" y="10"/>
                    <a:pt x="2" y="11"/>
                  </a:cubicBezTo>
                  <a:cubicBezTo>
                    <a:pt x="2" y="12"/>
                    <a:pt x="2" y="12"/>
                    <a:pt x="3" y="13"/>
                  </a:cubicBezTo>
                  <a:cubicBezTo>
                    <a:pt x="3" y="13"/>
                    <a:pt x="4" y="13"/>
                    <a:pt x="3" y="14"/>
                  </a:cubicBezTo>
                  <a:cubicBezTo>
                    <a:pt x="3" y="15"/>
                    <a:pt x="3" y="16"/>
                    <a:pt x="3" y="17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21"/>
                    <a:pt x="2" y="21"/>
                    <a:pt x="2" y="22"/>
                  </a:cubicBezTo>
                  <a:cubicBezTo>
                    <a:pt x="2" y="22"/>
                    <a:pt x="3" y="22"/>
                    <a:pt x="3" y="22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6" y="21"/>
                    <a:pt x="5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19"/>
                    <a:pt x="5" y="19"/>
                  </a:cubicBezTo>
                  <a:cubicBezTo>
                    <a:pt x="5" y="19"/>
                    <a:pt x="6" y="20"/>
                    <a:pt x="6" y="20"/>
                  </a:cubicBezTo>
                  <a:cubicBezTo>
                    <a:pt x="6" y="20"/>
                    <a:pt x="5" y="21"/>
                    <a:pt x="5" y="21"/>
                  </a:cubicBezTo>
                  <a:cubicBezTo>
                    <a:pt x="5" y="21"/>
                    <a:pt x="6" y="21"/>
                    <a:pt x="6" y="21"/>
                  </a:cubicBezTo>
                  <a:cubicBezTo>
                    <a:pt x="6" y="21"/>
                    <a:pt x="7" y="21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2"/>
                    <a:pt x="10" y="22"/>
                  </a:cubicBezTo>
                  <a:cubicBezTo>
                    <a:pt x="11" y="23"/>
                    <a:pt x="11" y="23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3" y="22"/>
                    <a:pt x="13" y="22"/>
                  </a:cubicBezTo>
                  <a:cubicBezTo>
                    <a:pt x="13" y="22"/>
                    <a:pt x="12" y="22"/>
                    <a:pt x="12" y="22"/>
                  </a:cubicBezTo>
                  <a:cubicBezTo>
                    <a:pt x="12" y="22"/>
                    <a:pt x="11" y="21"/>
                    <a:pt x="11" y="21"/>
                  </a:cubicBezTo>
                  <a:cubicBezTo>
                    <a:pt x="11" y="21"/>
                    <a:pt x="12" y="20"/>
                    <a:pt x="12" y="20"/>
                  </a:cubicBezTo>
                  <a:cubicBezTo>
                    <a:pt x="13" y="20"/>
                    <a:pt x="13" y="20"/>
                    <a:pt x="13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0"/>
                    <a:pt x="15" y="20"/>
                  </a:cubicBezTo>
                  <a:cubicBezTo>
                    <a:pt x="15" y="21"/>
                    <a:pt x="15" y="22"/>
                    <a:pt x="15" y="22"/>
                  </a:cubicBezTo>
                  <a:cubicBezTo>
                    <a:pt x="15" y="22"/>
                    <a:pt x="14" y="22"/>
                    <a:pt x="15" y="22"/>
                  </a:cubicBezTo>
                  <a:cubicBezTo>
                    <a:pt x="15" y="23"/>
                    <a:pt x="16" y="22"/>
                    <a:pt x="16" y="2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7" y="21"/>
                    <a:pt x="17" y="22"/>
                  </a:cubicBezTo>
                  <a:cubicBezTo>
                    <a:pt x="16" y="22"/>
                    <a:pt x="16" y="23"/>
                    <a:pt x="17" y="23"/>
                  </a:cubicBezTo>
                  <a:cubicBezTo>
                    <a:pt x="17" y="23"/>
                    <a:pt x="16" y="24"/>
                    <a:pt x="16" y="24"/>
                  </a:cubicBezTo>
                  <a:cubicBezTo>
                    <a:pt x="16" y="24"/>
                    <a:pt x="16" y="25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5"/>
                    <a:pt x="19" y="25"/>
                    <a:pt x="20" y="25"/>
                  </a:cubicBezTo>
                  <a:cubicBezTo>
                    <a:pt x="20" y="26"/>
                    <a:pt x="21" y="25"/>
                    <a:pt x="21" y="25"/>
                  </a:cubicBezTo>
                  <a:cubicBezTo>
                    <a:pt x="21" y="24"/>
                    <a:pt x="20" y="24"/>
                    <a:pt x="20" y="23"/>
                  </a:cubicBezTo>
                  <a:cubicBezTo>
                    <a:pt x="21" y="23"/>
                    <a:pt x="21" y="24"/>
                    <a:pt x="21" y="24"/>
                  </a:cubicBezTo>
                  <a:cubicBezTo>
                    <a:pt x="21" y="24"/>
                    <a:pt x="21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4" y="24"/>
                    <a:pt x="23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2"/>
                    <a:pt x="24" y="23"/>
                    <a:pt x="24" y="23"/>
                  </a:cubicBez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6" y="24"/>
                    <a:pt x="26" y="25"/>
                    <a:pt x="25" y="25"/>
                  </a:cubicBezTo>
                  <a:cubicBezTo>
                    <a:pt x="25" y="26"/>
                    <a:pt x="26" y="26"/>
                    <a:pt x="26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6"/>
                    <a:pt x="26" y="26"/>
                  </a:cubicBezTo>
                  <a:cubicBezTo>
                    <a:pt x="27" y="26"/>
                    <a:pt x="27" y="25"/>
                    <a:pt x="27" y="25"/>
                  </a:cubicBezTo>
                  <a:cubicBezTo>
                    <a:pt x="27" y="25"/>
                    <a:pt x="27" y="26"/>
                    <a:pt x="27" y="26"/>
                  </a:cubicBezTo>
                  <a:cubicBezTo>
                    <a:pt x="27" y="26"/>
                    <a:pt x="28" y="26"/>
                    <a:pt x="28" y="25"/>
                  </a:cubicBezTo>
                  <a:cubicBezTo>
                    <a:pt x="28" y="24"/>
                    <a:pt x="27" y="25"/>
                    <a:pt x="27" y="25"/>
                  </a:cubicBezTo>
                  <a:cubicBezTo>
                    <a:pt x="27" y="25"/>
                    <a:pt x="27" y="25"/>
                    <a:pt x="26" y="24"/>
                  </a:cubicBezTo>
                  <a:cubicBezTo>
                    <a:pt x="26" y="24"/>
                    <a:pt x="26" y="24"/>
                    <a:pt x="27" y="24"/>
                  </a:cubicBezTo>
                  <a:cubicBezTo>
                    <a:pt x="27" y="24"/>
                    <a:pt x="27" y="24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7" y="24"/>
                    <a:pt x="27" y="23"/>
                    <a:pt x="26" y="23"/>
                  </a:cubicBezTo>
                  <a:cubicBezTo>
                    <a:pt x="26" y="23"/>
                    <a:pt x="25" y="23"/>
                    <a:pt x="25" y="22"/>
                  </a:cubicBezTo>
                  <a:cubicBezTo>
                    <a:pt x="25" y="22"/>
                    <a:pt x="25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1"/>
                    <a:pt x="26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7" y="21"/>
                    <a:pt x="27" y="21"/>
                  </a:cubicBezTo>
                  <a:cubicBezTo>
                    <a:pt x="26" y="21"/>
                    <a:pt x="26" y="20"/>
                    <a:pt x="26" y="20"/>
                  </a:cubicBezTo>
                  <a:cubicBezTo>
                    <a:pt x="26" y="20"/>
                    <a:pt x="27" y="20"/>
                    <a:pt x="27" y="19"/>
                  </a:cubicBezTo>
                  <a:cubicBezTo>
                    <a:pt x="27" y="19"/>
                    <a:pt x="27" y="19"/>
                    <a:pt x="26" y="19"/>
                  </a:cubicBezTo>
                  <a:cubicBezTo>
                    <a:pt x="26" y="19"/>
                    <a:pt x="26" y="19"/>
                    <a:pt x="26" y="20"/>
                  </a:cubicBezTo>
                  <a:cubicBezTo>
                    <a:pt x="26" y="20"/>
                    <a:pt x="25" y="21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4" y="20"/>
                    <a:pt x="24" y="21"/>
                    <a:pt x="24" y="20"/>
                  </a:cubicBezTo>
                  <a:cubicBezTo>
                    <a:pt x="24" y="20"/>
                    <a:pt x="24" y="19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6" y="19"/>
                    <a:pt x="26" y="19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3" y="19"/>
                    <a:pt x="23" y="19"/>
                  </a:cubicBezTo>
                  <a:cubicBezTo>
                    <a:pt x="22" y="19"/>
                    <a:pt x="22" y="20"/>
                    <a:pt x="21" y="19"/>
                  </a:cubicBezTo>
                  <a:cubicBezTo>
                    <a:pt x="21" y="19"/>
                    <a:pt x="20" y="18"/>
                    <a:pt x="20" y="19"/>
                  </a:cubicBezTo>
                  <a:cubicBezTo>
                    <a:pt x="20" y="19"/>
                    <a:pt x="19" y="19"/>
                    <a:pt x="19" y="18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8"/>
                    <a:pt x="21" y="18"/>
                    <a:pt x="21" y="18"/>
                  </a:cubicBezTo>
                  <a:cubicBezTo>
                    <a:pt x="21" y="17"/>
                    <a:pt x="20" y="17"/>
                    <a:pt x="21" y="17"/>
                  </a:cubicBezTo>
                  <a:cubicBezTo>
                    <a:pt x="22" y="17"/>
                    <a:pt x="23" y="17"/>
                    <a:pt x="23" y="17"/>
                  </a:cubicBezTo>
                  <a:cubicBezTo>
                    <a:pt x="23" y="17"/>
                    <a:pt x="23" y="17"/>
                    <a:pt x="24" y="17"/>
                  </a:cubicBezTo>
                  <a:cubicBezTo>
                    <a:pt x="24" y="18"/>
                    <a:pt x="25" y="18"/>
                    <a:pt x="26" y="18"/>
                  </a:cubicBezTo>
                  <a:cubicBezTo>
                    <a:pt x="26" y="18"/>
                    <a:pt x="26" y="17"/>
                    <a:pt x="25" y="17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6" name="Freeform 426">
              <a:extLst>
                <a:ext uri="{FF2B5EF4-FFF2-40B4-BE49-F238E27FC236}">
                  <a16:creationId xmlns:a16="http://schemas.microsoft.com/office/drawing/2014/main" id="{EC173C5C-85B3-431F-935A-0E66616A6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60514" y="1009651"/>
              <a:ext cx="93663" cy="65088"/>
            </a:xfrm>
            <a:custGeom>
              <a:avLst/>
              <a:gdLst>
                <a:gd name="T0" fmla="*/ 14 w 26"/>
                <a:gd name="T1" fmla="*/ 1 h 18"/>
                <a:gd name="T2" fmla="*/ 11 w 26"/>
                <a:gd name="T3" fmla="*/ 0 h 18"/>
                <a:gd name="T4" fmla="*/ 5 w 26"/>
                <a:gd name="T5" fmla="*/ 0 h 18"/>
                <a:gd name="T6" fmla="*/ 1 w 26"/>
                <a:gd name="T7" fmla="*/ 2 h 18"/>
                <a:gd name="T8" fmla="*/ 1 w 26"/>
                <a:gd name="T9" fmla="*/ 3 h 18"/>
                <a:gd name="T10" fmla="*/ 1 w 26"/>
                <a:gd name="T11" fmla="*/ 4 h 18"/>
                <a:gd name="T12" fmla="*/ 8 w 26"/>
                <a:gd name="T13" fmla="*/ 11 h 18"/>
                <a:gd name="T14" fmla="*/ 9 w 26"/>
                <a:gd name="T15" fmla="*/ 12 h 18"/>
                <a:gd name="T16" fmla="*/ 11 w 26"/>
                <a:gd name="T17" fmla="*/ 14 h 18"/>
                <a:gd name="T18" fmla="*/ 12 w 26"/>
                <a:gd name="T19" fmla="*/ 15 h 18"/>
                <a:gd name="T20" fmla="*/ 13 w 26"/>
                <a:gd name="T21" fmla="*/ 16 h 18"/>
                <a:gd name="T22" fmla="*/ 13 w 26"/>
                <a:gd name="T23" fmla="*/ 17 h 18"/>
                <a:gd name="T24" fmla="*/ 14 w 26"/>
                <a:gd name="T25" fmla="*/ 18 h 18"/>
                <a:gd name="T26" fmla="*/ 15 w 26"/>
                <a:gd name="T27" fmla="*/ 18 h 18"/>
                <a:gd name="T28" fmla="*/ 15 w 26"/>
                <a:gd name="T29" fmla="*/ 18 h 18"/>
                <a:gd name="T30" fmla="*/ 16 w 26"/>
                <a:gd name="T31" fmla="*/ 18 h 18"/>
                <a:gd name="T32" fmla="*/ 16 w 26"/>
                <a:gd name="T33" fmla="*/ 18 h 18"/>
                <a:gd name="T34" fmla="*/ 16 w 26"/>
                <a:gd name="T35" fmla="*/ 18 h 18"/>
                <a:gd name="T36" fmla="*/ 17 w 26"/>
                <a:gd name="T37" fmla="*/ 17 h 18"/>
                <a:gd name="T38" fmla="*/ 16 w 26"/>
                <a:gd name="T39" fmla="*/ 17 h 18"/>
                <a:gd name="T40" fmla="*/ 15 w 26"/>
                <a:gd name="T41" fmla="*/ 16 h 18"/>
                <a:gd name="T42" fmla="*/ 16 w 26"/>
                <a:gd name="T43" fmla="*/ 16 h 18"/>
                <a:gd name="T44" fmla="*/ 17 w 26"/>
                <a:gd name="T45" fmla="*/ 16 h 18"/>
                <a:gd name="T46" fmla="*/ 17 w 26"/>
                <a:gd name="T47" fmla="*/ 16 h 18"/>
                <a:gd name="T48" fmla="*/ 18 w 26"/>
                <a:gd name="T49" fmla="*/ 16 h 18"/>
                <a:gd name="T50" fmla="*/ 19 w 26"/>
                <a:gd name="T51" fmla="*/ 15 h 18"/>
                <a:gd name="T52" fmla="*/ 21 w 26"/>
                <a:gd name="T53" fmla="*/ 14 h 18"/>
                <a:gd name="T54" fmla="*/ 21 w 26"/>
                <a:gd name="T55" fmla="*/ 13 h 18"/>
                <a:gd name="T56" fmla="*/ 21 w 26"/>
                <a:gd name="T57" fmla="*/ 12 h 18"/>
                <a:gd name="T58" fmla="*/ 22 w 26"/>
                <a:gd name="T59" fmla="*/ 12 h 18"/>
                <a:gd name="T60" fmla="*/ 22 w 26"/>
                <a:gd name="T61" fmla="*/ 12 h 18"/>
                <a:gd name="T62" fmla="*/ 23 w 26"/>
                <a:gd name="T63" fmla="*/ 11 h 18"/>
                <a:gd name="T64" fmla="*/ 23 w 26"/>
                <a:gd name="T65" fmla="*/ 10 h 18"/>
                <a:gd name="T66" fmla="*/ 23 w 26"/>
                <a:gd name="T67" fmla="*/ 9 h 18"/>
                <a:gd name="T68" fmla="*/ 24 w 26"/>
                <a:gd name="T69" fmla="*/ 9 h 18"/>
                <a:gd name="T70" fmla="*/ 24 w 26"/>
                <a:gd name="T71" fmla="*/ 8 h 18"/>
                <a:gd name="T72" fmla="*/ 25 w 26"/>
                <a:gd name="T73" fmla="*/ 7 h 18"/>
                <a:gd name="T74" fmla="*/ 26 w 26"/>
                <a:gd name="T75" fmla="*/ 6 h 18"/>
                <a:gd name="T76" fmla="*/ 19 w 26"/>
                <a:gd name="T77" fmla="*/ 0 h 18"/>
                <a:gd name="T78" fmla="*/ 14 w 26"/>
                <a:gd name="T7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" h="18">
                  <a:moveTo>
                    <a:pt x="14" y="1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1" y="4"/>
                  </a:cubicBezTo>
                  <a:cubicBezTo>
                    <a:pt x="1" y="5"/>
                    <a:pt x="8" y="11"/>
                    <a:pt x="8" y="11"/>
                  </a:cubicBezTo>
                  <a:cubicBezTo>
                    <a:pt x="8" y="11"/>
                    <a:pt x="8" y="12"/>
                    <a:pt x="9" y="12"/>
                  </a:cubicBezTo>
                  <a:cubicBezTo>
                    <a:pt x="10" y="13"/>
                    <a:pt x="11" y="13"/>
                    <a:pt x="11" y="14"/>
                  </a:cubicBezTo>
                  <a:cubicBezTo>
                    <a:pt x="11" y="14"/>
                    <a:pt x="11" y="15"/>
                    <a:pt x="12" y="15"/>
                  </a:cubicBezTo>
                  <a:cubicBezTo>
                    <a:pt x="12" y="16"/>
                    <a:pt x="13" y="16"/>
                    <a:pt x="13" y="16"/>
                  </a:cubicBezTo>
                  <a:cubicBezTo>
                    <a:pt x="13" y="16"/>
                    <a:pt x="13" y="17"/>
                    <a:pt x="13" y="17"/>
                  </a:cubicBezTo>
                  <a:cubicBezTo>
                    <a:pt x="13" y="17"/>
                    <a:pt x="13" y="17"/>
                    <a:pt x="14" y="18"/>
                  </a:cubicBezTo>
                  <a:cubicBezTo>
                    <a:pt x="14" y="18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7" y="18"/>
                    <a:pt x="17" y="17"/>
                  </a:cubicBezTo>
                  <a:cubicBezTo>
                    <a:pt x="17" y="17"/>
                    <a:pt x="17" y="17"/>
                    <a:pt x="16" y="17"/>
                  </a:cubicBezTo>
                  <a:cubicBezTo>
                    <a:pt x="15" y="17"/>
                    <a:pt x="15" y="16"/>
                    <a:pt x="15" y="16"/>
                  </a:cubicBezTo>
                  <a:cubicBezTo>
                    <a:pt x="15" y="16"/>
                    <a:pt x="15" y="16"/>
                    <a:pt x="16" y="16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7" y="16"/>
                    <a:pt x="18" y="16"/>
                  </a:cubicBezTo>
                  <a:cubicBezTo>
                    <a:pt x="18" y="16"/>
                    <a:pt x="19" y="16"/>
                    <a:pt x="19" y="15"/>
                  </a:cubicBezTo>
                  <a:cubicBezTo>
                    <a:pt x="20" y="14"/>
                    <a:pt x="20" y="14"/>
                    <a:pt x="21" y="14"/>
                  </a:cubicBezTo>
                  <a:cubicBezTo>
                    <a:pt x="21" y="14"/>
                    <a:pt x="21" y="13"/>
                    <a:pt x="21" y="13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2" y="11"/>
                    <a:pt x="22" y="12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1"/>
                    <a:pt x="22" y="11"/>
                    <a:pt x="23" y="11"/>
                  </a:cubicBezTo>
                  <a:cubicBezTo>
                    <a:pt x="23" y="11"/>
                    <a:pt x="23" y="10"/>
                    <a:pt x="23" y="10"/>
                  </a:cubicBezTo>
                  <a:cubicBezTo>
                    <a:pt x="23" y="10"/>
                    <a:pt x="23" y="10"/>
                    <a:pt x="23" y="9"/>
                  </a:cubicBezTo>
                  <a:cubicBezTo>
                    <a:pt x="23" y="9"/>
                    <a:pt x="24" y="9"/>
                    <a:pt x="24" y="9"/>
                  </a:cubicBezTo>
                  <a:cubicBezTo>
                    <a:pt x="24" y="9"/>
                    <a:pt x="24" y="8"/>
                    <a:pt x="24" y="8"/>
                  </a:cubicBezTo>
                  <a:cubicBezTo>
                    <a:pt x="24" y="8"/>
                    <a:pt x="24" y="8"/>
                    <a:pt x="25" y="7"/>
                  </a:cubicBezTo>
                  <a:cubicBezTo>
                    <a:pt x="25" y="7"/>
                    <a:pt x="26" y="6"/>
                    <a:pt x="26" y="6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14" y="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7" name="Freeform 427">
              <a:extLst>
                <a:ext uri="{FF2B5EF4-FFF2-40B4-BE49-F238E27FC236}">
                  <a16:creationId xmlns:a16="http://schemas.microsoft.com/office/drawing/2014/main" id="{BDE12A67-8954-4263-BA5F-1BC5EBD6FAF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17677" y="1023938"/>
              <a:ext cx="65088" cy="112713"/>
            </a:xfrm>
            <a:custGeom>
              <a:avLst/>
              <a:gdLst>
                <a:gd name="T0" fmla="*/ 18 w 18"/>
                <a:gd name="T1" fmla="*/ 1 h 31"/>
                <a:gd name="T2" fmla="*/ 17 w 18"/>
                <a:gd name="T3" fmla="*/ 0 h 31"/>
                <a:gd name="T4" fmla="*/ 7 w 18"/>
                <a:gd name="T5" fmla="*/ 0 h 31"/>
                <a:gd name="T6" fmla="*/ 7 w 18"/>
                <a:gd name="T7" fmla="*/ 0 h 31"/>
                <a:gd name="T8" fmla="*/ 7 w 18"/>
                <a:gd name="T9" fmla="*/ 1 h 31"/>
                <a:gd name="T10" fmla="*/ 6 w 18"/>
                <a:gd name="T11" fmla="*/ 2 h 31"/>
                <a:gd name="T12" fmla="*/ 6 w 18"/>
                <a:gd name="T13" fmla="*/ 2 h 31"/>
                <a:gd name="T14" fmla="*/ 6 w 18"/>
                <a:gd name="T15" fmla="*/ 3 h 31"/>
                <a:gd name="T16" fmla="*/ 4 w 18"/>
                <a:gd name="T17" fmla="*/ 5 h 31"/>
                <a:gd name="T18" fmla="*/ 3 w 18"/>
                <a:gd name="T19" fmla="*/ 9 h 31"/>
                <a:gd name="T20" fmla="*/ 3 w 18"/>
                <a:gd name="T21" fmla="*/ 10 h 31"/>
                <a:gd name="T22" fmla="*/ 4 w 18"/>
                <a:gd name="T23" fmla="*/ 11 h 31"/>
                <a:gd name="T24" fmla="*/ 3 w 18"/>
                <a:gd name="T25" fmla="*/ 13 h 31"/>
                <a:gd name="T26" fmla="*/ 3 w 18"/>
                <a:gd name="T27" fmla="*/ 14 h 31"/>
                <a:gd name="T28" fmla="*/ 3 w 18"/>
                <a:gd name="T29" fmla="*/ 16 h 31"/>
                <a:gd name="T30" fmla="*/ 3 w 18"/>
                <a:gd name="T31" fmla="*/ 17 h 31"/>
                <a:gd name="T32" fmla="*/ 4 w 18"/>
                <a:gd name="T33" fmla="*/ 18 h 31"/>
                <a:gd name="T34" fmla="*/ 3 w 18"/>
                <a:gd name="T35" fmla="*/ 19 h 31"/>
                <a:gd name="T36" fmla="*/ 2 w 18"/>
                <a:gd name="T37" fmla="*/ 21 h 31"/>
                <a:gd name="T38" fmla="*/ 2 w 18"/>
                <a:gd name="T39" fmla="*/ 22 h 31"/>
                <a:gd name="T40" fmla="*/ 1 w 18"/>
                <a:gd name="T41" fmla="*/ 24 h 31"/>
                <a:gd name="T42" fmla="*/ 1 w 18"/>
                <a:gd name="T43" fmla="*/ 25 h 31"/>
                <a:gd name="T44" fmla="*/ 0 w 18"/>
                <a:gd name="T45" fmla="*/ 26 h 31"/>
                <a:gd name="T46" fmla="*/ 10 w 18"/>
                <a:gd name="T47" fmla="*/ 26 h 31"/>
                <a:gd name="T48" fmla="*/ 10 w 18"/>
                <a:gd name="T49" fmla="*/ 27 h 31"/>
                <a:gd name="T50" fmla="*/ 10 w 18"/>
                <a:gd name="T51" fmla="*/ 29 h 31"/>
                <a:gd name="T52" fmla="*/ 11 w 18"/>
                <a:gd name="T53" fmla="*/ 30 h 31"/>
                <a:gd name="T54" fmla="*/ 11 w 18"/>
                <a:gd name="T55" fmla="*/ 30 h 31"/>
                <a:gd name="T56" fmla="*/ 12 w 18"/>
                <a:gd name="T57" fmla="*/ 31 h 31"/>
                <a:gd name="T58" fmla="*/ 13 w 18"/>
                <a:gd name="T59" fmla="*/ 31 h 31"/>
                <a:gd name="T60" fmla="*/ 14 w 18"/>
                <a:gd name="T61" fmla="*/ 30 h 31"/>
                <a:gd name="T62" fmla="*/ 15 w 18"/>
                <a:gd name="T63" fmla="*/ 30 h 31"/>
                <a:gd name="T64" fmla="*/ 16 w 18"/>
                <a:gd name="T65" fmla="*/ 30 h 31"/>
                <a:gd name="T66" fmla="*/ 18 w 18"/>
                <a:gd name="T67" fmla="*/ 30 h 31"/>
                <a:gd name="T68" fmla="*/ 17 w 18"/>
                <a:gd name="T69" fmla="*/ 21 h 31"/>
                <a:gd name="T70" fmla="*/ 18 w 18"/>
                <a:gd name="T7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" h="31">
                  <a:moveTo>
                    <a:pt x="18" y="1"/>
                  </a:moveTo>
                  <a:cubicBezTo>
                    <a:pt x="18" y="1"/>
                    <a:pt x="17" y="1"/>
                    <a:pt x="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5" y="5"/>
                    <a:pt x="4" y="5"/>
                  </a:cubicBezTo>
                  <a:cubicBezTo>
                    <a:pt x="4" y="6"/>
                    <a:pt x="3" y="7"/>
                    <a:pt x="3" y="9"/>
                  </a:cubicBezTo>
                  <a:cubicBezTo>
                    <a:pt x="3" y="10"/>
                    <a:pt x="4" y="10"/>
                    <a:pt x="3" y="10"/>
                  </a:cubicBezTo>
                  <a:cubicBezTo>
                    <a:pt x="3" y="11"/>
                    <a:pt x="4" y="11"/>
                    <a:pt x="4" y="11"/>
                  </a:cubicBezTo>
                  <a:cubicBezTo>
                    <a:pt x="4" y="12"/>
                    <a:pt x="3" y="12"/>
                    <a:pt x="3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3" y="15"/>
                    <a:pt x="3" y="15"/>
                    <a:pt x="3" y="16"/>
                  </a:cubicBezTo>
                  <a:cubicBezTo>
                    <a:pt x="3" y="16"/>
                    <a:pt x="3" y="16"/>
                    <a:pt x="3" y="17"/>
                  </a:cubicBezTo>
                  <a:cubicBezTo>
                    <a:pt x="3" y="17"/>
                    <a:pt x="4" y="17"/>
                    <a:pt x="4" y="18"/>
                  </a:cubicBezTo>
                  <a:cubicBezTo>
                    <a:pt x="4" y="18"/>
                    <a:pt x="3" y="19"/>
                    <a:pt x="3" y="19"/>
                  </a:cubicBezTo>
                  <a:cubicBezTo>
                    <a:pt x="3" y="20"/>
                    <a:pt x="3" y="21"/>
                    <a:pt x="2" y="21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3"/>
                    <a:pt x="2" y="23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6"/>
                    <a:pt x="0" y="26"/>
                    <a:pt x="0" y="26"/>
                  </a:cubicBezTo>
                  <a:cubicBezTo>
                    <a:pt x="0" y="27"/>
                    <a:pt x="10" y="26"/>
                    <a:pt x="10" y="26"/>
                  </a:cubicBezTo>
                  <a:cubicBezTo>
                    <a:pt x="10" y="26"/>
                    <a:pt x="10" y="27"/>
                    <a:pt x="10" y="27"/>
                  </a:cubicBezTo>
                  <a:cubicBezTo>
                    <a:pt x="10" y="28"/>
                    <a:pt x="10" y="28"/>
                    <a:pt x="10" y="29"/>
                  </a:cubicBezTo>
                  <a:cubicBezTo>
                    <a:pt x="11" y="29"/>
                    <a:pt x="11" y="29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2" y="30"/>
                    <a:pt x="12" y="31"/>
                    <a:pt x="12" y="31"/>
                  </a:cubicBezTo>
                  <a:cubicBezTo>
                    <a:pt x="12" y="31"/>
                    <a:pt x="12" y="31"/>
                    <a:pt x="13" y="31"/>
                  </a:cubicBezTo>
                  <a:cubicBezTo>
                    <a:pt x="13" y="31"/>
                    <a:pt x="13" y="30"/>
                    <a:pt x="14" y="30"/>
                  </a:cubicBezTo>
                  <a:cubicBezTo>
                    <a:pt x="14" y="30"/>
                    <a:pt x="15" y="30"/>
                    <a:pt x="15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7" y="30"/>
                    <a:pt x="17" y="30"/>
                    <a:pt x="18" y="30"/>
                  </a:cubicBezTo>
                  <a:cubicBezTo>
                    <a:pt x="17" y="21"/>
                    <a:pt x="17" y="21"/>
                    <a:pt x="17" y="21"/>
                  </a:cubicBezTo>
                  <a:lnTo>
                    <a:pt x="18" y="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8" name="Freeform 428">
              <a:extLst>
                <a:ext uri="{FF2B5EF4-FFF2-40B4-BE49-F238E27FC236}">
                  <a16:creationId xmlns:a16="http://schemas.microsoft.com/office/drawing/2014/main" id="{29D706AE-90C3-4B1F-9A7C-A731AB4F9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03464" y="784226"/>
              <a:ext cx="152400" cy="254000"/>
            </a:xfrm>
            <a:custGeom>
              <a:avLst/>
              <a:gdLst>
                <a:gd name="T0" fmla="*/ 39 w 42"/>
                <a:gd name="T1" fmla="*/ 69 h 70"/>
                <a:gd name="T2" fmla="*/ 39 w 42"/>
                <a:gd name="T3" fmla="*/ 64 h 70"/>
                <a:gd name="T4" fmla="*/ 40 w 42"/>
                <a:gd name="T5" fmla="*/ 62 h 70"/>
                <a:gd name="T6" fmla="*/ 41 w 42"/>
                <a:gd name="T7" fmla="*/ 59 h 70"/>
                <a:gd name="T8" fmla="*/ 41 w 42"/>
                <a:gd name="T9" fmla="*/ 56 h 70"/>
                <a:gd name="T10" fmla="*/ 20 w 42"/>
                <a:gd name="T11" fmla="*/ 24 h 70"/>
                <a:gd name="T12" fmla="*/ 21 w 42"/>
                <a:gd name="T13" fmla="*/ 22 h 70"/>
                <a:gd name="T14" fmla="*/ 25 w 42"/>
                <a:gd name="T15" fmla="*/ 5 h 70"/>
                <a:gd name="T16" fmla="*/ 5 w 42"/>
                <a:gd name="T17" fmla="*/ 0 h 70"/>
                <a:gd name="T18" fmla="*/ 5 w 42"/>
                <a:gd name="T19" fmla="*/ 1 h 70"/>
                <a:gd name="T20" fmla="*/ 5 w 42"/>
                <a:gd name="T21" fmla="*/ 3 h 70"/>
                <a:gd name="T22" fmla="*/ 4 w 42"/>
                <a:gd name="T23" fmla="*/ 4 h 70"/>
                <a:gd name="T24" fmla="*/ 3 w 42"/>
                <a:gd name="T25" fmla="*/ 7 h 70"/>
                <a:gd name="T26" fmla="*/ 1 w 42"/>
                <a:gd name="T27" fmla="*/ 9 h 70"/>
                <a:gd name="T28" fmla="*/ 2 w 42"/>
                <a:gd name="T29" fmla="*/ 11 h 70"/>
                <a:gd name="T30" fmla="*/ 2 w 42"/>
                <a:gd name="T31" fmla="*/ 12 h 70"/>
                <a:gd name="T32" fmla="*/ 2 w 42"/>
                <a:gd name="T33" fmla="*/ 15 h 70"/>
                <a:gd name="T34" fmla="*/ 2 w 42"/>
                <a:gd name="T35" fmla="*/ 17 h 70"/>
                <a:gd name="T36" fmla="*/ 1 w 42"/>
                <a:gd name="T37" fmla="*/ 18 h 70"/>
                <a:gd name="T38" fmla="*/ 0 w 42"/>
                <a:gd name="T39" fmla="*/ 19 h 70"/>
                <a:gd name="T40" fmla="*/ 1 w 42"/>
                <a:gd name="T41" fmla="*/ 20 h 70"/>
                <a:gd name="T42" fmla="*/ 2 w 42"/>
                <a:gd name="T43" fmla="*/ 20 h 70"/>
                <a:gd name="T44" fmla="*/ 3 w 42"/>
                <a:gd name="T45" fmla="*/ 22 h 70"/>
                <a:gd name="T46" fmla="*/ 3 w 42"/>
                <a:gd name="T47" fmla="*/ 23 h 70"/>
                <a:gd name="T48" fmla="*/ 3 w 42"/>
                <a:gd name="T49" fmla="*/ 24 h 70"/>
                <a:gd name="T50" fmla="*/ 3 w 42"/>
                <a:gd name="T51" fmla="*/ 26 h 70"/>
                <a:gd name="T52" fmla="*/ 4 w 42"/>
                <a:gd name="T53" fmla="*/ 26 h 70"/>
                <a:gd name="T54" fmla="*/ 6 w 42"/>
                <a:gd name="T55" fmla="*/ 26 h 70"/>
                <a:gd name="T56" fmla="*/ 9 w 42"/>
                <a:gd name="T57" fmla="*/ 26 h 70"/>
                <a:gd name="T58" fmla="*/ 9 w 42"/>
                <a:gd name="T59" fmla="*/ 27 h 70"/>
                <a:gd name="T60" fmla="*/ 6 w 42"/>
                <a:gd name="T61" fmla="*/ 26 h 70"/>
                <a:gd name="T62" fmla="*/ 6 w 42"/>
                <a:gd name="T63" fmla="*/ 27 h 70"/>
                <a:gd name="T64" fmla="*/ 7 w 42"/>
                <a:gd name="T65" fmla="*/ 30 h 70"/>
                <a:gd name="T66" fmla="*/ 6 w 42"/>
                <a:gd name="T67" fmla="*/ 31 h 70"/>
                <a:gd name="T68" fmla="*/ 6 w 42"/>
                <a:gd name="T69" fmla="*/ 30 h 70"/>
                <a:gd name="T70" fmla="*/ 5 w 42"/>
                <a:gd name="T71" fmla="*/ 28 h 70"/>
                <a:gd name="T72" fmla="*/ 4 w 42"/>
                <a:gd name="T73" fmla="*/ 30 h 70"/>
                <a:gd name="T74" fmla="*/ 4 w 42"/>
                <a:gd name="T75" fmla="*/ 33 h 70"/>
                <a:gd name="T76" fmla="*/ 4 w 42"/>
                <a:gd name="T77" fmla="*/ 35 h 70"/>
                <a:gd name="T78" fmla="*/ 5 w 42"/>
                <a:gd name="T79" fmla="*/ 37 h 70"/>
                <a:gd name="T80" fmla="*/ 6 w 42"/>
                <a:gd name="T81" fmla="*/ 40 h 70"/>
                <a:gd name="T82" fmla="*/ 7 w 42"/>
                <a:gd name="T83" fmla="*/ 42 h 70"/>
                <a:gd name="T84" fmla="*/ 8 w 42"/>
                <a:gd name="T85" fmla="*/ 44 h 70"/>
                <a:gd name="T86" fmla="*/ 9 w 42"/>
                <a:gd name="T87" fmla="*/ 45 h 70"/>
                <a:gd name="T88" fmla="*/ 9 w 42"/>
                <a:gd name="T89" fmla="*/ 48 h 70"/>
                <a:gd name="T90" fmla="*/ 8 w 42"/>
                <a:gd name="T91" fmla="*/ 50 h 70"/>
                <a:gd name="T92" fmla="*/ 10 w 42"/>
                <a:gd name="T93" fmla="*/ 52 h 70"/>
                <a:gd name="T94" fmla="*/ 12 w 42"/>
                <a:gd name="T95" fmla="*/ 53 h 70"/>
                <a:gd name="T96" fmla="*/ 14 w 42"/>
                <a:gd name="T97" fmla="*/ 54 h 70"/>
                <a:gd name="T98" fmla="*/ 16 w 42"/>
                <a:gd name="T99" fmla="*/ 55 h 70"/>
                <a:gd name="T100" fmla="*/ 17 w 42"/>
                <a:gd name="T101" fmla="*/ 56 h 70"/>
                <a:gd name="T102" fmla="*/ 19 w 42"/>
                <a:gd name="T103" fmla="*/ 58 h 70"/>
                <a:gd name="T104" fmla="*/ 19 w 42"/>
                <a:gd name="T105" fmla="*/ 59 h 70"/>
                <a:gd name="T106" fmla="*/ 20 w 42"/>
                <a:gd name="T107" fmla="*/ 60 h 70"/>
                <a:gd name="T108" fmla="*/ 22 w 42"/>
                <a:gd name="T109" fmla="*/ 60 h 70"/>
                <a:gd name="T110" fmla="*/ 22 w 42"/>
                <a:gd name="T111" fmla="*/ 62 h 70"/>
                <a:gd name="T112" fmla="*/ 24 w 42"/>
                <a:gd name="T113" fmla="*/ 65 h 70"/>
                <a:gd name="T114" fmla="*/ 23 w 42"/>
                <a:gd name="T115" fmla="*/ 67 h 70"/>
                <a:gd name="T116" fmla="*/ 24 w 42"/>
                <a:gd name="T117" fmla="*/ 67 h 70"/>
                <a:gd name="T118" fmla="*/ 24 w 42"/>
                <a:gd name="T119" fmla="*/ 68 h 70"/>
                <a:gd name="T120" fmla="*/ 27 w 42"/>
                <a:gd name="T121" fmla="*/ 69 h 70"/>
                <a:gd name="T122" fmla="*/ 37 w 42"/>
                <a:gd name="T12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" h="70">
                  <a:moveTo>
                    <a:pt x="38" y="69"/>
                  </a:moveTo>
                  <a:cubicBezTo>
                    <a:pt x="39" y="70"/>
                    <a:pt x="39" y="69"/>
                    <a:pt x="39" y="69"/>
                  </a:cubicBezTo>
                  <a:cubicBezTo>
                    <a:pt x="39" y="69"/>
                    <a:pt x="38" y="68"/>
                    <a:pt x="38" y="67"/>
                  </a:cubicBezTo>
                  <a:cubicBezTo>
                    <a:pt x="37" y="66"/>
                    <a:pt x="39" y="64"/>
                    <a:pt x="39" y="64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40" y="63"/>
                    <a:pt x="40" y="62"/>
                  </a:cubicBezTo>
                  <a:cubicBezTo>
                    <a:pt x="40" y="62"/>
                    <a:pt x="40" y="61"/>
                    <a:pt x="41" y="61"/>
                  </a:cubicBezTo>
                  <a:cubicBezTo>
                    <a:pt x="42" y="60"/>
                    <a:pt x="42" y="59"/>
                    <a:pt x="41" y="59"/>
                  </a:cubicBezTo>
                  <a:cubicBezTo>
                    <a:pt x="41" y="59"/>
                    <a:pt x="41" y="59"/>
                    <a:pt x="41" y="58"/>
                  </a:cubicBezTo>
                  <a:cubicBezTo>
                    <a:pt x="40" y="57"/>
                    <a:pt x="41" y="57"/>
                    <a:pt x="41" y="56"/>
                  </a:cubicBezTo>
                  <a:cubicBezTo>
                    <a:pt x="41" y="56"/>
                    <a:pt x="40" y="55"/>
                    <a:pt x="40" y="55"/>
                  </a:cubicBezTo>
                  <a:cubicBezTo>
                    <a:pt x="40" y="55"/>
                    <a:pt x="19" y="24"/>
                    <a:pt x="20" y="24"/>
                  </a:cubicBezTo>
                  <a:cubicBezTo>
                    <a:pt x="20" y="24"/>
                    <a:pt x="20" y="24"/>
                    <a:pt x="20" y="23"/>
                  </a:cubicBezTo>
                  <a:cubicBezTo>
                    <a:pt x="20" y="23"/>
                    <a:pt x="21" y="22"/>
                    <a:pt x="21" y="22"/>
                  </a:cubicBezTo>
                  <a:cubicBezTo>
                    <a:pt x="20" y="22"/>
                    <a:pt x="20" y="21"/>
                    <a:pt x="20" y="21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5" y="1"/>
                    <a:pt x="5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6"/>
                    <a:pt x="4" y="6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3" y="7"/>
                    <a:pt x="2" y="7"/>
                    <a:pt x="2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1" y="16"/>
                    <a:pt x="2" y="17"/>
                    <a:pt x="2" y="17"/>
                  </a:cubicBezTo>
                  <a:cubicBezTo>
                    <a:pt x="2" y="17"/>
                    <a:pt x="1" y="17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1" y="20"/>
                    <a:pt x="1" y="20"/>
                  </a:cubicBezTo>
                  <a:cubicBezTo>
                    <a:pt x="1" y="20"/>
                    <a:pt x="1" y="19"/>
                    <a:pt x="1" y="19"/>
                  </a:cubicBezTo>
                  <a:cubicBezTo>
                    <a:pt x="1" y="19"/>
                    <a:pt x="2" y="20"/>
                    <a:pt x="2" y="20"/>
                  </a:cubicBezTo>
                  <a:cubicBezTo>
                    <a:pt x="2" y="20"/>
                    <a:pt x="2" y="21"/>
                    <a:pt x="2" y="21"/>
                  </a:cubicBezTo>
                  <a:cubicBezTo>
                    <a:pt x="2" y="21"/>
                    <a:pt x="3" y="22"/>
                    <a:pt x="3" y="22"/>
                  </a:cubicBezTo>
                  <a:cubicBezTo>
                    <a:pt x="3" y="22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4" y="24"/>
                    <a:pt x="4" y="24"/>
                  </a:cubicBezTo>
                  <a:cubicBezTo>
                    <a:pt x="4" y="24"/>
                    <a:pt x="3" y="24"/>
                    <a:pt x="3" y="24"/>
                  </a:cubicBezTo>
                  <a:cubicBezTo>
                    <a:pt x="2" y="25"/>
                    <a:pt x="2" y="26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3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4" y="27"/>
                    <a:pt x="5" y="27"/>
                  </a:cubicBezTo>
                  <a:cubicBezTo>
                    <a:pt x="5" y="27"/>
                    <a:pt x="5" y="27"/>
                    <a:pt x="6" y="26"/>
                  </a:cubicBezTo>
                  <a:cubicBezTo>
                    <a:pt x="6" y="26"/>
                    <a:pt x="6" y="25"/>
                    <a:pt x="7" y="26"/>
                  </a:cubicBezTo>
                  <a:cubicBezTo>
                    <a:pt x="7" y="26"/>
                    <a:pt x="8" y="26"/>
                    <a:pt x="9" y="26"/>
                  </a:cubicBezTo>
                  <a:cubicBezTo>
                    <a:pt x="9" y="26"/>
                    <a:pt x="11" y="25"/>
                    <a:pt x="10" y="26"/>
                  </a:cubicBezTo>
                  <a:cubicBezTo>
                    <a:pt x="10" y="27"/>
                    <a:pt x="10" y="27"/>
                    <a:pt x="9" y="27"/>
                  </a:cubicBezTo>
                  <a:cubicBezTo>
                    <a:pt x="9" y="27"/>
                    <a:pt x="9" y="26"/>
                    <a:pt x="8" y="26"/>
                  </a:cubicBezTo>
                  <a:cubicBezTo>
                    <a:pt x="7" y="26"/>
                    <a:pt x="6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8"/>
                    <a:pt x="6" y="28"/>
                    <a:pt x="6" y="29"/>
                  </a:cubicBezTo>
                  <a:cubicBezTo>
                    <a:pt x="6" y="29"/>
                    <a:pt x="7" y="29"/>
                    <a:pt x="7" y="30"/>
                  </a:cubicBezTo>
                  <a:cubicBezTo>
                    <a:pt x="7" y="30"/>
                    <a:pt x="7" y="31"/>
                    <a:pt x="7" y="31"/>
                  </a:cubicBezTo>
                  <a:cubicBezTo>
                    <a:pt x="7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29"/>
                    <a:pt x="6" y="28"/>
                    <a:pt x="6" y="28"/>
                  </a:cubicBezTo>
                  <a:cubicBezTo>
                    <a:pt x="6" y="28"/>
                    <a:pt x="5" y="28"/>
                    <a:pt x="5" y="28"/>
                  </a:cubicBezTo>
                  <a:cubicBezTo>
                    <a:pt x="5" y="28"/>
                    <a:pt x="4" y="28"/>
                    <a:pt x="4" y="29"/>
                  </a:cubicBezTo>
                  <a:cubicBezTo>
                    <a:pt x="4" y="29"/>
                    <a:pt x="4" y="30"/>
                    <a:pt x="4" y="30"/>
                  </a:cubicBezTo>
                  <a:cubicBezTo>
                    <a:pt x="4" y="31"/>
                    <a:pt x="4" y="31"/>
                    <a:pt x="4" y="32"/>
                  </a:cubicBezTo>
                  <a:cubicBezTo>
                    <a:pt x="4" y="32"/>
                    <a:pt x="4" y="32"/>
                    <a:pt x="4" y="33"/>
                  </a:cubicBezTo>
                  <a:cubicBezTo>
                    <a:pt x="4" y="33"/>
                    <a:pt x="4" y="34"/>
                    <a:pt x="4" y="34"/>
                  </a:cubicBezTo>
                  <a:cubicBezTo>
                    <a:pt x="4" y="34"/>
                    <a:pt x="4" y="35"/>
                    <a:pt x="4" y="35"/>
                  </a:cubicBezTo>
                  <a:cubicBezTo>
                    <a:pt x="4" y="35"/>
                    <a:pt x="5" y="35"/>
                    <a:pt x="5" y="36"/>
                  </a:cubicBezTo>
                  <a:cubicBezTo>
                    <a:pt x="5" y="36"/>
                    <a:pt x="5" y="36"/>
                    <a:pt x="5" y="37"/>
                  </a:cubicBezTo>
                  <a:cubicBezTo>
                    <a:pt x="5" y="37"/>
                    <a:pt x="5" y="38"/>
                    <a:pt x="5" y="38"/>
                  </a:cubicBezTo>
                  <a:cubicBezTo>
                    <a:pt x="6" y="39"/>
                    <a:pt x="6" y="39"/>
                    <a:pt x="6" y="40"/>
                  </a:cubicBezTo>
                  <a:cubicBezTo>
                    <a:pt x="6" y="40"/>
                    <a:pt x="7" y="41"/>
                    <a:pt x="7" y="41"/>
                  </a:cubicBezTo>
                  <a:cubicBezTo>
                    <a:pt x="7" y="41"/>
                    <a:pt x="7" y="42"/>
                    <a:pt x="7" y="42"/>
                  </a:cubicBezTo>
                  <a:cubicBezTo>
                    <a:pt x="8" y="42"/>
                    <a:pt x="8" y="43"/>
                    <a:pt x="8" y="43"/>
                  </a:cubicBezTo>
                  <a:cubicBezTo>
                    <a:pt x="8" y="43"/>
                    <a:pt x="8" y="43"/>
                    <a:pt x="8" y="44"/>
                  </a:cubicBezTo>
                  <a:cubicBezTo>
                    <a:pt x="8" y="44"/>
                    <a:pt x="9" y="44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8" y="46"/>
                    <a:pt x="8" y="46"/>
                    <a:pt x="9" y="46"/>
                  </a:cubicBezTo>
                  <a:cubicBezTo>
                    <a:pt x="9" y="46"/>
                    <a:pt x="9" y="47"/>
                    <a:pt x="9" y="48"/>
                  </a:cubicBezTo>
                  <a:cubicBezTo>
                    <a:pt x="9" y="48"/>
                    <a:pt x="9" y="48"/>
                    <a:pt x="9" y="49"/>
                  </a:cubicBezTo>
                  <a:cubicBezTo>
                    <a:pt x="9" y="49"/>
                    <a:pt x="8" y="50"/>
                    <a:pt x="8" y="50"/>
                  </a:cubicBezTo>
                  <a:cubicBezTo>
                    <a:pt x="8" y="50"/>
                    <a:pt x="8" y="51"/>
                    <a:pt x="9" y="51"/>
                  </a:cubicBezTo>
                  <a:cubicBezTo>
                    <a:pt x="9" y="51"/>
                    <a:pt x="9" y="52"/>
                    <a:pt x="10" y="52"/>
                  </a:cubicBezTo>
                  <a:cubicBezTo>
                    <a:pt x="10" y="52"/>
                    <a:pt x="11" y="52"/>
                    <a:pt x="11" y="52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4" y="53"/>
                    <a:pt x="14" y="54"/>
                    <a:pt x="14" y="54"/>
                  </a:cubicBezTo>
                  <a:cubicBezTo>
                    <a:pt x="14" y="54"/>
                    <a:pt x="14" y="54"/>
                    <a:pt x="15" y="54"/>
                  </a:cubicBezTo>
                  <a:cubicBezTo>
                    <a:pt x="15" y="54"/>
                    <a:pt x="15" y="54"/>
                    <a:pt x="16" y="55"/>
                  </a:cubicBezTo>
                  <a:cubicBezTo>
                    <a:pt x="16" y="55"/>
                    <a:pt x="16" y="56"/>
                    <a:pt x="16" y="56"/>
                  </a:cubicBezTo>
                  <a:cubicBezTo>
                    <a:pt x="16" y="56"/>
                    <a:pt x="16" y="56"/>
                    <a:pt x="17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9" y="57"/>
                    <a:pt x="19" y="57"/>
                    <a:pt x="19" y="58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8"/>
                    <a:pt x="19" y="59"/>
                    <a:pt x="19" y="59"/>
                  </a:cubicBezTo>
                  <a:cubicBezTo>
                    <a:pt x="19" y="59"/>
                    <a:pt x="18" y="60"/>
                    <a:pt x="19" y="60"/>
                  </a:cubicBezTo>
                  <a:cubicBezTo>
                    <a:pt x="19" y="60"/>
                    <a:pt x="19" y="60"/>
                    <a:pt x="20" y="60"/>
                  </a:cubicBezTo>
                  <a:cubicBezTo>
                    <a:pt x="20" y="59"/>
                    <a:pt x="20" y="59"/>
                    <a:pt x="21" y="60"/>
                  </a:cubicBezTo>
                  <a:cubicBezTo>
                    <a:pt x="21" y="60"/>
                    <a:pt x="21" y="60"/>
                    <a:pt x="22" y="60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2" y="61"/>
                    <a:pt x="22" y="62"/>
                    <a:pt x="22" y="62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3" y="63"/>
                    <a:pt x="24" y="64"/>
                    <a:pt x="24" y="65"/>
                  </a:cubicBezTo>
                  <a:cubicBezTo>
                    <a:pt x="24" y="66"/>
                    <a:pt x="23" y="66"/>
                    <a:pt x="23" y="66"/>
                  </a:cubicBezTo>
                  <a:cubicBezTo>
                    <a:pt x="23" y="66"/>
                    <a:pt x="23" y="67"/>
                    <a:pt x="23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4" y="67"/>
                    <a:pt x="24" y="6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37" y="69"/>
                    <a:pt x="37" y="69"/>
                    <a:pt x="37" y="70"/>
                  </a:cubicBezTo>
                  <a:cubicBezTo>
                    <a:pt x="38" y="70"/>
                    <a:pt x="38" y="69"/>
                    <a:pt x="38" y="69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9" name="Freeform 429">
              <a:extLst>
                <a:ext uri="{FF2B5EF4-FFF2-40B4-BE49-F238E27FC236}">
                  <a16:creationId xmlns:a16="http://schemas.microsoft.com/office/drawing/2014/main" id="{EA15BAA9-A7D3-4253-9C4E-17044DC77D4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73289" y="944563"/>
              <a:ext cx="131763" cy="144463"/>
            </a:xfrm>
            <a:custGeom>
              <a:avLst/>
              <a:gdLst>
                <a:gd name="T0" fmla="*/ 10 w 36"/>
                <a:gd name="T1" fmla="*/ 0 h 40"/>
                <a:gd name="T2" fmla="*/ 9 w 36"/>
                <a:gd name="T3" fmla="*/ 5 h 40"/>
                <a:gd name="T4" fmla="*/ 8 w 36"/>
                <a:gd name="T5" fmla="*/ 4 h 40"/>
                <a:gd name="T6" fmla="*/ 7 w 36"/>
                <a:gd name="T7" fmla="*/ 4 h 40"/>
                <a:gd name="T8" fmla="*/ 5 w 36"/>
                <a:gd name="T9" fmla="*/ 5 h 40"/>
                <a:gd name="T10" fmla="*/ 5 w 36"/>
                <a:gd name="T11" fmla="*/ 7 h 40"/>
                <a:gd name="T12" fmla="*/ 4 w 36"/>
                <a:gd name="T13" fmla="*/ 8 h 40"/>
                <a:gd name="T14" fmla="*/ 5 w 36"/>
                <a:gd name="T15" fmla="*/ 11 h 40"/>
                <a:gd name="T16" fmla="*/ 4 w 36"/>
                <a:gd name="T17" fmla="*/ 11 h 40"/>
                <a:gd name="T18" fmla="*/ 5 w 36"/>
                <a:gd name="T19" fmla="*/ 12 h 40"/>
                <a:gd name="T20" fmla="*/ 5 w 36"/>
                <a:gd name="T21" fmla="*/ 14 h 40"/>
                <a:gd name="T22" fmla="*/ 5 w 36"/>
                <a:gd name="T23" fmla="*/ 15 h 40"/>
                <a:gd name="T24" fmla="*/ 5 w 36"/>
                <a:gd name="T25" fmla="*/ 17 h 40"/>
                <a:gd name="T26" fmla="*/ 4 w 36"/>
                <a:gd name="T27" fmla="*/ 18 h 40"/>
                <a:gd name="T28" fmla="*/ 3 w 36"/>
                <a:gd name="T29" fmla="*/ 19 h 40"/>
                <a:gd name="T30" fmla="*/ 3 w 36"/>
                <a:gd name="T31" fmla="*/ 20 h 40"/>
                <a:gd name="T32" fmla="*/ 2 w 36"/>
                <a:gd name="T33" fmla="*/ 23 h 40"/>
                <a:gd name="T34" fmla="*/ 3 w 36"/>
                <a:gd name="T35" fmla="*/ 25 h 40"/>
                <a:gd name="T36" fmla="*/ 2 w 36"/>
                <a:gd name="T37" fmla="*/ 25 h 40"/>
                <a:gd name="T38" fmla="*/ 1 w 36"/>
                <a:gd name="T39" fmla="*/ 26 h 40"/>
                <a:gd name="T40" fmla="*/ 0 w 36"/>
                <a:gd name="T41" fmla="*/ 27 h 40"/>
                <a:gd name="T42" fmla="*/ 20 w 36"/>
                <a:gd name="T43" fmla="*/ 38 h 40"/>
                <a:gd name="T44" fmla="*/ 31 w 36"/>
                <a:gd name="T45" fmla="*/ 40 h 40"/>
                <a:gd name="T46" fmla="*/ 36 w 36"/>
                <a:gd name="T47" fmla="*/ 4 h 40"/>
                <a:gd name="T48" fmla="*/ 10 w 36"/>
                <a:gd name="T4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" h="40">
                  <a:moveTo>
                    <a:pt x="10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8" y="5"/>
                    <a:pt x="8" y="4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10"/>
                    <a:pt x="5" y="11"/>
                  </a:cubicBezTo>
                  <a:cubicBezTo>
                    <a:pt x="5" y="12"/>
                    <a:pt x="4" y="11"/>
                    <a:pt x="4" y="11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4" y="13"/>
                    <a:pt x="5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5"/>
                    <a:pt x="6" y="16"/>
                    <a:pt x="5" y="17"/>
                  </a:cubicBezTo>
                  <a:cubicBezTo>
                    <a:pt x="4" y="17"/>
                    <a:pt x="4" y="18"/>
                    <a:pt x="4" y="18"/>
                  </a:cubicBezTo>
                  <a:cubicBezTo>
                    <a:pt x="4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1" y="22"/>
                    <a:pt x="2" y="23"/>
                  </a:cubicBezTo>
                  <a:cubicBezTo>
                    <a:pt x="2" y="24"/>
                    <a:pt x="3" y="25"/>
                    <a:pt x="3" y="25"/>
                  </a:cubicBezTo>
                  <a:cubicBezTo>
                    <a:pt x="3" y="25"/>
                    <a:pt x="3" y="26"/>
                    <a:pt x="2" y="25"/>
                  </a:cubicBezTo>
                  <a:cubicBezTo>
                    <a:pt x="2" y="25"/>
                    <a:pt x="2" y="26"/>
                    <a:pt x="1" y="26"/>
                  </a:cubicBezTo>
                  <a:cubicBezTo>
                    <a:pt x="1" y="26"/>
                    <a:pt x="0" y="26"/>
                    <a:pt x="0" y="27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0" name="Freeform 430">
              <a:extLst>
                <a:ext uri="{FF2B5EF4-FFF2-40B4-BE49-F238E27FC236}">
                  <a16:creationId xmlns:a16="http://schemas.microsoft.com/office/drawing/2014/main" id="{40FB49D7-E442-4980-9C21-4FF1B43E4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12952" y="984251"/>
              <a:ext cx="258763" cy="254000"/>
            </a:xfrm>
            <a:custGeom>
              <a:avLst/>
              <a:gdLst>
                <a:gd name="T0" fmla="*/ 65 w 71"/>
                <a:gd name="T1" fmla="*/ 21 h 70"/>
                <a:gd name="T2" fmla="*/ 62 w 71"/>
                <a:gd name="T3" fmla="*/ 19 h 70"/>
                <a:gd name="T4" fmla="*/ 58 w 71"/>
                <a:gd name="T5" fmla="*/ 20 h 70"/>
                <a:gd name="T6" fmla="*/ 56 w 71"/>
                <a:gd name="T7" fmla="*/ 20 h 70"/>
                <a:gd name="T8" fmla="*/ 54 w 71"/>
                <a:gd name="T9" fmla="*/ 19 h 70"/>
                <a:gd name="T10" fmla="*/ 52 w 71"/>
                <a:gd name="T11" fmla="*/ 20 h 70"/>
                <a:gd name="T12" fmla="*/ 50 w 71"/>
                <a:gd name="T13" fmla="*/ 19 h 70"/>
                <a:gd name="T14" fmla="*/ 48 w 71"/>
                <a:gd name="T15" fmla="*/ 20 h 70"/>
                <a:gd name="T16" fmla="*/ 46 w 71"/>
                <a:gd name="T17" fmla="*/ 17 h 70"/>
                <a:gd name="T18" fmla="*/ 45 w 71"/>
                <a:gd name="T19" fmla="*/ 18 h 70"/>
                <a:gd name="T20" fmla="*/ 43 w 71"/>
                <a:gd name="T21" fmla="*/ 17 h 70"/>
                <a:gd name="T22" fmla="*/ 40 w 71"/>
                <a:gd name="T23" fmla="*/ 16 h 70"/>
                <a:gd name="T24" fmla="*/ 37 w 71"/>
                <a:gd name="T25" fmla="*/ 14 h 70"/>
                <a:gd name="T26" fmla="*/ 21 w 71"/>
                <a:gd name="T27" fmla="*/ 0 h 70"/>
                <a:gd name="T28" fmla="*/ 0 w 71"/>
                <a:gd name="T29" fmla="*/ 28 h 70"/>
                <a:gd name="T30" fmla="*/ 2 w 71"/>
                <a:gd name="T31" fmla="*/ 31 h 70"/>
                <a:gd name="T32" fmla="*/ 6 w 71"/>
                <a:gd name="T33" fmla="*/ 35 h 70"/>
                <a:gd name="T34" fmla="*/ 9 w 71"/>
                <a:gd name="T35" fmla="*/ 40 h 70"/>
                <a:gd name="T36" fmla="*/ 12 w 71"/>
                <a:gd name="T37" fmla="*/ 46 h 70"/>
                <a:gd name="T38" fmla="*/ 15 w 71"/>
                <a:gd name="T39" fmla="*/ 47 h 70"/>
                <a:gd name="T40" fmla="*/ 19 w 71"/>
                <a:gd name="T41" fmla="*/ 44 h 70"/>
                <a:gd name="T42" fmla="*/ 23 w 71"/>
                <a:gd name="T43" fmla="*/ 44 h 70"/>
                <a:gd name="T44" fmla="*/ 27 w 71"/>
                <a:gd name="T45" fmla="*/ 45 h 70"/>
                <a:gd name="T46" fmla="*/ 30 w 71"/>
                <a:gd name="T47" fmla="*/ 48 h 70"/>
                <a:gd name="T48" fmla="*/ 34 w 71"/>
                <a:gd name="T49" fmla="*/ 54 h 70"/>
                <a:gd name="T50" fmla="*/ 37 w 71"/>
                <a:gd name="T51" fmla="*/ 59 h 70"/>
                <a:gd name="T52" fmla="*/ 39 w 71"/>
                <a:gd name="T53" fmla="*/ 64 h 70"/>
                <a:gd name="T54" fmla="*/ 42 w 71"/>
                <a:gd name="T55" fmla="*/ 68 h 70"/>
                <a:gd name="T56" fmla="*/ 48 w 71"/>
                <a:gd name="T57" fmla="*/ 69 h 70"/>
                <a:gd name="T58" fmla="*/ 50 w 71"/>
                <a:gd name="T59" fmla="*/ 67 h 70"/>
                <a:gd name="T60" fmla="*/ 50 w 71"/>
                <a:gd name="T61" fmla="*/ 59 h 70"/>
                <a:gd name="T62" fmla="*/ 50 w 71"/>
                <a:gd name="T63" fmla="*/ 67 h 70"/>
                <a:gd name="T64" fmla="*/ 48 w 71"/>
                <a:gd name="T65" fmla="*/ 62 h 70"/>
                <a:gd name="T66" fmla="*/ 47 w 71"/>
                <a:gd name="T67" fmla="*/ 61 h 70"/>
                <a:gd name="T68" fmla="*/ 49 w 71"/>
                <a:gd name="T69" fmla="*/ 59 h 70"/>
                <a:gd name="T70" fmla="*/ 50 w 71"/>
                <a:gd name="T71" fmla="*/ 57 h 70"/>
                <a:gd name="T72" fmla="*/ 52 w 71"/>
                <a:gd name="T73" fmla="*/ 54 h 70"/>
                <a:gd name="T74" fmla="*/ 51 w 71"/>
                <a:gd name="T75" fmla="*/ 57 h 70"/>
                <a:gd name="T76" fmla="*/ 54 w 71"/>
                <a:gd name="T77" fmla="*/ 54 h 70"/>
                <a:gd name="T78" fmla="*/ 55 w 71"/>
                <a:gd name="T79" fmla="*/ 51 h 70"/>
                <a:gd name="T80" fmla="*/ 55 w 71"/>
                <a:gd name="T81" fmla="*/ 54 h 70"/>
                <a:gd name="T82" fmla="*/ 57 w 71"/>
                <a:gd name="T83" fmla="*/ 53 h 70"/>
                <a:gd name="T84" fmla="*/ 59 w 71"/>
                <a:gd name="T85" fmla="*/ 51 h 70"/>
                <a:gd name="T86" fmla="*/ 62 w 71"/>
                <a:gd name="T87" fmla="*/ 50 h 70"/>
                <a:gd name="T88" fmla="*/ 63 w 71"/>
                <a:gd name="T89" fmla="*/ 49 h 70"/>
                <a:gd name="T90" fmla="*/ 64 w 71"/>
                <a:gd name="T91" fmla="*/ 45 h 70"/>
                <a:gd name="T92" fmla="*/ 64 w 71"/>
                <a:gd name="T93" fmla="*/ 47 h 70"/>
                <a:gd name="T94" fmla="*/ 68 w 71"/>
                <a:gd name="T95" fmla="*/ 46 h 70"/>
                <a:gd name="T96" fmla="*/ 70 w 71"/>
                <a:gd name="T97" fmla="*/ 44 h 70"/>
                <a:gd name="T98" fmla="*/ 70 w 71"/>
                <a:gd name="T99" fmla="*/ 38 h 70"/>
                <a:gd name="T100" fmla="*/ 68 w 71"/>
                <a:gd name="T101" fmla="*/ 32 h 70"/>
                <a:gd name="T102" fmla="*/ 67 w 71"/>
                <a:gd name="T103" fmla="*/ 2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1" h="70">
                  <a:moveTo>
                    <a:pt x="67" y="21"/>
                  </a:moveTo>
                  <a:cubicBezTo>
                    <a:pt x="66" y="21"/>
                    <a:pt x="66" y="21"/>
                    <a:pt x="66" y="21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5" y="21"/>
                    <a:pt x="65" y="21"/>
                    <a:pt x="64" y="21"/>
                  </a:cubicBezTo>
                  <a:cubicBezTo>
                    <a:pt x="64" y="20"/>
                    <a:pt x="63" y="20"/>
                    <a:pt x="63" y="20"/>
                  </a:cubicBezTo>
                  <a:cubicBezTo>
                    <a:pt x="63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1" y="19"/>
                  </a:cubicBezTo>
                  <a:cubicBezTo>
                    <a:pt x="61" y="19"/>
                    <a:pt x="60" y="19"/>
                    <a:pt x="60" y="19"/>
                  </a:cubicBezTo>
                  <a:cubicBezTo>
                    <a:pt x="59" y="19"/>
                    <a:pt x="60" y="20"/>
                    <a:pt x="59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19"/>
                    <a:pt x="53" y="18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20"/>
                    <a:pt x="52" y="20"/>
                    <a:pt x="52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19"/>
                    <a:pt x="52" y="19"/>
                    <a:pt x="51" y="19"/>
                  </a:cubicBezTo>
                  <a:cubicBezTo>
                    <a:pt x="51" y="19"/>
                    <a:pt x="51" y="19"/>
                    <a:pt x="51" y="20"/>
                  </a:cubicBezTo>
                  <a:cubicBezTo>
                    <a:pt x="51" y="20"/>
                    <a:pt x="50" y="20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19"/>
                    <a:pt x="49" y="20"/>
                    <a:pt x="48" y="20"/>
                  </a:cubicBezTo>
                  <a:cubicBezTo>
                    <a:pt x="48" y="20"/>
                    <a:pt x="47" y="19"/>
                    <a:pt x="47" y="19"/>
                  </a:cubicBezTo>
                  <a:cubicBezTo>
                    <a:pt x="47" y="19"/>
                    <a:pt x="47" y="19"/>
                    <a:pt x="47" y="18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5" y="18"/>
                    <a:pt x="45" y="19"/>
                    <a:pt x="45" y="19"/>
                  </a:cubicBezTo>
                  <a:cubicBezTo>
                    <a:pt x="45" y="19"/>
                    <a:pt x="45" y="19"/>
                    <a:pt x="45" y="18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4" y="18"/>
                    <a:pt x="44" y="18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1" y="17"/>
                    <a:pt x="41" y="16"/>
                    <a:pt x="40" y="16"/>
                  </a:cubicBezTo>
                  <a:cubicBezTo>
                    <a:pt x="40" y="16"/>
                    <a:pt x="40" y="15"/>
                    <a:pt x="40" y="15"/>
                  </a:cubicBezTo>
                  <a:cubicBezTo>
                    <a:pt x="40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8" y="15"/>
                    <a:pt x="37" y="15"/>
                    <a:pt x="37" y="14"/>
                  </a:cubicBezTo>
                  <a:cubicBezTo>
                    <a:pt x="37" y="14"/>
                    <a:pt x="37" y="14"/>
                    <a:pt x="36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2" y="31"/>
                    <a:pt x="2" y="31"/>
                  </a:cubicBezTo>
                  <a:cubicBezTo>
                    <a:pt x="2" y="31"/>
                    <a:pt x="3" y="32"/>
                    <a:pt x="4" y="32"/>
                  </a:cubicBezTo>
                  <a:cubicBezTo>
                    <a:pt x="4" y="33"/>
                    <a:pt x="4" y="33"/>
                    <a:pt x="4" y="34"/>
                  </a:cubicBezTo>
                  <a:cubicBezTo>
                    <a:pt x="5" y="34"/>
                    <a:pt x="5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6"/>
                    <a:pt x="6" y="36"/>
                    <a:pt x="7" y="36"/>
                  </a:cubicBezTo>
                  <a:cubicBezTo>
                    <a:pt x="7" y="36"/>
                    <a:pt x="8" y="37"/>
                    <a:pt x="8" y="37"/>
                  </a:cubicBezTo>
                  <a:cubicBezTo>
                    <a:pt x="8" y="38"/>
                    <a:pt x="8" y="40"/>
                    <a:pt x="9" y="40"/>
                  </a:cubicBezTo>
                  <a:cubicBezTo>
                    <a:pt x="9" y="41"/>
                    <a:pt x="9" y="42"/>
                    <a:pt x="9" y="42"/>
                  </a:cubicBezTo>
                  <a:cubicBezTo>
                    <a:pt x="9" y="43"/>
                    <a:pt x="9" y="43"/>
                    <a:pt x="10" y="43"/>
                  </a:cubicBezTo>
                  <a:cubicBezTo>
                    <a:pt x="10" y="43"/>
                    <a:pt x="10" y="44"/>
                    <a:pt x="10" y="44"/>
                  </a:cubicBezTo>
                  <a:cubicBezTo>
                    <a:pt x="11" y="45"/>
                    <a:pt x="12" y="46"/>
                    <a:pt x="12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3" y="46"/>
                    <a:pt x="13" y="46"/>
                    <a:pt x="14" y="46"/>
                  </a:cubicBezTo>
                  <a:cubicBezTo>
                    <a:pt x="14" y="46"/>
                    <a:pt x="14" y="47"/>
                    <a:pt x="14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8"/>
                    <a:pt x="16" y="49"/>
                    <a:pt x="17" y="48"/>
                  </a:cubicBezTo>
                  <a:cubicBezTo>
                    <a:pt x="17" y="48"/>
                    <a:pt x="17" y="47"/>
                    <a:pt x="18" y="47"/>
                  </a:cubicBezTo>
                  <a:cubicBezTo>
                    <a:pt x="18" y="47"/>
                    <a:pt x="19" y="46"/>
                    <a:pt x="19" y="45"/>
                  </a:cubicBezTo>
                  <a:cubicBezTo>
                    <a:pt x="19" y="45"/>
                    <a:pt x="19" y="44"/>
                    <a:pt x="19" y="44"/>
                  </a:cubicBezTo>
                  <a:cubicBezTo>
                    <a:pt x="20" y="44"/>
                    <a:pt x="20" y="43"/>
                    <a:pt x="20" y="43"/>
                  </a:cubicBezTo>
                  <a:cubicBezTo>
                    <a:pt x="20" y="43"/>
                    <a:pt x="21" y="43"/>
                    <a:pt x="21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3" y="43"/>
                    <a:pt x="23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5" y="44"/>
                    <a:pt x="25" y="44"/>
                  </a:cubicBezTo>
                  <a:cubicBezTo>
                    <a:pt x="25" y="44"/>
                    <a:pt x="26" y="44"/>
                    <a:pt x="26" y="44"/>
                  </a:cubicBezTo>
                  <a:cubicBezTo>
                    <a:pt x="26" y="44"/>
                    <a:pt x="26" y="44"/>
                    <a:pt x="27" y="45"/>
                  </a:cubicBezTo>
                  <a:cubicBezTo>
                    <a:pt x="27" y="45"/>
                    <a:pt x="28" y="45"/>
                    <a:pt x="28" y="45"/>
                  </a:cubicBezTo>
                  <a:cubicBezTo>
                    <a:pt x="28" y="45"/>
                    <a:pt x="29" y="45"/>
                    <a:pt x="29" y="46"/>
                  </a:cubicBezTo>
                  <a:cubicBezTo>
                    <a:pt x="29" y="46"/>
                    <a:pt x="30" y="47"/>
                    <a:pt x="30" y="47"/>
                  </a:cubicBezTo>
                  <a:cubicBezTo>
                    <a:pt x="31" y="48"/>
                    <a:pt x="31" y="48"/>
                    <a:pt x="30" y="48"/>
                  </a:cubicBezTo>
                  <a:cubicBezTo>
                    <a:pt x="30" y="48"/>
                    <a:pt x="32" y="49"/>
                    <a:pt x="32" y="50"/>
                  </a:cubicBezTo>
                  <a:cubicBezTo>
                    <a:pt x="32" y="50"/>
                    <a:pt x="32" y="50"/>
                    <a:pt x="32" y="51"/>
                  </a:cubicBezTo>
                  <a:cubicBezTo>
                    <a:pt x="32" y="51"/>
                    <a:pt x="33" y="52"/>
                    <a:pt x="33" y="53"/>
                  </a:cubicBezTo>
                  <a:cubicBezTo>
                    <a:pt x="33" y="53"/>
                    <a:pt x="33" y="53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5" y="56"/>
                    <a:pt x="35" y="56"/>
                  </a:cubicBezTo>
                  <a:cubicBezTo>
                    <a:pt x="35" y="56"/>
                    <a:pt x="35" y="57"/>
                    <a:pt x="36" y="57"/>
                  </a:cubicBezTo>
                  <a:cubicBezTo>
                    <a:pt x="36" y="58"/>
                    <a:pt x="37" y="58"/>
                    <a:pt x="37" y="59"/>
                  </a:cubicBezTo>
                  <a:cubicBezTo>
                    <a:pt x="37" y="60"/>
                    <a:pt x="37" y="60"/>
                    <a:pt x="37" y="61"/>
                  </a:cubicBezTo>
                  <a:cubicBezTo>
                    <a:pt x="38" y="61"/>
                    <a:pt x="38" y="62"/>
                    <a:pt x="38" y="62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8" y="63"/>
                    <a:pt x="38" y="64"/>
                    <a:pt x="39" y="64"/>
                  </a:cubicBezTo>
                  <a:cubicBezTo>
                    <a:pt x="39" y="64"/>
                    <a:pt x="40" y="64"/>
                    <a:pt x="40" y="65"/>
                  </a:cubicBezTo>
                  <a:cubicBezTo>
                    <a:pt x="40" y="66"/>
                    <a:pt x="40" y="66"/>
                    <a:pt x="41" y="67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2" y="67"/>
                    <a:pt x="43" y="68"/>
                    <a:pt x="43" y="68"/>
                  </a:cubicBezTo>
                  <a:cubicBezTo>
                    <a:pt x="43" y="68"/>
                    <a:pt x="43" y="68"/>
                    <a:pt x="44" y="68"/>
                  </a:cubicBezTo>
                  <a:cubicBezTo>
                    <a:pt x="44" y="68"/>
                    <a:pt x="47" y="68"/>
                    <a:pt x="47" y="68"/>
                  </a:cubicBezTo>
                  <a:cubicBezTo>
                    <a:pt x="47" y="68"/>
                    <a:pt x="48" y="68"/>
                    <a:pt x="48" y="69"/>
                  </a:cubicBezTo>
                  <a:cubicBezTo>
                    <a:pt x="48" y="69"/>
                    <a:pt x="49" y="70"/>
                    <a:pt x="49" y="70"/>
                  </a:cubicBezTo>
                  <a:cubicBezTo>
                    <a:pt x="50" y="69"/>
                    <a:pt x="50" y="69"/>
                    <a:pt x="50" y="69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68"/>
                    <a:pt x="50" y="67"/>
                    <a:pt x="50" y="67"/>
                  </a:cubicBezTo>
                  <a:cubicBezTo>
                    <a:pt x="50" y="66"/>
                    <a:pt x="50" y="66"/>
                    <a:pt x="50" y="65"/>
                  </a:cubicBezTo>
                  <a:cubicBezTo>
                    <a:pt x="50" y="65"/>
                    <a:pt x="49" y="64"/>
                    <a:pt x="50" y="62"/>
                  </a:cubicBezTo>
                  <a:cubicBezTo>
                    <a:pt x="50" y="61"/>
                    <a:pt x="50" y="60"/>
                    <a:pt x="50" y="60"/>
                  </a:cubicBezTo>
                  <a:cubicBezTo>
                    <a:pt x="51" y="59"/>
                    <a:pt x="50" y="59"/>
                    <a:pt x="50" y="59"/>
                  </a:cubicBezTo>
                  <a:cubicBezTo>
                    <a:pt x="49" y="60"/>
                    <a:pt x="49" y="61"/>
                    <a:pt x="49" y="62"/>
                  </a:cubicBezTo>
                  <a:cubicBezTo>
                    <a:pt x="49" y="64"/>
                    <a:pt x="49" y="64"/>
                    <a:pt x="49" y="65"/>
                  </a:cubicBezTo>
                  <a:cubicBezTo>
                    <a:pt x="49" y="66"/>
                    <a:pt x="50" y="67"/>
                    <a:pt x="50" y="67"/>
                  </a:cubicBezTo>
                  <a:cubicBezTo>
                    <a:pt x="50" y="67"/>
                    <a:pt x="50" y="67"/>
                    <a:pt x="50" y="67"/>
                  </a:cubicBezTo>
                  <a:cubicBezTo>
                    <a:pt x="50" y="67"/>
                    <a:pt x="49" y="66"/>
                    <a:pt x="49" y="66"/>
                  </a:cubicBezTo>
                  <a:cubicBezTo>
                    <a:pt x="49" y="66"/>
                    <a:pt x="49" y="66"/>
                    <a:pt x="49" y="65"/>
                  </a:cubicBezTo>
                  <a:cubicBezTo>
                    <a:pt x="49" y="65"/>
                    <a:pt x="49" y="64"/>
                    <a:pt x="49" y="64"/>
                  </a:cubicBezTo>
                  <a:cubicBezTo>
                    <a:pt x="48" y="63"/>
                    <a:pt x="48" y="63"/>
                    <a:pt x="48" y="62"/>
                  </a:cubicBezTo>
                  <a:cubicBezTo>
                    <a:pt x="48" y="62"/>
                    <a:pt x="48" y="61"/>
                    <a:pt x="47" y="61"/>
                  </a:cubicBezTo>
                  <a:cubicBezTo>
                    <a:pt x="47" y="61"/>
                    <a:pt x="47" y="61"/>
                    <a:pt x="47" y="60"/>
                  </a:cubicBezTo>
                  <a:cubicBezTo>
                    <a:pt x="47" y="60"/>
                    <a:pt x="47" y="60"/>
                    <a:pt x="47" y="60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1"/>
                    <a:pt x="48" y="59"/>
                    <a:pt x="48" y="59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9" y="62"/>
                    <a:pt x="49" y="61"/>
                  </a:cubicBezTo>
                  <a:cubicBezTo>
                    <a:pt x="49" y="61"/>
                    <a:pt x="49" y="60"/>
                    <a:pt x="49" y="59"/>
                  </a:cubicBezTo>
                  <a:cubicBezTo>
                    <a:pt x="50" y="58"/>
                    <a:pt x="50" y="57"/>
                    <a:pt x="49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8" y="57"/>
                    <a:pt x="48" y="57"/>
                    <a:pt x="49" y="57"/>
                  </a:cubicBezTo>
                  <a:cubicBezTo>
                    <a:pt x="49" y="57"/>
                    <a:pt x="50" y="57"/>
                    <a:pt x="50" y="57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51" y="57"/>
                    <a:pt x="51" y="57"/>
                    <a:pt x="51" y="55"/>
                  </a:cubicBezTo>
                  <a:cubicBezTo>
                    <a:pt x="51" y="55"/>
                    <a:pt x="51" y="55"/>
                    <a:pt x="52" y="55"/>
                  </a:cubicBezTo>
                  <a:cubicBezTo>
                    <a:pt x="52" y="55"/>
                    <a:pt x="52" y="55"/>
                    <a:pt x="52" y="54"/>
                  </a:cubicBezTo>
                  <a:cubicBezTo>
                    <a:pt x="53" y="54"/>
                    <a:pt x="53" y="53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2" y="55"/>
                    <a:pt x="52" y="56"/>
                  </a:cubicBezTo>
                  <a:cubicBezTo>
                    <a:pt x="52" y="56"/>
                    <a:pt x="51" y="56"/>
                    <a:pt x="51" y="57"/>
                  </a:cubicBezTo>
                  <a:cubicBezTo>
                    <a:pt x="51" y="57"/>
                    <a:pt x="51" y="57"/>
                    <a:pt x="52" y="57"/>
                  </a:cubicBezTo>
                  <a:cubicBezTo>
                    <a:pt x="52" y="57"/>
                    <a:pt x="52" y="56"/>
                    <a:pt x="52" y="56"/>
                  </a:cubicBezTo>
                  <a:cubicBezTo>
                    <a:pt x="53" y="55"/>
                    <a:pt x="54" y="55"/>
                    <a:pt x="54" y="54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4" y="54"/>
                    <a:pt x="54" y="54"/>
                    <a:pt x="54" y="53"/>
                  </a:cubicBezTo>
                  <a:cubicBezTo>
                    <a:pt x="54" y="53"/>
                    <a:pt x="53" y="52"/>
                    <a:pt x="53" y="52"/>
                  </a:cubicBezTo>
                  <a:cubicBezTo>
                    <a:pt x="54" y="51"/>
                    <a:pt x="54" y="52"/>
                    <a:pt x="54" y="52"/>
                  </a:cubicBezTo>
                  <a:cubicBezTo>
                    <a:pt x="55" y="52"/>
                    <a:pt x="54" y="51"/>
                    <a:pt x="55" y="51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5" y="52"/>
                    <a:pt x="56" y="51"/>
                    <a:pt x="56" y="51"/>
                  </a:cubicBezTo>
                  <a:cubicBezTo>
                    <a:pt x="56" y="52"/>
                    <a:pt x="55" y="52"/>
                    <a:pt x="55" y="52"/>
                  </a:cubicBezTo>
                  <a:cubicBezTo>
                    <a:pt x="55" y="53"/>
                    <a:pt x="54" y="53"/>
                    <a:pt x="55" y="54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5" y="54"/>
                    <a:pt x="58" y="52"/>
                    <a:pt x="58" y="52"/>
                  </a:cubicBezTo>
                  <a:cubicBezTo>
                    <a:pt x="58" y="52"/>
                    <a:pt x="58" y="52"/>
                    <a:pt x="57" y="52"/>
                  </a:cubicBezTo>
                  <a:cubicBezTo>
                    <a:pt x="57" y="52"/>
                    <a:pt x="57" y="53"/>
                    <a:pt x="57" y="53"/>
                  </a:cubicBezTo>
                  <a:cubicBezTo>
                    <a:pt x="57" y="53"/>
                    <a:pt x="56" y="53"/>
                    <a:pt x="56" y="52"/>
                  </a:cubicBezTo>
                  <a:cubicBezTo>
                    <a:pt x="56" y="52"/>
                    <a:pt x="57" y="52"/>
                    <a:pt x="58" y="52"/>
                  </a:cubicBezTo>
                  <a:cubicBezTo>
                    <a:pt x="58" y="52"/>
                    <a:pt x="58" y="52"/>
                    <a:pt x="58" y="52"/>
                  </a:cubicBezTo>
                  <a:cubicBezTo>
                    <a:pt x="58" y="52"/>
                    <a:pt x="59" y="52"/>
                    <a:pt x="59" y="51"/>
                  </a:cubicBezTo>
                  <a:cubicBezTo>
                    <a:pt x="59" y="51"/>
                    <a:pt x="59" y="51"/>
                    <a:pt x="60" y="51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61" y="51"/>
                    <a:pt x="62" y="50"/>
                    <a:pt x="62" y="50"/>
                  </a:cubicBezTo>
                  <a:cubicBezTo>
                    <a:pt x="62" y="50"/>
                    <a:pt x="63" y="50"/>
                    <a:pt x="63" y="49"/>
                  </a:cubicBezTo>
                  <a:cubicBezTo>
                    <a:pt x="63" y="49"/>
                    <a:pt x="63" y="50"/>
                    <a:pt x="64" y="50"/>
                  </a:cubicBezTo>
                  <a:cubicBezTo>
                    <a:pt x="64" y="49"/>
                    <a:pt x="64" y="49"/>
                    <a:pt x="64" y="48"/>
                  </a:cubicBezTo>
                  <a:cubicBezTo>
                    <a:pt x="64" y="48"/>
                    <a:pt x="63" y="49"/>
                    <a:pt x="63" y="49"/>
                  </a:cubicBezTo>
                  <a:cubicBezTo>
                    <a:pt x="63" y="49"/>
                    <a:pt x="63" y="49"/>
                    <a:pt x="63" y="48"/>
                  </a:cubicBezTo>
                  <a:cubicBezTo>
                    <a:pt x="63" y="48"/>
                    <a:pt x="63" y="47"/>
                    <a:pt x="63" y="46"/>
                  </a:cubicBezTo>
                  <a:cubicBezTo>
                    <a:pt x="62" y="46"/>
                    <a:pt x="63" y="46"/>
                    <a:pt x="63" y="46"/>
                  </a:cubicBezTo>
                  <a:cubicBezTo>
                    <a:pt x="63" y="46"/>
                    <a:pt x="64" y="45"/>
                    <a:pt x="64" y="45"/>
                  </a:cubicBezTo>
                  <a:cubicBezTo>
                    <a:pt x="64" y="45"/>
                    <a:pt x="65" y="45"/>
                    <a:pt x="65" y="45"/>
                  </a:cubicBezTo>
                  <a:cubicBezTo>
                    <a:pt x="64" y="46"/>
                    <a:pt x="64" y="46"/>
                    <a:pt x="64" y="47"/>
                  </a:cubicBezTo>
                  <a:cubicBezTo>
                    <a:pt x="65" y="47"/>
                    <a:pt x="65" y="47"/>
                    <a:pt x="65" y="47"/>
                  </a:cubicBezTo>
                  <a:cubicBezTo>
                    <a:pt x="65" y="47"/>
                    <a:pt x="65" y="47"/>
                    <a:pt x="64" y="47"/>
                  </a:cubicBezTo>
                  <a:cubicBezTo>
                    <a:pt x="64" y="47"/>
                    <a:pt x="64" y="48"/>
                    <a:pt x="64" y="48"/>
                  </a:cubicBezTo>
                  <a:cubicBezTo>
                    <a:pt x="65" y="48"/>
                    <a:pt x="66" y="47"/>
                    <a:pt x="66" y="47"/>
                  </a:cubicBezTo>
                  <a:cubicBezTo>
                    <a:pt x="66" y="47"/>
                    <a:pt x="66" y="46"/>
                    <a:pt x="67" y="46"/>
                  </a:cubicBezTo>
                  <a:cubicBezTo>
                    <a:pt x="67" y="46"/>
                    <a:pt x="68" y="46"/>
                    <a:pt x="68" y="46"/>
                  </a:cubicBezTo>
                  <a:cubicBezTo>
                    <a:pt x="69" y="46"/>
                    <a:pt x="69" y="46"/>
                    <a:pt x="69" y="46"/>
                  </a:cubicBezTo>
                  <a:cubicBezTo>
                    <a:pt x="69" y="45"/>
                    <a:pt x="69" y="45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3"/>
                  </a:cubicBezTo>
                  <a:cubicBezTo>
                    <a:pt x="70" y="43"/>
                    <a:pt x="70" y="42"/>
                    <a:pt x="70" y="41"/>
                  </a:cubicBezTo>
                  <a:cubicBezTo>
                    <a:pt x="70" y="40"/>
                    <a:pt x="70" y="39"/>
                    <a:pt x="70" y="38"/>
                  </a:cubicBezTo>
                  <a:cubicBezTo>
                    <a:pt x="71" y="37"/>
                    <a:pt x="70" y="37"/>
                    <a:pt x="70" y="37"/>
                  </a:cubicBezTo>
                  <a:cubicBezTo>
                    <a:pt x="69" y="36"/>
                    <a:pt x="69" y="36"/>
                    <a:pt x="69" y="35"/>
                  </a:cubicBezTo>
                  <a:cubicBezTo>
                    <a:pt x="69" y="34"/>
                    <a:pt x="69" y="33"/>
                    <a:pt x="69" y="33"/>
                  </a:cubicBezTo>
                  <a:cubicBezTo>
                    <a:pt x="69" y="33"/>
                    <a:pt x="68" y="33"/>
                    <a:pt x="68" y="32"/>
                  </a:cubicBezTo>
                  <a:cubicBezTo>
                    <a:pt x="68" y="31"/>
                    <a:pt x="67" y="30"/>
                    <a:pt x="67" y="3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67" y="22"/>
                    <a:pt x="67" y="22"/>
                    <a:pt x="67" y="22"/>
                  </a:cubicBezTo>
                  <a:lnTo>
                    <a:pt x="67" y="2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1" name="Freeform 431">
              <a:extLst>
                <a:ext uri="{FF2B5EF4-FFF2-40B4-BE49-F238E27FC236}">
                  <a16:creationId xmlns:a16="http://schemas.microsoft.com/office/drawing/2014/main" id="{0ECB3B38-64D0-4BF8-92DE-30ED6BA77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8989" y="958851"/>
              <a:ext cx="127000" cy="133350"/>
            </a:xfrm>
            <a:custGeom>
              <a:avLst/>
              <a:gdLst>
                <a:gd name="T0" fmla="*/ 13 w 35"/>
                <a:gd name="T1" fmla="*/ 34 h 37"/>
                <a:gd name="T2" fmla="*/ 32 w 35"/>
                <a:gd name="T3" fmla="*/ 36 h 37"/>
                <a:gd name="T4" fmla="*/ 35 w 35"/>
                <a:gd name="T5" fmla="*/ 4 h 37"/>
                <a:gd name="T6" fmla="*/ 34 w 35"/>
                <a:gd name="T7" fmla="*/ 4 h 37"/>
                <a:gd name="T8" fmla="*/ 5 w 35"/>
                <a:gd name="T9" fmla="*/ 0 h 37"/>
                <a:gd name="T10" fmla="*/ 0 w 35"/>
                <a:gd name="T11" fmla="*/ 36 h 37"/>
                <a:gd name="T12" fmla="*/ 4 w 35"/>
                <a:gd name="T13" fmla="*/ 37 h 37"/>
                <a:gd name="T14" fmla="*/ 4 w 35"/>
                <a:gd name="T15" fmla="*/ 34 h 37"/>
                <a:gd name="T16" fmla="*/ 13 w 35"/>
                <a:gd name="T17" fmla="*/ 35 h 37"/>
                <a:gd name="T18" fmla="*/ 13 w 35"/>
                <a:gd name="T19" fmla="*/ 35 h 37"/>
                <a:gd name="T20" fmla="*/ 13 w 35"/>
                <a:gd name="T21" fmla="*/ 35 h 37"/>
                <a:gd name="T22" fmla="*/ 13 w 35"/>
                <a:gd name="T23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37">
                  <a:moveTo>
                    <a:pt x="13" y="34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22" y="3"/>
                    <a:pt x="6" y="1"/>
                    <a:pt x="5" y="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lnTo>
                    <a:pt x="13" y="34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2" name="Freeform 432">
              <a:extLst>
                <a:ext uri="{FF2B5EF4-FFF2-40B4-BE49-F238E27FC236}">
                  <a16:creationId xmlns:a16="http://schemas.microsoft.com/office/drawing/2014/main" id="{E2010861-2CBE-4DEF-A83C-5EF178BC2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36752" y="973138"/>
              <a:ext cx="165100" cy="87313"/>
            </a:xfrm>
            <a:custGeom>
              <a:avLst/>
              <a:gdLst>
                <a:gd name="T0" fmla="*/ 15 w 45"/>
                <a:gd name="T1" fmla="*/ 5 h 24"/>
                <a:gd name="T2" fmla="*/ 15 w 45"/>
                <a:gd name="T3" fmla="*/ 17 h 24"/>
                <a:gd name="T4" fmla="*/ 18 w 45"/>
                <a:gd name="T5" fmla="*/ 18 h 24"/>
                <a:gd name="T6" fmla="*/ 19 w 45"/>
                <a:gd name="T7" fmla="*/ 18 h 24"/>
                <a:gd name="T8" fmla="*/ 22 w 45"/>
                <a:gd name="T9" fmla="*/ 20 h 24"/>
                <a:gd name="T10" fmla="*/ 22 w 45"/>
                <a:gd name="T11" fmla="*/ 20 h 24"/>
                <a:gd name="T12" fmla="*/ 24 w 45"/>
                <a:gd name="T13" fmla="*/ 21 h 24"/>
                <a:gd name="T14" fmla="*/ 24 w 45"/>
                <a:gd name="T15" fmla="*/ 21 h 24"/>
                <a:gd name="T16" fmla="*/ 24 w 45"/>
                <a:gd name="T17" fmla="*/ 22 h 24"/>
                <a:gd name="T18" fmla="*/ 24 w 45"/>
                <a:gd name="T19" fmla="*/ 21 h 24"/>
                <a:gd name="T20" fmla="*/ 26 w 45"/>
                <a:gd name="T21" fmla="*/ 21 h 24"/>
                <a:gd name="T22" fmla="*/ 27 w 45"/>
                <a:gd name="T23" fmla="*/ 23 h 24"/>
                <a:gd name="T24" fmla="*/ 29 w 45"/>
                <a:gd name="T25" fmla="*/ 22 h 24"/>
                <a:gd name="T26" fmla="*/ 30 w 45"/>
                <a:gd name="T27" fmla="*/ 23 h 24"/>
                <a:gd name="T28" fmla="*/ 31 w 45"/>
                <a:gd name="T29" fmla="*/ 22 h 24"/>
                <a:gd name="T30" fmla="*/ 32 w 45"/>
                <a:gd name="T31" fmla="*/ 22 h 24"/>
                <a:gd name="T32" fmla="*/ 32 w 45"/>
                <a:gd name="T33" fmla="*/ 22 h 24"/>
                <a:gd name="T34" fmla="*/ 32 w 45"/>
                <a:gd name="T35" fmla="*/ 22 h 24"/>
                <a:gd name="T36" fmla="*/ 34 w 45"/>
                <a:gd name="T37" fmla="*/ 22 h 24"/>
                <a:gd name="T38" fmla="*/ 34 w 45"/>
                <a:gd name="T39" fmla="*/ 22 h 24"/>
                <a:gd name="T40" fmla="*/ 35 w 45"/>
                <a:gd name="T41" fmla="*/ 23 h 24"/>
                <a:gd name="T42" fmla="*/ 36 w 45"/>
                <a:gd name="T43" fmla="*/ 23 h 24"/>
                <a:gd name="T44" fmla="*/ 39 w 45"/>
                <a:gd name="T45" fmla="*/ 22 h 24"/>
                <a:gd name="T46" fmla="*/ 39 w 45"/>
                <a:gd name="T47" fmla="*/ 22 h 24"/>
                <a:gd name="T48" fmla="*/ 41 w 45"/>
                <a:gd name="T49" fmla="*/ 22 h 24"/>
                <a:gd name="T50" fmla="*/ 42 w 45"/>
                <a:gd name="T51" fmla="*/ 23 h 24"/>
                <a:gd name="T52" fmla="*/ 43 w 45"/>
                <a:gd name="T53" fmla="*/ 24 h 24"/>
                <a:gd name="T54" fmla="*/ 44 w 45"/>
                <a:gd name="T55" fmla="*/ 24 h 24"/>
                <a:gd name="T56" fmla="*/ 45 w 45"/>
                <a:gd name="T57" fmla="*/ 24 h 24"/>
                <a:gd name="T58" fmla="*/ 44 w 45"/>
                <a:gd name="T59" fmla="*/ 2 h 24"/>
                <a:gd name="T60" fmla="*/ 6 w 45"/>
                <a:gd name="T61" fmla="*/ 1 h 24"/>
                <a:gd name="T62" fmla="*/ 1 w 45"/>
                <a:gd name="T6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5" h="24">
                  <a:moveTo>
                    <a:pt x="0" y="3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7"/>
                    <a:pt x="16" y="17"/>
                    <a:pt x="17" y="17"/>
                  </a:cubicBezTo>
                  <a:cubicBezTo>
                    <a:pt x="17" y="17"/>
                    <a:pt x="18" y="18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9"/>
                    <a:pt x="20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3" y="20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2"/>
                    <a:pt x="24" y="22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5" y="20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2"/>
                    <a:pt x="27" y="23"/>
                    <a:pt x="27" y="23"/>
                  </a:cubicBezTo>
                  <a:cubicBezTo>
                    <a:pt x="28" y="23"/>
                    <a:pt x="28" y="22"/>
                    <a:pt x="28" y="22"/>
                  </a:cubicBezTo>
                  <a:cubicBezTo>
                    <a:pt x="28" y="22"/>
                    <a:pt x="29" y="22"/>
                    <a:pt x="29" y="22"/>
                  </a:cubicBezTo>
                  <a:cubicBezTo>
                    <a:pt x="29" y="22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1" y="22"/>
                    <a:pt x="31" y="22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2" y="23"/>
                    <a:pt x="32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1"/>
                    <a:pt x="32" y="21"/>
                    <a:pt x="32" y="22"/>
                  </a:cubicBezTo>
                  <a:cubicBezTo>
                    <a:pt x="33" y="22"/>
                    <a:pt x="33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6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7" y="23"/>
                    <a:pt x="38" y="23"/>
                    <a:pt x="38" y="23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40" y="22"/>
                    <a:pt x="40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1" y="22"/>
                    <a:pt x="42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3"/>
                    <a:pt x="43" y="23"/>
                    <a:pt x="43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4"/>
                    <a:pt x="45" y="24"/>
                    <a:pt x="45" y="24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3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3" name="Freeform 433">
              <a:extLst>
                <a:ext uri="{FF2B5EF4-FFF2-40B4-BE49-F238E27FC236}">
                  <a16:creationId xmlns:a16="http://schemas.microsoft.com/office/drawing/2014/main" id="{2D723680-119F-46A8-B0BE-A886E094C60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76414" y="990601"/>
              <a:ext cx="95250" cy="84138"/>
            </a:xfrm>
            <a:custGeom>
              <a:avLst/>
              <a:gdLst>
                <a:gd name="T0" fmla="*/ 26 w 26"/>
                <a:gd name="T1" fmla="*/ 4 h 23"/>
                <a:gd name="T2" fmla="*/ 26 w 26"/>
                <a:gd name="T3" fmla="*/ 3 h 23"/>
                <a:gd name="T4" fmla="*/ 25 w 26"/>
                <a:gd name="T5" fmla="*/ 2 h 23"/>
                <a:gd name="T6" fmla="*/ 25 w 26"/>
                <a:gd name="T7" fmla="*/ 2 h 23"/>
                <a:gd name="T8" fmla="*/ 23 w 26"/>
                <a:gd name="T9" fmla="*/ 2 h 23"/>
                <a:gd name="T10" fmla="*/ 23 w 26"/>
                <a:gd name="T11" fmla="*/ 1 h 23"/>
                <a:gd name="T12" fmla="*/ 23 w 26"/>
                <a:gd name="T13" fmla="*/ 0 h 23"/>
                <a:gd name="T14" fmla="*/ 23 w 26"/>
                <a:gd name="T15" fmla="*/ 0 h 23"/>
                <a:gd name="T16" fmla="*/ 0 w 26"/>
                <a:gd name="T17" fmla="*/ 1 h 23"/>
                <a:gd name="T18" fmla="*/ 0 w 26"/>
                <a:gd name="T19" fmla="*/ 12 h 23"/>
                <a:gd name="T20" fmla="*/ 1 w 26"/>
                <a:gd name="T21" fmla="*/ 19 h 23"/>
                <a:gd name="T22" fmla="*/ 1 w 26"/>
                <a:gd name="T23" fmla="*/ 19 h 23"/>
                <a:gd name="T24" fmla="*/ 1 w 26"/>
                <a:gd name="T25" fmla="*/ 19 h 23"/>
                <a:gd name="T26" fmla="*/ 1 w 26"/>
                <a:gd name="T27" fmla="*/ 19 h 23"/>
                <a:gd name="T28" fmla="*/ 1 w 26"/>
                <a:gd name="T29" fmla="*/ 19 h 23"/>
                <a:gd name="T30" fmla="*/ 2 w 26"/>
                <a:gd name="T31" fmla="*/ 20 h 23"/>
                <a:gd name="T32" fmla="*/ 2 w 26"/>
                <a:gd name="T33" fmla="*/ 20 h 23"/>
                <a:gd name="T34" fmla="*/ 2 w 26"/>
                <a:gd name="T35" fmla="*/ 20 h 23"/>
                <a:gd name="T36" fmla="*/ 3 w 26"/>
                <a:gd name="T37" fmla="*/ 23 h 23"/>
                <a:gd name="T38" fmla="*/ 19 w 26"/>
                <a:gd name="T39" fmla="*/ 22 h 23"/>
                <a:gd name="T40" fmla="*/ 20 w 26"/>
                <a:gd name="T41" fmla="*/ 20 h 23"/>
                <a:gd name="T42" fmla="*/ 20 w 26"/>
                <a:gd name="T43" fmla="*/ 20 h 23"/>
                <a:gd name="T44" fmla="*/ 19 w 26"/>
                <a:gd name="T45" fmla="*/ 20 h 23"/>
                <a:gd name="T46" fmla="*/ 19 w 26"/>
                <a:gd name="T47" fmla="*/ 19 h 23"/>
                <a:gd name="T48" fmla="*/ 19 w 26"/>
                <a:gd name="T49" fmla="*/ 19 h 23"/>
                <a:gd name="T50" fmla="*/ 19 w 26"/>
                <a:gd name="T51" fmla="*/ 19 h 23"/>
                <a:gd name="T52" fmla="*/ 19 w 26"/>
                <a:gd name="T53" fmla="*/ 19 h 23"/>
                <a:gd name="T54" fmla="*/ 19 w 26"/>
                <a:gd name="T55" fmla="*/ 18 h 23"/>
                <a:gd name="T56" fmla="*/ 19 w 26"/>
                <a:gd name="T57" fmla="*/ 17 h 23"/>
                <a:gd name="T58" fmla="*/ 19 w 26"/>
                <a:gd name="T59" fmla="*/ 16 h 23"/>
                <a:gd name="T60" fmla="*/ 20 w 26"/>
                <a:gd name="T61" fmla="*/ 15 h 23"/>
                <a:gd name="T62" fmla="*/ 21 w 26"/>
                <a:gd name="T63" fmla="*/ 13 h 23"/>
                <a:gd name="T64" fmla="*/ 21 w 26"/>
                <a:gd name="T65" fmla="*/ 13 h 23"/>
                <a:gd name="T66" fmla="*/ 21 w 26"/>
                <a:gd name="T67" fmla="*/ 13 h 23"/>
                <a:gd name="T68" fmla="*/ 22 w 26"/>
                <a:gd name="T69" fmla="*/ 12 h 23"/>
                <a:gd name="T70" fmla="*/ 22 w 26"/>
                <a:gd name="T71" fmla="*/ 11 h 23"/>
                <a:gd name="T72" fmla="*/ 22 w 26"/>
                <a:gd name="T73" fmla="*/ 11 h 23"/>
                <a:gd name="T74" fmla="*/ 22 w 26"/>
                <a:gd name="T75" fmla="*/ 11 h 23"/>
                <a:gd name="T76" fmla="*/ 23 w 26"/>
                <a:gd name="T77" fmla="*/ 10 h 23"/>
                <a:gd name="T78" fmla="*/ 23 w 26"/>
                <a:gd name="T79" fmla="*/ 9 h 23"/>
                <a:gd name="T80" fmla="*/ 23 w 26"/>
                <a:gd name="T81" fmla="*/ 9 h 23"/>
                <a:gd name="T82" fmla="*/ 23 w 26"/>
                <a:gd name="T83" fmla="*/ 9 h 23"/>
                <a:gd name="T84" fmla="*/ 23 w 26"/>
                <a:gd name="T85" fmla="*/ 9 h 23"/>
                <a:gd name="T86" fmla="*/ 23 w 26"/>
                <a:gd name="T87" fmla="*/ 9 h 23"/>
                <a:gd name="T88" fmla="*/ 23 w 26"/>
                <a:gd name="T89" fmla="*/ 9 h 23"/>
                <a:gd name="T90" fmla="*/ 24 w 26"/>
                <a:gd name="T91" fmla="*/ 8 h 23"/>
                <a:gd name="T92" fmla="*/ 24 w 26"/>
                <a:gd name="T93" fmla="*/ 7 h 23"/>
                <a:gd name="T94" fmla="*/ 24 w 26"/>
                <a:gd name="T95" fmla="*/ 6 h 23"/>
                <a:gd name="T96" fmla="*/ 25 w 26"/>
                <a:gd name="T97" fmla="*/ 5 h 23"/>
                <a:gd name="T98" fmla="*/ 25 w 26"/>
                <a:gd name="T99" fmla="*/ 5 h 23"/>
                <a:gd name="T100" fmla="*/ 25 w 26"/>
                <a:gd name="T101" fmla="*/ 4 h 23"/>
                <a:gd name="T102" fmla="*/ 26 w 26"/>
                <a:gd name="T103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" h="23">
                  <a:moveTo>
                    <a:pt x="26" y="4"/>
                  </a:moveTo>
                  <a:cubicBezTo>
                    <a:pt x="26" y="4"/>
                    <a:pt x="26" y="4"/>
                    <a:pt x="26" y="3"/>
                  </a:cubicBezTo>
                  <a:cubicBezTo>
                    <a:pt x="25" y="3"/>
                    <a:pt x="25" y="3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2"/>
                    <a:pt x="23" y="2"/>
                  </a:cubicBezTo>
                  <a:cubicBezTo>
                    <a:pt x="23" y="2"/>
                    <a:pt x="23" y="2"/>
                    <a:pt x="23" y="1"/>
                  </a:cubicBezTo>
                  <a:cubicBezTo>
                    <a:pt x="23" y="1"/>
                    <a:pt x="23" y="1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5"/>
                    <a:pt x="0" y="9"/>
                    <a:pt x="0" y="12"/>
                  </a:cubicBezTo>
                  <a:cubicBezTo>
                    <a:pt x="1" y="15"/>
                    <a:pt x="1" y="17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2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6"/>
                  </a:cubicBezTo>
                  <a:cubicBezTo>
                    <a:pt x="19" y="16"/>
                    <a:pt x="20" y="15"/>
                    <a:pt x="20" y="15"/>
                  </a:cubicBezTo>
                  <a:cubicBezTo>
                    <a:pt x="20" y="14"/>
                    <a:pt x="21" y="14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2" y="12"/>
                  </a:cubicBezTo>
                  <a:cubicBezTo>
                    <a:pt x="22" y="12"/>
                    <a:pt x="22" y="12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4" y="8"/>
                    <a:pt x="24" y="8"/>
                  </a:cubicBezTo>
                  <a:cubicBezTo>
                    <a:pt x="24" y="8"/>
                    <a:pt x="24" y="7"/>
                    <a:pt x="24" y="7"/>
                  </a:cubicBezTo>
                  <a:cubicBezTo>
                    <a:pt x="24" y="7"/>
                    <a:pt x="24" y="7"/>
                    <a:pt x="24" y="6"/>
                  </a:cubicBezTo>
                  <a:cubicBezTo>
                    <a:pt x="25" y="6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6" y="4"/>
                    <a:pt x="26" y="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4" name="Freeform 434">
              <a:extLst>
                <a:ext uri="{FF2B5EF4-FFF2-40B4-BE49-F238E27FC236}">
                  <a16:creationId xmlns:a16="http://schemas.microsoft.com/office/drawing/2014/main" id="{802670D5-703F-4965-912E-4F8F25BBB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20852" y="854076"/>
              <a:ext cx="73025" cy="127000"/>
            </a:xfrm>
            <a:custGeom>
              <a:avLst/>
              <a:gdLst>
                <a:gd name="T0" fmla="*/ 13 w 20"/>
                <a:gd name="T1" fmla="*/ 35 h 35"/>
                <a:gd name="T2" fmla="*/ 14 w 20"/>
                <a:gd name="T3" fmla="*/ 33 h 35"/>
                <a:gd name="T4" fmla="*/ 16 w 20"/>
                <a:gd name="T5" fmla="*/ 34 h 35"/>
                <a:gd name="T6" fmla="*/ 17 w 20"/>
                <a:gd name="T7" fmla="*/ 32 h 35"/>
                <a:gd name="T8" fmla="*/ 18 w 20"/>
                <a:gd name="T9" fmla="*/ 31 h 35"/>
                <a:gd name="T10" fmla="*/ 18 w 20"/>
                <a:gd name="T11" fmla="*/ 29 h 35"/>
                <a:gd name="T12" fmla="*/ 18 w 20"/>
                <a:gd name="T13" fmla="*/ 28 h 35"/>
                <a:gd name="T14" fmla="*/ 18 w 20"/>
                <a:gd name="T15" fmla="*/ 27 h 35"/>
                <a:gd name="T16" fmla="*/ 18 w 20"/>
                <a:gd name="T17" fmla="*/ 27 h 35"/>
                <a:gd name="T18" fmla="*/ 19 w 20"/>
                <a:gd name="T19" fmla="*/ 26 h 35"/>
                <a:gd name="T20" fmla="*/ 20 w 20"/>
                <a:gd name="T21" fmla="*/ 24 h 35"/>
                <a:gd name="T22" fmla="*/ 20 w 20"/>
                <a:gd name="T23" fmla="*/ 22 h 35"/>
                <a:gd name="T24" fmla="*/ 20 w 20"/>
                <a:gd name="T25" fmla="*/ 20 h 35"/>
                <a:gd name="T26" fmla="*/ 19 w 20"/>
                <a:gd name="T27" fmla="*/ 4 h 35"/>
                <a:gd name="T28" fmla="*/ 17 w 20"/>
                <a:gd name="T29" fmla="*/ 1 h 35"/>
                <a:gd name="T30" fmla="*/ 16 w 20"/>
                <a:gd name="T31" fmla="*/ 0 h 35"/>
                <a:gd name="T32" fmla="*/ 3 w 20"/>
                <a:gd name="T33" fmla="*/ 0 h 35"/>
                <a:gd name="T34" fmla="*/ 5 w 20"/>
                <a:gd name="T35" fmla="*/ 2 h 35"/>
                <a:gd name="T36" fmla="*/ 6 w 20"/>
                <a:gd name="T37" fmla="*/ 3 h 35"/>
                <a:gd name="T38" fmla="*/ 6 w 20"/>
                <a:gd name="T39" fmla="*/ 5 h 35"/>
                <a:gd name="T40" fmla="*/ 6 w 20"/>
                <a:gd name="T41" fmla="*/ 5 h 35"/>
                <a:gd name="T42" fmla="*/ 5 w 20"/>
                <a:gd name="T43" fmla="*/ 6 h 35"/>
                <a:gd name="T44" fmla="*/ 3 w 20"/>
                <a:gd name="T45" fmla="*/ 8 h 35"/>
                <a:gd name="T46" fmla="*/ 3 w 20"/>
                <a:gd name="T47" fmla="*/ 8 h 35"/>
                <a:gd name="T48" fmla="*/ 2 w 20"/>
                <a:gd name="T49" fmla="*/ 9 h 35"/>
                <a:gd name="T50" fmla="*/ 2 w 20"/>
                <a:gd name="T51" fmla="*/ 11 h 35"/>
                <a:gd name="T52" fmla="*/ 1 w 20"/>
                <a:gd name="T53" fmla="*/ 12 h 35"/>
                <a:gd name="T54" fmla="*/ 0 w 20"/>
                <a:gd name="T55" fmla="*/ 14 h 35"/>
                <a:gd name="T56" fmla="*/ 1 w 20"/>
                <a:gd name="T57" fmla="*/ 18 h 35"/>
                <a:gd name="T58" fmla="*/ 3 w 20"/>
                <a:gd name="T59" fmla="*/ 20 h 35"/>
                <a:gd name="T60" fmla="*/ 4 w 20"/>
                <a:gd name="T61" fmla="*/ 22 h 35"/>
                <a:gd name="T62" fmla="*/ 7 w 20"/>
                <a:gd name="T63" fmla="*/ 24 h 35"/>
                <a:gd name="T64" fmla="*/ 7 w 20"/>
                <a:gd name="T65" fmla="*/ 27 h 35"/>
                <a:gd name="T66" fmla="*/ 10 w 20"/>
                <a:gd name="T67" fmla="*/ 30 h 35"/>
                <a:gd name="T68" fmla="*/ 11 w 20"/>
                <a:gd name="T69" fmla="*/ 33 h 35"/>
                <a:gd name="T70" fmla="*/ 13 w 20"/>
                <a:gd name="T7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" h="35">
                  <a:moveTo>
                    <a:pt x="13" y="35"/>
                  </a:move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4"/>
                    <a:pt x="13" y="34"/>
                  </a:cubicBezTo>
                  <a:cubicBezTo>
                    <a:pt x="13" y="34"/>
                    <a:pt x="13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5" y="33"/>
                    <a:pt x="15" y="34"/>
                    <a:pt x="16" y="34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8" y="32"/>
                    <a:pt x="18" y="31"/>
                    <a:pt x="18" y="31"/>
                  </a:cubicBezTo>
                  <a:cubicBezTo>
                    <a:pt x="18" y="31"/>
                    <a:pt x="18" y="30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9" y="27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5"/>
                    <a:pt x="19" y="25"/>
                  </a:cubicBezTo>
                  <a:cubicBezTo>
                    <a:pt x="19" y="25"/>
                    <a:pt x="19" y="25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3"/>
                    <a:pt x="20" y="22"/>
                    <a:pt x="20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8" y="4"/>
                    <a:pt x="18" y="3"/>
                  </a:cubicBezTo>
                  <a:cubicBezTo>
                    <a:pt x="18" y="3"/>
                    <a:pt x="17" y="2"/>
                    <a:pt x="17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4" y="0"/>
                    <a:pt x="3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4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4"/>
                    <a:pt x="1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1" y="16"/>
                    <a:pt x="1" y="16"/>
                  </a:cubicBezTo>
                  <a:cubicBezTo>
                    <a:pt x="1" y="17"/>
                    <a:pt x="0" y="18"/>
                    <a:pt x="1" y="18"/>
                  </a:cubicBezTo>
                  <a:cubicBezTo>
                    <a:pt x="1" y="19"/>
                    <a:pt x="2" y="19"/>
                    <a:pt x="2" y="19"/>
                  </a:cubicBezTo>
                  <a:cubicBezTo>
                    <a:pt x="2" y="19"/>
                    <a:pt x="3" y="20"/>
                    <a:pt x="3" y="20"/>
                  </a:cubicBezTo>
                  <a:cubicBezTo>
                    <a:pt x="3" y="20"/>
                    <a:pt x="3" y="20"/>
                    <a:pt x="4" y="21"/>
                  </a:cubicBezTo>
                  <a:cubicBezTo>
                    <a:pt x="4" y="21"/>
                    <a:pt x="4" y="21"/>
                    <a:pt x="4" y="22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6" y="23"/>
                    <a:pt x="7" y="23"/>
                    <a:pt x="7" y="24"/>
                  </a:cubicBezTo>
                  <a:cubicBezTo>
                    <a:pt x="7" y="25"/>
                    <a:pt x="7" y="26"/>
                    <a:pt x="7" y="26"/>
                  </a:cubicBezTo>
                  <a:cubicBezTo>
                    <a:pt x="7" y="26"/>
                    <a:pt x="6" y="26"/>
                    <a:pt x="7" y="27"/>
                  </a:cubicBezTo>
                  <a:cubicBezTo>
                    <a:pt x="7" y="27"/>
                    <a:pt x="9" y="29"/>
                    <a:pt x="9" y="29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0" y="30"/>
                    <a:pt x="10" y="30"/>
                    <a:pt x="11" y="31"/>
                  </a:cubicBezTo>
                  <a:cubicBezTo>
                    <a:pt x="11" y="31"/>
                    <a:pt x="11" y="32"/>
                    <a:pt x="11" y="33"/>
                  </a:cubicBezTo>
                  <a:cubicBezTo>
                    <a:pt x="11" y="34"/>
                    <a:pt x="12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5" name="Freeform 435">
              <a:extLst>
                <a:ext uri="{FF2B5EF4-FFF2-40B4-BE49-F238E27FC236}">
                  <a16:creationId xmlns:a16="http://schemas.microsoft.com/office/drawing/2014/main" id="{1203DD75-CD15-40DB-B222-EB2EFD9F02B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71627" y="904876"/>
              <a:ext cx="144463" cy="76200"/>
            </a:xfrm>
            <a:custGeom>
              <a:avLst/>
              <a:gdLst>
                <a:gd name="T0" fmla="*/ 40 w 40"/>
                <a:gd name="T1" fmla="*/ 13 h 21"/>
                <a:gd name="T2" fmla="*/ 40 w 40"/>
                <a:gd name="T3" fmla="*/ 14 h 21"/>
                <a:gd name="T4" fmla="*/ 39 w 40"/>
                <a:gd name="T5" fmla="*/ 14 h 21"/>
                <a:gd name="T6" fmla="*/ 38 w 40"/>
                <a:gd name="T7" fmla="*/ 14 h 21"/>
                <a:gd name="T8" fmla="*/ 37 w 40"/>
                <a:gd name="T9" fmla="*/ 14 h 21"/>
                <a:gd name="T10" fmla="*/ 32 w 40"/>
                <a:gd name="T11" fmla="*/ 12 h 21"/>
                <a:gd name="T12" fmla="*/ 35 w 40"/>
                <a:gd name="T13" fmla="*/ 12 h 21"/>
                <a:gd name="T14" fmla="*/ 38 w 40"/>
                <a:gd name="T15" fmla="*/ 13 h 21"/>
                <a:gd name="T16" fmla="*/ 36 w 40"/>
                <a:gd name="T17" fmla="*/ 11 h 21"/>
                <a:gd name="T18" fmla="*/ 36 w 40"/>
                <a:gd name="T19" fmla="*/ 10 h 21"/>
                <a:gd name="T20" fmla="*/ 34 w 40"/>
                <a:gd name="T21" fmla="*/ 9 h 21"/>
                <a:gd name="T22" fmla="*/ 36 w 40"/>
                <a:gd name="T23" fmla="*/ 9 h 21"/>
                <a:gd name="T24" fmla="*/ 37 w 40"/>
                <a:gd name="T25" fmla="*/ 9 h 21"/>
                <a:gd name="T26" fmla="*/ 36 w 40"/>
                <a:gd name="T27" fmla="*/ 9 h 21"/>
                <a:gd name="T28" fmla="*/ 36 w 40"/>
                <a:gd name="T29" fmla="*/ 7 h 21"/>
                <a:gd name="T30" fmla="*/ 33 w 40"/>
                <a:gd name="T31" fmla="*/ 6 h 21"/>
                <a:gd name="T32" fmla="*/ 32 w 40"/>
                <a:gd name="T33" fmla="*/ 6 h 21"/>
                <a:gd name="T34" fmla="*/ 31 w 40"/>
                <a:gd name="T35" fmla="*/ 5 h 21"/>
                <a:gd name="T36" fmla="*/ 31 w 40"/>
                <a:gd name="T37" fmla="*/ 3 h 21"/>
                <a:gd name="T38" fmla="*/ 30 w 40"/>
                <a:gd name="T39" fmla="*/ 1 h 21"/>
                <a:gd name="T40" fmla="*/ 28 w 40"/>
                <a:gd name="T41" fmla="*/ 0 h 21"/>
                <a:gd name="T42" fmla="*/ 27 w 40"/>
                <a:gd name="T43" fmla="*/ 0 h 21"/>
                <a:gd name="T44" fmla="*/ 26 w 40"/>
                <a:gd name="T45" fmla="*/ 1 h 21"/>
                <a:gd name="T46" fmla="*/ 25 w 40"/>
                <a:gd name="T47" fmla="*/ 2 h 21"/>
                <a:gd name="T48" fmla="*/ 24 w 40"/>
                <a:gd name="T49" fmla="*/ 2 h 21"/>
                <a:gd name="T50" fmla="*/ 23 w 40"/>
                <a:gd name="T51" fmla="*/ 4 h 21"/>
                <a:gd name="T52" fmla="*/ 22 w 40"/>
                <a:gd name="T53" fmla="*/ 6 h 21"/>
                <a:gd name="T54" fmla="*/ 20 w 40"/>
                <a:gd name="T55" fmla="*/ 7 h 21"/>
                <a:gd name="T56" fmla="*/ 18 w 40"/>
                <a:gd name="T57" fmla="*/ 7 h 21"/>
                <a:gd name="T58" fmla="*/ 17 w 40"/>
                <a:gd name="T59" fmla="*/ 9 h 21"/>
                <a:gd name="T60" fmla="*/ 15 w 40"/>
                <a:gd name="T61" fmla="*/ 11 h 21"/>
                <a:gd name="T62" fmla="*/ 14 w 40"/>
                <a:gd name="T63" fmla="*/ 12 h 21"/>
                <a:gd name="T64" fmla="*/ 13 w 40"/>
                <a:gd name="T65" fmla="*/ 13 h 21"/>
                <a:gd name="T66" fmla="*/ 12 w 40"/>
                <a:gd name="T67" fmla="*/ 13 h 21"/>
                <a:gd name="T68" fmla="*/ 11 w 40"/>
                <a:gd name="T69" fmla="*/ 13 h 21"/>
                <a:gd name="T70" fmla="*/ 10 w 40"/>
                <a:gd name="T71" fmla="*/ 14 h 21"/>
                <a:gd name="T72" fmla="*/ 8 w 40"/>
                <a:gd name="T73" fmla="*/ 14 h 21"/>
                <a:gd name="T74" fmla="*/ 7 w 40"/>
                <a:gd name="T75" fmla="*/ 13 h 21"/>
                <a:gd name="T76" fmla="*/ 7 w 40"/>
                <a:gd name="T77" fmla="*/ 13 h 21"/>
                <a:gd name="T78" fmla="*/ 6 w 40"/>
                <a:gd name="T79" fmla="*/ 15 h 21"/>
                <a:gd name="T80" fmla="*/ 4 w 40"/>
                <a:gd name="T81" fmla="*/ 17 h 21"/>
                <a:gd name="T82" fmla="*/ 4 w 40"/>
                <a:gd name="T83" fmla="*/ 17 h 21"/>
                <a:gd name="T84" fmla="*/ 4 w 40"/>
                <a:gd name="T85" fmla="*/ 17 h 21"/>
                <a:gd name="T86" fmla="*/ 3 w 40"/>
                <a:gd name="T87" fmla="*/ 18 h 21"/>
                <a:gd name="T88" fmla="*/ 3 w 40"/>
                <a:gd name="T89" fmla="*/ 18 h 21"/>
                <a:gd name="T90" fmla="*/ 2 w 40"/>
                <a:gd name="T91" fmla="*/ 19 h 21"/>
                <a:gd name="T92" fmla="*/ 0 w 40"/>
                <a:gd name="T93" fmla="*/ 20 h 21"/>
                <a:gd name="T94" fmla="*/ 0 w 40"/>
                <a:gd name="T95" fmla="*/ 21 h 21"/>
                <a:gd name="T96" fmla="*/ 11 w 40"/>
                <a:gd name="T97" fmla="*/ 20 h 21"/>
                <a:gd name="T98" fmla="*/ 11 w 40"/>
                <a:gd name="T99" fmla="*/ 20 h 21"/>
                <a:gd name="T100" fmla="*/ 11 w 40"/>
                <a:gd name="T101" fmla="*/ 20 h 21"/>
                <a:gd name="T102" fmla="*/ 11 w 40"/>
                <a:gd name="T103" fmla="*/ 20 h 21"/>
                <a:gd name="T104" fmla="*/ 40 w 40"/>
                <a:gd name="T105" fmla="*/ 15 h 21"/>
                <a:gd name="T106" fmla="*/ 40 w 40"/>
                <a:gd name="T107" fmla="*/ 14 h 21"/>
                <a:gd name="T108" fmla="*/ 40 w 40"/>
                <a:gd name="T10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0" h="21">
                  <a:moveTo>
                    <a:pt x="40" y="13"/>
                  </a:moveTo>
                  <a:cubicBezTo>
                    <a:pt x="40" y="13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3"/>
                    <a:pt x="38" y="13"/>
                    <a:pt x="38" y="14"/>
                  </a:cubicBezTo>
                  <a:cubicBezTo>
                    <a:pt x="38" y="14"/>
                    <a:pt x="37" y="14"/>
                    <a:pt x="37" y="14"/>
                  </a:cubicBezTo>
                  <a:cubicBezTo>
                    <a:pt x="36" y="13"/>
                    <a:pt x="35" y="12"/>
                    <a:pt x="32" y="12"/>
                  </a:cubicBezTo>
                  <a:cubicBezTo>
                    <a:pt x="32" y="12"/>
                    <a:pt x="34" y="11"/>
                    <a:pt x="35" y="12"/>
                  </a:cubicBezTo>
                  <a:cubicBezTo>
                    <a:pt x="37" y="12"/>
                    <a:pt x="37" y="13"/>
                    <a:pt x="38" y="13"/>
                  </a:cubicBezTo>
                  <a:cubicBezTo>
                    <a:pt x="38" y="13"/>
                    <a:pt x="38" y="12"/>
                    <a:pt x="36" y="11"/>
                  </a:cubicBezTo>
                  <a:cubicBezTo>
                    <a:pt x="36" y="11"/>
                    <a:pt x="37" y="11"/>
                    <a:pt x="36" y="10"/>
                  </a:cubicBezTo>
                  <a:cubicBezTo>
                    <a:pt x="34" y="10"/>
                    <a:pt x="34" y="10"/>
                    <a:pt x="34" y="9"/>
                  </a:cubicBezTo>
                  <a:cubicBezTo>
                    <a:pt x="34" y="9"/>
                    <a:pt x="35" y="9"/>
                    <a:pt x="36" y="9"/>
                  </a:cubicBezTo>
                  <a:cubicBezTo>
                    <a:pt x="36" y="9"/>
                    <a:pt x="36" y="10"/>
                    <a:pt x="37" y="9"/>
                  </a:cubicBezTo>
                  <a:cubicBezTo>
                    <a:pt x="37" y="9"/>
                    <a:pt x="37" y="9"/>
                    <a:pt x="36" y="9"/>
                  </a:cubicBezTo>
                  <a:cubicBezTo>
                    <a:pt x="36" y="9"/>
                    <a:pt x="36" y="8"/>
                    <a:pt x="36" y="7"/>
                  </a:cubicBezTo>
                  <a:cubicBezTo>
                    <a:pt x="35" y="6"/>
                    <a:pt x="34" y="7"/>
                    <a:pt x="33" y="6"/>
                  </a:cubicBezTo>
                  <a:cubicBezTo>
                    <a:pt x="32" y="6"/>
                    <a:pt x="32" y="5"/>
                    <a:pt x="32" y="6"/>
                  </a:cubicBezTo>
                  <a:cubicBezTo>
                    <a:pt x="31" y="6"/>
                    <a:pt x="31" y="6"/>
                    <a:pt x="31" y="5"/>
                  </a:cubicBezTo>
                  <a:cubicBezTo>
                    <a:pt x="30" y="4"/>
                    <a:pt x="31" y="4"/>
                    <a:pt x="31" y="3"/>
                  </a:cubicBezTo>
                  <a:cubicBezTo>
                    <a:pt x="31" y="2"/>
                    <a:pt x="30" y="1"/>
                    <a:pt x="30" y="1"/>
                  </a:cubicBezTo>
                  <a:cubicBezTo>
                    <a:pt x="29" y="1"/>
                    <a:pt x="29" y="1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7" y="0"/>
                    <a:pt x="26" y="0"/>
                    <a:pt x="26" y="1"/>
                  </a:cubicBezTo>
                  <a:cubicBezTo>
                    <a:pt x="26" y="1"/>
                    <a:pt x="26" y="1"/>
                    <a:pt x="25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3"/>
                    <a:pt x="23" y="4"/>
                    <a:pt x="23" y="4"/>
                  </a:cubicBezTo>
                  <a:cubicBezTo>
                    <a:pt x="22" y="4"/>
                    <a:pt x="22" y="5"/>
                    <a:pt x="22" y="6"/>
                  </a:cubicBezTo>
                  <a:cubicBezTo>
                    <a:pt x="22" y="6"/>
                    <a:pt x="20" y="7"/>
                    <a:pt x="20" y="7"/>
                  </a:cubicBezTo>
                  <a:cubicBezTo>
                    <a:pt x="19" y="6"/>
                    <a:pt x="18" y="6"/>
                    <a:pt x="18" y="7"/>
                  </a:cubicBezTo>
                  <a:cubicBezTo>
                    <a:pt x="19" y="8"/>
                    <a:pt x="18" y="9"/>
                    <a:pt x="17" y="9"/>
                  </a:cubicBezTo>
                  <a:cubicBezTo>
                    <a:pt x="16" y="9"/>
                    <a:pt x="15" y="10"/>
                    <a:pt x="15" y="11"/>
                  </a:cubicBezTo>
                  <a:cubicBezTo>
                    <a:pt x="15" y="12"/>
                    <a:pt x="15" y="12"/>
                    <a:pt x="14" y="12"/>
                  </a:cubicBezTo>
                  <a:cubicBezTo>
                    <a:pt x="13" y="12"/>
                    <a:pt x="13" y="13"/>
                    <a:pt x="13" y="13"/>
                  </a:cubicBezTo>
                  <a:cubicBezTo>
                    <a:pt x="13" y="13"/>
                    <a:pt x="12" y="13"/>
                    <a:pt x="12" y="13"/>
                  </a:cubicBezTo>
                  <a:cubicBezTo>
                    <a:pt x="12" y="13"/>
                    <a:pt x="12" y="13"/>
                    <a:pt x="11" y="13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10" y="15"/>
                    <a:pt x="8" y="14"/>
                    <a:pt x="8" y="14"/>
                  </a:cubicBezTo>
                  <a:cubicBezTo>
                    <a:pt x="8" y="14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4"/>
                    <a:pt x="6" y="15"/>
                  </a:cubicBezTo>
                  <a:cubicBezTo>
                    <a:pt x="5" y="15"/>
                    <a:pt x="4" y="16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2" y="19"/>
                  </a:cubicBezTo>
                  <a:cubicBezTo>
                    <a:pt x="2" y="19"/>
                    <a:pt x="1" y="20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3"/>
                    <a:pt x="40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" name="Freeform 436">
              <a:extLst>
                <a:ext uri="{FF2B5EF4-FFF2-40B4-BE49-F238E27FC236}">
                  <a16:creationId xmlns:a16="http://schemas.microsoft.com/office/drawing/2014/main" id="{331EC705-A3C5-45BA-8FA1-47BD93E6A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81164" y="922338"/>
              <a:ext cx="134938" cy="68263"/>
            </a:xfrm>
            <a:custGeom>
              <a:avLst/>
              <a:gdLst>
                <a:gd name="T0" fmla="*/ 30 w 37"/>
                <a:gd name="T1" fmla="*/ 15 h 19"/>
                <a:gd name="T2" fmla="*/ 33 w 37"/>
                <a:gd name="T3" fmla="*/ 13 h 19"/>
                <a:gd name="T4" fmla="*/ 34 w 37"/>
                <a:gd name="T5" fmla="*/ 12 h 19"/>
                <a:gd name="T6" fmla="*/ 37 w 37"/>
                <a:gd name="T7" fmla="*/ 8 h 19"/>
                <a:gd name="T8" fmla="*/ 36 w 37"/>
                <a:gd name="T9" fmla="*/ 7 h 19"/>
                <a:gd name="T10" fmla="*/ 35 w 37"/>
                <a:gd name="T11" fmla="*/ 6 h 19"/>
                <a:gd name="T12" fmla="*/ 35 w 37"/>
                <a:gd name="T13" fmla="*/ 4 h 19"/>
                <a:gd name="T14" fmla="*/ 32 w 37"/>
                <a:gd name="T15" fmla="*/ 2 h 19"/>
                <a:gd name="T16" fmla="*/ 30 w 37"/>
                <a:gd name="T17" fmla="*/ 2 h 19"/>
                <a:gd name="T18" fmla="*/ 27 w 37"/>
                <a:gd name="T19" fmla="*/ 1 h 19"/>
                <a:gd name="T20" fmla="*/ 22 w 37"/>
                <a:gd name="T21" fmla="*/ 0 h 19"/>
                <a:gd name="T22" fmla="*/ 23 w 37"/>
                <a:gd name="T23" fmla="*/ 1 h 19"/>
                <a:gd name="T24" fmla="*/ 23 w 37"/>
                <a:gd name="T25" fmla="*/ 1 h 19"/>
                <a:gd name="T26" fmla="*/ 22 w 37"/>
                <a:gd name="T27" fmla="*/ 2 h 19"/>
                <a:gd name="T28" fmla="*/ 20 w 37"/>
                <a:gd name="T29" fmla="*/ 3 h 19"/>
                <a:gd name="T30" fmla="*/ 20 w 37"/>
                <a:gd name="T31" fmla="*/ 5 h 19"/>
                <a:gd name="T32" fmla="*/ 19 w 37"/>
                <a:gd name="T33" fmla="*/ 6 h 19"/>
                <a:gd name="T34" fmla="*/ 17 w 37"/>
                <a:gd name="T35" fmla="*/ 8 h 19"/>
                <a:gd name="T36" fmla="*/ 17 w 37"/>
                <a:gd name="T37" fmla="*/ 8 h 19"/>
                <a:gd name="T38" fmla="*/ 15 w 37"/>
                <a:gd name="T39" fmla="*/ 7 h 19"/>
                <a:gd name="T40" fmla="*/ 15 w 37"/>
                <a:gd name="T41" fmla="*/ 9 h 19"/>
                <a:gd name="T42" fmla="*/ 14 w 37"/>
                <a:gd name="T43" fmla="*/ 9 h 19"/>
                <a:gd name="T44" fmla="*/ 13 w 37"/>
                <a:gd name="T45" fmla="*/ 9 h 19"/>
                <a:gd name="T46" fmla="*/ 12 w 37"/>
                <a:gd name="T47" fmla="*/ 9 h 19"/>
                <a:gd name="T48" fmla="*/ 9 w 37"/>
                <a:gd name="T49" fmla="*/ 10 h 19"/>
                <a:gd name="T50" fmla="*/ 8 w 37"/>
                <a:gd name="T51" fmla="*/ 9 h 19"/>
                <a:gd name="T52" fmla="*/ 7 w 37"/>
                <a:gd name="T53" fmla="*/ 10 h 19"/>
                <a:gd name="T54" fmla="*/ 7 w 37"/>
                <a:gd name="T55" fmla="*/ 12 h 19"/>
                <a:gd name="T56" fmla="*/ 6 w 37"/>
                <a:gd name="T57" fmla="*/ 13 h 19"/>
                <a:gd name="T58" fmla="*/ 6 w 37"/>
                <a:gd name="T59" fmla="*/ 13 h 19"/>
                <a:gd name="T60" fmla="*/ 5 w 37"/>
                <a:gd name="T61" fmla="*/ 15 h 19"/>
                <a:gd name="T62" fmla="*/ 3 w 37"/>
                <a:gd name="T63" fmla="*/ 14 h 19"/>
                <a:gd name="T64" fmla="*/ 2 w 37"/>
                <a:gd name="T65" fmla="*/ 16 h 19"/>
                <a:gd name="T66" fmla="*/ 2 w 37"/>
                <a:gd name="T67" fmla="*/ 16 h 19"/>
                <a:gd name="T68" fmla="*/ 2 w 37"/>
                <a:gd name="T69" fmla="*/ 16 h 19"/>
                <a:gd name="T70" fmla="*/ 0 w 37"/>
                <a:gd name="T71" fmla="*/ 18 h 19"/>
                <a:gd name="T72" fmla="*/ 0 w 37"/>
                <a:gd name="T73" fmla="*/ 19 h 19"/>
                <a:gd name="T74" fmla="*/ 7 w 37"/>
                <a:gd name="T75" fmla="*/ 18 h 19"/>
                <a:gd name="T76" fmla="*/ 30 w 37"/>
                <a:gd name="T77" fmla="*/ 16 h 19"/>
                <a:gd name="T78" fmla="*/ 30 w 37"/>
                <a:gd name="T7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19">
                  <a:moveTo>
                    <a:pt x="30" y="16"/>
                  </a:moveTo>
                  <a:cubicBezTo>
                    <a:pt x="30" y="16"/>
                    <a:pt x="30" y="16"/>
                    <a:pt x="30" y="15"/>
                  </a:cubicBezTo>
                  <a:cubicBezTo>
                    <a:pt x="31" y="15"/>
                    <a:pt x="32" y="14"/>
                    <a:pt x="32" y="14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4" y="12"/>
                    <a:pt x="34" y="12"/>
                  </a:cubicBezTo>
                  <a:cubicBezTo>
                    <a:pt x="34" y="11"/>
                    <a:pt x="35" y="10"/>
                    <a:pt x="36" y="10"/>
                  </a:cubicBezTo>
                  <a:cubicBezTo>
                    <a:pt x="37" y="9"/>
                    <a:pt x="37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6"/>
                    <a:pt x="35" y="6"/>
                    <a:pt x="35" y="6"/>
                  </a:cubicBezTo>
                  <a:cubicBezTo>
                    <a:pt x="35" y="6"/>
                    <a:pt x="35" y="6"/>
                    <a:pt x="35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4" y="4"/>
                    <a:pt x="34" y="3"/>
                  </a:cubicBezTo>
                  <a:cubicBezTo>
                    <a:pt x="33" y="2"/>
                    <a:pt x="32" y="2"/>
                    <a:pt x="32" y="2"/>
                  </a:cubicBezTo>
                  <a:cubicBezTo>
                    <a:pt x="32" y="2"/>
                    <a:pt x="32" y="2"/>
                    <a:pt x="31" y="2"/>
                  </a:cubicBezTo>
                  <a:cubicBezTo>
                    <a:pt x="31" y="2"/>
                    <a:pt x="30" y="2"/>
                    <a:pt x="30" y="2"/>
                  </a:cubicBezTo>
                  <a:cubicBezTo>
                    <a:pt x="29" y="2"/>
                    <a:pt x="29" y="2"/>
                    <a:pt x="28" y="2"/>
                  </a:cubicBezTo>
                  <a:cubicBezTo>
                    <a:pt x="28" y="2"/>
                    <a:pt x="28" y="1"/>
                    <a:pt x="27" y="1"/>
                  </a:cubicBezTo>
                  <a:cubicBezTo>
                    <a:pt x="26" y="1"/>
                    <a:pt x="25" y="1"/>
                    <a:pt x="24" y="1"/>
                  </a:cubicBezTo>
                  <a:cubicBezTo>
                    <a:pt x="24" y="1"/>
                    <a:pt x="23" y="0"/>
                    <a:pt x="22" y="0"/>
                  </a:cubicBezTo>
                  <a:cubicBezTo>
                    <a:pt x="22" y="1"/>
                    <a:pt x="22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2"/>
                    <a:pt x="22" y="2"/>
                  </a:cubicBezTo>
                  <a:cubicBezTo>
                    <a:pt x="22" y="2"/>
                    <a:pt x="22" y="3"/>
                    <a:pt x="21" y="3"/>
                  </a:cubicBezTo>
                  <a:cubicBezTo>
                    <a:pt x="21" y="3"/>
                    <a:pt x="20" y="3"/>
                    <a:pt x="20" y="3"/>
                  </a:cubicBezTo>
                  <a:cubicBezTo>
                    <a:pt x="20" y="4"/>
                    <a:pt x="20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6"/>
                    <a:pt x="20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8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6" y="7"/>
                    <a:pt x="16" y="7"/>
                  </a:cubicBezTo>
                  <a:cubicBezTo>
                    <a:pt x="16" y="7"/>
                    <a:pt x="16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8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4" y="9"/>
                    <a:pt x="14" y="9"/>
                  </a:cubicBezTo>
                  <a:cubicBezTo>
                    <a:pt x="14" y="9"/>
                    <a:pt x="14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1" y="9"/>
                    <a:pt x="10" y="9"/>
                  </a:cubicBezTo>
                  <a:cubicBezTo>
                    <a:pt x="10" y="9"/>
                    <a:pt x="10" y="10"/>
                    <a:pt x="9" y="10"/>
                  </a:cubicBezTo>
                  <a:cubicBezTo>
                    <a:pt x="9" y="10"/>
                    <a:pt x="9" y="10"/>
                    <a:pt x="9" y="9"/>
                  </a:cubicBezTo>
                  <a:cubicBezTo>
                    <a:pt x="9" y="9"/>
                    <a:pt x="9" y="9"/>
                    <a:pt x="8" y="9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3"/>
                    <a:pt x="5" y="14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4" y="15"/>
                    <a:pt x="4" y="15"/>
                  </a:cubicBezTo>
                  <a:cubicBezTo>
                    <a:pt x="4" y="14"/>
                    <a:pt x="3" y="14"/>
                    <a:pt x="3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8"/>
                    <a:pt x="1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5"/>
                  </a:cubicBezTo>
                  <a:cubicBezTo>
                    <a:pt x="30" y="16"/>
                    <a:pt x="30" y="16"/>
                    <a:pt x="30" y="16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7" name="Freeform 437">
              <a:extLst>
                <a:ext uri="{FF2B5EF4-FFF2-40B4-BE49-F238E27FC236}">
                  <a16:creationId xmlns:a16="http://schemas.microsoft.com/office/drawing/2014/main" id="{6D034E39-9A8C-43C0-B0FE-73B19A375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12927" y="831851"/>
              <a:ext cx="114300" cy="73025"/>
            </a:xfrm>
            <a:custGeom>
              <a:avLst/>
              <a:gdLst>
                <a:gd name="T0" fmla="*/ 26 w 31"/>
                <a:gd name="T1" fmla="*/ 20 h 20"/>
                <a:gd name="T2" fmla="*/ 26 w 31"/>
                <a:gd name="T3" fmla="*/ 18 h 20"/>
                <a:gd name="T4" fmla="*/ 26 w 31"/>
                <a:gd name="T5" fmla="*/ 18 h 20"/>
                <a:gd name="T6" fmla="*/ 27 w 31"/>
                <a:gd name="T7" fmla="*/ 17 h 20"/>
                <a:gd name="T8" fmla="*/ 27 w 31"/>
                <a:gd name="T9" fmla="*/ 16 h 20"/>
                <a:gd name="T10" fmla="*/ 27 w 31"/>
                <a:gd name="T11" fmla="*/ 15 h 20"/>
                <a:gd name="T12" fmla="*/ 27 w 31"/>
                <a:gd name="T13" fmla="*/ 15 h 20"/>
                <a:gd name="T14" fmla="*/ 28 w 31"/>
                <a:gd name="T15" fmla="*/ 14 h 20"/>
                <a:gd name="T16" fmla="*/ 28 w 31"/>
                <a:gd name="T17" fmla="*/ 14 h 20"/>
                <a:gd name="T18" fmla="*/ 28 w 31"/>
                <a:gd name="T19" fmla="*/ 14 h 20"/>
                <a:gd name="T20" fmla="*/ 28 w 31"/>
                <a:gd name="T21" fmla="*/ 14 h 20"/>
                <a:gd name="T22" fmla="*/ 29 w 31"/>
                <a:gd name="T23" fmla="*/ 13 h 20"/>
                <a:gd name="T24" fmla="*/ 30 w 31"/>
                <a:gd name="T25" fmla="*/ 12 h 20"/>
                <a:gd name="T26" fmla="*/ 31 w 31"/>
                <a:gd name="T27" fmla="*/ 11 h 20"/>
                <a:gd name="T28" fmla="*/ 31 w 31"/>
                <a:gd name="T29" fmla="*/ 9 h 20"/>
                <a:gd name="T30" fmla="*/ 31 w 31"/>
                <a:gd name="T31" fmla="*/ 9 h 20"/>
                <a:gd name="T32" fmla="*/ 31 w 31"/>
                <a:gd name="T33" fmla="*/ 9 h 20"/>
                <a:gd name="T34" fmla="*/ 31 w 31"/>
                <a:gd name="T35" fmla="*/ 9 h 20"/>
                <a:gd name="T36" fmla="*/ 30 w 31"/>
                <a:gd name="T37" fmla="*/ 9 h 20"/>
                <a:gd name="T38" fmla="*/ 30 w 31"/>
                <a:gd name="T39" fmla="*/ 8 h 20"/>
                <a:gd name="T40" fmla="*/ 30 w 31"/>
                <a:gd name="T41" fmla="*/ 8 h 20"/>
                <a:gd name="T42" fmla="*/ 30 w 31"/>
                <a:gd name="T43" fmla="*/ 7 h 20"/>
                <a:gd name="T44" fmla="*/ 28 w 31"/>
                <a:gd name="T45" fmla="*/ 6 h 20"/>
                <a:gd name="T46" fmla="*/ 27 w 31"/>
                <a:gd name="T47" fmla="*/ 5 h 20"/>
                <a:gd name="T48" fmla="*/ 26 w 31"/>
                <a:gd name="T49" fmla="*/ 5 h 20"/>
                <a:gd name="T50" fmla="*/ 26 w 31"/>
                <a:gd name="T51" fmla="*/ 5 h 20"/>
                <a:gd name="T52" fmla="*/ 26 w 31"/>
                <a:gd name="T53" fmla="*/ 4 h 20"/>
                <a:gd name="T54" fmla="*/ 26 w 31"/>
                <a:gd name="T55" fmla="*/ 2 h 20"/>
                <a:gd name="T56" fmla="*/ 26 w 31"/>
                <a:gd name="T57" fmla="*/ 2 h 20"/>
                <a:gd name="T58" fmla="*/ 25 w 31"/>
                <a:gd name="T59" fmla="*/ 0 h 20"/>
                <a:gd name="T60" fmla="*/ 1 w 31"/>
                <a:gd name="T61" fmla="*/ 0 h 20"/>
                <a:gd name="T62" fmla="*/ 0 w 31"/>
                <a:gd name="T63" fmla="*/ 0 h 20"/>
                <a:gd name="T64" fmla="*/ 1 w 31"/>
                <a:gd name="T65" fmla="*/ 1 h 20"/>
                <a:gd name="T66" fmla="*/ 1 w 31"/>
                <a:gd name="T67" fmla="*/ 3 h 20"/>
                <a:gd name="T68" fmla="*/ 1 w 31"/>
                <a:gd name="T69" fmla="*/ 4 h 20"/>
                <a:gd name="T70" fmla="*/ 1 w 31"/>
                <a:gd name="T71" fmla="*/ 4 h 20"/>
                <a:gd name="T72" fmla="*/ 1 w 31"/>
                <a:gd name="T73" fmla="*/ 5 h 20"/>
                <a:gd name="T74" fmla="*/ 1 w 31"/>
                <a:gd name="T75" fmla="*/ 6 h 20"/>
                <a:gd name="T76" fmla="*/ 1 w 31"/>
                <a:gd name="T77" fmla="*/ 7 h 20"/>
                <a:gd name="T78" fmla="*/ 2 w 31"/>
                <a:gd name="T79" fmla="*/ 9 h 20"/>
                <a:gd name="T80" fmla="*/ 2 w 31"/>
                <a:gd name="T81" fmla="*/ 9 h 20"/>
                <a:gd name="T82" fmla="*/ 2 w 31"/>
                <a:gd name="T83" fmla="*/ 10 h 20"/>
                <a:gd name="T84" fmla="*/ 3 w 31"/>
                <a:gd name="T85" fmla="*/ 11 h 20"/>
                <a:gd name="T86" fmla="*/ 3 w 31"/>
                <a:gd name="T87" fmla="*/ 12 h 20"/>
                <a:gd name="T88" fmla="*/ 3 w 31"/>
                <a:gd name="T89" fmla="*/ 13 h 20"/>
                <a:gd name="T90" fmla="*/ 4 w 31"/>
                <a:gd name="T91" fmla="*/ 13 h 20"/>
                <a:gd name="T92" fmla="*/ 4 w 31"/>
                <a:gd name="T93" fmla="*/ 17 h 20"/>
                <a:gd name="T94" fmla="*/ 4 w 31"/>
                <a:gd name="T95" fmla="*/ 17 h 20"/>
                <a:gd name="T96" fmla="*/ 4 w 31"/>
                <a:gd name="T97" fmla="*/ 17 h 20"/>
                <a:gd name="T98" fmla="*/ 5 w 31"/>
                <a:gd name="T99" fmla="*/ 18 h 20"/>
                <a:gd name="T100" fmla="*/ 5 w 31"/>
                <a:gd name="T101" fmla="*/ 19 h 20"/>
                <a:gd name="T102" fmla="*/ 5 w 31"/>
                <a:gd name="T103" fmla="*/ 19 h 20"/>
                <a:gd name="T104" fmla="*/ 20 w 31"/>
                <a:gd name="T105" fmla="*/ 19 h 20"/>
                <a:gd name="T106" fmla="*/ 22 w 31"/>
                <a:gd name="T107" fmla="*/ 19 h 20"/>
                <a:gd name="T108" fmla="*/ 23 w 31"/>
                <a:gd name="T109" fmla="*/ 19 h 20"/>
                <a:gd name="T110" fmla="*/ 24 w 31"/>
                <a:gd name="T111" fmla="*/ 19 h 20"/>
                <a:gd name="T112" fmla="*/ 25 w 31"/>
                <a:gd name="T113" fmla="*/ 20 h 20"/>
                <a:gd name="T114" fmla="*/ 25 w 31"/>
                <a:gd name="T115" fmla="*/ 20 h 20"/>
                <a:gd name="T116" fmla="*/ 25 w 31"/>
                <a:gd name="T117" fmla="*/ 20 h 20"/>
                <a:gd name="T118" fmla="*/ 26 w 31"/>
                <a:gd name="T11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" h="20">
                  <a:moveTo>
                    <a:pt x="26" y="20"/>
                  </a:moveTo>
                  <a:cubicBezTo>
                    <a:pt x="26" y="20"/>
                    <a:pt x="25" y="19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7" y="17"/>
                    <a:pt x="27" y="17"/>
                  </a:cubicBezTo>
                  <a:cubicBezTo>
                    <a:pt x="27" y="17"/>
                    <a:pt x="27" y="16"/>
                    <a:pt x="27" y="16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3"/>
                    <a:pt x="29" y="13"/>
                    <a:pt x="29" y="13"/>
                  </a:cubicBezTo>
                  <a:cubicBezTo>
                    <a:pt x="29" y="13"/>
                    <a:pt x="30" y="12"/>
                    <a:pt x="30" y="12"/>
                  </a:cubicBezTo>
                  <a:cubicBezTo>
                    <a:pt x="30" y="12"/>
                    <a:pt x="31" y="11"/>
                    <a:pt x="31" y="11"/>
                  </a:cubicBezTo>
                  <a:cubicBezTo>
                    <a:pt x="31" y="10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30" y="8"/>
                    <a:pt x="30" y="7"/>
                  </a:cubicBezTo>
                  <a:cubicBezTo>
                    <a:pt x="30" y="7"/>
                    <a:pt x="28" y="7"/>
                    <a:pt x="28" y="6"/>
                  </a:cubicBezTo>
                  <a:cubicBezTo>
                    <a:pt x="28" y="6"/>
                    <a:pt x="27" y="6"/>
                    <a:pt x="27" y="5"/>
                  </a:cubicBezTo>
                  <a:cubicBezTo>
                    <a:pt x="27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5" y="3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1"/>
                    <a:pt x="25" y="0"/>
                    <a:pt x="2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2" y="2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7"/>
                    <a:pt x="1" y="7"/>
                    <a:pt x="1" y="7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11"/>
                    <a:pt x="3" y="11"/>
                  </a:cubicBezTo>
                  <a:cubicBezTo>
                    <a:pt x="3" y="11"/>
                    <a:pt x="3" y="12"/>
                    <a:pt x="3" y="12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3" y="13"/>
                    <a:pt x="3" y="13"/>
                    <a:pt x="4" y="13"/>
                  </a:cubicBezTo>
                  <a:cubicBezTo>
                    <a:pt x="4" y="14"/>
                    <a:pt x="4" y="15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5" y="18"/>
                    <a:pt x="5" y="18"/>
                  </a:cubicBezTo>
                  <a:cubicBezTo>
                    <a:pt x="5" y="18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3" y="18"/>
                    <a:pt x="23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5" y="19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0"/>
                    <a:pt x="26" y="20"/>
                    <a:pt x="26" y="2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8" name="Freeform 438">
              <a:extLst>
                <a:ext uri="{FF2B5EF4-FFF2-40B4-BE49-F238E27FC236}">
                  <a16:creationId xmlns:a16="http://schemas.microsoft.com/office/drawing/2014/main" id="{972CC083-D078-4441-99AB-96694F98E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36752" y="766763"/>
              <a:ext cx="131763" cy="90488"/>
            </a:xfrm>
            <a:custGeom>
              <a:avLst/>
              <a:gdLst>
                <a:gd name="T0" fmla="*/ 35 w 36"/>
                <a:gd name="T1" fmla="*/ 24 h 25"/>
                <a:gd name="T2" fmla="*/ 35 w 36"/>
                <a:gd name="T3" fmla="*/ 22 h 25"/>
                <a:gd name="T4" fmla="*/ 35 w 36"/>
                <a:gd name="T5" fmla="*/ 19 h 25"/>
                <a:gd name="T6" fmla="*/ 34 w 36"/>
                <a:gd name="T7" fmla="*/ 18 h 25"/>
                <a:gd name="T8" fmla="*/ 35 w 36"/>
                <a:gd name="T9" fmla="*/ 18 h 25"/>
                <a:gd name="T10" fmla="*/ 35 w 36"/>
                <a:gd name="T11" fmla="*/ 6 h 25"/>
                <a:gd name="T12" fmla="*/ 35 w 36"/>
                <a:gd name="T13" fmla="*/ 5 h 25"/>
                <a:gd name="T14" fmla="*/ 35 w 36"/>
                <a:gd name="T15" fmla="*/ 2 h 25"/>
                <a:gd name="T16" fmla="*/ 2 w 36"/>
                <a:gd name="T17" fmla="*/ 0 h 25"/>
                <a:gd name="T18" fmla="*/ 1 w 36"/>
                <a:gd name="T19" fmla="*/ 6 h 25"/>
                <a:gd name="T20" fmla="*/ 1 w 36"/>
                <a:gd name="T21" fmla="*/ 6 h 25"/>
                <a:gd name="T22" fmla="*/ 0 w 36"/>
                <a:gd name="T23" fmla="*/ 19 h 25"/>
                <a:gd name="T24" fmla="*/ 19 w 36"/>
                <a:gd name="T25" fmla="*/ 21 h 25"/>
                <a:gd name="T26" fmla="*/ 21 w 36"/>
                <a:gd name="T27" fmla="*/ 21 h 25"/>
                <a:gd name="T28" fmla="*/ 22 w 36"/>
                <a:gd name="T29" fmla="*/ 21 h 25"/>
                <a:gd name="T30" fmla="*/ 23 w 36"/>
                <a:gd name="T31" fmla="*/ 22 h 25"/>
                <a:gd name="T32" fmla="*/ 25 w 36"/>
                <a:gd name="T33" fmla="*/ 22 h 25"/>
                <a:gd name="T34" fmla="*/ 27 w 36"/>
                <a:gd name="T35" fmla="*/ 23 h 25"/>
                <a:gd name="T36" fmla="*/ 29 w 36"/>
                <a:gd name="T37" fmla="*/ 23 h 25"/>
                <a:gd name="T38" fmla="*/ 31 w 36"/>
                <a:gd name="T39" fmla="*/ 23 h 25"/>
                <a:gd name="T40" fmla="*/ 32 w 36"/>
                <a:gd name="T41" fmla="*/ 23 h 25"/>
                <a:gd name="T42" fmla="*/ 35 w 36"/>
                <a:gd name="T43" fmla="*/ 24 h 25"/>
                <a:gd name="T44" fmla="*/ 35 w 36"/>
                <a:gd name="T45" fmla="*/ 25 h 25"/>
                <a:gd name="T46" fmla="*/ 35 w 36"/>
                <a:gd name="T4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" h="25">
                  <a:moveTo>
                    <a:pt x="35" y="24"/>
                  </a:moveTo>
                  <a:cubicBezTo>
                    <a:pt x="35" y="24"/>
                    <a:pt x="35" y="24"/>
                    <a:pt x="35" y="22"/>
                  </a:cubicBezTo>
                  <a:cubicBezTo>
                    <a:pt x="35" y="21"/>
                    <a:pt x="36" y="20"/>
                    <a:pt x="35" y="19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5"/>
                  </a:cubicBezTo>
                  <a:cubicBezTo>
                    <a:pt x="35" y="4"/>
                    <a:pt x="35" y="3"/>
                    <a:pt x="35" y="2"/>
                  </a:cubicBezTo>
                  <a:cubicBezTo>
                    <a:pt x="35" y="2"/>
                    <a:pt x="12" y="2"/>
                    <a:pt x="2" y="0"/>
                  </a:cubicBezTo>
                  <a:cubicBezTo>
                    <a:pt x="1" y="3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20" y="21"/>
                    <a:pt x="21" y="21"/>
                  </a:cubicBezTo>
                  <a:cubicBezTo>
                    <a:pt x="21" y="21"/>
                    <a:pt x="21" y="21"/>
                    <a:pt x="22" y="21"/>
                  </a:cubicBezTo>
                  <a:cubicBezTo>
                    <a:pt x="22" y="22"/>
                    <a:pt x="23" y="22"/>
                    <a:pt x="23" y="22"/>
                  </a:cubicBezTo>
                  <a:cubicBezTo>
                    <a:pt x="24" y="22"/>
                    <a:pt x="25" y="22"/>
                    <a:pt x="25" y="22"/>
                  </a:cubicBezTo>
                  <a:cubicBezTo>
                    <a:pt x="25" y="22"/>
                    <a:pt x="26" y="23"/>
                    <a:pt x="27" y="23"/>
                  </a:cubicBezTo>
                  <a:cubicBezTo>
                    <a:pt x="27" y="24"/>
                    <a:pt x="28" y="23"/>
                    <a:pt x="29" y="23"/>
                  </a:cubicBezTo>
                  <a:cubicBezTo>
                    <a:pt x="30" y="22"/>
                    <a:pt x="31" y="23"/>
                    <a:pt x="31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5" y="24"/>
                    <a:pt x="35" y="24"/>
                  </a:cubicBezTo>
                  <a:cubicBezTo>
                    <a:pt x="36" y="25"/>
                    <a:pt x="35" y="25"/>
                    <a:pt x="35" y="25"/>
                  </a:cubicBezTo>
                  <a:cubicBezTo>
                    <a:pt x="35" y="25"/>
                    <a:pt x="36" y="25"/>
                    <a:pt x="35" y="2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9" name="Freeform 439">
              <a:extLst>
                <a:ext uri="{FF2B5EF4-FFF2-40B4-BE49-F238E27FC236}">
                  <a16:creationId xmlns:a16="http://schemas.microsoft.com/office/drawing/2014/main" id="{B0679C97-B302-43A8-B05E-9774C3D3F3D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55764" y="865188"/>
              <a:ext cx="58738" cy="93663"/>
            </a:xfrm>
            <a:custGeom>
              <a:avLst/>
              <a:gdLst>
                <a:gd name="T0" fmla="*/ 2 w 16"/>
                <a:gd name="T1" fmla="*/ 17 h 26"/>
                <a:gd name="T2" fmla="*/ 2 w 16"/>
                <a:gd name="T3" fmla="*/ 19 h 26"/>
                <a:gd name="T4" fmla="*/ 2 w 16"/>
                <a:gd name="T5" fmla="*/ 20 h 26"/>
                <a:gd name="T6" fmla="*/ 2 w 16"/>
                <a:gd name="T7" fmla="*/ 21 h 26"/>
                <a:gd name="T8" fmla="*/ 1 w 16"/>
                <a:gd name="T9" fmla="*/ 23 h 26"/>
                <a:gd name="T10" fmla="*/ 1 w 16"/>
                <a:gd name="T11" fmla="*/ 23 h 26"/>
                <a:gd name="T12" fmla="*/ 0 w 16"/>
                <a:gd name="T13" fmla="*/ 24 h 26"/>
                <a:gd name="T14" fmla="*/ 0 w 16"/>
                <a:gd name="T15" fmla="*/ 24 h 26"/>
                <a:gd name="T16" fmla="*/ 0 w 16"/>
                <a:gd name="T17" fmla="*/ 25 h 26"/>
                <a:gd name="T18" fmla="*/ 0 w 16"/>
                <a:gd name="T19" fmla="*/ 26 h 26"/>
                <a:gd name="T20" fmla="*/ 0 w 16"/>
                <a:gd name="T21" fmla="*/ 26 h 26"/>
                <a:gd name="T22" fmla="*/ 1 w 16"/>
                <a:gd name="T23" fmla="*/ 25 h 26"/>
                <a:gd name="T24" fmla="*/ 2 w 16"/>
                <a:gd name="T25" fmla="*/ 25 h 26"/>
                <a:gd name="T26" fmla="*/ 2 w 16"/>
                <a:gd name="T27" fmla="*/ 26 h 26"/>
                <a:gd name="T28" fmla="*/ 2 w 16"/>
                <a:gd name="T29" fmla="*/ 26 h 26"/>
                <a:gd name="T30" fmla="*/ 2 w 16"/>
                <a:gd name="T31" fmla="*/ 26 h 26"/>
                <a:gd name="T32" fmla="*/ 3 w 16"/>
                <a:gd name="T33" fmla="*/ 25 h 26"/>
                <a:gd name="T34" fmla="*/ 3 w 16"/>
                <a:gd name="T35" fmla="*/ 25 h 26"/>
                <a:gd name="T36" fmla="*/ 3 w 16"/>
                <a:gd name="T37" fmla="*/ 25 h 26"/>
                <a:gd name="T38" fmla="*/ 6 w 16"/>
                <a:gd name="T39" fmla="*/ 25 h 26"/>
                <a:gd name="T40" fmla="*/ 6 w 16"/>
                <a:gd name="T41" fmla="*/ 25 h 26"/>
                <a:gd name="T42" fmla="*/ 6 w 16"/>
                <a:gd name="T43" fmla="*/ 25 h 26"/>
                <a:gd name="T44" fmla="*/ 6 w 16"/>
                <a:gd name="T45" fmla="*/ 25 h 26"/>
                <a:gd name="T46" fmla="*/ 8 w 16"/>
                <a:gd name="T47" fmla="*/ 25 h 26"/>
                <a:gd name="T48" fmla="*/ 8 w 16"/>
                <a:gd name="T49" fmla="*/ 24 h 26"/>
                <a:gd name="T50" fmla="*/ 8 w 16"/>
                <a:gd name="T51" fmla="*/ 23 h 26"/>
                <a:gd name="T52" fmla="*/ 8 w 16"/>
                <a:gd name="T53" fmla="*/ 23 h 26"/>
                <a:gd name="T54" fmla="*/ 8 w 16"/>
                <a:gd name="T55" fmla="*/ 23 h 26"/>
                <a:gd name="T56" fmla="*/ 9 w 16"/>
                <a:gd name="T57" fmla="*/ 23 h 26"/>
                <a:gd name="T58" fmla="*/ 9 w 16"/>
                <a:gd name="T59" fmla="*/ 23 h 26"/>
                <a:gd name="T60" fmla="*/ 10 w 16"/>
                <a:gd name="T61" fmla="*/ 24 h 26"/>
                <a:gd name="T62" fmla="*/ 10 w 16"/>
                <a:gd name="T63" fmla="*/ 24 h 26"/>
                <a:gd name="T64" fmla="*/ 10 w 16"/>
                <a:gd name="T65" fmla="*/ 24 h 26"/>
                <a:gd name="T66" fmla="*/ 11 w 16"/>
                <a:gd name="T67" fmla="*/ 24 h 26"/>
                <a:gd name="T68" fmla="*/ 12 w 16"/>
                <a:gd name="T69" fmla="*/ 22 h 26"/>
                <a:gd name="T70" fmla="*/ 13 w 16"/>
                <a:gd name="T71" fmla="*/ 21 h 26"/>
                <a:gd name="T72" fmla="*/ 13 w 16"/>
                <a:gd name="T73" fmla="*/ 20 h 26"/>
                <a:gd name="T74" fmla="*/ 13 w 16"/>
                <a:gd name="T75" fmla="*/ 19 h 26"/>
                <a:gd name="T76" fmla="*/ 14 w 16"/>
                <a:gd name="T77" fmla="*/ 19 h 26"/>
                <a:gd name="T78" fmla="*/ 15 w 16"/>
                <a:gd name="T79" fmla="*/ 18 h 26"/>
                <a:gd name="T80" fmla="*/ 16 w 16"/>
                <a:gd name="T81" fmla="*/ 17 h 26"/>
                <a:gd name="T82" fmla="*/ 16 w 16"/>
                <a:gd name="T83" fmla="*/ 17 h 26"/>
                <a:gd name="T84" fmla="*/ 16 w 16"/>
                <a:gd name="T85" fmla="*/ 17 h 26"/>
                <a:gd name="T86" fmla="*/ 16 w 16"/>
                <a:gd name="T87" fmla="*/ 17 h 26"/>
                <a:gd name="T88" fmla="*/ 16 w 16"/>
                <a:gd name="T89" fmla="*/ 17 h 26"/>
                <a:gd name="T90" fmla="*/ 15 w 16"/>
                <a:gd name="T91" fmla="*/ 16 h 26"/>
                <a:gd name="T92" fmla="*/ 14 w 16"/>
                <a:gd name="T93" fmla="*/ 0 h 26"/>
                <a:gd name="T94" fmla="*/ 13 w 16"/>
                <a:gd name="T95" fmla="*/ 0 h 26"/>
                <a:gd name="T96" fmla="*/ 3 w 16"/>
                <a:gd name="T97" fmla="*/ 0 h 26"/>
                <a:gd name="T98" fmla="*/ 3 w 16"/>
                <a:gd name="T99" fmla="*/ 1 h 26"/>
                <a:gd name="T100" fmla="*/ 2 w 16"/>
                <a:gd name="T101" fmla="*/ 1 h 26"/>
                <a:gd name="T102" fmla="*/ 2 w 16"/>
                <a:gd name="T103" fmla="*/ 1 h 26"/>
                <a:gd name="T104" fmla="*/ 2 w 16"/>
                <a:gd name="T105" fmla="*/ 1 h 26"/>
                <a:gd name="T106" fmla="*/ 1 w 16"/>
                <a:gd name="T107" fmla="*/ 1 h 26"/>
                <a:gd name="T108" fmla="*/ 1 w 16"/>
                <a:gd name="T109" fmla="*/ 1 h 26"/>
                <a:gd name="T110" fmla="*/ 1 w 16"/>
                <a:gd name="T111" fmla="*/ 1 h 26"/>
                <a:gd name="T112" fmla="*/ 2 w 16"/>
                <a:gd name="T11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" h="26">
                  <a:moveTo>
                    <a:pt x="2" y="17"/>
                  </a:moveTo>
                  <a:cubicBezTo>
                    <a:pt x="2" y="18"/>
                    <a:pt x="2" y="18"/>
                    <a:pt x="2" y="19"/>
                  </a:cubicBezTo>
                  <a:cubicBezTo>
                    <a:pt x="2" y="19"/>
                    <a:pt x="2" y="20"/>
                    <a:pt x="2" y="20"/>
                  </a:cubicBezTo>
                  <a:cubicBezTo>
                    <a:pt x="2" y="20"/>
                    <a:pt x="2" y="21"/>
                    <a:pt x="2" y="21"/>
                  </a:cubicBezTo>
                  <a:cubicBezTo>
                    <a:pt x="1" y="23"/>
                    <a:pt x="1" y="22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4"/>
                    <a:pt x="1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5"/>
                    <a:pt x="0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" y="26"/>
                    <a:pt x="1" y="26"/>
                    <a:pt x="1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4" y="25"/>
                    <a:pt x="5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5"/>
                    <a:pt x="8" y="25"/>
                  </a:cubicBezTo>
                  <a:cubicBezTo>
                    <a:pt x="8" y="25"/>
                    <a:pt x="8" y="24"/>
                    <a:pt x="8" y="24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1" y="24"/>
                    <a:pt x="11" y="24"/>
                  </a:cubicBezTo>
                  <a:cubicBezTo>
                    <a:pt x="11" y="24"/>
                    <a:pt x="12" y="23"/>
                    <a:pt x="12" y="22"/>
                  </a:cubicBezTo>
                  <a:cubicBezTo>
                    <a:pt x="12" y="22"/>
                    <a:pt x="13" y="22"/>
                    <a:pt x="13" y="21"/>
                  </a:cubicBezTo>
                  <a:cubicBezTo>
                    <a:pt x="13" y="21"/>
                    <a:pt x="13" y="20"/>
                    <a:pt x="13" y="20"/>
                  </a:cubicBezTo>
                  <a:cubicBezTo>
                    <a:pt x="13" y="20"/>
                    <a:pt x="13" y="20"/>
                    <a:pt x="13" y="19"/>
                  </a:cubicBezTo>
                  <a:cubicBezTo>
                    <a:pt x="13" y="19"/>
                    <a:pt x="13" y="19"/>
                    <a:pt x="14" y="19"/>
                  </a:cubicBezTo>
                  <a:cubicBezTo>
                    <a:pt x="14" y="19"/>
                    <a:pt x="15" y="19"/>
                    <a:pt x="15" y="18"/>
                  </a:cubicBezTo>
                  <a:cubicBezTo>
                    <a:pt x="15" y="18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7"/>
                    <a:pt x="15" y="16"/>
                    <a:pt x="15" y="16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2" y="17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0" name="Freeform 440">
              <a:extLst>
                <a:ext uri="{FF2B5EF4-FFF2-40B4-BE49-F238E27FC236}">
                  <a16:creationId xmlns:a16="http://schemas.microsoft.com/office/drawing/2014/main" id="{7BE5D49A-DAAA-485A-AB6B-7BC54AD68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36689" y="882651"/>
              <a:ext cx="25400" cy="36513"/>
            </a:xfrm>
            <a:custGeom>
              <a:avLst/>
              <a:gdLst>
                <a:gd name="T0" fmla="*/ 6 w 7"/>
                <a:gd name="T1" fmla="*/ 9 h 10"/>
                <a:gd name="T2" fmla="*/ 5 w 7"/>
                <a:gd name="T3" fmla="*/ 9 h 10"/>
                <a:gd name="T4" fmla="*/ 6 w 7"/>
                <a:gd name="T5" fmla="*/ 8 h 10"/>
                <a:gd name="T6" fmla="*/ 6 w 7"/>
                <a:gd name="T7" fmla="*/ 8 h 10"/>
                <a:gd name="T8" fmla="*/ 6 w 7"/>
                <a:gd name="T9" fmla="*/ 8 h 10"/>
                <a:gd name="T10" fmla="*/ 6 w 7"/>
                <a:gd name="T11" fmla="*/ 7 h 10"/>
                <a:gd name="T12" fmla="*/ 4 w 7"/>
                <a:gd name="T13" fmla="*/ 6 h 10"/>
                <a:gd name="T14" fmla="*/ 4 w 7"/>
                <a:gd name="T15" fmla="*/ 6 h 10"/>
                <a:gd name="T16" fmla="*/ 4 w 7"/>
                <a:gd name="T17" fmla="*/ 5 h 10"/>
                <a:gd name="T18" fmla="*/ 3 w 7"/>
                <a:gd name="T19" fmla="*/ 4 h 10"/>
                <a:gd name="T20" fmla="*/ 2 w 7"/>
                <a:gd name="T21" fmla="*/ 3 h 10"/>
                <a:gd name="T22" fmla="*/ 2 w 7"/>
                <a:gd name="T23" fmla="*/ 2 h 10"/>
                <a:gd name="T24" fmla="*/ 2 w 7"/>
                <a:gd name="T25" fmla="*/ 2 h 10"/>
                <a:gd name="T26" fmla="*/ 1 w 7"/>
                <a:gd name="T27" fmla="*/ 1 h 10"/>
                <a:gd name="T28" fmla="*/ 1 w 7"/>
                <a:gd name="T29" fmla="*/ 0 h 10"/>
                <a:gd name="T30" fmla="*/ 0 w 7"/>
                <a:gd name="T31" fmla="*/ 1 h 10"/>
                <a:gd name="T32" fmla="*/ 0 w 7"/>
                <a:gd name="T33" fmla="*/ 1 h 10"/>
                <a:gd name="T34" fmla="*/ 1 w 7"/>
                <a:gd name="T35" fmla="*/ 0 h 10"/>
                <a:gd name="T36" fmla="*/ 0 w 7"/>
                <a:gd name="T37" fmla="*/ 1 h 10"/>
                <a:gd name="T38" fmla="*/ 0 w 7"/>
                <a:gd name="T39" fmla="*/ 1 h 10"/>
                <a:gd name="T40" fmla="*/ 3 w 7"/>
                <a:gd name="T41" fmla="*/ 10 h 10"/>
                <a:gd name="T42" fmla="*/ 6 w 7"/>
                <a:gd name="T43" fmla="*/ 9 h 10"/>
                <a:gd name="T44" fmla="*/ 7 w 7"/>
                <a:gd name="T45" fmla="*/ 9 h 10"/>
                <a:gd name="T46" fmla="*/ 6 w 7"/>
                <a:gd name="T4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" h="10">
                  <a:moveTo>
                    <a:pt x="6" y="9"/>
                  </a:moveTo>
                  <a:cubicBezTo>
                    <a:pt x="6" y="9"/>
                    <a:pt x="5" y="9"/>
                    <a:pt x="5" y="9"/>
                  </a:cubicBezTo>
                  <a:cubicBezTo>
                    <a:pt x="5" y="8"/>
                    <a:pt x="5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5" y="7"/>
                    <a:pt x="5" y="7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4"/>
                    <a:pt x="3" y="4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6" y="8"/>
                    <a:pt x="6" y="9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1" name="Freeform 441">
              <a:extLst>
                <a:ext uri="{FF2B5EF4-FFF2-40B4-BE49-F238E27FC236}">
                  <a16:creationId xmlns:a16="http://schemas.microsoft.com/office/drawing/2014/main" id="{2BDFB3F8-1FFC-4398-A7BF-81F15CBF6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31939" y="831851"/>
              <a:ext cx="104775" cy="68263"/>
            </a:xfrm>
            <a:custGeom>
              <a:avLst/>
              <a:gdLst>
                <a:gd name="T0" fmla="*/ 27 w 29"/>
                <a:gd name="T1" fmla="*/ 14 h 19"/>
                <a:gd name="T2" fmla="*/ 27 w 29"/>
                <a:gd name="T3" fmla="*/ 13 h 19"/>
                <a:gd name="T4" fmla="*/ 28 w 29"/>
                <a:gd name="T5" fmla="*/ 13 h 19"/>
                <a:gd name="T6" fmla="*/ 28 w 29"/>
                <a:gd name="T7" fmla="*/ 13 h 19"/>
                <a:gd name="T8" fmla="*/ 29 w 29"/>
                <a:gd name="T9" fmla="*/ 13 h 19"/>
                <a:gd name="T10" fmla="*/ 29 w 29"/>
                <a:gd name="T11" fmla="*/ 12 h 19"/>
                <a:gd name="T12" fmla="*/ 29 w 29"/>
                <a:gd name="T13" fmla="*/ 11 h 19"/>
                <a:gd name="T14" fmla="*/ 29 w 29"/>
                <a:gd name="T15" fmla="*/ 11 h 19"/>
                <a:gd name="T16" fmla="*/ 29 w 29"/>
                <a:gd name="T17" fmla="*/ 11 h 19"/>
                <a:gd name="T18" fmla="*/ 28 w 29"/>
                <a:gd name="T19" fmla="*/ 10 h 19"/>
                <a:gd name="T20" fmla="*/ 27 w 29"/>
                <a:gd name="T21" fmla="*/ 9 h 19"/>
                <a:gd name="T22" fmla="*/ 27 w 29"/>
                <a:gd name="T23" fmla="*/ 6 h 19"/>
                <a:gd name="T24" fmla="*/ 28 w 29"/>
                <a:gd name="T25" fmla="*/ 5 h 19"/>
                <a:gd name="T26" fmla="*/ 28 w 29"/>
                <a:gd name="T27" fmla="*/ 4 h 19"/>
                <a:gd name="T28" fmla="*/ 28 w 29"/>
                <a:gd name="T29" fmla="*/ 4 h 19"/>
                <a:gd name="T30" fmla="*/ 28 w 29"/>
                <a:gd name="T31" fmla="*/ 4 h 19"/>
                <a:gd name="T32" fmla="*/ 28 w 29"/>
                <a:gd name="T33" fmla="*/ 4 h 19"/>
                <a:gd name="T34" fmla="*/ 27 w 29"/>
                <a:gd name="T35" fmla="*/ 4 h 19"/>
                <a:gd name="T36" fmla="*/ 26 w 29"/>
                <a:gd name="T37" fmla="*/ 3 h 19"/>
                <a:gd name="T38" fmla="*/ 24 w 29"/>
                <a:gd name="T39" fmla="*/ 1 h 19"/>
                <a:gd name="T40" fmla="*/ 23 w 29"/>
                <a:gd name="T41" fmla="*/ 1 h 19"/>
                <a:gd name="T42" fmla="*/ 3 w 29"/>
                <a:gd name="T43" fmla="*/ 5 h 19"/>
                <a:gd name="T44" fmla="*/ 3 w 29"/>
                <a:gd name="T45" fmla="*/ 3 h 19"/>
                <a:gd name="T46" fmla="*/ 2 w 29"/>
                <a:gd name="T47" fmla="*/ 4 h 19"/>
                <a:gd name="T48" fmla="*/ 1 w 29"/>
                <a:gd name="T49" fmla="*/ 4 h 19"/>
                <a:gd name="T50" fmla="*/ 0 w 29"/>
                <a:gd name="T51" fmla="*/ 5 h 19"/>
                <a:gd name="T52" fmla="*/ 0 w 29"/>
                <a:gd name="T53" fmla="*/ 5 h 19"/>
                <a:gd name="T54" fmla="*/ 2 w 29"/>
                <a:gd name="T55" fmla="*/ 19 h 19"/>
                <a:gd name="T56" fmla="*/ 26 w 29"/>
                <a:gd name="T57" fmla="*/ 15 h 19"/>
                <a:gd name="T58" fmla="*/ 27 w 29"/>
                <a:gd name="T59" fmla="*/ 14 h 19"/>
                <a:gd name="T60" fmla="*/ 27 w 29"/>
                <a:gd name="T61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" h="19">
                  <a:moveTo>
                    <a:pt x="27" y="14"/>
                  </a:moveTo>
                  <a:cubicBezTo>
                    <a:pt x="27" y="14"/>
                    <a:pt x="27" y="14"/>
                    <a:pt x="27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9" y="13"/>
                  </a:cubicBezTo>
                  <a:cubicBezTo>
                    <a:pt x="29" y="13"/>
                    <a:pt x="29" y="12"/>
                    <a:pt x="29" y="12"/>
                  </a:cubicBezTo>
                  <a:cubicBezTo>
                    <a:pt x="29" y="12"/>
                    <a:pt x="29" y="12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8" y="10"/>
                    <a:pt x="28" y="10"/>
                  </a:cubicBezTo>
                  <a:cubicBezTo>
                    <a:pt x="27" y="10"/>
                    <a:pt x="27" y="10"/>
                    <a:pt x="27" y="9"/>
                  </a:cubicBezTo>
                  <a:cubicBezTo>
                    <a:pt x="26" y="8"/>
                    <a:pt x="26" y="6"/>
                    <a:pt x="27" y="6"/>
                  </a:cubicBezTo>
                  <a:cubicBezTo>
                    <a:pt x="27" y="5"/>
                    <a:pt x="27" y="5"/>
                    <a:pt x="28" y="5"/>
                  </a:cubicBezTo>
                  <a:cubicBezTo>
                    <a:pt x="28" y="5"/>
                    <a:pt x="28" y="5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4"/>
                    <a:pt x="27" y="4"/>
                  </a:cubicBezTo>
                  <a:cubicBezTo>
                    <a:pt x="27" y="4"/>
                    <a:pt x="27" y="4"/>
                    <a:pt x="26" y="3"/>
                  </a:cubicBezTo>
                  <a:cubicBezTo>
                    <a:pt x="26" y="3"/>
                    <a:pt x="25" y="2"/>
                    <a:pt x="24" y="1"/>
                  </a:cubicBezTo>
                  <a:cubicBezTo>
                    <a:pt x="24" y="0"/>
                    <a:pt x="23" y="1"/>
                    <a:pt x="23" y="1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4"/>
                    <a:pt x="2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4"/>
                    <a:pt x="27" y="1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2" name="Freeform 442">
              <a:extLst>
                <a:ext uri="{FF2B5EF4-FFF2-40B4-BE49-F238E27FC236}">
                  <a16:creationId xmlns:a16="http://schemas.microsoft.com/office/drawing/2014/main" id="{FD34409A-C154-48D3-86F2-FB664DD197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433514" y="846138"/>
              <a:ext cx="17463" cy="47625"/>
            </a:xfrm>
            <a:custGeom>
              <a:avLst/>
              <a:gdLst>
                <a:gd name="T0" fmla="*/ 1 w 5"/>
                <a:gd name="T1" fmla="*/ 1 h 13"/>
                <a:gd name="T2" fmla="*/ 0 w 5"/>
                <a:gd name="T3" fmla="*/ 2 h 13"/>
                <a:gd name="T4" fmla="*/ 0 w 5"/>
                <a:gd name="T5" fmla="*/ 4 h 13"/>
                <a:gd name="T6" fmla="*/ 0 w 5"/>
                <a:gd name="T7" fmla="*/ 5 h 13"/>
                <a:gd name="T8" fmla="*/ 1 w 5"/>
                <a:gd name="T9" fmla="*/ 6 h 13"/>
                <a:gd name="T10" fmla="*/ 2 w 5"/>
                <a:gd name="T11" fmla="*/ 7 h 13"/>
                <a:gd name="T12" fmla="*/ 2 w 5"/>
                <a:gd name="T13" fmla="*/ 7 h 13"/>
                <a:gd name="T14" fmla="*/ 2 w 5"/>
                <a:gd name="T15" fmla="*/ 7 h 13"/>
                <a:gd name="T16" fmla="*/ 2 w 5"/>
                <a:gd name="T17" fmla="*/ 8 h 13"/>
                <a:gd name="T18" fmla="*/ 2 w 5"/>
                <a:gd name="T19" fmla="*/ 8 h 13"/>
                <a:gd name="T20" fmla="*/ 2 w 5"/>
                <a:gd name="T21" fmla="*/ 9 h 13"/>
                <a:gd name="T22" fmla="*/ 2 w 5"/>
                <a:gd name="T23" fmla="*/ 9 h 13"/>
                <a:gd name="T24" fmla="*/ 1 w 5"/>
                <a:gd name="T25" fmla="*/ 9 h 13"/>
                <a:gd name="T26" fmla="*/ 0 w 5"/>
                <a:gd name="T27" fmla="*/ 9 h 13"/>
                <a:gd name="T28" fmla="*/ 0 w 5"/>
                <a:gd name="T29" fmla="*/ 10 h 13"/>
                <a:gd name="T30" fmla="*/ 0 w 5"/>
                <a:gd name="T31" fmla="*/ 10 h 13"/>
                <a:gd name="T32" fmla="*/ 0 w 5"/>
                <a:gd name="T33" fmla="*/ 11 h 13"/>
                <a:gd name="T34" fmla="*/ 1 w 5"/>
                <a:gd name="T35" fmla="*/ 12 h 13"/>
                <a:gd name="T36" fmla="*/ 1 w 5"/>
                <a:gd name="T37" fmla="*/ 12 h 13"/>
                <a:gd name="T38" fmla="*/ 2 w 5"/>
                <a:gd name="T39" fmla="*/ 12 h 13"/>
                <a:gd name="T40" fmla="*/ 2 w 5"/>
                <a:gd name="T41" fmla="*/ 12 h 13"/>
                <a:gd name="T42" fmla="*/ 3 w 5"/>
                <a:gd name="T43" fmla="*/ 12 h 13"/>
                <a:gd name="T44" fmla="*/ 3 w 5"/>
                <a:gd name="T45" fmla="*/ 12 h 13"/>
                <a:gd name="T46" fmla="*/ 3 w 5"/>
                <a:gd name="T47" fmla="*/ 13 h 13"/>
                <a:gd name="T48" fmla="*/ 4 w 5"/>
                <a:gd name="T49" fmla="*/ 12 h 13"/>
                <a:gd name="T50" fmla="*/ 4 w 5"/>
                <a:gd name="T51" fmla="*/ 11 h 13"/>
                <a:gd name="T52" fmla="*/ 4 w 5"/>
                <a:gd name="T53" fmla="*/ 11 h 13"/>
                <a:gd name="T54" fmla="*/ 4 w 5"/>
                <a:gd name="T55" fmla="*/ 11 h 13"/>
                <a:gd name="T56" fmla="*/ 5 w 5"/>
                <a:gd name="T57" fmla="*/ 10 h 13"/>
                <a:gd name="T58" fmla="*/ 4 w 5"/>
                <a:gd name="T59" fmla="*/ 10 h 13"/>
                <a:gd name="T60" fmla="*/ 5 w 5"/>
                <a:gd name="T61" fmla="*/ 9 h 13"/>
                <a:gd name="T62" fmla="*/ 5 w 5"/>
                <a:gd name="T63" fmla="*/ 8 h 13"/>
                <a:gd name="T64" fmla="*/ 5 w 5"/>
                <a:gd name="T65" fmla="*/ 7 h 13"/>
                <a:gd name="T66" fmla="*/ 5 w 5"/>
                <a:gd name="T67" fmla="*/ 6 h 13"/>
                <a:gd name="T68" fmla="*/ 5 w 5"/>
                <a:gd name="T69" fmla="*/ 5 h 13"/>
                <a:gd name="T70" fmla="*/ 5 w 5"/>
                <a:gd name="T71" fmla="*/ 4 h 13"/>
                <a:gd name="T72" fmla="*/ 4 w 5"/>
                <a:gd name="T73" fmla="*/ 5 h 13"/>
                <a:gd name="T74" fmla="*/ 4 w 5"/>
                <a:gd name="T75" fmla="*/ 4 h 13"/>
                <a:gd name="T76" fmla="*/ 4 w 5"/>
                <a:gd name="T77" fmla="*/ 4 h 13"/>
                <a:gd name="T78" fmla="*/ 4 w 5"/>
                <a:gd name="T79" fmla="*/ 3 h 13"/>
                <a:gd name="T80" fmla="*/ 5 w 5"/>
                <a:gd name="T81" fmla="*/ 2 h 13"/>
                <a:gd name="T82" fmla="*/ 5 w 5"/>
                <a:gd name="T83" fmla="*/ 1 h 13"/>
                <a:gd name="T84" fmla="*/ 1 w 5"/>
                <a:gd name="T85" fmla="*/ 0 h 13"/>
                <a:gd name="T86" fmla="*/ 1 w 5"/>
                <a:gd name="T87" fmla="*/ 0 h 13"/>
                <a:gd name="T88" fmla="*/ 1 w 5"/>
                <a:gd name="T89" fmla="*/ 1 h 13"/>
                <a:gd name="T90" fmla="*/ 1 w 5"/>
                <a:gd name="T91" fmla="*/ 12 h 13"/>
                <a:gd name="T92" fmla="*/ 0 w 5"/>
                <a:gd name="T93" fmla="*/ 11 h 13"/>
                <a:gd name="T94" fmla="*/ 0 w 5"/>
                <a:gd name="T95" fmla="*/ 10 h 13"/>
                <a:gd name="T96" fmla="*/ 0 w 5"/>
                <a:gd name="T97" fmla="*/ 11 h 13"/>
                <a:gd name="T98" fmla="*/ 1 w 5"/>
                <a:gd name="T9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" h="13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ubicBezTo>
                    <a:pt x="1" y="6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3"/>
                    <a:pt x="4" y="12"/>
                    <a:pt x="4" y="12"/>
                  </a:cubicBezTo>
                  <a:cubicBezTo>
                    <a:pt x="4" y="12"/>
                    <a:pt x="4" y="12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5" y="10"/>
                    <a:pt x="5" y="10"/>
                  </a:cubicBez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9"/>
                    <a:pt x="5" y="9"/>
                  </a:cubicBezTo>
                  <a:cubicBezTo>
                    <a:pt x="5" y="9"/>
                    <a:pt x="5" y="9"/>
                    <a:pt x="5" y="8"/>
                  </a:cubicBezTo>
                  <a:cubicBezTo>
                    <a:pt x="5" y="8"/>
                    <a:pt x="5" y="7"/>
                    <a:pt x="5" y="7"/>
                  </a:cubicBezTo>
                  <a:cubicBezTo>
                    <a:pt x="5" y="7"/>
                    <a:pt x="5" y="7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4"/>
                    <a:pt x="4" y="5"/>
                    <a:pt x="4" y="5"/>
                  </a:cubicBezTo>
                  <a:cubicBezTo>
                    <a:pt x="4" y="5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  <a:moveTo>
                    <a:pt x="1" y="12"/>
                  </a:moveTo>
                  <a:cubicBezTo>
                    <a:pt x="1" y="12"/>
                    <a:pt x="1" y="12"/>
                    <a:pt x="0" y="11"/>
                  </a:cubicBezTo>
                  <a:cubicBezTo>
                    <a:pt x="0" y="11"/>
                    <a:pt x="0" y="10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3" name="Freeform 443">
              <a:extLst>
                <a:ext uri="{FF2B5EF4-FFF2-40B4-BE49-F238E27FC236}">
                  <a16:creationId xmlns:a16="http://schemas.microsoft.com/office/drawing/2014/main" id="{3F8D50F8-0311-4FF2-8478-6BF78E1A9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85889" y="817563"/>
              <a:ext cx="17463" cy="17463"/>
            </a:xfrm>
            <a:custGeom>
              <a:avLst/>
              <a:gdLst>
                <a:gd name="T0" fmla="*/ 3 w 5"/>
                <a:gd name="T1" fmla="*/ 1 h 5"/>
                <a:gd name="T2" fmla="*/ 3 w 5"/>
                <a:gd name="T3" fmla="*/ 0 h 5"/>
                <a:gd name="T4" fmla="*/ 2 w 5"/>
                <a:gd name="T5" fmla="*/ 0 h 5"/>
                <a:gd name="T6" fmla="*/ 0 w 5"/>
                <a:gd name="T7" fmla="*/ 0 h 5"/>
                <a:gd name="T8" fmla="*/ 1 w 5"/>
                <a:gd name="T9" fmla="*/ 4 h 5"/>
                <a:gd name="T10" fmla="*/ 1 w 5"/>
                <a:gd name="T11" fmla="*/ 5 h 5"/>
                <a:gd name="T12" fmla="*/ 2 w 5"/>
                <a:gd name="T13" fmla="*/ 5 h 5"/>
                <a:gd name="T14" fmla="*/ 3 w 5"/>
                <a:gd name="T15" fmla="*/ 4 h 5"/>
                <a:gd name="T16" fmla="*/ 3 w 5"/>
                <a:gd name="T17" fmla="*/ 3 h 5"/>
                <a:gd name="T18" fmla="*/ 3 w 5"/>
                <a:gd name="T19" fmla="*/ 2 h 5"/>
                <a:gd name="T20" fmla="*/ 3 w 5"/>
                <a:gd name="T21" fmla="*/ 2 h 5"/>
                <a:gd name="T22" fmla="*/ 4 w 5"/>
                <a:gd name="T23" fmla="*/ 3 h 5"/>
                <a:gd name="T24" fmla="*/ 4 w 5"/>
                <a:gd name="T25" fmla="*/ 3 h 5"/>
                <a:gd name="T26" fmla="*/ 5 w 5"/>
                <a:gd name="T27" fmla="*/ 3 h 5"/>
                <a:gd name="T28" fmla="*/ 4 w 5"/>
                <a:gd name="T29" fmla="*/ 1 h 5"/>
                <a:gd name="T30" fmla="*/ 3 w 5"/>
                <a:gd name="T3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5">
                  <a:moveTo>
                    <a:pt x="3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2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2" y="5"/>
                    <a:pt x="2" y="5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lnTo>
                    <a:pt x="3" y="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4" name="Freeform 444">
              <a:extLst>
                <a:ext uri="{FF2B5EF4-FFF2-40B4-BE49-F238E27FC236}">
                  <a16:creationId xmlns:a16="http://schemas.microsoft.com/office/drawing/2014/main" id="{147EF25D-8808-4B98-9907-7374B8E30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16052" y="795338"/>
              <a:ext cx="66675" cy="33338"/>
            </a:xfrm>
            <a:custGeom>
              <a:avLst/>
              <a:gdLst>
                <a:gd name="T0" fmla="*/ 18 w 18"/>
                <a:gd name="T1" fmla="*/ 6 h 9"/>
                <a:gd name="T2" fmla="*/ 17 w 18"/>
                <a:gd name="T3" fmla="*/ 5 h 9"/>
                <a:gd name="T4" fmla="*/ 17 w 18"/>
                <a:gd name="T5" fmla="*/ 4 h 9"/>
                <a:gd name="T6" fmla="*/ 16 w 18"/>
                <a:gd name="T7" fmla="*/ 4 h 9"/>
                <a:gd name="T8" fmla="*/ 16 w 18"/>
                <a:gd name="T9" fmla="*/ 4 h 9"/>
                <a:gd name="T10" fmla="*/ 17 w 18"/>
                <a:gd name="T11" fmla="*/ 4 h 9"/>
                <a:gd name="T12" fmla="*/ 17 w 18"/>
                <a:gd name="T13" fmla="*/ 5 h 9"/>
                <a:gd name="T14" fmla="*/ 17 w 18"/>
                <a:gd name="T15" fmla="*/ 5 h 9"/>
                <a:gd name="T16" fmla="*/ 17 w 18"/>
                <a:gd name="T17" fmla="*/ 6 h 9"/>
                <a:gd name="T18" fmla="*/ 16 w 18"/>
                <a:gd name="T19" fmla="*/ 6 h 9"/>
                <a:gd name="T20" fmla="*/ 16 w 18"/>
                <a:gd name="T21" fmla="*/ 6 h 9"/>
                <a:gd name="T22" fmla="*/ 15 w 18"/>
                <a:gd name="T23" fmla="*/ 6 h 9"/>
                <a:gd name="T24" fmla="*/ 14 w 18"/>
                <a:gd name="T25" fmla="*/ 5 h 9"/>
                <a:gd name="T26" fmla="*/ 14 w 18"/>
                <a:gd name="T27" fmla="*/ 5 h 9"/>
                <a:gd name="T28" fmla="*/ 14 w 18"/>
                <a:gd name="T29" fmla="*/ 4 h 9"/>
                <a:gd name="T30" fmla="*/ 13 w 18"/>
                <a:gd name="T31" fmla="*/ 4 h 9"/>
                <a:gd name="T32" fmla="*/ 13 w 18"/>
                <a:gd name="T33" fmla="*/ 4 h 9"/>
                <a:gd name="T34" fmla="*/ 12 w 18"/>
                <a:gd name="T35" fmla="*/ 4 h 9"/>
                <a:gd name="T36" fmla="*/ 12 w 18"/>
                <a:gd name="T37" fmla="*/ 4 h 9"/>
                <a:gd name="T38" fmla="*/ 11 w 18"/>
                <a:gd name="T39" fmla="*/ 3 h 9"/>
                <a:gd name="T40" fmla="*/ 11 w 18"/>
                <a:gd name="T41" fmla="*/ 3 h 9"/>
                <a:gd name="T42" fmla="*/ 12 w 18"/>
                <a:gd name="T43" fmla="*/ 2 h 9"/>
                <a:gd name="T44" fmla="*/ 12 w 18"/>
                <a:gd name="T45" fmla="*/ 2 h 9"/>
                <a:gd name="T46" fmla="*/ 12 w 18"/>
                <a:gd name="T47" fmla="*/ 1 h 9"/>
                <a:gd name="T48" fmla="*/ 12 w 18"/>
                <a:gd name="T49" fmla="*/ 1 h 9"/>
                <a:gd name="T50" fmla="*/ 11 w 18"/>
                <a:gd name="T51" fmla="*/ 0 h 9"/>
                <a:gd name="T52" fmla="*/ 11 w 18"/>
                <a:gd name="T53" fmla="*/ 0 h 9"/>
                <a:gd name="T54" fmla="*/ 11 w 18"/>
                <a:gd name="T55" fmla="*/ 0 h 9"/>
                <a:gd name="T56" fmla="*/ 10 w 18"/>
                <a:gd name="T57" fmla="*/ 0 h 9"/>
                <a:gd name="T58" fmla="*/ 10 w 18"/>
                <a:gd name="T59" fmla="*/ 0 h 9"/>
                <a:gd name="T60" fmla="*/ 10 w 18"/>
                <a:gd name="T61" fmla="*/ 0 h 9"/>
                <a:gd name="T62" fmla="*/ 10 w 18"/>
                <a:gd name="T63" fmla="*/ 0 h 9"/>
                <a:gd name="T64" fmla="*/ 9 w 18"/>
                <a:gd name="T65" fmla="*/ 1 h 9"/>
                <a:gd name="T66" fmla="*/ 0 w 18"/>
                <a:gd name="T67" fmla="*/ 3 h 9"/>
                <a:gd name="T68" fmla="*/ 0 w 18"/>
                <a:gd name="T69" fmla="*/ 5 h 9"/>
                <a:gd name="T70" fmla="*/ 0 w 18"/>
                <a:gd name="T71" fmla="*/ 8 h 9"/>
                <a:gd name="T72" fmla="*/ 3 w 18"/>
                <a:gd name="T73" fmla="*/ 7 h 9"/>
                <a:gd name="T74" fmla="*/ 3 w 18"/>
                <a:gd name="T75" fmla="*/ 8 h 9"/>
                <a:gd name="T76" fmla="*/ 4 w 18"/>
                <a:gd name="T77" fmla="*/ 8 h 9"/>
                <a:gd name="T78" fmla="*/ 4 w 18"/>
                <a:gd name="T79" fmla="*/ 7 h 9"/>
                <a:gd name="T80" fmla="*/ 8 w 18"/>
                <a:gd name="T81" fmla="*/ 6 h 9"/>
                <a:gd name="T82" fmla="*/ 10 w 18"/>
                <a:gd name="T83" fmla="*/ 6 h 9"/>
                <a:gd name="T84" fmla="*/ 11 w 18"/>
                <a:gd name="T85" fmla="*/ 6 h 9"/>
                <a:gd name="T86" fmla="*/ 11 w 18"/>
                <a:gd name="T87" fmla="*/ 7 h 9"/>
                <a:gd name="T88" fmla="*/ 12 w 18"/>
                <a:gd name="T89" fmla="*/ 7 h 9"/>
                <a:gd name="T90" fmla="*/ 13 w 18"/>
                <a:gd name="T91" fmla="*/ 9 h 9"/>
                <a:gd name="T92" fmla="*/ 13 w 18"/>
                <a:gd name="T93" fmla="*/ 9 h 9"/>
                <a:gd name="T94" fmla="*/ 13 w 18"/>
                <a:gd name="T95" fmla="*/ 8 h 9"/>
                <a:gd name="T96" fmla="*/ 14 w 18"/>
                <a:gd name="T97" fmla="*/ 8 h 9"/>
                <a:gd name="T98" fmla="*/ 14 w 18"/>
                <a:gd name="T99" fmla="*/ 7 h 9"/>
                <a:gd name="T100" fmla="*/ 14 w 18"/>
                <a:gd name="T101" fmla="*/ 7 h 9"/>
                <a:gd name="T102" fmla="*/ 15 w 18"/>
                <a:gd name="T103" fmla="*/ 7 h 9"/>
                <a:gd name="T104" fmla="*/ 15 w 18"/>
                <a:gd name="T105" fmla="*/ 8 h 9"/>
                <a:gd name="T106" fmla="*/ 16 w 18"/>
                <a:gd name="T107" fmla="*/ 7 h 9"/>
                <a:gd name="T108" fmla="*/ 17 w 18"/>
                <a:gd name="T109" fmla="*/ 7 h 9"/>
                <a:gd name="T110" fmla="*/ 17 w 18"/>
                <a:gd name="T111" fmla="*/ 6 h 9"/>
                <a:gd name="T112" fmla="*/ 18 w 18"/>
                <a:gd name="T11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" h="9">
                  <a:moveTo>
                    <a:pt x="18" y="6"/>
                  </a:moveTo>
                  <a:cubicBezTo>
                    <a:pt x="18" y="6"/>
                    <a:pt x="18" y="6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4"/>
                    <a:pt x="16" y="3"/>
                    <a:pt x="16" y="4"/>
                  </a:cubicBezTo>
                  <a:cubicBezTo>
                    <a:pt x="15" y="4"/>
                    <a:pt x="16" y="4"/>
                    <a:pt x="16" y="4"/>
                  </a:cubicBezTo>
                  <a:cubicBezTo>
                    <a:pt x="16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6"/>
                    <a:pt x="17" y="6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4"/>
                  </a:cubicBezTo>
                  <a:cubicBezTo>
                    <a:pt x="14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5"/>
                  </a:cubicBezTo>
                  <a:cubicBezTo>
                    <a:pt x="0" y="6"/>
                    <a:pt x="0" y="8"/>
                    <a:pt x="0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4" y="8"/>
                  </a:cubicBezTo>
                  <a:cubicBezTo>
                    <a:pt x="14" y="8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8"/>
                    <a:pt x="15" y="8"/>
                  </a:cubicBezTo>
                  <a:cubicBezTo>
                    <a:pt x="15" y="8"/>
                    <a:pt x="16" y="7"/>
                    <a:pt x="16" y="7"/>
                  </a:cubicBezTo>
                  <a:cubicBezTo>
                    <a:pt x="16" y="7"/>
                    <a:pt x="16" y="7"/>
                    <a:pt x="17" y="7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8" y="7"/>
                    <a:pt x="18" y="7"/>
                    <a:pt x="18" y="6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5" name="Freeform 445">
              <a:extLst>
                <a:ext uri="{FF2B5EF4-FFF2-40B4-BE49-F238E27FC236}">
                  <a16:creationId xmlns:a16="http://schemas.microsoft.com/office/drawing/2014/main" id="{CAF70004-539A-4179-B0FE-9C25ABC87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16052" y="817563"/>
              <a:ext cx="36513" cy="31750"/>
            </a:xfrm>
            <a:custGeom>
              <a:avLst/>
              <a:gdLst>
                <a:gd name="T0" fmla="*/ 9 w 10"/>
                <a:gd name="T1" fmla="*/ 4 h 9"/>
                <a:gd name="T2" fmla="*/ 8 w 10"/>
                <a:gd name="T3" fmla="*/ 0 h 9"/>
                <a:gd name="T4" fmla="*/ 8 w 10"/>
                <a:gd name="T5" fmla="*/ 0 h 9"/>
                <a:gd name="T6" fmla="*/ 4 w 10"/>
                <a:gd name="T7" fmla="*/ 1 h 9"/>
                <a:gd name="T8" fmla="*/ 4 w 10"/>
                <a:gd name="T9" fmla="*/ 2 h 9"/>
                <a:gd name="T10" fmla="*/ 3 w 10"/>
                <a:gd name="T11" fmla="*/ 2 h 9"/>
                <a:gd name="T12" fmla="*/ 3 w 10"/>
                <a:gd name="T13" fmla="*/ 1 h 9"/>
                <a:gd name="T14" fmla="*/ 0 w 10"/>
                <a:gd name="T15" fmla="*/ 2 h 9"/>
                <a:gd name="T16" fmla="*/ 0 w 10"/>
                <a:gd name="T17" fmla="*/ 4 h 9"/>
                <a:gd name="T18" fmla="*/ 1 w 10"/>
                <a:gd name="T19" fmla="*/ 6 h 9"/>
                <a:gd name="T20" fmla="*/ 1 w 10"/>
                <a:gd name="T21" fmla="*/ 7 h 9"/>
                <a:gd name="T22" fmla="*/ 1 w 10"/>
                <a:gd name="T23" fmla="*/ 8 h 9"/>
                <a:gd name="T24" fmla="*/ 1 w 10"/>
                <a:gd name="T25" fmla="*/ 9 h 9"/>
                <a:gd name="T26" fmla="*/ 1 w 10"/>
                <a:gd name="T27" fmla="*/ 8 h 9"/>
                <a:gd name="T28" fmla="*/ 1 w 10"/>
                <a:gd name="T29" fmla="*/ 9 h 9"/>
                <a:gd name="T30" fmla="*/ 1 w 10"/>
                <a:gd name="T31" fmla="*/ 9 h 9"/>
                <a:gd name="T32" fmla="*/ 1 w 10"/>
                <a:gd name="T33" fmla="*/ 9 h 9"/>
                <a:gd name="T34" fmla="*/ 2 w 10"/>
                <a:gd name="T35" fmla="*/ 8 h 9"/>
                <a:gd name="T36" fmla="*/ 3 w 10"/>
                <a:gd name="T37" fmla="*/ 8 h 9"/>
                <a:gd name="T38" fmla="*/ 3 w 10"/>
                <a:gd name="T39" fmla="*/ 8 h 9"/>
                <a:gd name="T40" fmla="*/ 3 w 10"/>
                <a:gd name="T41" fmla="*/ 8 h 9"/>
                <a:gd name="T42" fmla="*/ 4 w 10"/>
                <a:gd name="T43" fmla="*/ 7 h 9"/>
                <a:gd name="T44" fmla="*/ 4 w 10"/>
                <a:gd name="T45" fmla="*/ 7 h 9"/>
                <a:gd name="T46" fmla="*/ 4 w 10"/>
                <a:gd name="T47" fmla="*/ 7 h 9"/>
                <a:gd name="T48" fmla="*/ 5 w 10"/>
                <a:gd name="T49" fmla="*/ 7 h 9"/>
                <a:gd name="T50" fmla="*/ 5 w 10"/>
                <a:gd name="T51" fmla="*/ 6 h 9"/>
                <a:gd name="T52" fmla="*/ 6 w 10"/>
                <a:gd name="T53" fmla="*/ 6 h 9"/>
                <a:gd name="T54" fmla="*/ 6 w 10"/>
                <a:gd name="T55" fmla="*/ 6 h 9"/>
                <a:gd name="T56" fmla="*/ 7 w 10"/>
                <a:gd name="T57" fmla="*/ 6 h 9"/>
                <a:gd name="T58" fmla="*/ 7 w 10"/>
                <a:gd name="T59" fmla="*/ 6 h 9"/>
                <a:gd name="T60" fmla="*/ 7 w 10"/>
                <a:gd name="T61" fmla="*/ 6 h 9"/>
                <a:gd name="T62" fmla="*/ 8 w 10"/>
                <a:gd name="T63" fmla="*/ 5 h 9"/>
                <a:gd name="T64" fmla="*/ 8 w 10"/>
                <a:gd name="T65" fmla="*/ 5 h 9"/>
                <a:gd name="T66" fmla="*/ 9 w 10"/>
                <a:gd name="T67" fmla="*/ 5 h 9"/>
                <a:gd name="T68" fmla="*/ 9 w 10"/>
                <a:gd name="T69" fmla="*/ 5 h 9"/>
                <a:gd name="T70" fmla="*/ 9 w 10"/>
                <a:gd name="T71" fmla="*/ 5 h 9"/>
                <a:gd name="T72" fmla="*/ 9 w 10"/>
                <a:gd name="T7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" h="9">
                  <a:moveTo>
                    <a:pt x="9" y="4"/>
                  </a:moveTo>
                  <a:cubicBezTo>
                    <a:pt x="10" y="4"/>
                    <a:pt x="8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4"/>
                    <a:pt x="9" y="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" name="Freeform 446">
              <a:extLst>
                <a:ext uri="{FF2B5EF4-FFF2-40B4-BE49-F238E27FC236}">
                  <a16:creationId xmlns:a16="http://schemas.microsoft.com/office/drawing/2014/main" id="{60C6B574-5D4A-4081-A2B5-B69DB3BD6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54164" y="896938"/>
              <a:ext cx="80963" cy="61913"/>
            </a:xfrm>
            <a:custGeom>
              <a:avLst/>
              <a:gdLst>
                <a:gd name="T0" fmla="*/ 22 w 22"/>
                <a:gd name="T1" fmla="*/ 1 h 17"/>
                <a:gd name="T2" fmla="*/ 21 w 22"/>
                <a:gd name="T3" fmla="*/ 0 h 17"/>
                <a:gd name="T4" fmla="*/ 20 w 22"/>
                <a:gd name="T5" fmla="*/ 0 h 17"/>
                <a:gd name="T6" fmla="*/ 17 w 22"/>
                <a:gd name="T7" fmla="*/ 0 h 17"/>
                <a:gd name="T8" fmla="*/ 16 w 22"/>
                <a:gd name="T9" fmla="*/ 2 h 17"/>
                <a:gd name="T10" fmla="*/ 14 w 22"/>
                <a:gd name="T11" fmla="*/ 4 h 17"/>
                <a:gd name="T12" fmla="*/ 14 w 22"/>
                <a:gd name="T13" fmla="*/ 4 h 17"/>
                <a:gd name="T14" fmla="*/ 14 w 22"/>
                <a:gd name="T15" fmla="*/ 4 h 17"/>
                <a:gd name="T16" fmla="*/ 13 w 22"/>
                <a:gd name="T17" fmla="*/ 0 h 17"/>
                <a:gd name="T18" fmla="*/ 8 w 22"/>
                <a:gd name="T19" fmla="*/ 1 h 17"/>
                <a:gd name="T20" fmla="*/ 8 w 22"/>
                <a:gd name="T21" fmla="*/ 0 h 17"/>
                <a:gd name="T22" fmla="*/ 7 w 22"/>
                <a:gd name="T23" fmla="*/ 0 h 17"/>
                <a:gd name="T24" fmla="*/ 7 w 22"/>
                <a:gd name="T25" fmla="*/ 0 h 17"/>
                <a:gd name="T26" fmla="*/ 6 w 22"/>
                <a:gd name="T27" fmla="*/ 1 h 17"/>
                <a:gd name="T28" fmla="*/ 6 w 22"/>
                <a:gd name="T29" fmla="*/ 2 h 17"/>
                <a:gd name="T30" fmla="*/ 6 w 22"/>
                <a:gd name="T31" fmla="*/ 2 h 17"/>
                <a:gd name="T32" fmla="*/ 6 w 22"/>
                <a:gd name="T33" fmla="*/ 2 h 17"/>
                <a:gd name="T34" fmla="*/ 6 w 22"/>
                <a:gd name="T35" fmla="*/ 3 h 17"/>
                <a:gd name="T36" fmla="*/ 6 w 22"/>
                <a:gd name="T37" fmla="*/ 3 h 17"/>
                <a:gd name="T38" fmla="*/ 6 w 22"/>
                <a:gd name="T39" fmla="*/ 3 h 17"/>
                <a:gd name="T40" fmla="*/ 6 w 22"/>
                <a:gd name="T41" fmla="*/ 3 h 17"/>
                <a:gd name="T42" fmla="*/ 5 w 22"/>
                <a:gd name="T43" fmla="*/ 3 h 17"/>
                <a:gd name="T44" fmla="*/ 5 w 22"/>
                <a:gd name="T45" fmla="*/ 4 h 17"/>
                <a:gd name="T46" fmla="*/ 4 w 22"/>
                <a:gd name="T47" fmla="*/ 4 h 17"/>
                <a:gd name="T48" fmla="*/ 4 w 22"/>
                <a:gd name="T49" fmla="*/ 4 h 17"/>
                <a:gd name="T50" fmla="*/ 4 w 22"/>
                <a:gd name="T51" fmla="*/ 4 h 17"/>
                <a:gd name="T52" fmla="*/ 4 w 22"/>
                <a:gd name="T53" fmla="*/ 4 h 17"/>
                <a:gd name="T54" fmla="*/ 3 w 22"/>
                <a:gd name="T55" fmla="*/ 6 h 17"/>
                <a:gd name="T56" fmla="*/ 3 w 22"/>
                <a:gd name="T57" fmla="*/ 7 h 17"/>
                <a:gd name="T58" fmla="*/ 3 w 22"/>
                <a:gd name="T59" fmla="*/ 7 h 17"/>
                <a:gd name="T60" fmla="*/ 3 w 22"/>
                <a:gd name="T61" fmla="*/ 7 h 17"/>
                <a:gd name="T62" fmla="*/ 3 w 22"/>
                <a:gd name="T63" fmla="*/ 7 h 17"/>
                <a:gd name="T64" fmla="*/ 2 w 22"/>
                <a:gd name="T65" fmla="*/ 8 h 17"/>
                <a:gd name="T66" fmla="*/ 2 w 22"/>
                <a:gd name="T67" fmla="*/ 8 h 17"/>
                <a:gd name="T68" fmla="*/ 1 w 22"/>
                <a:gd name="T69" fmla="*/ 8 h 17"/>
                <a:gd name="T70" fmla="*/ 1 w 22"/>
                <a:gd name="T71" fmla="*/ 9 h 17"/>
                <a:gd name="T72" fmla="*/ 1 w 22"/>
                <a:gd name="T73" fmla="*/ 9 h 17"/>
                <a:gd name="T74" fmla="*/ 1 w 22"/>
                <a:gd name="T75" fmla="*/ 10 h 17"/>
                <a:gd name="T76" fmla="*/ 0 w 22"/>
                <a:gd name="T77" fmla="*/ 11 h 17"/>
                <a:gd name="T78" fmla="*/ 0 w 22"/>
                <a:gd name="T79" fmla="*/ 12 h 17"/>
                <a:gd name="T80" fmla="*/ 0 w 22"/>
                <a:gd name="T81" fmla="*/ 13 h 17"/>
                <a:gd name="T82" fmla="*/ 1 w 22"/>
                <a:gd name="T83" fmla="*/ 14 h 17"/>
                <a:gd name="T84" fmla="*/ 1 w 22"/>
                <a:gd name="T85" fmla="*/ 14 h 17"/>
                <a:gd name="T86" fmla="*/ 2 w 22"/>
                <a:gd name="T87" fmla="*/ 15 h 17"/>
                <a:gd name="T88" fmla="*/ 3 w 22"/>
                <a:gd name="T89" fmla="*/ 16 h 17"/>
                <a:gd name="T90" fmla="*/ 5 w 22"/>
                <a:gd name="T91" fmla="*/ 16 h 17"/>
                <a:gd name="T92" fmla="*/ 6 w 22"/>
                <a:gd name="T93" fmla="*/ 15 h 17"/>
                <a:gd name="T94" fmla="*/ 7 w 22"/>
                <a:gd name="T95" fmla="*/ 15 h 17"/>
                <a:gd name="T96" fmla="*/ 8 w 22"/>
                <a:gd name="T97" fmla="*/ 15 h 17"/>
                <a:gd name="T98" fmla="*/ 9 w 22"/>
                <a:gd name="T99" fmla="*/ 14 h 17"/>
                <a:gd name="T100" fmla="*/ 10 w 22"/>
                <a:gd name="T101" fmla="*/ 13 h 17"/>
                <a:gd name="T102" fmla="*/ 12 w 22"/>
                <a:gd name="T103" fmla="*/ 11 h 17"/>
                <a:gd name="T104" fmla="*/ 13 w 22"/>
                <a:gd name="T105" fmla="*/ 9 h 17"/>
                <a:gd name="T106" fmla="*/ 15 w 22"/>
                <a:gd name="T107" fmla="*/ 9 h 17"/>
                <a:gd name="T108" fmla="*/ 17 w 22"/>
                <a:gd name="T109" fmla="*/ 8 h 17"/>
                <a:gd name="T110" fmla="*/ 18 w 22"/>
                <a:gd name="T111" fmla="*/ 6 h 17"/>
                <a:gd name="T112" fmla="*/ 19 w 22"/>
                <a:gd name="T113" fmla="*/ 4 h 17"/>
                <a:gd name="T114" fmla="*/ 20 w 22"/>
                <a:gd name="T115" fmla="*/ 4 h 17"/>
                <a:gd name="T116" fmla="*/ 21 w 22"/>
                <a:gd name="T117" fmla="*/ 3 h 17"/>
                <a:gd name="T118" fmla="*/ 22 w 22"/>
                <a:gd name="T119" fmla="*/ 2 h 17"/>
                <a:gd name="T120" fmla="*/ 22 w 22"/>
                <a:gd name="T12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" h="17">
                  <a:moveTo>
                    <a:pt x="22" y="1"/>
                  </a:moveTo>
                  <a:cubicBezTo>
                    <a:pt x="21" y="1"/>
                    <a:pt x="21" y="1"/>
                    <a:pt x="21" y="0"/>
                  </a:cubicBezTo>
                  <a:cubicBezTo>
                    <a:pt x="21" y="0"/>
                    <a:pt x="20" y="0"/>
                    <a:pt x="20" y="0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7" y="0"/>
                    <a:pt x="16" y="1"/>
                    <a:pt x="16" y="2"/>
                  </a:cubicBezTo>
                  <a:cubicBezTo>
                    <a:pt x="15" y="2"/>
                    <a:pt x="15" y="3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6"/>
                    <a:pt x="2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10"/>
                    <a:pt x="1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1" y="13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5"/>
                    <a:pt x="3" y="16"/>
                    <a:pt x="3" y="16"/>
                  </a:cubicBezTo>
                  <a:cubicBezTo>
                    <a:pt x="3" y="16"/>
                    <a:pt x="5" y="17"/>
                    <a:pt x="5" y="16"/>
                  </a:cubicBezTo>
                  <a:cubicBezTo>
                    <a:pt x="5" y="16"/>
                    <a:pt x="6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9" y="14"/>
                  </a:cubicBezTo>
                  <a:cubicBezTo>
                    <a:pt x="10" y="14"/>
                    <a:pt x="10" y="14"/>
                    <a:pt x="10" y="13"/>
                  </a:cubicBezTo>
                  <a:cubicBezTo>
                    <a:pt x="10" y="12"/>
                    <a:pt x="11" y="11"/>
                    <a:pt x="12" y="11"/>
                  </a:cubicBezTo>
                  <a:cubicBezTo>
                    <a:pt x="13" y="11"/>
                    <a:pt x="14" y="10"/>
                    <a:pt x="13" y="9"/>
                  </a:cubicBezTo>
                  <a:cubicBezTo>
                    <a:pt x="13" y="8"/>
                    <a:pt x="14" y="8"/>
                    <a:pt x="15" y="9"/>
                  </a:cubicBezTo>
                  <a:cubicBezTo>
                    <a:pt x="15" y="9"/>
                    <a:pt x="17" y="8"/>
                    <a:pt x="17" y="8"/>
                  </a:cubicBezTo>
                  <a:cubicBezTo>
                    <a:pt x="17" y="7"/>
                    <a:pt x="17" y="6"/>
                    <a:pt x="18" y="6"/>
                  </a:cubicBezTo>
                  <a:cubicBezTo>
                    <a:pt x="18" y="6"/>
                    <a:pt x="19" y="5"/>
                    <a:pt x="19" y="4"/>
                  </a:cubicBezTo>
                  <a:cubicBezTo>
                    <a:pt x="19" y="4"/>
                    <a:pt x="19" y="4"/>
                    <a:pt x="20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2"/>
                    <a:pt x="22" y="2"/>
                    <a:pt x="22" y="2"/>
                  </a:cubicBezTo>
                  <a:cubicBezTo>
                    <a:pt x="22" y="2"/>
                    <a:pt x="22" y="2"/>
                    <a:pt x="22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7" name="Freeform 447">
              <a:extLst>
                <a:ext uri="{FF2B5EF4-FFF2-40B4-BE49-F238E27FC236}">
                  <a16:creationId xmlns:a16="http://schemas.microsoft.com/office/drawing/2014/main" id="{E70A8478-F94D-4E8B-9BFB-F59380715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04964" y="849313"/>
              <a:ext cx="80963" cy="87313"/>
            </a:xfrm>
            <a:custGeom>
              <a:avLst/>
              <a:gdLst>
                <a:gd name="T0" fmla="*/ 15 w 22"/>
                <a:gd name="T1" fmla="*/ 22 h 24"/>
                <a:gd name="T2" fmla="*/ 15 w 22"/>
                <a:gd name="T3" fmla="*/ 22 h 24"/>
                <a:gd name="T4" fmla="*/ 15 w 22"/>
                <a:gd name="T5" fmla="*/ 22 h 24"/>
                <a:gd name="T6" fmla="*/ 16 w 22"/>
                <a:gd name="T7" fmla="*/ 21 h 24"/>
                <a:gd name="T8" fmla="*/ 16 w 22"/>
                <a:gd name="T9" fmla="*/ 20 h 24"/>
                <a:gd name="T10" fmla="*/ 17 w 22"/>
                <a:gd name="T11" fmla="*/ 20 h 24"/>
                <a:gd name="T12" fmla="*/ 17 w 22"/>
                <a:gd name="T13" fmla="*/ 20 h 24"/>
                <a:gd name="T14" fmla="*/ 17 w 22"/>
                <a:gd name="T15" fmla="*/ 18 h 24"/>
                <a:gd name="T16" fmla="*/ 18 w 22"/>
                <a:gd name="T17" fmla="*/ 17 h 24"/>
                <a:gd name="T18" fmla="*/ 18 w 22"/>
                <a:gd name="T19" fmla="*/ 17 h 24"/>
                <a:gd name="T20" fmla="*/ 18 w 22"/>
                <a:gd name="T21" fmla="*/ 17 h 24"/>
                <a:gd name="T22" fmla="*/ 18 w 22"/>
                <a:gd name="T23" fmla="*/ 17 h 24"/>
                <a:gd name="T24" fmla="*/ 18 w 22"/>
                <a:gd name="T25" fmla="*/ 17 h 24"/>
                <a:gd name="T26" fmla="*/ 19 w 22"/>
                <a:gd name="T27" fmla="*/ 16 h 24"/>
                <a:gd name="T28" fmla="*/ 20 w 22"/>
                <a:gd name="T29" fmla="*/ 16 h 24"/>
                <a:gd name="T30" fmla="*/ 20 w 22"/>
                <a:gd name="T31" fmla="*/ 16 h 24"/>
                <a:gd name="T32" fmla="*/ 20 w 22"/>
                <a:gd name="T33" fmla="*/ 16 h 24"/>
                <a:gd name="T34" fmla="*/ 20 w 22"/>
                <a:gd name="T35" fmla="*/ 16 h 24"/>
                <a:gd name="T36" fmla="*/ 20 w 22"/>
                <a:gd name="T37" fmla="*/ 16 h 24"/>
                <a:gd name="T38" fmla="*/ 20 w 22"/>
                <a:gd name="T39" fmla="*/ 15 h 24"/>
                <a:gd name="T40" fmla="*/ 20 w 22"/>
                <a:gd name="T41" fmla="*/ 14 h 24"/>
                <a:gd name="T42" fmla="*/ 20 w 22"/>
                <a:gd name="T43" fmla="*/ 14 h 24"/>
                <a:gd name="T44" fmla="*/ 21 w 22"/>
                <a:gd name="T45" fmla="*/ 14 h 24"/>
                <a:gd name="T46" fmla="*/ 21 w 22"/>
                <a:gd name="T47" fmla="*/ 13 h 24"/>
                <a:gd name="T48" fmla="*/ 21 w 22"/>
                <a:gd name="T49" fmla="*/ 13 h 24"/>
                <a:gd name="T50" fmla="*/ 22 w 22"/>
                <a:gd name="T51" fmla="*/ 13 h 24"/>
                <a:gd name="T52" fmla="*/ 21 w 22"/>
                <a:gd name="T53" fmla="*/ 13 h 24"/>
                <a:gd name="T54" fmla="*/ 22 w 22"/>
                <a:gd name="T55" fmla="*/ 13 h 24"/>
                <a:gd name="T56" fmla="*/ 20 w 22"/>
                <a:gd name="T57" fmla="*/ 0 h 24"/>
                <a:gd name="T58" fmla="*/ 19 w 22"/>
                <a:gd name="T59" fmla="*/ 0 h 24"/>
                <a:gd name="T60" fmla="*/ 18 w 22"/>
                <a:gd name="T61" fmla="*/ 1 h 24"/>
                <a:gd name="T62" fmla="*/ 17 w 22"/>
                <a:gd name="T63" fmla="*/ 2 h 24"/>
                <a:gd name="T64" fmla="*/ 15 w 22"/>
                <a:gd name="T65" fmla="*/ 2 h 24"/>
                <a:gd name="T66" fmla="*/ 14 w 22"/>
                <a:gd name="T67" fmla="*/ 3 h 24"/>
                <a:gd name="T68" fmla="*/ 13 w 22"/>
                <a:gd name="T69" fmla="*/ 3 h 24"/>
                <a:gd name="T70" fmla="*/ 12 w 22"/>
                <a:gd name="T71" fmla="*/ 4 h 24"/>
                <a:gd name="T72" fmla="*/ 11 w 22"/>
                <a:gd name="T73" fmla="*/ 4 h 24"/>
                <a:gd name="T74" fmla="*/ 10 w 22"/>
                <a:gd name="T75" fmla="*/ 5 h 24"/>
                <a:gd name="T76" fmla="*/ 9 w 22"/>
                <a:gd name="T77" fmla="*/ 5 h 24"/>
                <a:gd name="T78" fmla="*/ 10 w 22"/>
                <a:gd name="T79" fmla="*/ 4 h 24"/>
                <a:gd name="T80" fmla="*/ 10 w 22"/>
                <a:gd name="T81" fmla="*/ 4 h 24"/>
                <a:gd name="T82" fmla="*/ 9 w 22"/>
                <a:gd name="T83" fmla="*/ 4 h 24"/>
                <a:gd name="T84" fmla="*/ 8 w 22"/>
                <a:gd name="T85" fmla="*/ 4 h 24"/>
                <a:gd name="T86" fmla="*/ 0 w 22"/>
                <a:gd name="T87" fmla="*/ 4 h 24"/>
                <a:gd name="T88" fmla="*/ 1 w 22"/>
                <a:gd name="T89" fmla="*/ 20 h 24"/>
                <a:gd name="T90" fmla="*/ 3 w 22"/>
                <a:gd name="T91" fmla="*/ 21 h 24"/>
                <a:gd name="T92" fmla="*/ 6 w 22"/>
                <a:gd name="T93" fmla="*/ 21 h 24"/>
                <a:gd name="T94" fmla="*/ 7 w 22"/>
                <a:gd name="T95" fmla="*/ 22 h 24"/>
                <a:gd name="T96" fmla="*/ 9 w 22"/>
                <a:gd name="T97" fmla="*/ 22 h 24"/>
                <a:gd name="T98" fmla="*/ 10 w 22"/>
                <a:gd name="T99" fmla="*/ 22 h 24"/>
                <a:gd name="T100" fmla="*/ 11 w 22"/>
                <a:gd name="T101" fmla="*/ 22 h 24"/>
                <a:gd name="T102" fmla="*/ 13 w 22"/>
                <a:gd name="T103" fmla="*/ 23 h 24"/>
                <a:gd name="T104" fmla="*/ 14 w 22"/>
                <a:gd name="T105" fmla="*/ 24 h 24"/>
                <a:gd name="T106" fmla="*/ 14 w 22"/>
                <a:gd name="T107" fmla="*/ 23 h 24"/>
                <a:gd name="T108" fmla="*/ 14 w 22"/>
                <a:gd name="T109" fmla="*/ 24 h 24"/>
                <a:gd name="T110" fmla="*/ 15 w 22"/>
                <a:gd name="T111" fmla="*/ 23 h 24"/>
                <a:gd name="T112" fmla="*/ 15 w 22"/>
                <a:gd name="T113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" h="24">
                  <a:moveTo>
                    <a:pt x="15" y="22"/>
                  </a:move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1"/>
                    <a:pt x="15" y="21"/>
                    <a:pt x="16" y="21"/>
                  </a:cubicBezTo>
                  <a:cubicBezTo>
                    <a:pt x="16" y="21"/>
                    <a:pt x="16" y="20"/>
                    <a:pt x="16" y="20"/>
                  </a:cubicBezTo>
                  <a:cubicBezTo>
                    <a:pt x="16" y="20"/>
                    <a:pt x="16" y="19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9"/>
                    <a:pt x="17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9" y="17"/>
                    <a:pt x="19" y="17"/>
                    <a:pt x="19" y="16"/>
                  </a:cubicBezTo>
                  <a:cubicBezTo>
                    <a:pt x="19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2" y="13"/>
                    <a:pt x="22" y="13"/>
                  </a:cubicBezTo>
                  <a:cubicBezTo>
                    <a:pt x="22" y="13"/>
                    <a:pt x="21" y="13"/>
                    <a:pt x="21" y="13"/>
                  </a:cubicBezTo>
                  <a:cubicBezTo>
                    <a:pt x="21" y="13"/>
                    <a:pt x="21" y="13"/>
                    <a:pt x="22" y="1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9" y="0"/>
                    <a:pt x="19" y="0"/>
                  </a:cubicBezTo>
                  <a:cubicBezTo>
                    <a:pt x="19" y="0"/>
                    <a:pt x="18" y="0"/>
                    <a:pt x="18" y="1"/>
                  </a:cubicBezTo>
                  <a:cubicBezTo>
                    <a:pt x="17" y="1"/>
                    <a:pt x="17" y="2"/>
                    <a:pt x="17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3"/>
                    <a:pt x="14" y="3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3"/>
                    <a:pt x="12" y="4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2" y="20"/>
                    <a:pt x="3" y="21"/>
                    <a:pt x="3" y="21"/>
                  </a:cubicBezTo>
                  <a:cubicBezTo>
                    <a:pt x="4" y="21"/>
                    <a:pt x="5" y="21"/>
                    <a:pt x="6" y="21"/>
                  </a:cubicBezTo>
                  <a:cubicBezTo>
                    <a:pt x="7" y="21"/>
                    <a:pt x="7" y="22"/>
                    <a:pt x="7" y="22"/>
                  </a:cubicBezTo>
                  <a:cubicBezTo>
                    <a:pt x="8" y="22"/>
                    <a:pt x="8" y="22"/>
                    <a:pt x="9" y="22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2" y="22"/>
                    <a:pt x="13" y="23"/>
                  </a:cubicBezTo>
                  <a:cubicBezTo>
                    <a:pt x="13" y="24"/>
                    <a:pt x="14" y="24"/>
                    <a:pt x="14" y="24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4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4" y="22"/>
                    <a:pt x="15" y="2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8" name="Freeform 448">
              <a:extLst>
                <a:ext uri="{FF2B5EF4-FFF2-40B4-BE49-F238E27FC236}">
                  <a16:creationId xmlns:a16="http://schemas.microsoft.com/office/drawing/2014/main" id="{F8F432C3-4786-46C2-B431-36277EB22B4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06539" y="885826"/>
              <a:ext cx="95250" cy="47625"/>
            </a:xfrm>
            <a:custGeom>
              <a:avLst/>
              <a:gdLst>
                <a:gd name="T0" fmla="*/ 25 w 26"/>
                <a:gd name="T1" fmla="*/ 8 h 13"/>
                <a:gd name="T2" fmla="*/ 19 w 26"/>
                <a:gd name="T3" fmla="*/ 0 h 13"/>
                <a:gd name="T4" fmla="*/ 19 w 26"/>
                <a:gd name="T5" fmla="*/ 0 h 13"/>
                <a:gd name="T6" fmla="*/ 0 w 26"/>
                <a:gd name="T7" fmla="*/ 3 h 13"/>
                <a:gd name="T8" fmla="*/ 0 w 26"/>
                <a:gd name="T9" fmla="*/ 3 h 13"/>
                <a:gd name="T10" fmla="*/ 1 w 26"/>
                <a:gd name="T11" fmla="*/ 7 h 13"/>
                <a:gd name="T12" fmla="*/ 3 w 26"/>
                <a:gd name="T13" fmla="*/ 5 h 13"/>
                <a:gd name="T14" fmla="*/ 5 w 26"/>
                <a:gd name="T15" fmla="*/ 3 h 13"/>
                <a:gd name="T16" fmla="*/ 8 w 26"/>
                <a:gd name="T17" fmla="*/ 3 h 13"/>
                <a:gd name="T18" fmla="*/ 8 w 26"/>
                <a:gd name="T19" fmla="*/ 4 h 13"/>
                <a:gd name="T20" fmla="*/ 9 w 26"/>
                <a:gd name="T21" fmla="*/ 5 h 13"/>
                <a:gd name="T22" fmla="*/ 12 w 26"/>
                <a:gd name="T23" fmla="*/ 6 h 13"/>
                <a:gd name="T24" fmla="*/ 13 w 26"/>
                <a:gd name="T25" fmla="*/ 10 h 13"/>
                <a:gd name="T26" fmla="*/ 15 w 26"/>
                <a:gd name="T27" fmla="*/ 11 h 13"/>
                <a:gd name="T28" fmla="*/ 18 w 26"/>
                <a:gd name="T29" fmla="*/ 12 h 13"/>
                <a:gd name="T30" fmla="*/ 18 w 26"/>
                <a:gd name="T31" fmla="*/ 12 h 13"/>
                <a:gd name="T32" fmla="*/ 19 w 26"/>
                <a:gd name="T33" fmla="*/ 12 h 13"/>
                <a:gd name="T34" fmla="*/ 18 w 26"/>
                <a:gd name="T35" fmla="*/ 11 h 13"/>
                <a:gd name="T36" fmla="*/ 17 w 26"/>
                <a:gd name="T37" fmla="*/ 10 h 13"/>
                <a:gd name="T38" fmla="*/ 18 w 26"/>
                <a:gd name="T39" fmla="*/ 10 h 13"/>
                <a:gd name="T40" fmla="*/ 17 w 26"/>
                <a:gd name="T41" fmla="*/ 8 h 13"/>
                <a:gd name="T42" fmla="*/ 17 w 26"/>
                <a:gd name="T43" fmla="*/ 7 h 13"/>
                <a:gd name="T44" fmla="*/ 17 w 26"/>
                <a:gd name="T45" fmla="*/ 6 h 13"/>
                <a:gd name="T46" fmla="*/ 18 w 26"/>
                <a:gd name="T47" fmla="*/ 6 h 13"/>
                <a:gd name="T48" fmla="*/ 17 w 26"/>
                <a:gd name="T49" fmla="*/ 5 h 13"/>
                <a:gd name="T50" fmla="*/ 17 w 26"/>
                <a:gd name="T51" fmla="*/ 4 h 13"/>
                <a:gd name="T52" fmla="*/ 17 w 26"/>
                <a:gd name="T53" fmla="*/ 4 h 13"/>
                <a:gd name="T54" fmla="*/ 17 w 26"/>
                <a:gd name="T55" fmla="*/ 4 h 13"/>
                <a:gd name="T56" fmla="*/ 17 w 26"/>
                <a:gd name="T57" fmla="*/ 3 h 13"/>
                <a:gd name="T58" fmla="*/ 18 w 26"/>
                <a:gd name="T59" fmla="*/ 3 h 13"/>
                <a:gd name="T60" fmla="*/ 18 w 26"/>
                <a:gd name="T61" fmla="*/ 3 h 13"/>
                <a:gd name="T62" fmla="*/ 19 w 26"/>
                <a:gd name="T63" fmla="*/ 2 h 13"/>
                <a:gd name="T64" fmla="*/ 20 w 26"/>
                <a:gd name="T65" fmla="*/ 2 h 13"/>
                <a:gd name="T66" fmla="*/ 19 w 26"/>
                <a:gd name="T67" fmla="*/ 3 h 13"/>
                <a:gd name="T68" fmla="*/ 18 w 26"/>
                <a:gd name="T69" fmla="*/ 4 h 13"/>
                <a:gd name="T70" fmla="*/ 19 w 26"/>
                <a:gd name="T71" fmla="*/ 5 h 13"/>
                <a:gd name="T72" fmla="*/ 19 w 26"/>
                <a:gd name="T73" fmla="*/ 6 h 13"/>
                <a:gd name="T74" fmla="*/ 18 w 26"/>
                <a:gd name="T75" fmla="*/ 7 h 13"/>
                <a:gd name="T76" fmla="*/ 19 w 26"/>
                <a:gd name="T77" fmla="*/ 8 h 13"/>
                <a:gd name="T78" fmla="*/ 19 w 26"/>
                <a:gd name="T79" fmla="*/ 9 h 13"/>
                <a:gd name="T80" fmla="*/ 19 w 26"/>
                <a:gd name="T81" fmla="*/ 9 h 13"/>
                <a:gd name="T82" fmla="*/ 19 w 26"/>
                <a:gd name="T83" fmla="*/ 10 h 13"/>
                <a:gd name="T84" fmla="*/ 20 w 26"/>
                <a:gd name="T85" fmla="*/ 10 h 13"/>
                <a:gd name="T86" fmla="*/ 21 w 26"/>
                <a:gd name="T87" fmla="*/ 10 h 13"/>
                <a:gd name="T88" fmla="*/ 21 w 26"/>
                <a:gd name="T89" fmla="*/ 11 h 13"/>
                <a:gd name="T90" fmla="*/ 22 w 26"/>
                <a:gd name="T91" fmla="*/ 11 h 13"/>
                <a:gd name="T92" fmla="*/ 22 w 26"/>
                <a:gd name="T93" fmla="*/ 12 h 13"/>
                <a:gd name="T94" fmla="*/ 22 w 26"/>
                <a:gd name="T95" fmla="*/ 13 h 13"/>
                <a:gd name="T96" fmla="*/ 24 w 26"/>
                <a:gd name="T97" fmla="*/ 12 h 13"/>
                <a:gd name="T98" fmla="*/ 25 w 26"/>
                <a:gd name="T99" fmla="*/ 10 h 13"/>
                <a:gd name="T100" fmla="*/ 25 w 26"/>
                <a:gd name="T101" fmla="*/ 11 h 13"/>
                <a:gd name="T102" fmla="*/ 25 w 26"/>
                <a:gd name="T10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" h="13">
                  <a:moveTo>
                    <a:pt x="26" y="9"/>
                  </a:moveTo>
                  <a:cubicBezTo>
                    <a:pt x="25" y="8"/>
                    <a:pt x="25" y="8"/>
                    <a:pt x="25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6"/>
                    <a:pt x="2" y="6"/>
                    <a:pt x="3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4"/>
                  </a:cubicBezTo>
                  <a:cubicBezTo>
                    <a:pt x="8" y="4"/>
                    <a:pt x="8" y="4"/>
                    <a:pt x="9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5"/>
                    <a:pt x="10" y="5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6"/>
                    <a:pt x="13" y="7"/>
                    <a:pt x="13" y="8"/>
                  </a:cubicBezTo>
                  <a:cubicBezTo>
                    <a:pt x="13" y="9"/>
                    <a:pt x="12" y="9"/>
                    <a:pt x="13" y="10"/>
                  </a:cubicBezTo>
                  <a:cubicBezTo>
                    <a:pt x="13" y="11"/>
                    <a:pt x="13" y="11"/>
                    <a:pt x="14" y="11"/>
                  </a:cubicBezTo>
                  <a:cubicBezTo>
                    <a:pt x="14" y="10"/>
                    <a:pt x="14" y="11"/>
                    <a:pt x="15" y="11"/>
                  </a:cubicBezTo>
                  <a:cubicBezTo>
                    <a:pt x="16" y="12"/>
                    <a:pt x="17" y="11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9" y="12"/>
                    <a:pt x="19" y="12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9" y="11"/>
                    <a:pt x="18" y="11"/>
                  </a:cubicBezTo>
                  <a:cubicBezTo>
                    <a:pt x="18" y="11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0"/>
                    <a:pt x="18" y="11"/>
                    <a:pt x="18" y="10"/>
                  </a:cubicBezTo>
                  <a:cubicBezTo>
                    <a:pt x="19" y="10"/>
                    <a:pt x="18" y="10"/>
                    <a:pt x="18" y="9"/>
                  </a:cubicBezTo>
                  <a:cubicBezTo>
                    <a:pt x="17" y="9"/>
                    <a:pt x="17" y="9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9" y="2"/>
                  </a:cubicBezTo>
                  <a:cubicBezTo>
                    <a:pt x="19" y="1"/>
                    <a:pt x="19" y="1"/>
                    <a:pt x="19" y="2"/>
                  </a:cubicBezTo>
                  <a:cubicBezTo>
                    <a:pt x="19" y="2"/>
                    <a:pt x="20" y="2"/>
                    <a:pt x="20" y="2"/>
                  </a:cubicBezTo>
                  <a:cubicBezTo>
                    <a:pt x="20" y="2"/>
                    <a:pt x="19" y="2"/>
                    <a:pt x="19" y="2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3"/>
                    <a:pt x="18" y="3"/>
                    <a:pt x="18" y="4"/>
                  </a:cubicBezTo>
                  <a:cubicBezTo>
                    <a:pt x="18" y="4"/>
                    <a:pt x="18" y="5"/>
                    <a:pt x="18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8" y="6"/>
                    <a:pt x="19" y="6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20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8"/>
                    <a:pt x="19" y="8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0" y="11"/>
                    <a:pt x="20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1"/>
                    <a:pt x="22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2"/>
                  </a:cubicBezTo>
                  <a:cubicBezTo>
                    <a:pt x="21" y="12"/>
                    <a:pt x="21" y="12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2"/>
                    <a:pt x="21" y="13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3" y="12"/>
                    <a:pt x="23" y="12"/>
                    <a:pt x="24" y="12"/>
                  </a:cubicBezTo>
                  <a:cubicBezTo>
                    <a:pt x="24" y="12"/>
                    <a:pt x="24" y="12"/>
                    <a:pt x="25" y="11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6" y="9"/>
                    <a:pt x="26" y="9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9" name="Freeform 449">
              <a:extLst>
                <a:ext uri="{FF2B5EF4-FFF2-40B4-BE49-F238E27FC236}">
                  <a16:creationId xmlns:a16="http://schemas.microsoft.com/office/drawing/2014/main" id="{AB7706CC-6B1B-4FAF-8D96-352C9802D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52614" y="704851"/>
              <a:ext cx="153988" cy="127000"/>
            </a:xfrm>
            <a:custGeom>
              <a:avLst/>
              <a:gdLst>
                <a:gd name="T0" fmla="*/ 34 w 42"/>
                <a:gd name="T1" fmla="*/ 6 h 35"/>
                <a:gd name="T2" fmla="*/ 31 w 42"/>
                <a:gd name="T3" fmla="*/ 5 h 35"/>
                <a:gd name="T4" fmla="*/ 30 w 42"/>
                <a:gd name="T5" fmla="*/ 5 h 35"/>
                <a:gd name="T6" fmla="*/ 29 w 42"/>
                <a:gd name="T7" fmla="*/ 3 h 35"/>
                <a:gd name="T8" fmla="*/ 28 w 42"/>
                <a:gd name="T9" fmla="*/ 4 h 35"/>
                <a:gd name="T10" fmla="*/ 24 w 42"/>
                <a:gd name="T11" fmla="*/ 3 h 35"/>
                <a:gd name="T12" fmla="*/ 21 w 42"/>
                <a:gd name="T13" fmla="*/ 2 h 35"/>
                <a:gd name="T14" fmla="*/ 19 w 42"/>
                <a:gd name="T15" fmla="*/ 1 h 35"/>
                <a:gd name="T16" fmla="*/ 19 w 42"/>
                <a:gd name="T17" fmla="*/ 1 h 35"/>
                <a:gd name="T18" fmla="*/ 10 w 42"/>
                <a:gd name="T19" fmla="*/ 0 h 35"/>
                <a:gd name="T20" fmla="*/ 10 w 42"/>
                <a:gd name="T21" fmla="*/ 0 h 35"/>
                <a:gd name="T22" fmla="*/ 9 w 42"/>
                <a:gd name="T23" fmla="*/ 2 h 35"/>
                <a:gd name="T24" fmla="*/ 10 w 42"/>
                <a:gd name="T25" fmla="*/ 2 h 35"/>
                <a:gd name="T26" fmla="*/ 10 w 42"/>
                <a:gd name="T27" fmla="*/ 2 h 35"/>
                <a:gd name="T28" fmla="*/ 10 w 42"/>
                <a:gd name="T29" fmla="*/ 3 h 35"/>
                <a:gd name="T30" fmla="*/ 10 w 42"/>
                <a:gd name="T31" fmla="*/ 4 h 35"/>
                <a:gd name="T32" fmla="*/ 10 w 42"/>
                <a:gd name="T33" fmla="*/ 5 h 35"/>
                <a:gd name="T34" fmla="*/ 10 w 42"/>
                <a:gd name="T35" fmla="*/ 5 h 35"/>
                <a:gd name="T36" fmla="*/ 11 w 42"/>
                <a:gd name="T37" fmla="*/ 6 h 35"/>
                <a:gd name="T38" fmla="*/ 11 w 42"/>
                <a:gd name="T39" fmla="*/ 7 h 35"/>
                <a:gd name="T40" fmla="*/ 11 w 42"/>
                <a:gd name="T41" fmla="*/ 8 h 35"/>
                <a:gd name="T42" fmla="*/ 12 w 42"/>
                <a:gd name="T43" fmla="*/ 13 h 35"/>
                <a:gd name="T44" fmla="*/ 12 w 42"/>
                <a:gd name="T45" fmla="*/ 14 h 35"/>
                <a:gd name="T46" fmla="*/ 12 w 42"/>
                <a:gd name="T47" fmla="*/ 18 h 35"/>
                <a:gd name="T48" fmla="*/ 12 w 42"/>
                <a:gd name="T49" fmla="*/ 22 h 35"/>
                <a:gd name="T50" fmla="*/ 12 w 42"/>
                <a:gd name="T51" fmla="*/ 35 h 35"/>
                <a:gd name="T52" fmla="*/ 36 w 42"/>
                <a:gd name="T53" fmla="*/ 34 h 35"/>
                <a:gd name="T54" fmla="*/ 36 w 42"/>
                <a:gd name="T55" fmla="*/ 33 h 35"/>
                <a:gd name="T56" fmla="*/ 34 w 42"/>
                <a:gd name="T57" fmla="*/ 31 h 35"/>
                <a:gd name="T58" fmla="*/ 31 w 42"/>
                <a:gd name="T59" fmla="*/ 29 h 35"/>
                <a:gd name="T60" fmla="*/ 30 w 42"/>
                <a:gd name="T61" fmla="*/ 27 h 35"/>
                <a:gd name="T62" fmla="*/ 29 w 42"/>
                <a:gd name="T63" fmla="*/ 24 h 35"/>
                <a:gd name="T64" fmla="*/ 29 w 42"/>
                <a:gd name="T65" fmla="*/ 20 h 35"/>
                <a:gd name="T66" fmla="*/ 31 w 42"/>
                <a:gd name="T67" fmla="*/ 19 h 35"/>
                <a:gd name="T68" fmla="*/ 32 w 42"/>
                <a:gd name="T69" fmla="*/ 15 h 35"/>
                <a:gd name="T70" fmla="*/ 33 w 42"/>
                <a:gd name="T71" fmla="*/ 13 h 35"/>
                <a:gd name="T72" fmla="*/ 37 w 42"/>
                <a:gd name="T73" fmla="*/ 9 h 35"/>
                <a:gd name="T74" fmla="*/ 42 w 42"/>
                <a:gd name="T75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" h="35">
                  <a:moveTo>
                    <a:pt x="40" y="5"/>
                  </a:moveTo>
                  <a:cubicBezTo>
                    <a:pt x="38" y="5"/>
                    <a:pt x="37" y="6"/>
                    <a:pt x="34" y="6"/>
                  </a:cubicBezTo>
                  <a:cubicBezTo>
                    <a:pt x="34" y="6"/>
                    <a:pt x="34" y="6"/>
                    <a:pt x="33" y="6"/>
                  </a:cubicBezTo>
                  <a:cubicBezTo>
                    <a:pt x="33" y="5"/>
                    <a:pt x="32" y="5"/>
                    <a:pt x="31" y="5"/>
                  </a:cubicBezTo>
                  <a:cubicBezTo>
                    <a:pt x="31" y="5"/>
                    <a:pt x="31" y="5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9" y="5"/>
                    <a:pt x="29" y="5"/>
                    <a:pt x="29" y="4"/>
                  </a:cubicBezTo>
                  <a:cubicBezTo>
                    <a:pt x="30" y="4"/>
                    <a:pt x="30" y="4"/>
                    <a:pt x="29" y="3"/>
                  </a:cubicBezTo>
                  <a:cubicBezTo>
                    <a:pt x="29" y="2"/>
                    <a:pt x="29" y="3"/>
                    <a:pt x="29" y="3"/>
                  </a:cubicBezTo>
                  <a:cubicBezTo>
                    <a:pt x="29" y="3"/>
                    <a:pt x="28" y="3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6" y="3"/>
                    <a:pt x="24" y="3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19" y="1"/>
                    <a:pt x="19" y="1"/>
                  </a:cubicBezTo>
                  <a:cubicBezTo>
                    <a:pt x="19" y="1"/>
                    <a:pt x="19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1"/>
                    <a:pt x="1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0"/>
                    <a:pt x="0" y="0"/>
                  </a:cubicBezTo>
                  <a:cubicBezTo>
                    <a:pt x="5" y="0"/>
                    <a:pt x="9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10" y="1"/>
                    <a:pt x="10" y="1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8"/>
                    <a:pt x="11" y="8"/>
                  </a:cubicBezTo>
                  <a:cubicBezTo>
                    <a:pt x="11" y="9"/>
                    <a:pt x="12" y="11"/>
                    <a:pt x="12" y="12"/>
                  </a:cubicBezTo>
                  <a:cubicBezTo>
                    <a:pt x="12" y="12"/>
                    <a:pt x="12" y="12"/>
                    <a:pt x="12" y="13"/>
                  </a:cubicBezTo>
                  <a:cubicBezTo>
                    <a:pt x="12" y="13"/>
                    <a:pt x="12" y="13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5"/>
                    <a:pt x="12" y="15"/>
                    <a:pt x="12" y="16"/>
                  </a:cubicBezTo>
                  <a:cubicBezTo>
                    <a:pt x="12" y="16"/>
                    <a:pt x="12" y="17"/>
                    <a:pt x="12" y="18"/>
                  </a:cubicBezTo>
                  <a:cubicBezTo>
                    <a:pt x="12" y="18"/>
                    <a:pt x="12" y="19"/>
                    <a:pt x="12" y="19"/>
                  </a:cubicBezTo>
                  <a:cubicBezTo>
                    <a:pt x="12" y="20"/>
                    <a:pt x="12" y="21"/>
                    <a:pt x="12" y="22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5" y="33"/>
                    <a:pt x="35" y="32"/>
                    <a:pt x="35" y="32"/>
                  </a:cubicBezTo>
                  <a:cubicBezTo>
                    <a:pt x="35" y="32"/>
                    <a:pt x="35" y="32"/>
                    <a:pt x="34" y="31"/>
                  </a:cubicBezTo>
                  <a:cubicBezTo>
                    <a:pt x="33" y="31"/>
                    <a:pt x="33" y="31"/>
                    <a:pt x="33" y="30"/>
                  </a:cubicBezTo>
                  <a:cubicBezTo>
                    <a:pt x="33" y="30"/>
                    <a:pt x="32" y="29"/>
                    <a:pt x="31" y="29"/>
                  </a:cubicBezTo>
                  <a:cubicBezTo>
                    <a:pt x="30" y="29"/>
                    <a:pt x="30" y="29"/>
                    <a:pt x="30" y="28"/>
                  </a:cubicBezTo>
                  <a:cubicBezTo>
                    <a:pt x="30" y="28"/>
                    <a:pt x="30" y="27"/>
                    <a:pt x="30" y="27"/>
                  </a:cubicBezTo>
                  <a:cubicBezTo>
                    <a:pt x="29" y="27"/>
                    <a:pt x="29" y="27"/>
                    <a:pt x="29" y="26"/>
                  </a:cubicBezTo>
                  <a:cubicBezTo>
                    <a:pt x="29" y="26"/>
                    <a:pt x="29" y="25"/>
                    <a:pt x="29" y="24"/>
                  </a:cubicBezTo>
                  <a:cubicBezTo>
                    <a:pt x="30" y="24"/>
                    <a:pt x="30" y="23"/>
                    <a:pt x="29" y="23"/>
                  </a:cubicBezTo>
                  <a:cubicBezTo>
                    <a:pt x="29" y="23"/>
                    <a:pt x="29" y="21"/>
                    <a:pt x="29" y="20"/>
                  </a:cubicBezTo>
                  <a:cubicBezTo>
                    <a:pt x="29" y="20"/>
                    <a:pt x="30" y="21"/>
                    <a:pt x="31" y="20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4"/>
                    <a:pt x="32" y="13"/>
                    <a:pt x="33" y="13"/>
                  </a:cubicBezTo>
                  <a:cubicBezTo>
                    <a:pt x="34" y="12"/>
                    <a:pt x="35" y="12"/>
                    <a:pt x="35" y="11"/>
                  </a:cubicBezTo>
                  <a:cubicBezTo>
                    <a:pt x="35" y="10"/>
                    <a:pt x="36" y="9"/>
                    <a:pt x="37" y="9"/>
                  </a:cubicBezTo>
                  <a:cubicBezTo>
                    <a:pt x="38" y="8"/>
                    <a:pt x="39" y="7"/>
                    <a:pt x="40" y="7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5"/>
                    <a:pt x="40" y="5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0" name="Freeform 450">
              <a:extLst>
                <a:ext uri="{FF2B5EF4-FFF2-40B4-BE49-F238E27FC236}">
                  <a16:creationId xmlns:a16="http://schemas.microsoft.com/office/drawing/2014/main" id="{F14EC51C-BB65-4FA1-ACDC-6E56DB20F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14552" y="661988"/>
              <a:ext cx="193675" cy="130175"/>
            </a:xfrm>
            <a:custGeom>
              <a:avLst/>
              <a:gdLst>
                <a:gd name="T0" fmla="*/ 0 w 53"/>
                <a:gd name="T1" fmla="*/ 0 h 36"/>
                <a:gd name="T2" fmla="*/ 4 w 53"/>
                <a:gd name="T3" fmla="*/ 1 h 36"/>
                <a:gd name="T4" fmla="*/ 3 w 53"/>
                <a:gd name="T5" fmla="*/ 4 h 36"/>
                <a:gd name="T6" fmla="*/ 3 w 53"/>
                <a:gd name="T7" fmla="*/ 4 h 36"/>
                <a:gd name="T8" fmla="*/ 2 w 53"/>
                <a:gd name="T9" fmla="*/ 6 h 36"/>
                <a:gd name="T10" fmla="*/ 2 w 53"/>
                <a:gd name="T11" fmla="*/ 7 h 36"/>
                <a:gd name="T12" fmla="*/ 4 w 53"/>
                <a:gd name="T13" fmla="*/ 9 h 36"/>
                <a:gd name="T14" fmla="*/ 4 w 53"/>
                <a:gd name="T15" fmla="*/ 10 h 36"/>
                <a:gd name="T16" fmla="*/ 5 w 53"/>
                <a:gd name="T17" fmla="*/ 12 h 36"/>
                <a:gd name="T18" fmla="*/ 5 w 53"/>
                <a:gd name="T19" fmla="*/ 12 h 36"/>
                <a:gd name="T20" fmla="*/ 5 w 53"/>
                <a:gd name="T21" fmla="*/ 14 h 36"/>
                <a:gd name="T22" fmla="*/ 6 w 53"/>
                <a:gd name="T23" fmla="*/ 15 h 36"/>
                <a:gd name="T24" fmla="*/ 6 w 53"/>
                <a:gd name="T25" fmla="*/ 16 h 36"/>
                <a:gd name="T26" fmla="*/ 7 w 53"/>
                <a:gd name="T27" fmla="*/ 19 h 36"/>
                <a:gd name="T28" fmla="*/ 5 w 53"/>
                <a:gd name="T29" fmla="*/ 21 h 36"/>
                <a:gd name="T30" fmla="*/ 5 w 53"/>
                <a:gd name="T31" fmla="*/ 22 h 36"/>
                <a:gd name="T32" fmla="*/ 5 w 53"/>
                <a:gd name="T33" fmla="*/ 23 h 36"/>
                <a:gd name="T34" fmla="*/ 6 w 53"/>
                <a:gd name="T35" fmla="*/ 23 h 36"/>
                <a:gd name="T36" fmla="*/ 7 w 53"/>
                <a:gd name="T37" fmla="*/ 23 h 36"/>
                <a:gd name="T38" fmla="*/ 7 w 53"/>
                <a:gd name="T39" fmla="*/ 24 h 36"/>
                <a:gd name="T40" fmla="*/ 7 w 53"/>
                <a:gd name="T41" fmla="*/ 28 h 36"/>
                <a:gd name="T42" fmla="*/ 8 w 53"/>
                <a:gd name="T43" fmla="*/ 28 h 36"/>
                <a:gd name="T44" fmla="*/ 9 w 53"/>
                <a:gd name="T45" fmla="*/ 30 h 36"/>
                <a:gd name="T46" fmla="*/ 9 w 53"/>
                <a:gd name="T47" fmla="*/ 30 h 36"/>
                <a:gd name="T48" fmla="*/ 9 w 53"/>
                <a:gd name="T49" fmla="*/ 31 h 36"/>
                <a:gd name="T50" fmla="*/ 10 w 53"/>
                <a:gd name="T51" fmla="*/ 32 h 36"/>
                <a:gd name="T52" fmla="*/ 13 w 53"/>
                <a:gd name="T53" fmla="*/ 32 h 36"/>
                <a:gd name="T54" fmla="*/ 14 w 53"/>
                <a:gd name="T55" fmla="*/ 33 h 36"/>
                <a:gd name="T56" fmla="*/ 15 w 53"/>
                <a:gd name="T57" fmla="*/ 33 h 36"/>
                <a:gd name="T58" fmla="*/ 17 w 53"/>
                <a:gd name="T59" fmla="*/ 33 h 36"/>
                <a:gd name="T60" fmla="*/ 17 w 53"/>
                <a:gd name="T61" fmla="*/ 34 h 36"/>
                <a:gd name="T62" fmla="*/ 17 w 53"/>
                <a:gd name="T63" fmla="*/ 34 h 36"/>
                <a:gd name="T64" fmla="*/ 17 w 53"/>
                <a:gd name="T65" fmla="*/ 34 h 36"/>
                <a:gd name="T66" fmla="*/ 17 w 53"/>
                <a:gd name="T67" fmla="*/ 34 h 36"/>
                <a:gd name="T68" fmla="*/ 17 w 53"/>
                <a:gd name="T69" fmla="*/ 34 h 36"/>
                <a:gd name="T70" fmla="*/ 19 w 53"/>
                <a:gd name="T71" fmla="*/ 31 h 36"/>
                <a:gd name="T72" fmla="*/ 50 w 53"/>
                <a:gd name="T73" fmla="*/ 35 h 36"/>
                <a:gd name="T74" fmla="*/ 50 w 53"/>
                <a:gd name="T75" fmla="*/ 35 h 36"/>
                <a:gd name="T76" fmla="*/ 51 w 53"/>
                <a:gd name="T77" fmla="*/ 29 h 36"/>
                <a:gd name="T78" fmla="*/ 51 w 53"/>
                <a:gd name="T79" fmla="*/ 29 h 36"/>
                <a:gd name="T80" fmla="*/ 51 w 53"/>
                <a:gd name="T81" fmla="*/ 29 h 36"/>
                <a:gd name="T82" fmla="*/ 4 w 53"/>
                <a:gd name="T83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36">
                  <a:moveTo>
                    <a:pt x="4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4" y="2"/>
                    <a:pt x="4" y="2"/>
                  </a:cubicBezTo>
                  <a:cubicBezTo>
                    <a:pt x="4" y="2"/>
                    <a:pt x="3" y="3"/>
                    <a:pt x="3" y="4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6" y="12"/>
                    <a:pt x="5" y="13"/>
                  </a:cubicBezTo>
                  <a:cubicBezTo>
                    <a:pt x="5" y="13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7"/>
                    <a:pt x="6" y="17"/>
                  </a:cubicBezTo>
                  <a:cubicBezTo>
                    <a:pt x="7" y="18"/>
                    <a:pt x="7" y="18"/>
                    <a:pt x="7" y="19"/>
                  </a:cubicBezTo>
                  <a:cubicBezTo>
                    <a:pt x="7" y="19"/>
                    <a:pt x="7" y="19"/>
                    <a:pt x="6" y="20"/>
                  </a:cubicBezTo>
                  <a:cubicBezTo>
                    <a:pt x="6" y="20"/>
                    <a:pt x="6" y="20"/>
                    <a:pt x="5" y="21"/>
                  </a:cubicBezTo>
                  <a:cubicBezTo>
                    <a:pt x="5" y="21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4"/>
                    <a:pt x="6" y="24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7"/>
                    <a:pt x="7" y="28"/>
                  </a:cubicBezTo>
                  <a:cubicBezTo>
                    <a:pt x="7" y="28"/>
                    <a:pt x="7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9" y="29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2"/>
                    <a:pt x="10" y="32"/>
                  </a:cubicBezTo>
                  <a:cubicBezTo>
                    <a:pt x="10" y="32"/>
                    <a:pt x="11" y="33"/>
                    <a:pt x="12" y="33"/>
                  </a:cubicBezTo>
                  <a:cubicBezTo>
                    <a:pt x="13" y="33"/>
                    <a:pt x="13" y="32"/>
                    <a:pt x="13" y="32"/>
                  </a:cubicBezTo>
                  <a:cubicBezTo>
                    <a:pt x="13" y="32"/>
                    <a:pt x="14" y="32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6" y="33"/>
                    <a:pt x="16" y="33"/>
                  </a:cubicBezTo>
                  <a:cubicBezTo>
                    <a:pt x="16" y="33"/>
                    <a:pt x="17" y="33"/>
                    <a:pt x="17" y="33"/>
                  </a:cubicBezTo>
                  <a:cubicBezTo>
                    <a:pt x="17" y="33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6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2"/>
                    <a:pt x="51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2" y="22"/>
                    <a:pt x="53" y="10"/>
                    <a:pt x="53" y="10"/>
                  </a:cubicBezTo>
                  <a:cubicBezTo>
                    <a:pt x="53" y="10"/>
                    <a:pt x="52" y="22"/>
                    <a:pt x="51" y="29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10"/>
                    <a:pt x="20" y="6"/>
                    <a:pt x="4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1" name="Freeform 451">
              <a:extLst>
                <a:ext uri="{FF2B5EF4-FFF2-40B4-BE49-F238E27FC236}">
                  <a16:creationId xmlns:a16="http://schemas.microsoft.com/office/drawing/2014/main" id="{6CC994AA-E8FA-4A69-B7F5-5FD81F3C9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28814" y="698501"/>
              <a:ext cx="120650" cy="76200"/>
            </a:xfrm>
            <a:custGeom>
              <a:avLst/>
              <a:gdLst>
                <a:gd name="T0" fmla="*/ 33 w 33"/>
                <a:gd name="T1" fmla="*/ 17 h 21"/>
                <a:gd name="T2" fmla="*/ 33 w 33"/>
                <a:gd name="T3" fmla="*/ 16 h 21"/>
                <a:gd name="T4" fmla="*/ 33 w 33"/>
                <a:gd name="T5" fmla="*/ 15 h 21"/>
                <a:gd name="T6" fmla="*/ 33 w 33"/>
                <a:gd name="T7" fmla="*/ 15 h 21"/>
                <a:gd name="T8" fmla="*/ 32 w 33"/>
                <a:gd name="T9" fmla="*/ 10 h 21"/>
                <a:gd name="T10" fmla="*/ 32 w 33"/>
                <a:gd name="T11" fmla="*/ 9 h 21"/>
                <a:gd name="T12" fmla="*/ 32 w 33"/>
                <a:gd name="T13" fmla="*/ 9 h 21"/>
                <a:gd name="T14" fmla="*/ 32 w 33"/>
                <a:gd name="T15" fmla="*/ 8 h 21"/>
                <a:gd name="T16" fmla="*/ 32 w 33"/>
                <a:gd name="T17" fmla="*/ 8 h 21"/>
                <a:gd name="T18" fmla="*/ 31 w 33"/>
                <a:gd name="T19" fmla="*/ 8 h 21"/>
                <a:gd name="T20" fmla="*/ 31 w 33"/>
                <a:gd name="T21" fmla="*/ 8 h 21"/>
                <a:gd name="T22" fmla="*/ 31 w 33"/>
                <a:gd name="T23" fmla="*/ 7 h 21"/>
                <a:gd name="T24" fmla="*/ 31 w 33"/>
                <a:gd name="T25" fmla="*/ 7 h 21"/>
                <a:gd name="T26" fmla="*/ 31 w 33"/>
                <a:gd name="T27" fmla="*/ 7 h 21"/>
                <a:gd name="T28" fmla="*/ 31 w 33"/>
                <a:gd name="T29" fmla="*/ 7 h 21"/>
                <a:gd name="T30" fmla="*/ 31 w 33"/>
                <a:gd name="T31" fmla="*/ 7 h 21"/>
                <a:gd name="T32" fmla="*/ 31 w 33"/>
                <a:gd name="T33" fmla="*/ 6 h 21"/>
                <a:gd name="T34" fmla="*/ 31 w 33"/>
                <a:gd name="T35" fmla="*/ 5 h 21"/>
                <a:gd name="T36" fmla="*/ 31 w 33"/>
                <a:gd name="T37" fmla="*/ 5 h 21"/>
                <a:gd name="T38" fmla="*/ 31 w 33"/>
                <a:gd name="T39" fmla="*/ 5 h 21"/>
                <a:gd name="T40" fmla="*/ 31 w 33"/>
                <a:gd name="T41" fmla="*/ 5 h 21"/>
                <a:gd name="T42" fmla="*/ 31 w 33"/>
                <a:gd name="T43" fmla="*/ 5 h 21"/>
                <a:gd name="T44" fmla="*/ 31 w 33"/>
                <a:gd name="T45" fmla="*/ 5 h 21"/>
                <a:gd name="T46" fmla="*/ 31 w 33"/>
                <a:gd name="T47" fmla="*/ 4 h 21"/>
                <a:gd name="T48" fmla="*/ 31 w 33"/>
                <a:gd name="T49" fmla="*/ 4 h 21"/>
                <a:gd name="T50" fmla="*/ 31 w 33"/>
                <a:gd name="T51" fmla="*/ 4 h 21"/>
                <a:gd name="T52" fmla="*/ 30 w 33"/>
                <a:gd name="T53" fmla="*/ 4 h 21"/>
                <a:gd name="T54" fmla="*/ 31 w 33"/>
                <a:gd name="T55" fmla="*/ 3 h 21"/>
                <a:gd name="T56" fmla="*/ 31 w 33"/>
                <a:gd name="T57" fmla="*/ 3 h 21"/>
                <a:gd name="T58" fmla="*/ 31 w 33"/>
                <a:gd name="T59" fmla="*/ 2 h 21"/>
                <a:gd name="T60" fmla="*/ 21 w 33"/>
                <a:gd name="T61" fmla="*/ 2 h 21"/>
                <a:gd name="T62" fmla="*/ 2 w 33"/>
                <a:gd name="T63" fmla="*/ 0 h 21"/>
                <a:gd name="T64" fmla="*/ 0 w 33"/>
                <a:gd name="T65" fmla="*/ 19 h 21"/>
                <a:gd name="T66" fmla="*/ 9 w 33"/>
                <a:gd name="T67" fmla="*/ 20 h 21"/>
                <a:gd name="T68" fmla="*/ 33 w 33"/>
                <a:gd name="T69" fmla="*/ 21 h 21"/>
                <a:gd name="T70" fmla="*/ 33 w 33"/>
                <a:gd name="T71" fmla="*/ 20 h 21"/>
                <a:gd name="T72" fmla="*/ 33 w 33"/>
                <a:gd name="T7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" h="21">
                  <a:moveTo>
                    <a:pt x="33" y="17"/>
                  </a:moveTo>
                  <a:cubicBezTo>
                    <a:pt x="33" y="17"/>
                    <a:pt x="33" y="16"/>
                    <a:pt x="33" y="16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13"/>
                    <a:pt x="32" y="11"/>
                    <a:pt x="32" y="10"/>
                  </a:cubicBezTo>
                  <a:cubicBezTo>
                    <a:pt x="32" y="10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6"/>
                  </a:cubicBezTo>
                  <a:cubicBezTo>
                    <a:pt x="31" y="6"/>
                    <a:pt x="31" y="6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2"/>
                    <a:pt x="26" y="2"/>
                    <a:pt x="21" y="2"/>
                  </a:cubicBezTo>
                  <a:cubicBezTo>
                    <a:pt x="15" y="1"/>
                    <a:pt x="7" y="1"/>
                    <a:pt x="2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20"/>
                    <a:pt x="6" y="20"/>
                    <a:pt x="9" y="20"/>
                  </a:cubicBezTo>
                  <a:cubicBezTo>
                    <a:pt x="20" y="21"/>
                    <a:pt x="33" y="21"/>
                    <a:pt x="33" y="21"/>
                  </a:cubicBezTo>
                  <a:cubicBezTo>
                    <a:pt x="33" y="21"/>
                    <a:pt x="33" y="20"/>
                    <a:pt x="33" y="20"/>
                  </a:cubicBezTo>
                  <a:cubicBezTo>
                    <a:pt x="33" y="19"/>
                    <a:pt x="33" y="18"/>
                    <a:pt x="3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2" name="Freeform 452">
              <a:extLst>
                <a:ext uri="{FF2B5EF4-FFF2-40B4-BE49-F238E27FC236}">
                  <a16:creationId xmlns:a16="http://schemas.microsoft.com/office/drawing/2014/main" id="{7F2F894F-E263-4F6E-A430-45A4BEC5DD9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28814" y="698501"/>
              <a:ext cx="120650" cy="76200"/>
            </a:xfrm>
            <a:custGeom>
              <a:avLst/>
              <a:gdLst>
                <a:gd name="T0" fmla="*/ 33 w 33"/>
                <a:gd name="T1" fmla="*/ 17 h 21"/>
                <a:gd name="T2" fmla="*/ 33 w 33"/>
                <a:gd name="T3" fmla="*/ 16 h 21"/>
                <a:gd name="T4" fmla="*/ 33 w 33"/>
                <a:gd name="T5" fmla="*/ 15 h 21"/>
                <a:gd name="T6" fmla="*/ 33 w 33"/>
                <a:gd name="T7" fmla="*/ 15 h 21"/>
                <a:gd name="T8" fmla="*/ 32 w 33"/>
                <a:gd name="T9" fmla="*/ 10 h 21"/>
                <a:gd name="T10" fmla="*/ 32 w 33"/>
                <a:gd name="T11" fmla="*/ 9 h 21"/>
                <a:gd name="T12" fmla="*/ 32 w 33"/>
                <a:gd name="T13" fmla="*/ 9 h 21"/>
                <a:gd name="T14" fmla="*/ 32 w 33"/>
                <a:gd name="T15" fmla="*/ 8 h 21"/>
                <a:gd name="T16" fmla="*/ 32 w 33"/>
                <a:gd name="T17" fmla="*/ 8 h 21"/>
                <a:gd name="T18" fmla="*/ 31 w 33"/>
                <a:gd name="T19" fmla="*/ 8 h 21"/>
                <a:gd name="T20" fmla="*/ 31 w 33"/>
                <a:gd name="T21" fmla="*/ 8 h 21"/>
                <a:gd name="T22" fmla="*/ 31 w 33"/>
                <a:gd name="T23" fmla="*/ 7 h 21"/>
                <a:gd name="T24" fmla="*/ 31 w 33"/>
                <a:gd name="T25" fmla="*/ 7 h 21"/>
                <a:gd name="T26" fmla="*/ 31 w 33"/>
                <a:gd name="T27" fmla="*/ 7 h 21"/>
                <a:gd name="T28" fmla="*/ 31 w 33"/>
                <a:gd name="T29" fmla="*/ 7 h 21"/>
                <a:gd name="T30" fmla="*/ 31 w 33"/>
                <a:gd name="T31" fmla="*/ 7 h 21"/>
                <a:gd name="T32" fmla="*/ 31 w 33"/>
                <a:gd name="T33" fmla="*/ 6 h 21"/>
                <a:gd name="T34" fmla="*/ 31 w 33"/>
                <a:gd name="T35" fmla="*/ 5 h 21"/>
                <a:gd name="T36" fmla="*/ 31 w 33"/>
                <a:gd name="T37" fmla="*/ 5 h 21"/>
                <a:gd name="T38" fmla="*/ 31 w 33"/>
                <a:gd name="T39" fmla="*/ 5 h 21"/>
                <a:gd name="T40" fmla="*/ 31 w 33"/>
                <a:gd name="T41" fmla="*/ 5 h 21"/>
                <a:gd name="T42" fmla="*/ 31 w 33"/>
                <a:gd name="T43" fmla="*/ 5 h 21"/>
                <a:gd name="T44" fmla="*/ 31 w 33"/>
                <a:gd name="T45" fmla="*/ 5 h 21"/>
                <a:gd name="T46" fmla="*/ 31 w 33"/>
                <a:gd name="T47" fmla="*/ 4 h 21"/>
                <a:gd name="T48" fmla="*/ 31 w 33"/>
                <a:gd name="T49" fmla="*/ 4 h 21"/>
                <a:gd name="T50" fmla="*/ 31 w 33"/>
                <a:gd name="T51" fmla="*/ 4 h 21"/>
                <a:gd name="T52" fmla="*/ 30 w 33"/>
                <a:gd name="T53" fmla="*/ 4 h 21"/>
                <a:gd name="T54" fmla="*/ 31 w 33"/>
                <a:gd name="T55" fmla="*/ 3 h 21"/>
                <a:gd name="T56" fmla="*/ 31 w 33"/>
                <a:gd name="T57" fmla="*/ 3 h 21"/>
                <a:gd name="T58" fmla="*/ 31 w 33"/>
                <a:gd name="T59" fmla="*/ 2 h 21"/>
                <a:gd name="T60" fmla="*/ 21 w 33"/>
                <a:gd name="T61" fmla="*/ 2 h 21"/>
                <a:gd name="T62" fmla="*/ 2 w 33"/>
                <a:gd name="T63" fmla="*/ 0 h 21"/>
                <a:gd name="T64" fmla="*/ 0 w 33"/>
                <a:gd name="T65" fmla="*/ 19 h 21"/>
                <a:gd name="T66" fmla="*/ 9 w 33"/>
                <a:gd name="T67" fmla="*/ 20 h 21"/>
                <a:gd name="T68" fmla="*/ 33 w 33"/>
                <a:gd name="T69" fmla="*/ 21 h 21"/>
                <a:gd name="T70" fmla="*/ 33 w 33"/>
                <a:gd name="T71" fmla="*/ 20 h 21"/>
                <a:gd name="T72" fmla="*/ 33 w 33"/>
                <a:gd name="T7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" h="21">
                  <a:moveTo>
                    <a:pt x="33" y="17"/>
                  </a:moveTo>
                  <a:cubicBezTo>
                    <a:pt x="33" y="17"/>
                    <a:pt x="33" y="16"/>
                    <a:pt x="33" y="16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13"/>
                    <a:pt x="32" y="11"/>
                    <a:pt x="32" y="10"/>
                  </a:cubicBezTo>
                  <a:cubicBezTo>
                    <a:pt x="32" y="10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6"/>
                  </a:cubicBezTo>
                  <a:cubicBezTo>
                    <a:pt x="31" y="6"/>
                    <a:pt x="31" y="6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2"/>
                    <a:pt x="26" y="2"/>
                    <a:pt x="21" y="2"/>
                  </a:cubicBezTo>
                  <a:cubicBezTo>
                    <a:pt x="15" y="1"/>
                    <a:pt x="7" y="1"/>
                    <a:pt x="2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20"/>
                    <a:pt x="6" y="20"/>
                    <a:pt x="9" y="20"/>
                  </a:cubicBezTo>
                  <a:cubicBezTo>
                    <a:pt x="20" y="21"/>
                    <a:pt x="33" y="21"/>
                    <a:pt x="33" y="21"/>
                  </a:cubicBezTo>
                  <a:cubicBezTo>
                    <a:pt x="33" y="21"/>
                    <a:pt x="33" y="20"/>
                    <a:pt x="33" y="20"/>
                  </a:cubicBezTo>
                  <a:cubicBezTo>
                    <a:pt x="33" y="19"/>
                    <a:pt x="33" y="18"/>
                    <a:pt x="33" y="17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3" name="Freeform 453">
              <a:extLst>
                <a:ext uri="{FF2B5EF4-FFF2-40B4-BE49-F238E27FC236}">
                  <a16:creationId xmlns:a16="http://schemas.microsoft.com/office/drawing/2014/main" id="{AF68AB5C-843B-4DFF-BF05-7CEFE0691BC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57414" y="661988"/>
              <a:ext cx="112713" cy="177800"/>
            </a:xfrm>
            <a:custGeom>
              <a:avLst/>
              <a:gdLst>
                <a:gd name="T0" fmla="*/ 29 w 31"/>
                <a:gd name="T1" fmla="*/ 34 h 49"/>
                <a:gd name="T2" fmla="*/ 29 w 31"/>
                <a:gd name="T3" fmla="*/ 34 h 49"/>
                <a:gd name="T4" fmla="*/ 29 w 31"/>
                <a:gd name="T5" fmla="*/ 34 h 49"/>
                <a:gd name="T6" fmla="*/ 29 w 31"/>
                <a:gd name="T7" fmla="*/ 34 h 49"/>
                <a:gd name="T8" fmla="*/ 28 w 31"/>
                <a:gd name="T9" fmla="*/ 33 h 49"/>
                <a:gd name="T10" fmla="*/ 27 w 31"/>
                <a:gd name="T11" fmla="*/ 33 h 49"/>
                <a:gd name="T12" fmla="*/ 26 w 31"/>
                <a:gd name="T13" fmla="*/ 32 h 49"/>
                <a:gd name="T14" fmla="*/ 25 w 31"/>
                <a:gd name="T15" fmla="*/ 32 h 49"/>
                <a:gd name="T16" fmla="*/ 24 w 31"/>
                <a:gd name="T17" fmla="*/ 33 h 49"/>
                <a:gd name="T18" fmla="*/ 22 w 31"/>
                <a:gd name="T19" fmla="*/ 32 h 49"/>
                <a:gd name="T20" fmla="*/ 21 w 31"/>
                <a:gd name="T21" fmla="*/ 31 h 49"/>
                <a:gd name="T22" fmla="*/ 21 w 31"/>
                <a:gd name="T23" fmla="*/ 30 h 49"/>
                <a:gd name="T24" fmla="*/ 21 w 31"/>
                <a:gd name="T25" fmla="*/ 30 h 49"/>
                <a:gd name="T26" fmla="*/ 20 w 31"/>
                <a:gd name="T27" fmla="*/ 29 h 49"/>
                <a:gd name="T28" fmla="*/ 20 w 31"/>
                <a:gd name="T29" fmla="*/ 28 h 49"/>
                <a:gd name="T30" fmla="*/ 19 w 31"/>
                <a:gd name="T31" fmla="*/ 25 h 49"/>
                <a:gd name="T32" fmla="*/ 19 w 31"/>
                <a:gd name="T33" fmla="*/ 23 h 49"/>
                <a:gd name="T34" fmla="*/ 18 w 31"/>
                <a:gd name="T35" fmla="*/ 23 h 49"/>
                <a:gd name="T36" fmla="*/ 17 w 31"/>
                <a:gd name="T37" fmla="*/ 24 h 49"/>
                <a:gd name="T38" fmla="*/ 17 w 31"/>
                <a:gd name="T39" fmla="*/ 22 h 49"/>
                <a:gd name="T40" fmla="*/ 19 w 31"/>
                <a:gd name="T41" fmla="*/ 19 h 49"/>
                <a:gd name="T42" fmla="*/ 18 w 31"/>
                <a:gd name="T43" fmla="*/ 17 h 49"/>
                <a:gd name="T44" fmla="*/ 18 w 31"/>
                <a:gd name="T45" fmla="*/ 16 h 49"/>
                <a:gd name="T46" fmla="*/ 18 w 31"/>
                <a:gd name="T47" fmla="*/ 14 h 49"/>
                <a:gd name="T48" fmla="*/ 17 w 31"/>
                <a:gd name="T49" fmla="*/ 12 h 49"/>
                <a:gd name="T50" fmla="*/ 17 w 31"/>
                <a:gd name="T51" fmla="*/ 12 h 49"/>
                <a:gd name="T52" fmla="*/ 16 w 31"/>
                <a:gd name="T53" fmla="*/ 10 h 49"/>
                <a:gd name="T54" fmla="*/ 16 w 31"/>
                <a:gd name="T55" fmla="*/ 9 h 49"/>
                <a:gd name="T56" fmla="*/ 14 w 31"/>
                <a:gd name="T57" fmla="*/ 7 h 49"/>
                <a:gd name="T58" fmla="*/ 14 w 31"/>
                <a:gd name="T59" fmla="*/ 6 h 49"/>
                <a:gd name="T60" fmla="*/ 14 w 31"/>
                <a:gd name="T61" fmla="*/ 6 h 49"/>
                <a:gd name="T62" fmla="*/ 15 w 31"/>
                <a:gd name="T63" fmla="*/ 5 h 49"/>
                <a:gd name="T64" fmla="*/ 15 w 31"/>
                <a:gd name="T65" fmla="*/ 4 h 49"/>
                <a:gd name="T66" fmla="*/ 13 w 31"/>
                <a:gd name="T67" fmla="*/ 1 h 49"/>
                <a:gd name="T68" fmla="*/ 6 w 31"/>
                <a:gd name="T69" fmla="*/ 19 h 49"/>
                <a:gd name="T70" fmla="*/ 6 w 31"/>
                <a:gd name="T71" fmla="*/ 20 h 49"/>
                <a:gd name="T72" fmla="*/ 7 w 31"/>
                <a:gd name="T73" fmla="*/ 21 h 49"/>
                <a:gd name="T74" fmla="*/ 8 w 31"/>
                <a:gd name="T75" fmla="*/ 23 h 49"/>
                <a:gd name="T76" fmla="*/ 7 w 31"/>
                <a:gd name="T77" fmla="*/ 23 h 49"/>
                <a:gd name="T78" fmla="*/ 7 w 31"/>
                <a:gd name="T79" fmla="*/ 24 h 49"/>
                <a:gd name="T80" fmla="*/ 6 w 31"/>
                <a:gd name="T81" fmla="*/ 24 h 49"/>
                <a:gd name="T82" fmla="*/ 5 w 31"/>
                <a:gd name="T83" fmla="*/ 25 h 49"/>
                <a:gd name="T84" fmla="*/ 5 w 31"/>
                <a:gd name="T85" fmla="*/ 27 h 49"/>
                <a:gd name="T86" fmla="*/ 4 w 31"/>
                <a:gd name="T87" fmla="*/ 29 h 49"/>
                <a:gd name="T88" fmla="*/ 3 w 31"/>
                <a:gd name="T89" fmla="*/ 30 h 49"/>
                <a:gd name="T90" fmla="*/ 3 w 31"/>
                <a:gd name="T91" fmla="*/ 32 h 49"/>
                <a:gd name="T92" fmla="*/ 13 w 31"/>
                <a:gd name="T93" fmla="*/ 47 h 49"/>
                <a:gd name="T94" fmla="*/ 31 w 31"/>
                <a:gd name="T95" fmla="*/ 34 h 49"/>
                <a:gd name="T96" fmla="*/ 31 w 31"/>
                <a:gd name="T97" fmla="*/ 34 h 49"/>
                <a:gd name="T98" fmla="*/ 29 w 31"/>
                <a:gd name="T99" fmla="*/ 3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49">
                  <a:moveTo>
                    <a:pt x="29" y="34"/>
                  </a:move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3"/>
                    <a:pt x="29" y="33"/>
                    <a:pt x="2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2"/>
                    <a:pt x="26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3" y="33"/>
                    <a:pt x="23" y="33"/>
                    <a:pt x="23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0" y="29"/>
                    <a:pt x="20" y="29"/>
                  </a:cubicBezTo>
                  <a:cubicBezTo>
                    <a:pt x="20" y="29"/>
                    <a:pt x="20" y="29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8"/>
                    <a:pt x="19" y="28"/>
                    <a:pt x="19" y="27"/>
                  </a:cubicBezTo>
                  <a:cubicBezTo>
                    <a:pt x="19" y="27"/>
                    <a:pt x="19" y="26"/>
                    <a:pt x="19" y="25"/>
                  </a:cubicBezTo>
                  <a:cubicBezTo>
                    <a:pt x="19" y="25"/>
                    <a:pt x="19" y="25"/>
                    <a:pt x="19" y="24"/>
                  </a:cubicBezTo>
                  <a:cubicBezTo>
                    <a:pt x="19" y="24"/>
                    <a:pt x="19" y="24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4"/>
                    <a:pt x="17" y="24"/>
                    <a:pt x="17" y="24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8" y="20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8" y="17"/>
                  </a:cubicBezTo>
                  <a:cubicBezTo>
                    <a:pt x="18" y="17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4"/>
                  </a:cubicBezTo>
                  <a:cubicBezTo>
                    <a:pt x="18" y="14"/>
                    <a:pt x="17" y="14"/>
                    <a:pt x="17" y="14"/>
                  </a:cubicBezTo>
                  <a:cubicBezTo>
                    <a:pt x="17" y="13"/>
                    <a:pt x="18" y="13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1"/>
                    <a:pt x="17" y="11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6" y="10"/>
                    <a:pt x="16" y="10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5" y="9"/>
                    <a:pt x="15" y="9"/>
                  </a:cubicBezTo>
                  <a:cubicBezTo>
                    <a:pt x="15" y="8"/>
                    <a:pt x="15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6" y="1"/>
                    <a:pt x="16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20"/>
                  </a:cubicBezTo>
                  <a:cubicBezTo>
                    <a:pt x="7" y="20"/>
                    <a:pt x="7" y="20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2"/>
                    <a:pt x="7" y="22"/>
                    <a:pt x="8" y="22"/>
                  </a:cubicBezTo>
                  <a:cubicBezTo>
                    <a:pt x="8" y="22"/>
                    <a:pt x="8" y="23"/>
                    <a:pt x="8" y="23"/>
                  </a:cubicBezTo>
                  <a:cubicBezTo>
                    <a:pt x="8" y="23"/>
                    <a:pt x="8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4"/>
                    <a:pt x="7" y="24"/>
                  </a:cubicBezTo>
                  <a:cubicBezTo>
                    <a:pt x="7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6"/>
                    <a:pt x="5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9"/>
                    <a:pt x="4" y="29"/>
                  </a:cubicBezTo>
                  <a:cubicBezTo>
                    <a:pt x="4" y="29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1"/>
                    <a:pt x="3" y="31"/>
                  </a:cubicBezTo>
                  <a:cubicBezTo>
                    <a:pt x="3" y="31"/>
                    <a:pt x="3" y="32"/>
                    <a:pt x="3" y="3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0" y="34"/>
                    <a:pt x="30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4" name="Freeform 454">
              <a:extLst>
                <a:ext uri="{FF2B5EF4-FFF2-40B4-BE49-F238E27FC236}">
                  <a16:creationId xmlns:a16="http://schemas.microsoft.com/office/drawing/2014/main" id="{76D10F4D-951A-4D54-A75B-A4057BA6C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9177" y="690563"/>
              <a:ext cx="160338" cy="127000"/>
            </a:xfrm>
            <a:custGeom>
              <a:avLst/>
              <a:gdLst>
                <a:gd name="T0" fmla="*/ 43 w 44"/>
                <a:gd name="T1" fmla="*/ 12 h 35"/>
                <a:gd name="T2" fmla="*/ 34 w 44"/>
                <a:gd name="T3" fmla="*/ 8 h 35"/>
                <a:gd name="T4" fmla="*/ 33 w 44"/>
                <a:gd name="T5" fmla="*/ 8 h 35"/>
                <a:gd name="T6" fmla="*/ 31 w 44"/>
                <a:gd name="T7" fmla="*/ 9 h 35"/>
                <a:gd name="T8" fmla="*/ 31 w 44"/>
                <a:gd name="T9" fmla="*/ 8 h 35"/>
                <a:gd name="T10" fmla="*/ 30 w 44"/>
                <a:gd name="T11" fmla="*/ 8 h 35"/>
                <a:gd name="T12" fmla="*/ 25 w 44"/>
                <a:gd name="T13" fmla="*/ 8 h 35"/>
                <a:gd name="T14" fmla="*/ 23 w 44"/>
                <a:gd name="T15" fmla="*/ 8 h 35"/>
                <a:gd name="T16" fmla="*/ 21 w 44"/>
                <a:gd name="T17" fmla="*/ 7 h 35"/>
                <a:gd name="T18" fmla="*/ 19 w 44"/>
                <a:gd name="T19" fmla="*/ 7 h 35"/>
                <a:gd name="T20" fmla="*/ 17 w 44"/>
                <a:gd name="T21" fmla="*/ 6 h 35"/>
                <a:gd name="T22" fmla="*/ 17 w 44"/>
                <a:gd name="T23" fmla="*/ 5 h 35"/>
                <a:gd name="T24" fmla="*/ 17 w 44"/>
                <a:gd name="T25" fmla="*/ 3 h 35"/>
                <a:gd name="T26" fmla="*/ 15 w 44"/>
                <a:gd name="T27" fmla="*/ 2 h 35"/>
                <a:gd name="T28" fmla="*/ 12 w 44"/>
                <a:gd name="T29" fmla="*/ 1 h 35"/>
                <a:gd name="T30" fmla="*/ 12 w 44"/>
                <a:gd name="T31" fmla="*/ 2 h 35"/>
                <a:gd name="T32" fmla="*/ 10 w 44"/>
                <a:gd name="T33" fmla="*/ 5 h 35"/>
                <a:gd name="T34" fmla="*/ 10 w 44"/>
                <a:gd name="T35" fmla="*/ 6 h 35"/>
                <a:gd name="T36" fmla="*/ 8 w 44"/>
                <a:gd name="T37" fmla="*/ 9 h 35"/>
                <a:gd name="T38" fmla="*/ 7 w 44"/>
                <a:gd name="T39" fmla="*/ 11 h 35"/>
                <a:gd name="T40" fmla="*/ 7 w 44"/>
                <a:gd name="T41" fmla="*/ 12 h 35"/>
                <a:gd name="T42" fmla="*/ 6 w 44"/>
                <a:gd name="T43" fmla="*/ 14 h 35"/>
                <a:gd name="T44" fmla="*/ 5 w 44"/>
                <a:gd name="T45" fmla="*/ 15 h 35"/>
                <a:gd name="T46" fmla="*/ 4 w 44"/>
                <a:gd name="T47" fmla="*/ 17 h 35"/>
                <a:gd name="T48" fmla="*/ 3 w 44"/>
                <a:gd name="T49" fmla="*/ 18 h 35"/>
                <a:gd name="T50" fmla="*/ 3 w 44"/>
                <a:gd name="T51" fmla="*/ 19 h 35"/>
                <a:gd name="T52" fmla="*/ 1 w 44"/>
                <a:gd name="T53" fmla="*/ 19 h 35"/>
                <a:gd name="T54" fmla="*/ 2 w 44"/>
                <a:gd name="T55" fmla="*/ 22 h 35"/>
                <a:gd name="T56" fmla="*/ 1 w 44"/>
                <a:gd name="T57" fmla="*/ 24 h 35"/>
                <a:gd name="T58" fmla="*/ 1 w 44"/>
                <a:gd name="T59" fmla="*/ 26 h 35"/>
                <a:gd name="T60" fmla="*/ 36 w 44"/>
                <a:gd name="T61" fmla="*/ 35 h 35"/>
                <a:gd name="T62" fmla="*/ 39 w 44"/>
                <a:gd name="T63" fmla="*/ 23 h 35"/>
                <a:gd name="T64" fmla="*/ 40 w 44"/>
                <a:gd name="T65" fmla="*/ 21 h 35"/>
                <a:gd name="T66" fmla="*/ 41 w 44"/>
                <a:gd name="T67" fmla="*/ 18 h 35"/>
                <a:gd name="T68" fmla="*/ 42 w 44"/>
                <a:gd name="T69" fmla="*/ 16 h 35"/>
                <a:gd name="T70" fmla="*/ 43 w 44"/>
                <a:gd name="T71" fmla="*/ 15 h 35"/>
                <a:gd name="T72" fmla="*/ 43 w 44"/>
                <a:gd name="T73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" h="35">
                  <a:moveTo>
                    <a:pt x="43" y="13"/>
                  </a:moveTo>
                  <a:cubicBezTo>
                    <a:pt x="43" y="13"/>
                    <a:pt x="43" y="13"/>
                    <a:pt x="43" y="12"/>
                  </a:cubicBezTo>
                  <a:cubicBezTo>
                    <a:pt x="42" y="12"/>
                    <a:pt x="42" y="11"/>
                    <a:pt x="42" y="11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3" y="8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1" y="9"/>
                    <a:pt x="31" y="9"/>
                  </a:cubicBezTo>
                  <a:cubicBezTo>
                    <a:pt x="31" y="9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9" y="9"/>
                    <a:pt x="27" y="9"/>
                    <a:pt x="26" y="8"/>
                  </a:cubicBezTo>
                  <a:cubicBezTo>
                    <a:pt x="26" y="8"/>
                    <a:pt x="25" y="8"/>
                    <a:pt x="25" y="8"/>
                  </a:cubicBezTo>
                  <a:cubicBezTo>
                    <a:pt x="24" y="8"/>
                    <a:pt x="24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2" y="7"/>
                    <a:pt x="22" y="7"/>
                  </a:cubicBezTo>
                  <a:cubicBezTo>
                    <a:pt x="22" y="7"/>
                    <a:pt x="21" y="7"/>
                    <a:pt x="21" y="7"/>
                  </a:cubicBezTo>
                  <a:cubicBezTo>
                    <a:pt x="21" y="7"/>
                    <a:pt x="21" y="7"/>
                    <a:pt x="20" y="7"/>
                  </a:cubicBezTo>
                  <a:cubicBezTo>
                    <a:pt x="20" y="7"/>
                    <a:pt x="20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7"/>
                    <a:pt x="18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4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3"/>
                    <a:pt x="16" y="2"/>
                    <a:pt x="15" y="2"/>
                  </a:cubicBezTo>
                  <a:cubicBezTo>
                    <a:pt x="15" y="2"/>
                    <a:pt x="14" y="2"/>
                    <a:pt x="14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2" y="1"/>
                    <a:pt x="12" y="0"/>
                    <a:pt x="12" y="1"/>
                  </a:cubicBezTo>
                  <a:cubicBezTo>
                    <a:pt x="12" y="1"/>
                    <a:pt x="12" y="1"/>
                    <a:pt x="12" y="2"/>
                  </a:cubicBezTo>
                  <a:cubicBezTo>
                    <a:pt x="12" y="2"/>
                    <a:pt x="12" y="3"/>
                    <a:pt x="11" y="3"/>
                  </a:cubicBezTo>
                  <a:cubicBezTo>
                    <a:pt x="11" y="4"/>
                    <a:pt x="10" y="5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9" y="7"/>
                    <a:pt x="9" y="7"/>
                  </a:cubicBezTo>
                  <a:cubicBezTo>
                    <a:pt x="9" y="8"/>
                    <a:pt x="8" y="8"/>
                    <a:pt x="8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1"/>
                    <a:pt x="7" y="11"/>
                    <a:pt x="7" y="11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6" y="13"/>
                    <a:pt x="6" y="13"/>
                  </a:cubicBezTo>
                  <a:cubicBezTo>
                    <a:pt x="6" y="13"/>
                    <a:pt x="7" y="14"/>
                    <a:pt x="6" y="14"/>
                  </a:cubicBezTo>
                  <a:cubicBezTo>
                    <a:pt x="6" y="14"/>
                    <a:pt x="6" y="14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4" y="16"/>
                    <a:pt x="4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3" y="18"/>
                    <a:pt x="3" y="18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20"/>
                    <a:pt x="2" y="20"/>
                  </a:cubicBezTo>
                  <a:cubicBezTo>
                    <a:pt x="2" y="20"/>
                    <a:pt x="1" y="19"/>
                    <a:pt x="1" y="19"/>
                  </a:cubicBezTo>
                  <a:cubicBezTo>
                    <a:pt x="1" y="20"/>
                    <a:pt x="0" y="20"/>
                    <a:pt x="1" y="21"/>
                  </a:cubicBezTo>
                  <a:cubicBezTo>
                    <a:pt x="1" y="21"/>
                    <a:pt x="2" y="21"/>
                    <a:pt x="2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1" y="23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5"/>
                    <a:pt x="1" y="25"/>
                    <a:pt x="1" y="2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3"/>
                    <a:pt x="39" y="23"/>
                  </a:cubicBezTo>
                  <a:cubicBezTo>
                    <a:pt x="39" y="23"/>
                    <a:pt x="39" y="22"/>
                    <a:pt x="39" y="22"/>
                  </a:cubicBezTo>
                  <a:cubicBezTo>
                    <a:pt x="39" y="22"/>
                    <a:pt x="40" y="21"/>
                    <a:pt x="40" y="21"/>
                  </a:cubicBezTo>
                  <a:cubicBezTo>
                    <a:pt x="40" y="21"/>
                    <a:pt x="40" y="20"/>
                    <a:pt x="40" y="20"/>
                  </a:cubicBezTo>
                  <a:cubicBezTo>
                    <a:pt x="40" y="20"/>
                    <a:pt x="41" y="18"/>
                    <a:pt x="41" y="18"/>
                  </a:cubicBezTo>
                  <a:cubicBezTo>
                    <a:pt x="41" y="18"/>
                    <a:pt x="42" y="17"/>
                    <a:pt x="42" y="17"/>
                  </a:cubicBezTo>
                  <a:cubicBezTo>
                    <a:pt x="42" y="17"/>
                    <a:pt x="42" y="16"/>
                    <a:pt x="42" y="16"/>
                  </a:cubicBezTo>
                  <a:cubicBezTo>
                    <a:pt x="42" y="16"/>
                    <a:pt x="43" y="16"/>
                    <a:pt x="43" y="16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4" y="15"/>
                    <a:pt x="44" y="14"/>
                  </a:cubicBezTo>
                  <a:cubicBezTo>
                    <a:pt x="43" y="14"/>
                    <a:pt x="43" y="13"/>
                    <a:pt x="43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5" name="Freeform 455">
              <a:extLst>
                <a:ext uri="{FF2B5EF4-FFF2-40B4-BE49-F238E27FC236}">
                  <a16:creationId xmlns:a16="http://schemas.microsoft.com/office/drawing/2014/main" id="{14C84092-C230-4DA9-B993-C724526446C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4727" y="639763"/>
              <a:ext cx="130175" cy="90488"/>
            </a:xfrm>
            <a:custGeom>
              <a:avLst/>
              <a:gdLst>
                <a:gd name="T0" fmla="*/ 5 w 36"/>
                <a:gd name="T1" fmla="*/ 19 h 25"/>
                <a:gd name="T2" fmla="*/ 6 w 36"/>
                <a:gd name="T3" fmla="*/ 20 h 25"/>
                <a:gd name="T4" fmla="*/ 8 w 36"/>
                <a:gd name="T5" fmla="*/ 21 h 25"/>
                <a:gd name="T6" fmla="*/ 10 w 36"/>
                <a:gd name="T7" fmla="*/ 21 h 25"/>
                <a:gd name="T8" fmla="*/ 11 w 36"/>
                <a:gd name="T9" fmla="*/ 22 h 25"/>
                <a:gd name="T10" fmla="*/ 13 w 36"/>
                <a:gd name="T11" fmla="*/ 22 h 25"/>
                <a:gd name="T12" fmla="*/ 15 w 36"/>
                <a:gd name="T13" fmla="*/ 22 h 25"/>
                <a:gd name="T14" fmla="*/ 18 w 36"/>
                <a:gd name="T15" fmla="*/ 22 h 25"/>
                <a:gd name="T16" fmla="*/ 19 w 36"/>
                <a:gd name="T17" fmla="*/ 22 h 25"/>
                <a:gd name="T18" fmla="*/ 20 w 36"/>
                <a:gd name="T19" fmla="*/ 22 h 25"/>
                <a:gd name="T20" fmla="*/ 20 w 36"/>
                <a:gd name="T21" fmla="*/ 22 h 25"/>
                <a:gd name="T22" fmla="*/ 21 w 36"/>
                <a:gd name="T23" fmla="*/ 22 h 25"/>
                <a:gd name="T24" fmla="*/ 21 w 36"/>
                <a:gd name="T25" fmla="*/ 22 h 25"/>
                <a:gd name="T26" fmla="*/ 30 w 36"/>
                <a:gd name="T27" fmla="*/ 25 h 25"/>
                <a:gd name="T28" fmla="*/ 30 w 36"/>
                <a:gd name="T29" fmla="*/ 25 h 25"/>
                <a:gd name="T30" fmla="*/ 12 w 36"/>
                <a:gd name="T31" fmla="*/ 0 h 25"/>
                <a:gd name="T32" fmla="*/ 12 w 36"/>
                <a:gd name="T33" fmla="*/ 2 h 25"/>
                <a:gd name="T34" fmla="*/ 12 w 36"/>
                <a:gd name="T35" fmla="*/ 2 h 25"/>
                <a:gd name="T36" fmla="*/ 13 w 36"/>
                <a:gd name="T37" fmla="*/ 3 h 25"/>
                <a:gd name="T38" fmla="*/ 12 w 36"/>
                <a:gd name="T39" fmla="*/ 4 h 25"/>
                <a:gd name="T40" fmla="*/ 12 w 36"/>
                <a:gd name="T41" fmla="*/ 4 h 25"/>
                <a:gd name="T42" fmla="*/ 12 w 36"/>
                <a:gd name="T43" fmla="*/ 6 h 25"/>
                <a:gd name="T44" fmla="*/ 12 w 36"/>
                <a:gd name="T45" fmla="*/ 5 h 25"/>
                <a:gd name="T46" fmla="*/ 13 w 36"/>
                <a:gd name="T47" fmla="*/ 7 h 25"/>
                <a:gd name="T48" fmla="*/ 12 w 36"/>
                <a:gd name="T49" fmla="*/ 8 h 25"/>
                <a:gd name="T50" fmla="*/ 11 w 36"/>
                <a:gd name="T51" fmla="*/ 8 h 25"/>
                <a:gd name="T52" fmla="*/ 10 w 36"/>
                <a:gd name="T53" fmla="*/ 9 h 25"/>
                <a:gd name="T54" fmla="*/ 10 w 36"/>
                <a:gd name="T55" fmla="*/ 10 h 25"/>
                <a:gd name="T56" fmla="*/ 9 w 36"/>
                <a:gd name="T57" fmla="*/ 10 h 25"/>
                <a:gd name="T58" fmla="*/ 10 w 36"/>
                <a:gd name="T59" fmla="*/ 8 h 25"/>
                <a:gd name="T60" fmla="*/ 10 w 36"/>
                <a:gd name="T61" fmla="*/ 7 h 25"/>
                <a:gd name="T62" fmla="*/ 9 w 36"/>
                <a:gd name="T63" fmla="*/ 8 h 25"/>
                <a:gd name="T64" fmla="*/ 10 w 36"/>
                <a:gd name="T65" fmla="*/ 6 h 25"/>
                <a:gd name="T66" fmla="*/ 10 w 36"/>
                <a:gd name="T67" fmla="*/ 6 h 25"/>
                <a:gd name="T68" fmla="*/ 9 w 36"/>
                <a:gd name="T69" fmla="*/ 4 h 25"/>
                <a:gd name="T70" fmla="*/ 9 w 36"/>
                <a:gd name="T71" fmla="*/ 5 h 25"/>
                <a:gd name="T72" fmla="*/ 8 w 36"/>
                <a:gd name="T73" fmla="*/ 4 h 25"/>
                <a:gd name="T74" fmla="*/ 6 w 36"/>
                <a:gd name="T75" fmla="*/ 4 h 25"/>
                <a:gd name="T76" fmla="*/ 5 w 36"/>
                <a:gd name="T77" fmla="*/ 3 h 25"/>
                <a:gd name="T78" fmla="*/ 2 w 36"/>
                <a:gd name="T79" fmla="*/ 1 h 25"/>
                <a:gd name="T80" fmla="*/ 2 w 36"/>
                <a:gd name="T81" fmla="*/ 3 h 25"/>
                <a:gd name="T82" fmla="*/ 2 w 36"/>
                <a:gd name="T83" fmla="*/ 5 h 25"/>
                <a:gd name="T84" fmla="*/ 2 w 36"/>
                <a:gd name="T85" fmla="*/ 7 h 25"/>
                <a:gd name="T86" fmla="*/ 2 w 36"/>
                <a:gd name="T87" fmla="*/ 9 h 25"/>
                <a:gd name="T88" fmla="*/ 1 w 36"/>
                <a:gd name="T89" fmla="*/ 10 h 25"/>
                <a:gd name="T90" fmla="*/ 2 w 36"/>
                <a:gd name="T91" fmla="*/ 10 h 25"/>
                <a:gd name="T92" fmla="*/ 1 w 36"/>
                <a:gd name="T93" fmla="*/ 11 h 25"/>
                <a:gd name="T94" fmla="*/ 1 w 36"/>
                <a:gd name="T95" fmla="*/ 12 h 25"/>
                <a:gd name="T96" fmla="*/ 1 w 36"/>
                <a:gd name="T97" fmla="*/ 14 h 25"/>
                <a:gd name="T98" fmla="*/ 0 w 36"/>
                <a:gd name="T99" fmla="*/ 12 h 25"/>
                <a:gd name="T100" fmla="*/ 0 w 36"/>
                <a:gd name="T101" fmla="*/ 11 h 25"/>
                <a:gd name="T102" fmla="*/ 0 w 36"/>
                <a:gd name="T103" fmla="*/ 12 h 25"/>
                <a:gd name="T104" fmla="*/ 0 w 36"/>
                <a:gd name="T105" fmla="*/ 14 h 25"/>
                <a:gd name="T106" fmla="*/ 2 w 36"/>
                <a:gd name="T107" fmla="*/ 15 h 25"/>
                <a:gd name="T108" fmla="*/ 5 w 36"/>
                <a:gd name="T109" fmla="*/ 17 h 25"/>
                <a:gd name="T110" fmla="*/ 5 w 36"/>
                <a:gd name="T111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6" h="25">
                  <a:moveTo>
                    <a:pt x="5" y="18"/>
                  </a:moveTo>
                  <a:cubicBezTo>
                    <a:pt x="5" y="18"/>
                    <a:pt x="5" y="19"/>
                    <a:pt x="5" y="19"/>
                  </a:cubicBezTo>
                  <a:cubicBezTo>
                    <a:pt x="5" y="19"/>
                    <a:pt x="5" y="19"/>
                    <a:pt x="5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2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4" y="22"/>
                    <a:pt x="15" y="22"/>
                  </a:cubicBezTo>
                  <a:cubicBezTo>
                    <a:pt x="15" y="23"/>
                    <a:pt x="16" y="23"/>
                    <a:pt x="16" y="23"/>
                  </a:cubicBezTo>
                  <a:cubicBezTo>
                    <a:pt x="16" y="23"/>
                    <a:pt x="18" y="23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3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3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2" y="1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3" y="2"/>
                    <a:pt x="13" y="2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3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5"/>
                    <a:pt x="12" y="5"/>
                  </a:cubicBezTo>
                  <a:cubicBezTo>
                    <a:pt x="12" y="5"/>
                    <a:pt x="11" y="5"/>
                    <a:pt x="12" y="6"/>
                  </a:cubicBezTo>
                  <a:cubicBezTo>
                    <a:pt x="12" y="6"/>
                    <a:pt x="12" y="6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3" y="7"/>
                    <a:pt x="13" y="7"/>
                  </a:cubicBezTo>
                  <a:cubicBezTo>
                    <a:pt x="13" y="7"/>
                    <a:pt x="13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1" y="7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0" y="9"/>
                    <a:pt x="10" y="9"/>
                  </a:cubicBezTo>
                  <a:cubicBezTo>
                    <a:pt x="11" y="9"/>
                    <a:pt x="11" y="10"/>
                    <a:pt x="11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1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7"/>
                    <a:pt x="11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0" y="5"/>
                    <a:pt x="9" y="4"/>
                    <a:pt x="9" y="4"/>
                  </a:cubicBezTo>
                  <a:cubicBezTo>
                    <a:pt x="9" y="4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2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1" y="3"/>
                    <a:pt x="2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1" y="10"/>
                    <a:pt x="1" y="10"/>
                  </a:cubicBezTo>
                  <a:cubicBezTo>
                    <a:pt x="1" y="10"/>
                    <a:pt x="1" y="11"/>
                    <a:pt x="1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3" y="11"/>
                    <a:pt x="2" y="11"/>
                  </a:cubicBezTo>
                  <a:cubicBezTo>
                    <a:pt x="2" y="11"/>
                    <a:pt x="1" y="11"/>
                    <a:pt x="1" y="11"/>
                  </a:cubicBezTo>
                  <a:cubicBezTo>
                    <a:pt x="1" y="11"/>
                    <a:pt x="2" y="12"/>
                    <a:pt x="2" y="12"/>
                  </a:cubicBezTo>
                  <a:cubicBezTo>
                    <a:pt x="2" y="12"/>
                    <a:pt x="2" y="12"/>
                    <a:pt x="1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4"/>
                    <a:pt x="1" y="14"/>
                  </a:cubicBezTo>
                  <a:cubicBezTo>
                    <a:pt x="0" y="14"/>
                    <a:pt x="0" y="13"/>
                    <a:pt x="0" y="13"/>
                  </a:cubicBezTo>
                  <a:cubicBezTo>
                    <a:pt x="1" y="13"/>
                    <a:pt x="0" y="12"/>
                    <a:pt x="0" y="12"/>
                  </a:cubicBezTo>
                  <a:cubicBezTo>
                    <a:pt x="1" y="12"/>
                    <a:pt x="1" y="12"/>
                    <a:pt x="1" y="11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4"/>
                    <a:pt x="1" y="14"/>
                    <a:pt x="1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5"/>
                    <a:pt x="3" y="15"/>
                    <a:pt x="4" y="16"/>
                  </a:cubicBezTo>
                  <a:cubicBezTo>
                    <a:pt x="4" y="16"/>
                    <a:pt x="5" y="16"/>
                    <a:pt x="5" y="17"/>
                  </a:cubicBezTo>
                  <a:cubicBezTo>
                    <a:pt x="5" y="17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6" name="Freeform 456">
              <a:extLst>
                <a:ext uri="{FF2B5EF4-FFF2-40B4-BE49-F238E27FC236}">
                  <a16:creationId xmlns:a16="http://schemas.microsoft.com/office/drawing/2014/main" id="{F75F31B0-1A42-48A0-8E7D-546DE1E1F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04964" y="958851"/>
              <a:ext cx="188913" cy="73025"/>
            </a:xfrm>
            <a:custGeom>
              <a:avLst/>
              <a:gdLst>
                <a:gd name="T0" fmla="*/ 20 w 52"/>
                <a:gd name="T1" fmla="*/ 5 h 20"/>
                <a:gd name="T2" fmla="*/ 19 w 52"/>
                <a:gd name="T3" fmla="*/ 7 h 20"/>
                <a:gd name="T4" fmla="*/ 17 w 52"/>
                <a:gd name="T5" fmla="*/ 8 h 20"/>
                <a:gd name="T6" fmla="*/ 15 w 52"/>
                <a:gd name="T7" fmla="*/ 10 h 20"/>
                <a:gd name="T8" fmla="*/ 15 w 52"/>
                <a:gd name="T9" fmla="*/ 10 h 20"/>
                <a:gd name="T10" fmla="*/ 15 w 52"/>
                <a:gd name="T11" fmla="*/ 10 h 20"/>
                <a:gd name="T12" fmla="*/ 13 w 52"/>
                <a:gd name="T13" fmla="*/ 11 h 20"/>
                <a:gd name="T14" fmla="*/ 12 w 52"/>
                <a:gd name="T15" fmla="*/ 12 h 20"/>
                <a:gd name="T16" fmla="*/ 9 w 52"/>
                <a:gd name="T17" fmla="*/ 14 h 20"/>
                <a:gd name="T18" fmla="*/ 8 w 52"/>
                <a:gd name="T19" fmla="*/ 14 h 20"/>
                <a:gd name="T20" fmla="*/ 6 w 52"/>
                <a:gd name="T21" fmla="*/ 15 h 20"/>
                <a:gd name="T22" fmla="*/ 6 w 52"/>
                <a:gd name="T23" fmla="*/ 16 h 20"/>
                <a:gd name="T24" fmla="*/ 6 w 52"/>
                <a:gd name="T25" fmla="*/ 16 h 20"/>
                <a:gd name="T26" fmla="*/ 0 w 52"/>
                <a:gd name="T27" fmla="*/ 17 h 20"/>
                <a:gd name="T28" fmla="*/ 17 w 52"/>
                <a:gd name="T29" fmla="*/ 14 h 20"/>
                <a:gd name="T30" fmla="*/ 26 w 52"/>
                <a:gd name="T31" fmla="*/ 15 h 20"/>
                <a:gd name="T32" fmla="*/ 38 w 52"/>
                <a:gd name="T33" fmla="*/ 20 h 20"/>
                <a:gd name="T34" fmla="*/ 39 w 52"/>
                <a:gd name="T35" fmla="*/ 20 h 20"/>
                <a:gd name="T36" fmla="*/ 40 w 52"/>
                <a:gd name="T37" fmla="*/ 19 h 20"/>
                <a:gd name="T38" fmla="*/ 40 w 52"/>
                <a:gd name="T39" fmla="*/ 18 h 20"/>
                <a:gd name="T40" fmla="*/ 42 w 52"/>
                <a:gd name="T41" fmla="*/ 19 h 20"/>
                <a:gd name="T42" fmla="*/ 43 w 52"/>
                <a:gd name="T43" fmla="*/ 17 h 20"/>
                <a:gd name="T44" fmla="*/ 43 w 52"/>
                <a:gd name="T45" fmla="*/ 16 h 20"/>
                <a:gd name="T46" fmla="*/ 44 w 52"/>
                <a:gd name="T47" fmla="*/ 14 h 20"/>
                <a:gd name="T48" fmla="*/ 43 w 52"/>
                <a:gd name="T49" fmla="*/ 14 h 20"/>
                <a:gd name="T50" fmla="*/ 46 w 52"/>
                <a:gd name="T51" fmla="*/ 13 h 20"/>
                <a:gd name="T52" fmla="*/ 47 w 52"/>
                <a:gd name="T53" fmla="*/ 12 h 20"/>
                <a:gd name="T54" fmla="*/ 49 w 52"/>
                <a:gd name="T55" fmla="*/ 10 h 20"/>
                <a:gd name="T56" fmla="*/ 46 w 52"/>
                <a:gd name="T57" fmla="*/ 11 h 20"/>
                <a:gd name="T58" fmla="*/ 46 w 52"/>
                <a:gd name="T59" fmla="*/ 11 h 20"/>
                <a:gd name="T60" fmla="*/ 47 w 52"/>
                <a:gd name="T61" fmla="*/ 10 h 20"/>
                <a:gd name="T62" fmla="*/ 47 w 52"/>
                <a:gd name="T63" fmla="*/ 9 h 20"/>
                <a:gd name="T64" fmla="*/ 45 w 52"/>
                <a:gd name="T65" fmla="*/ 9 h 20"/>
                <a:gd name="T66" fmla="*/ 45 w 52"/>
                <a:gd name="T67" fmla="*/ 9 h 20"/>
                <a:gd name="T68" fmla="*/ 46 w 52"/>
                <a:gd name="T69" fmla="*/ 9 h 20"/>
                <a:gd name="T70" fmla="*/ 47 w 52"/>
                <a:gd name="T71" fmla="*/ 8 h 20"/>
                <a:gd name="T72" fmla="*/ 47 w 52"/>
                <a:gd name="T73" fmla="*/ 8 h 20"/>
                <a:gd name="T74" fmla="*/ 48 w 52"/>
                <a:gd name="T75" fmla="*/ 9 h 20"/>
                <a:gd name="T76" fmla="*/ 50 w 52"/>
                <a:gd name="T77" fmla="*/ 7 h 20"/>
                <a:gd name="T78" fmla="*/ 48 w 52"/>
                <a:gd name="T79" fmla="*/ 7 h 20"/>
                <a:gd name="T80" fmla="*/ 51 w 52"/>
                <a:gd name="T81" fmla="*/ 5 h 20"/>
                <a:gd name="T82" fmla="*/ 49 w 52"/>
                <a:gd name="T83" fmla="*/ 5 h 20"/>
                <a:gd name="T84" fmla="*/ 49 w 52"/>
                <a:gd name="T85" fmla="*/ 5 h 20"/>
                <a:gd name="T86" fmla="*/ 48 w 52"/>
                <a:gd name="T87" fmla="*/ 4 h 20"/>
                <a:gd name="T88" fmla="*/ 46 w 52"/>
                <a:gd name="T89" fmla="*/ 5 h 20"/>
                <a:gd name="T90" fmla="*/ 46 w 52"/>
                <a:gd name="T91" fmla="*/ 4 h 20"/>
                <a:gd name="T92" fmla="*/ 47 w 52"/>
                <a:gd name="T93" fmla="*/ 3 h 20"/>
                <a:gd name="T94" fmla="*/ 49 w 52"/>
                <a:gd name="T95" fmla="*/ 3 h 20"/>
                <a:gd name="T96" fmla="*/ 48 w 52"/>
                <a:gd name="T97" fmla="*/ 1 h 20"/>
                <a:gd name="T98" fmla="*/ 50 w 52"/>
                <a:gd name="T99" fmla="*/ 2 h 20"/>
                <a:gd name="T100" fmla="*/ 52 w 52"/>
                <a:gd name="T101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" h="20">
                  <a:moveTo>
                    <a:pt x="49" y="0"/>
                  </a:moveTo>
                  <a:cubicBezTo>
                    <a:pt x="20" y="5"/>
                    <a:pt x="20" y="5"/>
                    <a:pt x="20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3" y="11"/>
                    <a:pt x="13" y="11"/>
                  </a:cubicBezTo>
                  <a:cubicBezTo>
                    <a:pt x="13" y="11"/>
                    <a:pt x="13" y="12"/>
                    <a:pt x="13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3"/>
                    <a:pt x="10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7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0"/>
                    <a:pt x="39" y="20"/>
                    <a:pt x="39" y="19"/>
                  </a:cubicBezTo>
                  <a:cubicBezTo>
                    <a:pt x="39" y="19"/>
                    <a:pt x="39" y="19"/>
                    <a:pt x="40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2" y="17"/>
                    <a:pt x="42" y="17"/>
                    <a:pt x="43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2" y="16"/>
                    <a:pt x="43" y="15"/>
                    <a:pt x="43" y="15"/>
                  </a:cubicBezTo>
                  <a:cubicBezTo>
                    <a:pt x="43" y="15"/>
                    <a:pt x="43" y="14"/>
                    <a:pt x="44" y="14"/>
                  </a:cubicBezTo>
                  <a:cubicBezTo>
                    <a:pt x="44" y="14"/>
                    <a:pt x="43" y="15"/>
                    <a:pt x="43" y="15"/>
                  </a:cubicBezTo>
                  <a:cubicBezTo>
                    <a:pt x="43" y="15"/>
                    <a:pt x="43" y="15"/>
                    <a:pt x="43" y="14"/>
                  </a:cubicBezTo>
                  <a:cubicBezTo>
                    <a:pt x="43" y="14"/>
                    <a:pt x="43" y="13"/>
                    <a:pt x="44" y="13"/>
                  </a:cubicBezTo>
                  <a:cubicBezTo>
                    <a:pt x="45" y="13"/>
                    <a:pt x="45" y="13"/>
                    <a:pt x="46" y="1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2"/>
                    <a:pt x="47" y="12"/>
                    <a:pt x="47" y="12"/>
                  </a:cubicBezTo>
                  <a:cubicBezTo>
                    <a:pt x="48" y="12"/>
                    <a:pt x="48" y="12"/>
                    <a:pt x="49" y="11"/>
                  </a:cubicBezTo>
                  <a:cubicBezTo>
                    <a:pt x="49" y="11"/>
                    <a:pt x="49" y="10"/>
                    <a:pt x="49" y="10"/>
                  </a:cubicBezTo>
                  <a:cubicBezTo>
                    <a:pt x="49" y="10"/>
                    <a:pt x="48" y="10"/>
                    <a:pt x="48" y="10"/>
                  </a:cubicBezTo>
                  <a:cubicBezTo>
                    <a:pt x="47" y="11"/>
                    <a:pt x="47" y="11"/>
                    <a:pt x="46" y="11"/>
                  </a:cubicBezTo>
                  <a:cubicBezTo>
                    <a:pt x="46" y="11"/>
                    <a:pt x="45" y="11"/>
                    <a:pt x="45" y="10"/>
                  </a:cubicBezTo>
                  <a:cubicBezTo>
                    <a:pt x="45" y="10"/>
                    <a:pt x="45" y="10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7" y="11"/>
                    <a:pt x="47" y="11"/>
                    <a:pt x="47" y="10"/>
                  </a:cubicBezTo>
                  <a:cubicBezTo>
                    <a:pt x="48" y="10"/>
                    <a:pt x="48" y="10"/>
                    <a:pt x="48" y="9"/>
                  </a:cubicBezTo>
                  <a:cubicBezTo>
                    <a:pt x="48" y="9"/>
                    <a:pt x="48" y="9"/>
                    <a:pt x="47" y="9"/>
                  </a:cubicBezTo>
                  <a:cubicBezTo>
                    <a:pt x="47" y="9"/>
                    <a:pt x="47" y="10"/>
                    <a:pt x="47" y="10"/>
                  </a:cubicBezTo>
                  <a:cubicBezTo>
                    <a:pt x="46" y="10"/>
                    <a:pt x="46" y="9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9"/>
                    <a:pt x="45" y="8"/>
                    <a:pt x="45" y="8"/>
                  </a:cubicBezTo>
                  <a:cubicBezTo>
                    <a:pt x="46" y="8"/>
                    <a:pt x="46" y="9"/>
                    <a:pt x="46" y="9"/>
                  </a:cubicBezTo>
                  <a:cubicBezTo>
                    <a:pt x="46" y="9"/>
                    <a:pt x="47" y="9"/>
                    <a:pt x="47" y="9"/>
                  </a:cubicBezTo>
                  <a:cubicBezTo>
                    <a:pt x="47" y="9"/>
                    <a:pt x="47" y="9"/>
                    <a:pt x="47" y="8"/>
                  </a:cubicBezTo>
                  <a:cubicBezTo>
                    <a:pt x="46" y="8"/>
                    <a:pt x="46" y="8"/>
                    <a:pt x="46" y="7"/>
                  </a:cubicBezTo>
                  <a:cubicBezTo>
                    <a:pt x="47" y="7"/>
                    <a:pt x="47" y="8"/>
                    <a:pt x="47" y="8"/>
                  </a:cubicBezTo>
                  <a:cubicBezTo>
                    <a:pt x="47" y="8"/>
                    <a:pt x="48" y="9"/>
                    <a:pt x="48" y="9"/>
                  </a:cubicBezTo>
                  <a:cubicBezTo>
                    <a:pt x="49" y="9"/>
                    <a:pt x="48" y="9"/>
                    <a:pt x="48" y="9"/>
                  </a:cubicBezTo>
                  <a:cubicBezTo>
                    <a:pt x="48" y="8"/>
                    <a:pt x="48" y="8"/>
                    <a:pt x="49" y="8"/>
                  </a:cubicBezTo>
                  <a:cubicBezTo>
                    <a:pt x="49" y="8"/>
                    <a:pt x="50" y="8"/>
                    <a:pt x="50" y="7"/>
                  </a:cubicBezTo>
                  <a:cubicBezTo>
                    <a:pt x="50" y="7"/>
                    <a:pt x="50" y="7"/>
                    <a:pt x="49" y="7"/>
                  </a:cubicBezTo>
                  <a:cubicBezTo>
                    <a:pt x="49" y="7"/>
                    <a:pt x="48" y="7"/>
                    <a:pt x="48" y="7"/>
                  </a:cubicBezTo>
                  <a:cubicBezTo>
                    <a:pt x="48" y="7"/>
                    <a:pt x="48" y="6"/>
                    <a:pt x="49" y="6"/>
                  </a:cubicBezTo>
                  <a:cubicBezTo>
                    <a:pt x="50" y="7"/>
                    <a:pt x="51" y="6"/>
                    <a:pt x="51" y="5"/>
                  </a:cubicBezTo>
                  <a:cubicBezTo>
                    <a:pt x="51" y="5"/>
                    <a:pt x="50" y="3"/>
                    <a:pt x="50" y="4"/>
                  </a:cubicBezTo>
                  <a:cubicBezTo>
                    <a:pt x="49" y="4"/>
                    <a:pt x="49" y="5"/>
                    <a:pt x="49" y="5"/>
                  </a:cubicBezTo>
                  <a:cubicBezTo>
                    <a:pt x="50" y="5"/>
                    <a:pt x="50" y="6"/>
                    <a:pt x="49" y="6"/>
                  </a:cubicBezTo>
                  <a:cubicBezTo>
                    <a:pt x="49" y="6"/>
                    <a:pt x="49" y="5"/>
                    <a:pt x="49" y="5"/>
                  </a:cubicBezTo>
                  <a:cubicBezTo>
                    <a:pt x="49" y="5"/>
                    <a:pt x="49" y="4"/>
                    <a:pt x="49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5"/>
                    <a:pt x="47" y="4"/>
                    <a:pt x="47" y="4"/>
                  </a:cubicBezTo>
                  <a:cubicBezTo>
                    <a:pt x="47" y="4"/>
                    <a:pt x="46" y="5"/>
                    <a:pt x="46" y="5"/>
                  </a:cubicBezTo>
                  <a:cubicBezTo>
                    <a:pt x="46" y="5"/>
                    <a:pt x="45" y="6"/>
                    <a:pt x="45" y="5"/>
                  </a:cubicBezTo>
                  <a:cubicBezTo>
                    <a:pt x="45" y="4"/>
                    <a:pt x="46" y="4"/>
                    <a:pt x="46" y="4"/>
                  </a:cubicBezTo>
                  <a:cubicBezTo>
                    <a:pt x="46" y="4"/>
                    <a:pt x="47" y="4"/>
                    <a:pt x="47" y="4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3"/>
                    <a:pt x="47" y="2"/>
                    <a:pt x="48" y="3"/>
                  </a:cubicBezTo>
                  <a:cubicBezTo>
                    <a:pt x="48" y="3"/>
                    <a:pt x="49" y="3"/>
                    <a:pt x="49" y="3"/>
                  </a:cubicBezTo>
                  <a:cubicBezTo>
                    <a:pt x="49" y="3"/>
                    <a:pt x="49" y="2"/>
                    <a:pt x="48" y="2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1"/>
                    <a:pt x="49" y="1"/>
                  </a:cubicBezTo>
                  <a:cubicBezTo>
                    <a:pt x="49" y="1"/>
                    <a:pt x="50" y="2"/>
                    <a:pt x="50" y="2"/>
                  </a:cubicBezTo>
                  <a:cubicBezTo>
                    <a:pt x="50" y="3"/>
                    <a:pt x="51" y="3"/>
                    <a:pt x="51" y="4"/>
                  </a:cubicBezTo>
                  <a:cubicBezTo>
                    <a:pt x="51" y="4"/>
                    <a:pt x="51" y="5"/>
                    <a:pt x="52" y="5"/>
                  </a:cubicBezTo>
                  <a:lnTo>
                    <a:pt x="49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7" name="Freeform 457">
              <a:extLst>
                <a:ext uri="{FF2B5EF4-FFF2-40B4-BE49-F238E27FC236}">
                  <a16:creationId xmlns:a16="http://schemas.microsoft.com/office/drawing/2014/main" id="{3E7D30B1-EF4E-4930-883D-31C8A4969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92277" y="976313"/>
              <a:ext cx="160338" cy="47625"/>
            </a:xfrm>
            <a:custGeom>
              <a:avLst/>
              <a:gdLst>
                <a:gd name="T0" fmla="*/ 30 w 44"/>
                <a:gd name="T1" fmla="*/ 11 h 13"/>
                <a:gd name="T2" fmla="*/ 30 w 44"/>
                <a:gd name="T3" fmla="*/ 11 h 13"/>
                <a:gd name="T4" fmla="*/ 30 w 44"/>
                <a:gd name="T5" fmla="*/ 10 h 13"/>
                <a:gd name="T6" fmla="*/ 31 w 44"/>
                <a:gd name="T7" fmla="*/ 10 h 13"/>
                <a:gd name="T8" fmla="*/ 32 w 44"/>
                <a:gd name="T9" fmla="*/ 9 h 13"/>
                <a:gd name="T10" fmla="*/ 32 w 44"/>
                <a:gd name="T11" fmla="*/ 9 h 13"/>
                <a:gd name="T12" fmla="*/ 33 w 44"/>
                <a:gd name="T13" fmla="*/ 9 h 13"/>
                <a:gd name="T14" fmla="*/ 33 w 44"/>
                <a:gd name="T15" fmla="*/ 9 h 13"/>
                <a:gd name="T16" fmla="*/ 37 w 44"/>
                <a:gd name="T17" fmla="*/ 7 h 13"/>
                <a:gd name="T18" fmla="*/ 37 w 44"/>
                <a:gd name="T19" fmla="*/ 6 h 13"/>
                <a:gd name="T20" fmla="*/ 37 w 44"/>
                <a:gd name="T21" fmla="*/ 6 h 13"/>
                <a:gd name="T22" fmla="*/ 38 w 44"/>
                <a:gd name="T23" fmla="*/ 5 h 13"/>
                <a:gd name="T24" fmla="*/ 39 w 44"/>
                <a:gd name="T25" fmla="*/ 5 h 13"/>
                <a:gd name="T26" fmla="*/ 39 w 44"/>
                <a:gd name="T27" fmla="*/ 5 h 13"/>
                <a:gd name="T28" fmla="*/ 39 w 44"/>
                <a:gd name="T29" fmla="*/ 4 h 13"/>
                <a:gd name="T30" fmla="*/ 41 w 44"/>
                <a:gd name="T31" fmla="*/ 3 h 13"/>
                <a:gd name="T32" fmla="*/ 41 w 44"/>
                <a:gd name="T33" fmla="*/ 3 h 13"/>
                <a:gd name="T34" fmla="*/ 42 w 44"/>
                <a:gd name="T35" fmla="*/ 2 h 13"/>
                <a:gd name="T36" fmla="*/ 42 w 44"/>
                <a:gd name="T37" fmla="*/ 2 h 13"/>
                <a:gd name="T38" fmla="*/ 42 w 44"/>
                <a:gd name="T39" fmla="*/ 2 h 13"/>
                <a:gd name="T40" fmla="*/ 43 w 44"/>
                <a:gd name="T41" fmla="*/ 2 h 13"/>
                <a:gd name="T42" fmla="*/ 43 w 44"/>
                <a:gd name="T43" fmla="*/ 1 h 13"/>
                <a:gd name="T44" fmla="*/ 44 w 44"/>
                <a:gd name="T45" fmla="*/ 0 h 13"/>
                <a:gd name="T46" fmla="*/ 44 w 44"/>
                <a:gd name="T47" fmla="*/ 0 h 13"/>
                <a:gd name="T48" fmla="*/ 33 w 44"/>
                <a:gd name="T49" fmla="*/ 1 h 13"/>
                <a:gd name="T50" fmla="*/ 31 w 44"/>
                <a:gd name="T51" fmla="*/ 1 h 13"/>
                <a:gd name="T52" fmla="*/ 10 w 44"/>
                <a:gd name="T53" fmla="*/ 3 h 13"/>
                <a:gd name="T54" fmla="*/ 10 w 44"/>
                <a:gd name="T55" fmla="*/ 3 h 13"/>
                <a:gd name="T56" fmla="*/ 10 w 44"/>
                <a:gd name="T57" fmla="*/ 3 h 13"/>
                <a:gd name="T58" fmla="*/ 3 w 44"/>
                <a:gd name="T59" fmla="*/ 4 h 13"/>
                <a:gd name="T60" fmla="*/ 3 w 44"/>
                <a:gd name="T61" fmla="*/ 5 h 13"/>
                <a:gd name="T62" fmla="*/ 3 w 44"/>
                <a:gd name="T63" fmla="*/ 5 h 13"/>
                <a:gd name="T64" fmla="*/ 3 w 44"/>
                <a:gd name="T65" fmla="*/ 6 h 13"/>
                <a:gd name="T66" fmla="*/ 3 w 44"/>
                <a:gd name="T67" fmla="*/ 6 h 13"/>
                <a:gd name="T68" fmla="*/ 2 w 44"/>
                <a:gd name="T69" fmla="*/ 6 h 13"/>
                <a:gd name="T70" fmla="*/ 2 w 44"/>
                <a:gd name="T71" fmla="*/ 7 h 13"/>
                <a:gd name="T72" fmla="*/ 2 w 44"/>
                <a:gd name="T73" fmla="*/ 7 h 13"/>
                <a:gd name="T74" fmla="*/ 3 w 44"/>
                <a:gd name="T75" fmla="*/ 8 h 13"/>
                <a:gd name="T76" fmla="*/ 3 w 44"/>
                <a:gd name="T77" fmla="*/ 8 h 13"/>
                <a:gd name="T78" fmla="*/ 2 w 44"/>
                <a:gd name="T79" fmla="*/ 8 h 13"/>
                <a:gd name="T80" fmla="*/ 2 w 44"/>
                <a:gd name="T81" fmla="*/ 9 h 13"/>
                <a:gd name="T82" fmla="*/ 2 w 44"/>
                <a:gd name="T83" fmla="*/ 9 h 13"/>
                <a:gd name="T84" fmla="*/ 1 w 44"/>
                <a:gd name="T85" fmla="*/ 10 h 13"/>
                <a:gd name="T86" fmla="*/ 1 w 44"/>
                <a:gd name="T87" fmla="*/ 12 h 13"/>
                <a:gd name="T88" fmla="*/ 0 w 44"/>
                <a:gd name="T89" fmla="*/ 13 h 13"/>
                <a:gd name="T90" fmla="*/ 10 w 44"/>
                <a:gd name="T91" fmla="*/ 13 h 13"/>
                <a:gd name="T92" fmla="*/ 24 w 44"/>
                <a:gd name="T93" fmla="*/ 12 h 13"/>
                <a:gd name="T94" fmla="*/ 29 w 44"/>
                <a:gd name="T95" fmla="*/ 12 h 13"/>
                <a:gd name="T96" fmla="*/ 30 w 44"/>
                <a:gd name="T97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" h="13">
                  <a:moveTo>
                    <a:pt x="30" y="11"/>
                  </a:move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0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2" y="10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6" y="8"/>
                    <a:pt x="37" y="7"/>
                  </a:cubicBezTo>
                  <a:cubicBezTo>
                    <a:pt x="37" y="7"/>
                    <a:pt x="37" y="6"/>
                    <a:pt x="37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8" y="6"/>
                    <a:pt x="38" y="5"/>
                  </a:cubicBezTo>
                  <a:cubicBezTo>
                    <a:pt x="38" y="5"/>
                    <a:pt x="38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4"/>
                  </a:cubicBezTo>
                  <a:cubicBezTo>
                    <a:pt x="40" y="4"/>
                    <a:pt x="41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3" y="2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10"/>
                    <a:pt x="1" y="10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2"/>
                    <a:pt x="1" y="13"/>
                    <a:pt x="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1"/>
                    <a:pt x="30" y="11"/>
                    <a:pt x="30" y="1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8" name="Freeform 458">
              <a:extLst>
                <a:ext uri="{FF2B5EF4-FFF2-40B4-BE49-F238E27FC236}">
                  <a16:creationId xmlns:a16="http://schemas.microsoft.com/office/drawing/2014/main" id="{F080E119-91EA-4609-8CBD-EAE90532F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20827" y="749301"/>
              <a:ext cx="141288" cy="111125"/>
            </a:xfrm>
            <a:custGeom>
              <a:avLst/>
              <a:gdLst>
                <a:gd name="T0" fmla="*/ 28 w 39"/>
                <a:gd name="T1" fmla="*/ 12 h 31"/>
                <a:gd name="T2" fmla="*/ 28 w 39"/>
                <a:gd name="T3" fmla="*/ 11 h 31"/>
                <a:gd name="T4" fmla="*/ 27 w 39"/>
                <a:gd name="T5" fmla="*/ 12 h 31"/>
                <a:gd name="T6" fmla="*/ 27 w 39"/>
                <a:gd name="T7" fmla="*/ 10 h 31"/>
                <a:gd name="T8" fmla="*/ 26 w 39"/>
                <a:gd name="T9" fmla="*/ 8 h 31"/>
                <a:gd name="T10" fmla="*/ 25 w 39"/>
                <a:gd name="T11" fmla="*/ 5 h 31"/>
                <a:gd name="T12" fmla="*/ 25 w 39"/>
                <a:gd name="T13" fmla="*/ 4 h 31"/>
                <a:gd name="T14" fmla="*/ 25 w 39"/>
                <a:gd name="T15" fmla="*/ 4 h 31"/>
                <a:gd name="T16" fmla="*/ 33 w 39"/>
                <a:gd name="T17" fmla="*/ 0 h 31"/>
                <a:gd name="T18" fmla="*/ 19 w 39"/>
                <a:gd name="T19" fmla="*/ 4 h 31"/>
                <a:gd name="T20" fmla="*/ 17 w 39"/>
                <a:gd name="T21" fmla="*/ 5 h 31"/>
                <a:gd name="T22" fmla="*/ 15 w 39"/>
                <a:gd name="T23" fmla="*/ 7 h 31"/>
                <a:gd name="T24" fmla="*/ 15 w 39"/>
                <a:gd name="T25" fmla="*/ 9 h 31"/>
                <a:gd name="T26" fmla="*/ 14 w 39"/>
                <a:gd name="T27" fmla="*/ 12 h 31"/>
                <a:gd name="T28" fmla="*/ 14 w 39"/>
                <a:gd name="T29" fmla="*/ 12 h 31"/>
                <a:gd name="T30" fmla="*/ 14 w 39"/>
                <a:gd name="T31" fmla="*/ 13 h 31"/>
                <a:gd name="T32" fmla="*/ 14 w 39"/>
                <a:gd name="T33" fmla="*/ 15 h 31"/>
                <a:gd name="T34" fmla="*/ 13 w 39"/>
                <a:gd name="T35" fmla="*/ 16 h 31"/>
                <a:gd name="T36" fmla="*/ 12 w 39"/>
                <a:gd name="T37" fmla="*/ 17 h 31"/>
                <a:gd name="T38" fmla="*/ 9 w 39"/>
                <a:gd name="T39" fmla="*/ 18 h 31"/>
                <a:gd name="T40" fmla="*/ 7 w 39"/>
                <a:gd name="T41" fmla="*/ 17 h 31"/>
                <a:gd name="T42" fmla="*/ 3 w 39"/>
                <a:gd name="T43" fmla="*/ 18 h 31"/>
                <a:gd name="T44" fmla="*/ 2 w 39"/>
                <a:gd name="T45" fmla="*/ 20 h 31"/>
                <a:gd name="T46" fmla="*/ 3 w 39"/>
                <a:gd name="T47" fmla="*/ 21 h 31"/>
                <a:gd name="T48" fmla="*/ 4 w 39"/>
                <a:gd name="T49" fmla="*/ 22 h 31"/>
                <a:gd name="T50" fmla="*/ 3 w 39"/>
                <a:gd name="T51" fmla="*/ 23 h 31"/>
                <a:gd name="T52" fmla="*/ 0 w 39"/>
                <a:gd name="T53" fmla="*/ 25 h 31"/>
                <a:gd name="T54" fmla="*/ 0 w 39"/>
                <a:gd name="T55" fmla="*/ 28 h 31"/>
                <a:gd name="T56" fmla="*/ 21 w 39"/>
                <a:gd name="T57" fmla="*/ 24 h 31"/>
                <a:gd name="T58" fmla="*/ 24 w 39"/>
                <a:gd name="T59" fmla="*/ 27 h 31"/>
                <a:gd name="T60" fmla="*/ 29 w 39"/>
                <a:gd name="T61" fmla="*/ 29 h 31"/>
                <a:gd name="T62" fmla="*/ 29 w 39"/>
                <a:gd name="T63" fmla="*/ 29 h 31"/>
                <a:gd name="T64" fmla="*/ 29 w 39"/>
                <a:gd name="T65" fmla="*/ 31 h 31"/>
                <a:gd name="T66" fmla="*/ 30 w 39"/>
                <a:gd name="T67" fmla="*/ 30 h 31"/>
                <a:gd name="T68" fmla="*/ 30 w 39"/>
                <a:gd name="T69" fmla="*/ 30 h 31"/>
                <a:gd name="T70" fmla="*/ 33 w 39"/>
                <a:gd name="T71" fmla="*/ 29 h 31"/>
                <a:gd name="T72" fmla="*/ 35 w 39"/>
                <a:gd name="T73" fmla="*/ 28 h 31"/>
                <a:gd name="T74" fmla="*/ 33 w 39"/>
                <a:gd name="T75" fmla="*/ 30 h 31"/>
                <a:gd name="T76" fmla="*/ 37 w 39"/>
                <a:gd name="T77" fmla="*/ 27 h 31"/>
                <a:gd name="T78" fmla="*/ 37 w 39"/>
                <a:gd name="T79" fmla="*/ 26 h 31"/>
                <a:gd name="T80" fmla="*/ 37 w 39"/>
                <a:gd name="T81" fmla="*/ 26 h 31"/>
                <a:gd name="T82" fmla="*/ 36 w 39"/>
                <a:gd name="T83" fmla="*/ 27 h 31"/>
                <a:gd name="T84" fmla="*/ 35 w 39"/>
                <a:gd name="T85" fmla="*/ 27 h 31"/>
                <a:gd name="T86" fmla="*/ 36 w 39"/>
                <a:gd name="T87" fmla="*/ 26 h 31"/>
                <a:gd name="T88" fmla="*/ 36 w 39"/>
                <a:gd name="T89" fmla="*/ 26 h 31"/>
                <a:gd name="T90" fmla="*/ 36 w 39"/>
                <a:gd name="T91" fmla="*/ 25 h 31"/>
                <a:gd name="T92" fmla="*/ 34 w 39"/>
                <a:gd name="T93" fmla="*/ 27 h 31"/>
                <a:gd name="T94" fmla="*/ 32 w 39"/>
                <a:gd name="T95" fmla="*/ 27 h 31"/>
                <a:gd name="T96" fmla="*/ 31 w 39"/>
                <a:gd name="T97" fmla="*/ 28 h 31"/>
                <a:gd name="T98" fmla="*/ 30 w 39"/>
                <a:gd name="T99" fmla="*/ 29 h 31"/>
                <a:gd name="T100" fmla="*/ 30 w 39"/>
                <a:gd name="T101" fmla="*/ 29 h 31"/>
                <a:gd name="T102" fmla="*/ 29 w 39"/>
                <a:gd name="T103" fmla="*/ 29 h 31"/>
                <a:gd name="T104" fmla="*/ 30 w 39"/>
                <a:gd name="T105" fmla="*/ 28 h 31"/>
                <a:gd name="T106" fmla="*/ 30 w 39"/>
                <a:gd name="T107" fmla="*/ 26 h 31"/>
                <a:gd name="T108" fmla="*/ 30 w 39"/>
                <a:gd name="T109" fmla="*/ 25 h 31"/>
                <a:gd name="T110" fmla="*/ 29 w 39"/>
                <a:gd name="T111" fmla="*/ 21 h 31"/>
                <a:gd name="T112" fmla="*/ 29 w 39"/>
                <a:gd name="T113" fmla="*/ 16 h 31"/>
                <a:gd name="T114" fmla="*/ 29 w 39"/>
                <a:gd name="T115" fmla="*/ 16 h 31"/>
                <a:gd name="T116" fmla="*/ 28 w 39"/>
                <a:gd name="T117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" h="31">
                  <a:moveTo>
                    <a:pt x="28" y="13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7" y="11"/>
                    <a:pt x="27" y="12"/>
                    <a:pt x="27" y="12"/>
                  </a:cubicBezTo>
                  <a:cubicBezTo>
                    <a:pt x="27" y="12"/>
                    <a:pt x="27" y="11"/>
                    <a:pt x="27" y="11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9"/>
                    <a:pt x="26" y="9"/>
                  </a:cubicBezTo>
                  <a:cubicBezTo>
                    <a:pt x="26" y="9"/>
                    <a:pt x="26" y="8"/>
                    <a:pt x="26" y="8"/>
                  </a:cubicBezTo>
                  <a:cubicBezTo>
                    <a:pt x="26" y="7"/>
                    <a:pt x="26" y="6"/>
                    <a:pt x="26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8" y="4"/>
                  </a:cubicBezTo>
                  <a:cubicBezTo>
                    <a:pt x="18" y="4"/>
                    <a:pt x="17" y="5"/>
                    <a:pt x="17" y="5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6" y="7"/>
                    <a:pt x="16" y="7"/>
                    <a:pt x="15" y="7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10"/>
                    <a:pt x="13" y="11"/>
                    <a:pt x="13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5" y="14"/>
                    <a:pt x="15" y="14"/>
                  </a:cubicBezTo>
                  <a:cubicBezTo>
                    <a:pt x="15" y="14"/>
                    <a:pt x="15" y="15"/>
                    <a:pt x="14" y="15"/>
                  </a:cubicBezTo>
                  <a:cubicBezTo>
                    <a:pt x="14" y="15"/>
                    <a:pt x="13" y="15"/>
                    <a:pt x="13" y="15"/>
                  </a:cubicBezTo>
                  <a:cubicBezTo>
                    <a:pt x="13" y="15"/>
                    <a:pt x="13" y="16"/>
                    <a:pt x="13" y="16"/>
                  </a:cubicBezTo>
                  <a:cubicBezTo>
                    <a:pt x="13" y="16"/>
                    <a:pt x="13" y="16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1" y="17"/>
                    <a:pt x="10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8" y="18"/>
                  </a:cubicBezTo>
                  <a:cubicBezTo>
                    <a:pt x="8" y="17"/>
                    <a:pt x="7" y="17"/>
                    <a:pt x="7" y="17"/>
                  </a:cubicBezTo>
                  <a:cubicBezTo>
                    <a:pt x="7" y="17"/>
                    <a:pt x="6" y="18"/>
                    <a:pt x="5" y="18"/>
                  </a:cubicBezTo>
                  <a:cubicBezTo>
                    <a:pt x="5" y="18"/>
                    <a:pt x="4" y="18"/>
                    <a:pt x="3" y="18"/>
                  </a:cubicBezTo>
                  <a:cubicBezTo>
                    <a:pt x="3" y="19"/>
                    <a:pt x="2" y="19"/>
                    <a:pt x="2" y="19"/>
                  </a:cubicBezTo>
                  <a:cubicBezTo>
                    <a:pt x="2" y="19"/>
                    <a:pt x="2" y="20"/>
                    <a:pt x="2" y="20"/>
                  </a:cubicBezTo>
                  <a:cubicBezTo>
                    <a:pt x="2" y="20"/>
                    <a:pt x="3" y="20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2" y="24"/>
                    <a:pt x="2" y="24"/>
                  </a:cubicBezTo>
                  <a:cubicBezTo>
                    <a:pt x="2" y="24"/>
                    <a:pt x="1" y="25"/>
                    <a:pt x="0" y="2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1" y="23"/>
                    <a:pt x="21" y="24"/>
                  </a:cubicBezTo>
                  <a:cubicBezTo>
                    <a:pt x="22" y="25"/>
                    <a:pt x="23" y="26"/>
                    <a:pt x="23" y="2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5" y="27"/>
                    <a:pt x="29" y="28"/>
                    <a:pt x="29" y="28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30"/>
                    <a:pt x="29" y="30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0"/>
                    <a:pt x="30" y="30"/>
                    <a:pt x="30" y="30"/>
                  </a:cubicBezTo>
                  <a:cubicBezTo>
                    <a:pt x="30" y="30"/>
                    <a:pt x="30" y="31"/>
                    <a:pt x="30" y="31"/>
                  </a:cubicBezTo>
                  <a:cubicBezTo>
                    <a:pt x="30" y="31"/>
                    <a:pt x="30" y="31"/>
                    <a:pt x="30" y="30"/>
                  </a:cubicBezTo>
                  <a:cubicBezTo>
                    <a:pt x="30" y="30"/>
                    <a:pt x="31" y="30"/>
                    <a:pt x="31" y="30"/>
                  </a:cubicBezTo>
                  <a:cubicBezTo>
                    <a:pt x="32" y="30"/>
                    <a:pt x="33" y="29"/>
                    <a:pt x="33" y="29"/>
                  </a:cubicBezTo>
                  <a:cubicBezTo>
                    <a:pt x="33" y="29"/>
                    <a:pt x="34" y="29"/>
                    <a:pt x="34" y="28"/>
                  </a:cubicBezTo>
                  <a:cubicBezTo>
                    <a:pt x="34" y="28"/>
                    <a:pt x="35" y="28"/>
                    <a:pt x="35" y="28"/>
                  </a:cubicBezTo>
                  <a:cubicBezTo>
                    <a:pt x="35" y="28"/>
                    <a:pt x="35" y="28"/>
                    <a:pt x="34" y="29"/>
                  </a:cubicBezTo>
                  <a:cubicBezTo>
                    <a:pt x="33" y="29"/>
                    <a:pt x="32" y="29"/>
                    <a:pt x="33" y="30"/>
                  </a:cubicBezTo>
                  <a:cubicBezTo>
                    <a:pt x="33" y="30"/>
                    <a:pt x="34" y="30"/>
                    <a:pt x="35" y="28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8" y="26"/>
                    <a:pt x="39" y="26"/>
                    <a:pt x="38" y="25"/>
                  </a:cubicBezTo>
                  <a:cubicBezTo>
                    <a:pt x="38" y="25"/>
                    <a:pt x="38" y="26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6" y="28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6" y="27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5"/>
                    <a:pt x="37" y="26"/>
                    <a:pt x="37" y="25"/>
                  </a:cubicBezTo>
                  <a:cubicBezTo>
                    <a:pt x="37" y="25"/>
                    <a:pt x="36" y="25"/>
                    <a:pt x="36" y="25"/>
                  </a:cubicBezTo>
                  <a:cubicBezTo>
                    <a:pt x="36" y="25"/>
                    <a:pt x="35" y="26"/>
                    <a:pt x="35" y="26"/>
                  </a:cubicBezTo>
                  <a:cubicBezTo>
                    <a:pt x="35" y="26"/>
                    <a:pt x="35" y="27"/>
                    <a:pt x="34" y="27"/>
                  </a:cubicBezTo>
                  <a:cubicBezTo>
                    <a:pt x="34" y="27"/>
                    <a:pt x="33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2" y="28"/>
                    <a:pt x="32" y="28"/>
                  </a:cubicBezTo>
                  <a:cubicBezTo>
                    <a:pt x="32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0" y="28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30" y="28"/>
                    <a:pt x="30" y="28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4"/>
                    <a:pt x="29" y="24"/>
                    <a:pt x="29" y="24"/>
                  </a:cubicBezTo>
                  <a:cubicBezTo>
                    <a:pt x="29" y="23"/>
                    <a:pt x="29" y="22"/>
                    <a:pt x="29" y="21"/>
                  </a:cubicBezTo>
                  <a:cubicBezTo>
                    <a:pt x="29" y="21"/>
                    <a:pt x="29" y="17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8" y="15"/>
                    <a:pt x="28" y="14"/>
                  </a:cubicBezTo>
                  <a:cubicBezTo>
                    <a:pt x="28" y="14"/>
                    <a:pt x="28" y="13"/>
                    <a:pt x="28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9" name="Freeform 459">
              <a:extLst>
                <a:ext uri="{FF2B5EF4-FFF2-40B4-BE49-F238E27FC236}">
                  <a16:creationId xmlns:a16="http://schemas.microsoft.com/office/drawing/2014/main" id="{C66FDB7C-7F9B-4EED-A54A-5E3AE026D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04939" y="741363"/>
              <a:ext cx="33338" cy="61913"/>
            </a:xfrm>
            <a:custGeom>
              <a:avLst/>
              <a:gdLst>
                <a:gd name="T0" fmla="*/ 7 w 9"/>
                <a:gd name="T1" fmla="*/ 13 h 17"/>
                <a:gd name="T2" fmla="*/ 3 w 9"/>
                <a:gd name="T3" fmla="*/ 0 h 17"/>
                <a:gd name="T4" fmla="*/ 2 w 9"/>
                <a:gd name="T5" fmla="*/ 1 h 17"/>
                <a:gd name="T6" fmla="*/ 2 w 9"/>
                <a:gd name="T7" fmla="*/ 0 h 17"/>
                <a:gd name="T8" fmla="*/ 1 w 9"/>
                <a:gd name="T9" fmla="*/ 1 h 17"/>
                <a:gd name="T10" fmla="*/ 1 w 9"/>
                <a:gd name="T11" fmla="*/ 1 h 17"/>
                <a:gd name="T12" fmla="*/ 1 w 9"/>
                <a:gd name="T13" fmla="*/ 2 h 17"/>
                <a:gd name="T14" fmla="*/ 1 w 9"/>
                <a:gd name="T15" fmla="*/ 2 h 17"/>
                <a:gd name="T16" fmla="*/ 1 w 9"/>
                <a:gd name="T17" fmla="*/ 3 h 17"/>
                <a:gd name="T18" fmla="*/ 2 w 9"/>
                <a:gd name="T19" fmla="*/ 4 h 17"/>
                <a:gd name="T20" fmla="*/ 2 w 9"/>
                <a:gd name="T21" fmla="*/ 4 h 17"/>
                <a:gd name="T22" fmla="*/ 2 w 9"/>
                <a:gd name="T23" fmla="*/ 5 h 17"/>
                <a:gd name="T24" fmla="*/ 2 w 9"/>
                <a:gd name="T25" fmla="*/ 5 h 17"/>
                <a:gd name="T26" fmla="*/ 1 w 9"/>
                <a:gd name="T27" fmla="*/ 7 h 17"/>
                <a:gd name="T28" fmla="*/ 1 w 9"/>
                <a:gd name="T29" fmla="*/ 7 h 17"/>
                <a:gd name="T30" fmla="*/ 1 w 9"/>
                <a:gd name="T31" fmla="*/ 7 h 17"/>
                <a:gd name="T32" fmla="*/ 1 w 9"/>
                <a:gd name="T33" fmla="*/ 7 h 17"/>
                <a:gd name="T34" fmla="*/ 1 w 9"/>
                <a:gd name="T35" fmla="*/ 8 h 17"/>
                <a:gd name="T36" fmla="*/ 1 w 9"/>
                <a:gd name="T37" fmla="*/ 9 h 17"/>
                <a:gd name="T38" fmla="*/ 1 w 9"/>
                <a:gd name="T39" fmla="*/ 10 h 17"/>
                <a:gd name="T40" fmla="*/ 1 w 9"/>
                <a:gd name="T41" fmla="*/ 11 h 17"/>
                <a:gd name="T42" fmla="*/ 1 w 9"/>
                <a:gd name="T43" fmla="*/ 11 h 17"/>
                <a:gd name="T44" fmla="*/ 1 w 9"/>
                <a:gd name="T45" fmla="*/ 11 h 17"/>
                <a:gd name="T46" fmla="*/ 0 w 9"/>
                <a:gd name="T47" fmla="*/ 11 h 17"/>
                <a:gd name="T48" fmla="*/ 0 w 9"/>
                <a:gd name="T49" fmla="*/ 12 h 17"/>
                <a:gd name="T50" fmla="*/ 0 w 9"/>
                <a:gd name="T51" fmla="*/ 12 h 17"/>
                <a:gd name="T52" fmla="*/ 0 w 9"/>
                <a:gd name="T53" fmla="*/ 12 h 17"/>
                <a:gd name="T54" fmla="*/ 0 w 9"/>
                <a:gd name="T55" fmla="*/ 13 h 17"/>
                <a:gd name="T56" fmla="*/ 0 w 9"/>
                <a:gd name="T57" fmla="*/ 13 h 17"/>
                <a:gd name="T58" fmla="*/ 0 w 9"/>
                <a:gd name="T59" fmla="*/ 13 h 17"/>
                <a:gd name="T60" fmla="*/ 0 w 9"/>
                <a:gd name="T61" fmla="*/ 13 h 17"/>
                <a:gd name="T62" fmla="*/ 0 w 9"/>
                <a:gd name="T63" fmla="*/ 14 h 17"/>
                <a:gd name="T64" fmla="*/ 1 w 9"/>
                <a:gd name="T65" fmla="*/ 14 h 17"/>
                <a:gd name="T66" fmla="*/ 1 w 9"/>
                <a:gd name="T67" fmla="*/ 15 h 17"/>
                <a:gd name="T68" fmla="*/ 1 w 9"/>
                <a:gd name="T69" fmla="*/ 15 h 17"/>
                <a:gd name="T70" fmla="*/ 1 w 9"/>
                <a:gd name="T71" fmla="*/ 15 h 17"/>
                <a:gd name="T72" fmla="*/ 1 w 9"/>
                <a:gd name="T73" fmla="*/ 15 h 17"/>
                <a:gd name="T74" fmla="*/ 1 w 9"/>
                <a:gd name="T75" fmla="*/ 16 h 17"/>
                <a:gd name="T76" fmla="*/ 1 w 9"/>
                <a:gd name="T77" fmla="*/ 16 h 17"/>
                <a:gd name="T78" fmla="*/ 1 w 9"/>
                <a:gd name="T79" fmla="*/ 16 h 17"/>
                <a:gd name="T80" fmla="*/ 1 w 9"/>
                <a:gd name="T81" fmla="*/ 17 h 17"/>
                <a:gd name="T82" fmla="*/ 1 w 9"/>
                <a:gd name="T83" fmla="*/ 17 h 17"/>
                <a:gd name="T84" fmla="*/ 1 w 9"/>
                <a:gd name="T85" fmla="*/ 16 h 17"/>
                <a:gd name="T86" fmla="*/ 1 w 9"/>
                <a:gd name="T87" fmla="*/ 16 h 17"/>
                <a:gd name="T88" fmla="*/ 1 w 9"/>
                <a:gd name="T89" fmla="*/ 16 h 17"/>
                <a:gd name="T90" fmla="*/ 1 w 9"/>
                <a:gd name="T91" fmla="*/ 17 h 17"/>
                <a:gd name="T92" fmla="*/ 6 w 9"/>
                <a:gd name="T93" fmla="*/ 16 h 17"/>
                <a:gd name="T94" fmla="*/ 7 w 9"/>
                <a:gd name="T95" fmla="*/ 15 h 17"/>
                <a:gd name="T96" fmla="*/ 7 w 9"/>
                <a:gd name="T97" fmla="*/ 15 h 17"/>
                <a:gd name="T98" fmla="*/ 7 w 9"/>
                <a:gd name="T99" fmla="*/ 15 h 17"/>
                <a:gd name="T100" fmla="*/ 7 w 9"/>
                <a:gd name="T101" fmla="*/ 15 h 17"/>
                <a:gd name="T102" fmla="*/ 7 w 9"/>
                <a:gd name="T103" fmla="*/ 15 h 17"/>
                <a:gd name="T104" fmla="*/ 7 w 9"/>
                <a:gd name="T105" fmla="*/ 15 h 17"/>
                <a:gd name="T106" fmla="*/ 8 w 9"/>
                <a:gd name="T107" fmla="*/ 15 h 17"/>
                <a:gd name="T108" fmla="*/ 8 w 9"/>
                <a:gd name="T109" fmla="*/ 15 h 17"/>
                <a:gd name="T110" fmla="*/ 8 w 9"/>
                <a:gd name="T111" fmla="*/ 15 h 17"/>
                <a:gd name="T112" fmla="*/ 7 w 9"/>
                <a:gd name="T113" fmla="*/ 15 h 17"/>
                <a:gd name="T114" fmla="*/ 8 w 9"/>
                <a:gd name="T115" fmla="*/ 15 h 17"/>
                <a:gd name="T116" fmla="*/ 8 w 9"/>
                <a:gd name="T117" fmla="*/ 15 h 17"/>
                <a:gd name="T118" fmla="*/ 9 w 9"/>
                <a:gd name="T119" fmla="*/ 14 h 17"/>
                <a:gd name="T120" fmla="*/ 7 w 9"/>
                <a:gd name="T12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" h="17">
                  <a:moveTo>
                    <a:pt x="7" y="13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4"/>
                    <a:pt x="1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9" y="14"/>
                    <a:pt x="9" y="14"/>
                  </a:cubicBezTo>
                  <a:cubicBezTo>
                    <a:pt x="8" y="15"/>
                    <a:pt x="7" y="13"/>
                    <a:pt x="7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0" name="Freeform 460">
              <a:extLst>
                <a:ext uri="{FF2B5EF4-FFF2-40B4-BE49-F238E27FC236}">
                  <a16:creationId xmlns:a16="http://schemas.microsoft.com/office/drawing/2014/main" id="{D1F6E3D7-483C-43B3-9614-A86F4A0E9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30339" y="749301"/>
              <a:ext cx="33338" cy="57150"/>
            </a:xfrm>
            <a:custGeom>
              <a:avLst/>
              <a:gdLst>
                <a:gd name="T0" fmla="*/ 8 w 9"/>
                <a:gd name="T1" fmla="*/ 14 h 16"/>
                <a:gd name="T2" fmla="*/ 8 w 9"/>
                <a:gd name="T3" fmla="*/ 14 h 16"/>
                <a:gd name="T4" fmla="*/ 8 w 9"/>
                <a:gd name="T5" fmla="*/ 13 h 16"/>
                <a:gd name="T6" fmla="*/ 7 w 9"/>
                <a:gd name="T7" fmla="*/ 12 h 16"/>
                <a:gd name="T8" fmla="*/ 7 w 9"/>
                <a:gd name="T9" fmla="*/ 11 h 16"/>
                <a:gd name="T10" fmla="*/ 7 w 9"/>
                <a:gd name="T11" fmla="*/ 11 h 16"/>
                <a:gd name="T12" fmla="*/ 7 w 9"/>
                <a:gd name="T13" fmla="*/ 10 h 16"/>
                <a:gd name="T14" fmla="*/ 7 w 9"/>
                <a:gd name="T15" fmla="*/ 10 h 16"/>
                <a:gd name="T16" fmla="*/ 7 w 9"/>
                <a:gd name="T17" fmla="*/ 9 h 16"/>
                <a:gd name="T18" fmla="*/ 8 w 9"/>
                <a:gd name="T19" fmla="*/ 9 h 16"/>
                <a:gd name="T20" fmla="*/ 8 w 9"/>
                <a:gd name="T21" fmla="*/ 6 h 16"/>
                <a:gd name="T22" fmla="*/ 8 w 9"/>
                <a:gd name="T23" fmla="*/ 6 h 16"/>
                <a:gd name="T24" fmla="*/ 8 w 9"/>
                <a:gd name="T25" fmla="*/ 5 h 16"/>
                <a:gd name="T26" fmla="*/ 8 w 9"/>
                <a:gd name="T27" fmla="*/ 5 h 16"/>
                <a:gd name="T28" fmla="*/ 8 w 9"/>
                <a:gd name="T29" fmla="*/ 5 h 16"/>
                <a:gd name="T30" fmla="*/ 9 w 9"/>
                <a:gd name="T31" fmla="*/ 4 h 16"/>
                <a:gd name="T32" fmla="*/ 9 w 9"/>
                <a:gd name="T33" fmla="*/ 3 h 16"/>
                <a:gd name="T34" fmla="*/ 9 w 9"/>
                <a:gd name="T35" fmla="*/ 2 h 16"/>
                <a:gd name="T36" fmla="*/ 9 w 9"/>
                <a:gd name="T37" fmla="*/ 2 h 16"/>
                <a:gd name="T38" fmla="*/ 8 w 9"/>
                <a:gd name="T39" fmla="*/ 1 h 16"/>
                <a:gd name="T40" fmla="*/ 0 w 9"/>
                <a:gd name="T41" fmla="*/ 3 h 16"/>
                <a:gd name="T42" fmla="*/ 0 w 9"/>
                <a:gd name="T43" fmla="*/ 3 h 16"/>
                <a:gd name="T44" fmla="*/ 0 w 9"/>
                <a:gd name="T45" fmla="*/ 4 h 16"/>
                <a:gd name="T46" fmla="*/ 0 w 9"/>
                <a:gd name="T47" fmla="*/ 4 h 16"/>
                <a:gd name="T48" fmla="*/ 1 w 9"/>
                <a:gd name="T49" fmla="*/ 6 h 16"/>
                <a:gd name="T50" fmla="*/ 1 w 9"/>
                <a:gd name="T51" fmla="*/ 8 h 16"/>
                <a:gd name="T52" fmla="*/ 2 w 9"/>
                <a:gd name="T53" fmla="*/ 9 h 16"/>
                <a:gd name="T54" fmla="*/ 2 w 9"/>
                <a:gd name="T55" fmla="*/ 10 h 16"/>
                <a:gd name="T56" fmla="*/ 2 w 9"/>
                <a:gd name="T57" fmla="*/ 11 h 16"/>
                <a:gd name="T58" fmla="*/ 2 w 9"/>
                <a:gd name="T59" fmla="*/ 11 h 16"/>
                <a:gd name="T60" fmla="*/ 2 w 9"/>
                <a:gd name="T61" fmla="*/ 11 h 16"/>
                <a:gd name="T62" fmla="*/ 3 w 9"/>
                <a:gd name="T63" fmla="*/ 11 h 16"/>
                <a:gd name="T64" fmla="*/ 3 w 9"/>
                <a:gd name="T65" fmla="*/ 12 h 16"/>
                <a:gd name="T66" fmla="*/ 3 w 9"/>
                <a:gd name="T67" fmla="*/ 14 h 16"/>
                <a:gd name="T68" fmla="*/ 4 w 9"/>
                <a:gd name="T69" fmla="*/ 15 h 16"/>
                <a:gd name="T70" fmla="*/ 4 w 9"/>
                <a:gd name="T71" fmla="*/ 16 h 16"/>
                <a:gd name="T72" fmla="*/ 8 w 9"/>
                <a:gd name="T7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" h="16">
                  <a:moveTo>
                    <a:pt x="8" y="14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9" y="4"/>
                    <a:pt x="9" y="4"/>
                  </a:cubicBezTo>
                  <a:cubicBezTo>
                    <a:pt x="9" y="4"/>
                    <a:pt x="9" y="4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9" y="2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2" y="9"/>
                    <a:pt x="2" y="9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3" y="13"/>
                    <a:pt x="3" y="13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5"/>
                    <a:pt x="4" y="15"/>
                  </a:cubicBezTo>
                  <a:cubicBezTo>
                    <a:pt x="4" y="15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4"/>
                    <a:pt x="8" y="1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1" name="Freeform 461">
              <a:extLst>
                <a:ext uri="{FF2B5EF4-FFF2-40B4-BE49-F238E27FC236}">
                  <a16:creationId xmlns:a16="http://schemas.microsoft.com/office/drawing/2014/main" id="{E4D35DBD-47AF-4E38-AE8C-6184F400A24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46252" y="752476"/>
              <a:ext cx="93663" cy="101600"/>
            </a:xfrm>
            <a:custGeom>
              <a:avLst/>
              <a:gdLst>
                <a:gd name="T0" fmla="*/ 23 w 26"/>
                <a:gd name="T1" fmla="*/ 11 h 28"/>
                <a:gd name="T2" fmla="*/ 22 w 26"/>
                <a:gd name="T3" fmla="*/ 10 h 28"/>
                <a:gd name="T4" fmla="*/ 22 w 26"/>
                <a:gd name="T5" fmla="*/ 9 h 28"/>
                <a:gd name="T6" fmla="*/ 22 w 26"/>
                <a:gd name="T7" fmla="*/ 8 h 28"/>
                <a:gd name="T8" fmla="*/ 22 w 26"/>
                <a:gd name="T9" fmla="*/ 8 h 28"/>
                <a:gd name="T10" fmla="*/ 20 w 26"/>
                <a:gd name="T11" fmla="*/ 6 h 28"/>
                <a:gd name="T12" fmla="*/ 16 w 26"/>
                <a:gd name="T13" fmla="*/ 5 h 28"/>
                <a:gd name="T14" fmla="*/ 16 w 26"/>
                <a:gd name="T15" fmla="*/ 5 h 28"/>
                <a:gd name="T16" fmla="*/ 16 w 26"/>
                <a:gd name="T17" fmla="*/ 4 h 28"/>
                <a:gd name="T18" fmla="*/ 15 w 26"/>
                <a:gd name="T19" fmla="*/ 4 h 28"/>
                <a:gd name="T20" fmla="*/ 14 w 26"/>
                <a:gd name="T21" fmla="*/ 4 h 28"/>
                <a:gd name="T22" fmla="*/ 13 w 26"/>
                <a:gd name="T23" fmla="*/ 4 h 28"/>
                <a:gd name="T24" fmla="*/ 12 w 26"/>
                <a:gd name="T25" fmla="*/ 3 h 28"/>
                <a:gd name="T26" fmla="*/ 11 w 26"/>
                <a:gd name="T27" fmla="*/ 3 h 28"/>
                <a:gd name="T28" fmla="*/ 10 w 26"/>
                <a:gd name="T29" fmla="*/ 2 h 28"/>
                <a:gd name="T30" fmla="*/ 9 w 26"/>
                <a:gd name="T31" fmla="*/ 1 h 28"/>
                <a:gd name="T32" fmla="*/ 8 w 26"/>
                <a:gd name="T33" fmla="*/ 0 h 28"/>
                <a:gd name="T34" fmla="*/ 6 w 26"/>
                <a:gd name="T35" fmla="*/ 1 h 28"/>
                <a:gd name="T36" fmla="*/ 3 w 26"/>
                <a:gd name="T37" fmla="*/ 2 h 28"/>
                <a:gd name="T38" fmla="*/ 2 w 26"/>
                <a:gd name="T39" fmla="*/ 6 h 28"/>
                <a:gd name="T40" fmla="*/ 0 w 26"/>
                <a:gd name="T41" fmla="*/ 7 h 28"/>
                <a:gd name="T42" fmla="*/ 0 w 26"/>
                <a:gd name="T43" fmla="*/ 11 h 28"/>
                <a:gd name="T44" fmla="*/ 1 w 26"/>
                <a:gd name="T45" fmla="*/ 14 h 28"/>
                <a:gd name="T46" fmla="*/ 2 w 26"/>
                <a:gd name="T47" fmla="*/ 16 h 28"/>
                <a:gd name="T48" fmla="*/ 5 w 26"/>
                <a:gd name="T49" fmla="*/ 18 h 28"/>
                <a:gd name="T50" fmla="*/ 7 w 26"/>
                <a:gd name="T51" fmla="*/ 20 h 28"/>
                <a:gd name="T52" fmla="*/ 7 w 26"/>
                <a:gd name="T53" fmla="*/ 21 h 28"/>
                <a:gd name="T54" fmla="*/ 8 w 26"/>
                <a:gd name="T55" fmla="*/ 24 h 28"/>
                <a:gd name="T56" fmla="*/ 8 w 26"/>
                <a:gd name="T57" fmla="*/ 25 h 28"/>
                <a:gd name="T58" fmla="*/ 9 w 26"/>
                <a:gd name="T59" fmla="*/ 27 h 28"/>
                <a:gd name="T60" fmla="*/ 10 w 26"/>
                <a:gd name="T61" fmla="*/ 28 h 28"/>
                <a:gd name="T62" fmla="*/ 23 w 26"/>
                <a:gd name="T63" fmla="*/ 28 h 28"/>
                <a:gd name="T64" fmla="*/ 23 w 26"/>
                <a:gd name="T65" fmla="*/ 27 h 28"/>
                <a:gd name="T66" fmla="*/ 23 w 26"/>
                <a:gd name="T67" fmla="*/ 25 h 28"/>
                <a:gd name="T68" fmla="*/ 23 w 26"/>
                <a:gd name="T69" fmla="*/ 23 h 28"/>
                <a:gd name="T70" fmla="*/ 23 w 26"/>
                <a:gd name="T71" fmla="*/ 19 h 28"/>
                <a:gd name="T72" fmla="*/ 23 w 26"/>
                <a:gd name="T73" fmla="*/ 17 h 28"/>
                <a:gd name="T74" fmla="*/ 24 w 26"/>
                <a:gd name="T75" fmla="*/ 15 h 28"/>
                <a:gd name="T76" fmla="*/ 26 w 26"/>
                <a:gd name="T77" fmla="*/ 9 h 28"/>
                <a:gd name="T78" fmla="*/ 25 w 26"/>
                <a:gd name="T79" fmla="*/ 10 h 28"/>
                <a:gd name="T80" fmla="*/ 25 w 26"/>
                <a:gd name="T81" fmla="*/ 11 h 28"/>
                <a:gd name="T82" fmla="*/ 24 w 26"/>
                <a:gd name="T83" fmla="*/ 13 h 28"/>
                <a:gd name="T84" fmla="*/ 22 w 26"/>
                <a:gd name="T85" fmla="*/ 16 h 28"/>
                <a:gd name="T86" fmla="*/ 21 w 26"/>
                <a:gd name="T87" fmla="*/ 16 h 28"/>
                <a:gd name="T88" fmla="*/ 21 w 26"/>
                <a:gd name="T89" fmla="*/ 15 h 28"/>
                <a:gd name="T90" fmla="*/ 22 w 26"/>
                <a:gd name="T91" fmla="*/ 14 h 28"/>
                <a:gd name="T92" fmla="*/ 22 w 26"/>
                <a:gd name="T93" fmla="*/ 13 h 28"/>
                <a:gd name="T94" fmla="*/ 23 w 26"/>
                <a:gd name="T95" fmla="*/ 11 h 28"/>
                <a:gd name="T96" fmla="*/ 23 w 26"/>
                <a:gd name="T97" fmla="*/ 11 h 28"/>
                <a:gd name="T98" fmla="*/ 23 w 26"/>
                <a:gd name="T9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" h="28">
                  <a:moveTo>
                    <a:pt x="23" y="12"/>
                  </a:moveTo>
                  <a:cubicBezTo>
                    <a:pt x="23" y="12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8"/>
                    <a:pt x="21" y="7"/>
                    <a:pt x="21" y="7"/>
                  </a:cubicBezTo>
                  <a:cubicBezTo>
                    <a:pt x="21" y="6"/>
                    <a:pt x="20" y="6"/>
                    <a:pt x="20" y="6"/>
                  </a:cubicBezTo>
                  <a:cubicBezTo>
                    <a:pt x="20" y="6"/>
                    <a:pt x="19" y="6"/>
                    <a:pt x="19" y="6"/>
                  </a:cubicBezTo>
                  <a:cubicBezTo>
                    <a:pt x="18" y="5"/>
                    <a:pt x="17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4" y="4"/>
                    <a:pt x="14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4"/>
                    <a:pt x="12" y="4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1" y="3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1" y="8"/>
                    <a:pt x="0" y="7"/>
                    <a:pt x="0" y="7"/>
                  </a:cubicBezTo>
                  <a:cubicBezTo>
                    <a:pt x="0" y="8"/>
                    <a:pt x="0" y="10"/>
                    <a:pt x="0" y="10"/>
                  </a:cubicBezTo>
                  <a:cubicBezTo>
                    <a:pt x="1" y="10"/>
                    <a:pt x="1" y="11"/>
                    <a:pt x="0" y="11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1" y="14"/>
                    <a:pt x="1" y="15"/>
                    <a:pt x="1" y="15"/>
                  </a:cubicBezTo>
                  <a:cubicBezTo>
                    <a:pt x="1" y="16"/>
                    <a:pt x="1" y="16"/>
                    <a:pt x="2" y="16"/>
                  </a:cubicBezTo>
                  <a:cubicBezTo>
                    <a:pt x="3" y="16"/>
                    <a:pt x="4" y="17"/>
                    <a:pt x="4" y="17"/>
                  </a:cubicBezTo>
                  <a:cubicBezTo>
                    <a:pt x="4" y="18"/>
                    <a:pt x="4" y="18"/>
                    <a:pt x="5" y="1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20"/>
                    <a:pt x="7" y="20"/>
                  </a:cubicBezTo>
                  <a:cubicBezTo>
                    <a:pt x="7" y="20"/>
                    <a:pt x="7" y="20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8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5"/>
                    <a:pt x="8" y="25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8" y="27"/>
                    <a:pt x="9" y="27"/>
                    <a:pt x="9" y="27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3" y="27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4" y="26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2"/>
                    <a:pt x="23" y="21"/>
                    <a:pt x="23" y="20"/>
                  </a:cubicBezTo>
                  <a:cubicBezTo>
                    <a:pt x="23" y="20"/>
                    <a:pt x="23" y="19"/>
                    <a:pt x="23" y="19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7"/>
                    <a:pt x="24" y="16"/>
                    <a:pt x="24" y="16"/>
                  </a:cubicBezTo>
                  <a:cubicBezTo>
                    <a:pt x="24" y="16"/>
                    <a:pt x="24" y="16"/>
                    <a:pt x="24" y="15"/>
                  </a:cubicBezTo>
                  <a:cubicBezTo>
                    <a:pt x="24" y="15"/>
                    <a:pt x="24" y="14"/>
                    <a:pt x="25" y="13"/>
                  </a:cubicBezTo>
                  <a:cubicBezTo>
                    <a:pt x="26" y="12"/>
                    <a:pt x="26" y="10"/>
                    <a:pt x="26" y="9"/>
                  </a:cubicBezTo>
                  <a:cubicBezTo>
                    <a:pt x="26" y="8"/>
                    <a:pt x="26" y="9"/>
                    <a:pt x="26" y="9"/>
                  </a:cubicBezTo>
                  <a:cubicBezTo>
                    <a:pt x="26" y="10"/>
                    <a:pt x="25" y="10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5" y="11"/>
                    <a:pt x="25" y="11"/>
                  </a:cubicBezTo>
                  <a:cubicBezTo>
                    <a:pt x="24" y="11"/>
                    <a:pt x="24" y="12"/>
                    <a:pt x="24" y="12"/>
                  </a:cubicBezTo>
                  <a:cubicBezTo>
                    <a:pt x="24" y="12"/>
                    <a:pt x="24" y="12"/>
                    <a:pt x="24" y="13"/>
                  </a:cubicBezTo>
                  <a:cubicBezTo>
                    <a:pt x="23" y="13"/>
                    <a:pt x="23" y="14"/>
                    <a:pt x="23" y="14"/>
                  </a:cubicBezTo>
                  <a:cubicBezTo>
                    <a:pt x="22" y="14"/>
                    <a:pt x="22" y="15"/>
                    <a:pt x="22" y="16"/>
                  </a:cubicBezTo>
                  <a:cubicBezTo>
                    <a:pt x="22" y="16"/>
                    <a:pt x="22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3"/>
                  </a:cubicBez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3" y="12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2"/>
                    <a:pt x="23" y="1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2" name="Freeform 462">
              <a:extLst>
                <a:ext uri="{FF2B5EF4-FFF2-40B4-BE49-F238E27FC236}">
                  <a16:creationId xmlns:a16="http://schemas.microsoft.com/office/drawing/2014/main" id="{E1B7E53F-0AD1-43FD-8489-D0E3DACB6C6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06564" y="733426"/>
              <a:ext cx="104775" cy="58738"/>
            </a:xfrm>
            <a:custGeom>
              <a:avLst/>
              <a:gdLst>
                <a:gd name="T0" fmla="*/ 28 w 29"/>
                <a:gd name="T1" fmla="*/ 8 h 16"/>
                <a:gd name="T2" fmla="*/ 26 w 29"/>
                <a:gd name="T3" fmla="*/ 7 h 16"/>
                <a:gd name="T4" fmla="*/ 25 w 29"/>
                <a:gd name="T5" fmla="*/ 6 h 16"/>
                <a:gd name="T6" fmla="*/ 24 w 29"/>
                <a:gd name="T7" fmla="*/ 6 h 16"/>
                <a:gd name="T8" fmla="*/ 23 w 29"/>
                <a:gd name="T9" fmla="*/ 5 h 16"/>
                <a:gd name="T10" fmla="*/ 22 w 29"/>
                <a:gd name="T11" fmla="*/ 4 h 16"/>
                <a:gd name="T12" fmla="*/ 21 w 29"/>
                <a:gd name="T13" fmla="*/ 4 h 16"/>
                <a:gd name="T14" fmla="*/ 20 w 29"/>
                <a:gd name="T15" fmla="*/ 5 h 16"/>
                <a:gd name="T16" fmla="*/ 17 w 29"/>
                <a:gd name="T17" fmla="*/ 5 h 16"/>
                <a:gd name="T18" fmla="*/ 16 w 29"/>
                <a:gd name="T19" fmla="*/ 7 h 16"/>
                <a:gd name="T20" fmla="*/ 13 w 29"/>
                <a:gd name="T21" fmla="*/ 7 h 16"/>
                <a:gd name="T22" fmla="*/ 11 w 29"/>
                <a:gd name="T23" fmla="*/ 5 h 16"/>
                <a:gd name="T24" fmla="*/ 10 w 29"/>
                <a:gd name="T25" fmla="*/ 5 h 16"/>
                <a:gd name="T26" fmla="*/ 9 w 29"/>
                <a:gd name="T27" fmla="*/ 5 h 16"/>
                <a:gd name="T28" fmla="*/ 8 w 29"/>
                <a:gd name="T29" fmla="*/ 5 h 16"/>
                <a:gd name="T30" fmla="*/ 7 w 29"/>
                <a:gd name="T31" fmla="*/ 6 h 16"/>
                <a:gd name="T32" fmla="*/ 8 w 29"/>
                <a:gd name="T33" fmla="*/ 3 h 16"/>
                <a:gd name="T34" fmla="*/ 10 w 29"/>
                <a:gd name="T35" fmla="*/ 2 h 16"/>
                <a:gd name="T36" fmla="*/ 10 w 29"/>
                <a:gd name="T37" fmla="*/ 0 h 16"/>
                <a:gd name="T38" fmla="*/ 8 w 29"/>
                <a:gd name="T39" fmla="*/ 1 h 16"/>
                <a:gd name="T40" fmla="*/ 7 w 29"/>
                <a:gd name="T41" fmla="*/ 2 h 16"/>
                <a:gd name="T42" fmla="*/ 5 w 29"/>
                <a:gd name="T43" fmla="*/ 3 h 16"/>
                <a:gd name="T44" fmla="*/ 5 w 29"/>
                <a:gd name="T45" fmla="*/ 4 h 16"/>
                <a:gd name="T46" fmla="*/ 4 w 29"/>
                <a:gd name="T47" fmla="*/ 5 h 16"/>
                <a:gd name="T48" fmla="*/ 3 w 29"/>
                <a:gd name="T49" fmla="*/ 5 h 16"/>
                <a:gd name="T50" fmla="*/ 1 w 29"/>
                <a:gd name="T51" fmla="*/ 6 h 16"/>
                <a:gd name="T52" fmla="*/ 0 w 29"/>
                <a:gd name="T53" fmla="*/ 7 h 16"/>
                <a:gd name="T54" fmla="*/ 1 w 29"/>
                <a:gd name="T55" fmla="*/ 8 h 16"/>
                <a:gd name="T56" fmla="*/ 2 w 29"/>
                <a:gd name="T57" fmla="*/ 9 h 16"/>
                <a:gd name="T58" fmla="*/ 4 w 29"/>
                <a:gd name="T59" fmla="*/ 9 h 16"/>
                <a:gd name="T60" fmla="*/ 5 w 29"/>
                <a:gd name="T61" fmla="*/ 9 h 16"/>
                <a:gd name="T62" fmla="*/ 6 w 29"/>
                <a:gd name="T63" fmla="*/ 10 h 16"/>
                <a:gd name="T64" fmla="*/ 11 w 29"/>
                <a:gd name="T65" fmla="*/ 13 h 16"/>
                <a:gd name="T66" fmla="*/ 11 w 29"/>
                <a:gd name="T67" fmla="*/ 14 h 16"/>
                <a:gd name="T68" fmla="*/ 12 w 29"/>
                <a:gd name="T69" fmla="*/ 16 h 16"/>
                <a:gd name="T70" fmla="*/ 12 w 29"/>
                <a:gd name="T71" fmla="*/ 16 h 16"/>
                <a:gd name="T72" fmla="*/ 12 w 29"/>
                <a:gd name="T73" fmla="*/ 15 h 16"/>
                <a:gd name="T74" fmla="*/ 13 w 29"/>
                <a:gd name="T75" fmla="*/ 13 h 16"/>
                <a:gd name="T76" fmla="*/ 16 w 29"/>
                <a:gd name="T77" fmla="*/ 10 h 16"/>
                <a:gd name="T78" fmla="*/ 16 w 29"/>
                <a:gd name="T79" fmla="*/ 11 h 16"/>
                <a:gd name="T80" fmla="*/ 16 w 29"/>
                <a:gd name="T81" fmla="*/ 12 h 16"/>
                <a:gd name="T82" fmla="*/ 17 w 29"/>
                <a:gd name="T83" fmla="*/ 11 h 16"/>
                <a:gd name="T84" fmla="*/ 21 w 29"/>
                <a:gd name="T85" fmla="*/ 8 h 16"/>
                <a:gd name="T86" fmla="*/ 24 w 29"/>
                <a:gd name="T87" fmla="*/ 10 h 16"/>
                <a:gd name="T88" fmla="*/ 24 w 29"/>
                <a:gd name="T89" fmla="*/ 10 h 16"/>
                <a:gd name="T90" fmla="*/ 24 w 29"/>
                <a:gd name="T91" fmla="*/ 10 h 16"/>
                <a:gd name="T92" fmla="*/ 25 w 29"/>
                <a:gd name="T93" fmla="*/ 9 h 16"/>
                <a:gd name="T94" fmla="*/ 25 w 29"/>
                <a:gd name="T95" fmla="*/ 9 h 16"/>
                <a:gd name="T96" fmla="*/ 26 w 29"/>
                <a:gd name="T97" fmla="*/ 9 h 16"/>
                <a:gd name="T98" fmla="*/ 27 w 29"/>
                <a:gd name="T99" fmla="*/ 9 h 16"/>
                <a:gd name="T100" fmla="*/ 29 w 29"/>
                <a:gd name="T101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" h="16">
                  <a:moveTo>
                    <a:pt x="29" y="8"/>
                  </a:moveTo>
                  <a:cubicBezTo>
                    <a:pt x="29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7"/>
                    <a:pt x="27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6"/>
                  </a:cubicBezTo>
                  <a:cubicBezTo>
                    <a:pt x="26" y="6"/>
                    <a:pt x="25" y="6"/>
                    <a:pt x="25" y="6"/>
                  </a:cubicBezTo>
                  <a:cubicBezTo>
                    <a:pt x="25" y="6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6"/>
                    <a:pt x="24" y="6"/>
                    <a:pt x="24" y="6"/>
                  </a:cubicBezTo>
                  <a:cubicBezTo>
                    <a:pt x="24" y="6"/>
                    <a:pt x="24" y="6"/>
                    <a:pt x="23" y="6"/>
                  </a:cubicBezTo>
                  <a:cubicBezTo>
                    <a:pt x="23" y="6"/>
                    <a:pt x="22" y="6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7" y="5"/>
                    <a:pt x="17" y="5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6"/>
                    <a:pt x="16" y="6"/>
                    <a:pt x="16" y="7"/>
                  </a:cubicBezTo>
                  <a:cubicBezTo>
                    <a:pt x="16" y="7"/>
                    <a:pt x="16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7"/>
                    <a:pt x="14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7"/>
                    <a:pt x="12" y="7"/>
                    <a:pt x="12" y="6"/>
                  </a:cubicBezTo>
                  <a:cubicBezTo>
                    <a:pt x="12" y="6"/>
                    <a:pt x="11" y="6"/>
                    <a:pt x="11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4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0"/>
                  </a:cubicBezTo>
                  <a:cubicBezTo>
                    <a:pt x="10" y="0"/>
                    <a:pt x="9" y="0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8" y="11"/>
                    <a:pt x="9" y="11"/>
                  </a:cubicBezTo>
                  <a:cubicBezTo>
                    <a:pt x="9" y="11"/>
                    <a:pt x="10" y="11"/>
                    <a:pt x="10" y="12"/>
                  </a:cubicBezTo>
                  <a:cubicBezTo>
                    <a:pt x="10" y="12"/>
                    <a:pt x="10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5"/>
                  </a:cubicBezTo>
                  <a:cubicBezTo>
                    <a:pt x="11" y="15"/>
                    <a:pt x="11" y="15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5"/>
                  </a:cubicBezTo>
                  <a:cubicBezTo>
                    <a:pt x="12" y="15"/>
                    <a:pt x="13" y="14"/>
                    <a:pt x="13" y="14"/>
                  </a:cubicBezTo>
                  <a:cubicBezTo>
                    <a:pt x="13" y="14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2"/>
                    <a:pt x="14" y="11"/>
                    <a:pt x="15" y="11"/>
                  </a:cubicBezTo>
                  <a:cubicBezTo>
                    <a:pt x="15" y="11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2"/>
                    <a:pt x="16" y="13"/>
                    <a:pt x="16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6" y="12"/>
                    <a:pt x="16" y="12"/>
                  </a:cubicBezTo>
                  <a:cubicBezTo>
                    <a:pt x="16" y="12"/>
                    <a:pt x="16" y="12"/>
                    <a:pt x="17" y="12"/>
                  </a:cubicBezTo>
                  <a:cubicBezTo>
                    <a:pt x="17" y="12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0"/>
                    <a:pt x="17" y="10"/>
                  </a:cubicBezTo>
                  <a:cubicBezTo>
                    <a:pt x="17" y="10"/>
                    <a:pt x="18" y="10"/>
                    <a:pt x="19" y="9"/>
                  </a:cubicBezTo>
                  <a:cubicBezTo>
                    <a:pt x="20" y="9"/>
                    <a:pt x="20" y="9"/>
                    <a:pt x="21" y="8"/>
                  </a:cubicBezTo>
                  <a:cubicBezTo>
                    <a:pt x="21" y="8"/>
                    <a:pt x="21" y="8"/>
                    <a:pt x="22" y="8"/>
                  </a:cubicBezTo>
                  <a:cubicBezTo>
                    <a:pt x="22" y="8"/>
                    <a:pt x="22" y="8"/>
                    <a:pt x="23" y="9"/>
                  </a:cubicBezTo>
                  <a:cubicBezTo>
                    <a:pt x="24" y="9"/>
                    <a:pt x="24" y="9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5" y="10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8"/>
                    <a:pt x="26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8"/>
                    <a:pt x="29" y="8"/>
                    <a:pt x="29" y="8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A733F8B-4169-4D8B-B1CB-87D65DA6EF3E}"/>
              </a:ext>
            </a:extLst>
          </p:cNvPr>
          <p:cNvGrpSpPr/>
          <p:nvPr/>
        </p:nvGrpSpPr>
        <p:grpSpPr>
          <a:xfrm>
            <a:off x="838200" y="5001702"/>
            <a:ext cx="3264126" cy="1224246"/>
            <a:chOff x="770845" y="4388292"/>
            <a:chExt cx="3264126" cy="1224246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3881C9A-A45E-4224-BAC9-EAF0727F0366}"/>
                </a:ext>
              </a:extLst>
            </p:cNvPr>
            <p:cNvSpPr txBox="1"/>
            <p:nvPr/>
          </p:nvSpPr>
          <p:spPr>
            <a:xfrm>
              <a:off x="770845" y="4388292"/>
              <a:ext cx="164147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AUSTRALIA</a:t>
              </a:r>
            </a:p>
          </p:txBody>
        </p:sp>
        <p:sp>
          <p:nvSpPr>
            <p:cNvPr id="36" name="Rectangle 17">
              <a:extLst>
                <a:ext uri="{FF2B5EF4-FFF2-40B4-BE49-F238E27FC236}">
                  <a16:creationId xmlns:a16="http://schemas.microsoft.com/office/drawing/2014/main" id="{1D33174C-D4EE-4CA3-8173-B90995882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199" y="4688714"/>
              <a:ext cx="3196772" cy="923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600"/>
                </a:lnSpc>
              </a:pP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using simple alignments have to connect.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E65F146-D719-4EBB-A26B-322C5A55B396}"/>
              </a:ext>
            </a:extLst>
          </p:cNvPr>
          <p:cNvGrpSpPr/>
          <p:nvPr/>
        </p:nvGrpSpPr>
        <p:grpSpPr>
          <a:xfrm>
            <a:off x="4246258" y="5001702"/>
            <a:ext cx="3251074" cy="1224246"/>
            <a:chOff x="770845" y="4388292"/>
            <a:chExt cx="3251074" cy="1224246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24D518D-FFB6-4C99-ADFC-3274CC9593C6}"/>
                </a:ext>
              </a:extLst>
            </p:cNvPr>
            <p:cNvSpPr txBox="1"/>
            <p:nvPr/>
          </p:nvSpPr>
          <p:spPr>
            <a:xfrm>
              <a:off x="770845" y="4388292"/>
              <a:ext cx="22429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UNITED STATES</a:t>
              </a:r>
            </a:p>
          </p:txBody>
        </p:sp>
        <p:sp>
          <p:nvSpPr>
            <p:cNvPr id="34" name="Rectangle 17">
              <a:extLst>
                <a:ext uri="{FF2B5EF4-FFF2-40B4-BE49-F238E27FC236}">
                  <a16:creationId xmlns:a16="http://schemas.microsoft.com/office/drawing/2014/main" id="{BECC1293-63CE-4528-A364-7DA913E6A6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199" y="4688714"/>
              <a:ext cx="3183720" cy="923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600"/>
                </a:lnSpc>
              </a:pP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using simple alignments have to connect.</a:t>
              </a:r>
            </a:p>
          </p:txBody>
        </p:sp>
      </p:grpSp>
      <p:sp>
        <p:nvSpPr>
          <p:cNvPr id="901" name="Rectangle 17">
            <a:extLst>
              <a:ext uri="{FF2B5EF4-FFF2-40B4-BE49-F238E27FC236}">
                <a16:creationId xmlns:a16="http://schemas.microsoft.com/office/drawing/2014/main" id="{8993CB49-E634-4DFF-B098-1A0680936E0F}"/>
              </a:ext>
            </a:extLst>
          </p:cNvPr>
          <p:cNvSpPr>
            <a:spLocks/>
          </p:cNvSpPr>
          <p:nvPr/>
        </p:nvSpPr>
        <p:spPr bwMode="auto">
          <a:xfrm>
            <a:off x="8122302" y="3164591"/>
            <a:ext cx="3221556" cy="575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600"/>
              </a:lnSpc>
            </a:pP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Open Sans Condensed Light" panose="020B0306030504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professionalism</a:t>
            </a: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Open Sans Condensed Light" panose="020B0306030504020204" pitchFamily="34" charset="0"/>
                <a:cs typeface="Open Sans Condensed Light" panose="020B0306030504020204" pitchFamily="34" charset="0"/>
                <a:sym typeface="Montserrat-Regular" charset="0"/>
              </a:rPr>
              <a:t> and reliability. By using simple alignments your have to connect.</a:t>
            </a:r>
          </a:p>
        </p:txBody>
      </p:sp>
      <p:sp>
        <p:nvSpPr>
          <p:cNvPr id="902" name="TextBox 901">
            <a:extLst>
              <a:ext uri="{FF2B5EF4-FFF2-40B4-BE49-F238E27FC236}">
                <a16:creationId xmlns:a16="http://schemas.microsoft.com/office/drawing/2014/main" id="{3D77FB53-16C2-494F-A48D-EC935D2A18D2}"/>
              </a:ext>
            </a:extLst>
          </p:cNvPr>
          <p:cNvSpPr txBox="1"/>
          <p:nvPr/>
        </p:nvSpPr>
        <p:spPr>
          <a:xfrm>
            <a:off x="8026598" y="2573421"/>
            <a:ext cx="287883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Map Information</a:t>
            </a:r>
          </a:p>
        </p:txBody>
      </p:sp>
      <p:sp>
        <p:nvSpPr>
          <p:cNvPr id="897" name="Freeform 5">
            <a:extLst>
              <a:ext uri="{FF2B5EF4-FFF2-40B4-BE49-F238E27FC236}">
                <a16:creationId xmlns:a16="http://schemas.microsoft.com/office/drawing/2014/main" id="{A5B3A20F-CB47-4DB2-B31B-DA3C9A630651}"/>
              </a:ext>
            </a:extLst>
          </p:cNvPr>
          <p:cNvSpPr>
            <a:spLocks noEditPoints="1"/>
          </p:cNvSpPr>
          <p:nvPr/>
        </p:nvSpPr>
        <p:spPr bwMode="auto">
          <a:xfrm>
            <a:off x="9892217" y="4688967"/>
            <a:ext cx="662410" cy="856147"/>
          </a:xfrm>
          <a:custGeom>
            <a:avLst/>
            <a:gdLst>
              <a:gd name="T0" fmla="*/ 189 w 204"/>
              <a:gd name="T1" fmla="*/ 219 h 264"/>
              <a:gd name="T2" fmla="*/ 180 w 204"/>
              <a:gd name="T3" fmla="*/ 212 h 264"/>
              <a:gd name="T4" fmla="*/ 172 w 204"/>
              <a:gd name="T5" fmla="*/ 200 h 264"/>
              <a:gd name="T6" fmla="*/ 154 w 204"/>
              <a:gd name="T7" fmla="*/ 190 h 264"/>
              <a:gd name="T8" fmla="*/ 148 w 204"/>
              <a:gd name="T9" fmla="*/ 180 h 264"/>
              <a:gd name="T10" fmla="*/ 133 w 204"/>
              <a:gd name="T11" fmla="*/ 164 h 264"/>
              <a:gd name="T12" fmla="*/ 152 w 204"/>
              <a:gd name="T13" fmla="*/ 132 h 264"/>
              <a:gd name="T14" fmla="*/ 161 w 204"/>
              <a:gd name="T15" fmla="*/ 84 h 264"/>
              <a:gd name="T16" fmla="*/ 170 w 204"/>
              <a:gd name="T17" fmla="*/ 27 h 264"/>
              <a:gd name="T18" fmla="*/ 144 w 204"/>
              <a:gd name="T19" fmla="*/ 41 h 264"/>
              <a:gd name="T20" fmla="*/ 130 w 204"/>
              <a:gd name="T21" fmla="*/ 20 h 264"/>
              <a:gd name="T22" fmla="*/ 107 w 204"/>
              <a:gd name="T23" fmla="*/ 7 h 264"/>
              <a:gd name="T24" fmla="*/ 48 w 204"/>
              <a:gd name="T25" fmla="*/ 43 h 264"/>
              <a:gd name="T26" fmla="*/ 42 w 204"/>
              <a:gd name="T27" fmla="*/ 117 h 264"/>
              <a:gd name="T28" fmla="*/ 54 w 204"/>
              <a:gd name="T29" fmla="*/ 132 h 264"/>
              <a:gd name="T30" fmla="*/ 53 w 204"/>
              <a:gd name="T31" fmla="*/ 181 h 264"/>
              <a:gd name="T32" fmla="*/ 52 w 204"/>
              <a:gd name="T33" fmla="*/ 187 h 264"/>
              <a:gd name="T34" fmla="*/ 43 w 204"/>
              <a:gd name="T35" fmla="*/ 196 h 264"/>
              <a:gd name="T36" fmla="*/ 18 w 204"/>
              <a:gd name="T37" fmla="*/ 209 h 264"/>
              <a:gd name="T38" fmla="*/ 8 w 204"/>
              <a:gd name="T39" fmla="*/ 229 h 264"/>
              <a:gd name="T40" fmla="*/ 102 w 204"/>
              <a:gd name="T41" fmla="*/ 264 h 264"/>
              <a:gd name="T42" fmla="*/ 195 w 204"/>
              <a:gd name="T43" fmla="*/ 229 h 264"/>
              <a:gd name="T44" fmla="*/ 101 w 204"/>
              <a:gd name="T45" fmla="*/ 186 h 264"/>
              <a:gd name="T46" fmla="*/ 101 w 204"/>
              <a:gd name="T47" fmla="*/ 178 h 264"/>
              <a:gd name="T48" fmla="*/ 102 w 204"/>
              <a:gd name="T49" fmla="*/ 186 h 264"/>
              <a:gd name="T50" fmla="*/ 101 w 204"/>
              <a:gd name="T51" fmla="*/ 67 h 264"/>
              <a:gd name="T52" fmla="*/ 150 w 204"/>
              <a:gd name="T53" fmla="*/ 97 h 264"/>
              <a:gd name="T54" fmla="*/ 53 w 204"/>
              <a:gd name="T55" fmla="*/ 97 h 264"/>
              <a:gd name="T56" fmla="*/ 21 w 204"/>
              <a:gd name="T57" fmla="*/ 211 h 264"/>
              <a:gd name="T58" fmla="*/ 43 w 204"/>
              <a:gd name="T59" fmla="*/ 200 h 264"/>
              <a:gd name="T60" fmla="*/ 90 w 204"/>
              <a:gd name="T61" fmla="*/ 208 h 264"/>
              <a:gd name="T62" fmla="*/ 90 w 204"/>
              <a:gd name="T63" fmla="*/ 204 h 264"/>
              <a:gd name="T64" fmla="*/ 55 w 204"/>
              <a:gd name="T65" fmla="*/ 184 h 264"/>
              <a:gd name="T66" fmla="*/ 70 w 204"/>
              <a:gd name="T67" fmla="*/ 167 h 264"/>
              <a:gd name="T68" fmla="*/ 102 w 204"/>
              <a:gd name="T69" fmla="*/ 189 h 264"/>
              <a:gd name="T70" fmla="*/ 137 w 204"/>
              <a:gd name="T71" fmla="*/ 172 h 264"/>
              <a:gd name="T72" fmla="*/ 149 w 204"/>
              <a:gd name="T73" fmla="*/ 191 h 264"/>
              <a:gd name="T74" fmla="*/ 151 w 204"/>
              <a:gd name="T75" fmla="*/ 193 h 264"/>
              <a:gd name="T76" fmla="*/ 167 w 204"/>
              <a:gd name="T77" fmla="*/ 201 h 264"/>
              <a:gd name="T78" fmla="*/ 136 w 204"/>
              <a:gd name="T79" fmla="*/ 211 h 264"/>
              <a:gd name="T80" fmla="*/ 26 w 204"/>
              <a:gd name="T81" fmla="*/ 215 h 264"/>
              <a:gd name="T82" fmla="*/ 22 w 204"/>
              <a:gd name="T83" fmla="*/ 212 h 264"/>
              <a:gd name="T84" fmla="*/ 21 w 204"/>
              <a:gd name="T85" fmla="*/ 21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04" h="264">
                <a:moveTo>
                  <a:pt x="195" y="229"/>
                </a:moveTo>
                <a:cubicBezTo>
                  <a:pt x="194" y="225"/>
                  <a:pt x="192" y="221"/>
                  <a:pt x="189" y="219"/>
                </a:cubicBezTo>
                <a:cubicBezTo>
                  <a:pt x="180" y="212"/>
                  <a:pt x="180" y="212"/>
                  <a:pt x="180" y="212"/>
                </a:cubicBezTo>
                <a:cubicBezTo>
                  <a:pt x="180" y="212"/>
                  <a:pt x="180" y="212"/>
                  <a:pt x="180" y="212"/>
                </a:cubicBezTo>
                <a:cubicBezTo>
                  <a:pt x="178" y="207"/>
                  <a:pt x="178" y="207"/>
                  <a:pt x="178" y="207"/>
                </a:cubicBezTo>
                <a:cubicBezTo>
                  <a:pt x="177" y="204"/>
                  <a:pt x="175" y="202"/>
                  <a:pt x="172" y="200"/>
                </a:cubicBezTo>
                <a:cubicBezTo>
                  <a:pt x="162" y="193"/>
                  <a:pt x="162" y="193"/>
                  <a:pt x="162" y="193"/>
                </a:cubicBezTo>
                <a:cubicBezTo>
                  <a:pt x="160" y="191"/>
                  <a:pt x="157" y="190"/>
                  <a:pt x="154" y="190"/>
                </a:cubicBezTo>
                <a:cubicBezTo>
                  <a:pt x="152" y="188"/>
                  <a:pt x="152" y="188"/>
                  <a:pt x="152" y="188"/>
                </a:cubicBezTo>
                <a:cubicBezTo>
                  <a:pt x="152" y="185"/>
                  <a:pt x="150" y="183"/>
                  <a:pt x="148" y="180"/>
                </a:cubicBezTo>
                <a:cubicBezTo>
                  <a:pt x="140" y="170"/>
                  <a:pt x="140" y="170"/>
                  <a:pt x="140" y="170"/>
                </a:cubicBezTo>
                <a:cubicBezTo>
                  <a:pt x="133" y="164"/>
                  <a:pt x="133" y="164"/>
                  <a:pt x="133" y="164"/>
                </a:cubicBezTo>
                <a:cubicBezTo>
                  <a:pt x="140" y="156"/>
                  <a:pt x="146" y="145"/>
                  <a:pt x="149" y="131"/>
                </a:cubicBezTo>
                <a:cubicBezTo>
                  <a:pt x="150" y="132"/>
                  <a:pt x="151" y="132"/>
                  <a:pt x="152" y="132"/>
                </a:cubicBezTo>
                <a:cubicBezTo>
                  <a:pt x="156" y="132"/>
                  <a:pt x="160" y="127"/>
                  <a:pt x="162" y="117"/>
                </a:cubicBezTo>
                <a:cubicBezTo>
                  <a:pt x="165" y="101"/>
                  <a:pt x="166" y="89"/>
                  <a:pt x="161" y="84"/>
                </a:cubicBezTo>
                <a:cubicBezTo>
                  <a:pt x="164" y="73"/>
                  <a:pt x="164" y="60"/>
                  <a:pt x="158" y="48"/>
                </a:cubicBezTo>
                <a:cubicBezTo>
                  <a:pt x="168" y="38"/>
                  <a:pt x="170" y="27"/>
                  <a:pt x="170" y="27"/>
                </a:cubicBezTo>
                <a:cubicBezTo>
                  <a:pt x="159" y="39"/>
                  <a:pt x="149" y="41"/>
                  <a:pt x="144" y="42"/>
                </a:cubicBezTo>
                <a:cubicBezTo>
                  <a:pt x="144" y="41"/>
                  <a:pt x="144" y="41"/>
                  <a:pt x="144" y="41"/>
                </a:cubicBezTo>
                <a:cubicBezTo>
                  <a:pt x="171" y="28"/>
                  <a:pt x="174" y="0"/>
                  <a:pt x="174" y="0"/>
                </a:cubicBezTo>
                <a:cubicBezTo>
                  <a:pt x="149" y="29"/>
                  <a:pt x="130" y="20"/>
                  <a:pt x="130" y="20"/>
                </a:cubicBezTo>
                <a:cubicBezTo>
                  <a:pt x="144" y="18"/>
                  <a:pt x="159" y="0"/>
                  <a:pt x="159" y="0"/>
                </a:cubicBezTo>
                <a:cubicBezTo>
                  <a:pt x="139" y="10"/>
                  <a:pt x="122" y="8"/>
                  <a:pt x="107" y="7"/>
                </a:cubicBezTo>
                <a:cubicBezTo>
                  <a:pt x="91" y="5"/>
                  <a:pt x="77" y="3"/>
                  <a:pt x="61" y="15"/>
                </a:cubicBezTo>
                <a:cubicBezTo>
                  <a:pt x="49" y="24"/>
                  <a:pt x="48" y="33"/>
                  <a:pt x="48" y="43"/>
                </a:cubicBezTo>
                <a:cubicBezTo>
                  <a:pt x="37" y="56"/>
                  <a:pt x="38" y="73"/>
                  <a:pt x="41" y="85"/>
                </a:cubicBezTo>
                <a:cubicBezTo>
                  <a:pt x="38" y="91"/>
                  <a:pt x="39" y="102"/>
                  <a:pt x="42" y="117"/>
                </a:cubicBezTo>
                <a:cubicBezTo>
                  <a:pt x="44" y="127"/>
                  <a:pt x="47" y="132"/>
                  <a:pt x="51" y="132"/>
                </a:cubicBezTo>
                <a:cubicBezTo>
                  <a:pt x="52" y="132"/>
                  <a:pt x="53" y="132"/>
                  <a:pt x="54" y="132"/>
                </a:cubicBezTo>
                <a:cubicBezTo>
                  <a:pt x="57" y="144"/>
                  <a:pt x="62" y="155"/>
                  <a:pt x="69" y="163"/>
                </a:cubicBezTo>
                <a:cubicBezTo>
                  <a:pt x="53" y="181"/>
                  <a:pt x="53" y="181"/>
                  <a:pt x="53" y="181"/>
                </a:cubicBezTo>
                <a:cubicBezTo>
                  <a:pt x="52" y="182"/>
                  <a:pt x="51" y="183"/>
                  <a:pt x="51" y="185"/>
                </a:cubicBezTo>
                <a:cubicBezTo>
                  <a:pt x="51" y="186"/>
                  <a:pt x="52" y="187"/>
                  <a:pt x="52" y="187"/>
                </a:cubicBezTo>
                <a:cubicBezTo>
                  <a:pt x="45" y="194"/>
                  <a:pt x="45" y="194"/>
                  <a:pt x="45" y="194"/>
                </a:cubicBezTo>
                <a:cubicBezTo>
                  <a:pt x="43" y="196"/>
                  <a:pt x="43" y="196"/>
                  <a:pt x="43" y="196"/>
                </a:cubicBezTo>
                <a:cubicBezTo>
                  <a:pt x="40" y="194"/>
                  <a:pt x="37" y="195"/>
                  <a:pt x="34" y="197"/>
                </a:cubicBezTo>
                <a:cubicBezTo>
                  <a:pt x="18" y="209"/>
                  <a:pt x="18" y="209"/>
                  <a:pt x="18" y="209"/>
                </a:cubicBezTo>
                <a:cubicBezTo>
                  <a:pt x="14" y="219"/>
                  <a:pt x="14" y="219"/>
                  <a:pt x="14" y="219"/>
                </a:cubicBezTo>
                <a:cubicBezTo>
                  <a:pt x="11" y="221"/>
                  <a:pt x="9" y="225"/>
                  <a:pt x="8" y="229"/>
                </a:cubicBezTo>
                <a:cubicBezTo>
                  <a:pt x="0" y="264"/>
                  <a:pt x="0" y="264"/>
                  <a:pt x="0" y="264"/>
                </a:cubicBezTo>
                <a:cubicBezTo>
                  <a:pt x="102" y="264"/>
                  <a:pt x="102" y="264"/>
                  <a:pt x="102" y="264"/>
                </a:cubicBezTo>
                <a:cubicBezTo>
                  <a:pt x="204" y="264"/>
                  <a:pt x="204" y="264"/>
                  <a:pt x="204" y="264"/>
                </a:cubicBezTo>
                <a:cubicBezTo>
                  <a:pt x="195" y="229"/>
                  <a:pt x="195" y="229"/>
                  <a:pt x="195" y="229"/>
                </a:cubicBezTo>
                <a:moveTo>
                  <a:pt x="102" y="186"/>
                </a:moveTo>
                <a:cubicBezTo>
                  <a:pt x="101" y="186"/>
                  <a:pt x="101" y="186"/>
                  <a:pt x="101" y="186"/>
                </a:cubicBezTo>
                <a:cubicBezTo>
                  <a:pt x="83" y="186"/>
                  <a:pt x="76" y="176"/>
                  <a:pt x="73" y="167"/>
                </a:cubicBezTo>
                <a:cubicBezTo>
                  <a:pt x="81" y="174"/>
                  <a:pt x="91" y="178"/>
                  <a:pt x="101" y="178"/>
                </a:cubicBezTo>
                <a:cubicBezTo>
                  <a:pt x="111" y="178"/>
                  <a:pt x="120" y="174"/>
                  <a:pt x="128" y="168"/>
                </a:cubicBezTo>
                <a:cubicBezTo>
                  <a:pt x="125" y="177"/>
                  <a:pt x="117" y="185"/>
                  <a:pt x="102" y="186"/>
                </a:cubicBezTo>
                <a:moveTo>
                  <a:pt x="60" y="49"/>
                </a:moveTo>
                <a:cubicBezTo>
                  <a:pt x="62" y="53"/>
                  <a:pt x="73" y="67"/>
                  <a:pt x="101" y="67"/>
                </a:cubicBezTo>
                <a:cubicBezTo>
                  <a:pt x="121" y="67"/>
                  <a:pt x="135" y="62"/>
                  <a:pt x="146" y="57"/>
                </a:cubicBezTo>
                <a:cubicBezTo>
                  <a:pt x="148" y="67"/>
                  <a:pt x="150" y="80"/>
                  <a:pt x="150" y="97"/>
                </a:cubicBezTo>
                <a:cubicBezTo>
                  <a:pt x="150" y="143"/>
                  <a:pt x="130" y="174"/>
                  <a:pt x="101" y="174"/>
                </a:cubicBezTo>
                <a:cubicBezTo>
                  <a:pt x="72" y="174"/>
                  <a:pt x="53" y="143"/>
                  <a:pt x="53" y="97"/>
                </a:cubicBezTo>
                <a:cubicBezTo>
                  <a:pt x="53" y="75"/>
                  <a:pt x="55" y="60"/>
                  <a:pt x="60" y="49"/>
                </a:cubicBezTo>
                <a:moveTo>
                  <a:pt x="21" y="211"/>
                </a:moveTo>
                <a:cubicBezTo>
                  <a:pt x="36" y="199"/>
                  <a:pt x="36" y="199"/>
                  <a:pt x="36" y="199"/>
                </a:cubicBezTo>
                <a:cubicBezTo>
                  <a:pt x="38" y="198"/>
                  <a:pt x="41" y="198"/>
                  <a:pt x="43" y="200"/>
                </a:cubicBezTo>
                <a:cubicBezTo>
                  <a:pt x="55" y="207"/>
                  <a:pt x="74" y="208"/>
                  <a:pt x="84" y="208"/>
                </a:cubicBezTo>
                <a:cubicBezTo>
                  <a:pt x="88" y="208"/>
                  <a:pt x="90" y="208"/>
                  <a:pt x="90" y="208"/>
                </a:cubicBezTo>
                <a:cubicBezTo>
                  <a:pt x="104" y="207"/>
                  <a:pt x="104" y="207"/>
                  <a:pt x="104" y="207"/>
                </a:cubicBezTo>
                <a:cubicBezTo>
                  <a:pt x="90" y="204"/>
                  <a:pt x="90" y="204"/>
                  <a:pt x="90" y="204"/>
                </a:cubicBezTo>
                <a:cubicBezTo>
                  <a:pt x="76" y="201"/>
                  <a:pt x="61" y="190"/>
                  <a:pt x="56" y="186"/>
                </a:cubicBezTo>
                <a:cubicBezTo>
                  <a:pt x="55" y="185"/>
                  <a:pt x="55" y="185"/>
                  <a:pt x="55" y="184"/>
                </a:cubicBezTo>
                <a:cubicBezTo>
                  <a:pt x="55" y="184"/>
                  <a:pt x="55" y="183"/>
                  <a:pt x="55" y="183"/>
                </a:cubicBezTo>
                <a:cubicBezTo>
                  <a:pt x="70" y="167"/>
                  <a:pt x="70" y="167"/>
                  <a:pt x="70" y="167"/>
                </a:cubicBezTo>
                <a:cubicBezTo>
                  <a:pt x="72" y="177"/>
                  <a:pt x="80" y="189"/>
                  <a:pt x="101" y="189"/>
                </a:cubicBezTo>
                <a:cubicBezTo>
                  <a:pt x="102" y="189"/>
                  <a:pt x="102" y="189"/>
                  <a:pt x="102" y="189"/>
                </a:cubicBezTo>
                <a:cubicBezTo>
                  <a:pt x="121" y="189"/>
                  <a:pt x="129" y="176"/>
                  <a:pt x="132" y="168"/>
                </a:cubicBezTo>
                <a:cubicBezTo>
                  <a:pt x="137" y="172"/>
                  <a:pt x="137" y="172"/>
                  <a:pt x="137" y="172"/>
                </a:cubicBezTo>
                <a:cubicBezTo>
                  <a:pt x="146" y="182"/>
                  <a:pt x="146" y="182"/>
                  <a:pt x="146" y="182"/>
                </a:cubicBezTo>
                <a:cubicBezTo>
                  <a:pt x="148" y="185"/>
                  <a:pt x="149" y="188"/>
                  <a:pt x="149" y="191"/>
                </a:cubicBezTo>
                <a:cubicBezTo>
                  <a:pt x="149" y="194"/>
                  <a:pt x="149" y="194"/>
                  <a:pt x="149" y="194"/>
                </a:cubicBezTo>
                <a:cubicBezTo>
                  <a:pt x="151" y="193"/>
                  <a:pt x="151" y="193"/>
                  <a:pt x="151" y="193"/>
                </a:cubicBezTo>
                <a:cubicBezTo>
                  <a:pt x="154" y="193"/>
                  <a:pt x="157" y="194"/>
                  <a:pt x="160" y="196"/>
                </a:cubicBezTo>
                <a:cubicBezTo>
                  <a:pt x="167" y="201"/>
                  <a:pt x="167" y="201"/>
                  <a:pt x="167" y="201"/>
                </a:cubicBezTo>
                <a:cubicBezTo>
                  <a:pt x="164" y="199"/>
                  <a:pt x="160" y="198"/>
                  <a:pt x="157" y="199"/>
                </a:cubicBezTo>
                <a:cubicBezTo>
                  <a:pt x="153" y="200"/>
                  <a:pt x="145" y="205"/>
                  <a:pt x="136" y="211"/>
                </a:cubicBezTo>
                <a:cubicBezTo>
                  <a:pt x="118" y="223"/>
                  <a:pt x="93" y="240"/>
                  <a:pt x="70" y="240"/>
                </a:cubicBezTo>
                <a:cubicBezTo>
                  <a:pt x="43" y="240"/>
                  <a:pt x="31" y="223"/>
                  <a:pt x="26" y="215"/>
                </a:cubicBezTo>
                <a:cubicBezTo>
                  <a:pt x="26" y="214"/>
                  <a:pt x="24" y="213"/>
                  <a:pt x="23" y="212"/>
                </a:cubicBezTo>
                <a:cubicBezTo>
                  <a:pt x="23" y="212"/>
                  <a:pt x="22" y="212"/>
                  <a:pt x="22" y="212"/>
                </a:cubicBezTo>
                <a:cubicBezTo>
                  <a:pt x="21" y="212"/>
                  <a:pt x="21" y="212"/>
                  <a:pt x="21" y="212"/>
                </a:cubicBezTo>
                <a:cubicBezTo>
                  <a:pt x="21" y="211"/>
                  <a:pt x="21" y="211"/>
                  <a:pt x="21" y="211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8" name="TextBox 897">
            <a:extLst>
              <a:ext uri="{FF2B5EF4-FFF2-40B4-BE49-F238E27FC236}">
                <a16:creationId xmlns:a16="http://schemas.microsoft.com/office/drawing/2014/main" id="{12AB0B2B-17EE-4AAB-9A0F-781740B75001}"/>
              </a:ext>
            </a:extLst>
          </p:cNvPr>
          <p:cNvSpPr txBox="1"/>
          <p:nvPr/>
        </p:nvSpPr>
        <p:spPr>
          <a:xfrm>
            <a:off x="10636441" y="4914172"/>
            <a:ext cx="120945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accent5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90k</a:t>
            </a:r>
          </a:p>
          <a:p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Female Users</a:t>
            </a:r>
          </a:p>
        </p:txBody>
      </p:sp>
      <p:sp>
        <p:nvSpPr>
          <p:cNvPr id="895" name="TextBox 894">
            <a:extLst>
              <a:ext uri="{FF2B5EF4-FFF2-40B4-BE49-F238E27FC236}">
                <a16:creationId xmlns:a16="http://schemas.microsoft.com/office/drawing/2014/main" id="{6FBFB33E-F419-4E64-9E34-DA0E986CA668}"/>
              </a:ext>
            </a:extLst>
          </p:cNvPr>
          <p:cNvSpPr txBox="1"/>
          <p:nvPr/>
        </p:nvSpPr>
        <p:spPr>
          <a:xfrm>
            <a:off x="7847674" y="5860634"/>
            <a:ext cx="12509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accent4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45%</a:t>
            </a:r>
          </a:p>
        </p:txBody>
      </p:sp>
      <p:sp>
        <p:nvSpPr>
          <p:cNvPr id="896" name="TextBox 895">
            <a:extLst>
              <a:ext uri="{FF2B5EF4-FFF2-40B4-BE49-F238E27FC236}">
                <a16:creationId xmlns:a16="http://schemas.microsoft.com/office/drawing/2014/main" id="{A4B84A81-1897-4D9E-9B22-1FA3BE97BBC7}"/>
              </a:ext>
            </a:extLst>
          </p:cNvPr>
          <p:cNvSpPr txBox="1"/>
          <p:nvPr/>
        </p:nvSpPr>
        <p:spPr>
          <a:xfrm>
            <a:off x="9710132" y="5860634"/>
            <a:ext cx="12509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accent5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75%</a:t>
            </a:r>
          </a:p>
        </p:txBody>
      </p:sp>
      <p:sp>
        <p:nvSpPr>
          <p:cNvPr id="899" name="TextBox 898">
            <a:extLst>
              <a:ext uri="{FF2B5EF4-FFF2-40B4-BE49-F238E27FC236}">
                <a16:creationId xmlns:a16="http://schemas.microsoft.com/office/drawing/2014/main" id="{BBB99500-0778-4B89-AD2C-9B0193DE56F5}"/>
              </a:ext>
            </a:extLst>
          </p:cNvPr>
          <p:cNvSpPr txBox="1"/>
          <p:nvPr/>
        </p:nvSpPr>
        <p:spPr>
          <a:xfrm>
            <a:off x="8769397" y="4904200"/>
            <a:ext cx="121947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accent4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60k</a:t>
            </a:r>
          </a:p>
          <a:p>
            <a:r>
              <a:rPr lang="en-US" sz="1000" dirty="0">
                <a:solidFill>
                  <a:schemeClr val="accent4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Female Users\</a:t>
            </a:r>
          </a:p>
        </p:txBody>
      </p:sp>
      <p:sp>
        <p:nvSpPr>
          <p:cNvPr id="900" name="Freeform 8">
            <a:extLst>
              <a:ext uri="{FF2B5EF4-FFF2-40B4-BE49-F238E27FC236}">
                <a16:creationId xmlns:a16="http://schemas.microsoft.com/office/drawing/2014/main" id="{0927E440-C351-43A5-B301-D539EB4E3B10}"/>
              </a:ext>
            </a:extLst>
          </p:cNvPr>
          <p:cNvSpPr>
            <a:spLocks noEditPoints="1"/>
          </p:cNvSpPr>
          <p:nvPr/>
        </p:nvSpPr>
        <p:spPr bwMode="auto">
          <a:xfrm>
            <a:off x="8026598" y="4698939"/>
            <a:ext cx="659561" cy="836203"/>
          </a:xfrm>
          <a:custGeom>
            <a:avLst/>
            <a:gdLst>
              <a:gd name="T0" fmla="*/ 186 w 203"/>
              <a:gd name="T1" fmla="*/ 217 h 258"/>
              <a:gd name="T2" fmla="*/ 102 w 203"/>
              <a:gd name="T3" fmla="*/ 0 h 258"/>
              <a:gd name="T4" fmla="*/ 29 w 203"/>
              <a:gd name="T5" fmla="*/ 86 h 258"/>
              <a:gd name="T6" fmla="*/ 18 w 203"/>
              <a:gd name="T7" fmla="*/ 223 h 258"/>
              <a:gd name="T8" fmla="*/ 41 w 203"/>
              <a:gd name="T9" fmla="*/ 258 h 258"/>
              <a:gd name="T10" fmla="*/ 101 w 203"/>
              <a:gd name="T11" fmla="*/ 258 h 258"/>
              <a:gd name="T12" fmla="*/ 161 w 203"/>
              <a:gd name="T13" fmla="*/ 258 h 258"/>
              <a:gd name="T14" fmla="*/ 184 w 203"/>
              <a:gd name="T15" fmla="*/ 223 h 258"/>
              <a:gd name="T16" fmla="*/ 44 w 203"/>
              <a:gd name="T17" fmla="*/ 206 h 258"/>
              <a:gd name="T18" fmla="*/ 70 w 203"/>
              <a:gd name="T19" fmla="*/ 198 h 258"/>
              <a:gd name="T20" fmla="*/ 72 w 203"/>
              <a:gd name="T21" fmla="*/ 190 h 258"/>
              <a:gd name="T22" fmla="*/ 75 w 203"/>
              <a:gd name="T23" fmla="*/ 185 h 258"/>
              <a:gd name="T24" fmla="*/ 80 w 203"/>
              <a:gd name="T25" fmla="*/ 166 h 258"/>
              <a:gd name="T26" fmla="*/ 122 w 203"/>
              <a:gd name="T27" fmla="*/ 166 h 258"/>
              <a:gd name="T28" fmla="*/ 127 w 203"/>
              <a:gd name="T29" fmla="*/ 185 h 258"/>
              <a:gd name="T30" fmla="*/ 131 w 203"/>
              <a:gd name="T31" fmla="*/ 190 h 258"/>
              <a:gd name="T32" fmla="*/ 134 w 203"/>
              <a:gd name="T33" fmla="*/ 198 h 258"/>
              <a:gd name="T34" fmla="*/ 158 w 203"/>
              <a:gd name="T35" fmla="*/ 206 h 258"/>
              <a:gd name="T36" fmla="*/ 101 w 203"/>
              <a:gd name="T37" fmla="*/ 249 h 258"/>
              <a:gd name="T38" fmla="*/ 61 w 203"/>
              <a:gd name="T39" fmla="*/ 249 h 258"/>
              <a:gd name="T40" fmla="*/ 133 w 203"/>
              <a:gd name="T41" fmla="*/ 36 h 258"/>
              <a:gd name="T42" fmla="*/ 122 w 203"/>
              <a:gd name="T43" fmla="*/ 162 h 258"/>
              <a:gd name="T44" fmla="*/ 118 w 203"/>
              <a:gd name="T45" fmla="*/ 164 h 258"/>
              <a:gd name="T46" fmla="*/ 101 w 203"/>
              <a:gd name="T47" fmla="*/ 168 h 258"/>
              <a:gd name="T48" fmla="*/ 84 w 203"/>
              <a:gd name="T49" fmla="*/ 164 h 258"/>
              <a:gd name="T50" fmla="*/ 80 w 203"/>
              <a:gd name="T51" fmla="*/ 162 h 258"/>
              <a:gd name="T52" fmla="*/ 54 w 203"/>
              <a:gd name="T53" fmla="*/ 104 h 258"/>
              <a:gd name="T54" fmla="*/ 160 w 203"/>
              <a:gd name="T55" fmla="*/ 111 h 258"/>
              <a:gd name="T56" fmla="*/ 153 w 203"/>
              <a:gd name="T57" fmla="*/ 104 h 258"/>
              <a:gd name="T58" fmla="*/ 156 w 203"/>
              <a:gd name="T59" fmla="*/ 76 h 258"/>
              <a:gd name="T60" fmla="*/ 160 w 203"/>
              <a:gd name="T61" fmla="*/ 111 h 258"/>
              <a:gd name="T62" fmla="*/ 50 w 203"/>
              <a:gd name="T63" fmla="*/ 104 h 258"/>
              <a:gd name="T64" fmla="*/ 53 w 203"/>
              <a:gd name="T65" fmla="*/ 124 h 258"/>
              <a:gd name="T66" fmla="*/ 46 w 203"/>
              <a:gd name="T67" fmla="*/ 77 h 258"/>
              <a:gd name="T68" fmla="*/ 23 w 203"/>
              <a:gd name="T69" fmla="*/ 220 h 258"/>
              <a:gd name="T70" fmla="*/ 33 w 203"/>
              <a:gd name="T71" fmla="*/ 212 h 258"/>
              <a:gd name="T72" fmla="*/ 5 w 203"/>
              <a:gd name="T73" fmla="*/ 255 h 258"/>
              <a:gd name="T74" fmla="*/ 174 w 203"/>
              <a:gd name="T75" fmla="*/ 215 h 258"/>
              <a:gd name="T76" fmla="*/ 197 w 203"/>
              <a:gd name="T77" fmla="*/ 255 h 258"/>
              <a:gd name="T78" fmla="*/ 169 w 203"/>
              <a:gd name="T79" fmla="*/ 212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03" h="258">
                <a:moveTo>
                  <a:pt x="184" y="223"/>
                </a:moveTo>
                <a:cubicBezTo>
                  <a:pt x="187" y="222"/>
                  <a:pt x="187" y="220"/>
                  <a:pt x="186" y="217"/>
                </a:cubicBezTo>
                <a:cubicBezTo>
                  <a:pt x="179" y="196"/>
                  <a:pt x="175" y="143"/>
                  <a:pt x="175" y="86"/>
                </a:cubicBezTo>
                <a:cubicBezTo>
                  <a:pt x="175" y="29"/>
                  <a:pt x="148" y="0"/>
                  <a:pt x="102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55" y="0"/>
                  <a:pt x="29" y="29"/>
                  <a:pt x="29" y="86"/>
                </a:cubicBezTo>
                <a:cubicBezTo>
                  <a:pt x="29" y="143"/>
                  <a:pt x="25" y="196"/>
                  <a:pt x="17" y="217"/>
                </a:cubicBezTo>
                <a:cubicBezTo>
                  <a:pt x="16" y="219"/>
                  <a:pt x="16" y="221"/>
                  <a:pt x="18" y="223"/>
                </a:cubicBezTo>
                <a:cubicBezTo>
                  <a:pt x="0" y="258"/>
                  <a:pt x="0" y="258"/>
                  <a:pt x="0" y="258"/>
                </a:cubicBezTo>
                <a:cubicBezTo>
                  <a:pt x="41" y="258"/>
                  <a:pt x="41" y="258"/>
                  <a:pt x="41" y="258"/>
                </a:cubicBezTo>
                <a:cubicBezTo>
                  <a:pt x="101" y="258"/>
                  <a:pt x="101" y="258"/>
                  <a:pt x="101" y="258"/>
                </a:cubicBezTo>
                <a:cubicBezTo>
                  <a:pt x="101" y="258"/>
                  <a:pt x="101" y="258"/>
                  <a:pt x="101" y="258"/>
                </a:cubicBezTo>
                <a:cubicBezTo>
                  <a:pt x="101" y="258"/>
                  <a:pt x="101" y="258"/>
                  <a:pt x="101" y="258"/>
                </a:cubicBezTo>
                <a:cubicBezTo>
                  <a:pt x="161" y="258"/>
                  <a:pt x="161" y="258"/>
                  <a:pt x="161" y="258"/>
                </a:cubicBezTo>
                <a:cubicBezTo>
                  <a:pt x="203" y="258"/>
                  <a:pt x="203" y="258"/>
                  <a:pt x="203" y="258"/>
                </a:cubicBezTo>
                <a:cubicBezTo>
                  <a:pt x="184" y="223"/>
                  <a:pt x="184" y="223"/>
                  <a:pt x="184" y="223"/>
                </a:cubicBezTo>
                <a:moveTo>
                  <a:pt x="61" y="249"/>
                </a:moveTo>
                <a:cubicBezTo>
                  <a:pt x="44" y="206"/>
                  <a:pt x="44" y="206"/>
                  <a:pt x="44" y="206"/>
                </a:cubicBezTo>
                <a:cubicBezTo>
                  <a:pt x="51" y="202"/>
                  <a:pt x="59" y="198"/>
                  <a:pt x="65" y="194"/>
                </a:cubicBezTo>
                <a:cubicBezTo>
                  <a:pt x="65" y="196"/>
                  <a:pt x="67" y="198"/>
                  <a:pt x="70" y="198"/>
                </a:cubicBezTo>
                <a:cubicBezTo>
                  <a:pt x="72" y="198"/>
                  <a:pt x="74" y="196"/>
                  <a:pt x="74" y="194"/>
                </a:cubicBezTo>
                <a:cubicBezTo>
                  <a:pt x="74" y="192"/>
                  <a:pt x="73" y="190"/>
                  <a:pt x="72" y="190"/>
                </a:cubicBezTo>
                <a:cubicBezTo>
                  <a:pt x="73" y="188"/>
                  <a:pt x="74" y="187"/>
                  <a:pt x="75" y="186"/>
                </a:cubicBezTo>
                <a:cubicBezTo>
                  <a:pt x="75" y="185"/>
                  <a:pt x="75" y="185"/>
                  <a:pt x="75" y="185"/>
                </a:cubicBezTo>
                <a:cubicBezTo>
                  <a:pt x="75" y="185"/>
                  <a:pt x="75" y="185"/>
                  <a:pt x="75" y="185"/>
                </a:cubicBezTo>
                <a:cubicBezTo>
                  <a:pt x="77" y="182"/>
                  <a:pt x="79" y="176"/>
                  <a:pt x="80" y="166"/>
                </a:cubicBezTo>
                <a:cubicBezTo>
                  <a:pt x="86" y="170"/>
                  <a:pt x="93" y="172"/>
                  <a:pt x="101" y="172"/>
                </a:cubicBezTo>
                <a:cubicBezTo>
                  <a:pt x="109" y="172"/>
                  <a:pt x="116" y="170"/>
                  <a:pt x="122" y="166"/>
                </a:cubicBezTo>
                <a:cubicBezTo>
                  <a:pt x="123" y="176"/>
                  <a:pt x="125" y="182"/>
                  <a:pt x="127" y="185"/>
                </a:cubicBezTo>
                <a:cubicBezTo>
                  <a:pt x="127" y="185"/>
                  <a:pt x="127" y="185"/>
                  <a:pt x="127" y="185"/>
                </a:cubicBezTo>
                <a:cubicBezTo>
                  <a:pt x="127" y="186"/>
                  <a:pt x="127" y="186"/>
                  <a:pt x="127" y="186"/>
                </a:cubicBezTo>
                <a:cubicBezTo>
                  <a:pt x="128" y="187"/>
                  <a:pt x="130" y="189"/>
                  <a:pt x="131" y="190"/>
                </a:cubicBezTo>
                <a:cubicBezTo>
                  <a:pt x="130" y="191"/>
                  <a:pt x="129" y="192"/>
                  <a:pt x="129" y="194"/>
                </a:cubicBezTo>
                <a:cubicBezTo>
                  <a:pt x="129" y="196"/>
                  <a:pt x="131" y="198"/>
                  <a:pt x="134" y="198"/>
                </a:cubicBezTo>
                <a:cubicBezTo>
                  <a:pt x="136" y="198"/>
                  <a:pt x="138" y="197"/>
                  <a:pt x="138" y="195"/>
                </a:cubicBezTo>
                <a:cubicBezTo>
                  <a:pt x="144" y="199"/>
                  <a:pt x="151" y="203"/>
                  <a:pt x="158" y="206"/>
                </a:cubicBezTo>
                <a:cubicBezTo>
                  <a:pt x="141" y="249"/>
                  <a:pt x="141" y="249"/>
                  <a:pt x="141" y="249"/>
                </a:cubicBezTo>
                <a:cubicBezTo>
                  <a:pt x="101" y="249"/>
                  <a:pt x="101" y="249"/>
                  <a:pt x="101" y="249"/>
                </a:cubicBezTo>
                <a:cubicBezTo>
                  <a:pt x="101" y="249"/>
                  <a:pt x="101" y="249"/>
                  <a:pt x="101" y="249"/>
                </a:cubicBezTo>
                <a:cubicBezTo>
                  <a:pt x="61" y="249"/>
                  <a:pt x="61" y="249"/>
                  <a:pt x="61" y="249"/>
                </a:cubicBezTo>
                <a:moveTo>
                  <a:pt x="77" y="67"/>
                </a:moveTo>
                <a:cubicBezTo>
                  <a:pt x="92" y="60"/>
                  <a:pt x="119" y="56"/>
                  <a:pt x="133" y="36"/>
                </a:cubicBezTo>
                <a:cubicBezTo>
                  <a:pt x="133" y="36"/>
                  <a:pt x="149" y="65"/>
                  <a:pt x="149" y="102"/>
                </a:cubicBezTo>
                <a:cubicBezTo>
                  <a:pt x="147" y="130"/>
                  <a:pt x="137" y="152"/>
                  <a:pt x="122" y="162"/>
                </a:cubicBezTo>
                <a:cubicBezTo>
                  <a:pt x="121" y="163"/>
                  <a:pt x="120" y="163"/>
                  <a:pt x="119" y="164"/>
                </a:cubicBezTo>
                <a:cubicBezTo>
                  <a:pt x="118" y="164"/>
                  <a:pt x="118" y="164"/>
                  <a:pt x="118" y="164"/>
                </a:cubicBezTo>
                <a:cubicBezTo>
                  <a:pt x="117" y="165"/>
                  <a:pt x="117" y="165"/>
                  <a:pt x="116" y="166"/>
                </a:cubicBezTo>
                <a:cubicBezTo>
                  <a:pt x="111" y="167"/>
                  <a:pt x="106" y="168"/>
                  <a:pt x="101" y="168"/>
                </a:cubicBezTo>
                <a:cubicBezTo>
                  <a:pt x="96" y="168"/>
                  <a:pt x="91" y="167"/>
                  <a:pt x="87" y="166"/>
                </a:cubicBezTo>
                <a:cubicBezTo>
                  <a:pt x="86" y="165"/>
                  <a:pt x="85" y="165"/>
                  <a:pt x="84" y="164"/>
                </a:cubicBezTo>
                <a:cubicBezTo>
                  <a:pt x="83" y="164"/>
                  <a:pt x="83" y="164"/>
                  <a:pt x="83" y="164"/>
                </a:cubicBezTo>
                <a:cubicBezTo>
                  <a:pt x="82" y="163"/>
                  <a:pt x="81" y="163"/>
                  <a:pt x="80" y="162"/>
                </a:cubicBezTo>
                <a:cubicBezTo>
                  <a:pt x="65" y="152"/>
                  <a:pt x="56" y="131"/>
                  <a:pt x="53" y="104"/>
                </a:cubicBezTo>
                <a:cubicBezTo>
                  <a:pt x="54" y="104"/>
                  <a:pt x="54" y="104"/>
                  <a:pt x="54" y="104"/>
                </a:cubicBezTo>
                <a:cubicBezTo>
                  <a:pt x="54" y="104"/>
                  <a:pt x="52" y="80"/>
                  <a:pt x="77" y="67"/>
                </a:cubicBezTo>
                <a:moveTo>
                  <a:pt x="160" y="111"/>
                </a:moveTo>
                <a:cubicBezTo>
                  <a:pt x="157" y="126"/>
                  <a:pt x="152" y="125"/>
                  <a:pt x="149" y="124"/>
                </a:cubicBezTo>
                <a:cubicBezTo>
                  <a:pt x="151" y="118"/>
                  <a:pt x="152" y="111"/>
                  <a:pt x="153" y="104"/>
                </a:cubicBezTo>
                <a:cubicBezTo>
                  <a:pt x="153" y="104"/>
                  <a:pt x="153" y="104"/>
                  <a:pt x="153" y="104"/>
                </a:cubicBezTo>
                <a:cubicBezTo>
                  <a:pt x="153" y="104"/>
                  <a:pt x="155" y="92"/>
                  <a:pt x="156" y="76"/>
                </a:cubicBezTo>
                <a:cubicBezTo>
                  <a:pt x="156" y="77"/>
                  <a:pt x="156" y="77"/>
                  <a:pt x="156" y="77"/>
                </a:cubicBezTo>
                <a:cubicBezTo>
                  <a:pt x="164" y="79"/>
                  <a:pt x="164" y="90"/>
                  <a:pt x="160" y="111"/>
                </a:cubicBezTo>
                <a:moveTo>
                  <a:pt x="46" y="77"/>
                </a:moveTo>
                <a:cubicBezTo>
                  <a:pt x="47" y="84"/>
                  <a:pt x="48" y="92"/>
                  <a:pt x="50" y="104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50" y="111"/>
                  <a:pt x="51" y="118"/>
                  <a:pt x="53" y="124"/>
                </a:cubicBezTo>
                <a:cubicBezTo>
                  <a:pt x="50" y="125"/>
                  <a:pt x="46" y="125"/>
                  <a:pt x="43" y="111"/>
                </a:cubicBezTo>
                <a:cubicBezTo>
                  <a:pt x="40" y="91"/>
                  <a:pt x="40" y="80"/>
                  <a:pt x="46" y="77"/>
                </a:cubicBezTo>
                <a:moveTo>
                  <a:pt x="5" y="255"/>
                </a:moveTo>
                <a:cubicBezTo>
                  <a:pt x="23" y="220"/>
                  <a:pt x="23" y="220"/>
                  <a:pt x="23" y="220"/>
                </a:cubicBezTo>
                <a:cubicBezTo>
                  <a:pt x="24" y="218"/>
                  <a:pt x="26" y="216"/>
                  <a:pt x="28" y="215"/>
                </a:cubicBezTo>
                <a:cubicBezTo>
                  <a:pt x="29" y="214"/>
                  <a:pt x="31" y="213"/>
                  <a:pt x="33" y="212"/>
                </a:cubicBezTo>
                <a:cubicBezTo>
                  <a:pt x="40" y="255"/>
                  <a:pt x="40" y="255"/>
                  <a:pt x="40" y="255"/>
                </a:cubicBezTo>
                <a:cubicBezTo>
                  <a:pt x="5" y="255"/>
                  <a:pt x="5" y="255"/>
                  <a:pt x="5" y="255"/>
                </a:cubicBezTo>
                <a:moveTo>
                  <a:pt x="169" y="212"/>
                </a:moveTo>
                <a:cubicBezTo>
                  <a:pt x="171" y="213"/>
                  <a:pt x="173" y="214"/>
                  <a:pt x="174" y="215"/>
                </a:cubicBezTo>
                <a:cubicBezTo>
                  <a:pt x="176" y="216"/>
                  <a:pt x="178" y="218"/>
                  <a:pt x="179" y="220"/>
                </a:cubicBezTo>
                <a:cubicBezTo>
                  <a:pt x="197" y="255"/>
                  <a:pt x="197" y="255"/>
                  <a:pt x="197" y="255"/>
                </a:cubicBezTo>
                <a:cubicBezTo>
                  <a:pt x="162" y="255"/>
                  <a:pt x="162" y="255"/>
                  <a:pt x="162" y="255"/>
                </a:cubicBezTo>
                <a:cubicBezTo>
                  <a:pt x="169" y="212"/>
                  <a:pt x="169" y="212"/>
                  <a:pt x="169" y="212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>
            <a:extLst>
              <a:ext uri="{FF2B5EF4-FFF2-40B4-BE49-F238E27FC236}">
                <a16:creationId xmlns:a16="http://schemas.microsoft.com/office/drawing/2014/main" id="{A741F398-5FAC-4B5E-A63B-00B087D52A98}"/>
              </a:ext>
            </a:extLst>
          </p:cNvPr>
          <p:cNvSpPr/>
          <p:nvPr/>
        </p:nvSpPr>
        <p:spPr>
          <a:xfrm>
            <a:off x="4095458" y="2146009"/>
            <a:ext cx="4000500" cy="399036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7E3B9CC-CE82-4CB0-8227-EE434D81D2D0}"/>
              </a:ext>
            </a:extLst>
          </p:cNvPr>
          <p:cNvSpPr/>
          <p:nvPr/>
        </p:nvSpPr>
        <p:spPr>
          <a:xfrm>
            <a:off x="0" y="2146009"/>
            <a:ext cx="4000500" cy="3990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3" name="Picture Placeholder 52">
            <a:extLst>
              <a:ext uri="{FF2B5EF4-FFF2-40B4-BE49-F238E27FC236}">
                <a16:creationId xmlns:a16="http://schemas.microsoft.com/office/drawing/2014/main" id="{B4308B8A-2D14-4DE4-A2F1-7CEF68B3FE3C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6" r="16576"/>
          <a:stretch>
            <a:fillRect/>
          </a:stretch>
        </p:blipFill>
        <p:spPr/>
      </p:pic>
      <p:sp>
        <p:nvSpPr>
          <p:cNvPr id="55" name="Rectangle 54">
            <a:extLst>
              <a:ext uri="{FF2B5EF4-FFF2-40B4-BE49-F238E27FC236}">
                <a16:creationId xmlns:a16="http://schemas.microsoft.com/office/drawing/2014/main" id="{7BC3CCB1-0231-4605-92C2-9128A133CD49}"/>
              </a:ext>
            </a:extLst>
          </p:cNvPr>
          <p:cNvSpPr/>
          <p:nvPr/>
        </p:nvSpPr>
        <p:spPr>
          <a:xfrm>
            <a:off x="0" y="0"/>
            <a:ext cx="12192000" cy="206683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596CD6-B0F5-429B-BC2B-54475D31E9F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variation of the ordinary lorem ipsum text has been used lorem ipsum text has 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00F98C-1000-44D2-916E-B4FB8626AF8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>
                <a:solidFill>
                  <a:schemeClr val="accent4"/>
                </a:solidFill>
              </a:rPr>
              <a:t>Map</a:t>
            </a:r>
            <a:r>
              <a:rPr lang="en-US" sz="3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600" b="1" dirty="0"/>
              <a:t>Project Location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5910D4B1-B89C-469F-8493-B0F65677E47E}"/>
              </a:ext>
            </a:extLst>
          </p:cNvPr>
          <p:cNvSpPr/>
          <p:nvPr/>
        </p:nvSpPr>
        <p:spPr>
          <a:xfrm>
            <a:off x="838200" y="3197343"/>
            <a:ext cx="2724953" cy="1887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FE50CCF-EEB0-44B5-97ED-A34DD20CBE68}"/>
              </a:ext>
            </a:extLst>
          </p:cNvPr>
          <p:cNvSpPr/>
          <p:nvPr/>
        </p:nvSpPr>
        <p:spPr>
          <a:xfrm>
            <a:off x="8190916" y="2146009"/>
            <a:ext cx="4000500" cy="39903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50CE38F-A1AC-4F5B-9149-468AE83C9BE5}"/>
              </a:ext>
            </a:extLst>
          </p:cNvPr>
          <p:cNvGrpSpPr/>
          <p:nvPr/>
        </p:nvGrpSpPr>
        <p:grpSpPr>
          <a:xfrm>
            <a:off x="8906100" y="3197343"/>
            <a:ext cx="2228625" cy="1807397"/>
            <a:chOff x="6663905" y="7121919"/>
            <a:chExt cx="2228625" cy="1807397"/>
          </a:xfrm>
        </p:grpSpPr>
        <p:sp>
          <p:nvSpPr>
            <p:cNvPr id="1081" name="Rectangle 4">
              <a:extLst>
                <a:ext uri="{FF2B5EF4-FFF2-40B4-BE49-F238E27FC236}">
                  <a16:creationId xmlns:a16="http://schemas.microsoft.com/office/drawing/2014/main" id="{228D4E9D-25B3-425D-A42C-86C5346B3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9385" y="7121919"/>
              <a:ext cx="1593145" cy="402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7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professionalism</a:t>
              </a:r>
            </a:p>
          </p:txBody>
        </p:sp>
        <p:sp>
          <p:nvSpPr>
            <p:cNvPr id="1082" name="Oval 1081">
              <a:extLst>
                <a:ext uri="{FF2B5EF4-FFF2-40B4-BE49-F238E27FC236}">
                  <a16:creationId xmlns:a16="http://schemas.microsoft.com/office/drawing/2014/main" id="{3DB3F391-0EB5-499A-BD84-B8386F32838B}"/>
                </a:ext>
              </a:extLst>
            </p:cNvPr>
            <p:cNvSpPr/>
            <p:nvPr/>
          </p:nvSpPr>
          <p:spPr>
            <a:xfrm>
              <a:off x="6663905" y="7121919"/>
              <a:ext cx="402002" cy="40200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83" name="TextBox 1082">
              <a:extLst>
                <a:ext uri="{FF2B5EF4-FFF2-40B4-BE49-F238E27FC236}">
                  <a16:creationId xmlns:a16="http://schemas.microsoft.com/office/drawing/2014/main" id="{980959D2-C546-4F6B-919F-3A7330AD3765}"/>
                </a:ext>
              </a:extLst>
            </p:cNvPr>
            <p:cNvSpPr txBox="1"/>
            <p:nvPr/>
          </p:nvSpPr>
          <p:spPr>
            <a:xfrm>
              <a:off x="6710299" y="7169032"/>
              <a:ext cx="3092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  <p:sp>
          <p:nvSpPr>
            <p:cNvPr id="63" name="Rectangle 4">
              <a:extLst>
                <a:ext uri="{FF2B5EF4-FFF2-40B4-BE49-F238E27FC236}">
                  <a16:creationId xmlns:a16="http://schemas.microsoft.com/office/drawing/2014/main" id="{93D21F33-7A64-4F67-9531-CD9C869DA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9385" y="7864766"/>
              <a:ext cx="1593145" cy="402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7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professionalism</a:t>
              </a: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F9AB6AC7-2585-404E-BA7E-A4422E91FA86}"/>
                </a:ext>
              </a:extLst>
            </p:cNvPr>
            <p:cNvSpPr/>
            <p:nvPr/>
          </p:nvSpPr>
          <p:spPr>
            <a:xfrm>
              <a:off x="6663905" y="7864766"/>
              <a:ext cx="402002" cy="40200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CFD1D76-6A62-4DD4-AACF-D85932BE55A2}"/>
                </a:ext>
              </a:extLst>
            </p:cNvPr>
            <p:cNvSpPr txBox="1"/>
            <p:nvPr/>
          </p:nvSpPr>
          <p:spPr>
            <a:xfrm>
              <a:off x="6710299" y="7911879"/>
              <a:ext cx="3092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  <p:sp>
          <p:nvSpPr>
            <p:cNvPr id="67" name="Rectangle 4">
              <a:extLst>
                <a:ext uri="{FF2B5EF4-FFF2-40B4-BE49-F238E27FC236}">
                  <a16:creationId xmlns:a16="http://schemas.microsoft.com/office/drawing/2014/main" id="{28FAF25C-3CD5-4559-B6FE-D5243DA23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9385" y="8527314"/>
              <a:ext cx="1593145" cy="402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7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professionalism</a:t>
              </a:r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951D3640-897D-42D3-A14B-10F61F2EF58F}"/>
                </a:ext>
              </a:extLst>
            </p:cNvPr>
            <p:cNvSpPr/>
            <p:nvPr/>
          </p:nvSpPr>
          <p:spPr>
            <a:xfrm>
              <a:off x="6663905" y="8527314"/>
              <a:ext cx="402002" cy="40200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E86421B3-8D17-4192-AB26-66302FF81C67}"/>
                </a:ext>
              </a:extLst>
            </p:cNvPr>
            <p:cNvSpPr txBox="1"/>
            <p:nvPr/>
          </p:nvSpPr>
          <p:spPr>
            <a:xfrm>
              <a:off x="6710299" y="8574427"/>
              <a:ext cx="3092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3</a:t>
              </a:r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081E9935-9723-41AE-9A5C-692AC9A5A2CA}"/>
              </a:ext>
            </a:extLst>
          </p:cNvPr>
          <p:cNvSpPr/>
          <p:nvPr/>
        </p:nvSpPr>
        <p:spPr>
          <a:xfrm>
            <a:off x="1" y="6229434"/>
            <a:ext cx="12191416" cy="62856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C2127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2959</TotalTime>
  <Words>317</Words>
  <Application>Microsoft Office PowerPoint</Application>
  <PresentationFormat>Widescreen</PresentationFormat>
  <Paragraphs>79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Lato</vt:lpstr>
      <vt:lpstr>Montserrat</vt:lpstr>
      <vt:lpstr>Montserrat-Regular</vt:lpstr>
      <vt:lpstr>Open Sans Condensed Light</vt:lpstr>
      <vt:lpstr>Roboto</vt:lpstr>
      <vt:lpstr>Office Theme</vt:lpstr>
      <vt:lpstr>PowerPoint Presentation</vt:lpstr>
      <vt:lpstr>Welcome Message</vt:lpstr>
      <vt:lpstr>PowerPoint Presentation</vt:lpstr>
      <vt:lpstr>Our Services</vt:lpstr>
      <vt:lpstr>Our Team</vt:lpstr>
      <vt:lpstr>Our Port 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356</cp:revision>
  <dcterms:created xsi:type="dcterms:W3CDTF">2017-07-18T09:08:44Z</dcterms:created>
  <dcterms:modified xsi:type="dcterms:W3CDTF">2017-07-24T10:02:14Z</dcterms:modified>
</cp:coreProperties>
</file>