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Montserrat"/>
      <p:regular r:id="rId19"/>
      <p:bold r:id="rId20"/>
      <p:italic r:id="rId21"/>
      <p:boldItalic r:id="rId22"/>
    </p:embeddedFont>
    <p:embeddedFont>
      <p:font typeface="Montserrat Light"/>
      <p:regular r:id="rId23"/>
      <p:bold r:id="rId24"/>
      <p:italic r:id="rId25"/>
      <p:boldItalic r:id="rId26"/>
    </p:embeddedFont>
    <p:embeddedFont>
      <p:font typeface="Open Sans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MontserratLight-bold.fntdata"/><Relationship Id="rId23" Type="http://schemas.openxmlformats.org/officeDocument/2006/relationships/font" Target="fonts/Montserrat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Light-boldItalic.fntdata"/><Relationship Id="rId25" Type="http://schemas.openxmlformats.org/officeDocument/2006/relationships/font" Target="fonts/MontserratLight-italic.fntdata"/><Relationship Id="rId28" Type="http://schemas.openxmlformats.org/officeDocument/2006/relationships/font" Target="fonts/OpenSans-bold.fntdata"/><Relationship Id="rId27" Type="http://schemas.openxmlformats.org/officeDocument/2006/relationships/font" Target="fonts/OpenSans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0" Type="http://schemas.openxmlformats.org/officeDocument/2006/relationships/font" Target="fonts/OpenSans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Montserrat-regular.fntdata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e2c3261e0_2_7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3e2c3261e0_2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e2c3261e0_2_1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e2c3261e0_2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e2c3261e0_2_1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3e2c3261e0_2_1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e2c3261e0_2_1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3e2c3261e0_2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e2c3261e0_2_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3e2c3261e0_2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e2c3261e0_2_8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e2c3261e0_2_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e2c3261e0_2_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3e2c3261e0_2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e2c3261e0_2_9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3e2c3261e0_2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3e2c3261e0_2_10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3e2c3261e0_2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e2c3261e0_2_1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3e2c3261e0_2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e2c3261e0_2_13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3e2c3261e0_2_1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e2c3261e0_2_1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3e2c3261e0_2_1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Section Header">
  <p:cSld name="13_Section Head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Section Header">
  <p:cSld name="14_Section Head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5"/>
          <p:cNvSpPr/>
          <p:nvPr>
            <p:ph idx="2" type="pic"/>
          </p:nvPr>
        </p:nvSpPr>
        <p:spPr>
          <a:xfrm>
            <a:off x="261258" y="261256"/>
            <a:ext cx="8621484" cy="46209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6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Section Header">
  <p:cSld name="22_Section 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7"/>
          <p:cNvSpPr/>
          <p:nvPr>
            <p:ph idx="2" type="pic"/>
          </p:nvPr>
        </p:nvSpPr>
        <p:spPr>
          <a:xfrm>
            <a:off x="871536" y="1371601"/>
            <a:ext cx="3700463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Section Header">
  <p:cSld name="23_Section 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8"/>
          <p:cNvSpPr/>
          <p:nvPr>
            <p:ph idx="2" type="pic"/>
          </p:nvPr>
        </p:nvSpPr>
        <p:spPr>
          <a:xfrm>
            <a:off x="0" y="1"/>
            <a:ext cx="4572000" cy="51434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0_Section Header">
  <p:cSld name="20_Section 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9"/>
          <p:cNvSpPr/>
          <p:nvPr>
            <p:ph idx="2" type="pic"/>
          </p:nvPr>
        </p:nvSpPr>
        <p:spPr>
          <a:xfrm>
            <a:off x="3343275" y="261257"/>
            <a:ext cx="5539468" cy="46209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Section Header">
  <p:cSld name="6_Section Head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0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2" name="Google Shape;72;p20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20"/>
          <p:cNvSpPr/>
          <p:nvPr>
            <p:ph idx="2" type="pic"/>
          </p:nvPr>
        </p:nvSpPr>
        <p:spPr>
          <a:xfrm>
            <a:off x="628650" y="1693069"/>
            <a:ext cx="1811230" cy="1757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20"/>
          <p:cNvSpPr/>
          <p:nvPr>
            <p:ph idx="3" type="pic"/>
          </p:nvPr>
        </p:nvSpPr>
        <p:spPr>
          <a:xfrm>
            <a:off x="2653807" y="1693069"/>
            <a:ext cx="1811230" cy="1757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20"/>
          <p:cNvSpPr/>
          <p:nvPr>
            <p:ph idx="4" type="pic"/>
          </p:nvPr>
        </p:nvSpPr>
        <p:spPr>
          <a:xfrm>
            <a:off x="4678963" y="1693069"/>
            <a:ext cx="1811230" cy="1757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20"/>
          <p:cNvSpPr/>
          <p:nvPr>
            <p:ph idx="5" type="pic"/>
          </p:nvPr>
        </p:nvSpPr>
        <p:spPr>
          <a:xfrm>
            <a:off x="6704119" y="1693069"/>
            <a:ext cx="1811230" cy="17573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Section Header">
  <p:cSld name="24_Section Header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1"/>
          <p:cNvSpPr/>
          <p:nvPr>
            <p:ph idx="2" type="pic"/>
          </p:nvPr>
        </p:nvSpPr>
        <p:spPr>
          <a:xfrm>
            <a:off x="1" y="260747"/>
            <a:ext cx="1881188" cy="22109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21"/>
          <p:cNvSpPr/>
          <p:nvPr>
            <p:ph idx="3" type="pic"/>
          </p:nvPr>
        </p:nvSpPr>
        <p:spPr>
          <a:xfrm>
            <a:off x="7262813" y="2228338"/>
            <a:ext cx="1881188" cy="26544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21"/>
          <p:cNvSpPr/>
          <p:nvPr>
            <p:ph idx="4" type="pic"/>
          </p:nvPr>
        </p:nvSpPr>
        <p:spPr>
          <a:xfrm>
            <a:off x="7262813" y="260747"/>
            <a:ext cx="1881188" cy="19675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21"/>
          <p:cNvSpPr/>
          <p:nvPr>
            <p:ph idx="5" type="pic"/>
          </p:nvPr>
        </p:nvSpPr>
        <p:spPr>
          <a:xfrm>
            <a:off x="0" y="3101578"/>
            <a:ext cx="1881188" cy="17811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Section Header">
  <p:cSld name="18_Section 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2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22"/>
          <p:cNvSpPr/>
          <p:nvPr>
            <p:ph idx="2" type="pic"/>
          </p:nvPr>
        </p:nvSpPr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22"/>
          <p:cNvSpPr/>
          <p:nvPr>
            <p:ph idx="3" type="pic"/>
          </p:nvPr>
        </p:nvSpPr>
        <p:spPr>
          <a:xfrm>
            <a:off x="3152776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22"/>
          <p:cNvSpPr/>
          <p:nvPr>
            <p:ph idx="4" type="pic"/>
          </p:nvPr>
        </p:nvSpPr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22"/>
          <p:cNvSpPr/>
          <p:nvPr>
            <p:ph idx="5" type="pic"/>
          </p:nvPr>
        </p:nvSpPr>
        <p:spPr>
          <a:xfrm>
            <a:off x="3152776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22"/>
          <p:cNvSpPr/>
          <p:nvPr>
            <p:ph idx="6" type="pic"/>
          </p:nvPr>
        </p:nvSpPr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2"/>
          <p:cNvSpPr/>
          <p:nvPr>
            <p:ph idx="7" type="pic"/>
          </p:nvPr>
        </p:nvSpPr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Section Header">
  <p:cSld name="21_Section Head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23"/>
          <p:cNvSpPr/>
          <p:nvPr>
            <p:ph idx="2" type="pic"/>
          </p:nvPr>
        </p:nvSpPr>
        <p:spPr>
          <a:xfrm>
            <a:off x="2471738" y="261255"/>
            <a:ext cx="1880670" cy="26533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3"/>
          <p:cNvSpPr/>
          <p:nvPr>
            <p:ph idx="3" type="pic"/>
          </p:nvPr>
        </p:nvSpPr>
        <p:spPr>
          <a:xfrm>
            <a:off x="6606105" y="261255"/>
            <a:ext cx="1880670" cy="26533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3"/>
          <p:cNvSpPr/>
          <p:nvPr>
            <p:ph idx="4" type="pic"/>
          </p:nvPr>
        </p:nvSpPr>
        <p:spPr>
          <a:xfrm>
            <a:off x="4538921" y="2228848"/>
            <a:ext cx="1880670" cy="26533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3"/>
          <p:cNvSpPr/>
          <p:nvPr>
            <p:ph idx="5" type="pic"/>
          </p:nvPr>
        </p:nvSpPr>
        <p:spPr>
          <a:xfrm>
            <a:off x="4538921" y="261255"/>
            <a:ext cx="1880670" cy="17810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3"/>
          <p:cNvSpPr/>
          <p:nvPr>
            <p:ph idx="6" type="pic"/>
          </p:nvPr>
        </p:nvSpPr>
        <p:spPr>
          <a:xfrm>
            <a:off x="6606104" y="3101162"/>
            <a:ext cx="1880670" cy="17810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3"/>
          <p:cNvSpPr/>
          <p:nvPr>
            <p:ph idx="7" type="pic"/>
          </p:nvPr>
        </p:nvSpPr>
        <p:spPr>
          <a:xfrm>
            <a:off x="2471738" y="3101162"/>
            <a:ext cx="1880670" cy="178108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Section Header">
  <p:cSld name="19_Section Header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4"/>
          <p:cNvSpPr/>
          <p:nvPr>
            <p:ph idx="2" type="pic"/>
          </p:nvPr>
        </p:nvSpPr>
        <p:spPr>
          <a:xfrm>
            <a:off x="4836660" y="1"/>
            <a:ext cx="3650115" cy="514349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Section Header">
  <p:cSld name="15_Section Header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5"/>
          <p:cNvSpPr/>
          <p:nvPr>
            <p:ph idx="2" type="pic"/>
          </p:nvPr>
        </p:nvSpPr>
        <p:spPr>
          <a:xfrm>
            <a:off x="261258" y="261256"/>
            <a:ext cx="4072725" cy="46209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5"/>
          <p:cNvSpPr/>
          <p:nvPr>
            <p:ph idx="3" type="pic"/>
          </p:nvPr>
        </p:nvSpPr>
        <p:spPr>
          <a:xfrm>
            <a:off x="4566712" y="261256"/>
            <a:ext cx="2041651" cy="46209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5"/>
          <p:cNvSpPr/>
          <p:nvPr>
            <p:ph idx="4" type="pic"/>
          </p:nvPr>
        </p:nvSpPr>
        <p:spPr>
          <a:xfrm>
            <a:off x="6841090" y="261256"/>
            <a:ext cx="2041651" cy="46209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Section Header">
  <p:cSld name="17_Section Header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6"/>
          <p:cNvSpPr/>
          <p:nvPr>
            <p:ph idx="2" type="pic"/>
          </p:nvPr>
        </p:nvSpPr>
        <p:spPr>
          <a:xfrm>
            <a:off x="4572000" y="0"/>
            <a:ext cx="4572000" cy="51434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6_Section Header">
  <p:cSld name="16_Section Header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7"/>
          <p:cNvSpPr/>
          <p:nvPr>
            <p:ph idx="2" type="pic"/>
          </p:nvPr>
        </p:nvSpPr>
        <p:spPr>
          <a:xfrm>
            <a:off x="4571999" y="500062"/>
            <a:ext cx="4071937" cy="207168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Section Header">
  <p:cSld name="4_Section Header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8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6" name="Google Shape;116;p28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None/>
              <a:defRPr b="0" i="0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8"/>
          <p:cNvSpPr/>
          <p:nvPr>
            <p:ph idx="2" type="pic"/>
          </p:nvPr>
        </p:nvSpPr>
        <p:spPr>
          <a:xfrm>
            <a:off x="628650" y="1500188"/>
            <a:ext cx="1314450" cy="30146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8"/>
          <p:cNvSpPr/>
          <p:nvPr>
            <p:ph idx="3" type="pic"/>
          </p:nvPr>
        </p:nvSpPr>
        <p:spPr>
          <a:xfrm>
            <a:off x="1943100" y="1500188"/>
            <a:ext cx="1314450" cy="30146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8"/>
          <p:cNvSpPr/>
          <p:nvPr>
            <p:ph idx="4" type="pic"/>
          </p:nvPr>
        </p:nvSpPr>
        <p:spPr>
          <a:xfrm>
            <a:off x="3257550" y="1500188"/>
            <a:ext cx="1314450" cy="30146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b="0" i="0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8.jpg"/><Relationship Id="rId5" Type="http://schemas.openxmlformats.org/officeDocument/2006/relationships/image" Target="../media/image13.jpg"/><Relationship Id="rId6" Type="http://schemas.openxmlformats.org/officeDocument/2006/relationships/image" Target="../media/image1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Relationship Id="rId4" Type="http://schemas.openxmlformats.org/officeDocument/2006/relationships/image" Target="../media/image7.jpg"/><Relationship Id="rId5" Type="http://schemas.openxmlformats.org/officeDocument/2006/relationships/image" Target="../media/image9.jpg"/><Relationship Id="rId6" Type="http://schemas.openxmlformats.org/officeDocument/2006/relationships/image" Target="../media/image1.jpg"/><Relationship Id="rId7" Type="http://schemas.openxmlformats.org/officeDocument/2006/relationships/image" Target="../media/image18.jpg"/><Relationship Id="rId8" Type="http://schemas.openxmlformats.org/officeDocument/2006/relationships/image" Target="../media/image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Relationship Id="rId4" Type="http://schemas.openxmlformats.org/officeDocument/2006/relationships/image" Target="../media/image16.jpg"/><Relationship Id="rId5" Type="http://schemas.openxmlformats.org/officeDocument/2006/relationships/image" Target="../media/image5.jpg"/><Relationship Id="rId6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97000">
                <a:srgbClr val="F2F2F2"/>
              </a:gs>
              <a:gs pos="100000">
                <a:srgbClr val="F2F2F2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29"/>
          <p:cNvSpPr txBox="1"/>
          <p:nvPr/>
        </p:nvSpPr>
        <p:spPr>
          <a:xfrm>
            <a:off x="-584300" y="1627375"/>
            <a:ext cx="10312800" cy="188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3000" u="none" cap="none" strike="noStrike">
                <a:solidFill>
                  <a:srgbClr val="D9D9D9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MINIMALIS</a:t>
            </a:r>
            <a:endParaRPr b="1" i="0" sz="13000" u="none" cap="none" strike="noStrike">
              <a:solidFill>
                <a:srgbClr val="D9D9D9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26" name="Google Shape;126;p29"/>
          <p:cNvSpPr txBox="1"/>
          <p:nvPr/>
        </p:nvSpPr>
        <p:spPr>
          <a:xfrm>
            <a:off x="2763611" y="2248585"/>
            <a:ext cx="3616778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MINIMALIS</a:t>
            </a:r>
            <a:endParaRPr b="1" i="0" sz="3800" u="none" cap="none" strike="noStrike">
              <a:solidFill>
                <a:schemeClr val="dk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27" name="Google Shape;127;p29"/>
          <p:cNvSpPr txBox="1"/>
          <p:nvPr/>
        </p:nvSpPr>
        <p:spPr>
          <a:xfrm>
            <a:off x="3767138" y="3697058"/>
            <a:ext cx="1609725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8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b="1" i="0" sz="800" u="none" cap="none" strike="noStrike">
              <a:solidFill>
                <a:srgbClr val="7F7F7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/>
          <p:nvPr/>
        </p:nvSpPr>
        <p:spPr>
          <a:xfrm>
            <a:off x="261258" y="261256"/>
            <a:ext cx="7001555" cy="4620986"/>
          </a:xfrm>
          <a:prstGeom prst="rect">
            <a:avLst/>
          </a:prstGeom>
          <a:solidFill>
            <a:srgbClr val="CDD6DE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38"/>
          <p:cNvSpPr txBox="1"/>
          <p:nvPr/>
        </p:nvSpPr>
        <p:spPr>
          <a:xfrm>
            <a:off x="1881188" y="1844626"/>
            <a:ext cx="5381623" cy="28392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0">
                <a:solidFill>
                  <a:srgbClr val="EFEFE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b="1" sz="9000">
              <a:solidFill>
                <a:srgbClr val="EFEFE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24" name="Google Shape;224;p38"/>
          <p:cNvSpPr txBox="1"/>
          <p:nvPr/>
        </p:nvSpPr>
        <p:spPr>
          <a:xfrm>
            <a:off x="2080462" y="2190875"/>
            <a:ext cx="4983000" cy="7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PORTFOLIO</a:t>
            </a:r>
            <a:endParaRPr b="1" sz="45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225" name="Google Shape;225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1638" r="21639" t="0"/>
          <a:stretch/>
        </p:blipFill>
        <p:spPr>
          <a:xfrm>
            <a:off x="1" y="260747"/>
            <a:ext cx="1881188" cy="2210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3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14558" r="14558" t="0"/>
          <a:stretch/>
        </p:blipFill>
        <p:spPr>
          <a:xfrm>
            <a:off x="7262813" y="2228338"/>
            <a:ext cx="1881188" cy="265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8"/>
          <p:cNvPicPr preferRelativeResize="0"/>
          <p:nvPr>
            <p:ph idx="5" type="pic"/>
          </p:nvPr>
        </p:nvPicPr>
        <p:blipFill rotWithShape="1">
          <a:blip r:embed="rId5">
            <a:alphaModFix/>
          </a:blip>
          <a:srcRect b="0" l="21484" r="21483" t="0"/>
          <a:stretch/>
        </p:blipFill>
        <p:spPr>
          <a:xfrm>
            <a:off x="0" y="3101578"/>
            <a:ext cx="1881188" cy="178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8"/>
          <p:cNvPicPr preferRelativeResize="0"/>
          <p:nvPr>
            <p:ph idx="4" type="pic"/>
          </p:nvPr>
        </p:nvPicPr>
        <p:blipFill rotWithShape="1">
          <a:blip r:embed="rId6">
            <a:alphaModFix/>
          </a:blip>
          <a:srcRect b="0" l="18139" r="18138" t="0"/>
          <a:stretch/>
        </p:blipFill>
        <p:spPr>
          <a:xfrm>
            <a:off x="7262813" y="260747"/>
            <a:ext cx="1881188" cy="1967591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38"/>
          <p:cNvSpPr txBox="1"/>
          <p:nvPr/>
        </p:nvSpPr>
        <p:spPr>
          <a:xfrm>
            <a:off x="3767138" y="3697058"/>
            <a:ext cx="1609725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b="1" sz="8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882" r="6881" t="0"/>
          <a:stretch/>
        </p:blipFill>
        <p:spPr>
          <a:xfrm>
            <a:off x="157163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9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23114" l="0" r="0" t="23114"/>
          <a:stretch/>
        </p:blipFill>
        <p:spPr>
          <a:xfrm>
            <a:off x="3152776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39"/>
          <p:cNvPicPr preferRelativeResize="0"/>
          <p:nvPr>
            <p:ph idx="6" type="pic"/>
          </p:nvPr>
        </p:nvPicPr>
        <p:blipFill rotWithShape="1">
          <a:blip r:embed="rId5">
            <a:alphaModFix/>
          </a:blip>
          <a:srcRect b="8640" l="0" r="0" t="8641"/>
          <a:stretch/>
        </p:blipFill>
        <p:spPr>
          <a:xfrm>
            <a:off x="6148388" y="157163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9"/>
          <p:cNvPicPr preferRelativeResize="0"/>
          <p:nvPr>
            <p:ph idx="7" type="pic"/>
          </p:nvPr>
        </p:nvPicPr>
        <p:blipFill rotWithShape="1">
          <a:blip r:embed="rId6">
            <a:alphaModFix/>
          </a:blip>
          <a:srcRect b="0" l="6680" r="6679" t="0"/>
          <a:stretch/>
        </p:blipFill>
        <p:spPr>
          <a:xfrm>
            <a:off x="6148388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9"/>
          <p:cNvPicPr preferRelativeResize="0"/>
          <p:nvPr>
            <p:ph idx="4" type="pic"/>
          </p:nvPr>
        </p:nvPicPr>
        <p:blipFill rotWithShape="1">
          <a:blip r:embed="rId7">
            <a:alphaModFix/>
          </a:blip>
          <a:srcRect b="0" l="9703" r="9702" t="0"/>
          <a:stretch/>
        </p:blipFill>
        <p:spPr>
          <a:xfrm>
            <a:off x="157163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9"/>
          <p:cNvPicPr preferRelativeResize="0"/>
          <p:nvPr>
            <p:ph idx="5" type="pic"/>
          </p:nvPr>
        </p:nvPicPr>
        <p:blipFill rotWithShape="1">
          <a:blip r:embed="rId8">
            <a:alphaModFix/>
          </a:blip>
          <a:srcRect b="0" l="9703" r="9702" t="0"/>
          <a:stretch/>
        </p:blipFill>
        <p:spPr>
          <a:xfrm>
            <a:off x="3152776" y="2638425"/>
            <a:ext cx="2838448" cy="23479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797" l="0" r="0" t="9796"/>
          <a:stretch/>
        </p:blipFill>
        <p:spPr>
          <a:xfrm>
            <a:off x="261258" y="261256"/>
            <a:ext cx="8621484" cy="46209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5" name="Google Shape;245;p40"/>
          <p:cNvGrpSpPr/>
          <p:nvPr/>
        </p:nvGrpSpPr>
        <p:grpSpPr>
          <a:xfrm>
            <a:off x="2314575" y="1755031"/>
            <a:ext cx="4514850" cy="1633437"/>
            <a:chOff x="3086100" y="3504184"/>
            <a:chExt cx="6019800" cy="2177916"/>
          </a:xfrm>
        </p:grpSpPr>
        <p:sp>
          <p:nvSpPr>
            <p:cNvPr id="246" name="Google Shape;246;p40"/>
            <p:cNvSpPr/>
            <p:nvPr/>
          </p:nvSpPr>
          <p:spPr>
            <a:xfrm>
              <a:off x="5828110" y="4700336"/>
              <a:ext cx="535781" cy="457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40"/>
            <p:cNvSpPr txBox="1"/>
            <p:nvPr/>
          </p:nvSpPr>
          <p:spPr>
            <a:xfrm>
              <a:off x="4136571" y="3504184"/>
              <a:ext cx="3918858" cy="9440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0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Any</a:t>
              </a:r>
              <a:endParaRPr b="1" sz="30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  <a:p>
              <a:pPr indent="0" lvl="0" marL="0" marR="0" rtl="0" algn="ctr">
                <a:lnSpc>
                  <a:spcPct val="1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Question</a:t>
              </a:r>
              <a:endParaRPr sz="1100"/>
            </a:p>
          </p:txBody>
        </p:sp>
        <p:sp>
          <p:nvSpPr>
            <p:cNvPr id="248" name="Google Shape;248;p40"/>
            <p:cNvSpPr txBox="1"/>
            <p:nvPr/>
          </p:nvSpPr>
          <p:spPr>
            <a:xfrm>
              <a:off x="3086100" y="4992424"/>
              <a:ext cx="6019800" cy="6896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them for one. Living grass to for can't gathered waters had winged. Creepiest don't subdue which i two set had seasons. Fifth you'll, man wherein seas our creepingcreeping night lights divided void they're.</a:t>
              </a:r>
              <a:endParaRPr sz="11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797" l="0" r="0" t="9796"/>
          <a:stretch/>
        </p:blipFill>
        <p:spPr>
          <a:xfrm>
            <a:off x="261258" y="261256"/>
            <a:ext cx="8621484" cy="4620986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30"/>
          <p:cNvSpPr txBox="1"/>
          <p:nvPr/>
        </p:nvSpPr>
        <p:spPr>
          <a:xfrm rot="-5400000">
            <a:off x="-2229464" y="2018837"/>
            <a:ext cx="5508171" cy="11657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1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MINIMALIS</a:t>
            </a:r>
            <a:endParaRPr b="1" i="0" sz="7100" u="none" cap="none" strike="noStrike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2413" l="12101" r="1210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9" name="Google Shape;139;p31"/>
          <p:cNvGrpSpPr/>
          <p:nvPr/>
        </p:nvGrpSpPr>
        <p:grpSpPr>
          <a:xfrm>
            <a:off x="2314575" y="1755031"/>
            <a:ext cx="4514850" cy="1633437"/>
            <a:chOff x="3086100" y="3504184"/>
            <a:chExt cx="6019800" cy="2177916"/>
          </a:xfrm>
        </p:grpSpPr>
        <p:sp>
          <p:nvSpPr>
            <p:cNvPr id="140" name="Google Shape;140;p31"/>
            <p:cNvSpPr/>
            <p:nvPr/>
          </p:nvSpPr>
          <p:spPr>
            <a:xfrm>
              <a:off x="5828110" y="4700336"/>
              <a:ext cx="535781" cy="457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31"/>
            <p:cNvSpPr txBox="1"/>
            <p:nvPr/>
          </p:nvSpPr>
          <p:spPr>
            <a:xfrm>
              <a:off x="4136571" y="3504184"/>
              <a:ext cx="3918858" cy="9440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3000" u="none" cap="none" strike="noStrike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Welcome</a:t>
              </a:r>
              <a:endParaRPr b="1" i="0" sz="30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ctr">
                <a:lnSpc>
                  <a:spcPct val="1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5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b="0" i="0" sz="15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2" name="Google Shape;142;p31"/>
            <p:cNvSpPr txBox="1"/>
            <p:nvPr/>
          </p:nvSpPr>
          <p:spPr>
            <a:xfrm>
              <a:off x="3086100" y="4992424"/>
              <a:ext cx="6019800" cy="6896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800" u="none" cap="none" strike="noStrike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them for one. Living grass to for can't gathered waters had winged. Creepiest don't subdue which i two set had seasons. Fifth you'll, man wherein seas our creepingcreeping night lights divided void they're.</a:t>
              </a:r>
              <a:endParaRPr sz="11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chemeClr val="lt1"/>
              </a:gs>
              <a:gs pos="97000">
                <a:srgbClr val="F2F2F2"/>
              </a:gs>
              <a:gs pos="100000">
                <a:srgbClr val="F2F2F2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8" name="Google Shape;148;p32"/>
          <p:cNvGrpSpPr/>
          <p:nvPr/>
        </p:nvGrpSpPr>
        <p:grpSpPr>
          <a:xfrm>
            <a:off x="1828799" y="1755031"/>
            <a:ext cx="4514850" cy="1633437"/>
            <a:chOff x="3086100" y="3504184"/>
            <a:chExt cx="6019800" cy="2177916"/>
          </a:xfrm>
        </p:grpSpPr>
        <p:sp>
          <p:nvSpPr>
            <p:cNvPr id="149" name="Google Shape;149;p32"/>
            <p:cNvSpPr/>
            <p:nvPr/>
          </p:nvSpPr>
          <p:spPr>
            <a:xfrm>
              <a:off x="3202212" y="4700336"/>
              <a:ext cx="535781" cy="45719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150;p32"/>
            <p:cNvSpPr txBox="1"/>
            <p:nvPr/>
          </p:nvSpPr>
          <p:spPr>
            <a:xfrm>
              <a:off x="3086100" y="3504184"/>
              <a:ext cx="3918858" cy="94404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87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3000" u="none" cap="none" strike="noStrike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MINIMALIS</a:t>
              </a:r>
              <a:endParaRPr b="1" i="0" sz="30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endParaRPr>
            </a:p>
            <a:p>
              <a:pPr indent="0" lvl="0" marL="0" marR="0" rtl="0" algn="l">
                <a:lnSpc>
                  <a:spcPct val="17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5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51" name="Google Shape;151;p32"/>
            <p:cNvSpPr txBox="1"/>
            <p:nvPr/>
          </p:nvSpPr>
          <p:spPr>
            <a:xfrm>
              <a:off x="3086100" y="4992424"/>
              <a:ext cx="6019800" cy="6896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800" u="none" cap="none" strike="noStrike">
                  <a:solidFill>
                    <a:srgbClr val="7F7F7F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them for one. Living grass to for can't gathered waters had winged. Creepiest don't subdue which i two set had seasons. Fifth you'll, man wherein seas our creepingcreeping night lights divided void they're.</a:t>
              </a:r>
              <a:endParaRPr sz="11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3"/>
          <p:cNvSpPr txBox="1"/>
          <p:nvPr/>
        </p:nvSpPr>
        <p:spPr>
          <a:xfrm>
            <a:off x="4962523" y="1520337"/>
            <a:ext cx="2571751" cy="10791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MINIMALIS</a:t>
            </a:r>
            <a:endParaRPr sz="1100"/>
          </a:p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PRESENTATION</a:t>
            </a:r>
            <a:endParaRPr sz="1100"/>
          </a:p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TEMPLATE</a:t>
            </a:r>
            <a:endParaRPr b="0" i="0" sz="23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57" name="Google Shape;157;p33"/>
          <p:cNvSpPr txBox="1"/>
          <p:nvPr/>
        </p:nvSpPr>
        <p:spPr>
          <a:xfrm>
            <a:off x="4962524" y="2870072"/>
            <a:ext cx="3309939" cy="7530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Have them for one. Living grass to for can't gathered waters had winged. Creepiest don't subdue which i two set had seasons. Fifth you'll, man wherein seas our creepingcreeping</a:t>
            </a:r>
            <a:endParaRPr b="0" i="0" sz="8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58" name="Google Shape;158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350" l="0" r="0" t="1351"/>
          <a:stretch/>
        </p:blipFill>
        <p:spPr>
          <a:xfrm>
            <a:off x="871536" y="1371601"/>
            <a:ext cx="3700463" cy="240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484" r="5484" t="0"/>
          <a:stretch/>
        </p:blipFill>
        <p:spPr>
          <a:xfrm>
            <a:off x="0" y="1"/>
            <a:ext cx="4572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4"/>
          <p:cNvSpPr txBox="1"/>
          <p:nvPr/>
        </p:nvSpPr>
        <p:spPr>
          <a:xfrm rot="-5400000">
            <a:off x="1180362" y="1937312"/>
            <a:ext cx="6156000" cy="12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7900" u="none" cap="none" strike="noStrike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ABOUT US</a:t>
            </a:r>
            <a:endParaRPr b="1" i="0" sz="7900" u="none" cap="none" strike="noStrike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65" name="Google Shape;165;p34"/>
          <p:cNvSpPr txBox="1"/>
          <p:nvPr/>
        </p:nvSpPr>
        <p:spPr>
          <a:xfrm>
            <a:off x="5114924" y="1319261"/>
            <a:ext cx="1900238" cy="49773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SOME TEXT</a:t>
            </a:r>
            <a:endParaRPr sz="1100"/>
          </a:p>
        </p:txBody>
      </p:sp>
      <p:sp>
        <p:nvSpPr>
          <p:cNvPr id="166" name="Google Shape;166;p34"/>
          <p:cNvSpPr txBox="1"/>
          <p:nvPr/>
        </p:nvSpPr>
        <p:spPr>
          <a:xfrm>
            <a:off x="5114924" y="1845742"/>
            <a:ext cx="3249600" cy="5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Have them for one. Living grass to for can't gathered waters had winged. Creepiest don't subdue which i two set had seasons. Fifth you'll, man wherein seas our creepingcreeping</a:t>
            </a:r>
            <a:endParaRPr b="0" i="0" sz="800" u="none" cap="none" strike="noStrike">
              <a:solidFill>
                <a:srgbClr val="7F7F7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67" name="Google Shape;167;p34"/>
          <p:cNvGrpSpPr/>
          <p:nvPr/>
        </p:nvGrpSpPr>
        <p:grpSpPr>
          <a:xfrm>
            <a:off x="5114924" y="2692512"/>
            <a:ext cx="1728788" cy="515045"/>
            <a:chOff x="742949" y="4876800"/>
            <a:chExt cx="2305050" cy="686726"/>
          </a:xfrm>
        </p:grpSpPr>
        <p:sp>
          <p:nvSpPr>
            <p:cNvPr id="168" name="Google Shape;168;p34"/>
            <p:cNvSpPr/>
            <p:nvPr/>
          </p:nvSpPr>
          <p:spPr>
            <a:xfrm>
              <a:off x="742949" y="4876800"/>
              <a:ext cx="2305050" cy="686726"/>
            </a:xfrm>
            <a:prstGeom prst="roundRect">
              <a:avLst>
                <a:gd fmla="val 50000" name="adj"/>
              </a:avLst>
            </a:prstGeom>
            <a:solidFill>
              <a:srgbClr val="CDD6DE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34"/>
            <p:cNvSpPr txBox="1"/>
            <p:nvPr/>
          </p:nvSpPr>
          <p:spPr>
            <a:xfrm>
              <a:off x="1255558" y="5023635"/>
              <a:ext cx="1279832" cy="39305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500" u="none" cap="none" strike="noStrike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Minimal</a:t>
              </a:r>
              <a:endParaRPr sz="1100"/>
            </a:p>
          </p:txBody>
        </p:sp>
      </p:grpSp>
      <p:sp>
        <p:nvSpPr>
          <p:cNvPr id="170" name="Google Shape;170;p34"/>
          <p:cNvSpPr txBox="1"/>
          <p:nvPr/>
        </p:nvSpPr>
        <p:spPr>
          <a:xfrm>
            <a:off x="5114924" y="3463082"/>
            <a:ext cx="2243138" cy="3611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800" u="none" cap="none" strike="noStrike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Have them for one. Living grass to for can't gathered waters had winged.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5"/>
          <p:cNvSpPr/>
          <p:nvPr/>
        </p:nvSpPr>
        <p:spPr>
          <a:xfrm>
            <a:off x="261257" y="261257"/>
            <a:ext cx="2867704" cy="46209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6" name="Google Shape;176;p35"/>
          <p:cNvGrpSpPr/>
          <p:nvPr/>
        </p:nvGrpSpPr>
        <p:grpSpPr>
          <a:xfrm>
            <a:off x="597472" y="908533"/>
            <a:ext cx="2195274" cy="3326434"/>
            <a:chOff x="8534719" y="1076880"/>
            <a:chExt cx="2927032" cy="4435245"/>
          </a:xfrm>
        </p:grpSpPr>
        <p:sp>
          <p:nvSpPr>
            <p:cNvPr id="177" name="Google Shape;177;p35"/>
            <p:cNvSpPr/>
            <p:nvPr/>
          </p:nvSpPr>
          <p:spPr>
            <a:xfrm>
              <a:off x="8618856" y="1076880"/>
              <a:ext cx="520064" cy="394722"/>
            </a:xfrm>
            <a:custGeom>
              <a:pathLst>
                <a:path extrusionOk="0" h="21600" w="21600">
                  <a:moveTo>
                    <a:pt x="10800" y="10944"/>
                  </a:moveTo>
                  <a:lnTo>
                    <a:pt x="3554" y="2862"/>
                  </a:lnTo>
                  <a:lnTo>
                    <a:pt x="18046" y="2862"/>
                  </a:lnTo>
                  <a:cubicBezTo>
                    <a:pt x="18046" y="2862"/>
                    <a:pt x="10800" y="10944"/>
                    <a:pt x="10800" y="10944"/>
                  </a:cubicBezTo>
                  <a:close/>
                  <a:moveTo>
                    <a:pt x="19036" y="18738"/>
                  </a:moveTo>
                  <a:lnTo>
                    <a:pt x="2564" y="18738"/>
                  </a:lnTo>
                  <a:cubicBezTo>
                    <a:pt x="2356" y="18738"/>
                    <a:pt x="2173" y="18561"/>
                    <a:pt x="2173" y="18358"/>
                  </a:cubicBezTo>
                  <a:lnTo>
                    <a:pt x="2173" y="5242"/>
                  </a:lnTo>
                  <a:lnTo>
                    <a:pt x="9624" y="13522"/>
                  </a:lnTo>
                  <a:cubicBezTo>
                    <a:pt x="9777" y="13692"/>
                    <a:pt x="9970" y="13786"/>
                    <a:pt x="10170" y="13786"/>
                  </a:cubicBezTo>
                  <a:lnTo>
                    <a:pt x="11429" y="13786"/>
                  </a:lnTo>
                  <a:cubicBezTo>
                    <a:pt x="11629" y="13786"/>
                    <a:pt x="11823" y="13692"/>
                    <a:pt x="11976" y="13522"/>
                  </a:cubicBezTo>
                  <a:lnTo>
                    <a:pt x="19427" y="5241"/>
                  </a:lnTo>
                  <a:lnTo>
                    <a:pt x="19427" y="18358"/>
                  </a:lnTo>
                  <a:cubicBezTo>
                    <a:pt x="19426" y="18561"/>
                    <a:pt x="19244" y="18738"/>
                    <a:pt x="19036" y="18738"/>
                  </a:cubicBezTo>
                  <a:cubicBezTo>
                    <a:pt x="19036" y="18738"/>
                    <a:pt x="19036" y="18738"/>
                    <a:pt x="19036" y="18738"/>
                  </a:cubicBezTo>
                  <a:close/>
                  <a:moveTo>
                    <a:pt x="19036" y="0"/>
                  </a:moveTo>
                  <a:lnTo>
                    <a:pt x="2564" y="0"/>
                  </a:lnTo>
                  <a:cubicBezTo>
                    <a:pt x="1150" y="0"/>
                    <a:pt x="0" y="1455"/>
                    <a:pt x="0" y="3242"/>
                  </a:cubicBezTo>
                  <a:lnTo>
                    <a:pt x="0" y="18358"/>
                  </a:lnTo>
                  <a:cubicBezTo>
                    <a:pt x="0" y="20146"/>
                    <a:pt x="1150" y="21600"/>
                    <a:pt x="2564" y="21600"/>
                  </a:cubicBezTo>
                  <a:lnTo>
                    <a:pt x="19036" y="21600"/>
                  </a:lnTo>
                  <a:cubicBezTo>
                    <a:pt x="20450" y="21600"/>
                    <a:pt x="21600" y="20146"/>
                    <a:pt x="21600" y="18358"/>
                  </a:cubicBezTo>
                  <a:lnTo>
                    <a:pt x="21600" y="3242"/>
                  </a:lnTo>
                  <a:cubicBezTo>
                    <a:pt x="21600" y="1455"/>
                    <a:pt x="20450" y="0"/>
                    <a:pt x="19036" y="0"/>
                  </a:cubicBezTo>
                  <a:cubicBezTo>
                    <a:pt x="19036" y="0"/>
                    <a:pt x="19036" y="0"/>
                    <a:pt x="19036" y="0"/>
                  </a:cubicBezTo>
                  <a:close/>
                  <a:moveTo>
                    <a:pt x="19036" y="0"/>
                  </a:move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35"/>
            <p:cNvSpPr txBox="1"/>
            <p:nvPr/>
          </p:nvSpPr>
          <p:spPr>
            <a:xfrm>
              <a:off x="8534719" y="1541384"/>
              <a:ext cx="2381249" cy="66364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3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ABOUT US</a:t>
              </a:r>
              <a:endParaRPr sz="1100"/>
            </a:p>
          </p:txBody>
        </p:sp>
        <p:sp>
          <p:nvSpPr>
            <p:cNvPr id="179" name="Google Shape;179;p35"/>
            <p:cNvSpPr txBox="1"/>
            <p:nvPr/>
          </p:nvSpPr>
          <p:spPr>
            <a:xfrm>
              <a:off x="8534719" y="2278858"/>
              <a:ext cx="2773361" cy="109709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them for one. Living grass to for can't gathered waters had winged. Creepiest don't subdue which i two set had seasons. Fifth you'll, man wherein seas our creepingcreeping</a:t>
              </a:r>
              <a:endParaRPr sz="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180" name="Google Shape;180;p35"/>
            <p:cNvGrpSpPr/>
            <p:nvPr/>
          </p:nvGrpSpPr>
          <p:grpSpPr>
            <a:xfrm>
              <a:off x="8623619" y="3779479"/>
              <a:ext cx="2305050" cy="686726"/>
              <a:chOff x="9003030" y="3912716"/>
              <a:chExt cx="2305050" cy="686726"/>
            </a:xfrm>
          </p:grpSpPr>
          <p:sp>
            <p:nvSpPr>
              <p:cNvPr id="181" name="Google Shape;181;p35"/>
              <p:cNvSpPr/>
              <p:nvPr/>
            </p:nvSpPr>
            <p:spPr>
              <a:xfrm>
                <a:off x="9003030" y="3912716"/>
                <a:ext cx="2305050" cy="686726"/>
              </a:xfrm>
              <a:prstGeom prst="roundRect">
                <a:avLst>
                  <a:gd fmla="val 50000" name="adj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2" name="Google Shape;182;p35"/>
              <p:cNvSpPr txBox="1"/>
              <p:nvPr/>
            </p:nvSpPr>
            <p:spPr>
              <a:xfrm>
                <a:off x="9515639" y="4059551"/>
                <a:ext cx="1279832" cy="39305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5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Minimal</a:t>
                </a:r>
                <a:endParaRPr sz="1100"/>
              </a:p>
            </p:txBody>
          </p:sp>
        </p:grpSp>
        <p:sp>
          <p:nvSpPr>
            <p:cNvPr id="183" name="Google Shape;183;p35"/>
            <p:cNvSpPr txBox="1"/>
            <p:nvPr/>
          </p:nvSpPr>
          <p:spPr>
            <a:xfrm>
              <a:off x="8534720" y="4825399"/>
              <a:ext cx="2927030" cy="6867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Have them for one. Living grass to for can't gathered waters had winged. Creepiest don't subdue which i two</a:t>
              </a:r>
              <a:endParaRPr sz="1100"/>
            </a:p>
          </p:txBody>
        </p:sp>
      </p:grpSp>
      <p:pic>
        <p:nvPicPr>
          <p:cNvPr id="184" name="Google Shape;184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4057" l="38703" r="3955" t="24183"/>
          <a:stretch/>
        </p:blipFill>
        <p:spPr>
          <a:xfrm>
            <a:off x="3343275" y="261257"/>
            <a:ext cx="5539468" cy="46209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5561" l="16254" r="16254" t="40173"/>
          <a:stretch/>
        </p:blipFill>
        <p:spPr>
          <a:xfrm>
            <a:off x="261258" y="261256"/>
            <a:ext cx="8621484" cy="46209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0" name="Google Shape;190;p36"/>
          <p:cNvGrpSpPr/>
          <p:nvPr/>
        </p:nvGrpSpPr>
        <p:grpSpPr>
          <a:xfrm>
            <a:off x="1528762" y="1771649"/>
            <a:ext cx="6086475" cy="1600200"/>
            <a:chOff x="2154237" y="1585607"/>
            <a:chExt cx="8115300" cy="2133600"/>
          </a:xfrm>
        </p:grpSpPr>
        <p:sp>
          <p:nvSpPr>
            <p:cNvPr id="191" name="Google Shape;191;p36"/>
            <p:cNvSpPr/>
            <p:nvPr/>
          </p:nvSpPr>
          <p:spPr>
            <a:xfrm>
              <a:off x="5145087" y="1585607"/>
              <a:ext cx="2133600" cy="21336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36"/>
            <p:cNvSpPr/>
            <p:nvPr/>
          </p:nvSpPr>
          <p:spPr>
            <a:xfrm>
              <a:off x="2154237" y="1585607"/>
              <a:ext cx="2133600" cy="21336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36"/>
            <p:cNvSpPr/>
            <p:nvPr/>
          </p:nvSpPr>
          <p:spPr>
            <a:xfrm>
              <a:off x="8135937" y="1585607"/>
              <a:ext cx="2133600" cy="2133600"/>
            </a:xfrm>
            <a:prstGeom prst="ellipse">
              <a:avLst/>
            </a:prstGeom>
            <a:noFill/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4" name="Google Shape;194;p36"/>
            <p:cNvGrpSpPr/>
            <p:nvPr/>
          </p:nvGrpSpPr>
          <p:grpSpPr>
            <a:xfrm>
              <a:off x="2547515" y="2181780"/>
              <a:ext cx="1347045" cy="941254"/>
              <a:chOff x="3109523" y="1078022"/>
              <a:chExt cx="1347045" cy="941254"/>
            </a:xfrm>
          </p:grpSpPr>
          <p:sp>
            <p:nvSpPr>
              <p:cNvPr id="195" name="Google Shape;195;p36"/>
              <p:cNvSpPr/>
              <p:nvPr/>
            </p:nvSpPr>
            <p:spPr>
              <a:xfrm>
                <a:off x="3523014" y="1078022"/>
                <a:ext cx="520064" cy="394722"/>
              </a:xfrm>
              <a:custGeom>
                <a:pathLst>
                  <a:path extrusionOk="0" h="21600" w="21600">
                    <a:moveTo>
                      <a:pt x="10800" y="10944"/>
                    </a:moveTo>
                    <a:lnTo>
                      <a:pt x="3554" y="2862"/>
                    </a:lnTo>
                    <a:lnTo>
                      <a:pt x="18046" y="2862"/>
                    </a:lnTo>
                    <a:cubicBezTo>
                      <a:pt x="18046" y="2862"/>
                      <a:pt x="10800" y="10944"/>
                      <a:pt x="10800" y="10944"/>
                    </a:cubicBezTo>
                    <a:close/>
                    <a:moveTo>
                      <a:pt x="19036" y="18738"/>
                    </a:moveTo>
                    <a:lnTo>
                      <a:pt x="2564" y="18738"/>
                    </a:lnTo>
                    <a:cubicBezTo>
                      <a:pt x="2356" y="18738"/>
                      <a:pt x="2173" y="18561"/>
                      <a:pt x="2173" y="18358"/>
                    </a:cubicBezTo>
                    <a:lnTo>
                      <a:pt x="2173" y="5242"/>
                    </a:lnTo>
                    <a:lnTo>
                      <a:pt x="9624" y="13522"/>
                    </a:lnTo>
                    <a:cubicBezTo>
                      <a:pt x="9777" y="13692"/>
                      <a:pt x="9970" y="13786"/>
                      <a:pt x="10170" y="13786"/>
                    </a:cubicBezTo>
                    <a:lnTo>
                      <a:pt x="11429" y="13786"/>
                    </a:lnTo>
                    <a:cubicBezTo>
                      <a:pt x="11629" y="13786"/>
                      <a:pt x="11823" y="13692"/>
                      <a:pt x="11976" y="13522"/>
                    </a:cubicBezTo>
                    <a:lnTo>
                      <a:pt x="19427" y="5241"/>
                    </a:lnTo>
                    <a:lnTo>
                      <a:pt x="19427" y="18358"/>
                    </a:lnTo>
                    <a:cubicBezTo>
                      <a:pt x="19426" y="18561"/>
                      <a:pt x="19244" y="18738"/>
                      <a:pt x="19036" y="18738"/>
                    </a:cubicBezTo>
                    <a:cubicBezTo>
                      <a:pt x="19036" y="18738"/>
                      <a:pt x="19036" y="18738"/>
                      <a:pt x="19036" y="18738"/>
                    </a:cubicBezTo>
                    <a:close/>
                    <a:moveTo>
                      <a:pt x="19036" y="0"/>
                    </a:moveTo>
                    <a:lnTo>
                      <a:pt x="2564" y="0"/>
                    </a:lnTo>
                    <a:cubicBezTo>
                      <a:pt x="1150" y="0"/>
                      <a:pt x="0" y="1455"/>
                      <a:pt x="0" y="3242"/>
                    </a:cubicBezTo>
                    <a:lnTo>
                      <a:pt x="0" y="18358"/>
                    </a:lnTo>
                    <a:cubicBezTo>
                      <a:pt x="0" y="20146"/>
                      <a:pt x="1150" y="21600"/>
                      <a:pt x="2564" y="21600"/>
                    </a:cubicBezTo>
                    <a:lnTo>
                      <a:pt x="19036" y="21600"/>
                    </a:lnTo>
                    <a:cubicBezTo>
                      <a:pt x="20450" y="21600"/>
                      <a:pt x="21600" y="20146"/>
                      <a:pt x="21600" y="18358"/>
                    </a:cubicBezTo>
                    <a:lnTo>
                      <a:pt x="21600" y="3242"/>
                    </a:lnTo>
                    <a:cubicBezTo>
                      <a:pt x="21600" y="1455"/>
                      <a:pt x="20450" y="0"/>
                      <a:pt x="19036" y="0"/>
                    </a:cubicBezTo>
                    <a:cubicBezTo>
                      <a:pt x="19036" y="0"/>
                      <a:pt x="19036" y="0"/>
                      <a:pt x="19036" y="0"/>
                    </a:cubicBezTo>
                    <a:close/>
                    <a:moveTo>
                      <a:pt x="19036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6" name="Google Shape;196;p36"/>
              <p:cNvSpPr/>
              <p:nvPr/>
            </p:nvSpPr>
            <p:spPr>
              <a:xfrm>
                <a:off x="3109523" y="1624553"/>
                <a:ext cx="1347045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grpSp>
          <p:nvGrpSpPr>
            <p:cNvPr id="197" name="Google Shape;197;p36"/>
            <p:cNvGrpSpPr/>
            <p:nvPr/>
          </p:nvGrpSpPr>
          <p:grpSpPr>
            <a:xfrm>
              <a:off x="5538365" y="2157017"/>
              <a:ext cx="1347045" cy="990781"/>
              <a:chOff x="4503505" y="1028495"/>
              <a:chExt cx="1347045" cy="990781"/>
            </a:xfrm>
          </p:grpSpPr>
          <p:sp>
            <p:nvSpPr>
              <p:cNvPr id="198" name="Google Shape;198;p36"/>
              <p:cNvSpPr/>
              <p:nvPr/>
            </p:nvSpPr>
            <p:spPr>
              <a:xfrm>
                <a:off x="4930139" y="1028495"/>
                <a:ext cx="493777" cy="493777"/>
              </a:xfrm>
              <a:custGeom>
                <a:pathLst>
                  <a:path extrusionOk="0" h="21404" w="21403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99;p36"/>
              <p:cNvSpPr/>
              <p:nvPr/>
            </p:nvSpPr>
            <p:spPr>
              <a:xfrm>
                <a:off x="4503505" y="1624553"/>
                <a:ext cx="1347045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  <p:grpSp>
          <p:nvGrpSpPr>
            <p:cNvPr id="200" name="Google Shape;200;p36"/>
            <p:cNvGrpSpPr/>
            <p:nvPr/>
          </p:nvGrpSpPr>
          <p:grpSpPr>
            <a:xfrm>
              <a:off x="8529215" y="2140912"/>
              <a:ext cx="1347045" cy="1022990"/>
              <a:chOff x="5934060" y="996286"/>
              <a:chExt cx="1347045" cy="1022990"/>
            </a:xfrm>
          </p:grpSpPr>
          <p:sp>
            <p:nvSpPr>
              <p:cNvPr id="201" name="Google Shape;201;p36"/>
              <p:cNvSpPr/>
              <p:nvPr/>
            </p:nvSpPr>
            <p:spPr>
              <a:xfrm>
                <a:off x="6328237" y="996286"/>
                <a:ext cx="558691" cy="558194"/>
              </a:xfrm>
              <a:custGeom>
                <a:pathLst>
                  <a:path extrusionOk="0" h="21600" w="2156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2" name="Google Shape;202;p36"/>
              <p:cNvSpPr/>
              <p:nvPr/>
            </p:nvSpPr>
            <p:spPr>
              <a:xfrm>
                <a:off x="5934060" y="1624553"/>
                <a:ext cx="1347045" cy="3947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lt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Some Text</a:t>
                </a:r>
                <a:endParaRPr sz="1100"/>
              </a:p>
            </p:txBody>
          </p:sp>
        </p:grpSp>
      </p:grpSp>
      <p:sp>
        <p:nvSpPr>
          <p:cNvPr id="203" name="Google Shape;203;p36"/>
          <p:cNvSpPr txBox="1"/>
          <p:nvPr/>
        </p:nvSpPr>
        <p:spPr>
          <a:xfrm rot="-5400000">
            <a:off x="-2229464" y="2018837"/>
            <a:ext cx="5508171" cy="11657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MINIMALIS</a:t>
            </a:r>
            <a:endParaRPr b="1" sz="7100">
              <a:solidFill>
                <a:schemeClr val="lt1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7"/>
          <p:cNvSpPr txBox="1"/>
          <p:nvPr>
            <p:ph type="title"/>
          </p:nvPr>
        </p:nvSpPr>
        <p:spPr>
          <a:xfrm>
            <a:off x="628650" y="357664"/>
            <a:ext cx="7886700" cy="457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</a:pPr>
            <a:r>
              <a:rPr b="0" i="0" lang="en" sz="23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Company Team</a:t>
            </a:r>
            <a:endParaRPr sz="1100"/>
          </a:p>
        </p:txBody>
      </p:sp>
      <p:sp>
        <p:nvSpPr>
          <p:cNvPr id="209" name="Google Shape;209;p37"/>
          <p:cNvSpPr txBox="1"/>
          <p:nvPr>
            <p:ph idx="1" type="subTitle"/>
          </p:nvPr>
        </p:nvSpPr>
        <p:spPr>
          <a:xfrm>
            <a:off x="628651" y="789063"/>
            <a:ext cx="7886700" cy="1435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7F7F7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The example text goes own.</a:t>
            </a:r>
            <a:endParaRPr sz="1100"/>
          </a:p>
        </p:txBody>
      </p:sp>
      <p:pic>
        <p:nvPicPr>
          <p:cNvPr id="210" name="Google Shape;210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479" l="0" r="0" t="1478"/>
          <a:stretch/>
        </p:blipFill>
        <p:spPr>
          <a:xfrm>
            <a:off x="628650" y="1693069"/>
            <a:ext cx="1811230" cy="175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7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1479" l="0" r="0" t="1478"/>
          <a:stretch/>
        </p:blipFill>
        <p:spPr>
          <a:xfrm>
            <a:off x="4678963" y="1693069"/>
            <a:ext cx="1811230" cy="1757363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7"/>
          <p:cNvSpPr txBox="1"/>
          <p:nvPr/>
        </p:nvSpPr>
        <p:spPr>
          <a:xfrm>
            <a:off x="804421" y="3675624"/>
            <a:ext cx="1459689" cy="5352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  <a:p>
            <a:pPr indent="0" lvl="0" marL="0" marR="0" rtl="0" algn="ctr">
              <a:lnSpc>
                <a:spcPct val="2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Dolor sit</a:t>
            </a:r>
            <a:endParaRPr sz="1100"/>
          </a:p>
        </p:txBody>
      </p:sp>
      <p:sp>
        <p:nvSpPr>
          <p:cNvPr id="213" name="Google Shape;213;p37"/>
          <p:cNvSpPr txBox="1"/>
          <p:nvPr/>
        </p:nvSpPr>
        <p:spPr>
          <a:xfrm>
            <a:off x="2829577" y="3675624"/>
            <a:ext cx="1459689" cy="5352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  <a:p>
            <a:pPr indent="0" lvl="0" marL="0" marR="0" rtl="0" algn="ctr">
              <a:lnSpc>
                <a:spcPct val="2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Dolor sit</a:t>
            </a:r>
            <a:endParaRPr sz="1100"/>
          </a:p>
        </p:txBody>
      </p:sp>
      <p:sp>
        <p:nvSpPr>
          <p:cNvPr id="214" name="Google Shape;214;p37"/>
          <p:cNvSpPr txBox="1"/>
          <p:nvPr/>
        </p:nvSpPr>
        <p:spPr>
          <a:xfrm>
            <a:off x="4854734" y="3675624"/>
            <a:ext cx="1459689" cy="5352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  <a:p>
            <a:pPr indent="0" lvl="0" marL="0" marR="0" rtl="0" algn="ctr">
              <a:lnSpc>
                <a:spcPct val="2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Dolor sit</a:t>
            </a:r>
            <a:endParaRPr sz="1100"/>
          </a:p>
        </p:txBody>
      </p:sp>
      <p:sp>
        <p:nvSpPr>
          <p:cNvPr id="215" name="Google Shape;215;p37"/>
          <p:cNvSpPr txBox="1"/>
          <p:nvPr/>
        </p:nvSpPr>
        <p:spPr>
          <a:xfrm>
            <a:off x="6879889" y="3675624"/>
            <a:ext cx="1459689" cy="53524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  <a:p>
            <a:pPr indent="0" lvl="0" marL="0" marR="0" rtl="0" algn="ctr">
              <a:lnSpc>
                <a:spcPct val="208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7F7F7F"/>
                </a:solidFill>
                <a:latin typeface="Montserrat"/>
                <a:ea typeface="Montserrat"/>
                <a:cs typeface="Montserrat"/>
                <a:sym typeface="Montserrat"/>
              </a:rPr>
              <a:t>Dolor sit</a:t>
            </a:r>
            <a:endParaRPr sz="1100"/>
          </a:p>
        </p:txBody>
      </p:sp>
      <p:pic>
        <p:nvPicPr>
          <p:cNvPr id="216" name="Google Shape;216;p37"/>
          <p:cNvPicPr preferRelativeResize="0"/>
          <p:nvPr>
            <p:ph idx="3" type="pic"/>
          </p:nvPr>
        </p:nvPicPr>
        <p:blipFill rotWithShape="1">
          <a:blip r:embed="rId5">
            <a:alphaModFix/>
          </a:blip>
          <a:srcRect b="1479" l="0" r="0" t="1478"/>
          <a:stretch/>
        </p:blipFill>
        <p:spPr>
          <a:xfrm>
            <a:off x="2653807" y="1693069"/>
            <a:ext cx="1811230" cy="175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7"/>
          <p:cNvPicPr preferRelativeResize="0"/>
          <p:nvPr>
            <p:ph idx="5" type="pic"/>
          </p:nvPr>
        </p:nvPicPr>
        <p:blipFill rotWithShape="1">
          <a:blip r:embed="rId6">
            <a:alphaModFix/>
          </a:blip>
          <a:srcRect b="1479" l="0" r="0" t="1478"/>
          <a:stretch/>
        </p:blipFill>
        <p:spPr>
          <a:xfrm>
            <a:off x="6704119" y="1693069"/>
            <a:ext cx="1811230" cy="17573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0000"/>
      </a:dk1>
      <a:lt1>
        <a:srgbClr val="FFFFFF"/>
      </a:lt1>
      <a:dk2>
        <a:srgbClr val="363162"/>
      </a:dk2>
      <a:lt2>
        <a:srgbClr val="283440"/>
      </a:lt2>
      <a:accent1>
        <a:srgbClr val="14B4EB"/>
      </a:accent1>
      <a:accent2>
        <a:srgbClr val="3CBEB4"/>
      </a:accent2>
      <a:accent3>
        <a:srgbClr val="BFD730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