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</p:sldMasterIdLst>
  <p:notesMasterIdLst>
    <p:notesMasterId r:id="rId20"/>
  </p:notesMasterIdLst>
  <p:sldIdLst>
    <p:sldId id="256" r:id="rId2"/>
    <p:sldId id="275" r:id="rId3"/>
    <p:sldId id="259" r:id="rId4"/>
    <p:sldId id="261" r:id="rId5"/>
    <p:sldId id="262" r:id="rId6"/>
    <p:sldId id="264" r:id="rId7"/>
    <p:sldId id="272" r:id="rId8"/>
    <p:sldId id="263" r:id="rId9"/>
    <p:sldId id="271" r:id="rId10"/>
    <p:sldId id="267" r:id="rId11"/>
    <p:sldId id="265" r:id="rId12"/>
    <p:sldId id="266" r:id="rId13"/>
    <p:sldId id="270" r:id="rId14"/>
    <p:sldId id="268" r:id="rId15"/>
    <p:sldId id="269" r:id="rId16"/>
    <p:sldId id="274" r:id="rId17"/>
    <p:sldId id="260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06"/>
    <p:restoredTop sz="94701"/>
  </p:normalViewPr>
  <p:slideViewPr>
    <p:cSldViewPr snapToGrid="0" snapToObjects="1">
      <p:cViewPr>
        <p:scale>
          <a:sx n="120" d="100"/>
          <a:sy n="120" d="100"/>
        </p:scale>
        <p:origin x="2064" y="6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Relationship Id="rId3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Relationship Id="rId3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2.0</c:v>
                </c:pt>
                <c:pt idx="1">
                  <c:v>2.0</c:v>
                </c:pt>
                <c:pt idx="2">
                  <c:v>3.0</c:v>
                </c:pt>
                <c:pt idx="3">
                  <c:v>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39766928"/>
        <c:axId val="2122901968"/>
      </c:barChart>
      <c:catAx>
        <c:axId val="2039766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1" u="none" strike="noStrike" kern="1200" baseline="0">
                <a:solidFill>
                  <a:schemeClr val="tx1"/>
                </a:solidFill>
                <a:latin typeface="Aller" charset="0"/>
                <a:ea typeface="Aller" charset="0"/>
                <a:cs typeface="Aller" charset="0"/>
              </a:defRPr>
            </a:pPr>
            <a:endParaRPr lang="en-US"/>
          </a:p>
        </c:txPr>
        <c:crossAx val="2122901968"/>
        <c:crosses val="autoZero"/>
        <c:auto val="1"/>
        <c:lblAlgn val="ctr"/>
        <c:lblOffset val="100"/>
        <c:noMultiLvlLbl val="0"/>
      </c:catAx>
      <c:valAx>
        <c:axId val="2122901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2"/>
                </a:solidFill>
                <a:latin typeface="Montserrat Light" charset="0"/>
                <a:ea typeface="Montserrat Light" charset="0"/>
                <a:cs typeface="Montserrat Light" charset="0"/>
              </a:defRPr>
            </a:pPr>
            <a:endParaRPr lang="en-US"/>
          </a:p>
        </c:txPr>
        <c:crossAx val="20397669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en-US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en-US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defRPr>
            </a:pPr>
            <a:endParaRPr lang="en-US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2">
                  <a:lumMod val="75000"/>
                </a:schemeClr>
              </a:solidFill>
              <a:latin typeface="Montserrat" charset="0"/>
              <a:ea typeface="Montserrat" charset="0"/>
              <a:cs typeface="Montserra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7.0</c:v>
                </c:pt>
                <c:pt idx="1">
                  <c:v>3.2</c:v>
                </c:pt>
                <c:pt idx="2">
                  <c:v>2.0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bg2"/>
              </a:solidFill>
              <a:latin typeface="Montserrat" charset="0"/>
              <a:ea typeface="Montserrat" charset="0"/>
              <a:cs typeface="Montserra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B67AD0-466F-9E4D-ABCF-69CB2E6089CF}" type="datetimeFigureOut">
              <a:rPr lang="en-US" smtClean="0"/>
              <a:t>1/16/17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27C0F-3595-214F-B87F-EED09A0993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16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27C0F-3595-214F-B87F-EED09A0993E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53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27C0F-3595-214F-B87F-EED09A0993E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4420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27C0F-3595-214F-B87F-EED09A0993E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56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ack_White">
    <p:bg>
      <p:bgPr>
        <a:solidFill>
          <a:schemeClr val="tx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694860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">
    <p:bg>
      <p:bgPr>
        <a:solidFill>
          <a:schemeClr val="tx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6858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615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Usual">
    <p:bg>
      <p:bgPr>
        <a:solidFill>
          <a:schemeClr val="tx1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687496" y="6312130"/>
            <a:ext cx="666305" cy="4395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313429" y="6390167"/>
            <a:ext cx="3177364" cy="299411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The page title text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44199" y="6390167"/>
            <a:ext cx="536943" cy="299411"/>
          </a:xfrm>
        </p:spPr>
        <p:txBody>
          <a:bodyPr/>
          <a:lstStyle>
            <a:lvl1pPr algn="ctr">
              <a:defRPr sz="1100" b="0" i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B1E56389-4954-0E4B-A853-10AB9533F6C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105378"/>
            <a:ext cx="10515600" cy="266219"/>
          </a:xfrm>
        </p:spPr>
        <p:txBody>
          <a:bodyPr>
            <a:normAutofit/>
          </a:bodyPr>
          <a:lstStyle>
            <a:lvl1pPr marL="0" indent="0">
              <a:buNone/>
              <a:defRPr sz="1200" b="0" i="1" baseline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The loran click to edit Master text styles Second level dummy text.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838200" y="669851"/>
            <a:ext cx="10515600" cy="478465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006552" y="1509823"/>
            <a:ext cx="680481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7054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">
    <p:bg>
      <p:bgPr>
        <a:solidFill>
          <a:schemeClr val="tx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68580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  <p:sp>
        <p:nvSpPr>
          <p:cNvPr id="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891111"/>
            <a:ext cx="10515600" cy="266219"/>
          </a:xfrm>
        </p:spPr>
        <p:txBody>
          <a:bodyPr>
            <a:noAutofit/>
          </a:bodyPr>
          <a:lstStyle>
            <a:lvl1pPr marL="0" indent="0">
              <a:buNone/>
              <a:defRPr sz="1400" b="0" i="1" baseline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The loran click to edit Master text styles Second level dummy text.</a:t>
            </a:r>
            <a:endParaRPr lang="en-US" dirty="0"/>
          </a:p>
        </p:txBody>
      </p:sp>
      <p:sp>
        <p:nvSpPr>
          <p:cNvPr id="6" name="Title 15"/>
          <p:cNvSpPr>
            <a:spLocks noGrp="1"/>
          </p:cNvSpPr>
          <p:nvPr>
            <p:ph type="title" hasCustomPrompt="1"/>
          </p:nvPr>
        </p:nvSpPr>
        <p:spPr>
          <a:xfrm>
            <a:off x="838200" y="2573080"/>
            <a:ext cx="10515600" cy="1265273"/>
          </a:xfrm>
        </p:spPr>
        <p:txBody>
          <a:bodyPr>
            <a:noAutofit/>
          </a:bodyPr>
          <a:lstStyle>
            <a:lvl1pPr>
              <a:lnSpc>
                <a:spcPts val="4500"/>
              </a:lnSpc>
              <a:defRPr sz="5000" baseline="0"/>
            </a:lvl1pPr>
          </a:lstStyle>
          <a:p>
            <a:r>
              <a:rPr lang="en-US" dirty="0" smtClean="0"/>
              <a:t>MY TITLE</a:t>
            </a:r>
            <a:br>
              <a:rPr lang="en-US" dirty="0" smtClean="0"/>
            </a:br>
            <a:r>
              <a:rPr lang="en-US" dirty="0" smtClean="0"/>
              <a:t>HEADING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8472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_Square">
    <p:bg>
      <p:bgPr>
        <a:solidFill>
          <a:schemeClr val="tx1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687496" y="6312130"/>
            <a:ext cx="666305" cy="4395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313429" y="6390167"/>
            <a:ext cx="3177364" cy="299411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The page title text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44199" y="6390167"/>
            <a:ext cx="536943" cy="299411"/>
          </a:xfrm>
        </p:spPr>
        <p:txBody>
          <a:bodyPr/>
          <a:lstStyle>
            <a:lvl1pPr algn="ctr">
              <a:defRPr sz="1100" b="0" i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B1E56389-4954-0E4B-A853-10AB9533F6C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105378"/>
            <a:ext cx="10515600" cy="266219"/>
          </a:xfrm>
        </p:spPr>
        <p:txBody>
          <a:bodyPr>
            <a:normAutofit/>
          </a:bodyPr>
          <a:lstStyle>
            <a:lvl1pPr marL="0" indent="0">
              <a:buNone/>
              <a:defRPr sz="1200" b="0" i="1" baseline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The loran click to edit Master text styles Second level dummy text.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838200" y="669851"/>
            <a:ext cx="10515600" cy="478465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006552" y="1509823"/>
            <a:ext cx="680481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838200" y="2223534"/>
            <a:ext cx="4676553" cy="3507415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19452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icture_Wide">
    <p:bg>
      <p:bgPr>
        <a:solidFill>
          <a:schemeClr val="tx1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687496" y="6312130"/>
            <a:ext cx="666305" cy="4395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313429" y="6390167"/>
            <a:ext cx="3177364" cy="299411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The page title text goes here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105378"/>
            <a:ext cx="10515600" cy="266219"/>
          </a:xfrm>
        </p:spPr>
        <p:txBody>
          <a:bodyPr>
            <a:normAutofit/>
          </a:bodyPr>
          <a:lstStyle>
            <a:lvl1pPr marL="0" indent="0">
              <a:buNone/>
              <a:defRPr sz="1200" b="0" i="1" baseline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The loran click to edit Master text styles Second level dummy text.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838200" y="669851"/>
            <a:ext cx="10515600" cy="478465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006552" y="1509823"/>
            <a:ext cx="680481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006552" y="1860700"/>
            <a:ext cx="10347248" cy="252842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44199" y="6390167"/>
            <a:ext cx="536943" cy="299411"/>
          </a:xfrm>
        </p:spPr>
        <p:txBody>
          <a:bodyPr/>
          <a:lstStyle>
            <a:lvl1pPr algn="ctr">
              <a:defRPr sz="1100" b="0" i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B1E56389-4954-0E4B-A853-10AB9533F6C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204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_Slides">
    <p:bg>
      <p:bgPr>
        <a:solidFill>
          <a:schemeClr val="tx1">
            <a:alpha val="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10687496" y="6312130"/>
            <a:ext cx="666305" cy="43954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313429" y="6390167"/>
            <a:ext cx="3177364" cy="299411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chemeClr val="bg2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r>
              <a:rPr lang="en-US" dirty="0" smtClean="0"/>
              <a:t>The page title text goes here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44199" y="6390167"/>
            <a:ext cx="536943" cy="299411"/>
          </a:xfrm>
        </p:spPr>
        <p:txBody>
          <a:bodyPr/>
          <a:lstStyle>
            <a:lvl1pPr algn="ctr">
              <a:defRPr sz="1100" b="0" i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defRPr>
            </a:lvl1pPr>
          </a:lstStyle>
          <a:p>
            <a:fld id="{B1E56389-4954-0E4B-A853-10AB9533F6C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1105378"/>
            <a:ext cx="10515600" cy="266219"/>
          </a:xfrm>
        </p:spPr>
        <p:txBody>
          <a:bodyPr>
            <a:normAutofit/>
          </a:bodyPr>
          <a:lstStyle>
            <a:lvl1pPr marL="0" indent="0">
              <a:buNone/>
              <a:defRPr sz="1200" b="0" i="1" baseline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The loran click to edit Master text styles Second level dummy text.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 hasCustomPrompt="1"/>
          </p:nvPr>
        </p:nvSpPr>
        <p:spPr>
          <a:xfrm>
            <a:off x="838200" y="669851"/>
            <a:ext cx="10515600" cy="478465"/>
          </a:xfrm>
        </p:spPr>
        <p:txBody>
          <a:bodyPr>
            <a:noAutofit/>
          </a:bodyPr>
          <a:lstStyle>
            <a:lvl1pPr>
              <a:defRPr sz="25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006552" y="1509823"/>
            <a:ext cx="680481" cy="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006552" y="1924497"/>
            <a:ext cx="1963480" cy="18288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 hasCustomPrompt="1"/>
          </p:nvPr>
        </p:nvSpPr>
        <p:spPr>
          <a:xfrm>
            <a:off x="6308650" y="1924497"/>
            <a:ext cx="1965960" cy="18288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5" hasCustomPrompt="1"/>
          </p:nvPr>
        </p:nvSpPr>
        <p:spPr>
          <a:xfrm>
            <a:off x="4132520" y="3944683"/>
            <a:ext cx="1963480" cy="18288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6" hasCustomPrompt="1"/>
          </p:nvPr>
        </p:nvSpPr>
        <p:spPr>
          <a:xfrm>
            <a:off x="9387840" y="3944683"/>
            <a:ext cx="1965960" cy="1828800"/>
          </a:xfr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0" i="0" baseline="0">
                <a:solidFill>
                  <a:schemeClr val="bg2"/>
                </a:solidFill>
                <a:latin typeface="Montserrat Hairline" charset="0"/>
                <a:ea typeface="Montserrat Hairline" charset="0"/>
                <a:cs typeface="Montserrat Hairline" charset="0"/>
              </a:defRPr>
            </a:lvl1pPr>
          </a:lstStyle>
          <a:p>
            <a:r>
              <a:rPr lang="en-US" dirty="0" smtClean="0"/>
              <a:t>Drag &amp; Drop</a:t>
            </a:r>
          </a:p>
          <a:p>
            <a:r>
              <a:rPr lang="en-US" dirty="0" smtClean="0"/>
              <a:t>Picture placeholder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74874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ack_Color">
    <p:bg>
      <p:bgPr>
        <a:solidFill>
          <a:schemeClr val="tx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1962928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716111"/>
            <a:ext cx="10515600" cy="3684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265274"/>
            <a:ext cx="10515600" cy="4911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1/16/17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The page title text goes here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56389-4954-0E4B-A853-10AB9533F6C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6312130"/>
            <a:ext cx="12192000" cy="545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974" y="6416752"/>
            <a:ext cx="584789" cy="313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3604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500" b="1" i="0" kern="1200" spc="400" baseline="0">
          <a:solidFill>
            <a:schemeClr val="tx1"/>
          </a:solidFill>
          <a:latin typeface="+mj-lt"/>
          <a:ea typeface="Montserrat" charset="0"/>
          <a:cs typeface="Montserrat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Aller" charset="0"/>
          <a:ea typeface="Aller" charset="0"/>
          <a:cs typeface="Aller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ller" charset="0"/>
          <a:ea typeface="Aller" charset="0"/>
          <a:cs typeface="Aller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Aller" charset="0"/>
          <a:ea typeface="Aller" charset="0"/>
          <a:cs typeface="Aller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chemeClr val="tx1"/>
          </a:solidFill>
          <a:latin typeface="Aller" charset="0"/>
          <a:ea typeface="Aller" charset="0"/>
          <a:cs typeface="Aller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b="0" i="0" kern="1200">
          <a:solidFill>
            <a:schemeClr val="tx1"/>
          </a:solidFill>
          <a:latin typeface="Aller" charset="0"/>
          <a:ea typeface="Aller" charset="0"/>
          <a:cs typeface="Aller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4" Type="http://schemas.openxmlformats.org/officeDocument/2006/relationships/image" Target="../media/image10.jpeg"/><Relationship Id="rId5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g"/><Relationship Id="rId3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-6827" y="0"/>
            <a:ext cx="12197384" cy="686389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331979" y="-920265"/>
            <a:ext cx="11924281" cy="9293267"/>
            <a:chOff x="-6745001" y="-2950147"/>
            <a:chExt cx="13965238" cy="10883900"/>
          </a:xfrm>
        </p:grpSpPr>
        <p:sp>
          <p:nvSpPr>
            <p:cNvPr id="40" name="AutoShape 1"/>
            <p:cNvSpPr>
              <a:spLocks/>
            </p:cNvSpPr>
            <p:nvPr/>
          </p:nvSpPr>
          <p:spPr bwMode="auto">
            <a:xfrm>
              <a:off x="-6745001" y="-2950147"/>
              <a:ext cx="13955713" cy="10882313"/>
            </a:xfrm>
            <a:custGeom>
              <a:avLst/>
              <a:gdLst/>
              <a:ahLst/>
              <a:cxnLst/>
              <a:rect l="0" t="0" r="r" b="b"/>
              <a:pathLst>
                <a:path w="21427" h="21462">
                  <a:moveTo>
                    <a:pt x="16516" y="5709"/>
                  </a:moveTo>
                  <a:cubicBezTo>
                    <a:pt x="15792" y="5610"/>
                    <a:pt x="15084" y="5500"/>
                    <a:pt x="14392" y="5376"/>
                  </a:cubicBezTo>
                  <a:cubicBezTo>
                    <a:pt x="16482" y="3487"/>
                    <a:pt x="18720" y="1840"/>
                    <a:pt x="21080" y="465"/>
                  </a:cubicBezTo>
                  <a:cubicBezTo>
                    <a:pt x="21579" y="176"/>
                    <a:pt x="21513" y="-22"/>
                    <a:pt x="20935" y="2"/>
                  </a:cubicBezTo>
                  <a:cubicBezTo>
                    <a:pt x="18963" y="78"/>
                    <a:pt x="17061" y="120"/>
                    <a:pt x="15229" y="127"/>
                  </a:cubicBezTo>
                  <a:cubicBezTo>
                    <a:pt x="14692" y="131"/>
                    <a:pt x="13990" y="292"/>
                    <a:pt x="13658" y="502"/>
                  </a:cubicBezTo>
                  <a:cubicBezTo>
                    <a:pt x="13228" y="774"/>
                    <a:pt x="12806" y="1059"/>
                    <a:pt x="12389" y="1357"/>
                  </a:cubicBezTo>
                  <a:cubicBezTo>
                    <a:pt x="11037" y="1253"/>
                    <a:pt x="9730" y="1118"/>
                    <a:pt x="8472" y="950"/>
                  </a:cubicBezTo>
                  <a:cubicBezTo>
                    <a:pt x="7908" y="879"/>
                    <a:pt x="7247" y="975"/>
                    <a:pt x="6990" y="1184"/>
                  </a:cubicBezTo>
                  <a:cubicBezTo>
                    <a:pt x="6893" y="1263"/>
                    <a:pt x="6797" y="1343"/>
                    <a:pt x="6702" y="1424"/>
                  </a:cubicBezTo>
                  <a:cubicBezTo>
                    <a:pt x="5911" y="1282"/>
                    <a:pt x="5146" y="1120"/>
                    <a:pt x="4408" y="937"/>
                  </a:cubicBezTo>
                  <a:cubicBezTo>
                    <a:pt x="3975" y="835"/>
                    <a:pt x="3504" y="854"/>
                    <a:pt x="3349" y="997"/>
                  </a:cubicBezTo>
                  <a:cubicBezTo>
                    <a:pt x="1958" y="2277"/>
                    <a:pt x="836" y="3995"/>
                    <a:pt x="98" y="5997"/>
                  </a:cubicBezTo>
                  <a:cubicBezTo>
                    <a:pt x="16" y="6220"/>
                    <a:pt x="-21" y="6952"/>
                    <a:pt x="13" y="7611"/>
                  </a:cubicBezTo>
                  <a:cubicBezTo>
                    <a:pt x="146" y="9850"/>
                    <a:pt x="328" y="11943"/>
                    <a:pt x="569" y="13896"/>
                  </a:cubicBezTo>
                  <a:cubicBezTo>
                    <a:pt x="637" y="14473"/>
                    <a:pt x="865" y="14474"/>
                    <a:pt x="1092" y="13930"/>
                  </a:cubicBezTo>
                  <a:cubicBezTo>
                    <a:pt x="1313" y="13399"/>
                    <a:pt x="1545" y="12879"/>
                    <a:pt x="1789" y="12367"/>
                  </a:cubicBezTo>
                  <a:cubicBezTo>
                    <a:pt x="2079" y="13484"/>
                    <a:pt x="2394" y="14554"/>
                    <a:pt x="2735" y="15575"/>
                  </a:cubicBezTo>
                  <a:cubicBezTo>
                    <a:pt x="2896" y="16075"/>
                    <a:pt x="3294" y="15949"/>
                    <a:pt x="3633" y="15326"/>
                  </a:cubicBezTo>
                  <a:cubicBezTo>
                    <a:pt x="4669" y="13415"/>
                    <a:pt x="5821" y="11615"/>
                    <a:pt x="7074" y="9940"/>
                  </a:cubicBezTo>
                  <a:cubicBezTo>
                    <a:pt x="7302" y="10134"/>
                    <a:pt x="7533" y="10324"/>
                    <a:pt x="7768" y="10509"/>
                  </a:cubicBezTo>
                  <a:cubicBezTo>
                    <a:pt x="6858" y="11710"/>
                    <a:pt x="5997" y="12972"/>
                    <a:pt x="5189" y="14292"/>
                  </a:cubicBezTo>
                  <a:cubicBezTo>
                    <a:pt x="4959" y="14666"/>
                    <a:pt x="4888" y="15170"/>
                    <a:pt x="5027" y="15402"/>
                  </a:cubicBezTo>
                  <a:cubicBezTo>
                    <a:pt x="5261" y="15787"/>
                    <a:pt x="5501" y="16161"/>
                    <a:pt x="5749" y="16525"/>
                  </a:cubicBezTo>
                  <a:cubicBezTo>
                    <a:pt x="5386" y="17126"/>
                    <a:pt x="5033" y="17736"/>
                    <a:pt x="4690" y="18357"/>
                  </a:cubicBezTo>
                  <a:cubicBezTo>
                    <a:pt x="4494" y="18710"/>
                    <a:pt x="4417" y="19172"/>
                    <a:pt x="4515" y="19375"/>
                  </a:cubicBezTo>
                  <a:cubicBezTo>
                    <a:pt x="4857" y="20077"/>
                    <a:pt x="5217" y="20746"/>
                    <a:pt x="5594" y="21391"/>
                  </a:cubicBezTo>
                  <a:cubicBezTo>
                    <a:pt x="5704" y="21578"/>
                    <a:pt x="5986" y="21383"/>
                    <a:pt x="6227" y="20964"/>
                  </a:cubicBezTo>
                  <a:cubicBezTo>
                    <a:pt x="8320" y="17334"/>
                    <a:pt x="10706" y="14003"/>
                    <a:pt x="13346" y="11023"/>
                  </a:cubicBezTo>
                  <a:cubicBezTo>
                    <a:pt x="13651" y="10680"/>
                    <a:pt x="13725" y="10350"/>
                    <a:pt x="13510" y="10279"/>
                  </a:cubicBezTo>
                  <a:cubicBezTo>
                    <a:pt x="13277" y="10199"/>
                    <a:pt x="13046" y="10117"/>
                    <a:pt x="12816" y="10032"/>
                  </a:cubicBezTo>
                  <a:cubicBezTo>
                    <a:pt x="13964" y="8756"/>
                    <a:pt x="15161" y="7550"/>
                    <a:pt x="16404" y="6419"/>
                  </a:cubicBezTo>
                  <a:cubicBezTo>
                    <a:pt x="16793" y="6065"/>
                    <a:pt x="16844" y="5753"/>
                    <a:pt x="16516" y="5709"/>
                  </a:cubicBezTo>
                  <a:close/>
                  <a:moveTo>
                    <a:pt x="21335" y="1945"/>
                  </a:moveTo>
                  <a:cubicBezTo>
                    <a:pt x="20901" y="1946"/>
                    <a:pt x="20471" y="1948"/>
                    <a:pt x="20046" y="1944"/>
                  </a:cubicBezTo>
                  <a:cubicBezTo>
                    <a:pt x="19921" y="1943"/>
                    <a:pt x="19723" y="2009"/>
                    <a:pt x="19605" y="2090"/>
                  </a:cubicBezTo>
                  <a:cubicBezTo>
                    <a:pt x="18565" y="2800"/>
                    <a:pt x="17554" y="3562"/>
                    <a:pt x="16569" y="4373"/>
                  </a:cubicBezTo>
                  <a:cubicBezTo>
                    <a:pt x="16457" y="4468"/>
                    <a:pt x="16450" y="4554"/>
                    <a:pt x="16555" y="4565"/>
                  </a:cubicBezTo>
                  <a:cubicBezTo>
                    <a:pt x="16916" y="4605"/>
                    <a:pt x="17281" y="4641"/>
                    <a:pt x="17650" y="4674"/>
                  </a:cubicBezTo>
                  <a:cubicBezTo>
                    <a:pt x="17756" y="4685"/>
                    <a:pt x="17942" y="4612"/>
                    <a:pt x="18064" y="4514"/>
                  </a:cubicBezTo>
                  <a:cubicBezTo>
                    <a:pt x="19123" y="3654"/>
                    <a:pt x="20212" y="2849"/>
                    <a:pt x="21330" y="2099"/>
                  </a:cubicBezTo>
                  <a:cubicBezTo>
                    <a:pt x="21458" y="2012"/>
                    <a:pt x="21460" y="1943"/>
                    <a:pt x="21335" y="1945"/>
                  </a:cubicBezTo>
                  <a:close/>
                  <a:moveTo>
                    <a:pt x="21335" y="19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1" name="AutoShape 2"/>
            <p:cNvSpPr>
              <a:spLocks/>
            </p:cNvSpPr>
            <p:nvPr/>
          </p:nvSpPr>
          <p:spPr bwMode="auto">
            <a:xfrm>
              <a:off x="-3049301" y="-2950147"/>
              <a:ext cx="10253663" cy="5608638"/>
            </a:xfrm>
            <a:custGeom>
              <a:avLst/>
              <a:gdLst/>
              <a:ahLst/>
              <a:cxnLst/>
              <a:rect l="0" t="0" r="r" b="b"/>
              <a:pathLst>
                <a:path w="21285" h="21310">
                  <a:moveTo>
                    <a:pt x="5280" y="20171"/>
                  </a:moveTo>
                  <a:cubicBezTo>
                    <a:pt x="4757" y="21091"/>
                    <a:pt x="4049" y="21558"/>
                    <a:pt x="3696" y="21177"/>
                  </a:cubicBezTo>
                  <a:cubicBezTo>
                    <a:pt x="2465" y="19892"/>
                    <a:pt x="1307" y="18485"/>
                    <a:pt x="218" y="16948"/>
                  </a:cubicBezTo>
                  <a:cubicBezTo>
                    <a:pt x="-94" y="16497"/>
                    <a:pt x="-69" y="15577"/>
                    <a:pt x="274" y="14934"/>
                  </a:cubicBezTo>
                  <a:cubicBezTo>
                    <a:pt x="3299" y="9260"/>
                    <a:pt x="6853" y="4526"/>
                    <a:pt x="10797" y="968"/>
                  </a:cubicBezTo>
                  <a:cubicBezTo>
                    <a:pt x="11247" y="562"/>
                    <a:pt x="12196" y="254"/>
                    <a:pt x="12921" y="245"/>
                  </a:cubicBezTo>
                  <a:cubicBezTo>
                    <a:pt x="15399" y="232"/>
                    <a:pt x="17970" y="151"/>
                    <a:pt x="20635" y="4"/>
                  </a:cubicBezTo>
                  <a:cubicBezTo>
                    <a:pt x="21417" y="-42"/>
                    <a:pt x="21506" y="339"/>
                    <a:pt x="20832" y="896"/>
                  </a:cubicBezTo>
                  <a:cubicBezTo>
                    <a:pt x="15035" y="5706"/>
                    <a:pt x="9787" y="12246"/>
                    <a:pt x="5280" y="20171"/>
                  </a:cubicBezTo>
                  <a:close/>
                  <a:moveTo>
                    <a:pt x="5280" y="20171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2" name="AutoShape 3"/>
            <p:cNvSpPr>
              <a:spLocks/>
            </p:cNvSpPr>
            <p:nvPr/>
          </p:nvSpPr>
          <p:spPr bwMode="auto">
            <a:xfrm>
              <a:off x="3999199" y="-1961134"/>
              <a:ext cx="3221038" cy="1385887"/>
            </a:xfrm>
            <a:custGeom>
              <a:avLst/>
              <a:gdLst/>
              <a:ahLst/>
              <a:cxnLst/>
              <a:rect l="0" t="0" r="r" b="b"/>
              <a:pathLst>
                <a:path w="21327" h="21521">
                  <a:moveTo>
                    <a:pt x="20927" y="9"/>
                  </a:moveTo>
                  <a:cubicBezTo>
                    <a:pt x="19058" y="18"/>
                    <a:pt x="17203" y="26"/>
                    <a:pt x="15370" y="0"/>
                  </a:cubicBezTo>
                  <a:cubicBezTo>
                    <a:pt x="14833" y="-7"/>
                    <a:pt x="13981" y="507"/>
                    <a:pt x="13472" y="1149"/>
                  </a:cubicBezTo>
                  <a:cubicBezTo>
                    <a:pt x="8988" y="6743"/>
                    <a:pt x="4630" y="12745"/>
                    <a:pt x="384" y="19136"/>
                  </a:cubicBezTo>
                  <a:cubicBezTo>
                    <a:pt x="-99" y="19889"/>
                    <a:pt x="-132" y="20567"/>
                    <a:pt x="321" y="20654"/>
                  </a:cubicBezTo>
                  <a:cubicBezTo>
                    <a:pt x="1878" y="20964"/>
                    <a:pt x="3453" y="21250"/>
                    <a:pt x="5043" y="21513"/>
                  </a:cubicBezTo>
                  <a:cubicBezTo>
                    <a:pt x="5499" y="21593"/>
                    <a:pt x="6299" y="21022"/>
                    <a:pt x="6828" y="20248"/>
                  </a:cubicBezTo>
                  <a:cubicBezTo>
                    <a:pt x="11394" y="13471"/>
                    <a:pt x="16089" y="7128"/>
                    <a:pt x="20907" y="1218"/>
                  </a:cubicBezTo>
                  <a:cubicBezTo>
                    <a:pt x="21460" y="531"/>
                    <a:pt x="21468" y="-7"/>
                    <a:pt x="20927" y="9"/>
                  </a:cubicBezTo>
                  <a:close/>
                  <a:moveTo>
                    <a:pt x="20927" y="9"/>
                  </a:moveTo>
                </a:path>
              </a:pathLst>
            </a:custGeom>
            <a:gradFill rotWithShape="0">
              <a:gsLst>
                <a:gs pos="0">
                  <a:schemeClr val="accent5">
                    <a:lumMod val="60000"/>
                    <a:lumOff val="40000"/>
                  </a:schemeClr>
                </a:gs>
                <a:gs pos="100000">
                  <a:schemeClr val="accent6">
                    <a:lumMod val="60000"/>
                    <a:lumOff val="40000"/>
                  </a:schemeClr>
                </a:gs>
              </a:gsLst>
              <a:lin ang="16620000" scaled="1"/>
            </a:gra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3" name="AutoShape 4"/>
            <p:cNvSpPr>
              <a:spLocks/>
            </p:cNvSpPr>
            <p:nvPr/>
          </p:nvSpPr>
          <p:spPr bwMode="auto">
            <a:xfrm>
              <a:off x="-3590170" y="-350681"/>
              <a:ext cx="7787143" cy="6476658"/>
            </a:xfrm>
            <a:custGeom>
              <a:avLst/>
              <a:gdLst/>
              <a:ahLst/>
              <a:cxnLst/>
              <a:rect l="0" t="0" r="r" b="b"/>
              <a:pathLst>
                <a:path w="21276" h="21297">
                  <a:moveTo>
                    <a:pt x="4391" y="20342"/>
                  </a:moveTo>
                  <a:cubicBezTo>
                    <a:pt x="3842" y="21137"/>
                    <a:pt x="3177" y="21517"/>
                    <a:pt x="2896" y="21165"/>
                  </a:cubicBezTo>
                  <a:cubicBezTo>
                    <a:pt x="1922" y="19967"/>
                    <a:pt x="999" y="18701"/>
                    <a:pt x="128" y="17360"/>
                  </a:cubicBezTo>
                  <a:cubicBezTo>
                    <a:pt x="-122" y="16966"/>
                    <a:pt x="6" y="16113"/>
                    <a:pt x="422" y="15479"/>
                  </a:cubicBezTo>
                  <a:cubicBezTo>
                    <a:pt x="4057" y="9913"/>
                    <a:pt x="8289" y="4943"/>
                    <a:pt x="13016" y="697"/>
                  </a:cubicBezTo>
                  <a:cubicBezTo>
                    <a:pt x="13556" y="214"/>
                    <a:pt x="14446" y="-83"/>
                    <a:pt x="14999" y="21"/>
                  </a:cubicBezTo>
                  <a:cubicBezTo>
                    <a:pt x="16894" y="384"/>
                    <a:pt x="18854" y="693"/>
                    <a:pt x="20885" y="952"/>
                  </a:cubicBezTo>
                  <a:cubicBezTo>
                    <a:pt x="21478" y="1026"/>
                    <a:pt x="21386" y="1553"/>
                    <a:pt x="20683" y="2153"/>
                  </a:cubicBezTo>
                  <a:cubicBezTo>
                    <a:pt x="14598" y="7339"/>
                    <a:pt x="9122" y="13457"/>
                    <a:pt x="4391" y="20342"/>
                  </a:cubicBezTo>
                  <a:close/>
                  <a:moveTo>
                    <a:pt x="4391" y="20342"/>
                  </a:move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4" name="AutoShape 5"/>
            <p:cNvSpPr>
              <a:spLocks/>
            </p:cNvSpPr>
            <p:nvPr/>
          </p:nvSpPr>
          <p:spPr bwMode="auto">
            <a:xfrm>
              <a:off x="-3824001" y="1837753"/>
              <a:ext cx="5965825" cy="6096000"/>
            </a:xfrm>
            <a:custGeom>
              <a:avLst/>
              <a:gdLst/>
              <a:ahLst/>
              <a:cxnLst/>
              <a:rect l="0" t="0" r="r" b="b"/>
              <a:pathLst>
                <a:path w="21258" h="21286">
                  <a:moveTo>
                    <a:pt x="4072" y="20404"/>
                  </a:moveTo>
                  <a:cubicBezTo>
                    <a:pt x="8928" y="13980"/>
                    <a:pt x="14465" y="8081"/>
                    <a:pt x="20591" y="2806"/>
                  </a:cubicBezTo>
                  <a:cubicBezTo>
                    <a:pt x="21299" y="2199"/>
                    <a:pt x="21471" y="1614"/>
                    <a:pt x="20973" y="1489"/>
                  </a:cubicBezTo>
                  <a:cubicBezTo>
                    <a:pt x="19267" y="1045"/>
                    <a:pt x="17611" y="563"/>
                    <a:pt x="16011" y="39"/>
                  </a:cubicBezTo>
                  <a:cubicBezTo>
                    <a:pt x="15543" y="-108"/>
                    <a:pt x="14690" y="178"/>
                    <a:pt x="14111" y="697"/>
                  </a:cubicBezTo>
                  <a:cubicBezTo>
                    <a:pt x="9047" y="5236"/>
                    <a:pt x="4483" y="10295"/>
                    <a:pt x="505" y="15790"/>
                  </a:cubicBezTo>
                  <a:cubicBezTo>
                    <a:pt x="50" y="16415"/>
                    <a:pt x="-129" y="17232"/>
                    <a:pt x="99" y="17593"/>
                  </a:cubicBezTo>
                  <a:cubicBezTo>
                    <a:pt x="894" y="18835"/>
                    <a:pt x="1728" y="20019"/>
                    <a:pt x="2604" y="21160"/>
                  </a:cubicBezTo>
                  <a:cubicBezTo>
                    <a:pt x="2858" y="21492"/>
                    <a:pt x="3512" y="21148"/>
                    <a:pt x="4072" y="20404"/>
                  </a:cubicBezTo>
                  <a:close/>
                  <a:moveTo>
                    <a:pt x="4072" y="20404"/>
                  </a:moveTo>
                </a:path>
              </a:pathLst>
            </a:custGeom>
            <a:gradFill rotWithShape="0">
              <a:gsLst>
                <a:gs pos="0">
                  <a:schemeClr val="accent3"/>
                </a:gs>
                <a:gs pos="100000">
                  <a:schemeClr val="accent2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5" name="AutoShape 6"/>
            <p:cNvSpPr>
              <a:spLocks/>
            </p:cNvSpPr>
            <p:nvPr/>
          </p:nvSpPr>
          <p:spPr bwMode="auto">
            <a:xfrm>
              <a:off x="-5970301" y="-2480247"/>
              <a:ext cx="9069388" cy="7583488"/>
            </a:xfrm>
            <a:custGeom>
              <a:avLst/>
              <a:gdLst/>
              <a:ahLst/>
              <a:cxnLst/>
              <a:rect l="0" t="0" r="r" b="b"/>
              <a:pathLst>
                <a:path w="21248" h="21260">
                  <a:moveTo>
                    <a:pt x="3754" y="20468"/>
                  </a:moveTo>
                  <a:cubicBezTo>
                    <a:pt x="3237" y="21353"/>
                    <a:pt x="2630" y="21532"/>
                    <a:pt x="2384" y="20822"/>
                  </a:cubicBezTo>
                  <a:cubicBezTo>
                    <a:pt x="1522" y="18414"/>
                    <a:pt x="766" y="15824"/>
                    <a:pt x="112" y="13042"/>
                  </a:cubicBezTo>
                  <a:cubicBezTo>
                    <a:pt x="-73" y="12225"/>
                    <a:pt x="-23" y="11153"/>
                    <a:pt x="226" y="10686"/>
                  </a:cubicBezTo>
                  <a:cubicBezTo>
                    <a:pt x="2433" y="6533"/>
                    <a:pt x="5389" y="3008"/>
                    <a:pt x="8876" y="366"/>
                  </a:cubicBezTo>
                  <a:cubicBezTo>
                    <a:pt x="9268" y="69"/>
                    <a:pt x="10277" y="-68"/>
                    <a:pt x="11137" y="33"/>
                  </a:cubicBezTo>
                  <a:cubicBezTo>
                    <a:pt x="14066" y="399"/>
                    <a:pt x="17161" y="655"/>
                    <a:pt x="20426" y="809"/>
                  </a:cubicBezTo>
                  <a:cubicBezTo>
                    <a:pt x="21385" y="852"/>
                    <a:pt x="21527" y="1288"/>
                    <a:pt x="20738" y="1830"/>
                  </a:cubicBezTo>
                  <a:cubicBezTo>
                    <a:pt x="13975" y="6493"/>
                    <a:pt x="8179" y="12863"/>
                    <a:pt x="3754" y="20468"/>
                  </a:cubicBezTo>
                  <a:close/>
                  <a:moveTo>
                    <a:pt x="3754" y="20468"/>
                  </a:moveTo>
                </a:path>
              </a:pathLst>
            </a:custGeom>
            <a:gradFill rotWithShape="0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16380000" scaled="1"/>
            </a:gra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6" name="AutoShape 7"/>
            <p:cNvSpPr>
              <a:spLocks/>
            </p:cNvSpPr>
            <p:nvPr/>
          </p:nvSpPr>
          <p:spPr bwMode="auto">
            <a:xfrm>
              <a:off x="-6745001" y="-2505647"/>
              <a:ext cx="6229350" cy="6824663"/>
            </a:xfrm>
            <a:custGeom>
              <a:avLst/>
              <a:gdLst/>
              <a:ahLst/>
              <a:cxnLst/>
              <a:rect l="0" t="0" r="r" b="b"/>
              <a:pathLst>
                <a:path w="21232" h="21317">
                  <a:moveTo>
                    <a:pt x="2423" y="20679"/>
                  </a:moveTo>
                  <a:cubicBezTo>
                    <a:pt x="1920" y="21540"/>
                    <a:pt x="1413" y="21539"/>
                    <a:pt x="1263" y="20625"/>
                  </a:cubicBezTo>
                  <a:cubicBezTo>
                    <a:pt x="726" y="17532"/>
                    <a:pt x="322" y="14218"/>
                    <a:pt x="28" y="10672"/>
                  </a:cubicBezTo>
                  <a:cubicBezTo>
                    <a:pt x="-48" y="9628"/>
                    <a:pt x="34" y="8469"/>
                    <a:pt x="216" y="8116"/>
                  </a:cubicBezTo>
                  <a:cubicBezTo>
                    <a:pt x="1853" y="4944"/>
                    <a:pt x="4345" y="2224"/>
                    <a:pt x="7433" y="198"/>
                  </a:cubicBezTo>
                  <a:cubicBezTo>
                    <a:pt x="7777" y="-29"/>
                    <a:pt x="8822" y="-60"/>
                    <a:pt x="9784" y="102"/>
                  </a:cubicBezTo>
                  <a:cubicBezTo>
                    <a:pt x="13048" y="680"/>
                    <a:pt x="16545" y="1125"/>
                    <a:pt x="20283" y="1449"/>
                  </a:cubicBezTo>
                  <a:cubicBezTo>
                    <a:pt x="21382" y="1536"/>
                    <a:pt x="21552" y="1996"/>
                    <a:pt x="20658" y="2526"/>
                  </a:cubicBezTo>
                  <a:cubicBezTo>
                    <a:pt x="13005" y="7059"/>
                    <a:pt x="6721" y="13298"/>
                    <a:pt x="2423" y="20679"/>
                  </a:cubicBezTo>
                  <a:close/>
                  <a:moveTo>
                    <a:pt x="2423" y="20679"/>
                  </a:moveTo>
                </a:path>
              </a:pathLst>
            </a:custGeom>
            <a:gradFill rotWithShape="0">
              <a:gsLst>
                <a:gs pos="0">
                  <a:schemeClr val="accent4">
                    <a:alpha val="88000"/>
                  </a:schemeClr>
                </a:gs>
                <a:gs pos="100000">
                  <a:schemeClr val="accent5">
                    <a:alpha val="88000"/>
                  </a:schemeClr>
                </a:gs>
              </a:gsLst>
              <a:lin ang="18540000" scaled="1"/>
            </a:gra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-3013551" y="-2284678"/>
              <a:ext cx="6148881" cy="4357269"/>
            </a:xfrm>
            <a:custGeom>
              <a:avLst/>
              <a:gdLst>
                <a:gd name="connsiteX0" fmla="*/ 4382454 w 6148882"/>
                <a:gd name="connsiteY0" fmla="*/ 0 h 4357269"/>
                <a:gd name="connsiteX1" fmla="*/ 4766168 w 6148882"/>
                <a:gd name="connsiteY1" fmla="*/ 23673 h 4357269"/>
                <a:gd name="connsiteX2" fmla="*/ 5797801 w 6148882"/>
                <a:gd name="connsiteY2" fmla="*/ 71739 h 4357269"/>
                <a:gd name="connsiteX3" fmla="*/ 5930973 w 6148882"/>
                <a:gd name="connsiteY3" fmla="*/ 435932 h 4357269"/>
                <a:gd name="connsiteX4" fmla="*/ 1044231 w 6148882"/>
                <a:gd name="connsiteY4" fmla="*/ 4227063 h 4357269"/>
                <a:gd name="connsiteX5" fmla="*/ 920523 w 6148882"/>
                <a:gd name="connsiteY5" fmla="*/ 4357269 h 4357269"/>
                <a:gd name="connsiteX6" fmla="*/ 917368 w 6148882"/>
                <a:gd name="connsiteY6" fmla="*/ 4355251 h 4357269"/>
                <a:gd name="connsiteX7" fmla="*/ 105288 w 6148882"/>
                <a:gd name="connsiteY7" fmla="*/ 3773858 h 4357269"/>
                <a:gd name="connsiteX8" fmla="*/ 132265 w 6148882"/>
                <a:gd name="connsiteY8" fmla="*/ 3243788 h 4357269"/>
                <a:gd name="connsiteX9" fmla="*/ 3812840 w 6148882"/>
                <a:gd name="connsiteY9" fmla="*/ 327431 h 4357269"/>
                <a:gd name="connsiteX10" fmla="*/ 4382454 w 6148882"/>
                <a:gd name="connsiteY10" fmla="*/ 0 h 435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48882" h="4357269">
                  <a:moveTo>
                    <a:pt x="4382454" y="0"/>
                  </a:moveTo>
                  <a:lnTo>
                    <a:pt x="4766168" y="23673"/>
                  </a:lnTo>
                  <a:cubicBezTo>
                    <a:pt x="5105528" y="41999"/>
                    <a:pt x="5449397" y="58006"/>
                    <a:pt x="5797801" y="71739"/>
                  </a:cubicBezTo>
                  <a:cubicBezTo>
                    <a:pt x="6207135" y="87077"/>
                    <a:pt x="6267746" y="242599"/>
                    <a:pt x="5930973" y="435932"/>
                  </a:cubicBezTo>
                  <a:cubicBezTo>
                    <a:pt x="4126796" y="1475496"/>
                    <a:pt x="2483848" y="2752908"/>
                    <a:pt x="1044231" y="4227063"/>
                  </a:cubicBezTo>
                  <a:lnTo>
                    <a:pt x="920523" y="4357269"/>
                  </a:lnTo>
                  <a:lnTo>
                    <a:pt x="917368" y="4355251"/>
                  </a:lnTo>
                  <a:cubicBezTo>
                    <a:pt x="638204" y="4169832"/>
                    <a:pt x="367591" y="3976122"/>
                    <a:pt x="105288" y="3773858"/>
                  </a:cubicBezTo>
                  <a:cubicBezTo>
                    <a:pt x="-45012" y="3655158"/>
                    <a:pt x="-32969" y="3413021"/>
                    <a:pt x="132265" y="3243788"/>
                  </a:cubicBezTo>
                  <a:cubicBezTo>
                    <a:pt x="1225194" y="2123771"/>
                    <a:pt x="2461469" y="1142917"/>
                    <a:pt x="3812840" y="327431"/>
                  </a:cubicBezTo>
                  <a:lnTo>
                    <a:pt x="43824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  <p:sp>
          <p:nvSpPr>
            <p:cNvPr id="56" name="Freeform 55"/>
            <p:cNvSpPr>
              <a:spLocks/>
            </p:cNvSpPr>
            <p:nvPr/>
          </p:nvSpPr>
          <p:spPr bwMode="auto">
            <a:xfrm>
              <a:off x="-1675410" y="-333864"/>
              <a:ext cx="4297877" cy="2992423"/>
            </a:xfrm>
            <a:custGeom>
              <a:avLst/>
              <a:gdLst>
                <a:gd name="connsiteX0" fmla="*/ 3492722 w 4297877"/>
                <a:gd name="connsiteY0" fmla="*/ 31 h 2992423"/>
                <a:gd name="connsiteX1" fmla="*/ 3572684 w 4297877"/>
                <a:gd name="connsiteY1" fmla="*/ 6208 h 2992423"/>
                <a:gd name="connsiteX2" fmla="*/ 4089419 w 4297877"/>
                <a:gd name="connsiteY2" fmla="*/ 84734 h 2992423"/>
                <a:gd name="connsiteX3" fmla="*/ 4297877 w 4297877"/>
                <a:gd name="connsiteY3" fmla="*/ 113511 h 2992423"/>
                <a:gd name="connsiteX4" fmla="*/ 4213727 w 4297877"/>
                <a:gd name="connsiteY4" fmla="*/ 171883 h 2992423"/>
                <a:gd name="connsiteX5" fmla="*/ 1166842 w 4297877"/>
                <a:gd name="connsiteY5" fmla="*/ 2692580 h 2992423"/>
                <a:gd name="connsiteX6" fmla="*/ 403779 w 4297877"/>
                <a:gd name="connsiteY6" fmla="*/ 2957352 h 2992423"/>
                <a:gd name="connsiteX7" fmla="*/ 0 w 4297877"/>
                <a:gd name="connsiteY7" fmla="*/ 2718043 h 2992423"/>
                <a:gd name="connsiteX8" fmla="*/ 440440 w 4297877"/>
                <a:gd name="connsiteY8" fmla="*/ 2274066 h 2992423"/>
                <a:gd name="connsiteX9" fmla="*/ 2857886 w 4297877"/>
                <a:gd name="connsiteY9" fmla="*/ 208674 h 2992423"/>
                <a:gd name="connsiteX10" fmla="*/ 3492722 w 4297877"/>
                <a:gd name="connsiteY10" fmla="*/ 31 h 2992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97877" h="2992423">
                  <a:moveTo>
                    <a:pt x="3492722" y="31"/>
                  </a:moveTo>
                  <a:cubicBezTo>
                    <a:pt x="3520952" y="297"/>
                    <a:pt x="3547767" y="2315"/>
                    <a:pt x="3572684" y="6208"/>
                  </a:cubicBezTo>
                  <a:cubicBezTo>
                    <a:pt x="3743453" y="33388"/>
                    <a:pt x="3915687" y="59557"/>
                    <a:pt x="4089419" y="84734"/>
                  </a:cubicBezTo>
                  <a:lnTo>
                    <a:pt x="4297877" y="113511"/>
                  </a:lnTo>
                  <a:lnTo>
                    <a:pt x="4213727" y="171883"/>
                  </a:lnTo>
                  <a:cubicBezTo>
                    <a:pt x="3134937" y="937274"/>
                    <a:pt x="2116727" y="1780041"/>
                    <a:pt x="1166842" y="2692580"/>
                  </a:cubicBezTo>
                  <a:cubicBezTo>
                    <a:pt x="914897" y="2934717"/>
                    <a:pt x="573831" y="3057628"/>
                    <a:pt x="403779" y="2957352"/>
                  </a:cubicBezTo>
                  <a:lnTo>
                    <a:pt x="0" y="2718043"/>
                  </a:lnTo>
                  <a:lnTo>
                    <a:pt x="440440" y="2274066"/>
                  </a:lnTo>
                  <a:cubicBezTo>
                    <a:pt x="1198584" y="1534586"/>
                    <a:pt x="2005932" y="844525"/>
                    <a:pt x="2857886" y="208674"/>
                  </a:cubicBezTo>
                  <a:cubicBezTo>
                    <a:pt x="3028205" y="82095"/>
                    <a:pt x="3295116" y="-1832"/>
                    <a:pt x="3492722" y="3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-2962208" y="1837905"/>
              <a:ext cx="4608797" cy="4206645"/>
            </a:xfrm>
            <a:custGeom>
              <a:avLst/>
              <a:gdLst>
                <a:gd name="connsiteX0" fmla="*/ 3606749 w 4608797"/>
                <a:gd name="connsiteY0" fmla="*/ 931 h 4206645"/>
                <a:gd name="connsiteX1" fmla="*/ 3660705 w 4608797"/>
                <a:gd name="connsiteY1" fmla="*/ 11017 h 4206645"/>
                <a:gd name="connsiteX2" fmla="*/ 4345815 w 4608797"/>
                <a:gd name="connsiteY2" fmla="*/ 227238 h 4206645"/>
                <a:gd name="connsiteX3" fmla="*/ 4608797 w 4608797"/>
                <a:gd name="connsiteY3" fmla="*/ 301230 h 4206645"/>
                <a:gd name="connsiteX4" fmla="*/ 4567953 w 4608797"/>
                <a:gd name="connsiteY4" fmla="*/ 335532 h 4206645"/>
                <a:gd name="connsiteX5" fmla="*/ 1067687 w 4608797"/>
                <a:gd name="connsiteY5" fmla="*/ 3920695 h 4206645"/>
                <a:gd name="connsiteX6" fmla="*/ 528794 w 4608797"/>
                <a:gd name="connsiteY6" fmla="*/ 4167188 h 4206645"/>
                <a:gd name="connsiteX7" fmla="*/ 15990 w 4608797"/>
                <a:gd name="connsiteY7" fmla="*/ 3613440 h 4206645"/>
                <a:gd name="connsiteX8" fmla="*/ 0 w 4608797"/>
                <a:gd name="connsiteY8" fmla="*/ 3594664 h 4206645"/>
                <a:gd name="connsiteX9" fmla="*/ 176861 w 4608797"/>
                <a:gd name="connsiteY9" fmla="*/ 3365396 h 4206645"/>
                <a:gd name="connsiteX10" fmla="*/ 3127491 w 4608797"/>
                <a:gd name="connsiteY10" fmla="*/ 199459 h 4206645"/>
                <a:gd name="connsiteX11" fmla="*/ 3606749 w 4608797"/>
                <a:gd name="connsiteY11" fmla="*/ 931 h 4206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608797" h="4206645">
                  <a:moveTo>
                    <a:pt x="3606749" y="931"/>
                  </a:moveTo>
                  <a:cubicBezTo>
                    <a:pt x="3626182" y="2430"/>
                    <a:pt x="3644288" y="5755"/>
                    <a:pt x="3660705" y="11017"/>
                  </a:cubicBezTo>
                  <a:cubicBezTo>
                    <a:pt x="3885217" y="86050"/>
                    <a:pt x="4113657" y="158076"/>
                    <a:pt x="4345815" y="227238"/>
                  </a:cubicBezTo>
                  <a:lnTo>
                    <a:pt x="4608797" y="301230"/>
                  </a:lnTo>
                  <a:lnTo>
                    <a:pt x="4567953" y="335532"/>
                  </a:lnTo>
                  <a:cubicBezTo>
                    <a:pt x="3304276" y="1432808"/>
                    <a:pt x="2133532" y="2631885"/>
                    <a:pt x="1067687" y="3920695"/>
                  </a:cubicBezTo>
                  <a:cubicBezTo>
                    <a:pt x="869792" y="4158802"/>
                    <a:pt x="630084" y="4272615"/>
                    <a:pt x="528794" y="4167188"/>
                  </a:cubicBezTo>
                  <a:cubicBezTo>
                    <a:pt x="353249" y="3987785"/>
                    <a:pt x="182299" y="3803289"/>
                    <a:pt x="15990" y="3613440"/>
                  </a:cubicBezTo>
                  <a:lnTo>
                    <a:pt x="0" y="3594664"/>
                  </a:lnTo>
                  <a:lnTo>
                    <a:pt x="176861" y="3365396"/>
                  </a:lnTo>
                  <a:cubicBezTo>
                    <a:pt x="1074687" y="2233082"/>
                    <a:pt x="2061624" y="1174386"/>
                    <a:pt x="3127491" y="199459"/>
                  </a:cubicBezTo>
                  <a:cubicBezTo>
                    <a:pt x="3269670" y="69404"/>
                    <a:pt x="3470721" y="-9562"/>
                    <a:pt x="3606749" y="931"/>
                  </a:cubicBezTo>
                  <a:close/>
                </a:path>
              </a:pathLst>
            </a:custGeom>
            <a:solidFill>
              <a:schemeClr val="accent2">
                <a:lumMod val="75000"/>
                <a:alpha val="40000"/>
              </a:schemeClr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</p:grpSp>
      <p:pic>
        <p:nvPicPr>
          <p:cNvPr id="62" name="Picture 61"/>
          <p:cNvPicPr>
            <a:picLocks noChangeAspect="1"/>
          </p:cNvPicPr>
          <p:nvPr/>
        </p:nvPicPr>
        <p:blipFill>
          <a:blip r:embed="rId3">
            <a:alphaModFix amt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14288"/>
            <a:ext cx="12222120" cy="688657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7191" y="3282705"/>
            <a:ext cx="2870791" cy="2870791"/>
          </a:xfrm>
          <a:prstGeom prst="rect">
            <a:avLst/>
          </a:prstGeom>
        </p:spPr>
      </p:pic>
      <p:sp>
        <p:nvSpPr>
          <p:cNvPr id="37" name="Freeform 36"/>
          <p:cNvSpPr>
            <a:spLocks/>
          </p:cNvSpPr>
          <p:nvPr/>
        </p:nvSpPr>
        <p:spPr bwMode="auto">
          <a:xfrm>
            <a:off x="-6827" y="-41153"/>
            <a:ext cx="6952329" cy="6955040"/>
          </a:xfrm>
          <a:custGeom>
            <a:avLst/>
            <a:gdLst>
              <a:gd name="connsiteX0" fmla="*/ 5029200 w 8142288"/>
              <a:gd name="connsiteY0" fmla="*/ 8140700 h 8145463"/>
              <a:gd name="connsiteX1" fmla="*/ 5029200 w 8142288"/>
              <a:gd name="connsiteY1" fmla="*/ 8145463 h 8145463"/>
              <a:gd name="connsiteX2" fmla="*/ 7038574 w 8142288"/>
              <a:gd name="connsiteY2" fmla="*/ 8132486 h 8145463"/>
              <a:gd name="connsiteX3" fmla="*/ 7049244 w 8142288"/>
              <a:gd name="connsiteY3" fmla="*/ 8142288 h 8145463"/>
              <a:gd name="connsiteX4" fmla="*/ 7038574 w 8142288"/>
              <a:gd name="connsiteY4" fmla="*/ 8142288 h 8145463"/>
              <a:gd name="connsiteX5" fmla="*/ 7038574 w 8142288"/>
              <a:gd name="connsiteY5" fmla="*/ 8132486 h 8145463"/>
              <a:gd name="connsiteX6" fmla="*/ 7027904 w 8142288"/>
              <a:gd name="connsiteY6" fmla="*/ 8122684 h 8145463"/>
              <a:gd name="connsiteX7" fmla="*/ 7038574 w 8142288"/>
              <a:gd name="connsiteY7" fmla="*/ 8132486 h 8145463"/>
              <a:gd name="connsiteX8" fmla="*/ 7030570 w 8142288"/>
              <a:gd name="connsiteY8" fmla="*/ 8132486 h 8145463"/>
              <a:gd name="connsiteX9" fmla="*/ 7027904 w 8142288"/>
              <a:gd name="connsiteY9" fmla="*/ 8122684 h 8145463"/>
              <a:gd name="connsiteX10" fmla="*/ 4765122 w 8142288"/>
              <a:gd name="connsiteY10" fmla="*/ 8122684 h 8145463"/>
              <a:gd name="connsiteX11" fmla="*/ 4791464 w 8142288"/>
              <a:gd name="connsiteY11" fmla="*/ 8142288 h 8145463"/>
              <a:gd name="connsiteX12" fmla="*/ 4757118 w 8142288"/>
              <a:gd name="connsiteY12" fmla="*/ 8142288 h 8145463"/>
              <a:gd name="connsiteX13" fmla="*/ 4754452 w 8142288"/>
              <a:gd name="connsiteY13" fmla="*/ 8124946 h 8145463"/>
              <a:gd name="connsiteX14" fmla="*/ 4765122 w 8142288"/>
              <a:gd name="connsiteY14" fmla="*/ 8122684 h 8145463"/>
              <a:gd name="connsiteX15" fmla="*/ 4722440 w 8142288"/>
              <a:gd name="connsiteY15" fmla="*/ 8117784 h 8145463"/>
              <a:gd name="connsiteX16" fmla="*/ 4727776 w 8142288"/>
              <a:gd name="connsiteY16" fmla="*/ 8117784 h 8145463"/>
              <a:gd name="connsiteX17" fmla="*/ 4722440 w 8142288"/>
              <a:gd name="connsiteY17" fmla="*/ 8122684 h 8145463"/>
              <a:gd name="connsiteX18" fmla="*/ 4722440 w 8142288"/>
              <a:gd name="connsiteY18" fmla="*/ 8117784 h 8145463"/>
              <a:gd name="connsiteX19" fmla="*/ 4746448 w 8142288"/>
              <a:gd name="connsiteY19" fmla="*/ 8110244 h 8145463"/>
              <a:gd name="connsiteX20" fmla="*/ 4759786 w 8142288"/>
              <a:gd name="connsiteY20" fmla="*/ 8112882 h 8145463"/>
              <a:gd name="connsiteX21" fmla="*/ 4759786 w 8142288"/>
              <a:gd name="connsiteY21" fmla="*/ 8115144 h 8145463"/>
              <a:gd name="connsiteX22" fmla="*/ 4746448 w 8142288"/>
              <a:gd name="connsiteY22" fmla="*/ 8110244 h 8145463"/>
              <a:gd name="connsiteX23" fmla="*/ 5029200 w 8142288"/>
              <a:gd name="connsiteY23" fmla="*/ 8102600 h 8145463"/>
              <a:gd name="connsiteX24" fmla="*/ 5034656 w 8142288"/>
              <a:gd name="connsiteY24" fmla="*/ 8102600 h 8145463"/>
              <a:gd name="connsiteX25" fmla="*/ 5032938 w 8142288"/>
              <a:gd name="connsiteY25" fmla="*/ 8117874 h 8145463"/>
              <a:gd name="connsiteX26" fmla="*/ 5036256 w 8142288"/>
              <a:gd name="connsiteY26" fmla="*/ 8126413 h 8145463"/>
              <a:gd name="connsiteX27" fmla="*/ 5033964 w 8142288"/>
              <a:gd name="connsiteY27" fmla="*/ 8126413 h 8145463"/>
              <a:gd name="connsiteX28" fmla="*/ 5029200 w 8142288"/>
              <a:gd name="connsiteY28" fmla="*/ 8102600 h 8145463"/>
              <a:gd name="connsiteX29" fmla="*/ 4695764 w 8142288"/>
              <a:gd name="connsiteY29" fmla="*/ 8061612 h 8145463"/>
              <a:gd name="connsiteX30" fmla="*/ 4746448 w 8142288"/>
              <a:gd name="connsiteY30" fmla="*/ 8103081 h 8145463"/>
              <a:gd name="connsiteX31" fmla="*/ 4741112 w 8142288"/>
              <a:gd name="connsiteY31" fmla="*/ 8115144 h 8145463"/>
              <a:gd name="connsiteX32" fmla="*/ 4695764 w 8142288"/>
              <a:gd name="connsiteY32" fmla="*/ 8061612 h 8145463"/>
              <a:gd name="connsiteX33" fmla="*/ 5080000 w 8142288"/>
              <a:gd name="connsiteY33" fmla="*/ 8042261 h 8145463"/>
              <a:gd name="connsiteX34" fmla="*/ 5080808 w 8142288"/>
              <a:gd name="connsiteY34" fmla="*/ 8043266 h 8145463"/>
              <a:gd name="connsiteX35" fmla="*/ 5080000 w 8142288"/>
              <a:gd name="connsiteY35" fmla="*/ 8043007 h 8145463"/>
              <a:gd name="connsiteX36" fmla="*/ 5069948 w 8142288"/>
              <a:gd name="connsiteY36" fmla="*/ 8026400 h 8145463"/>
              <a:gd name="connsiteX37" fmla="*/ 5067300 w 8142288"/>
              <a:gd name="connsiteY37" fmla="*/ 8035925 h 8145463"/>
              <a:gd name="connsiteX38" fmla="*/ 5069948 w 8142288"/>
              <a:gd name="connsiteY38" fmla="*/ 8035925 h 8145463"/>
              <a:gd name="connsiteX39" fmla="*/ 5075238 w 8142288"/>
              <a:gd name="connsiteY39" fmla="*/ 8026400 h 8145463"/>
              <a:gd name="connsiteX40" fmla="*/ 4653082 w 8142288"/>
              <a:gd name="connsiteY40" fmla="*/ 8020142 h 8145463"/>
              <a:gd name="connsiteX41" fmla="*/ 4695764 w 8142288"/>
              <a:gd name="connsiteY41" fmla="*/ 8061612 h 8145463"/>
              <a:gd name="connsiteX42" fmla="*/ 4687762 w 8142288"/>
              <a:gd name="connsiteY42" fmla="*/ 8071414 h 8145463"/>
              <a:gd name="connsiteX43" fmla="*/ 4677092 w 8142288"/>
              <a:gd name="connsiteY43" fmla="*/ 8071414 h 8145463"/>
              <a:gd name="connsiteX44" fmla="*/ 4655750 w 8142288"/>
              <a:gd name="connsiteY44" fmla="*/ 8046909 h 8145463"/>
              <a:gd name="connsiteX45" fmla="*/ 4658418 w 8142288"/>
              <a:gd name="connsiteY45" fmla="*/ 8037107 h 8145463"/>
              <a:gd name="connsiteX46" fmla="*/ 4661086 w 8142288"/>
              <a:gd name="connsiteY46" fmla="*/ 8042008 h 8145463"/>
              <a:gd name="connsiteX47" fmla="*/ 4653082 w 8142288"/>
              <a:gd name="connsiteY47" fmla="*/ 8034845 h 8145463"/>
              <a:gd name="connsiteX48" fmla="*/ 4653082 w 8142288"/>
              <a:gd name="connsiteY48" fmla="*/ 8020142 h 8145463"/>
              <a:gd name="connsiteX49" fmla="*/ 5080000 w 8142288"/>
              <a:gd name="connsiteY49" fmla="*/ 8013700 h 8145463"/>
              <a:gd name="connsiteX50" fmla="*/ 5080000 w 8142288"/>
              <a:gd name="connsiteY50" fmla="*/ 8042261 h 8145463"/>
              <a:gd name="connsiteX51" fmla="*/ 5077458 w 8142288"/>
              <a:gd name="connsiteY51" fmla="*/ 8039100 h 8145463"/>
              <a:gd name="connsiteX52" fmla="*/ 5067300 w 8142288"/>
              <a:gd name="connsiteY52" fmla="*/ 8062913 h 8145463"/>
              <a:gd name="connsiteX53" fmla="*/ 5092700 w 8142288"/>
              <a:gd name="connsiteY53" fmla="*/ 8058150 h 8145463"/>
              <a:gd name="connsiteX54" fmla="*/ 5085264 w 8142288"/>
              <a:gd name="connsiteY54" fmla="*/ 8048806 h 8145463"/>
              <a:gd name="connsiteX55" fmla="*/ 5080808 w 8142288"/>
              <a:gd name="connsiteY55" fmla="*/ 8043266 h 8145463"/>
              <a:gd name="connsiteX56" fmla="*/ 5087618 w 8142288"/>
              <a:gd name="connsiteY56" fmla="*/ 8045450 h 8145463"/>
              <a:gd name="connsiteX57" fmla="*/ 5092700 w 8142288"/>
              <a:gd name="connsiteY57" fmla="*/ 8043007 h 8145463"/>
              <a:gd name="connsiteX58" fmla="*/ 5092700 w 8142288"/>
              <a:gd name="connsiteY58" fmla="*/ 8021026 h 8145463"/>
              <a:gd name="connsiteX59" fmla="*/ 5080000 w 8142288"/>
              <a:gd name="connsiteY59" fmla="*/ 8013700 h 8145463"/>
              <a:gd name="connsiteX60" fmla="*/ 4637078 w 8142288"/>
              <a:gd name="connsiteY60" fmla="*/ 8007702 h 8145463"/>
              <a:gd name="connsiteX61" fmla="*/ 4639744 w 8142288"/>
              <a:gd name="connsiteY61" fmla="*/ 8015242 h 8145463"/>
              <a:gd name="connsiteX62" fmla="*/ 4637078 w 8142288"/>
              <a:gd name="connsiteY62" fmla="*/ 8015242 h 8145463"/>
              <a:gd name="connsiteX63" fmla="*/ 4637078 w 8142288"/>
              <a:gd name="connsiteY63" fmla="*/ 8007702 h 8145463"/>
              <a:gd name="connsiteX64" fmla="*/ 4626406 w 8142288"/>
              <a:gd name="connsiteY64" fmla="*/ 8002800 h 8145463"/>
              <a:gd name="connsiteX65" fmla="*/ 4631742 w 8142288"/>
              <a:gd name="connsiteY65" fmla="*/ 8002800 h 8145463"/>
              <a:gd name="connsiteX66" fmla="*/ 4626406 w 8142288"/>
              <a:gd name="connsiteY66" fmla="*/ 8002800 h 8145463"/>
              <a:gd name="connsiteX67" fmla="*/ 4618404 w 8142288"/>
              <a:gd name="connsiteY67" fmla="*/ 7997900 h 8145463"/>
              <a:gd name="connsiteX68" fmla="*/ 4623740 w 8142288"/>
              <a:gd name="connsiteY68" fmla="*/ 8010340 h 8145463"/>
              <a:gd name="connsiteX69" fmla="*/ 4610402 w 8142288"/>
              <a:gd name="connsiteY69" fmla="*/ 8005440 h 8145463"/>
              <a:gd name="connsiteX70" fmla="*/ 4618404 w 8142288"/>
              <a:gd name="connsiteY70" fmla="*/ 8002800 h 8145463"/>
              <a:gd name="connsiteX71" fmla="*/ 4618404 w 8142288"/>
              <a:gd name="connsiteY71" fmla="*/ 7997900 h 8145463"/>
              <a:gd name="connsiteX72" fmla="*/ 4589060 w 8142288"/>
              <a:gd name="connsiteY72" fmla="*/ 7978296 h 8145463"/>
              <a:gd name="connsiteX73" fmla="*/ 4594396 w 8142288"/>
              <a:gd name="connsiteY73" fmla="*/ 7985836 h 8145463"/>
              <a:gd name="connsiteX74" fmla="*/ 4589060 w 8142288"/>
              <a:gd name="connsiteY74" fmla="*/ 7985836 h 8145463"/>
              <a:gd name="connsiteX75" fmla="*/ 4589060 w 8142288"/>
              <a:gd name="connsiteY75" fmla="*/ 7978296 h 8145463"/>
              <a:gd name="connsiteX76" fmla="*/ 4586392 w 8142288"/>
              <a:gd name="connsiteY76" fmla="*/ 7963970 h 8145463"/>
              <a:gd name="connsiteX77" fmla="*/ 4599732 w 8142288"/>
              <a:gd name="connsiteY77" fmla="*/ 7976034 h 8145463"/>
              <a:gd name="connsiteX78" fmla="*/ 4597064 w 8142288"/>
              <a:gd name="connsiteY78" fmla="*/ 7976034 h 8145463"/>
              <a:gd name="connsiteX79" fmla="*/ 4586392 w 8142288"/>
              <a:gd name="connsiteY79" fmla="*/ 7963970 h 8145463"/>
              <a:gd name="connsiteX80" fmla="*/ 5092668 w 8142288"/>
              <a:gd name="connsiteY80" fmla="*/ 7934729 h 8145463"/>
              <a:gd name="connsiteX81" fmla="*/ 5085596 w 8142288"/>
              <a:gd name="connsiteY81" fmla="*/ 7953465 h 8145463"/>
              <a:gd name="connsiteX82" fmla="*/ 5080000 w 8142288"/>
              <a:gd name="connsiteY82" fmla="*/ 7956550 h 8145463"/>
              <a:gd name="connsiteX83" fmla="*/ 5089658 w 8142288"/>
              <a:gd name="connsiteY83" fmla="*/ 7938656 h 8145463"/>
              <a:gd name="connsiteX84" fmla="*/ 5168900 w 8142288"/>
              <a:gd name="connsiteY84" fmla="*/ 7924800 h 8145463"/>
              <a:gd name="connsiteX85" fmla="*/ 5176838 w 8142288"/>
              <a:gd name="connsiteY85" fmla="*/ 7924800 h 8145463"/>
              <a:gd name="connsiteX86" fmla="*/ 5194300 w 8142288"/>
              <a:gd name="connsiteY86" fmla="*/ 7899400 h 8145463"/>
              <a:gd name="connsiteX87" fmla="*/ 5202238 w 8142288"/>
              <a:gd name="connsiteY87" fmla="*/ 7908925 h 8145463"/>
              <a:gd name="connsiteX88" fmla="*/ 5194300 w 8142288"/>
              <a:gd name="connsiteY88" fmla="*/ 7899400 h 8145463"/>
              <a:gd name="connsiteX89" fmla="*/ 5107782 w 8142288"/>
              <a:gd name="connsiteY89" fmla="*/ 7886700 h 8145463"/>
              <a:gd name="connsiteX90" fmla="*/ 5105400 w 8142288"/>
              <a:gd name="connsiteY90" fmla="*/ 7891463 h 8145463"/>
              <a:gd name="connsiteX91" fmla="*/ 5110164 w 8142288"/>
              <a:gd name="connsiteY91" fmla="*/ 7886700 h 8145463"/>
              <a:gd name="connsiteX92" fmla="*/ 5118100 w 8142288"/>
              <a:gd name="connsiteY92" fmla="*/ 7874000 h 8145463"/>
              <a:gd name="connsiteX93" fmla="*/ 5123390 w 8142288"/>
              <a:gd name="connsiteY93" fmla="*/ 7894638 h 8145463"/>
              <a:gd name="connsiteX94" fmla="*/ 5123390 w 8142288"/>
              <a:gd name="connsiteY94" fmla="*/ 7890052 h 8145463"/>
              <a:gd name="connsiteX95" fmla="*/ 5133976 w 8142288"/>
              <a:gd name="connsiteY95" fmla="*/ 7880878 h 8145463"/>
              <a:gd name="connsiteX96" fmla="*/ 5118100 w 8142288"/>
              <a:gd name="connsiteY96" fmla="*/ 7874000 h 8145463"/>
              <a:gd name="connsiteX97" fmla="*/ 4474354 w 8142288"/>
              <a:gd name="connsiteY97" fmla="*/ 7865952 h 8145463"/>
              <a:gd name="connsiteX98" fmla="*/ 4495696 w 8142288"/>
              <a:gd name="connsiteY98" fmla="*/ 7880655 h 8145463"/>
              <a:gd name="connsiteX99" fmla="*/ 4487692 w 8142288"/>
              <a:gd name="connsiteY99" fmla="*/ 7883294 h 8145463"/>
              <a:gd name="connsiteX100" fmla="*/ 4474354 w 8142288"/>
              <a:gd name="connsiteY100" fmla="*/ 7883294 h 8145463"/>
              <a:gd name="connsiteX101" fmla="*/ 4466352 w 8142288"/>
              <a:gd name="connsiteY101" fmla="*/ 7875754 h 8145463"/>
              <a:gd name="connsiteX102" fmla="*/ 4474354 w 8142288"/>
              <a:gd name="connsiteY102" fmla="*/ 7865952 h 8145463"/>
              <a:gd name="connsiteX103" fmla="*/ 5156200 w 8142288"/>
              <a:gd name="connsiteY103" fmla="*/ 7848600 h 8145463"/>
              <a:gd name="connsiteX104" fmla="*/ 5157606 w 8142288"/>
              <a:gd name="connsiteY104" fmla="*/ 7849127 h 8145463"/>
              <a:gd name="connsiteX105" fmla="*/ 5156558 w 8142288"/>
              <a:gd name="connsiteY105" fmla="*/ 7850618 h 8145463"/>
              <a:gd name="connsiteX106" fmla="*/ 4447678 w 8142288"/>
              <a:gd name="connsiteY106" fmla="*/ 7841448 h 8145463"/>
              <a:gd name="connsiteX107" fmla="*/ 4471686 w 8142288"/>
              <a:gd name="connsiteY107" fmla="*/ 7861052 h 8145463"/>
              <a:gd name="connsiteX108" fmla="*/ 4445010 w 8142288"/>
              <a:gd name="connsiteY108" fmla="*/ 7878393 h 8145463"/>
              <a:gd name="connsiteX109" fmla="*/ 4437008 w 8142288"/>
              <a:gd name="connsiteY109" fmla="*/ 7870854 h 8145463"/>
              <a:gd name="connsiteX110" fmla="*/ 4434340 w 8142288"/>
              <a:gd name="connsiteY110" fmla="*/ 7846348 h 8145463"/>
              <a:gd name="connsiteX111" fmla="*/ 4447678 w 8142288"/>
              <a:gd name="connsiteY111" fmla="*/ 7841448 h 8145463"/>
              <a:gd name="connsiteX112" fmla="*/ 4442344 w 8142288"/>
              <a:gd name="connsiteY112" fmla="*/ 7836547 h 8145463"/>
              <a:gd name="connsiteX113" fmla="*/ 4447678 w 8142288"/>
              <a:gd name="connsiteY113" fmla="*/ 7836547 h 8145463"/>
              <a:gd name="connsiteX114" fmla="*/ 4442344 w 8142288"/>
              <a:gd name="connsiteY114" fmla="*/ 7841448 h 8145463"/>
              <a:gd name="connsiteX115" fmla="*/ 4404996 w 8142288"/>
              <a:gd name="connsiteY115" fmla="*/ 7834285 h 8145463"/>
              <a:gd name="connsiteX116" fmla="*/ 4410332 w 8142288"/>
              <a:gd name="connsiteY116" fmla="*/ 7834285 h 8145463"/>
              <a:gd name="connsiteX117" fmla="*/ 4402330 w 8142288"/>
              <a:gd name="connsiteY117" fmla="*/ 7839186 h 8145463"/>
              <a:gd name="connsiteX118" fmla="*/ 4404996 w 8142288"/>
              <a:gd name="connsiteY118" fmla="*/ 7834285 h 8145463"/>
              <a:gd name="connsiteX119" fmla="*/ 7316002 w 8142288"/>
              <a:gd name="connsiteY119" fmla="*/ 7797716 h 8145463"/>
              <a:gd name="connsiteX120" fmla="*/ 7705136 w 8142288"/>
              <a:gd name="connsiteY120" fmla="*/ 8142288 h 8145463"/>
              <a:gd name="connsiteX121" fmla="*/ 7595766 w 8142288"/>
              <a:gd name="connsiteY121" fmla="*/ 8142288 h 8145463"/>
              <a:gd name="connsiteX122" fmla="*/ 7324006 w 8142288"/>
              <a:gd name="connsiteY122" fmla="*/ 7902520 h 8145463"/>
              <a:gd name="connsiteX123" fmla="*/ 7316002 w 8142288"/>
              <a:gd name="connsiteY123" fmla="*/ 7797716 h 8145463"/>
              <a:gd name="connsiteX124" fmla="*/ 4378320 w 8142288"/>
              <a:gd name="connsiteY124" fmla="*/ 7795078 h 8145463"/>
              <a:gd name="connsiteX125" fmla="*/ 4410332 w 8142288"/>
              <a:gd name="connsiteY125" fmla="*/ 7804880 h 8145463"/>
              <a:gd name="connsiteX126" fmla="*/ 4415668 w 8142288"/>
              <a:gd name="connsiteY126" fmla="*/ 7822221 h 8145463"/>
              <a:gd name="connsiteX127" fmla="*/ 4431672 w 8142288"/>
              <a:gd name="connsiteY127" fmla="*/ 7822221 h 8145463"/>
              <a:gd name="connsiteX128" fmla="*/ 4434340 w 8142288"/>
              <a:gd name="connsiteY128" fmla="*/ 7844087 h 8145463"/>
              <a:gd name="connsiteX129" fmla="*/ 4429006 w 8142288"/>
              <a:gd name="connsiteY129" fmla="*/ 7846348 h 8145463"/>
              <a:gd name="connsiteX130" fmla="*/ 4418336 w 8142288"/>
              <a:gd name="connsiteY130" fmla="*/ 7846348 h 8145463"/>
              <a:gd name="connsiteX131" fmla="*/ 4378320 w 8142288"/>
              <a:gd name="connsiteY131" fmla="*/ 7804880 h 8145463"/>
              <a:gd name="connsiteX132" fmla="*/ 4319634 w 8142288"/>
              <a:gd name="connsiteY132" fmla="*/ 7726842 h 8145463"/>
              <a:gd name="connsiteX133" fmla="*/ 4380988 w 8142288"/>
              <a:gd name="connsiteY133" fmla="*/ 7778113 h 8145463"/>
              <a:gd name="connsiteX134" fmla="*/ 4364984 w 8142288"/>
              <a:gd name="connsiteY134" fmla="*/ 7792816 h 8145463"/>
              <a:gd name="connsiteX135" fmla="*/ 4351646 w 8142288"/>
              <a:gd name="connsiteY135" fmla="*/ 7775474 h 8145463"/>
              <a:gd name="connsiteX136" fmla="*/ 4332972 w 8142288"/>
              <a:gd name="connsiteY136" fmla="*/ 7773212 h 8145463"/>
              <a:gd name="connsiteX137" fmla="*/ 4335640 w 8142288"/>
              <a:gd name="connsiteY137" fmla="*/ 7748708 h 8145463"/>
              <a:gd name="connsiteX138" fmla="*/ 4311964 w 8142288"/>
              <a:gd name="connsiteY138" fmla="*/ 7741545 h 8145463"/>
              <a:gd name="connsiteX139" fmla="*/ 4320300 w 8142288"/>
              <a:gd name="connsiteY139" fmla="*/ 7737162 h 8145463"/>
              <a:gd name="connsiteX140" fmla="*/ 4319812 w 8142288"/>
              <a:gd name="connsiteY140" fmla="*/ 7729599 h 8145463"/>
              <a:gd name="connsiteX141" fmla="*/ 4320992 w 8142288"/>
              <a:gd name="connsiteY141" fmla="*/ 7729142 h 8145463"/>
              <a:gd name="connsiteX142" fmla="*/ 4319650 w 8142288"/>
              <a:gd name="connsiteY142" fmla="*/ 7727086 h 8145463"/>
              <a:gd name="connsiteX143" fmla="*/ 7987568 w 8142288"/>
              <a:gd name="connsiteY143" fmla="*/ 7692536 h 8145463"/>
              <a:gd name="connsiteX144" fmla="*/ 8142288 w 8142288"/>
              <a:gd name="connsiteY144" fmla="*/ 8142288 h 8145463"/>
              <a:gd name="connsiteX145" fmla="*/ 8134284 w 8142288"/>
              <a:gd name="connsiteY145" fmla="*/ 8142288 h 8145463"/>
              <a:gd name="connsiteX146" fmla="*/ 7987568 w 8142288"/>
              <a:gd name="connsiteY146" fmla="*/ 7692536 h 8145463"/>
              <a:gd name="connsiteX147" fmla="*/ 5297972 w 8142288"/>
              <a:gd name="connsiteY147" fmla="*/ 7614498 h 8145463"/>
              <a:gd name="connsiteX148" fmla="*/ 5303308 w 8142288"/>
              <a:gd name="connsiteY148" fmla="*/ 7614498 h 8145463"/>
              <a:gd name="connsiteX149" fmla="*/ 5295304 w 8142288"/>
              <a:gd name="connsiteY149" fmla="*/ 7619399 h 8145463"/>
              <a:gd name="connsiteX150" fmla="*/ 5297972 w 8142288"/>
              <a:gd name="connsiteY150" fmla="*/ 7614498 h 8145463"/>
              <a:gd name="connsiteX151" fmla="*/ 5252624 w 8142288"/>
              <a:gd name="connsiteY151" fmla="*/ 7604696 h 8145463"/>
              <a:gd name="connsiteX152" fmla="*/ 5260626 w 8142288"/>
              <a:gd name="connsiteY152" fmla="*/ 7609598 h 8145463"/>
              <a:gd name="connsiteX153" fmla="*/ 5257958 w 8142288"/>
              <a:gd name="connsiteY153" fmla="*/ 7614498 h 8145463"/>
              <a:gd name="connsiteX154" fmla="*/ 5252624 w 8142288"/>
              <a:gd name="connsiteY154" fmla="*/ 7604696 h 8145463"/>
              <a:gd name="connsiteX155" fmla="*/ 7952888 w 8142288"/>
              <a:gd name="connsiteY155" fmla="*/ 7589994 h 8145463"/>
              <a:gd name="connsiteX156" fmla="*/ 7987568 w 8142288"/>
              <a:gd name="connsiteY156" fmla="*/ 7690274 h 8145463"/>
              <a:gd name="connsiteX157" fmla="*/ 7982232 w 8142288"/>
              <a:gd name="connsiteY157" fmla="*/ 7687635 h 8145463"/>
              <a:gd name="connsiteX158" fmla="*/ 7952888 w 8142288"/>
              <a:gd name="connsiteY158" fmla="*/ 7589994 h 8145463"/>
              <a:gd name="connsiteX159" fmla="*/ 7947554 w 8142288"/>
              <a:gd name="connsiteY159" fmla="*/ 7572652 h 8145463"/>
              <a:gd name="connsiteX160" fmla="*/ 7952888 w 8142288"/>
              <a:gd name="connsiteY160" fmla="*/ 7589994 h 8145463"/>
              <a:gd name="connsiteX161" fmla="*/ 7950222 w 8142288"/>
              <a:gd name="connsiteY161" fmla="*/ 7589994 h 8145463"/>
              <a:gd name="connsiteX162" fmla="*/ 7947554 w 8142288"/>
              <a:gd name="connsiteY162" fmla="*/ 7572652 h 8145463"/>
              <a:gd name="connsiteX163" fmla="*/ 4119898 w 8142288"/>
              <a:gd name="connsiteY163" fmla="*/ 7555688 h 8145463"/>
              <a:gd name="connsiteX164" fmla="*/ 4125234 w 8142288"/>
              <a:gd name="connsiteY164" fmla="*/ 7555688 h 8145463"/>
              <a:gd name="connsiteX165" fmla="*/ 4119898 w 8142288"/>
              <a:gd name="connsiteY165" fmla="*/ 7560588 h 8145463"/>
              <a:gd name="connsiteX166" fmla="*/ 4119898 w 8142288"/>
              <a:gd name="connsiteY166" fmla="*/ 7555688 h 8145463"/>
              <a:gd name="connsiteX167" fmla="*/ 7939552 w 8142288"/>
              <a:gd name="connsiteY167" fmla="*/ 7545886 h 8145463"/>
              <a:gd name="connsiteX168" fmla="*/ 7947554 w 8142288"/>
              <a:gd name="connsiteY168" fmla="*/ 7572652 h 8145463"/>
              <a:gd name="connsiteX169" fmla="*/ 7944886 w 8142288"/>
              <a:gd name="connsiteY169" fmla="*/ 7572652 h 8145463"/>
              <a:gd name="connsiteX170" fmla="*/ 7939552 w 8142288"/>
              <a:gd name="connsiteY170" fmla="*/ 7545886 h 8145463"/>
              <a:gd name="connsiteX171" fmla="*/ 4069214 w 8142288"/>
              <a:gd name="connsiteY171" fmla="*/ 7506678 h 8145463"/>
              <a:gd name="connsiteX172" fmla="*/ 4103892 w 8142288"/>
              <a:gd name="connsiteY172" fmla="*/ 7540984 h 8145463"/>
              <a:gd name="connsiteX173" fmla="*/ 4079884 w 8142288"/>
              <a:gd name="connsiteY173" fmla="*/ 7540984 h 8145463"/>
              <a:gd name="connsiteX174" fmla="*/ 4077216 w 8142288"/>
              <a:gd name="connsiteY174" fmla="*/ 7521381 h 8145463"/>
              <a:gd name="connsiteX175" fmla="*/ 4061212 w 8142288"/>
              <a:gd name="connsiteY175" fmla="*/ 7519119 h 8145463"/>
              <a:gd name="connsiteX176" fmla="*/ 4069214 w 8142288"/>
              <a:gd name="connsiteY176" fmla="*/ 7506678 h 8145463"/>
              <a:gd name="connsiteX177" fmla="*/ 4063880 w 8142288"/>
              <a:gd name="connsiteY177" fmla="*/ 7501778 h 8145463"/>
              <a:gd name="connsiteX178" fmla="*/ 4061212 w 8142288"/>
              <a:gd name="connsiteY178" fmla="*/ 7509318 h 8145463"/>
              <a:gd name="connsiteX179" fmla="*/ 4058544 w 8142288"/>
              <a:gd name="connsiteY179" fmla="*/ 7504416 h 8145463"/>
              <a:gd name="connsiteX180" fmla="*/ 4063880 w 8142288"/>
              <a:gd name="connsiteY180" fmla="*/ 7501778 h 8145463"/>
              <a:gd name="connsiteX181" fmla="*/ 7920878 w 8142288"/>
              <a:gd name="connsiteY181" fmla="*/ 7492352 h 8145463"/>
              <a:gd name="connsiteX182" fmla="*/ 7923546 w 8142288"/>
              <a:gd name="connsiteY182" fmla="*/ 7499516 h 8145463"/>
              <a:gd name="connsiteX183" fmla="*/ 7920878 w 8142288"/>
              <a:gd name="connsiteY183" fmla="*/ 7499516 h 8145463"/>
              <a:gd name="connsiteX184" fmla="*/ 7920878 w 8142288"/>
              <a:gd name="connsiteY184" fmla="*/ 7492352 h 8145463"/>
              <a:gd name="connsiteX185" fmla="*/ 4037204 w 8142288"/>
              <a:gd name="connsiteY185" fmla="*/ 7479912 h 8145463"/>
              <a:gd name="connsiteX186" fmla="*/ 4050542 w 8142288"/>
              <a:gd name="connsiteY186" fmla="*/ 7489714 h 8145463"/>
              <a:gd name="connsiteX187" fmla="*/ 4031868 w 8142288"/>
              <a:gd name="connsiteY187" fmla="*/ 7499516 h 8145463"/>
              <a:gd name="connsiteX188" fmla="*/ 4026532 w 8142288"/>
              <a:gd name="connsiteY188" fmla="*/ 7489714 h 8145463"/>
              <a:gd name="connsiteX189" fmla="*/ 4037204 w 8142288"/>
              <a:gd name="connsiteY189" fmla="*/ 7479912 h 8145463"/>
              <a:gd name="connsiteX190" fmla="*/ 7910542 w 8142288"/>
              <a:gd name="connsiteY190" fmla="*/ 7460308 h 8145463"/>
              <a:gd name="connsiteX191" fmla="*/ 7915876 w 8142288"/>
              <a:gd name="connsiteY191" fmla="*/ 7470110 h 8145463"/>
              <a:gd name="connsiteX192" fmla="*/ 7910542 w 8142288"/>
              <a:gd name="connsiteY192" fmla="*/ 7467848 h 8145463"/>
              <a:gd name="connsiteX193" fmla="*/ 7910542 w 8142288"/>
              <a:gd name="connsiteY193" fmla="*/ 7460308 h 8145463"/>
              <a:gd name="connsiteX194" fmla="*/ 5423348 w 8142288"/>
              <a:gd name="connsiteY194" fmla="*/ 7433542 h 8145463"/>
              <a:gd name="connsiteX195" fmla="*/ 5458028 w 8142288"/>
              <a:gd name="connsiteY195" fmla="*/ 7465209 h 8145463"/>
              <a:gd name="connsiteX196" fmla="*/ 5439354 w 8142288"/>
              <a:gd name="connsiteY196" fmla="*/ 7460308 h 8145463"/>
              <a:gd name="connsiteX197" fmla="*/ 5668434 w 8142288"/>
              <a:gd name="connsiteY197" fmla="*/ 7670670 h 8145463"/>
              <a:gd name="connsiteX198" fmla="*/ 6196282 w 8142288"/>
              <a:gd name="connsiteY198" fmla="*/ 8142288 h 8145463"/>
              <a:gd name="connsiteX199" fmla="*/ 6033892 w 8142288"/>
              <a:gd name="connsiteY199" fmla="*/ 8142288 h 8145463"/>
              <a:gd name="connsiteX200" fmla="*/ 5570066 w 8142288"/>
              <a:gd name="connsiteY200" fmla="*/ 7734005 h 8145463"/>
              <a:gd name="connsiteX201" fmla="*/ 5375332 w 8142288"/>
              <a:gd name="connsiteY201" fmla="*/ 7565489 h 8145463"/>
              <a:gd name="connsiteX202" fmla="*/ 5423348 w 8142288"/>
              <a:gd name="connsiteY202" fmla="*/ 7433542 h 8145463"/>
              <a:gd name="connsiteX203" fmla="*/ 3959844 w 8142288"/>
              <a:gd name="connsiteY203" fmla="*/ 7409037 h 8145463"/>
              <a:gd name="connsiteX204" fmla="*/ 4037204 w 8142288"/>
              <a:gd name="connsiteY204" fmla="*/ 7479912 h 8145463"/>
              <a:gd name="connsiteX205" fmla="*/ 3975848 w 8142288"/>
              <a:gd name="connsiteY205" fmla="*/ 7458046 h 8145463"/>
              <a:gd name="connsiteX206" fmla="*/ 3959844 w 8142288"/>
              <a:gd name="connsiteY206" fmla="*/ 7409037 h 8145463"/>
              <a:gd name="connsiteX207" fmla="*/ 3886398 w 8142288"/>
              <a:gd name="connsiteY207" fmla="*/ 7378700 h 8145463"/>
              <a:gd name="connsiteX208" fmla="*/ 3873500 w 8142288"/>
              <a:gd name="connsiteY208" fmla="*/ 7385843 h 8145463"/>
              <a:gd name="connsiteX209" fmla="*/ 3881240 w 8142288"/>
              <a:gd name="connsiteY209" fmla="*/ 7395369 h 8145463"/>
              <a:gd name="connsiteX210" fmla="*/ 3888978 w 8142288"/>
              <a:gd name="connsiteY210" fmla="*/ 7397750 h 8145463"/>
              <a:gd name="connsiteX211" fmla="*/ 3894138 w 8142288"/>
              <a:gd name="connsiteY211" fmla="*/ 7383462 h 8145463"/>
              <a:gd name="connsiteX212" fmla="*/ 3886398 w 8142288"/>
              <a:gd name="connsiteY212" fmla="*/ 7378700 h 8145463"/>
              <a:gd name="connsiteX213" fmla="*/ 7249312 w 8142288"/>
              <a:gd name="connsiteY213" fmla="*/ 7357766 h 8145463"/>
              <a:gd name="connsiteX214" fmla="*/ 7920878 w 8142288"/>
              <a:gd name="connsiteY214" fmla="*/ 7949268 h 8145463"/>
              <a:gd name="connsiteX215" fmla="*/ 8110276 w 8142288"/>
              <a:gd name="connsiteY215" fmla="*/ 8105342 h 8145463"/>
              <a:gd name="connsiteX216" fmla="*/ 8118280 w 8142288"/>
              <a:gd name="connsiteY216" fmla="*/ 8142288 h 8145463"/>
              <a:gd name="connsiteX217" fmla="*/ 7873196 w 8142288"/>
              <a:gd name="connsiteY217" fmla="*/ 7995638 h 8145463"/>
              <a:gd name="connsiteX218" fmla="*/ 7422706 w 8142288"/>
              <a:gd name="connsiteY218" fmla="*/ 7597156 h 8145463"/>
              <a:gd name="connsiteX219" fmla="*/ 7249312 w 8142288"/>
              <a:gd name="connsiteY219" fmla="*/ 7357766 h 8145463"/>
              <a:gd name="connsiteX220" fmla="*/ 3853474 w 8142288"/>
              <a:gd name="connsiteY220" fmla="*/ 7321198 h 8145463"/>
              <a:gd name="connsiteX221" fmla="*/ 3864144 w 8142288"/>
              <a:gd name="connsiteY221" fmla="*/ 7326099 h 8145463"/>
              <a:gd name="connsiteX222" fmla="*/ 3869146 w 8142288"/>
              <a:gd name="connsiteY222" fmla="*/ 7328361 h 8145463"/>
              <a:gd name="connsiteX223" fmla="*/ 3861476 w 8142288"/>
              <a:gd name="connsiteY223" fmla="*/ 7340802 h 8145463"/>
              <a:gd name="connsiteX224" fmla="*/ 3853474 w 8142288"/>
              <a:gd name="connsiteY224" fmla="*/ 7338162 h 8145463"/>
              <a:gd name="connsiteX225" fmla="*/ 3845470 w 8142288"/>
              <a:gd name="connsiteY225" fmla="*/ 7326099 h 8145463"/>
              <a:gd name="connsiteX226" fmla="*/ 3853474 w 8142288"/>
              <a:gd name="connsiteY226" fmla="*/ 7321198 h 8145463"/>
              <a:gd name="connsiteX227" fmla="*/ 3777096 w 8142288"/>
              <a:gd name="connsiteY227" fmla="*/ 7289800 h 8145463"/>
              <a:gd name="connsiteX228" fmla="*/ 3771900 w 8142288"/>
              <a:gd name="connsiteY228" fmla="*/ 7292181 h 8145463"/>
              <a:gd name="connsiteX229" fmla="*/ 3779694 w 8142288"/>
              <a:gd name="connsiteY229" fmla="*/ 7304089 h 8145463"/>
              <a:gd name="connsiteX230" fmla="*/ 3800476 w 8142288"/>
              <a:gd name="connsiteY230" fmla="*/ 7313613 h 8145463"/>
              <a:gd name="connsiteX231" fmla="*/ 3784888 w 8142288"/>
              <a:gd name="connsiteY231" fmla="*/ 7292181 h 8145463"/>
              <a:gd name="connsiteX232" fmla="*/ 3777096 w 8142288"/>
              <a:gd name="connsiteY232" fmla="*/ 7289800 h 8145463"/>
              <a:gd name="connsiteX233" fmla="*/ 5436686 w 8142288"/>
              <a:gd name="connsiteY233" fmla="*/ 7289530 h 8145463"/>
              <a:gd name="connsiteX234" fmla="*/ 5458028 w 8142288"/>
              <a:gd name="connsiteY234" fmla="*/ 7296694 h 8145463"/>
              <a:gd name="connsiteX235" fmla="*/ 5466030 w 8142288"/>
              <a:gd name="connsiteY235" fmla="*/ 7333262 h 8145463"/>
              <a:gd name="connsiteX236" fmla="*/ 5463362 w 8142288"/>
              <a:gd name="connsiteY236" fmla="*/ 7333262 h 8145463"/>
              <a:gd name="connsiteX237" fmla="*/ 5431352 w 8142288"/>
              <a:gd name="connsiteY237" fmla="*/ 7308757 h 8145463"/>
              <a:gd name="connsiteX238" fmla="*/ 5436686 w 8142288"/>
              <a:gd name="connsiteY238" fmla="*/ 7289530 h 8145463"/>
              <a:gd name="connsiteX239" fmla="*/ 3759540 w 8142288"/>
              <a:gd name="connsiteY239" fmla="*/ 7251700 h 8145463"/>
              <a:gd name="connsiteX240" fmla="*/ 3746500 w 8142288"/>
              <a:gd name="connsiteY240" fmla="*/ 7254087 h 8145463"/>
              <a:gd name="connsiteX241" fmla="*/ 3780406 w 8142288"/>
              <a:gd name="connsiteY241" fmla="*/ 7270798 h 8145463"/>
              <a:gd name="connsiteX242" fmla="*/ 3783012 w 8142288"/>
              <a:gd name="connsiteY242" fmla="*/ 7263634 h 8145463"/>
              <a:gd name="connsiteX243" fmla="*/ 3783012 w 8142288"/>
              <a:gd name="connsiteY243" fmla="*/ 7261248 h 8145463"/>
              <a:gd name="connsiteX244" fmla="*/ 3759540 w 8142288"/>
              <a:gd name="connsiteY244" fmla="*/ 7251700 h 8145463"/>
              <a:gd name="connsiteX245" fmla="*/ 5487372 w 8142288"/>
              <a:gd name="connsiteY245" fmla="*/ 7191512 h 8145463"/>
              <a:gd name="connsiteX246" fmla="*/ 5484704 w 8142288"/>
              <a:gd name="connsiteY246" fmla="*/ 7199052 h 8145463"/>
              <a:gd name="connsiteX247" fmla="*/ 5487372 w 8142288"/>
              <a:gd name="connsiteY247" fmla="*/ 7191512 h 8145463"/>
              <a:gd name="connsiteX248" fmla="*/ 3661832 w 8142288"/>
              <a:gd name="connsiteY248" fmla="*/ 7175500 h 8145463"/>
              <a:gd name="connsiteX249" fmla="*/ 3661832 w 8142288"/>
              <a:gd name="connsiteY249" fmla="*/ 7184736 h 8145463"/>
              <a:gd name="connsiteX250" fmla="*/ 3684588 w 8142288"/>
              <a:gd name="connsiteY250" fmla="*/ 7200900 h 8145463"/>
              <a:gd name="connsiteX251" fmla="*/ 3682062 w 8142288"/>
              <a:gd name="connsiteY251" fmla="*/ 7191663 h 8145463"/>
              <a:gd name="connsiteX252" fmla="*/ 3661832 w 8142288"/>
              <a:gd name="connsiteY252" fmla="*/ 7175500 h 8145463"/>
              <a:gd name="connsiteX253" fmla="*/ 3629818 w 8142288"/>
              <a:gd name="connsiteY253" fmla="*/ 7137400 h 8145463"/>
              <a:gd name="connsiteX254" fmla="*/ 3619500 w 8142288"/>
              <a:gd name="connsiteY254" fmla="*/ 7139843 h 8145463"/>
              <a:gd name="connsiteX255" fmla="*/ 3637558 w 8142288"/>
              <a:gd name="connsiteY255" fmla="*/ 7159381 h 8145463"/>
              <a:gd name="connsiteX256" fmla="*/ 3647876 w 8142288"/>
              <a:gd name="connsiteY256" fmla="*/ 7169150 h 8145463"/>
              <a:gd name="connsiteX257" fmla="*/ 3660776 w 8142288"/>
              <a:gd name="connsiteY257" fmla="*/ 7166707 h 8145463"/>
              <a:gd name="connsiteX258" fmla="*/ 3660776 w 8142288"/>
              <a:gd name="connsiteY258" fmla="*/ 7164265 h 8145463"/>
              <a:gd name="connsiteX259" fmla="*/ 3629818 w 8142288"/>
              <a:gd name="connsiteY259" fmla="*/ 7147169 h 8145463"/>
              <a:gd name="connsiteX260" fmla="*/ 3629818 w 8142288"/>
              <a:gd name="connsiteY260" fmla="*/ 7137400 h 8145463"/>
              <a:gd name="connsiteX261" fmla="*/ 3596666 w 8142288"/>
              <a:gd name="connsiteY261" fmla="*/ 7112000 h 8145463"/>
              <a:gd name="connsiteX262" fmla="*/ 3594100 w 8142288"/>
              <a:gd name="connsiteY262" fmla="*/ 7123905 h 8145463"/>
              <a:gd name="connsiteX263" fmla="*/ 3619744 w 8142288"/>
              <a:gd name="connsiteY263" fmla="*/ 7135813 h 8145463"/>
              <a:gd name="connsiteX264" fmla="*/ 3627438 w 8142288"/>
              <a:gd name="connsiteY264" fmla="*/ 7126287 h 8145463"/>
              <a:gd name="connsiteX265" fmla="*/ 3596666 w 8142288"/>
              <a:gd name="connsiteY265" fmla="*/ 7112000 h 8145463"/>
              <a:gd name="connsiteX266" fmla="*/ 3586714 w 8142288"/>
              <a:gd name="connsiteY266" fmla="*/ 7088970 h 8145463"/>
              <a:gd name="connsiteX267" fmla="*/ 3589382 w 8142288"/>
              <a:gd name="connsiteY267" fmla="*/ 7093872 h 8145463"/>
              <a:gd name="connsiteX268" fmla="*/ 3584046 w 8142288"/>
              <a:gd name="connsiteY268" fmla="*/ 7093872 h 8145463"/>
              <a:gd name="connsiteX269" fmla="*/ 3586714 w 8142288"/>
              <a:gd name="connsiteY269" fmla="*/ 7088970 h 8145463"/>
              <a:gd name="connsiteX270" fmla="*/ 3535892 w 8142288"/>
              <a:gd name="connsiteY270" fmla="*/ 7061200 h 8145463"/>
              <a:gd name="connsiteX271" fmla="*/ 3530600 w 8142288"/>
              <a:gd name="connsiteY271" fmla="*/ 7063425 h 8145463"/>
              <a:gd name="connsiteX272" fmla="*/ 3535892 w 8142288"/>
              <a:gd name="connsiteY272" fmla="*/ 7072313 h 8145463"/>
              <a:gd name="connsiteX273" fmla="*/ 3546476 w 8142288"/>
              <a:gd name="connsiteY273" fmla="*/ 7072313 h 8145463"/>
              <a:gd name="connsiteX274" fmla="*/ 3546476 w 8142288"/>
              <a:gd name="connsiteY274" fmla="*/ 7061200 h 8145463"/>
              <a:gd name="connsiteX275" fmla="*/ 3485092 w 8142288"/>
              <a:gd name="connsiteY275" fmla="*/ 6997700 h 8145463"/>
              <a:gd name="connsiteX276" fmla="*/ 3479800 w 8142288"/>
              <a:gd name="connsiteY276" fmla="*/ 7004368 h 8145463"/>
              <a:gd name="connsiteX277" fmla="*/ 3485092 w 8142288"/>
              <a:gd name="connsiteY277" fmla="*/ 7008813 h 8145463"/>
              <a:gd name="connsiteX278" fmla="*/ 3487738 w 8142288"/>
              <a:gd name="connsiteY278" fmla="*/ 6997700 h 8145463"/>
              <a:gd name="connsiteX279" fmla="*/ 3442496 w 8142288"/>
              <a:gd name="connsiteY279" fmla="*/ 6985000 h 8145463"/>
              <a:gd name="connsiteX280" fmla="*/ 3445052 w 8142288"/>
              <a:gd name="connsiteY280" fmla="*/ 6996905 h 8145463"/>
              <a:gd name="connsiteX281" fmla="*/ 3457842 w 8142288"/>
              <a:gd name="connsiteY281" fmla="*/ 7004050 h 8145463"/>
              <a:gd name="connsiteX282" fmla="*/ 3465512 w 8142288"/>
              <a:gd name="connsiteY282" fmla="*/ 6989762 h 8145463"/>
              <a:gd name="connsiteX283" fmla="*/ 3460396 w 8142288"/>
              <a:gd name="connsiteY283" fmla="*/ 6985000 h 8145463"/>
              <a:gd name="connsiteX284" fmla="*/ 7193294 w 8142288"/>
              <a:gd name="connsiteY284" fmla="*/ 6976626 h 8145463"/>
              <a:gd name="connsiteX285" fmla="*/ 7433376 w 8142288"/>
              <a:gd name="connsiteY285" fmla="*/ 7191512 h 8145463"/>
              <a:gd name="connsiteX286" fmla="*/ 7950222 w 8142288"/>
              <a:gd name="connsiteY286" fmla="*/ 7626562 h 8145463"/>
              <a:gd name="connsiteX287" fmla="*/ 7979564 w 8142288"/>
              <a:gd name="connsiteY287" fmla="*/ 7731743 h 8145463"/>
              <a:gd name="connsiteX288" fmla="*/ 8096940 w 8142288"/>
              <a:gd name="connsiteY288" fmla="*/ 8078576 h 8145463"/>
              <a:gd name="connsiteX289" fmla="*/ 7923546 w 8142288"/>
              <a:gd name="connsiteY289" fmla="*/ 7734005 h 8145463"/>
              <a:gd name="connsiteX290" fmla="*/ 7905206 w 8142288"/>
              <a:gd name="connsiteY290" fmla="*/ 7665769 h 8145463"/>
              <a:gd name="connsiteX291" fmla="*/ 7353348 w 8142288"/>
              <a:gd name="connsiteY291" fmla="*/ 7184350 h 8145463"/>
              <a:gd name="connsiteX292" fmla="*/ 7193294 w 8142288"/>
              <a:gd name="connsiteY292" fmla="*/ 6976626 h 8145463"/>
              <a:gd name="connsiteX293" fmla="*/ 3424236 w 8142288"/>
              <a:gd name="connsiteY293" fmla="*/ 6946900 h 8145463"/>
              <a:gd name="connsiteX294" fmla="*/ 3416300 w 8142288"/>
              <a:gd name="connsiteY294" fmla="*/ 6955972 h 8145463"/>
              <a:gd name="connsiteX295" fmla="*/ 3416300 w 8142288"/>
              <a:gd name="connsiteY295" fmla="*/ 6958240 h 8145463"/>
              <a:gd name="connsiteX296" fmla="*/ 3426884 w 8142288"/>
              <a:gd name="connsiteY296" fmla="*/ 6962775 h 8145463"/>
              <a:gd name="connsiteX297" fmla="*/ 3432176 w 8142288"/>
              <a:gd name="connsiteY297" fmla="*/ 6953705 h 8145463"/>
              <a:gd name="connsiteX298" fmla="*/ 3424236 w 8142288"/>
              <a:gd name="connsiteY298" fmla="*/ 6946900 h 8145463"/>
              <a:gd name="connsiteX299" fmla="*/ 5660764 w 8142288"/>
              <a:gd name="connsiteY299" fmla="*/ 6908014 h 8145463"/>
              <a:gd name="connsiteX300" fmla="*/ 5695110 w 8142288"/>
              <a:gd name="connsiteY300" fmla="*/ 6942320 h 8145463"/>
              <a:gd name="connsiteX301" fmla="*/ 5673768 w 8142288"/>
              <a:gd name="connsiteY301" fmla="*/ 6930256 h 8145463"/>
              <a:gd name="connsiteX302" fmla="*/ 5793810 w 8142288"/>
              <a:gd name="connsiteY302" fmla="*/ 7039962 h 8145463"/>
              <a:gd name="connsiteX303" fmla="*/ 5991212 w 8142288"/>
              <a:gd name="connsiteY303" fmla="*/ 7216017 h 8145463"/>
              <a:gd name="connsiteX304" fmla="*/ 7033238 w 8142288"/>
              <a:gd name="connsiteY304" fmla="*/ 8142288 h 8145463"/>
              <a:gd name="connsiteX305" fmla="*/ 6905528 w 8142288"/>
              <a:gd name="connsiteY305" fmla="*/ 8142288 h 8145463"/>
              <a:gd name="connsiteX306" fmla="*/ 5620750 w 8142288"/>
              <a:gd name="connsiteY306" fmla="*/ 7001131 h 8145463"/>
              <a:gd name="connsiteX307" fmla="*/ 5660764 w 8142288"/>
              <a:gd name="connsiteY307" fmla="*/ 6908014 h 8145463"/>
              <a:gd name="connsiteX308" fmla="*/ 3352800 w 8142288"/>
              <a:gd name="connsiteY308" fmla="*/ 6896100 h 8145463"/>
              <a:gd name="connsiteX309" fmla="*/ 3358092 w 8142288"/>
              <a:gd name="connsiteY309" fmla="*/ 6905625 h 8145463"/>
              <a:gd name="connsiteX310" fmla="*/ 3360738 w 8142288"/>
              <a:gd name="connsiteY310" fmla="*/ 6905625 h 8145463"/>
              <a:gd name="connsiteX311" fmla="*/ 3368676 w 8142288"/>
              <a:gd name="connsiteY311" fmla="*/ 6900862 h 8145463"/>
              <a:gd name="connsiteX312" fmla="*/ 3366030 w 8142288"/>
              <a:gd name="connsiteY312" fmla="*/ 6896100 h 8145463"/>
              <a:gd name="connsiteX313" fmla="*/ 3340300 w 8142288"/>
              <a:gd name="connsiteY313" fmla="*/ 6883400 h 8145463"/>
              <a:gd name="connsiteX314" fmla="*/ 3336074 w 8142288"/>
              <a:gd name="connsiteY314" fmla="*/ 6888836 h 8145463"/>
              <a:gd name="connsiteX315" fmla="*/ 3335228 w 8142288"/>
              <a:gd name="connsiteY315" fmla="*/ 6894697 h 8145463"/>
              <a:gd name="connsiteX316" fmla="*/ 3334698 w 8142288"/>
              <a:gd name="connsiteY316" fmla="*/ 6894899 h 8145463"/>
              <a:gd name="connsiteX317" fmla="*/ 3327400 w 8142288"/>
              <a:gd name="connsiteY317" fmla="*/ 6888164 h 8145463"/>
              <a:gd name="connsiteX318" fmla="*/ 3327400 w 8142288"/>
              <a:gd name="connsiteY318" fmla="*/ 6897688 h 8145463"/>
              <a:gd name="connsiteX319" fmla="*/ 3334698 w 8142288"/>
              <a:gd name="connsiteY319" fmla="*/ 6894899 h 8145463"/>
              <a:gd name="connsiteX320" fmla="*/ 3335140 w 8142288"/>
              <a:gd name="connsiteY320" fmla="*/ 6895307 h 8145463"/>
              <a:gd name="connsiteX321" fmla="*/ 3335228 w 8142288"/>
              <a:gd name="connsiteY321" fmla="*/ 6894697 h 8145463"/>
              <a:gd name="connsiteX322" fmla="*/ 3340218 w 8142288"/>
              <a:gd name="connsiteY322" fmla="*/ 6892791 h 8145463"/>
              <a:gd name="connsiteX323" fmla="*/ 3348038 w 8142288"/>
              <a:gd name="connsiteY323" fmla="*/ 6883400 h 8145463"/>
              <a:gd name="connsiteX324" fmla="*/ 3253844 w 8142288"/>
              <a:gd name="connsiteY324" fmla="*/ 6794500 h 8145463"/>
              <a:gd name="connsiteX325" fmla="*/ 3251200 w 8142288"/>
              <a:gd name="connsiteY325" fmla="*/ 6799263 h 8145463"/>
              <a:gd name="connsiteX326" fmla="*/ 3259138 w 8142288"/>
              <a:gd name="connsiteY326" fmla="*/ 6794500 h 8145463"/>
              <a:gd name="connsiteX327" fmla="*/ 3225800 w 8142288"/>
              <a:gd name="connsiteY327" fmla="*/ 6794500 h 8145463"/>
              <a:gd name="connsiteX328" fmla="*/ 3246966 w 8142288"/>
              <a:gd name="connsiteY328" fmla="*/ 6810375 h 8145463"/>
              <a:gd name="connsiteX329" fmla="*/ 3249612 w 8142288"/>
              <a:gd name="connsiteY329" fmla="*/ 6805839 h 8145463"/>
              <a:gd name="connsiteX330" fmla="*/ 3246966 w 8142288"/>
              <a:gd name="connsiteY330" fmla="*/ 6801304 h 8145463"/>
              <a:gd name="connsiteX331" fmla="*/ 3225800 w 8142288"/>
              <a:gd name="connsiteY331" fmla="*/ 6794500 h 8145463"/>
              <a:gd name="connsiteX332" fmla="*/ 3215640 w 8142288"/>
              <a:gd name="connsiteY332" fmla="*/ 6769100 h 8145463"/>
              <a:gd name="connsiteX333" fmla="*/ 3213100 w 8142288"/>
              <a:gd name="connsiteY333" fmla="*/ 6778625 h 8145463"/>
              <a:gd name="connsiteX334" fmla="*/ 3225800 w 8142288"/>
              <a:gd name="connsiteY334" fmla="*/ 6778625 h 8145463"/>
              <a:gd name="connsiteX335" fmla="*/ 3215640 w 8142288"/>
              <a:gd name="connsiteY335" fmla="*/ 6769100 h 8145463"/>
              <a:gd name="connsiteX336" fmla="*/ 3202782 w 8142288"/>
              <a:gd name="connsiteY336" fmla="*/ 6756400 h 8145463"/>
              <a:gd name="connsiteX337" fmla="*/ 3200400 w 8142288"/>
              <a:gd name="connsiteY337" fmla="*/ 6761163 h 8145463"/>
              <a:gd name="connsiteX338" fmla="*/ 3205164 w 8142288"/>
              <a:gd name="connsiteY338" fmla="*/ 6756400 h 8145463"/>
              <a:gd name="connsiteX339" fmla="*/ 3175222 w 8142288"/>
              <a:gd name="connsiteY339" fmla="*/ 6735351 h 8145463"/>
              <a:gd name="connsiteX340" fmla="*/ 3176470 w 8142288"/>
              <a:gd name="connsiteY340" fmla="*/ 6736439 h 8145463"/>
              <a:gd name="connsiteX341" fmla="*/ 3175000 w 8142288"/>
              <a:gd name="connsiteY341" fmla="*/ 6735761 h 8145463"/>
              <a:gd name="connsiteX342" fmla="*/ 3170238 w 8142288"/>
              <a:gd name="connsiteY342" fmla="*/ 6731000 h 8145463"/>
              <a:gd name="connsiteX343" fmla="*/ 3162300 w 8142288"/>
              <a:gd name="connsiteY343" fmla="*/ 6740237 h 8145463"/>
              <a:gd name="connsiteX344" fmla="*/ 3170238 w 8142288"/>
              <a:gd name="connsiteY344" fmla="*/ 6756400 h 8145463"/>
              <a:gd name="connsiteX345" fmla="*/ 3175530 w 8142288"/>
              <a:gd name="connsiteY345" fmla="*/ 6754092 h 8145463"/>
              <a:gd name="connsiteX346" fmla="*/ 3178176 w 8142288"/>
              <a:gd name="connsiteY346" fmla="*/ 6737929 h 8145463"/>
              <a:gd name="connsiteX347" fmla="*/ 3176470 w 8142288"/>
              <a:gd name="connsiteY347" fmla="*/ 6736439 h 8145463"/>
              <a:gd name="connsiteX348" fmla="*/ 3195638 w 8142288"/>
              <a:gd name="connsiteY348" fmla="*/ 6745288 h 8145463"/>
              <a:gd name="connsiteX349" fmla="*/ 3177578 w 8142288"/>
              <a:gd name="connsiteY349" fmla="*/ 6731000 h 8145463"/>
              <a:gd name="connsiteX350" fmla="*/ 3175222 w 8142288"/>
              <a:gd name="connsiteY350" fmla="*/ 6735351 h 8145463"/>
              <a:gd name="connsiteX351" fmla="*/ 7161282 w 8142288"/>
              <a:gd name="connsiteY351" fmla="*/ 6705192 h 8145463"/>
              <a:gd name="connsiteX352" fmla="*/ 7641116 w 8142288"/>
              <a:gd name="connsiteY352" fmla="*/ 7135340 h 8145463"/>
              <a:gd name="connsiteX353" fmla="*/ 7737148 w 8142288"/>
              <a:gd name="connsiteY353" fmla="*/ 7220918 h 8145463"/>
              <a:gd name="connsiteX354" fmla="*/ 7841184 w 8142288"/>
              <a:gd name="connsiteY354" fmla="*/ 7296694 h 8145463"/>
              <a:gd name="connsiteX355" fmla="*/ 7857190 w 8142288"/>
              <a:gd name="connsiteY355" fmla="*/ 7355504 h 8145463"/>
              <a:gd name="connsiteX356" fmla="*/ 7947554 w 8142288"/>
              <a:gd name="connsiteY356" fmla="*/ 7614498 h 8145463"/>
              <a:gd name="connsiteX357" fmla="*/ 7819844 w 8142288"/>
              <a:gd name="connsiteY357" fmla="*/ 7399236 h 8145463"/>
              <a:gd name="connsiteX358" fmla="*/ 7801170 w 8142288"/>
              <a:gd name="connsiteY358" fmla="*/ 7328361 h 8145463"/>
              <a:gd name="connsiteX359" fmla="*/ 7305332 w 8142288"/>
              <a:gd name="connsiteY359" fmla="*/ 6891050 h 8145463"/>
              <a:gd name="connsiteX360" fmla="*/ 7161282 w 8142288"/>
              <a:gd name="connsiteY360" fmla="*/ 6705192 h 8145463"/>
              <a:gd name="connsiteX361" fmla="*/ 3134362 w 8142288"/>
              <a:gd name="connsiteY361" fmla="*/ 6692900 h 8145463"/>
              <a:gd name="connsiteX362" fmla="*/ 3124200 w 8142288"/>
              <a:gd name="connsiteY362" fmla="*/ 6699611 h 8145463"/>
              <a:gd name="connsiteX363" fmla="*/ 3149600 w 8142288"/>
              <a:gd name="connsiteY363" fmla="*/ 6708560 h 8145463"/>
              <a:gd name="connsiteX364" fmla="*/ 3149600 w 8142288"/>
              <a:gd name="connsiteY364" fmla="*/ 6706323 h 8145463"/>
              <a:gd name="connsiteX365" fmla="*/ 3134362 w 8142288"/>
              <a:gd name="connsiteY365" fmla="*/ 6701847 h 8145463"/>
              <a:gd name="connsiteX366" fmla="*/ 3134362 w 8142288"/>
              <a:gd name="connsiteY366" fmla="*/ 6692900 h 8145463"/>
              <a:gd name="connsiteX367" fmla="*/ 3101546 w 8142288"/>
              <a:gd name="connsiteY367" fmla="*/ 6639218 h 8145463"/>
              <a:gd name="connsiteX368" fmla="*/ 3109550 w 8142288"/>
              <a:gd name="connsiteY368" fmla="*/ 6641857 h 8145463"/>
              <a:gd name="connsiteX369" fmla="*/ 3106882 w 8142288"/>
              <a:gd name="connsiteY369" fmla="*/ 6649020 h 8145463"/>
              <a:gd name="connsiteX370" fmla="*/ 3104214 w 8142288"/>
              <a:gd name="connsiteY370" fmla="*/ 6649020 h 8145463"/>
              <a:gd name="connsiteX371" fmla="*/ 3096212 w 8142288"/>
              <a:gd name="connsiteY371" fmla="*/ 6646758 h 8145463"/>
              <a:gd name="connsiteX372" fmla="*/ 3101546 w 8142288"/>
              <a:gd name="connsiteY372" fmla="*/ 6639218 h 8145463"/>
              <a:gd name="connsiteX373" fmla="*/ 2997510 w 8142288"/>
              <a:gd name="connsiteY373" fmla="*/ 6556280 h 8145463"/>
              <a:gd name="connsiteX374" fmla="*/ 3010848 w 8142288"/>
              <a:gd name="connsiteY374" fmla="*/ 6556280 h 8145463"/>
              <a:gd name="connsiteX375" fmla="*/ 3008182 w 8142288"/>
              <a:gd name="connsiteY375" fmla="*/ 6561180 h 8145463"/>
              <a:gd name="connsiteX376" fmla="*/ 3002846 w 8142288"/>
              <a:gd name="connsiteY376" fmla="*/ 6561180 h 8145463"/>
              <a:gd name="connsiteX377" fmla="*/ 2992176 w 8142288"/>
              <a:gd name="connsiteY377" fmla="*/ 6558542 h 8145463"/>
              <a:gd name="connsiteX378" fmla="*/ 2997510 w 8142288"/>
              <a:gd name="connsiteY378" fmla="*/ 6556280 h 8145463"/>
              <a:gd name="connsiteX379" fmla="*/ 2969542 w 8142288"/>
              <a:gd name="connsiteY379" fmla="*/ 6522547 h 8145463"/>
              <a:gd name="connsiteX380" fmla="*/ 2975504 w 8142288"/>
              <a:gd name="connsiteY380" fmla="*/ 6525037 h 8145463"/>
              <a:gd name="connsiteX381" fmla="*/ 2978838 w 8142288"/>
              <a:gd name="connsiteY381" fmla="*/ 6531776 h 8145463"/>
              <a:gd name="connsiteX382" fmla="*/ 2973502 w 8142288"/>
              <a:gd name="connsiteY382" fmla="*/ 6531776 h 8145463"/>
              <a:gd name="connsiteX383" fmla="*/ 2960498 w 8142288"/>
              <a:gd name="connsiteY383" fmla="*/ 6536676 h 8145463"/>
              <a:gd name="connsiteX384" fmla="*/ 2957830 w 8142288"/>
              <a:gd name="connsiteY384" fmla="*/ 6531776 h 8145463"/>
              <a:gd name="connsiteX385" fmla="*/ 2957830 w 8142288"/>
              <a:gd name="connsiteY385" fmla="*/ 6529514 h 8145463"/>
              <a:gd name="connsiteX386" fmla="*/ 2966786 w 8142288"/>
              <a:gd name="connsiteY386" fmla="*/ 6522981 h 8145463"/>
              <a:gd name="connsiteX387" fmla="*/ 2939158 w 8142288"/>
              <a:gd name="connsiteY387" fmla="*/ 6497469 h 8145463"/>
              <a:gd name="connsiteX388" fmla="*/ 2947160 w 8142288"/>
              <a:gd name="connsiteY388" fmla="*/ 6497469 h 8145463"/>
              <a:gd name="connsiteX389" fmla="*/ 2944492 w 8142288"/>
              <a:gd name="connsiteY389" fmla="*/ 6505009 h 8145463"/>
              <a:gd name="connsiteX390" fmla="*/ 2915148 w 8142288"/>
              <a:gd name="connsiteY390" fmla="*/ 6502370 h 8145463"/>
              <a:gd name="connsiteX391" fmla="*/ 2939158 w 8142288"/>
              <a:gd name="connsiteY391" fmla="*/ 6497469 h 8145463"/>
              <a:gd name="connsiteX392" fmla="*/ 5836492 w 8142288"/>
              <a:gd name="connsiteY392" fmla="*/ 6485405 h 8145463"/>
              <a:gd name="connsiteX393" fmla="*/ 6228294 w 8142288"/>
              <a:gd name="connsiteY393" fmla="*/ 6839778 h 8145463"/>
              <a:gd name="connsiteX394" fmla="*/ 7209300 w 8142288"/>
              <a:gd name="connsiteY394" fmla="*/ 7712140 h 8145463"/>
              <a:gd name="connsiteX395" fmla="*/ 7246646 w 8142288"/>
              <a:gd name="connsiteY395" fmla="*/ 7726842 h 8145463"/>
              <a:gd name="connsiteX396" fmla="*/ 7251980 w 8142288"/>
              <a:gd name="connsiteY396" fmla="*/ 7841448 h 8145463"/>
              <a:gd name="connsiteX397" fmla="*/ 7294662 w 8142288"/>
              <a:gd name="connsiteY397" fmla="*/ 8142288 h 8145463"/>
              <a:gd name="connsiteX398" fmla="*/ 7225304 w 8142288"/>
              <a:gd name="connsiteY398" fmla="*/ 8142288 h 8145463"/>
              <a:gd name="connsiteX399" fmla="*/ 7190626 w 8142288"/>
              <a:gd name="connsiteY399" fmla="*/ 7783014 h 8145463"/>
              <a:gd name="connsiteX400" fmla="*/ 5804480 w 8142288"/>
              <a:gd name="connsiteY400" fmla="*/ 6558542 h 8145463"/>
              <a:gd name="connsiteX401" fmla="*/ 5836492 w 8142288"/>
              <a:gd name="connsiteY401" fmla="*/ 6485405 h 8145463"/>
              <a:gd name="connsiteX402" fmla="*/ 2792440 w 8142288"/>
              <a:gd name="connsiteY402" fmla="*/ 6394927 h 8145463"/>
              <a:gd name="connsiteX403" fmla="*/ 2808446 w 8142288"/>
              <a:gd name="connsiteY403" fmla="*/ 6397566 h 8145463"/>
              <a:gd name="connsiteX404" fmla="*/ 2808446 w 8142288"/>
              <a:gd name="connsiteY404" fmla="*/ 6399828 h 8145463"/>
              <a:gd name="connsiteX405" fmla="*/ 2797776 w 8142288"/>
              <a:gd name="connsiteY405" fmla="*/ 6404728 h 8145463"/>
              <a:gd name="connsiteX406" fmla="*/ 2789772 w 8142288"/>
              <a:gd name="connsiteY406" fmla="*/ 6399828 h 8145463"/>
              <a:gd name="connsiteX407" fmla="*/ 2792440 w 8142288"/>
              <a:gd name="connsiteY407" fmla="*/ 6394927 h 8145463"/>
              <a:gd name="connsiteX408" fmla="*/ 2813780 w 8142288"/>
              <a:gd name="connsiteY408" fmla="*/ 6392665 h 8145463"/>
              <a:gd name="connsiteX409" fmla="*/ 2832454 w 8142288"/>
              <a:gd name="connsiteY409" fmla="*/ 6399828 h 8145463"/>
              <a:gd name="connsiteX410" fmla="*/ 2813780 w 8142288"/>
              <a:gd name="connsiteY410" fmla="*/ 6392665 h 8145463"/>
              <a:gd name="connsiteX411" fmla="*/ 2779102 w 8142288"/>
              <a:gd name="connsiteY411" fmla="*/ 6348557 h 8145463"/>
              <a:gd name="connsiteX412" fmla="*/ 2795108 w 8142288"/>
              <a:gd name="connsiteY412" fmla="*/ 6358358 h 8145463"/>
              <a:gd name="connsiteX413" fmla="*/ 2792440 w 8142288"/>
              <a:gd name="connsiteY413" fmla="*/ 6363260 h 8145463"/>
              <a:gd name="connsiteX414" fmla="*/ 2760428 w 8142288"/>
              <a:gd name="connsiteY414" fmla="*/ 6373062 h 8145463"/>
              <a:gd name="connsiteX415" fmla="*/ 2760428 w 8142288"/>
              <a:gd name="connsiteY415" fmla="*/ 6360620 h 8145463"/>
              <a:gd name="connsiteX416" fmla="*/ 2763096 w 8142288"/>
              <a:gd name="connsiteY416" fmla="*/ 6355720 h 8145463"/>
              <a:gd name="connsiteX417" fmla="*/ 2779102 w 8142288"/>
              <a:gd name="connsiteY417" fmla="*/ 6348557 h 8145463"/>
              <a:gd name="connsiteX418" fmla="*/ 2723082 w 8142288"/>
              <a:gd name="connsiteY418" fmla="*/ 6331592 h 8145463"/>
              <a:gd name="connsiteX419" fmla="*/ 2755094 w 8142288"/>
              <a:gd name="connsiteY419" fmla="*/ 6336493 h 8145463"/>
              <a:gd name="connsiteX420" fmla="*/ 2755094 w 8142288"/>
              <a:gd name="connsiteY420" fmla="*/ 6338755 h 8145463"/>
              <a:gd name="connsiteX421" fmla="*/ 2733420 w 8142288"/>
              <a:gd name="connsiteY421" fmla="*/ 6340452 h 8145463"/>
              <a:gd name="connsiteX422" fmla="*/ 2719424 w 8142288"/>
              <a:gd name="connsiteY422" fmla="*/ 6336916 h 8145463"/>
              <a:gd name="connsiteX423" fmla="*/ 2718354 w 8142288"/>
              <a:gd name="connsiteY423" fmla="*/ 6335936 h 8145463"/>
              <a:gd name="connsiteX424" fmla="*/ 2720416 w 8142288"/>
              <a:gd name="connsiteY424" fmla="*/ 6314250 h 8145463"/>
              <a:gd name="connsiteX425" fmla="*/ 2728418 w 8142288"/>
              <a:gd name="connsiteY425" fmla="*/ 6314250 h 8145463"/>
              <a:gd name="connsiteX426" fmla="*/ 2725750 w 8142288"/>
              <a:gd name="connsiteY426" fmla="*/ 6321790 h 8145463"/>
              <a:gd name="connsiteX427" fmla="*/ 2723082 w 8142288"/>
              <a:gd name="connsiteY427" fmla="*/ 6321790 h 8145463"/>
              <a:gd name="connsiteX428" fmla="*/ 2715080 w 8142288"/>
              <a:gd name="connsiteY428" fmla="*/ 6316890 h 8145463"/>
              <a:gd name="connsiteX429" fmla="*/ 2720416 w 8142288"/>
              <a:gd name="connsiteY429" fmla="*/ 6314250 h 8145463"/>
              <a:gd name="connsiteX430" fmla="*/ 2699074 w 8142288"/>
              <a:gd name="connsiteY430" fmla="*/ 6289746 h 8145463"/>
              <a:gd name="connsiteX431" fmla="*/ 2709744 w 8142288"/>
              <a:gd name="connsiteY431" fmla="*/ 6289746 h 8145463"/>
              <a:gd name="connsiteX432" fmla="*/ 2709744 w 8142288"/>
              <a:gd name="connsiteY432" fmla="*/ 6297286 h 8145463"/>
              <a:gd name="connsiteX433" fmla="*/ 2693740 w 8142288"/>
              <a:gd name="connsiteY433" fmla="*/ 6297286 h 8145463"/>
              <a:gd name="connsiteX434" fmla="*/ 2693740 w 8142288"/>
              <a:gd name="connsiteY434" fmla="*/ 6292385 h 8145463"/>
              <a:gd name="connsiteX435" fmla="*/ 2699074 w 8142288"/>
              <a:gd name="connsiteY435" fmla="*/ 6289746 h 8145463"/>
              <a:gd name="connsiteX436" fmla="*/ 7105264 w 8142288"/>
              <a:gd name="connsiteY436" fmla="*/ 6272782 h 8145463"/>
              <a:gd name="connsiteX437" fmla="*/ 7491730 w 8142288"/>
              <a:gd name="connsiteY437" fmla="*/ 6622254 h 8145463"/>
              <a:gd name="connsiteX438" fmla="*/ 7577092 w 8142288"/>
              <a:gd name="connsiteY438" fmla="*/ 6695390 h 8145463"/>
              <a:gd name="connsiteX439" fmla="*/ 7665124 w 8142288"/>
              <a:gd name="connsiteY439" fmla="*/ 6759102 h 8145463"/>
              <a:gd name="connsiteX440" fmla="*/ 7729146 w 8142288"/>
              <a:gd name="connsiteY440" fmla="*/ 6957023 h 8145463"/>
              <a:gd name="connsiteX441" fmla="*/ 7694466 w 8142288"/>
              <a:gd name="connsiteY441" fmla="*/ 6942320 h 8145463"/>
              <a:gd name="connsiteX442" fmla="*/ 7742484 w 8142288"/>
              <a:gd name="connsiteY442" fmla="*/ 6986428 h 8145463"/>
              <a:gd name="connsiteX443" fmla="*/ 7833180 w 8142288"/>
              <a:gd name="connsiteY443" fmla="*/ 7277090 h 8145463"/>
              <a:gd name="connsiteX444" fmla="*/ 7726478 w 8142288"/>
              <a:gd name="connsiteY444" fmla="*/ 7088970 h 8145463"/>
              <a:gd name="connsiteX445" fmla="*/ 7705136 w 8142288"/>
              <a:gd name="connsiteY445" fmla="*/ 7015834 h 8145463"/>
              <a:gd name="connsiteX446" fmla="*/ 7267986 w 8142288"/>
              <a:gd name="connsiteY446" fmla="*/ 6622254 h 8145463"/>
              <a:gd name="connsiteX447" fmla="*/ 7123936 w 8142288"/>
              <a:gd name="connsiteY447" fmla="*/ 6453738 h 8145463"/>
              <a:gd name="connsiteX448" fmla="*/ 7275988 w 8142288"/>
              <a:gd name="connsiteY448" fmla="*/ 6590586 h 8145463"/>
              <a:gd name="connsiteX449" fmla="*/ 7481060 w 8142288"/>
              <a:gd name="connsiteY449" fmla="*/ 6768904 h 8145463"/>
              <a:gd name="connsiteX450" fmla="*/ 7689132 w 8142288"/>
              <a:gd name="connsiteY450" fmla="*/ 6935158 h 8145463"/>
              <a:gd name="connsiteX451" fmla="*/ 7638448 w 8142288"/>
              <a:gd name="connsiteY451" fmla="*/ 6793408 h 8145463"/>
              <a:gd name="connsiteX452" fmla="*/ 7238642 w 8142288"/>
              <a:gd name="connsiteY452" fmla="*/ 6436396 h 8145463"/>
              <a:gd name="connsiteX453" fmla="*/ 7105264 w 8142288"/>
              <a:gd name="connsiteY453" fmla="*/ 6272782 h 8145463"/>
              <a:gd name="connsiteX454" fmla="*/ 2640388 w 8142288"/>
              <a:gd name="connsiteY454" fmla="*/ 6253178 h 8145463"/>
              <a:gd name="connsiteX455" fmla="*/ 2659060 w 8142288"/>
              <a:gd name="connsiteY455" fmla="*/ 6255816 h 8145463"/>
              <a:gd name="connsiteX456" fmla="*/ 2659060 w 8142288"/>
              <a:gd name="connsiteY456" fmla="*/ 6260718 h 8145463"/>
              <a:gd name="connsiteX457" fmla="*/ 2653726 w 8142288"/>
              <a:gd name="connsiteY457" fmla="*/ 6262980 h 8145463"/>
              <a:gd name="connsiteX458" fmla="*/ 2637720 w 8142288"/>
              <a:gd name="connsiteY458" fmla="*/ 6262980 h 8145463"/>
              <a:gd name="connsiteX459" fmla="*/ 2640388 w 8142288"/>
              <a:gd name="connsiteY459" fmla="*/ 6253178 h 8145463"/>
              <a:gd name="connsiteX460" fmla="*/ 2627050 w 8142288"/>
              <a:gd name="connsiteY460" fmla="*/ 6226411 h 8145463"/>
              <a:gd name="connsiteX461" fmla="*/ 2632384 w 8142288"/>
              <a:gd name="connsiteY461" fmla="*/ 6231312 h 8145463"/>
              <a:gd name="connsiteX462" fmla="*/ 2624382 w 8142288"/>
              <a:gd name="connsiteY462" fmla="*/ 6231312 h 8145463"/>
              <a:gd name="connsiteX463" fmla="*/ 2627050 w 8142288"/>
              <a:gd name="connsiteY463" fmla="*/ 6226411 h 8145463"/>
              <a:gd name="connsiteX464" fmla="*/ 5948530 w 8142288"/>
              <a:gd name="connsiteY464" fmla="*/ 6201906 h 8145463"/>
              <a:gd name="connsiteX465" fmla="*/ 6009884 w 8142288"/>
              <a:gd name="connsiteY465" fmla="*/ 6255816 h 8145463"/>
              <a:gd name="connsiteX466" fmla="*/ 6193616 w 8142288"/>
              <a:gd name="connsiteY466" fmla="*/ 6421694 h 8145463"/>
              <a:gd name="connsiteX467" fmla="*/ 6894856 w 8142288"/>
              <a:gd name="connsiteY467" fmla="*/ 7047501 h 8145463"/>
              <a:gd name="connsiteX468" fmla="*/ 7099928 w 8142288"/>
              <a:gd name="connsiteY468" fmla="*/ 7230720 h 8145463"/>
              <a:gd name="connsiteX469" fmla="*/ 7185292 w 8142288"/>
              <a:gd name="connsiteY469" fmla="*/ 7303856 h 8145463"/>
              <a:gd name="connsiteX470" fmla="*/ 7198628 w 8142288"/>
              <a:gd name="connsiteY470" fmla="*/ 7438442 h 8145463"/>
              <a:gd name="connsiteX471" fmla="*/ 7238642 w 8142288"/>
              <a:gd name="connsiteY471" fmla="*/ 7704600 h 8145463"/>
              <a:gd name="connsiteX472" fmla="*/ 7145276 w 8142288"/>
              <a:gd name="connsiteY472" fmla="*/ 7404136 h 8145463"/>
              <a:gd name="connsiteX473" fmla="*/ 7139942 w 8142288"/>
              <a:gd name="connsiteY473" fmla="*/ 7350604 h 8145463"/>
              <a:gd name="connsiteX474" fmla="*/ 7086590 w 8142288"/>
              <a:gd name="connsiteY474" fmla="*/ 7298956 h 8145463"/>
              <a:gd name="connsiteX475" fmla="*/ 5924522 w 8142288"/>
              <a:gd name="connsiteY475" fmla="*/ 6265618 h 8145463"/>
              <a:gd name="connsiteX476" fmla="*/ 5948530 w 8142288"/>
              <a:gd name="connsiteY476" fmla="*/ 6201906 h 8145463"/>
              <a:gd name="connsiteX477" fmla="*/ 2595038 w 8142288"/>
              <a:gd name="connsiteY477" fmla="*/ 6199644 h 8145463"/>
              <a:gd name="connsiteX478" fmla="*/ 2621714 w 8142288"/>
              <a:gd name="connsiteY478" fmla="*/ 6206808 h 8145463"/>
              <a:gd name="connsiteX479" fmla="*/ 2616380 w 8142288"/>
              <a:gd name="connsiteY479" fmla="*/ 6209446 h 8145463"/>
              <a:gd name="connsiteX480" fmla="*/ 2608376 w 8142288"/>
              <a:gd name="connsiteY480" fmla="*/ 6216610 h 8145463"/>
              <a:gd name="connsiteX481" fmla="*/ 2592370 w 8142288"/>
              <a:gd name="connsiteY481" fmla="*/ 6206808 h 8145463"/>
              <a:gd name="connsiteX482" fmla="*/ 2589704 w 8142288"/>
              <a:gd name="connsiteY482" fmla="*/ 6216610 h 8145463"/>
              <a:gd name="connsiteX483" fmla="*/ 2589704 w 8142288"/>
              <a:gd name="connsiteY483" fmla="*/ 6204546 h 8145463"/>
              <a:gd name="connsiteX484" fmla="*/ 2590292 w 8142288"/>
              <a:gd name="connsiteY484" fmla="*/ 6204005 h 8145463"/>
              <a:gd name="connsiteX485" fmla="*/ 2591436 w 8142288"/>
              <a:gd name="connsiteY485" fmla="*/ 6204220 h 8145463"/>
              <a:gd name="connsiteX486" fmla="*/ 2591518 w 8142288"/>
              <a:gd name="connsiteY486" fmla="*/ 6202880 h 8145463"/>
              <a:gd name="connsiteX487" fmla="*/ 2768432 w 8142288"/>
              <a:gd name="connsiteY487" fmla="*/ 6145734 h 8145463"/>
              <a:gd name="connsiteX488" fmla="*/ 2776434 w 8142288"/>
              <a:gd name="connsiteY488" fmla="*/ 6145734 h 8145463"/>
              <a:gd name="connsiteX489" fmla="*/ 2773766 w 8142288"/>
              <a:gd name="connsiteY489" fmla="*/ 6152898 h 8145463"/>
              <a:gd name="connsiteX490" fmla="*/ 2667064 w 8142288"/>
              <a:gd name="connsiteY490" fmla="*/ 6248277 h 8145463"/>
              <a:gd name="connsiteX491" fmla="*/ 2648390 w 8142288"/>
              <a:gd name="connsiteY491" fmla="*/ 6226411 h 8145463"/>
              <a:gd name="connsiteX492" fmla="*/ 2651058 w 8142288"/>
              <a:gd name="connsiteY492" fmla="*/ 6221510 h 8145463"/>
              <a:gd name="connsiteX493" fmla="*/ 2672398 w 8142288"/>
              <a:gd name="connsiteY493" fmla="*/ 6209446 h 8145463"/>
              <a:gd name="connsiteX494" fmla="*/ 2669730 w 8142288"/>
              <a:gd name="connsiteY494" fmla="*/ 6204546 h 8145463"/>
              <a:gd name="connsiteX495" fmla="*/ 2635052 w 8142288"/>
              <a:gd name="connsiteY495" fmla="*/ 6211708 h 8145463"/>
              <a:gd name="connsiteX496" fmla="*/ 2768432 w 8142288"/>
              <a:gd name="connsiteY496" fmla="*/ 6145734 h 8145463"/>
              <a:gd name="connsiteX497" fmla="*/ 2520346 w 8142288"/>
              <a:gd name="connsiteY497" fmla="*/ 6138572 h 8145463"/>
              <a:gd name="connsiteX498" fmla="*/ 2531016 w 8142288"/>
              <a:gd name="connsiteY498" fmla="*/ 6143473 h 8145463"/>
              <a:gd name="connsiteX499" fmla="*/ 2528348 w 8142288"/>
              <a:gd name="connsiteY499" fmla="*/ 6147996 h 8145463"/>
              <a:gd name="connsiteX500" fmla="*/ 2523014 w 8142288"/>
              <a:gd name="connsiteY500" fmla="*/ 6145734 h 8145463"/>
              <a:gd name="connsiteX501" fmla="*/ 2520346 w 8142288"/>
              <a:gd name="connsiteY501" fmla="*/ 6138572 h 8145463"/>
              <a:gd name="connsiteX502" fmla="*/ 2423582 w 8142288"/>
              <a:gd name="connsiteY502" fmla="*/ 6057900 h 8145463"/>
              <a:gd name="connsiteX503" fmla="*/ 2426230 w 8142288"/>
              <a:gd name="connsiteY503" fmla="*/ 6065158 h 8145463"/>
              <a:gd name="connsiteX504" fmla="*/ 2413000 w 8142288"/>
              <a:gd name="connsiteY504" fmla="*/ 6067576 h 8145463"/>
              <a:gd name="connsiteX505" fmla="*/ 2465916 w 8142288"/>
              <a:gd name="connsiteY505" fmla="*/ 6108700 h 8145463"/>
              <a:gd name="connsiteX506" fmla="*/ 2468564 w 8142288"/>
              <a:gd name="connsiteY506" fmla="*/ 6103860 h 8145463"/>
              <a:gd name="connsiteX507" fmla="*/ 2468564 w 8142288"/>
              <a:gd name="connsiteY507" fmla="*/ 6101442 h 8145463"/>
              <a:gd name="connsiteX508" fmla="*/ 2423582 w 8142288"/>
              <a:gd name="connsiteY508" fmla="*/ 6057900 h 8145463"/>
              <a:gd name="connsiteX509" fmla="*/ 2413000 w 8142288"/>
              <a:gd name="connsiteY509" fmla="*/ 6057900 h 8145463"/>
              <a:gd name="connsiteX510" fmla="*/ 2422524 w 8142288"/>
              <a:gd name="connsiteY510" fmla="*/ 6064250 h 8145463"/>
              <a:gd name="connsiteX511" fmla="*/ 2413000 w 8142288"/>
              <a:gd name="connsiteY511" fmla="*/ 6057900 h 8145463"/>
              <a:gd name="connsiteX512" fmla="*/ 2400300 w 8142288"/>
              <a:gd name="connsiteY512" fmla="*/ 6045200 h 8145463"/>
              <a:gd name="connsiteX513" fmla="*/ 2407920 w 8142288"/>
              <a:gd name="connsiteY513" fmla="*/ 6054725 h 8145463"/>
              <a:gd name="connsiteX514" fmla="*/ 2413000 w 8142288"/>
              <a:gd name="connsiteY514" fmla="*/ 6049962 h 8145463"/>
              <a:gd name="connsiteX515" fmla="*/ 2400300 w 8142288"/>
              <a:gd name="connsiteY515" fmla="*/ 6045200 h 8145463"/>
              <a:gd name="connsiteX516" fmla="*/ 2380062 w 8142288"/>
              <a:gd name="connsiteY516" fmla="*/ 6032500 h 8145463"/>
              <a:gd name="connsiteX517" fmla="*/ 2374900 w 8142288"/>
              <a:gd name="connsiteY517" fmla="*/ 6034767 h 8145463"/>
              <a:gd name="connsiteX518" fmla="*/ 2387800 w 8142288"/>
              <a:gd name="connsiteY518" fmla="*/ 6043840 h 8145463"/>
              <a:gd name="connsiteX519" fmla="*/ 2387800 w 8142288"/>
              <a:gd name="connsiteY519" fmla="*/ 6048375 h 8145463"/>
              <a:gd name="connsiteX520" fmla="*/ 2395538 w 8142288"/>
              <a:gd name="connsiteY520" fmla="*/ 6046107 h 8145463"/>
              <a:gd name="connsiteX521" fmla="*/ 2392960 w 8142288"/>
              <a:gd name="connsiteY521" fmla="*/ 6034767 h 8145463"/>
              <a:gd name="connsiteX522" fmla="*/ 2380062 w 8142288"/>
              <a:gd name="connsiteY522" fmla="*/ 6032500 h 8145463"/>
              <a:gd name="connsiteX523" fmla="*/ 2985030 w 8142288"/>
              <a:gd name="connsiteY523" fmla="*/ 6019800 h 8145463"/>
              <a:gd name="connsiteX524" fmla="*/ 2971800 w 8142288"/>
              <a:gd name="connsiteY524" fmla="*/ 6029325 h 8145463"/>
              <a:gd name="connsiteX525" fmla="*/ 2987676 w 8142288"/>
              <a:gd name="connsiteY525" fmla="*/ 6026944 h 8145463"/>
              <a:gd name="connsiteX526" fmla="*/ 2985030 w 8142288"/>
              <a:gd name="connsiteY526" fmla="*/ 6019800 h 8145463"/>
              <a:gd name="connsiteX527" fmla="*/ 2997200 w 8142288"/>
              <a:gd name="connsiteY527" fmla="*/ 6007100 h 8145463"/>
              <a:gd name="connsiteX528" fmla="*/ 3005136 w 8142288"/>
              <a:gd name="connsiteY528" fmla="*/ 6013450 h 8145463"/>
              <a:gd name="connsiteX529" fmla="*/ 3013076 w 8142288"/>
              <a:gd name="connsiteY529" fmla="*/ 6013450 h 8145463"/>
              <a:gd name="connsiteX530" fmla="*/ 3013076 w 8142288"/>
              <a:gd name="connsiteY530" fmla="*/ 6009217 h 8145463"/>
              <a:gd name="connsiteX531" fmla="*/ 2997200 w 8142288"/>
              <a:gd name="connsiteY531" fmla="*/ 6007100 h 8145463"/>
              <a:gd name="connsiteX532" fmla="*/ 2336800 w 8142288"/>
              <a:gd name="connsiteY532" fmla="*/ 5981700 h 8145463"/>
              <a:gd name="connsiteX533" fmla="*/ 2368550 w 8142288"/>
              <a:gd name="connsiteY533" fmla="*/ 6007100 h 8145463"/>
              <a:gd name="connsiteX534" fmla="*/ 2336800 w 8142288"/>
              <a:gd name="connsiteY534" fmla="*/ 5981700 h 8145463"/>
              <a:gd name="connsiteX535" fmla="*/ 6049898 w 8142288"/>
              <a:gd name="connsiteY535" fmla="*/ 5954976 h 8145463"/>
              <a:gd name="connsiteX536" fmla="*/ 6868180 w 8142288"/>
              <a:gd name="connsiteY536" fmla="*/ 6690489 h 8145463"/>
              <a:gd name="connsiteX537" fmla="*/ 7057246 w 8142288"/>
              <a:gd name="connsiteY537" fmla="*/ 6859382 h 8145463"/>
              <a:gd name="connsiteX538" fmla="*/ 7137274 w 8142288"/>
              <a:gd name="connsiteY538" fmla="*/ 6925356 h 8145463"/>
              <a:gd name="connsiteX539" fmla="*/ 7163950 w 8142288"/>
              <a:gd name="connsiteY539" fmla="*/ 7176810 h 8145463"/>
              <a:gd name="connsiteX540" fmla="*/ 7171952 w 8142288"/>
              <a:gd name="connsiteY540" fmla="*/ 7274828 h 8145463"/>
              <a:gd name="connsiteX541" fmla="*/ 7163950 w 8142288"/>
              <a:gd name="connsiteY541" fmla="*/ 7272189 h 8145463"/>
              <a:gd name="connsiteX542" fmla="*/ 7126604 w 8142288"/>
              <a:gd name="connsiteY542" fmla="*/ 7232982 h 8145463"/>
              <a:gd name="connsiteX543" fmla="*/ 7107930 w 8142288"/>
              <a:gd name="connsiteY543" fmla="*/ 7076906 h 8145463"/>
              <a:gd name="connsiteX544" fmla="*/ 7094592 w 8142288"/>
              <a:gd name="connsiteY544" fmla="*/ 6957023 h 8145463"/>
              <a:gd name="connsiteX545" fmla="*/ 6031226 w 8142288"/>
              <a:gd name="connsiteY545" fmla="*/ 6008886 h 8145463"/>
              <a:gd name="connsiteX546" fmla="*/ 6049898 w 8142288"/>
              <a:gd name="connsiteY546" fmla="*/ 5954976 h 8145463"/>
              <a:gd name="connsiteX547" fmla="*/ 2306184 w 8142288"/>
              <a:gd name="connsiteY547" fmla="*/ 5943600 h 8145463"/>
              <a:gd name="connsiteX548" fmla="*/ 2308678 w 8142288"/>
              <a:gd name="connsiteY548" fmla="*/ 5945825 h 8145463"/>
              <a:gd name="connsiteX549" fmla="*/ 2298700 w 8142288"/>
              <a:gd name="connsiteY549" fmla="*/ 5948046 h 8145463"/>
              <a:gd name="connsiteX550" fmla="*/ 2303690 w 8142288"/>
              <a:gd name="connsiteY550" fmla="*/ 5950268 h 8145463"/>
              <a:gd name="connsiteX551" fmla="*/ 2308678 w 8142288"/>
              <a:gd name="connsiteY551" fmla="*/ 5954713 h 8145463"/>
              <a:gd name="connsiteX552" fmla="*/ 2316164 w 8142288"/>
              <a:gd name="connsiteY552" fmla="*/ 5943600 h 8145463"/>
              <a:gd name="connsiteX553" fmla="*/ 2281238 w 8142288"/>
              <a:gd name="connsiteY553" fmla="*/ 5930900 h 8145463"/>
              <a:gd name="connsiteX554" fmla="*/ 2273300 w 8142288"/>
              <a:gd name="connsiteY554" fmla="*/ 5933281 h 8145463"/>
              <a:gd name="connsiteX555" fmla="*/ 2275946 w 8142288"/>
              <a:gd name="connsiteY555" fmla="*/ 5940423 h 8145463"/>
              <a:gd name="connsiteX556" fmla="*/ 2294468 w 8142288"/>
              <a:gd name="connsiteY556" fmla="*/ 5945188 h 8145463"/>
              <a:gd name="connsiteX557" fmla="*/ 2297112 w 8142288"/>
              <a:gd name="connsiteY557" fmla="*/ 5940423 h 8145463"/>
              <a:gd name="connsiteX558" fmla="*/ 2281238 w 8142288"/>
              <a:gd name="connsiteY558" fmla="*/ 5930900 h 8145463"/>
              <a:gd name="connsiteX559" fmla="*/ 2651058 w 8142288"/>
              <a:gd name="connsiteY559" fmla="*/ 5908606 h 8145463"/>
              <a:gd name="connsiteX560" fmla="*/ 2656392 w 8142288"/>
              <a:gd name="connsiteY560" fmla="*/ 5908606 h 8145463"/>
              <a:gd name="connsiteX561" fmla="*/ 2648390 w 8142288"/>
              <a:gd name="connsiteY561" fmla="*/ 5913507 h 8145463"/>
              <a:gd name="connsiteX562" fmla="*/ 2651058 w 8142288"/>
              <a:gd name="connsiteY562" fmla="*/ 5908606 h 8145463"/>
              <a:gd name="connsiteX563" fmla="*/ 2659060 w 8142288"/>
              <a:gd name="connsiteY563" fmla="*/ 5903706 h 8145463"/>
              <a:gd name="connsiteX564" fmla="*/ 2664396 w 8142288"/>
              <a:gd name="connsiteY564" fmla="*/ 5903706 h 8145463"/>
              <a:gd name="connsiteX565" fmla="*/ 2656392 w 8142288"/>
              <a:gd name="connsiteY565" fmla="*/ 5908606 h 8145463"/>
              <a:gd name="connsiteX566" fmla="*/ 2659060 w 8142288"/>
              <a:gd name="connsiteY566" fmla="*/ 5903706 h 8145463"/>
              <a:gd name="connsiteX567" fmla="*/ 3497490 w 8142288"/>
              <a:gd name="connsiteY567" fmla="*/ 5880100 h 8145463"/>
              <a:gd name="connsiteX568" fmla="*/ 3492500 w 8142288"/>
              <a:gd name="connsiteY568" fmla="*/ 5891213 h 8145463"/>
              <a:gd name="connsiteX569" fmla="*/ 3509964 w 8142288"/>
              <a:gd name="connsiteY569" fmla="*/ 5884546 h 8145463"/>
              <a:gd name="connsiteX570" fmla="*/ 3507468 w 8142288"/>
              <a:gd name="connsiteY570" fmla="*/ 5880100 h 8145463"/>
              <a:gd name="connsiteX571" fmla="*/ 2392636 w 8142288"/>
              <a:gd name="connsiteY571" fmla="*/ 5879201 h 8145463"/>
              <a:gd name="connsiteX572" fmla="*/ 2395302 w 8142288"/>
              <a:gd name="connsiteY572" fmla="*/ 5886741 h 8145463"/>
              <a:gd name="connsiteX573" fmla="*/ 2392636 w 8142288"/>
              <a:gd name="connsiteY573" fmla="*/ 5886741 h 8145463"/>
              <a:gd name="connsiteX574" fmla="*/ 2389968 w 8142288"/>
              <a:gd name="connsiteY574" fmla="*/ 5884102 h 8145463"/>
              <a:gd name="connsiteX575" fmla="*/ 2392636 w 8142288"/>
              <a:gd name="connsiteY575" fmla="*/ 5879201 h 8145463"/>
              <a:gd name="connsiteX576" fmla="*/ 2352678 w 8142288"/>
              <a:gd name="connsiteY576" fmla="*/ 5867400 h 8145463"/>
              <a:gd name="connsiteX577" fmla="*/ 2355322 w 8142288"/>
              <a:gd name="connsiteY577" fmla="*/ 5876926 h 8145463"/>
              <a:gd name="connsiteX578" fmla="*/ 2352678 w 8142288"/>
              <a:gd name="connsiteY578" fmla="*/ 5881688 h 8145463"/>
              <a:gd name="connsiteX579" fmla="*/ 2336800 w 8142288"/>
              <a:gd name="connsiteY579" fmla="*/ 5874543 h 8145463"/>
              <a:gd name="connsiteX580" fmla="*/ 2355322 w 8142288"/>
              <a:gd name="connsiteY580" fmla="*/ 5886450 h 8145463"/>
              <a:gd name="connsiteX581" fmla="*/ 2376488 w 8142288"/>
              <a:gd name="connsiteY581" fmla="*/ 5872162 h 8145463"/>
              <a:gd name="connsiteX582" fmla="*/ 2373844 w 8142288"/>
              <a:gd name="connsiteY582" fmla="*/ 5867400 h 8145463"/>
              <a:gd name="connsiteX583" fmla="*/ 2355322 w 8142288"/>
              <a:gd name="connsiteY583" fmla="*/ 5872162 h 8145463"/>
              <a:gd name="connsiteX584" fmla="*/ 2352678 w 8142288"/>
              <a:gd name="connsiteY584" fmla="*/ 5867400 h 8145463"/>
              <a:gd name="connsiteX585" fmla="*/ 2427314 w 8142288"/>
              <a:gd name="connsiteY585" fmla="*/ 5855074 h 8145463"/>
              <a:gd name="connsiteX586" fmla="*/ 2437984 w 8142288"/>
              <a:gd name="connsiteY586" fmla="*/ 5855074 h 8145463"/>
              <a:gd name="connsiteX587" fmla="*/ 2440652 w 8142288"/>
              <a:gd name="connsiteY587" fmla="*/ 5859974 h 8145463"/>
              <a:gd name="connsiteX588" fmla="*/ 2416644 w 8142288"/>
              <a:gd name="connsiteY588" fmla="*/ 5872038 h 8145463"/>
              <a:gd name="connsiteX589" fmla="*/ 2419312 w 8142288"/>
              <a:gd name="connsiteY589" fmla="*/ 5859974 h 8145463"/>
              <a:gd name="connsiteX590" fmla="*/ 2429982 w 8142288"/>
              <a:gd name="connsiteY590" fmla="*/ 5859974 h 8145463"/>
              <a:gd name="connsiteX591" fmla="*/ 2427314 w 8142288"/>
              <a:gd name="connsiteY591" fmla="*/ 5855074 h 8145463"/>
              <a:gd name="connsiteX592" fmla="*/ 2781770 w 8142288"/>
              <a:gd name="connsiteY592" fmla="*/ 5845272 h 8145463"/>
              <a:gd name="connsiteX593" fmla="*/ 2789772 w 8142288"/>
              <a:gd name="connsiteY593" fmla="*/ 5845272 h 8145463"/>
              <a:gd name="connsiteX594" fmla="*/ 2787104 w 8142288"/>
              <a:gd name="connsiteY594" fmla="*/ 5850172 h 8145463"/>
              <a:gd name="connsiteX595" fmla="*/ 2699074 w 8142288"/>
              <a:gd name="connsiteY595" fmla="*/ 5884102 h 8145463"/>
              <a:gd name="connsiteX596" fmla="*/ 2701742 w 8142288"/>
              <a:gd name="connsiteY596" fmla="*/ 5879201 h 8145463"/>
              <a:gd name="connsiteX597" fmla="*/ 2781770 w 8142288"/>
              <a:gd name="connsiteY597" fmla="*/ 5845272 h 8145463"/>
              <a:gd name="connsiteX598" fmla="*/ 2448654 w 8142288"/>
              <a:gd name="connsiteY598" fmla="*/ 5832831 h 8145463"/>
              <a:gd name="connsiteX599" fmla="*/ 2453990 w 8142288"/>
              <a:gd name="connsiteY599" fmla="*/ 5832831 h 8145463"/>
              <a:gd name="connsiteX600" fmla="*/ 2448654 w 8142288"/>
              <a:gd name="connsiteY600" fmla="*/ 5835470 h 8145463"/>
              <a:gd name="connsiteX601" fmla="*/ 2448654 w 8142288"/>
              <a:gd name="connsiteY601" fmla="*/ 5832831 h 8145463"/>
              <a:gd name="connsiteX602" fmla="*/ 3437150 w 8142288"/>
              <a:gd name="connsiteY602" fmla="*/ 5829300 h 8145463"/>
              <a:gd name="connsiteX603" fmla="*/ 3263900 w 8142288"/>
              <a:gd name="connsiteY603" fmla="*/ 6019800 h 8145463"/>
              <a:gd name="connsiteX604" fmla="*/ 3479800 w 8142288"/>
              <a:gd name="connsiteY604" fmla="*/ 5861050 h 8145463"/>
              <a:gd name="connsiteX605" fmla="*/ 3453142 w 8142288"/>
              <a:gd name="connsiteY605" fmla="*/ 5829300 h 8145463"/>
              <a:gd name="connsiteX606" fmla="*/ 2456658 w 8142288"/>
              <a:gd name="connsiteY606" fmla="*/ 5827930 h 8145463"/>
              <a:gd name="connsiteX607" fmla="*/ 2464660 w 8142288"/>
              <a:gd name="connsiteY607" fmla="*/ 5827930 h 8145463"/>
              <a:gd name="connsiteX608" fmla="*/ 2453990 w 8142288"/>
              <a:gd name="connsiteY608" fmla="*/ 5832831 h 8145463"/>
              <a:gd name="connsiteX609" fmla="*/ 2456658 w 8142288"/>
              <a:gd name="connsiteY609" fmla="*/ 5827930 h 8145463"/>
              <a:gd name="connsiteX610" fmla="*/ 2520346 w 8142288"/>
              <a:gd name="connsiteY610" fmla="*/ 5806064 h 8145463"/>
              <a:gd name="connsiteX611" fmla="*/ 2531016 w 8142288"/>
              <a:gd name="connsiteY611" fmla="*/ 5806064 h 8145463"/>
              <a:gd name="connsiteX612" fmla="*/ 2531016 w 8142288"/>
              <a:gd name="connsiteY612" fmla="*/ 5808326 h 8145463"/>
              <a:gd name="connsiteX613" fmla="*/ 2520346 w 8142288"/>
              <a:gd name="connsiteY613" fmla="*/ 5806064 h 8145463"/>
              <a:gd name="connsiteX614" fmla="*/ 2362450 w 8142288"/>
              <a:gd name="connsiteY614" fmla="*/ 5803900 h 8145463"/>
              <a:gd name="connsiteX615" fmla="*/ 2235200 w 8142288"/>
              <a:gd name="connsiteY615" fmla="*/ 5847556 h 8145463"/>
              <a:gd name="connsiteX616" fmla="*/ 2280266 w 8142288"/>
              <a:gd name="connsiteY616" fmla="*/ 5891213 h 8145463"/>
              <a:gd name="connsiteX617" fmla="*/ 2317384 w 8142288"/>
              <a:gd name="connsiteY617" fmla="*/ 5888788 h 8145463"/>
              <a:gd name="connsiteX618" fmla="*/ 2312076 w 8142288"/>
              <a:gd name="connsiteY618" fmla="*/ 5879086 h 8145463"/>
              <a:gd name="connsiteX619" fmla="*/ 2362450 w 8142288"/>
              <a:gd name="connsiteY619" fmla="*/ 5803900 h 8145463"/>
              <a:gd name="connsiteX620" fmla="*/ 2955162 w 8142288"/>
              <a:gd name="connsiteY620" fmla="*/ 5796262 h 8145463"/>
              <a:gd name="connsiteX621" fmla="*/ 2963166 w 8142288"/>
              <a:gd name="connsiteY621" fmla="*/ 5796262 h 8145463"/>
              <a:gd name="connsiteX622" fmla="*/ 2955162 w 8142288"/>
              <a:gd name="connsiteY622" fmla="*/ 5806064 h 8145463"/>
              <a:gd name="connsiteX623" fmla="*/ 2795108 w 8142288"/>
              <a:gd name="connsiteY623" fmla="*/ 5959878 h 8145463"/>
              <a:gd name="connsiteX624" fmla="*/ 2675066 w 8142288"/>
              <a:gd name="connsiteY624" fmla="*/ 6091825 h 8145463"/>
              <a:gd name="connsiteX625" fmla="*/ 2592370 w 8142288"/>
              <a:gd name="connsiteY625" fmla="*/ 6172501 h 8145463"/>
              <a:gd name="connsiteX626" fmla="*/ 2557692 w 8142288"/>
              <a:gd name="connsiteY626" fmla="*/ 6140834 h 8145463"/>
              <a:gd name="connsiteX627" fmla="*/ 2664396 w 8142288"/>
              <a:gd name="connsiteY627" fmla="*/ 6040554 h 8145463"/>
              <a:gd name="connsiteX628" fmla="*/ 2856462 w 8142288"/>
              <a:gd name="connsiteY628" fmla="*/ 5840370 h 8145463"/>
              <a:gd name="connsiteX629" fmla="*/ 2955162 w 8142288"/>
              <a:gd name="connsiteY629" fmla="*/ 5796262 h 8145463"/>
              <a:gd name="connsiteX630" fmla="*/ 3397020 w 8142288"/>
              <a:gd name="connsiteY630" fmla="*/ 5791200 h 8145463"/>
              <a:gd name="connsiteX631" fmla="*/ 3301118 w 8142288"/>
              <a:gd name="connsiteY631" fmla="*/ 5847371 h 8145463"/>
              <a:gd name="connsiteX632" fmla="*/ 3295774 w 8142288"/>
              <a:gd name="connsiteY632" fmla="*/ 5874244 h 8145463"/>
              <a:gd name="connsiteX633" fmla="*/ 3048000 w 8142288"/>
              <a:gd name="connsiteY633" fmla="*/ 6140450 h 8145463"/>
              <a:gd name="connsiteX634" fmla="*/ 3050664 w 8142288"/>
              <a:gd name="connsiteY634" fmla="*/ 6140450 h 8145463"/>
              <a:gd name="connsiteX635" fmla="*/ 3429000 w 8142288"/>
              <a:gd name="connsiteY635" fmla="*/ 5815631 h 8145463"/>
              <a:gd name="connsiteX636" fmla="*/ 3429000 w 8142288"/>
              <a:gd name="connsiteY636" fmla="*/ 5808291 h 8145463"/>
              <a:gd name="connsiteX637" fmla="*/ 3405028 w 8142288"/>
              <a:gd name="connsiteY637" fmla="*/ 5791200 h 8145463"/>
              <a:gd name="connsiteX638" fmla="*/ 2920484 w 8142288"/>
              <a:gd name="connsiteY638" fmla="*/ 5786460 h 8145463"/>
              <a:gd name="connsiteX639" fmla="*/ 2925820 w 8142288"/>
              <a:gd name="connsiteY639" fmla="*/ 5786460 h 8145463"/>
              <a:gd name="connsiteX640" fmla="*/ 2912482 w 8142288"/>
              <a:gd name="connsiteY640" fmla="*/ 5796262 h 8145463"/>
              <a:gd name="connsiteX641" fmla="*/ 2909814 w 8142288"/>
              <a:gd name="connsiteY641" fmla="*/ 5794000 h 8145463"/>
              <a:gd name="connsiteX642" fmla="*/ 2909814 w 8142288"/>
              <a:gd name="connsiteY642" fmla="*/ 5791362 h 8145463"/>
              <a:gd name="connsiteX643" fmla="*/ 2920484 w 8142288"/>
              <a:gd name="connsiteY643" fmla="*/ 5786460 h 8145463"/>
              <a:gd name="connsiteX644" fmla="*/ 6124258 w 8142288"/>
              <a:gd name="connsiteY644" fmla="*/ 5781560 h 8145463"/>
              <a:gd name="connsiteX645" fmla="*/ 6820164 w 8142288"/>
              <a:gd name="connsiteY645" fmla="*/ 6404728 h 8145463"/>
              <a:gd name="connsiteX646" fmla="*/ 7019900 w 8142288"/>
              <a:gd name="connsiteY646" fmla="*/ 6583046 h 8145463"/>
              <a:gd name="connsiteX647" fmla="*/ 7102596 w 8142288"/>
              <a:gd name="connsiteY647" fmla="*/ 6646758 h 8145463"/>
              <a:gd name="connsiteX648" fmla="*/ 7110598 w 8142288"/>
              <a:gd name="connsiteY648" fmla="*/ 6773804 h 8145463"/>
              <a:gd name="connsiteX649" fmla="*/ 7129272 w 8142288"/>
              <a:gd name="connsiteY649" fmla="*/ 6891050 h 8145463"/>
              <a:gd name="connsiteX650" fmla="*/ 7086590 w 8142288"/>
              <a:gd name="connsiteY650" fmla="*/ 6864283 h 8145463"/>
              <a:gd name="connsiteX651" fmla="*/ 7073252 w 8142288"/>
              <a:gd name="connsiteY651" fmla="*/ 6693128 h 8145463"/>
              <a:gd name="connsiteX652" fmla="*/ 6825500 w 8142288"/>
              <a:gd name="connsiteY652" fmla="*/ 6468440 h 8145463"/>
              <a:gd name="connsiteX653" fmla="*/ 6105918 w 8142288"/>
              <a:gd name="connsiteY653" fmla="*/ 5818128 h 8145463"/>
              <a:gd name="connsiteX654" fmla="*/ 6124258 w 8142288"/>
              <a:gd name="connsiteY654" fmla="*/ 5781560 h 8145463"/>
              <a:gd name="connsiteX655" fmla="*/ 2587036 w 8142288"/>
              <a:gd name="connsiteY655" fmla="*/ 5781560 h 8145463"/>
              <a:gd name="connsiteX656" fmla="*/ 2605708 w 8142288"/>
              <a:gd name="connsiteY656" fmla="*/ 5789100 h 8145463"/>
              <a:gd name="connsiteX657" fmla="*/ 2603042 w 8142288"/>
              <a:gd name="connsiteY657" fmla="*/ 5796262 h 8145463"/>
              <a:gd name="connsiteX658" fmla="*/ 2560360 w 8142288"/>
              <a:gd name="connsiteY658" fmla="*/ 5803802 h 8145463"/>
              <a:gd name="connsiteX659" fmla="*/ 2555024 w 8142288"/>
              <a:gd name="connsiteY659" fmla="*/ 5791362 h 8145463"/>
              <a:gd name="connsiteX660" fmla="*/ 2587036 w 8142288"/>
              <a:gd name="connsiteY660" fmla="*/ 5781560 h 8145463"/>
              <a:gd name="connsiteX661" fmla="*/ 2936490 w 8142288"/>
              <a:gd name="connsiteY661" fmla="*/ 5779298 h 8145463"/>
              <a:gd name="connsiteX662" fmla="*/ 2952496 w 8142288"/>
              <a:gd name="connsiteY662" fmla="*/ 5784199 h 8145463"/>
              <a:gd name="connsiteX663" fmla="*/ 2952496 w 8142288"/>
              <a:gd name="connsiteY663" fmla="*/ 5786460 h 8145463"/>
              <a:gd name="connsiteX664" fmla="*/ 2949828 w 8142288"/>
              <a:gd name="connsiteY664" fmla="*/ 5786460 h 8145463"/>
              <a:gd name="connsiteX665" fmla="*/ 2936490 w 8142288"/>
              <a:gd name="connsiteY665" fmla="*/ 5779298 h 8145463"/>
              <a:gd name="connsiteX666" fmla="*/ 2624382 w 8142288"/>
              <a:gd name="connsiteY666" fmla="*/ 5761956 h 8145463"/>
              <a:gd name="connsiteX667" fmla="*/ 2645722 w 8142288"/>
              <a:gd name="connsiteY667" fmla="*/ 5766857 h 8145463"/>
              <a:gd name="connsiteX668" fmla="*/ 2608376 w 8142288"/>
              <a:gd name="connsiteY668" fmla="*/ 5781560 h 8145463"/>
              <a:gd name="connsiteX669" fmla="*/ 2603042 w 8142288"/>
              <a:gd name="connsiteY669" fmla="*/ 5779298 h 8145463"/>
              <a:gd name="connsiteX670" fmla="*/ 2603042 w 8142288"/>
              <a:gd name="connsiteY670" fmla="*/ 5771758 h 8145463"/>
              <a:gd name="connsiteX671" fmla="*/ 2624382 w 8142288"/>
              <a:gd name="connsiteY671" fmla="*/ 5761956 h 8145463"/>
              <a:gd name="connsiteX672" fmla="*/ 2661728 w 8142288"/>
              <a:gd name="connsiteY672" fmla="*/ 5752154 h 8145463"/>
              <a:gd name="connsiteX673" fmla="*/ 2667064 w 8142288"/>
              <a:gd name="connsiteY673" fmla="*/ 5754794 h 8145463"/>
              <a:gd name="connsiteX674" fmla="*/ 2661728 w 8142288"/>
              <a:gd name="connsiteY674" fmla="*/ 5759694 h 8145463"/>
              <a:gd name="connsiteX675" fmla="*/ 2656392 w 8142288"/>
              <a:gd name="connsiteY675" fmla="*/ 5754794 h 8145463"/>
              <a:gd name="connsiteX676" fmla="*/ 2661728 w 8142288"/>
              <a:gd name="connsiteY676" fmla="*/ 5752154 h 8145463"/>
              <a:gd name="connsiteX677" fmla="*/ 3328866 w 8142288"/>
              <a:gd name="connsiteY677" fmla="*/ 5740400 h 8145463"/>
              <a:gd name="connsiteX678" fmla="*/ 3238678 w 8142288"/>
              <a:gd name="connsiteY678" fmla="*/ 5849938 h 8145463"/>
              <a:gd name="connsiteX679" fmla="*/ 3376612 w 8142288"/>
              <a:gd name="connsiteY679" fmla="*/ 5776913 h 8145463"/>
              <a:gd name="connsiteX680" fmla="*/ 3376612 w 8142288"/>
              <a:gd name="connsiteY680" fmla="*/ 5769610 h 8145463"/>
              <a:gd name="connsiteX681" fmla="*/ 3342130 w 8142288"/>
              <a:gd name="connsiteY681" fmla="*/ 5740400 h 8145463"/>
              <a:gd name="connsiteX682" fmla="*/ 3037524 w 8142288"/>
              <a:gd name="connsiteY682" fmla="*/ 5735190 h 8145463"/>
              <a:gd name="connsiteX683" fmla="*/ 3045528 w 8142288"/>
              <a:gd name="connsiteY683" fmla="*/ 5735190 h 8145463"/>
              <a:gd name="connsiteX684" fmla="*/ 3042860 w 8142288"/>
              <a:gd name="connsiteY684" fmla="*/ 5740090 h 8145463"/>
              <a:gd name="connsiteX685" fmla="*/ 2978838 w 8142288"/>
              <a:gd name="connsiteY685" fmla="*/ 5764595 h 8145463"/>
              <a:gd name="connsiteX686" fmla="*/ 3037524 w 8142288"/>
              <a:gd name="connsiteY686" fmla="*/ 5735190 h 8145463"/>
              <a:gd name="connsiteX687" fmla="*/ 2709744 w 8142288"/>
              <a:gd name="connsiteY687" fmla="*/ 5723126 h 8145463"/>
              <a:gd name="connsiteX688" fmla="*/ 2717748 w 8142288"/>
              <a:gd name="connsiteY688" fmla="*/ 5723126 h 8145463"/>
              <a:gd name="connsiteX689" fmla="*/ 2707078 w 8142288"/>
              <a:gd name="connsiteY689" fmla="*/ 5730289 h 8145463"/>
              <a:gd name="connsiteX690" fmla="*/ 2667064 w 8142288"/>
              <a:gd name="connsiteY690" fmla="*/ 5752154 h 8145463"/>
              <a:gd name="connsiteX691" fmla="*/ 2669730 w 8142288"/>
              <a:gd name="connsiteY691" fmla="*/ 5740090 h 8145463"/>
              <a:gd name="connsiteX692" fmla="*/ 2709744 w 8142288"/>
              <a:gd name="connsiteY692" fmla="*/ 5723126 h 8145463"/>
              <a:gd name="connsiteX693" fmla="*/ 3077538 w 8142288"/>
              <a:gd name="connsiteY693" fmla="*/ 5718225 h 8145463"/>
              <a:gd name="connsiteX694" fmla="*/ 3085542 w 8142288"/>
              <a:gd name="connsiteY694" fmla="*/ 5718225 h 8145463"/>
              <a:gd name="connsiteX695" fmla="*/ 3085542 w 8142288"/>
              <a:gd name="connsiteY695" fmla="*/ 5720487 h 8145463"/>
              <a:gd name="connsiteX696" fmla="*/ 3048196 w 8142288"/>
              <a:gd name="connsiteY696" fmla="*/ 5735190 h 8145463"/>
              <a:gd name="connsiteX697" fmla="*/ 3077538 w 8142288"/>
              <a:gd name="connsiteY697" fmla="*/ 5718225 h 8145463"/>
              <a:gd name="connsiteX698" fmla="*/ 3096212 w 8142288"/>
              <a:gd name="connsiteY698" fmla="*/ 5710685 h 8145463"/>
              <a:gd name="connsiteX699" fmla="*/ 3101546 w 8142288"/>
              <a:gd name="connsiteY699" fmla="*/ 5710685 h 8145463"/>
              <a:gd name="connsiteX700" fmla="*/ 3085542 w 8142288"/>
              <a:gd name="connsiteY700" fmla="*/ 5718225 h 8145463"/>
              <a:gd name="connsiteX701" fmla="*/ 3085542 w 8142288"/>
              <a:gd name="connsiteY701" fmla="*/ 5715586 h 8145463"/>
              <a:gd name="connsiteX702" fmla="*/ 3096212 w 8142288"/>
              <a:gd name="connsiteY702" fmla="*/ 5710685 h 8145463"/>
              <a:gd name="connsiteX703" fmla="*/ 3050862 w 8142288"/>
              <a:gd name="connsiteY703" fmla="*/ 5695982 h 8145463"/>
              <a:gd name="connsiteX704" fmla="*/ 3037524 w 8142288"/>
              <a:gd name="connsiteY704" fmla="*/ 5713324 h 8145463"/>
              <a:gd name="connsiteX705" fmla="*/ 3040192 w 8142288"/>
              <a:gd name="connsiteY705" fmla="*/ 5705784 h 8145463"/>
              <a:gd name="connsiteX706" fmla="*/ 3069536 w 8142288"/>
              <a:gd name="connsiteY706" fmla="*/ 5686180 h 8145463"/>
              <a:gd name="connsiteX707" fmla="*/ 3064200 w 8142288"/>
              <a:gd name="connsiteY707" fmla="*/ 5693720 h 8145463"/>
              <a:gd name="connsiteX708" fmla="*/ 3069536 w 8142288"/>
              <a:gd name="connsiteY708" fmla="*/ 5686180 h 8145463"/>
              <a:gd name="connsiteX709" fmla="*/ 3677412 w 8142288"/>
              <a:gd name="connsiteY709" fmla="*/ 5679018 h 8145463"/>
              <a:gd name="connsiteX710" fmla="*/ 3682748 w 8142288"/>
              <a:gd name="connsiteY710" fmla="*/ 5679018 h 8145463"/>
              <a:gd name="connsiteX711" fmla="*/ 3592050 w 8142288"/>
              <a:gd name="connsiteY711" fmla="*/ 5771758 h 8145463"/>
              <a:gd name="connsiteX712" fmla="*/ 3576044 w 8142288"/>
              <a:gd name="connsiteY712" fmla="*/ 5764595 h 8145463"/>
              <a:gd name="connsiteX713" fmla="*/ 3581380 w 8142288"/>
              <a:gd name="connsiteY713" fmla="*/ 5764595 h 8145463"/>
              <a:gd name="connsiteX714" fmla="*/ 3658740 w 8142288"/>
              <a:gd name="connsiteY714" fmla="*/ 5681280 h 8145463"/>
              <a:gd name="connsiteX715" fmla="*/ 3677412 w 8142288"/>
              <a:gd name="connsiteY715" fmla="*/ 5679018 h 8145463"/>
              <a:gd name="connsiteX716" fmla="*/ 3253174 w 8142288"/>
              <a:gd name="connsiteY716" fmla="*/ 5676900 h 8145463"/>
              <a:gd name="connsiteX717" fmla="*/ 2971800 w 8142288"/>
              <a:gd name="connsiteY717" fmla="*/ 5969000 h 8145463"/>
              <a:gd name="connsiteX718" fmla="*/ 3295650 w 8142288"/>
              <a:gd name="connsiteY718" fmla="*/ 5710978 h 8145463"/>
              <a:gd name="connsiteX719" fmla="*/ 3266444 w 8142288"/>
              <a:gd name="connsiteY719" fmla="*/ 5676900 h 8145463"/>
              <a:gd name="connsiteX720" fmla="*/ 6188280 w 8142288"/>
              <a:gd name="connsiteY720" fmla="*/ 5620207 h 8145463"/>
              <a:gd name="connsiteX721" fmla="*/ 6201618 w 8142288"/>
              <a:gd name="connsiteY721" fmla="*/ 5620207 h 8145463"/>
              <a:gd name="connsiteX722" fmla="*/ 6404354 w 8142288"/>
              <a:gd name="connsiteY722" fmla="*/ 5808326 h 8145463"/>
              <a:gd name="connsiteX723" fmla="*/ 6916198 w 8142288"/>
              <a:gd name="connsiteY723" fmla="*/ 6270520 h 8145463"/>
              <a:gd name="connsiteX724" fmla="*/ 7006896 w 8142288"/>
              <a:gd name="connsiteY724" fmla="*/ 6350819 h 8145463"/>
              <a:gd name="connsiteX725" fmla="*/ 7078588 w 8142288"/>
              <a:gd name="connsiteY725" fmla="*/ 6402467 h 8145463"/>
              <a:gd name="connsiteX726" fmla="*/ 7083922 w 8142288"/>
              <a:gd name="connsiteY726" fmla="*/ 6521974 h 8145463"/>
              <a:gd name="connsiteX727" fmla="*/ 7091924 w 8142288"/>
              <a:gd name="connsiteY727" fmla="*/ 6617352 h 8145463"/>
              <a:gd name="connsiteX728" fmla="*/ 7065250 w 8142288"/>
              <a:gd name="connsiteY728" fmla="*/ 6600388 h 8145463"/>
              <a:gd name="connsiteX729" fmla="*/ 7049244 w 8142288"/>
              <a:gd name="connsiteY729" fmla="*/ 6434134 h 8145463"/>
              <a:gd name="connsiteX730" fmla="*/ 6772148 w 8142288"/>
              <a:gd name="connsiteY730" fmla="*/ 6184942 h 8145463"/>
              <a:gd name="connsiteX731" fmla="*/ 6177610 w 8142288"/>
              <a:gd name="connsiteY731" fmla="*/ 5649612 h 8145463"/>
              <a:gd name="connsiteX732" fmla="*/ 6188280 w 8142288"/>
              <a:gd name="connsiteY732" fmla="*/ 5620207 h 8145463"/>
              <a:gd name="connsiteX733" fmla="*/ 4002614 w 8142288"/>
              <a:gd name="connsiteY733" fmla="*/ 5575300 h 8145463"/>
              <a:gd name="connsiteX734" fmla="*/ 3949700 w 8142288"/>
              <a:gd name="connsiteY734" fmla="*/ 5654675 h 8145463"/>
              <a:gd name="connsiteX735" fmla="*/ 4037012 w 8142288"/>
              <a:gd name="connsiteY735" fmla="*/ 5592138 h 8145463"/>
              <a:gd name="connsiteX736" fmla="*/ 4002614 w 8142288"/>
              <a:gd name="connsiteY736" fmla="*/ 5575300 h 8145463"/>
              <a:gd name="connsiteX737" fmla="*/ 3474676 w 8142288"/>
              <a:gd name="connsiteY737" fmla="*/ 5571575 h 8145463"/>
              <a:gd name="connsiteX738" fmla="*/ 3480010 w 8142288"/>
              <a:gd name="connsiteY738" fmla="*/ 5576476 h 8145463"/>
              <a:gd name="connsiteX739" fmla="*/ 3431994 w 8142288"/>
              <a:gd name="connsiteY739" fmla="*/ 5627747 h 8145463"/>
              <a:gd name="connsiteX740" fmla="*/ 3405652 w 8142288"/>
              <a:gd name="connsiteY740" fmla="*/ 5610405 h 8145463"/>
              <a:gd name="connsiteX741" fmla="*/ 3413654 w 8142288"/>
              <a:gd name="connsiteY741" fmla="*/ 5593440 h 8145463"/>
              <a:gd name="connsiteX742" fmla="*/ 3474676 w 8142288"/>
              <a:gd name="connsiteY742" fmla="*/ 5571575 h 8145463"/>
              <a:gd name="connsiteX743" fmla="*/ 3982386 w 8142288"/>
              <a:gd name="connsiteY743" fmla="*/ 5549900 h 8145463"/>
              <a:gd name="connsiteX744" fmla="*/ 3822700 w 8142288"/>
              <a:gd name="connsiteY744" fmla="*/ 5718175 h 8145463"/>
              <a:gd name="connsiteX745" fmla="*/ 4003676 w 8142288"/>
              <a:gd name="connsiteY745" fmla="*/ 5557215 h 8145463"/>
              <a:gd name="connsiteX746" fmla="*/ 3998354 w 8142288"/>
              <a:gd name="connsiteY746" fmla="*/ 5549900 h 8145463"/>
              <a:gd name="connsiteX747" fmla="*/ 3068184 w 8142288"/>
              <a:gd name="connsiteY747" fmla="*/ 5486400 h 8145463"/>
              <a:gd name="connsiteX748" fmla="*/ 3060700 w 8142288"/>
              <a:gd name="connsiteY748" fmla="*/ 5493069 h 8145463"/>
              <a:gd name="connsiteX749" fmla="*/ 3063194 w 8142288"/>
              <a:gd name="connsiteY749" fmla="*/ 5497513 h 8145463"/>
              <a:gd name="connsiteX750" fmla="*/ 3065688 w 8142288"/>
              <a:gd name="connsiteY750" fmla="*/ 5497513 h 8145463"/>
              <a:gd name="connsiteX751" fmla="*/ 3078164 w 8142288"/>
              <a:gd name="connsiteY751" fmla="*/ 5495291 h 8145463"/>
              <a:gd name="connsiteX752" fmla="*/ 3075668 w 8142288"/>
              <a:gd name="connsiteY752" fmla="*/ 5488623 h 8145463"/>
              <a:gd name="connsiteX753" fmla="*/ 3068184 w 8142288"/>
              <a:gd name="connsiteY753" fmla="*/ 5486400 h 8145463"/>
              <a:gd name="connsiteX754" fmla="*/ 3688082 w 8142288"/>
              <a:gd name="connsiteY754" fmla="*/ 5481096 h 8145463"/>
              <a:gd name="connsiteX755" fmla="*/ 3637398 w 8142288"/>
              <a:gd name="connsiteY755" fmla="*/ 5535006 h 8145463"/>
              <a:gd name="connsiteX756" fmla="*/ 3501352 w 8142288"/>
              <a:gd name="connsiteY756" fmla="*/ 5686180 h 8145463"/>
              <a:gd name="connsiteX757" fmla="*/ 3474676 w 8142288"/>
              <a:gd name="connsiteY757" fmla="*/ 5676379 h 8145463"/>
              <a:gd name="connsiteX758" fmla="*/ 3482678 w 8142288"/>
              <a:gd name="connsiteY758" fmla="*/ 5664315 h 8145463"/>
              <a:gd name="connsiteX759" fmla="*/ 3688082 w 8142288"/>
              <a:gd name="connsiteY759" fmla="*/ 5481096 h 8145463"/>
              <a:gd name="connsiteX760" fmla="*/ 4103892 w 8142288"/>
              <a:gd name="connsiteY760" fmla="*/ 5478458 h 8145463"/>
              <a:gd name="connsiteX761" fmla="*/ 4111896 w 8142288"/>
              <a:gd name="connsiteY761" fmla="*/ 5478458 h 8145463"/>
              <a:gd name="connsiteX762" fmla="*/ 4098558 w 8142288"/>
              <a:gd name="connsiteY762" fmla="*/ 5490898 h 8145463"/>
              <a:gd name="connsiteX763" fmla="*/ 4103892 w 8142288"/>
              <a:gd name="connsiteY763" fmla="*/ 5478458 h 8145463"/>
              <a:gd name="connsiteX764" fmla="*/ 3903660 w 8142288"/>
              <a:gd name="connsiteY764" fmla="*/ 5473700 h 8145463"/>
              <a:gd name="connsiteX765" fmla="*/ 3848100 w 8142288"/>
              <a:gd name="connsiteY765" fmla="*/ 5548313 h 8145463"/>
              <a:gd name="connsiteX766" fmla="*/ 3856040 w 8142288"/>
              <a:gd name="connsiteY766" fmla="*/ 5548313 h 8145463"/>
              <a:gd name="connsiteX767" fmla="*/ 3935412 w 8142288"/>
              <a:gd name="connsiteY767" fmla="*/ 5495362 h 8145463"/>
              <a:gd name="connsiteX768" fmla="*/ 3916892 w 8142288"/>
              <a:gd name="connsiteY768" fmla="*/ 5473700 h 8145463"/>
              <a:gd name="connsiteX769" fmla="*/ 3851616 w 8142288"/>
              <a:gd name="connsiteY769" fmla="*/ 5435600 h 8145463"/>
              <a:gd name="connsiteX770" fmla="*/ 3657600 w 8142288"/>
              <a:gd name="connsiteY770" fmla="*/ 5649913 h 8145463"/>
              <a:gd name="connsiteX771" fmla="*/ 3660262 w 8142288"/>
              <a:gd name="connsiteY771" fmla="*/ 5649913 h 8145463"/>
              <a:gd name="connsiteX772" fmla="*/ 3665572 w 8142288"/>
              <a:gd name="connsiteY772" fmla="*/ 5645041 h 8145463"/>
              <a:gd name="connsiteX773" fmla="*/ 3894138 w 8142288"/>
              <a:gd name="connsiteY773" fmla="*/ 5464820 h 8145463"/>
              <a:gd name="connsiteX774" fmla="*/ 3894138 w 8142288"/>
              <a:gd name="connsiteY774" fmla="*/ 5457517 h 8145463"/>
              <a:gd name="connsiteX775" fmla="*/ 3870222 w 8142288"/>
              <a:gd name="connsiteY775" fmla="*/ 5435600 h 8145463"/>
              <a:gd name="connsiteX776" fmla="*/ 6990890 w 8142288"/>
              <a:gd name="connsiteY776" fmla="*/ 5420024 h 8145463"/>
              <a:gd name="connsiteX777" fmla="*/ 7230640 w 8142288"/>
              <a:gd name="connsiteY777" fmla="*/ 5634910 h 8145463"/>
              <a:gd name="connsiteX778" fmla="*/ 7289326 w 8142288"/>
              <a:gd name="connsiteY778" fmla="*/ 5659414 h 8145463"/>
              <a:gd name="connsiteX779" fmla="*/ 7318670 w 8142288"/>
              <a:gd name="connsiteY779" fmla="*/ 5715586 h 8145463"/>
              <a:gd name="connsiteX780" fmla="*/ 7313336 w 8142288"/>
              <a:gd name="connsiteY780" fmla="*/ 5740090 h 8145463"/>
              <a:gd name="connsiteX781" fmla="*/ 7356016 w 8142288"/>
              <a:gd name="connsiteY781" fmla="*/ 5832831 h 8145463"/>
              <a:gd name="connsiteX782" fmla="*/ 7348014 w 8142288"/>
              <a:gd name="connsiteY782" fmla="*/ 5832831 h 8145463"/>
              <a:gd name="connsiteX783" fmla="*/ 7420038 w 8142288"/>
              <a:gd name="connsiteY783" fmla="*/ 6057896 h 8145463"/>
              <a:gd name="connsiteX784" fmla="*/ 7467722 w 8142288"/>
              <a:gd name="connsiteY784" fmla="*/ 6180041 h 8145463"/>
              <a:gd name="connsiteX785" fmla="*/ 7465388 w 8142288"/>
              <a:gd name="connsiteY785" fmla="*/ 6180041 h 8145463"/>
              <a:gd name="connsiteX786" fmla="*/ 7454716 w 8142288"/>
              <a:gd name="connsiteY786" fmla="*/ 6172501 h 8145463"/>
              <a:gd name="connsiteX787" fmla="*/ 7523740 w 8142288"/>
              <a:gd name="connsiteY787" fmla="*/ 6341394 h 8145463"/>
              <a:gd name="connsiteX788" fmla="*/ 7505068 w 8142288"/>
              <a:gd name="connsiteY788" fmla="*/ 6331592 h 8145463"/>
              <a:gd name="connsiteX789" fmla="*/ 7542414 w 8142288"/>
              <a:gd name="connsiteY789" fmla="*/ 6382863 h 8145463"/>
              <a:gd name="connsiteX790" fmla="*/ 7579760 w 8142288"/>
              <a:gd name="connsiteY790" fmla="*/ 6514810 h 8145463"/>
              <a:gd name="connsiteX791" fmla="*/ 7558420 w 8142288"/>
              <a:gd name="connsiteY791" fmla="*/ 6502370 h 8145463"/>
              <a:gd name="connsiteX792" fmla="*/ 7558420 w 8142288"/>
              <a:gd name="connsiteY792" fmla="*/ 6505009 h 8145463"/>
              <a:gd name="connsiteX793" fmla="*/ 7649118 w 8142288"/>
              <a:gd name="connsiteY793" fmla="*/ 6727434 h 8145463"/>
              <a:gd name="connsiteX794" fmla="*/ 7558420 w 8142288"/>
              <a:gd name="connsiteY794" fmla="*/ 6556280 h 8145463"/>
              <a:gd name="connsiteX795" fmla="*/ 7198628 w 8142288"/>
              <a:gd name="connsiteY795" fmla="*/ 6236213 h 8145463"/>
              <a:gd name="connsiteX796" fmla="*/ 7075920 w 8142288"/>
              <a:gd name="connsiteY796" fmla="*/ 6104266 h 8145463"/>
              <a:gd name="connsiteX797" fmla="*/ 7081256 w 8142288"/>
              <a:gd name="connsiteY797" fmla="*/ 6099364 h 8145463"/>
              <a:gd name="connsiteX798" fmla="*/ 7086590 w 8142288"/>
              <a:gd name="connsiteY798" fmla="*/ 6099364 h 8145463"/>
              <a:gd name="connsiteX799" fmla="*/ 7201296 w 8142288"/>
              <a:gd name="connsiteY799" fmla="*/ 6206808 h 8145463"/>
              <a:gd name="connsiteX800" fmla="*/ 7417372 w 8142288"/>
              <a:gd name="connsiteY800" fmla="*/ 6399828 h 8145463"/>
              <a:gd name="connsiteX801" fmla="*/ 7542414 w 8142288"/>
              <a:gd name="connsiteY801" fmla="*/ 6490306 h 8145463"/>
              <a:gd name="connsiteX802" fmla="*/ 7542414 w 8142288"/>
              <a:gd name="connsiteY802" fmla="*/ 6478242 h 8145463"/>
              <a:gd name="connsiteX803" fmla="*/ 7518406 w 8142288"/>
              <a:gd name="connsiteY803" fmla="*/ 6402467 h 8145463"/>
              <a:gd name="connsiteX804" fmla="*/ 7179956 w 8142288"/>
              <a:gd name="connsiteY804" fmla="*/ 6096726 h 8145463"/>
              <a:gd name="connsiteX805" fmla="*/ 7067916 w 8142288"/>
              <a:gd name="connsiteY805" fmla="*/ 5964778 h 8145463"/>
              <a:gd name="connsiteX806" fmla="*/ 7073252 w 8142288"/>
              <a:gd name="connsiteY806" fmla="*/ 5967417 h 8145463"/>
              <a:gd name="connsiteX807" fmla="*/ 7177288 w 8142288"/>
              <a:gd name="connsiteY807" fmla="*/ 6065058 h 8145463"/>
              <a:gd name="connsiteX808" fmla="*/ 7377356 w 8142288"/>
              <a:gd name="connsiteY808" fmla="*/ 6243376 h 8145463"/>
              <a:gd name="connsiteX809" fmla="*/ 7494398 w 8142288"/>
              <a:gd name="connsiteY809" fmla="*/ 6324052 h 8145463"/>
              <a:gd name="connsiteX810" fmla="*/ 7465388 w 8142288"/>
              <a:gd name="connsiteY810" fmla="*/ 6233574 h 8145463"/>
              <a:gd name="connsiteX811" fmla="*/ 7171952 w 8142288"/>
              <a:gd name="connsiteY811" fmla="*/ 5967417 h 8145463"/>
              <a:gd name="connsiteX812" fmla="*/ 7051912 w 8142288"/>
              <a:gd name="connsiteY812" fmla="*/ 5835470 h 8145463"/>
              <a:gd name="connsiteX813" fmla="*/ 7059914 w 8142288"/>
              <a:gd name="connsiteY813" fmla="*/ 5840370 h 8145463"/>
              <a:gd name="connsiteX814" fmla="*/ 7166618 w 8142288"/>
              <a:gd name="connsiteY814" fmla="*/ 5938012 h 8145463"/>
              <a:gd name="connsiteX815" fmla="*/ 7334676 w 8142288"/>
              <a:gd name="connsiteY815" fmla="*/ 6089563 h 8145463"/>
              <a:gd name="connsiteX816" fmla="*/ 7444048 w 8142288"/>
              <a:gd name="connsiteY816" fmla="*/ 6165338 h 8145463"/>
              <a:gd name="connsiteX817" fmla="*/ 7126604 w 8142288"/>
              <a:gd name="connsiteY817" fmla="*/ 5842632 h 8145463"/>
              <a:gd name="connsiteX818" fmla="*/ 7033238 w 8142288"/>
              <a:gd name="connsiteY818" fmla="*/ 5742352 h 8145463"/>
              <a:gd name="connsiteX819" fmla="*/ 7038574 w 8142288"/>
              <a:gd name="connsiteY819" fmla="*/ 5737828 h 8145463"/>
              <a:gd name="connsiteX820" fmla="*/ 7041240 w 8142288"/>
              <a:gd name="connsiteY820" fmla="*/ 5737828 h 8145463"/>
              <a:gd name="connsiteX821" fmla="*/ 7110598 w 8142288"/>
              <a:gd name="connsiteY821" fmla="*/ 5803802 h 8145463"/>
              <a:gd name="connsiteX822" fmla="*/ 7316002 w 8142288"/>
              <a:gd name="connsiteY822" fmla="*/ 5987021 h 8145463"/>
              <a:gd name="connsiteX823" fmla="*/ 7409368 w 8142288"/>
              <a:gd name="connsiteY823" fmla="*/ 6043192 h 8145463"/>
              <a:gd name="connsiteX824" fmla="*/ 7385360 w 8142288"/>
              <a:gd name="connsiteY824" fmla="*/ 5979481 h 8145463"/>
              <a:gd name="connsiteX825" fmla="*/ 7097260 w 8142288"/>
              <a:gd name="connsiteY825" fmla="*/ 5725388 h 8145463"/>
              <a:gd name="connsiteX826" fmla="*/ 7014898 w 8142288"/>
              <a:gd name="connsiteY826" fmla="*/ 5647350 h 8145463"/>
              <a:gd name="connsiteX827" fmla="*/ 7022568 w 8142288"/>
              <a:gd name="connsiteY827" fmla="*/ 5639810 h 8145463"/>
              <a:gd name="connsiteX828" fmla="*/ 7025236 w 8142288"/>
              <a:gd name="connsiteY828" fmla="*/ 5639810 h 8145463"/>
              <a:gd name="connsiteX829" fmla="*/ 7094592 w 8142288"/>
              <a:gd name="connsiteY829" fmla="*/ 5703522 h 8145463"/>
              <a:gd name="connsiteX830" fmla="*/ 7270654 w 8142288"/>
              <a:gd name="connsiteY830" fmla="*/ 5859974 h 8145463"/>
              <a:gd name="connsiteX831" fmla="*/ 7369354 w 8142288"/>
              <a:gd name="connsiteY831" fmla="*/ 5923309 h 8145463"/>
              <a:gd name="connsiteX832" fmla="*/ 7097260 w 8142288"/>
              <a:gd name="connsiteY832" fmla="*/ 5654514 h 8145463"/>
              <a:gd name="connsiteX833" fmla="*/ 7004228 w 8142288"/>
              <a:gd name="connsiteY833" fmla="*/ 5564035 h 8145463"/>
              <a:gd name="connsiteX834" fmla="*/ 7009564 w 8142288"/>
              <a:gd name="connsiteY834" fmla="*/ 5559134 h 8145463"/>
              <a:gd name="connsiteX835" fmla="*/ 7342678 w 8142288"/>
              <a:gd name="connsiteY835" fmla="*/ 5830569 h 8145463"/>
              <a:gd name="connsiteX836" fmla="*/ 6998892 w 8142288"/>
              <a:gd name="connsiteY836" fmla="*/ 5490898 h 8145463"/>
              <a:gd name="connsiteX837" fmla="*/ 7001560 w 8142288"/>
              <a:gd name="connsiteY837" fmla="*/ 5476196 h 8145463"/>
              <a:gd name="connsiteX838" fmla="*/ 7004228 w 8142288"/>
              <a:gd name="connsiteY838" fmla="*/ 5481096 h 8145463"/>
              <a:gd name="connsiteX839" fmla="*/ 7137274 w 8142288"/>
              <a:gd name="connsiteY839" fmla="*/ 5598342 h 8145463"/>
              <a:gd name="connsiteX840" fmla="*/ 7174620 w 8142288"/>
              <a:gd name="connsiteY840" fmla="*/ 5630009 h 8145463"/>
              <a:gd name="connsiteX841" fmla="*/ 7185292 w 8142288"/>
              <a:gd name="connsiteY841" fmla="*/ 5639810 h 8145463"/>
              <a:gd name="connsiteX842" fmla="*/ 7310668 w 8142288"/>
              <a:gd name="connsiteY842" fmla="*/ 5732928 h 8145463"/>
              <a:gd name="connsiteX843" fmla="*/ 7062582 w 8142288"/>
              <a:gd name="connsiteY843" fmla="*/ 5495800 h 8145463"/>
              <a:gd name="connsiteX844" fmla="*/ 6990890 w 8142288"/>
              <a:gd name="connsiteY844" fmla="*/ 5420024 h 8145463"/>
              <a:gd name="connsiteX845" fmla="*/ 6286980 w 8142288"/>
              <a:gd name="connsiteY845" fmla="*/ 5393258 h 8145463"/>
              <a:gd name="connsiteX846" fmla="*/ 6439032 w 8142288"/>
              <a:gd name="connsiteY846" fmla="*/ 5530106 h 8145463"/>
              <a:gd name="connsiteX847" fmla="*/ 6814830 w 8142288"/>
              <a:gd name="connsiteY847" fmla="*/ 5867137 h 8145463"/>
              <a:gd name="connsiteX848" fmla="*/ 6966882 w 8142288"/>
              <a:gd name="connsiteY848" fmla="*/ 6001724 h 8145463"/>
              <a:gd name="connsiteX849" fmla="*/ 7033238 w 8142288"/>
              <a:gd name="connsiteY849" fmla="*/ 6048094 h 8145463"/>
              <a:gd name="connsiteX850" fmla="*/ 7043908 w 8142288"/>
              <a:gd name="connsiteY850" fmla="*/ 6187204 h 8145463"/>
              <a:gd name="connsiteX851" fmla="*/ 7035906 w 8142288"/>
              <a:gd name="connsiteY851" fmla="*/ 6199644 h 8145463"/>
              <a:gd name="connsiteX852" fmla="*/ 7054580 w 8142288"/>
              <a:gd name="connsiteY852" fmla="*/ 6223772 h 8145463"/>
              <a:gd name="connsiteX853" fmla="*/ 7070584 w 8142288"/>
              <a:gd name="connsiteY853" fmla="*/ 6373062 h 8145463"/>
              <a:gd name="connsiteX854" fmla="*/ 7067916 w 8142288"/>
              <a:gd name="connsiteY854" fmla="*/ 6373062 h 8145463"/>
              <a:gd name="connsiteX855" fmla="*/ 7057246 w 8142288"/>
              <a:gd name="connsiteY855" fmla="*/ 6370422 h 8145463"/>
              <a:gd name="connsiteX856" fmla="*/ 7041240 w 8142288"/>
              <a:gd name="connsiteY856" fmla="*/ 6355720 h 8145463"/>
              <a:gd name="connsiteX857" fmla="*/ 7030570 w 8142288"/>
              <a:gd name="connsiteY857" fmla="*/ 6253178 h 8145463"/>
              <a:gd name="connsiteX858" fmla="*/ 6796156 w 8142288"/>
              <a:gd name="connsiteY858" fmla="*/ 6043192 h 8145463"/>
              <a:gd name="connsiteX859" fmla="*/ 6230960 w 8142288"/>
              <a:gd name="connsiteY859" fmla="*/ 5532368 h 8145463"/>
              <a:gd name="connsiteX860" fmla="*/ 6236296 w 8142288"/>
              <a:gd name="connsiteY860" fmla="*/ 5510502 h 8145463"/>
              <a:gd name="connsiteX861" fmla="*/ 6244300 w 8142288"/>
              <a:gd name="connsiteY861" fmla="*/ 5502962 h 8145463"/>
              <a:gd name="connsiteX862" fmla="*/ 6252302 w 8142288"/>
              <a:gd name="connsiteY862" fmla="*/ 5507863 h 8145463"/>
              <a:gd name="connsiteX863" fmla="*/ 6417692 w 8142288"/>
              <a:gd name="connsiteY863" fmla="*/ 5659414 h 8145463"/>
              <a:gd name="connsiteX864" fmla="*/ 6825500 w 8142288"/>
              <a:gd name="connsiteY864" fmla="*/ 6023589 h 8145463"/>
              <a:gd name="connsiteX865" fmla="*/ 7025236 w 8142288"/>
              <a:gd name="connsiteY865" fmla="*/ 6180041 h 8145463"/>
              <a:gd name="connsiteX866" fmla="*/ 7012232 w 8142288"/>
              <a:gd name="connsiteY866" fmla="*/ 6074860 h 8145463"/>
              <a:gd name="connsiteX867" fmla="*/ 6806826 w 8142288"/>
              <a:gd name="connsiteY867" fmla="*/ 5889002 h 8145463"/>
              <a:gd name="connsiteX868" fmla="*/ 6278978 w 8142288"/>
              <a:gd name="connsiteY868" fmla="*/ 5415123 h 8145463"/>
              <a:gd name="connsiteX869" fmla="*/ 6286980 w 8142288"/>
              <a:gd name="connsiteY869" fmla="*/ 5393258 h 8145463"/>
              <a:gd name="connsiteX870" fmla="*/ 4269284 w 8142288"/>
              <a:gd name="connsiteY870" fmla="*/ 5393258 h 8145463"/>
              <a:gd name="connsiteX871" fmla="*/ 4279954 w 8142288"/>
              <a:gd name="connsiteY871" fmla="*/ 5393258 h 8145463"/>
              <a:gd name="connsiteX872" fmla="*/ 4146574 w 8142288"/>
              <a:gd name="connsiteY872" fmla="*/ 5530106 h 8145463"/>
              <a:gd name="connsiteX873" fmla="*/ 4133236 w 8142288"/>
              <a:gd name="connsiteY873" fmla="*/ 5522566 h 8145463"/>
              <a:gd name="connsiteX874" fmla="*/ 4269284 w 8142288"/>
              <a:gd name="connsiteY874" fmla="*/ 5393258 h 8145463"/>
              <a:gd name="connsiteX875" fmla="*/ 2946252 w 8142288"/>
              <a:gd name="connsiteY875" fmla="*/ 5372100 h 8145463"/>
              <a:gd name="connsiteX876" fmla="*/ 2679700 w 8142288"/>
              <a:gd name="connsiteY876" fmla="*/ 5626100 h 8145463"/>
              <a:gd name="connsiteX877" fmla="*/ 2820972 w 8142288"/>
              <a:gd name="connsiteY877" fmla="*/ 5569926 h 8145463"/>
              <a:gd name="connsiteX878" fmla="*/ 2890276 w 8142288"/>
              <a:gd name="connsiteY878" fmla="*/ 5550382 h 8145463"/>
              <a:gd name="connsiteX879" fmla="*/ 3036888 w 8142288"/>
              <a:gd name="connsiteY879" fmla="*/ 5445372 h 8145463"/>
              <a:gd name="connsiteX880" fmla="*/ 2946252 w 8142288"/>
              <a:gd name="connsiteY880" fmla="*/ 5372100 h 8145463"/>
              <a:gd name="connsiteX881" fmla="*/ 4330304 w 8142288"/>
              <a:gd name="connsiteY881" fmla="*/ 5368753 h 8145463"/>
              <a:gd name="connsiteX882" fmla="*/ 4173250 w 8142288"/>
              <a:gd name="connsiteY882" fmla="*/ 5551972 h 8145463"/>
              <a:gd name="connsiteX883" fmla="*/ 4159912 w 8142288"/>
              <a:gd name="connsiteY883" fmla="*/ 5551972 h 8145463"/>
              <a:gd name="connsiteX884" fmla="*/ 4154578 w 8142288"/>
              <a:gd name="connsiteY884" fmla="*/ 5544432 h 8145463"/>
              <a:gd name="connsiteX885" fmla="*/ 4159912 w 8142288"/>
              <a:gd name="connsiteY885" fmla="*/ 5539530 h 8145463"/>
              <a:gd name="connsiteX886" fmla="*/ 4330304 w 8142288"/>
              <a:gd name="connsiteY886" fmla="*/ 5368753 h 8145463"/>
              <a:gd name="connsiteX887" fmla="*/ 4258612 w 8142288"/>
              <a:gd name="connsiteY887" fmla="*/ 5368753 h 8145463"/>
              <a:gd name="connsiteX888" fmla="*/ 4263948 w 8142288"/>
              <a:gd name="connsiteY888" fmla="*/ 5368753 h 8145463"/>
              <a:gd name="connsiteX889" fmla="*/ 4258612 w 8142288"/>
              <a:gd name="connsiteY889" fmla="*/ 5368753 h 8145463"/>
              <a:gd name="connsiteX890" fmla="*/ 4264538 w 8142288"/>
              <a:gd name="connsiteY890" fmla="*/ 5363852 h 8145463"/>
              <a:gd name="connsiteX891" fmla="*/ 4266616 w 8142288"/>
              <a:gd name="connsiteY891" fmla="*/ 5363852 h 8145463"/>
              <a:gd name="connsiteX892" fmla="*/ 4269284 w 8142288"/>
              <a:gd name="connsiteY892" fmla="*/ 5363852 h 8145463"/>
              <a:gd name="connsiteX893" fmla="*/ 4266616 w 8142288"/>
              <a:gd name="connsiteY893" fmla="*/ 5365548 h 8145463"/>
              <a:gd name="connsiteX894" fmla="*/ 4264270 w 8142288"/>
              <a:gd name="connsiteY894" fmla="*/ 5364057 h 8145463"/>
              <a:gd name="connsiteX895" fmla="*/ 6980220 w 8142288"/>
              <a:gd name="connsiteY895" fmla="*/ 5346510 h 8145463"/>
              <a:gd name="connsiteX896" fmla="*/ 7211966 w 8142288"/>
              <a:gd name="connsiteY896" fmla="*/ 5551972 h 8145463"/>
              <a:gd name="connsiteX897" fmla="*/ 7289326 w 8142288"/>
              <a:gd name="connsiteY897" fmla="*/ 5652252 h 8145463"/>
              <a:gd name="connsiteX898" fmla="*/ 7283992 w 8142288"/>
              <a:gd name="connsiteY898" fmla="*/ 5649612 h 8145463"/>
              <a:gd name="connsiteX899" fmla="*/ 7033238 w 8142288"/>
              <a:gd name="connsiteY899" fmla="*/ 5400420 h 8145463"/>
              <a:gd name="connsiteX900" fmla="*/ 6980220 w 8142288"/>
              <a:gd name="connsiteY900" fmla="*/ 5346510 h 8145463"/>
              <a:gd name="connsiteX901" fmla="*/ 4042538 w 8142288"/>
              <a:gd name="connsiteY901" fmla="*/ 5327284 h 8145463"/>
              <a:gd name="connsiteX902" fmla="*/ 4058544 w 8142288"/>
              <a:gd name="connsiteY902" fmla="*/ 5327284 h 8145463"/>
              <a:gd name="connsiteX903" fmla="*/ 3978516 w 8142288"/>
              <a:gd name="connsiteY903" fmla="*/ 5395520 h 8145463"/>
              <a:gd name="connsiteX904" fmla="*/ 3965178 w 8142288"/>
              <a:gd name="connsiteY904" fmla="*/ 5385718 h 8145463"/>
              <a:gd name="connsiteX905" fmla="*/ 4042538 w 8142288"/>
              <a:gd name="connsiteY905" fmla="*/ 5327284 h 8145463"/>
              <a:gd name="connsiteX906" fmla="*/ 6974884 w 8142288"/>
              <a:gd name="connsiteY906" fmla="*/ 5305041 h 8145463"/>
              <a:gd name="connsiteX907" fmla="*/ 7206632 w 8142288"/>
              <a:gd name="connsiteY907" fmla="*/ 5502962 h 8145463"/>
              <a:gd name="connsiteX908" fmla="*/ 7267986 w 8142288"/>
              <a:gd name="connsiteY908" fmla="*/ 5576476 h 8145463"/>
              <a:gd name="connsiteX909" fmla="*/ 7265318 w 8142288"/>
              <a:gd name="connsiteY909" fmla="*/ 5576476 h 8145463"/>
              <a:gd name="connsiteX910" fmla="*/ 6974884 w 8142288"/>
              <a:gd name="connsiteY910" fmla="*/ 5305041 h 8145463"/>
              <a:gd name="connsiteX911" fmla="*/ 6324326 w 8142288"/>
              <a:gd name="connsiteY911" fmla="*/ 5305041 h 8145463"/>
              <a:gd name="connsiteX912" fmla="*/ 6884186 w 8142288"/>
              <a:gd name="connsiteY912" fmla="*/ 5806064 h 8145463"/>
              <a:gd name="connsiteX913" fmla="*/ 7019900 w 8142288"/>
              <a:gd name="connsiteY913" fmla="*/ 6013788 h 8145463"/>
              <a:gd name="connsiteX914" fmla="*/ 7012232 w 8142288"/>
              <a:gd name="connsiteY914" fmla="*/ 6013788 h 8145463"/>
              <a:gd name="connsiteX915" fmla="*/ 7006896 w 8142288"/>
              <a:gd name="connsiteY915" fmla="*/ 6011148 h 8145463"/>
              <a:gd name="connsiteX916" fmla="*/ 6873516 w 8142288"/>
              <a:gd name="connsiteY916" fmla="*/ 5825668 h 8145463"/>
              <a:gd name="connsiteX917" fmla="*/ 6465708 w 8142288"/>
              <a:gd name="connsiteY917" fmla="*/ 5456592 h 8145463"/>
              <a:gd name="connsiteX918" fmla="*/ 6316324 w 8142288"/>
              <a:gd name="connsiteY918" fmla="*/ 5312581 h 8145463"/>
              <a:gd name="connsiteX919" fmla="*/ 6324326 w 8142288"/>
              <a:gd name="connsiteY919" fmla="*/ 5305041 h 8145463"/>
              <a:gd name="connsiteX920" fmla="*/ 6894856 w 8142288"/>
              <a:gd name="connsiteY920" fmla="*/ 5275636 h 8145463"/>
              <a:gd name="connsiteX921" fmla="*/ 6905528 w 8142288"/>
              <a:gd name="connsiteY921" fmla="*/ 5275636 h 8145463"/>
              <a:gd name="connsiteX922" fmla="*/ 6934872 w 8142288"/>
              <a:gd name="connsiteY922" fmla="*/ 5309942 h 8145463"/>
              <a:gd name="connsiteX923" fmla="*/ 6934872 w 8142288"/>
              <a:gd name="connsiteY923" fmla="*/ 5317482 h 8145463"/>
              <a:gd name="connsiteX924" fmla="*/ 6894856 w 8142288"/>
              <a:gd name="connsiteY924" fmla="*/ 5275636 h 8145463"/>
              <a:gd name="connsiteX925" fmla="*/ 3684284 w 8142288"/>
              <a:gd name="connsiteY925" fmla="*/ 5270500 h 8145463"/>
              <a:gd name="connsiteX926" fmla="*/ 3644900 w 8142288"/>
              <a:gd name="connsiteY926" fmla="*/ 5330767 h 8145463"/>
              <a:gd name="connsiteX927" fmla="*/ 3647526 w 8142288"/>
              <a:gd name="connsiteY927" fmla="*/ 5335588 h 8145463"/>
              <a:gd name="connsiteX928" fmla="*/ 3713164 w 8142288"/>
              <a:gd name="connsiteY928" fmla="*/ 5297017 h 8145463"/>
              <a:gd name="connsiteX929" fmla="*/ 3713164 w 8142288"/>
              <a:gd name="connsiteY929" fmla="*/ 5289785 h 8145463"/>
              <a:gd name="connsiteX930" fmla="*/ 3684284 w 8142288"/>
              <a:gd name="connsiteY930" fmla="*/ 5270500 h 8145463"/>
              <a:gd name="connsiteX931" fmla="*/ 4181252 w 8142288"/>
              <a:gd name="connsiteY931" fmla="*/ 5266211 h 8145463"/>
              <a:gd name="connsiteX932" fmla="*/ 4197258 w 8142288"/>
              <a:gd name="connsiteY932" fmla="*/ 5266211 h 8145463"/>
              <a:gd name="connsiteX933" fmla="*/ 4197258 w 8142288"/>
              <a:gd name="connsiteY933" fmla="*/ 5268473 h 8145463"/>
              <a:gd name="connsiteX934" fmla="*/ 4186588 w 8142288"/>
              <a:gd name="connsiteY934" fmla="*/ 5278274 h 8145463"/>
              <a:gd name="connsiteX935" fmla="*/ 4034536 w 8142288"/>
              <a:gd name="connsiteY935" fmla="*/ 5432088 h 8145463"/>
              <a:gd name="connsiteX936" fmla="*/ 4018530 w 8142288"/>
              <a:gd name="connsiteY936" fmla="*/ 5427186 h 8145463"/>
              <a:gd name="connsiteX937" fmla="*/ 4010528 w 8142288"/>
              <a:gd name="connsiteY937" fmla="*/ 5420024 h 8145463"/>
              <a:gd name="connsiteX938" fmla="*/ 4181252 w 8142288"/>
              <a:gd name="connsiteY938" fmla="*/ 5266211 h 8145463"/>
              <a:gd name="connsiteX939" fmla="*/ 2812992 w 8142288"/>
              <a:gd name="connsiteY939" fmla="*/ 5257800 h 8145463"/>
              <a:gd name="connsiteX940" fmla="*/ 2669278 w 8142288"/>
              <a:gd name="connsiteY940" fmla="*/ 5382335 h 8145463"/>
              <a:gd name="connsiteX941" fmla="*/ 2445698 w 8142288"/>
              <a:gd name="connsiteY941" fmla="*/ 5597197 h 8145463"/>
              <a:gd name="connsiteX942" fmla="*/ 2286000 w 8142288"/>
              <a:gd name="connsiteY942" fmla="*/ 5755916 h 8145463"/>
              <a:gd name="connsiteX943" fmla="*/ 2288664 w 8142288"/>
              <a:gd name="connsiteY943" fmla="*/ 5770563 h 8145463"/>
              <a:gd name="connsiteX944" fmla="*/ 2445698 w 8142288"/>
              <a:gd name="connsiteY944" fmla="*/ 5707085 h 8145463"/>
              <a:gd name="connsiteX945" fmla="*/ 2525534 w 8142288"/>
              <a:gd name="connsiteY945" fmla="*/ 5687548 h 8145463"/>
              <a:gd name="connsiteX946" fmla="*/ 2690560 w 8142288"/>
              <a:gd name="connsiteY946" fmla="*/ 5528828 h 8145463"/>
              <a:gd name="connsiteX947" fmla="*/ 2911476 w 8142288"/>
              <a:gd name="connsiteY947" fmla="*/ 5338370 h 8145463"/>
              <a:gd name="connsiteX948" fmla="*/ 2826312 w 8142288"/>
              <a:gd name="connsiteY948" fmla="*/ 5257800 h 8145463"/>
              <a:gd name="connsiteX949" fmla="*/ 2812992 w 8142288"/>
              <a:gd name="connsiteY949" fmla="*/ 5257800 h 8145463"/>
              <a:gd name="connsiteX950" fmla="*/ 2992176 w 8142288"/>
              <a:gd name="connsiteY950" fmla="*/ 5251508 h 8145463"/>
              <a:gd name="connsiteX951" fmla="*/ 3002846 w 8142288"/>
              <a:gd name="connsiteY951" fmla="*/ 5251508 h 8145463"/>
              <a:gd name="connsiteX952" fmla="*/ 3002846 w 8142288"/>
              <a:gd name="connsiteY952" fmla="*/ 5256409 h 8145463"/>
              <a:gd name="connsiteX953" fmla="*/ 2992176 w 8142288"/>
              <a:gd name="connsiteY953" fmla="*/ 5251508 h 8145463"/>
              <a:gd name="connsiteX954" fmla="*/ 3890486 w 8142288"/>
              <a:gd name="connsiteY954" fmla="*/ 5243968 h 8145463"/>
              <a:gd name="connsiteX955" fmla="*/ 3925164 w 8142288"/>
              <a:gd name="connsiteY955" fmla="*/ 5246607 h 8145463"/>
              <a:gd name="connsiteX956" fmla="*/ 3922496 w 8142288"/>
              <a:gd name="connsiteY956" fmla="*/ 5251508 h 8145463"/>
              <a:gd name="connsiteX957" fmla="*/ 3866478 w 8142288"/>
              <a:gd name="connsiteY957" fmla="*/ 5270734 h 8145463"/>
              <a:gd name="connsiteX958" fmla="*/ 3890486 w 8142288"/>
              <a:gd name="connsiteY958" fmla="*/ 5243968 h 8145463"/>
              <a:gd name="connsiteX959" fmla="*/ 1910716 w 8142288"/>
              <a:gd name="connsiteY959" fmla="*/ 5232400 h 8145463"/>
              <a:gd name="connsiteX960" fmla="*/ 1737876 w 8142288"/>
              <a:gd name="connsiteY960" fmla="*/ 5256838 h 8145463"/>
              <a:gd name="connsiteX961" fmla="*/ 1674058 w 8142288"/>
              <a:gd name="connsiteY961" fmla="*/ 5278834 h 8145463"/>
              <a:gd name="connsiteX962" fmla="*/ 1612900 w 8142288"/>
              <a:gd name="connsiteY962" fmla="*/ 5283719 h 8145463"/>
              <a:gd name="connsiteX963" fmla="*/ 1761808 w 8142288"/>
              <a:gd name="connsiteY963" fmla="*/ 5418138 h 8145463"/>
              <a:gd name="connsiteX964" fmla="*/ 1931988 w 8142288"/>
              <a:gd name="connsiteY964" fmla="*/ 5242177 h 8145463"/>
              <a:gd name="connsiteX965" fmla="*/ 1929328 w 8142288"/>
              <a:gd name="connsiteY965" fmla="*/ 5232400 h 8145463"/>
              <a:gd name="connsiteX966" fmla="*/ 6897524 w 8142288"/>
              <a:gd name="connsiteY966" fmla="*/ 5231904 h 8145463"/>
              <a:gd name="connsiteX967" fmla="*/ 6926868 w 8142288"/>
              <a:gd name="connsiteY967" fmla="*/ 5258671 h 8145463"/>
              <a:gd name="connsiteX968" fmla="*/ 6924200 w 8142288"/>
              <a:gd name="connsiteY968" fmla="*/ 5258671 h 8145463"/>
              <a:gd name="connsiteX969" fmla="*/ 6918866 w 8142288"/>
              <a:gd name="connsiteY969" fmla="*/ 5253770 h 8145463"/>
              <a:gd name="connsiteX970" fmla="*/ 6897524 w 8142288"/>
              <a:gd name="connsiteY970" fmla="*/ 5231904 h 8145463"/>
              <a:gd name="connsiteX971" fmla="*/ 6356338 w 8142288"/>
              <a:gd name="connsiteY971" fmla="*/ 5222102 h 8145463"/>
              <a:gd name="connsiteX972" fmla="*/ 6369676 w 8142288"/>
              <a:gd name="connsiteY972" fmla="*/ 5222102 h 8145463"/>
              <a:gd name="connsiteX973" fmla="*/ 6519060 w 8142288"/>
              <a:gd name="connsiteY973" fmla="*/ 5358951 h 8145463"/>
              <a:gd name="connsiteX974" fmla="*/ 6865514 w 8142288"/>
              <a:gd name="connsiteY974" fmla="*/ 5674117 h 8145463"/>
              <a:gd name="connsiteX975" fmla="*/ 6996226 w 8142288"/>
              <a:gd name="connsiteY975" fmla="*/ 5862236 h 8145463"/>
              <a:gd name="connsiteX976" fmla="*/ 6876184 w 8142288"/>
              <a:gd name="connsiteY976" fmla="*/ 5705784 h 8145463"/>
              <a:gd name="connsiteX977" fmla="*/ 6513726 w 8142288"/>
              <a:gd name="connsiteY977" fmla="*/ 5375916 h 8145463"/>
              <a:gd name="connsiteX978" fmla="*/ 6356338 w 8142288"/>
              <a:gd name="connsiteY978" fmla="*/ 5222102 h 8145463"/>
              <a:gd name="connsiteX979" fmla="*/ 2963166 w 8142288"/>
              <a:gd name="connsiteY979" fmla="*/ 5222102 h 8145463"/>
              <a:gd name="connsiteX980" fmla="*/ 2984172 w 8142288"/>
              <a:gd name="connsiteY980" fmla="*/ 5241706 h 8145463"/>
              <a:gd name="connsiteX981" fmla="*/ 2976170 w 8142288"/>
              <a:gd name="connsiteY981" fmla="*/ 5241706 h 8145463"/>
              <a:gd name="connsiteX982" fmla="*/ 2963166 w 8142288"/>
              <a:gd name="connsiteY982" fmla="*/ 5222102 h 8145463"/>
              <a:gd name="connsiteX983" fmla="*/ 6966882 w 8142288"/>
              <a:gd name="connsiteY983" fmla="*/ 5200237 h 8145463"/>
              <a:gd name="connsiteX984" fmla="*/ 7166618 w 8142288"/>
              <a:gd name="connsiteY984" fmla="*/ 5373654 h 8145463"/>
              <a:gd name="connsiteX985" fmla="*/ 7225304 w 8142288"/>
              <a:gd name="connsiteY985" fmla="*/ 5441890 h 8145463"/>
              <a:gd name="connsiteX986" fmla="*/ 7171952 w 8142288"/>
              <a:gd name="connsiteY986" fmla="*/ 5395520 h 8145463"/>
              <a:gd name="connsiteX987" fmla="*/ 7036572 w 8142288"/>
              <a:gd name="connsiteY987" fmla="*/ 5275636 h 8145463"/>
              <a:gd name="connsiteX988" fmla="*/ 7246646 w 8142288"/>
              <a:gd name="connsiteY988" fmla="*/ 5502962 h 8145463"/>
              <a:gd name="connsiteX989" fmla="*/ 7241310 w 8142288"/>
              <a:gd name="connsiteY989" fmla="*/ 5500700 h 8145463"/>
              <a:gd name="connsiteX990" fmla="*/ 7169284 w 8142288"/>
              <a:gd name="connsiteY990" fmla="*/ 5429826 h 8145463"/>
              <a:gd name="connsiteX991" fmla="*/ 6966882 w 8142288"/>
              <a:gd name="connsiteY991" fmla="*/ 5243968 h 8145463"/>
              <a:gd name="connsiteX992" fmla="*/ 6966882 w 8142288"/>
              <a:gd name="connsiteY992" fmla="*/ 5222102 h 8145463"/>
              <a:gd name="connsiteX993" fmla="*/ 7006562 w 8142288"/>
              <a:gd name="connsiteY993" fmla="*/ 5250377 h 8145463"/>
              <a:gd name="connsiteX994" fmla="*/ 6966882 w 8142288"/>
              <a:gd name="connsiteY994" fmla="*/ 5200237 h 8145463"/>
              <a:gd name="connsiteX995" fmla="*/ 4690428 w 8142288"/>
              <a:gd name="connsiteY995" fmla="*/ 5197598 h 8145463"/>
              <a:gd name="connsiteX996" fmla="*/ 4706434 w 8142288"/>
              <a:gd name="connsiteY996" fmla="*/ 5197598 h 8145463"/>
              <a:gd name="connsiteX997" fmla="*/ 4706434 w 8142288"/>
              <a:gd name="connsiteY997" fmla="*/ 5200237 h 8145463"/>
              <a:gd name="connsiteX998" fmla="*/ 4701100 w 8142288"/>
              <a:gd name="connsiteY998" fmla="*/ 5200237 h 8145463"/>
              <a:gd name="connsiteX999" fmla="*/ 4573056 w 8142288"/>
              <a:gd name="connsiteY999" fmla="*/ 5319744 h 8145463"/>
              <a:gd name="connsiteX1000" fmla="*/ 4543712 w 8142288"/>
              <a:gd name="connsiteY1000" fmla="*/ 5300140 h 8145463"/>
              <a:gd name="connsiteX1001" fmla="*/ 4543712 w 8142288"/>
              <a:gd name="connsiteY1001" fmla="*/ 5292978 h 8145463"/>
              <a:gd name="connsiteX1002" fmla="*/ 4615736 w 8142288"/>
              <a:gd name="connsiteY1002" fmla="*/ 5227004 h 8145463"/>
              <a:gd name="connsiteX1003" fmla="*/ 4690428 w 8142288"/>
              <a:gd name="connsiteY1003" fmla="*/ 5197598 h 8145463"/>
              <a:gd name="connsiteX1004" fmla="*/ 2931154 w 8142288"/>
              <a:gd name="connsiteY1004" fmla="*/ 5195336 h 8145463"/>
              <a:gd name="connsiteX1005" fmla="*/ 2952496 w 8142288"/>
              <a:gd name="connsiteY1005" fmla="*/ 5202499 h 8145463"/>
              <a:gd name="connsiteX1006" fmla="*/ 2949828 w 8142288"/>
              <a:gd name="connsiteY1006" fmla="*/ 5209662 h 8145463"/>
              <a:gd name="connsiteX1007" fmla="*/ 2947160 w 8142288"/>
              <a:gd name="connsiteY1007" fmla="*/ 5209662 h 8145463"/>
              <a:gd name="connsiteX1008" fmla="*/ 2931154 w 8142288"/>
              <a:gd name="connsiteY1008" fmla="*/ 5195336 h 8145463"/>
              <a:gd name="connsiteX1009" fmla="*/ 3592774 w 8142288"/>
              <a:gd name="connsiteY1009" fmla="*/ 5194300 h 8145463"/>
              <a:gd name="connsiteX1010" fmla="*/ 3390900 w 8142288"/>
              <a:gd name="connsiteY1010" fmla="*/ 5411663 h 8145463"/>
              <a:gd name="connsiteX1011" fmla="*/ 3396216 w 8142288"/>
              <a:gd name="connsiteY1011" fmla="*/ 5416550 h 8145463"/>
              <a:gd name="connsiteX1012" fmla="*/ 3539650 w 8142288"/>
              <a:gd name="connsiteY1012" fmla="*/ 5372594 h 8145463"/>
              <a:gd name="connsiteX1013" fmla="*/ 3659188 w 8142288"/>
              <a:gd name="connsiteY1013" fmla="*/ 5245592 h 8145463"/>
              <a:gd name="connsiteX1014" fmla="*/ 3606064 w 8142288"/>
              <a:gd name="connsiteY1014" fmla="*/ 5194300 h 8145463"/>
              <a:gd name="connsiteX1015" fmla="*/ 4415668 w 8142288"/>
              <a:gd name="connsiteY1015" fmla="*/ 5170832 h 8145463"/>
              <a:gd name="connsiteX1016" fmla="*/ 4410332 w 8142288"/>
              <a:gd name="connsiteY1016" fmla="*/ 5173094 h 8145463"/>
              <a:gd name="connsiteX1017" fmla="*/ 4415668 w 8142288"/>
              <a:gd name="connsiteY1017" fmla="*/ 5170832 h 8145463"/>
              <a:gd name="connsiteX1018" fmla="*/ 6385680 w 8142288"/>
              <a:gd name="connsiteY1018" fmla="*/ 5161030 h 8145463"/>
              <a:gd name="connsiteX1019" fmla="*/ 6532398 w 8142288"/>
              <a:gd name="connsiteY1019" fmla="*/ 5290338 h 8145463"/>
              <a:gd name="connsiteX1020" fmla="*/ 6868180 w 8142288"/>
              <a:gd name="connsiteY1020" fmla="*/ 5588540 h 8145463"/>
              <a:gd name="connsiteX1021" fmla="*/ 6982888 w 8142288"/>
              <a:gd name="connsiteY1021" fmla="*/ 5740090 h 8145463"/>
              <a:gd name="connsiteX1022" fmla="*/ 6849508 w 8142288"/>
              <a:gd name="connsiteY1022" fmla="*/ 5596080 h 8145463"/>
              <a:gd name="connsiteX1023" fmla="*/ 6524396 w 8142288"/>
              <a:gd name="connsiteY1023" fmla="*/ 5300140 h 8145463"/>
              <a:gd name="connsiteX1024" fmla="*/ 6380346 w 8142288"/>
              <a:gd name="connsiteY1024" fmla="*/ 5163292 h 8145463"/>
              <a:gd name="connsiteX1025" fmla="*/ 6385680 w 8142288"/>
              <a:gd name="connsiteY1025" fmla="*/ 5161030 h 8145463"/>
              <a:gd name="connsiteX1026" fmla="*/ 4820808 w 8142288"/>
              <a:gd name="connsiteY1026" fmla="*/ 5148589 h 8145463"/>
              <a:gd name="connsiteX1027" fmla="*/ 4823476 w 8142288"/>
              <a:gd name="connsiteY1027" fmla="*/ 5153490 h 8145463"/>
              <a:gd name="connsiteX1028" fmla="*/ 4818140 w 8142288"/>
              <a:gd name="connsiteY1028" fmla="*/ 5153490 h 8145463"/>
              <a:gd name="connsiteX1029" fmla="*/ 4820808 w 8142288"/>
              <a:gd name="connsiteY1029" fmla="*/ 5148589 h 8145463"/>
              <a:gd name="connsiteX1030" fmla="*/ 4355508 w 8142288"/>
              <a:gd name="connsiteY1030" fmla="*/ 5143500 h 8145463"/>
              <a:gd name="connsiteX1031" fmla="*/ 4435518 w 8142288"/>
              <a:gd name="connsiteY1031" fmla="*/ 5214317 h 8145463"/>
              <a:gd name="connsiteX1032" fmla="*/ 4659248 w 8142288"/>
              <a:gd name="connsiteY1032" fmla="*/ 5422176 h 8145463"/>
              <a:gd name="connsiteX1033" fmla="*/ 5437420 w 8142288"/>
              <a:gd name="connsiteY1033" fmla="*/ 6126030 h 8145463"/>
              <a:gd name="connsiteX1034" fmla="*/ 5671968 w 8142288"/>
              <a:gd name="connsiteY1034" fmla="*/ 6336114 h 8145463"/>
              <a:gd name="connsiteX1035" fmla="*/ 5778500 w 8142288"/>
              <a:gd name="connsiteY1035" fmla="*/ 6426548 h 8145463"/>
              <a:gd name="connsiteX1036" fmla="*/ 5650632 w 8142288"/>
              <a:gd name="connsiteY1036" fmla="*/ 6710093 h 8145463"/>
              <a:gd name="connsiteX1037" fmla="*/ 5488094 w 8142288"/>
              <a:gd name="connsiteY1037" fmla="*/ 7071829 h 8145463"/>
              <a:gd name="connsiteX1038" fmla="*/ 5131012 w 8142288"/>
              <a:gd name="connsiteY1038" fmla="*/ 7849004 h 8145463"/>
              <a:gd name="connsiteX1039" fmla="*/ 5139012 w 8142288"/>
              <a:gd name="connsiteY1039" fmla="*/ 7844134 h 8145463"/>
              <a:gd name="connsiteX1040" fmla="*/ 5136346 w 8142288"/>
              <a:gd name="connsiteY1040" fmla="*/ 7866117 h 8145463"/>
              <a:gd name="connsiteX1041" fmla="*/ 5152552 w 8142288"/>
              <a:gd name="connsiteY1041" fmla="*/ 7856326 h 8145463"/>
              <a:gd name="connsiteX1042" fmla="*/ 5156558 w 8142288"/>
              <a:gd name="connsiteY1042" fmla="*/ 7850618 h 8145463"/>
              <a:gd name="connsiteX1043" fmla="*/ 5158740 w 8142288"/>
              <a:gd name="connsiteY1043" fmla="*/ 7862888 h 8145463"/>
              <a:gd name="connsiteX1044" fmla="*/ 5163820 w 8142288"/>
              <a:gd name="connsiteY1044" fmla="*/ 7858123 h 8145463"/>
              <a:gd name="connsiteX1045" fmla="*/ 5168900 w 8142288"/>
              <a:gd name="connsiteY1045" fmla="*/ 7853362 h 8145463"/>
              <a:gd name="connsiteX1046" fmla="*/ 5157606 w 8142288"/>
              <a:gd name="connsiteY1046" fmla="*/ 7849127 h 8145463"/>
              <a:gd name="connsiteX1047" fmla="*/ 5162868 w 8142288"/>
              <a:gd name="connsiteY1047" fmla="*/ 7841630 h 8145463"/>
              <a:gd name="connsiteX1048" fmla="*/ 5157682 w 8142288"/>
              <a:gd name="connsiteY1048" fmla="*/ 7841630 h 8145463"/>
              <a:gd name="connsiteX1049" fmla="*/ 5141680 w 8142288"/>
              <a:gd name="connsiteY1049" fmla="*/ 7834256 h 8145463"/>
              <a:gd name="connsiteX1050" fmla="*/ 5147014 w 8142288"/>
              <a:gd name="connsiteY1050" fmla="*/ 7817143 h 8145463"/>
              <a:gd name="connsiteX1051" fmla="*/ 5152348 w 8142288"/>
              <a:gd name="connsiteY1051" fmla="*/ 7814778 h 8145463"/>
              <a:gd name="connsiteX1052" fmla="*/ 5160200 w 8142288"/>
              <a:gd name="connsiteY1052" fmla="*/ 7824517 h 8145463"/>
              <a:gd name="connsiteX1053" fmla="*/ 5152348 w 8142288"/>
              <a:gd name="connsiteY1053" fmla="*/ 7824517 h 8145463"/>
              <a:gd name="connsiteX1054" fmla="*/ 5160200 w 8142288"/>
              <a:gd name="connsiteY1054" fmla="*/ 7834256 h 8145463"/>
              <a:gd name="connsiteX1055" fmla="*/ 5173536 w 8142288"/>
              <a:gd name="connsiteY1055" fmla="*/ 7822152 h 8145463"/>
              <a:gd name="connsiteX1056" fmla="*/ 5168202 w 8142288"/>
              <a:gd name="connsiteY1056" fmla="*/ 7824517 h 8145463"/>
              <a:gd name="connsiteX1057" fmla="*/ 5176202 w 8142288"/>
              <a:gd name="connsiteY1057" fmla="*/ 7819648 h 8145463"/>
              <a:gd name="connsiteX1058" fmla="*/ 5176202 w 8142288"/>
              <a:gd name="connsiteY1058" fmla="*/ 7797665 h 8145463"/>
              <a:gd name="connsiteX1059" fmla="*/ 5200206 w 8142288"/>
              <a:gd name="connsiteY1059" fmla="*/ 7775683 h 8145463"/>
              <a:gd name="connsiteX1060" fmla="*/ 5173536 w 8142288"/>
              <a:gd name="connsiteY1060" fmla="*/ 7790292 h 8145463"/>
              <a:gd name="connsiteX1061" fmla="*/ 5168202 w 8142288"/>
              <a:gd name="connsiteY1061" fmla="*/ 7783057 h 8145463"/>
              <a:gd name="connsiteX1062" fmla="*/ 5178870 w 8142288"/>
              <a:gd name="connsiteY1062" fmla="*/ 7758570 h 8145463"/>
              <a:gd name="connsiteX1063" fmla="*/ 5178870 w 8142288"/>
              <a:gd name="connsiteY1063" fmla="*/ 7753700 h 8145463"/>
              <a:gd name="connsiteX1064" fmla="*/ 5208206 w 8142288"/>
              <a:gd name="connsiteY1064" fmla="*/ 7765944 h 8145463"/>
              <a:gd name="connsiteX1065" fmla="*/ 5208206 w 8142288"/>
              <a:gd name="connsiteY1065" fmla="*/ 7746327 h 8145463"/>
              <a:gd name="connsiteX1066" fmla="*/ 5202872 w 8142288"/>
              <a:gd name="connsiteY1066" fmla="*/ 7743822 h 8145463"/>
              <a:gd name="connsiteX1067" fmla="*/ 5208206 w 8142288"/>
              <a:gd name="connsiteY1067" fmla="*/ 7743822 h 8145463"/>
              <a:gd name="connsiteX1068" fmla="*/ 5213540 w 8142288"/>
              <a:gd name="connsiteY1068" fmla="*/ 7738953 h 8145463"/>
              <a:gd name="connsiteX1069" fmla="*/ 5224208 w 8142288"/>
              <a:gd name="connsiteY1069" fmla="*/ 7746327 h 8145463"/>
              <a:gd name="connsiteX1070" fmla="*/ 5234876 w 8142288"/>
              <a:gd name="connsiteY1070" fmla="*/ 7743822 h 8145463"/>
              <a:gd name="connsiteX1071" fmla="*/ 5237544 w 8142288"/>
              <a:gd name="connsiteY1071" fmla="*/ 7721840 h 8145463"/>
              <a:gd name="connsiteX1072" fmla="*/ 5226876 w 8142288"/>
              <a:gd name="connsiteY1072" fmla="*/ 7726848 h 8145463"/>
              <a:gd name="connsiteX1073" fmla="*/ 5240210 w 8142288"/>
              <a:gd name="connsiteY1073" fmla="*/ 7655893 h 8145463"/>
              <a:gd name="connsiteX1074" fmla="*/ 5250878 w 8142288"/>
              <a:gd name="connsiteY1074" fmla="*/ 7638780 h 8145463"/>
              <a:gd name="connsiteX1075" fmla="*/ 5250878 w 8142288"/>
              <a:gd name="connsiteY1075" fmla="*/ 7660762 h 8145463"/>
              <a:gd name="connsiteX1076" fmla="*/ 5253546 w 8142288"/>
              <a:gd name="connsiteY1076" fmla="*/ 7660762 h 8145463"/>
              <a:gd name="connsiteX1077" fmla="*/ 5272214 w 8142288"/>
              <a:gd name="connsiteY1077" fmla="*/ 7651023 h 8145463"/>
              <a:gd name="connsiteX1078" fmla="*/ 5266880 w 8142288"/>
              <a:gd name="connsiteY1078" fmla="*/ 7641284 h 8145463"/>
              <a:gd name="connsiteX1079" fmla="*/ 5304218 w 8142288"/>
              <a:gd name="connsiteY1079" fmla="*/ 7638780 h 8145463"/>
              <a:gd name="connsiteX1080" fmla="*/ 5354744 w 8142288"/>
              <a:gd name="connsiteY1080" fmla="*/ 7563094 h 8145463"/>
              <a:gd name="connsiteX1081" fmla="*/ 5344076 w 8142288"/>
              <a:gd name="connsiteY1081" fmla="*/ 7558085 h 8145463"/>
              <a:gd name="connsiteX1082" fmla="*/ 5346742 w 8142288"/>
              <a:gd name="connsiteY1082" fmla="*/ 7536103 h 8145463"/>
              <a:gd name="connsiteX1083" fmla="*/ 5376080 w 8142288"/>
              <a:gd name="connsiteY1083" fmla="*/ 7538607 h 8145463"/>
              <a:gd name="connsiteX1084" fmla="*/ 5328222 w 8142288"/>
              <a:gd name="connsiteY1084" fmla="*/ 7646154 h 8145463"/>
              <a:gd name="connsiteX1085" fmla="*/ 5312220 w 8142288"/>
              <a:gd name="connsiteY1085" fmla="*/ 7646154 h 8145463"/>
              <a:gd name="connsiteX1086" fmla="*/ 5325554 w 8142288"/>
              <a:gd name="connsiteY1086" fmla="*/ 7680380 h 8145463"/>
              <a:gd name="connsiteX1087" fmla="*/ 5322888 w 8142288"/>
              <a:gd name="connsiteY1087" fmla="*/ 7685249 h 8145463"/>
              <a:gd name="connsiteX1088" fmla="*/ 5312220 w 8142288"/>
              <a:gd name="connsiteY1088" fmla="*/ 7680380 h 8145463"/>
              <a:gd name="connsiteX1089" fmla="*/ 5274882 w 8142288"/>
              <a:gd name="connsiteY1089" fmla="*/ 7800170 h 8145463"/>
              <a:gd name="connsiteX1090" fmla="*/ 5136346 w 8142288"/>
              <a:gd name="connsiteY1090" fmla="*/ 8139784 h 8145463"/>
              <a:gd name="connsiteX1091" fmla="*/ 5008330 w 8142288"/>
              <a:gd name="connsiteY1091" fmla="*/ 8130045 h 8145463"/>
              <a:gd name="connsiteX1092" fmla="*/ 5008330 w 8142288"/>
              <a:gd name="connsiteY1092" fmla="*/ 8117801 h 8145463"/>
              <a:gd name="connsiteX1093" fmla="*/ 5010996 w 8142288"/>
              <a:gd name="connsiteY1093" fmla="*/ 8117801 h 8145463"/>
              <a:gd name="connsiteX1094" fmla="*/ 5037666 w 8142288"/>
              <a:gd name="connsiteY1094" fmla="*/ 8130045 h 8145463"/>
              <a:gd name="connsiteX1095" fmla="*/ 5036256 w 8142288"/>
              <a:gd name="connsiteY1095" fmla="*/ 8126413 h 8145463"/>
              <a:gd name="connsiteX1096" fmla="*/ 5036346 w 8142288"/>
              <a:gd name="connsiteY1096" fmla="*/ 8126413 h 8145463"/>
              <a:gd name="connsiteX1097" fmla="*/ 5038724 w 8142288"/>
              <a:gd name="connsiteY1097" fmla="*/ 8102600 h 8145463"/>
              <a:gd name="connsiteX1098" fmla="*/ 5034656 w 8142288"/>
              <a:gd name="connsiteY1098" fmla="*/ 8102600 h 8145463"/>
              <a:gd name="connsiteX1099" fmla="*/ 5035458 w 8142288"/>
              <a:gd name="connsiteY1099" fmla="*/ 8095471 h 8145463"/>
              <a:gd name="connsiteX1100" fmla="*/ 5084248 w 8142288"/>
              <a:gd name="connsiteY1100" fmla="*/ 7957035 h 8145463"/>
              <a:gd name="connsiteX1101" fmla="*/ 5085596 w 8142288"/>
              <a:gd name="connsiteY1101" fmla="*/ 7953465 h 8145463"/>
              <a:gd name="connsiteX1102" fmla="*/ 5105910 w 8142288"/>
              <a:gd name="connsiteY1102" fmla="*/ 7942265 h 8145463"/>
              <a:gd name="connsiteX1103" fmla="*/ 5108500 w 8142288"/>
              <a:gd name="connsiteY1103" fmla="*/ 7899400 h 8145463"/>
              <a:gd name="connsiteX1104" fmla="*/ 5098134 w 8142288"/>
              <a:gd name="connsiteY1104" fmla="*/ 7899400 h 8145463"/>
              <a:gd name="connsiteX1105" fmla="*/ 5090364 w 8142288"/>
              <a:gd name="connsiteY1105" fmla="*/ 7918453 h 8145463"/>
              <a:gd name="connsiteX1106" fmla="*/ 5103318 w 8142288"/>
              <a:gd name="connsiteY1106" fmla="*/ 7920831 h 8145463"/>
              <a:gd name="connsiteX1107" fmla="*/ 5092668 w 8142288"/>
              <a:gd name="connsiteY1107" fmla="*/ 7934729 h 8145463"/>
              <a:gd name="connsiteX1108" fmla="*/ 5093674 w 8142288"/>
              <a:gd name="connsiteY1108" fmla="*/ 7932064 h 8145463"/>
              <a:gd name="connsiteX1109" fmla="*/ 5091006 w 8142288"/>
              <a:gd name="connsiteY1109" fmla="*/ 7932064 h 8145463"/>
              <a:gd name="connsiteX1110" fmla="*/ 4994994 w 8142288"/>
              <a:gd name="connsiteY1110" fmla="*/ 8139784 h 8145463"/>
              <a:gd name="connsiteX1111" fmla="*/ 4936468 w 8142288"/>
              <a:gd name="connsiteY1111" fmla="*/ 8139784 h 8145463"/>
              <a:gd name="connsiteX1112" fmla="*/ 5261546 w 8142288"/>
              <a:gd name="connsiteY1112" fmla="*/ 7455547 h 8145463"/>
              <a:gd name="connsiteX1113" fmla="*/ 4110292 w 8142288"/>
              <a:gd name="connsiteY1113" fmla="*/ 6421679 h 8145463"/>
              <a:gd name="connsiteX1114" fmla="*/ 3689350 w 8142288"/>
              <a:gd name="connsiteY1114" fmla="*/ 6040465 h 8145463"/>
              <a:gd name="connsiteX1115" fmla="*/ 3526812 w 8142288"/>
              <a:gd name="connsiteY1115" fmla="*/ 5898693 h 8145463"/>
              <a:gd name="connsiteX1116" fmla="*/ 3385460 w 8142288"/>
              <a:gd name="connsiteY1116" fmla="*/ 5981753 h 8145463"/>
              <a:gd name="connsiteX1117" fmla="*/ 3340270 w 8142288"/>
              <a:gd name="connsiteY1117" fmla="*/ 5996500 h 8145463"/>
              <a:gd name="connsiteX1118" fmla="*/ 3177730 w 8142288"/>
              <a:gd name="connsiteY1118" fmla="*/ 6099038 h 8145463"/>
              <a:gd name="connsiteX1119" fmla="*/ 2980520 w 8142288"/>
              <a:gd name="connsiteY1119" fmla="*/ 6209090 h 8145463"/>
              <a:gd name="connsiteX1120" fmla="*/ 2769976 w 8142288"/>
              <a:gd name="connsiteY1120" fmla="*/ 6333749 h 8145463"/>
              <a:gd name="connsiteX1121" fmla="*/ 2767308 w 8142288"/>
              <a:gd name="connsiteY1121" fmla="*/ 6321506 h 8145463"/>
              <a:gd name="connsiteX1122" fmla="*/ 2772642 w 8142288"/>
              <a:gd name="connsiteY1122" fmla="*/ 6319002 h 8145463"/>
              <a:gd name="connsiteX1123" fmla="*/ 2916512 w 8142288"/>
              <a:gd name="connsiteY1123" fmla="*/ 6218829 h 8145463"/>
              <a:gd name="connsiteX1124" fmla="*/ 3127058 w 8142288"/>
              <a:gd name="connsiteY1124" fmla="*/ 6003735 h 8145463"/>
              <a:gd name="connsiteX1125" fmla="*/ 3244258 w 8142288"/>
              <a:gd name="connsiteY1125" fmla="*/ 5896188 h 8145463"/>
              <a:gd name="connsiteX1126" fmla="*/ 3244258 w 8142288"/>
              <a:gd name="connsiteY1126" fmla="*/ 5884084 h 8145463"/>
              <a:gd name="connsiteX1127" fmla="*/ 3044380 w 8142288"/>
              <a:gd name="connsiteY1127" fmla="*/ 5989126 h 8145463"/>
              <a:gd name="connsiteX1128" fmla="*/ 3049714 w 8142288"/>
              <a:gd name="connsiteY1128" fmla="*/ 5993996 h 8145463"/>
              <a:gd name="connsiteX1129" fmla="*/ 3057716 w 8142288"/>
              <a:gd name="connsiteY1129" fmla="*/ 5993996 h 8145463"/>
              <a:gd name="connsiteX1130" fmla="*/ 3052382 w 8142288"/>
              <a:gd name="connsiteY1130" fmla="*/ 5996500 h 8145463"/>
              <a:gd name="connsiteX1131" fmla="*/ 2735304 w 8142288"/>
              <a:gd name="connsiteY1131" fmla="*/ 6294654 h 8145463"/>
              <a:gd name="connsiteX1132" fmla="*/ 2713968 w 8142288"/>
              <a:gd name="connsiteY1132" fmla="*/ 6277541 h 8145463"/>
              <a:gd name="connsiteX1133" fmla="*/ 2892510 w 8142288"/>
              <a:gd name="connsiteY1133" fmla="*/ 6108917 h 8145463"/>
              <a:gd name="connsiteX1134" fmla="*/ 2969852 w 8142288"/>
              <a:gd name="connsiteY1134" fmla="*/ 6035596 h 8145463"/>
              <a:gd name="connsiteX1135" fmla="*/ 2961852 w 8142288"/>
              <a:gd name="connsiteY1135" fmla="*/ 6028222 h 8145463"/>
              <a:gd name="connsiteX1136" fmla="*/ 2804646 w 8142288"/>
              <a:gd name="connsiteY1136" fmla="*/ 6111282 h 8145463"/>
              <a:gd name="connsiteX1137" fmla="*/ 2745972 w 8142288"/>
              <a:gd name="connsiteY1137" fmla="*/ 6135769 h 8145463"/>
              <a:gd name="connsiteX1138" fmla="*/ 2636774 w 8142288"/>
              <a:gd name="connsiteY1138" fmla="*/ 6196846 h 8145463"/>
              <a:gd name="connsiteX1139" fmla="*/ 2642108 w 8142288"/>
              <a:gd name="connsiteY1139" fmla="*/ 6209090 h 8145463"/>
              <a:gd name="connsiteX1140" fmla="*/ 2607436 w 8142288"/>
              <a:gd name="connsiteY1140" fmla="*/ 6184603 h 8145463"/>
              <a:gd name="connsiteX1141" fmla="*/ 2594102 w 8142288"/>
              <a:gd name="connsiteY1141" fmla="*/ 6196846 h 8145463"/>
              <a:gd name="connsiteX1142" fmla="*/ 2591714 w 8142288"/>
              <a:gd name="connsiteY1142" fmla="*/ 6199646 h 8145463"/>
              <a:gd name="connsiteX1143" fmla="*/ 2591518 w 8142288"/>
              <a:gd name="connsiteY1143" fmla="*/ 6202880 h 8145463"/>
              <a:gd name="connsiteX1144" fmla="*/ 2590292 w 8142288"/>
              <a:gd name="connsiteY1144" fmla="*/ 6204005 h 8145463"/>
              <a:gd name="connsiteX1145" fmla="*/ 2578100 w 8142288"/>
              <a:gd name="connsiteY1145" fmla="*/ 6201716 h 8145463"/>
              <a:gd name="connsiteX1146" fmla="*/ 2578100 w 8142288"/>
              <a:gd name="connsiteY1146" fmla="*/ 6199350 h 8145463"/>
              <a:gd name="connsiteX1147" fmla="*/ 2602104 w 8142288"/>
              <a:gd name="connsiteY1147" fmla="*/ 6179733 h 8145463"/>
              <a:gd name="connsiteX1148" fmla="*/ 2602104 w 8142288"/>
              <a:gd name="connsiteY1148" fmla="*/ 6174864 h 8145463"/>
              <a:gd name="connsiteX1149" fmla="*/ 2628772 w 8142288"/>
              <a:gd name="connsiteY1149" fmla="*/ 6184603 h 8145463"/>
              <a:gd name="connsiteX1150" fmla="*/ 2825982 w 8142288"/>
              <a:gd name="connsiteY1150" fmla="*/ 6050204 h 8145463"/>
              <a:gd name="connsiteX1151" fmla="*/ 3036380 w 8142288"/>
              <a:gd name="connsiteY1151" fmla="*/ 5839980 h 8145463"/>
              <a:gd name="connsiteX1152" fmla="*/ 3167062 w 8142288"/>
              <a:gd name="connsiteY1152" fmla="*/ 5708086 h 8145463"/>
              <a:gd name="connsiteX1153" fmla="*/ 3159062 w 8142288"/>
              <a:gd name="connsiteY1153" fmla="*/ 5705581 h 8145463"/>
              <a:gd name="connsiteX1154" fmla="*/ 3212254 w 8142288"/>
              <a:gd name="connsiteY1154" fmla="*/ 5678730 h 8145463"/>
              <a:gd name="connsiteX1155" fmla="*/ 3209586 w 8142288"/>
              <a:gd name="connsiteY1155" fmla="*/ 5673860 h 8145463"/>
              <a:gd name="connsiteX1156" fmla="*/ 3108388 w 8142288"/>
              <a:gd name="connsiteY1156" fmla="*/ 5705581 h 8145463"/>
              <a:gd name="connsiteX1157" fmla="*/ 3289596 w 8142288"/>
              <a:gd name="connsiteY1157" fmla="*/ 5605409 h 8145463"/>
              <a:gd name="connsiteX1158" fmla="*/ 3380274 w 8142288"/>
              <a:gd name="connsiteY1158" fmla="*/ 5578557 h 8145463"/>
              <a:gd name="connsiteX1159" fmla="*/ 3374940 w 8142288"/>
              <a:gd name="connsiteY1159" fmla="*/ 5585791 h 8145463"/>
              <a:gd name="connsiteX1160" fmla="*/ 3361606 w 8142288"/>
              <a:gd name="connsiteY1160" fmla="*/ 5590800 h 8145463"/>
              <a:gd name="connsiteX1161" fmla="*/ 3540146 w 8142288"/>
              <a:gd name="connsiteY1161" fmla="*/ 5754555 h 8145463"/>
              <a:gd name="connsiteX1162" fmla="*/ 3889226 w 8142288"/>
              <a:gd name="connsiteY1162" fmla="*/ 6072187 h 8145463"/>
              <a:gd name="connsiteX1163" fmla="*/ 4736592 w 8142288"/>
              <a:gd name="connsiteY1163" fmla="*/ 6839622 h 8145463"/>
              <a:gd name="connsiteX1164" fmla="*/ 5330888 w 8142288"/>
              <a:gd name="connsiteY1164" fmla="*/ 7367478 h 8145463"/>
              <a:gd name="connsiteX1165" fmla="*/ 5336074 w 8142288"/>
              <a:gd name="connsiteY1165" fmla="*/ 7365113 h 8145463"/>
              <a:gd name="connsiteX1166" fmla="*/ 5322888 w 8142288"/>
              <a:gd name="connsiteY1166" fmla="*/ 7348000 h 8145463"/>
              <a:gd name="connsiteX1167" fmla="*/ 5474758 w 8142288"/>
              <a:gd name="connsiteY1167" fmla="*/ 7008247 h 8145463"/>
              <a:gd name="connsiteX1168" fmla="*/ 5519950 w 8142288"/>
              <a:gd name="connsiteY1168" fmla="*/ 6910439 h 8145463"/>
              <a:gd name="connsiteX1169" fmla="*/ 4443518 w 8142288"/>
              <a:gd name="connsiteY1169" fmla="*/ 5945162 h 8145463"/>
              <a:gd name="connsiteX1170" fmla="*/ 4187634 w 8142288"/>
              <a:gd name="connsiteY1170" fmla="*/ 5712955 h 8145463"/>
              <a:gd name="connsiteX1171" fmla="*/ 4065100 w 8142288"/>
              <a:gd name="connsiteY1171" fmla="*/ 5607913 h 8145463"/>
              <a:gd name="connsiteX1172" fmla="*/ 3742542 w 8142288"/>
              <a:gd name="connsiteY1172" fmla="*/ 5783772 h 8145463"/>
              <a:gd name="connsiteX1173" fmla="*/ 3625342 w 8142288"/>
              <a:gd name="connsiteY1173" fmla="*/ 5798520 h 8145463"/>
              <a:gd name="connsiteX1174" fmla="*/ 3636010 w 8142288"/>
              <a:gd name="connsiteY1174" fmla="*/ 5788642 h 8145463"/>
              <a:gd name="connsiteX1175" fmla="*/ 3843888 w 8142288"/>
              <a:gd name="connsiteY1175" fmla="*/ 5598035 h 8145463"/>
              <a:gd name="connsiteX1176" fmla="*/ 3843888 w 8142288"/>
              <a:gd name="connsiteY1176" fmla="*/ 5600539 h 8145463"/>
              <a:gd name="connsiteX1177" fmla="*/ 3838554 w 8142288"/>
              <a:gd name="connsiteY1177" fmla="*/ 5605409 h 8145463"/>
              <a:gd name="connsiteX1178" fmla="*/ 3668014 w 8142288"/>
              <a:gd name="connsiteY1178" fmla="*/ 5803389 h 8145463"/>
              <a:gd name="connsiteX1179" fmla="*/ 3676016 w 8142288"/>
              <a:gd name="connsiteY1179" fmla="*/ 5803389 h 8145463"/>
              <a:gd name="connsiteX1180" fmla="*/ 3902562 w 8142288"/>
              <a:gd name="connsiteY1180" fmla="*/ 5607913 h 8145463"/>
              <a:gd name="connsiteX1181" fmla="*/ 3982424 w 8142288"/>
              <a:gd name="connsiteY1181" fmla="*/ 5529583 h 8145463"/>
              <a:gd name="connsiteX1182" fmla="*/ 3974422 w 8142288"/>
              <a:gd name="connsiteY1182" fmla="*/ 5527218 h 8145463"/>
              <a:gd name="connsiteX1183" fmla="*/ 3883892 w 8142288"/>
              <a:gd name="connsiteY1183" fmla="*/ 5551705 h 8145463"/>
              <a:gd name="connsiteX1184" fmla="*/ 3825218 w 8142288"/>
              <a:gd name="connsiteY1184" fmla="*/ 5595669 h 8145463"/>
              <a:gd name="connsiteX1185" fmla="*/ 3726688 w 8142288"/>
              <a:gd name="connsiteY1185" fmla="*/ 5627391 h 8145463"/>
              <a:gd name="connsiteX1186" fmla="*/ 3673348 w 8142288"/>
              <a:gd name="connsiteY1186" fmla="*/ 5673860 h 8145463"/>
              <a:gd name="connsiteX1187" fmla="*/ 3625342 w 8142288"/>
              <a:gd name="connsiteY1187" fmla="*/ 5673860 h 8145463"/>
              <a:gd name="connsiteX1188" fmla="*/ 3542814 w 8142288"/>
              <a:gd name="connsiteY1188" fmla="*/ 5720329 h 8145463"/>
              <a:gd name="connsiteX1189" fmla="*/ 3521478 w 8142288"/>
              <a:gd name="connsiteY1189" fmla="*/ 5705581 h 8145463"/>
              <a:gd name="connsiteX1190" fmla="*/ 3521478 w 8142288"/>
              <a:gd name="connsiteY1190" fmla="*/ 5703216 h 8145463"/>
              <a:gd name="connsiteX1191" fmla="*/ 3697352 w 8142288"/>
              <a:gd name="connsiteY1191" fmla="*/ 5541827 h 8145463"/>
              <a:gd name="connsiteX1192" fmla="*/ 3841220 w 8142288"/>
              <a:gd name="connsiteY1192" fmla="*/ 5407428 h 8145463"/>
              <a:gd name="connsiteX1193" fmla="*/ 3838554 w 8142288"/>
              <a:gd name="connsiteY1193" fmla="*/ 5402558 h 8145463"/>
              <a:gd name="connsiteX1194" fmla="*/ 3803882 w 8142288"/>
              <a:gd name="connsiteY1194" fmla="*/ 5412297 h 8145463"/>
              <a:gd name="connsiteX1195" fmla="*/ 3825218 w 8142288"/>
              <a:gd name="connsiteY1195" fmla="*/ 5392819 h 8145463"/>
              <a:gd name="connsiteX1196" fmla="*/ 3822552 w 8142288"/>
              <a:gd name="connsiteY1196" fmla="*/ 5382941 h 8145463"/>
              <a:gd name="connsiteX1197" fmla="*/ 3945086 w 8142288"/>
              <a:gd name="connsiteY1197" fmla="*/ 5346350 h 8145463"/>
              <a:gd name="connsiteX1198" fmla="*/ 3950420 w 8142288"/>
              <a:gd name="connsiteY1198" fmla="*/ 5356089 h 8145463"/>
              <a:gd name="connsiteX1199" fmla="*/ 4078436 w 8142288"/>
              <a:gd name="connsiteY1199" fmla="*/ 5495497 h 8145463"/>
              <a:gd name="connsiteX1200" fmla="*/ 4374176 w 8142288"/>
              <a:gd name="connsiteY1200" fmla="*/ 5761790 h 8145463"/>
              <a:gd name="connsiteX1201" fmla="*/ 5224208 w 8142288"/>
              <a:gd name="connsiteY1201" fmla="*/ 6519486 h 8145463"/>
              <a:gd name="connsiteX1202" fmla="*/ 5586624 w 8142288"/>
              <a:gd name="connsiteY1202" fmla="*/ 6839622 h 8145463"/>
              <a:gd name="connsiteX1203" fmla="*/ 5565288 w 8142288"/>
              <a:gd name="connsiteY1203" fmla="*/ 6807901 h 8145463"/>
              <a:gd name="connsiteX1204" fmla="*/ 5610628 w 8142288"/>
              <a:gd name="connsiteY1204" fmla="*/ 6719832 h 8145463"/>
              <a:gd name="connsiteX1205" fmla="*/ 5722492 w 8142288"/>
              <a:gd name="connsiteY1205" fmla="*/ 6475522 h 8145463"/>
              <a:gd name="connsiteX1206" fmla="*/ 4797932 w 8142288"/>
              <a:gd name="connsiteY1206" fmla="*/ 5644504 h 8145463"/>
              <a:gd name="connsiteX1207" fmla="*/ 4512712 w 8142288"/>
              <a:gd name="connsiteY1207" fmla="*/ 5387950 h 8145463"/>
              <a:gd name="connsiteX1208" fmla="*/ 4454038 w 8142288"/>
              <a:gd name="connsiteY1208" fmla="*/ 5400054 h 8145463"/>
              <a:gd name="connsiteX1209" fmla="*/ 4480708 w 8142288"/>
              <a:gd name="connsiteY1209" fmla="*/ 5368333 h 8145463"/>
              <a:gd name="connsiteX1210" fmla="*/ 4470040 w 8142288"/>
              <a:gd name="connsiteY1210" fmla="*/ 5356089 h 8145463"/>
              <a:gd name="connsiteX1211" fmla="*/ 4350174 w 8142288"/>
              <a:gd name="connsiteY1211" fmla="*/ 5456262 h 8145463"/>
              <a:gd name="connsiteX1212" fmla="*/ 4456706 w 8142288"/>
              <a:gd name="connsiteY1212" fmla="*/ 5351220 h 8145463"/>
              <a:gd name="connsiteX1213" fmla="*/ 4456706 w 8142288"/>
              <a:gd name="connsiteY1213" fmla="*/ 5341481 h 8145463"/>
              <a:gd name="connsiteX1214" fmla="*/ 4448704 w 8142288"/>
              <a:gd name="connsiteY1214" fmla="*/ 5336611 h 8145463"/>
              <a:gd name="connsiteX1215" fmla="*/ 4227640 w 8142288"/>
              <a:gd name="connsiteY1215" fmla="*/ 5529583 h 8145463"/>
              <a:gd name="connsiteX1216" fmla="*/ 4243642 w 8142288"/>
              <a:gd name="connsiteY1216" fmla="*/ 5512609 h 8145463"/>
              <a:gd name="connsiteX1217" fmla="*/ 4435518 w 8142288"/>
              <a:gd name="connsiteY1217" fmla="*/ 5326733 h 8145463"/>
              <a:gd name="connsiteX1218" fmla="*/ 4430184 w 8142288"/>
              <a:gd name="connsiteY1218" fmla="*/ 5319498 h 8145463"/>
              <a:gd name="connsiteX1219" fmla="*/ 4395512 w 8142288"/>
              <a:gd name="connsiteY1219" fmla="*/ 5314629 h 8145463"/>
              <a:gd name="connsiteX1220" fmla="*/ 4400846 w 8142288"/>
              <a:gd name="connsiteY1220" fmla="*/ 5290142 h 8145463"/>
              <a:gd name="connsiteX1221" fmla="*/ 4326170 w 8142288"/>
              <a:gd name="connsiteY1221" fmla="*/ 5356089 h 8145463"/>
              <a:gd name="connsiteX1222" fmla="*/ 4296834 w 8142288"/>
              <a:gd name="connsiteY1222" fmla="*/ 5356089 h 8145463"/>
              <a:gd name="connsiteX1223" fmla="*/ 4296834 w 8142288"/>
              <a:gd name="connsiteY1223" fmla="*/ 5353724 h 8145463"/>
              <a:gd name="connsiteX1224" fmla="*/ 4299500 w 8142288"/>
              <a:gd name="connsiteY1224" fmla="*/ 5346350 h 8145463"/>
              <a:gd name="connsiteX1225" fmla="*/ 4376844 w 8142288"/>
              <a:gd name="connsiteY1225" fmla="*/ 5277899 h 8145463"/>
              <a:gd name="connsiteX1226" fmla="*/ 4374176 w 8142288"/>
              <a:gd name="connsiteY1226" fmla="*/ 5270525 h 8145463"/>
              <a:gd name="connsiteX1227" fmla="*/ 4360842 w 8142288"/>
              <a:gd name="connsiteY1227" fmla="*/ 5255916 h 8145463"/>
              <a:gd name="connsiteX1228" fmla="*/ 4286166 w 8142288"/>
              <a:gd name="connsiteY1228" fmla="*/ 5312124 h 8145463"/>
              <a:gd name="connsiteX1229" fmla="*/ 4265100 w 8142288"/>
              <a:gd name="connsiteY1229" fmla="*/ 5363424 h 8145463"/>
              <a:gd name="connsiteX1230" fmla="*/ 4264538 w 8142288"/>
              <a:gd name="connsiteY1230" fmla="*/ 5363852 h 8145463"/>
              <a:gd name="connsiteX1231" fmla="*/ 4263948 w 8142288"/>
              <a:gd name="connsiteY1231" fmla="*/ 5363852 h 8145463"/>
              <a:gd name="connsiteX1232" fmla="*/ 4264270 w 8142288"/>
              <a:gd name="connsiteY1232" fmla="*/ 5364057 h 8145463"/>
              <a:gd name="connsiteX1233" fmla="*/ 4248976 w 8142288"/>
              <a:gd name="connsiteY1233" fmla="*/ 5375706 h 8145463"/>
              <a:gd name="connsiteX1234" fmla="*/ 4248976 w 8142288"/>
              <a:gd name="connsiteY1234" fmla="*/ 5378072 h 8145463"/>
              <a:gd name="connsiteX1235" fmla="*/ 4262310 w 8142288"/>
              <a:gd name="connsiteY1235" fmla="*/ 5370837 h 8145463"/>
              <a:gd name="connsiteX1236" fmla="*/ 4256976 w 8142288"/>
              <a:gd name="connsiteY1236" fmla="*/ 5380576 h 8145463"/>
              <a:gd name="connsiteX1237" fmla="*/ 4166298 w 8142288"/>
              <a:gd name="connsiteY1237" fmla="*/ 5417167 h 8145463"/>
              <a:gd name="connsiteX1238" fmla="*/ 4166298 w 8142288"/>
              <a:gd name="connsiteY1238" fmla="*/ 5414802 h 8145463"/>
              <a:gd name="connsiteX1239" fmla="*/ 4342172 w 8142288"/>
              <a:gd name="connsiteY1239" fmla="*/ 5238803 h 8145463"/>
              <a:gd name="connsiteX1240" fmla="*/ 4334172 w 8142288"/>
              <a:gd name="connsiteY1240" fmla="*/ 5233934 h 8145463"/>
              <a:gd name="connsiteX1241" fmla="*/ 4147630 w 8142288"/>
              <a:gd name="connsiteY1241" fmla="*/ 5424541 h 8145463"/>
              <a:gd name="connsiteX1242" fmla="*/ 4158298 w 8142288"/>
              <a:gd name="connsiteY1242" fmla="*/ 5424541 h 8145463"/>
              <a:gd name="connsiteX1243" fmla="*/ 4155630 w 8142288"/>
              <a:gd name="connsiteY1243" fmla="*/ 5429410 h 8145463"/>
              <a:gd name="connsiteX1244" fmla="*/ 4075768 w 8142288"/>
              <a:gd name="connsiteY1244" fmla="*/ 5466140 h 8145463"/>
              <a:gd name="connsiteX1245" fmla="*/ 4059766 w 8142288"/>
              <a:gd name="connsiteY1245" fmla="*/ 5453897 h 8145463"/>
              <a:gd name="connsiteX1246" fmla="*/ 4259644 w 8142288"/>
              <a:gd name="connsiteY1246" fmla="*/ 5277899 h 8145463"/>
              <a:gd name="connsiteX1247" fmla="*/ 4288832 w 8142288"/>
              <a:gd name="connsiteY1247" fmla="*/ 5207082 h 8145463"/>
              <a:gd name="connsiteX1248" fmla="*/ 4294166 w 8142288"/>
              <a:gd name="connsiteY1248" fmla="*/ 5189969 h 8145463"/>
              <a:gd name="connsiteX1249" fmla="*/ 4360842 w 8142288"/>
              <a:gd name="connsiteY1249" fmla="*/ 5150874 h 8145463"/>
              <a:gd name="connsiteX1250" fmla="*/ 4355508 w 8142288"/>
              <a:gd name="connsiteY1250" fmla="*/ 5143500 h 8145463"/>
              <a:gd name="connsiteX1251" fmla="*/ 4565052 w 8142288"/>
              <a:gd name="connsiteY1251" fmla="*/ 5107120 h 8145463"/>
              <a:gd name="connsiteX1252" fmla="*/ 4450346 w 8142288"/>
              <a:gd name="connsiteY1252" fmla="*/ 5214563 h 8145463"/>
              <a:gd name="connsiteX1253" fmla="*/ 4439676 w 8142288"/>
              <a:gd name="connsiteY1253" fmla="*/ 5204761 h 8145463"/>
              <a:gd name="connsiteX1254" fmla="*/ 4463684 w 8142288"/>
              <a:gd name="connsiteY1254" fmla="*/ 5182896 h 8145463"/>
              <a:gd name="connsiteX1255" fmla="*/ 4565052 w 8142288"/>
              <a:gd name="connsiteY1255" fmla="*/ 5107120 h 8145463"/>
              <a:gd name="connsiteX1256" fmla="*/ 7023100 w 8142288"/>
              <a:gd name="connsiteY1256" fmla="*/ 5105400 h 8145463"/>
              <a:gd name="connsiteX1257" fmla="*/ 7046704 w 8142288"/>
              <a:gd name="connsiteY1257" fmla="*/ 5139221 h 8145463"/>
              <a:gd name="connsiteX1258" fmla="*/ 7033592 w 8142288"/>
              <a:gd name="connsiteY1258" fmla="*/ 5115064 h 8145463"/>
              <a:gd name="connsiteX1259" fmla="*/ 7065064 w 8142288"/>
              <a:gd name="connsiteY1259" fmla="*/ 5148883 h 8145463"/>
              <a:gd name="connsiteX1260" fmla="*/ 7049330 w 8142288"/>
              <a:gd name="connsiteY1260" fmla="*/ 5139221 h 8145463"/>
              <a:gd name="connsiteX1261" fmla="*/ 7070310 w 8142288"/>
              <a:gd name="connsiteY1261" fmla="*/ 5158548 h 8145463"/>
              <a:gd name="connsiteX1262" fmla="*/ 7065064 w 8142288"/>
              <a:gd name="connsiteY1262" fmla="*/ 5148883 h 8145463"/>
              <a:gd name="connsiteX1263" fmla="*/ 7083424 w 8142288"/>
              <a:gd name="connsiteY1263" fmla="*/ 5160963 h 8145463"/>
              <a:gd name="connsiteX1264" fmla="*/ 7033592 w 8142288"/>
              <a:gd name="connsiteY1264" fmla="*/ 5115064 h 8145463"/>
              <a:gd name="connsiteX1265" fmla="*/ 2472638 w 8142288"/>
              <a:gd name="connsiteY1265" fmla="*/ 5105400 h 8145463"/>
              <a:gd name="connsiteX1266" fmla="*/ 2344936 w 8142288"/>
              <a:gd name="connsiteY1266" fmla="*/ 5132258 h 8145463"/>
              <a:gd name="connsiteX1267" fmla="*/ 2177316 w 8142288"/>
              <a:gd name="connsiteY1267" fmla="*/ 5181106 h 8145463"/>
              <a:gd name="connsiteX1268" fmla="*/ 2116146 w 8142288"/>
              <a:gd name="connsiteY1268" fmla="*/ 5188444 h 8145463"/>
              <a:gd name="connsiteX1269" fmla="*/ 2025682 w 8142288"/>
              <a:gd name="connsiteY1269" fmla="*/ 5276356 h 8145463"/>
              <a:gd name="connsiteX1270" fmla="*/ 1828800 w 8142288"/>
              <a:gd name="connsiteY1270" fmla="*/ 5469302 h 8145463"/>
              <a:gd name="connsiteX1271" fmla="*/ 1985764 w 8142288"/>
              <a:gd name="connsiteY1271" fmla="*/ 5613400 h 8145463"/>
              <a:gd name="connsiteX1272" fmla="*/ 2211906 w 8142288"/>
              <a:gd name="connsiteY1272" fmla="*/ 5386258 h 8145463"/>
              <a:gd name="connsiteX1273" fmla="*/ 2501900 w 8142288"/>
              <a:gd name="connsiteY1273" fmla="*/ 5117606 h 8145463"/>
              <a:gd name="connsiteX1274" fmla="*/ 2499252 w 8142288"/>
              <a:gd name="connsiteY1274" fmla="*/ 5112714 h 8145463"/>
              <a:gd name="connsiteX1275" fmla="*/ 2493922 w 8142288"/>
              <a:gd name="connsiteY1275" fmla="*/ 5105400 h 8145463"/>
              <a:gd name="connsiteX1276" fmla="*/ 6407022 w 8142288"/>
              <a:gd name="connsiteY1276" fmla="*/ 5097318 h 8145463"/>
              <a:gd name="connsiteX1277" fmla="*/ 6543068 w 8142288"/>
              <a:gd name="connsiteY1277" fmla="*/ 5214563 h 8145463"/>
              <a:gd name="connsiteX1278" fmla="*/ 6852176 w 8142288"/>
              <a:gd name="connsiteY1278" fmla="*/ 5490898 h 8145463"/>
              <a:gd name="connsiteX1279" fmla="*/ 6972216 w 8142288"/>
              <a:gd name="connsiteY1279" fmla="*/ 5627747 h 8145463"/>
              <a:gd name="connsiteX1280" fmla="*/ 6969550 w 8142288"/>
              <a:gd name="connsiteY1280" fmla="*/ 5627747 h 8145463"/>
              <a:gd name="connsiteX1281" fmla="*/ 6969550 w 8142288"/>
              <a:gd name="connsiteY1281" fmla="*/ 5622846 h 8145463"/>
              <a:gd name="connsiteX1282" fmla="*/ 6828168 w 8142288"/>
              <a:gd name="connsiteY1282" fmla="*/ 5488260 h 8145463"/>
              <a:gd name="connsiteX1283" fmla="*/ 6545736 w 8142288"/>
              <a:gd name="connsiteY1283" fmla="*/ 5234166 h 8145463"/>
              <a:gd name="connsiteX1284" fmla="*/ 6407022 w 8142288"/>
              <a:gd name="connsiteY1284" fmla="*/ 5097318 h 8145463"/>
              <a:gd name="connsiteX1285" fmla="*/ 4874160 w 8142288"/>
              <a:gd name="connsiteY1285" fmla="*/ 5097318 h 8145463"/>
              <a:gd name="connsiteX1286" fmla="*/ 4882162 w 8142288"/>
              <a:gd name="connsiteY1286" fmla="*/ 5097318 h 8145463"/>
              <a:gd name="connsiteX1287" fmla="*/ 4876826 w 8142288"/>
              <a:gd name="connsiteY1287" fmla="*/ 5107120 h 8145463"/>
              <a:gd name="connsiteX1288" fmla="*/ 4828810 w 8142288"/>
              <a:gd name="connsiteY1288" fmla="*/ 5148589 h 8145463"/>
              <a:gd name="connsiteX1289" fmla="*/ 4828810 w 8142288"/>
              <a:gd name="connsiteY1289" fmla="*/ 5146327 h 8145463"/>
              <a:gd name="connsiteX1290" fmla="*/ 4874160 w 8142288"/>
              <a:gd name="connsiteY1290" fmla="*/ 5097318 h 8145463"/>
              <a:gd name="connsiteX1291" fmla="*/ 2628066 w 8142288"/>
              <a:gd name="connsiteY1291" fmla="*/ 5092700 h 8145463"/>
              <a:gd name="connsiteX1292" fmla="*/ 2404558 w 8142288"/>
              <a:gd name="connsiteY1292" fmla="*/ 5297899 h 8145463"/>
              <a:gd name="connsiteX1293" fmla="*/ 2032000 w 8142288"/>
              <a:gd name="connsiteY1293" fmla="*/ 5661854 h 8145463"/>
              <a:gd name="connsiteX1294" fmla="*/ 2167728 w 8142288"/>
              <a:gd name="connsiteY1294" fmla="*/ 5786438 h 8145463"/>
              <a:gd name="connsiteX1295" fmla="*/ 2173036 w 8142288"/>
              <a:gd name="connsiteY1295" fmla="*/ 5786438 h 8145463"/>
              <a:gd name="connsiteX1296" fmla="*/ 2359316 w 8142288"/>
              <a:gd name="connsiteY1296" fmla="*/ 5605681 h 8145463"/>
              <a:gd name="connsiteX1297" fmla="*/ 2609436 w 8142288"/>
              <a:gd name="connsiteY1297" fmla="*/ 5366277 h 8145463"/>
              <a:gd name="connsiteX1298" fmla="*/ 2771776 w 8142288"/>
              <a:gd name="connsiteY1298" fmla="*/ 5217284 h 8145463"/>
              <a:gd name="connsiteX1299" fmla="*/ 2628066 w 8142288"/>
              <a:gd name="connsiteY1299" fmla="*/ 5092700 h 8145463"/>
              <a:gd name="connsiteX1300" fmla="*/ 4954186 w 8142288"/>
              <a:gd name="connsiteY1300" fmla="*/ 5082616 h 8145463"/>
              <a:gd name="connsiteX1301" fmla="*/ 4964856 w 8142288"/>
              <a:gd name="connsiteY1301" fmla="*/ 5082616 h 8145463"/>
              <a:gd name="connsiteX1302" fmla="*/ 4951520 w 8142288"/>
              <a:gd name="connsiteY1302" fmla="*/ 5099957 h 8145463"/>
              <a:gd name="connsiteX1303" fmla="*/ 4836812 w 8142288"/>
              <a:gd name="connsiteY1303" fmla="*/ 5175732 h 8145463"/>
              <a:gd name="connsiteX1304" fmla="*/ 4863488 w 8142288"/>
              <a:gd name="connsiteY1304" fmla="*/ 5141426 h 8145463"/>
              <a:gd name="connsiteX1305" fmla="*/ 4900836 w 8142288"/>
              <a:gd name="connsiteY1305" fmla="*/ 5099957 h 8145463"/>
              <a:gd name="connsiteX1306" fmla="*/ 4954186 w 8142288"/>
              <a:gd name="connsiteY1306" fmla="*/ 5082616 h 8145463"/>
              <a:gd name="connsiteX1307" fmla="*/ 2797776 w 8142288"/>
              <a:gd name="connsiteY1307" fmla="*/ 5070552 h 8145463"/>
              <a:gd name="connsiteX1308" fmla="*/ 2813780 w 8142288"/>
              <a:gd name="connsiteY1308" fmla="*/ 5080354 h 8145463"/>
              <a:gd name="connsiteX1309" fmla="*/ 2813780 w 8142288"/>
              <a:gd name="connsiteY1309" fmla="*/ 5082616 h 8145463"/>
              <a:gd name="connsiteX1310" fmla="*/ 2811114 w 8142288"/>
              <a:gd name="connsiteY1310" fmla="*/ 5082616 h 8145463"/>
              <a:gd name="connsiteX1311" fmla="*/ 2795108 w 8142288"/>
              <a:gd name="connsiteY1311" fmla="*/ 5077714 h 8145463"/>
              <a:gd name="connsiteX1312" fmla="*/ 2795108 w 8142288"/>
              <a:gd name="connsiteY1312" fmla="*/ 5075452 h 8145463"/>
              <a:gd name="connsiteX1313" fmla="*/ 2797776 w 8142288"/>
              <a:gd name="connsiteY1313" fmla="*/ 5070552 h 8145463"/>
              <a:gd name="connsiteX1314" fmla="*/ 2787104 w 8142288"/>
              <a:gd name="connsiteY1314" fmla="*/ 5060750 h 8145463"/>
              <a:gd name="connsiteX1315" fmla="*/ 2792440 w 8142288"/>
              <a:gd name="connsiteY1315" fmla="*/ 5060750 h 8145463"/>
              <a:gd name="connsiteX1316" fmla="*/ 2787104 w 8142288"/>
              <a:gd name="connsiteY1316" fmla="*/ 5060750 h 8145463"/>
              <a:gd name="connsiteX1317" fmla="*/ 4133850 w 8142288"/>
              <a:gd name="connsiteY1317" fmla="*/ 5054600 h 8145463"/>
              <a:gd name="connsiteX1318" fmla="*/ 4038600 w 8142288"/>
              <a:gd name="connsiteY1318" fmla="*/ 5135008 h 8145463"/>
              <a:gd name="connsiteX1319" fmla="*/ 4038600 w 8142288"/>
              <a:gd name="connsiteY1319" fmla="*/ 5159375 h 8145463"/>
              <a:gd name="connsiteX1320" fmla="*/ 4165600 w 8142288"/>
              <a:gd name="connsiteY1320" fmla="*/ 5081399 h 8145463"/>
              <a:gd name="connsiteX1321" fmla="*/ 4139142 w 8142288"/>
              <a:gd name="connsiteY1321" fmla="*/ 5057032 h 8145463"/>
              <a:gd name="connsiteX1322" fmla="*/ 4133850 w 8142288"/>
              <a:gd name="connsiteY1322" fmla="*/ 5054600 h 8145463"/>
              <a:gd name="connsiteX1323" fmla="*/ 6433698 w 8142288"/>
              <a:gd name="connsiteY1323" fmla="*/ 5046047 h 8145463"/>
              <a:gd name="connsiteX1324" fmla="*/ 6830836 w 8142288"/>
              <a:gd name="connsiteY1324" fmla="*/ 5403059 h 8145463"/>
              <a:gd name="connsiteX1325" fmla="*/ 6964214 w 8142288"/>
              <a:gd name="connsiteY1325" fmla="*/ 5535006 h 8145463"/>
              <a:gd name="connsiteX1326" fmla="*/ 6961548 w 8142288"/>
              <a:gd name="connsiteY1326" fmla="*/ 5537268 h 8145463"/>
              <a:gd name="connsiteX1327" fmla="*/ 6956212 w 8142288"/>
              <a:gd name="connsiteY1327" fmla="*/ 5535006 h 8145463"/>
              <a:gd name="connsiteX1328" fmla="*/ 6559074 w 8142288"/>
              <a:gd name="connsiteY1328" fmla="*/ 5173094 h 8145463"/>
              <a:gd name="connsiteX1329" fmla="*/ 6428362 w 8142288"/>
              <a:gd name="connsiteY1329" fmla="*/ 5048686 h 8145463"/>
              <a:gd name="connsiteX1330" fmla="*/ 6433698 w 8142288"/>
              <a:gd name="connsiteY1330" fmla="*/ 5046047 h 8145463"/>
              <a:gd name="connsiteX1331" fmla="*/ 4866156 w 8142288"/>
              <a:gd name="connsiteY1331" fmla="*/ 5041146 h 8145463"/>
              <a:gd name="connsiteX1332" fmla="*/ 4871492 w 8142288"/>
              <a:gd name="connsiteY1332" fmla="*/ 5041146 h 8145463"/>
              <a:gd name="connsiteX1333" fmla="*/ 4863488 w 8142288"/>
              <a:gd name="connsiteY1333" fmla="*/ 5046047 h 8145463"/>
              <a:gd name="connsiteX1334" fmla="*/ 4866156 w 8142288"/>
              <a:gd name="connsiteY1334" fmla="*/ 5041146 h 8145463"/>
              <a:gd name="connsiteX1335" fmla="*/ 4655750 w 8142288"/>
              <a:gd name="connsiteY1335" fmla="*/ 5033984 h 8145463"/>
              <a:gd name="connsiteX1336" fmla="*/ 4663752 w 8142288"/>
              <a:gd name="connsiteY1336" fmla="*/ 5033984 h 8145463"/>
              <a:gd name="connsiteX1337" fmla="*/ 4948852 w 8142288"/>
              <a:gd name="connsiteY1337" fmla="*/ 5302779 h 8145463"/>
              <a:gd name="connsiteX1338" fmla="*/ 5564732 w 8142288"/>
              <a:gd name="connsiteY1338" fmla="*/ 5862236 h 8145463"/>
              <a:gd name="connsiteX1339" fmla="*/ 5889844 w 8142288"/>
              <a:gd name="connsiteY1339" fmla="*/ 6147996 h 8145463"/>
              <a:gd name="connsiteX1340" fmla="*/ 5775136 w 8142288"/>
              <a:gd name="connsiteY1340" fmla="*/ 6404728 h 8145463"/>
              <a:gd name="connsiteX1341" fmla="*/ 5759132 w 8142288"/>
              <a:gd name="connsiteY1341" fmla="*/ 6394927 h 8145463"/>
              <a:gd name="connsiteX1342" fmla="*/ 5847162 w 8142288"/>
              <a:gd name="connsiteY1342" fmla="*/ 6197006 h 8145463"/>
              <a:gd name="connsiteX1343" fmla="*/ 5753796 w 8142288"/>
              <a:gd name="connsiteY1343" fmla="*/ 6111428 h 8145463"/>
              <a:gd name="connsiteX1344" fmla="*/ 5567398 w 8142288"/>
              <a:gd name="connsiteY1344" fmla="*/ 5947814 h 8145463"/>
              <a:gd name="connsiteX1345" fmla="*/ 5018208 w 8142288"/>
              <a:gd name="connsiteY1345" fmla="*/ 5459231 h 8145463"/>
              <a:gd name="connsiteX1346" fmla="*/ 4751784 w 8142288"/>
              <a:gd name="connsiteY1346" fmla="*/ 5239068 h 8145463"/>
              <a:gd name="connsiteX1347" fmla="*/ 4751784 w 8142288"/>
              <a:gd name="connsiteY1347" fmla="*/ 5227004 h 8145463"/>
              <a:gd name="connsiteX1348" fmla="*/ 4602398 w 8142288"/>
              <a:gd name="connsiteY1348" fmla="*/ 5312581 h 8145463"/>
              <a:gd name="connsiteX1349" fmla="*/ 4613068 w 8142288"/>
              <a:gd name="connsiteY1349" fmla="*/ 5300140 h 8145463"/>
              <a:gd name="connsiteX1350" fmla="*/ 4719772 w 8142288"/>
              <a:gd name="connsiteY1350" fmla="*/ 5200237 h 8145463"/>
              <a:gd name="connsiteX1351" fmla="*/ 4698432 w 8142288"/>
              <a:gd name="connsiteY1351" fmla="*/ 5177994 h 8145463"/>
              <a:gd name="connsiteX1352" fmla="*/ 4658418 w 8142288"/>
              <a:gd name="connsiteY1352" fmla="*/ 5190436 h 8145463"/>
              <a:gd name="connsiteX1353" fmla="*/ 4685094 w 8142288"/>
              <a:gd name="connsiteY1353" fmla="*/ 5168192 h 8145463"/>
              <a:gd name="connsiteX1354" fmla="*/ 4674424 w 8142288"/>
              <a:gd name="connsiteY1354" fmla="*/ 5156129 h 8145463"/>
              <a:gd name="connsiteX1355" fmla="*/ 4581058 w 8142288"/>
              <a:gd name="connsiteY1355" fmla="*/ 5219464 h 8145463"/>
              <a:gd name="connsiteX1356" fmla="*/ 4597064 w 8142288"/>
              <a:gd name="connsiteY1356" fmla="*/ 5202499 h 8145463"/>
              <a:gd name="connsiteX1357" fmla="*/ 4658418 w 8142288"/>
              <a:gd name="connsiteY1357" fmla="*/ 5138788 h 8145463"/>
              <a:gd name="connsiteX1358" fmla="*/ 4647748 w 8142288"/>
              <a:gd name="connsiteY1358" fmla="*/ 5138788 h 8145463"/>
              <a:gd name="connsiteX1359" fmla="*/ 4506366 w 8142288"/>
              <a:gd name="connsiteY1359" fmla="*/ 5263572 h 8145463"/>
              <a:gd name="connsiteX1360" fmla="*/ 4501030 w 8142288"/>
              <a:gd name="connsiteY1360" fmla="*/ 5258671 h 8145463"/>
              <a:gd name="connsiteX1361" fmla="*/ 4495696 w 8142288"/>
              <a:gd name="connsiteY1361" fmla="*/ 5258671 h 8145463"/>
              <a:gd name="connsiteX1362" fmla="*/ 4495696 w 8142288"/>
              <a:gd name="connsiteY1362" fmla="*/ 5256409 h 8145463"/>
              <a:gd name="connsiteX1363" fmla="*/ 4637078 w 8142288"/>
              <a:gd name="connsiteY1363" fmla="*/ 5121822 h 8145463"/>
              <a:gd name="connsiteX1364" fmla="*/ 4575722 w 8142288"/>
              <a:gd name="connsiteY1364" fmla="*/ 5136526 h 8145463"/>
              <a:gd name="connsiteX1365" fmla="*/ 4469020 w 8142288"/>
              <a:gd name="connsiteY1365" fmla="*/ 5227004 h 8145463"/>
              <a:gd name="connsiteX1366" fmla="*/ 4605066 w 8142288"/>
              <a:gd name="connsiteY1366" fmla="*/ 5095056 h 8145463"/>
              <a:gd name="connsiteX1367" fmla="*/ 4586392 w 8142288"/>
              <a:gd name="connsiteY1367" fmla="*/ 5067912 h 8145463"/>
              <a:gd name="connsiteX1368" fmla="*/ 4655750 w 8142288"/>
              <a:gd name="connsiteY1368" fmla="*/ 5033984 h 8145463"/>
              <a:gd name="connsiteX1369" fmla="*/ 6819900 w 8142288"/>
              <a:gd name="connsiteY1369" fmla="*/ 5016500 h 8145463"/>
              <a:gd name="connsiteX1370" fmla="*/ 6875464 w 8142288"/>
              <a:gd name="connsiteY1370" fmla="*/ 5064125 h 8145463"/>
              <a:gd name="connsiteX1371" fmla="*/ 6819900 w 8142288"/>
              <a:gd name="connsiteY1371" fmla="*/ 5016500 h 8145463"/>
              <a:gd name="connsiteX1372" fmla="*/ 4778126 w 8142288"/>
              <a:gd name="connsiteY1372" fmla="*/ 5011740 h 8145463"/>
              <a:gd name="connsiteX1373" fmla="*/ 4788796 w 8142288"/>
              <a:gd name="connsiteY1373" fmla="*/ 5011740 h 8145463"/>
              <a:gd name="connsiteX1374" fmla="*/ 4783460 w 8142288"/>
              <a:gd name="connsiteY1374" fmla="*/ 5019280 h 8145463"/>
              <a:gd name="connsiteX1375" fmla="*/ 4719772 w 8142288"/>
              <a:gd name="connsiteY1375" fmla="*/ 5070552 h 8145463"/>
              <a:gd name="connsiteX1376" fmla="*/ 4714438 w 8142288"/>
              <a:gd name="connsiteY1376" fmla="*/ 5067912 h 8145463"/>
              <a:gd name="connsiteX1377" fmla="*/ 4717104 w 8142288"/>
              <a:gd name="connsiteY1377" fmla="*/ 5060750 h 8145463"/>
              <a:gd name="connsiteX1378" fmla="*/ 4778126 w 8142288"/>
              <a:gd name="connsiteY1378" fmla="*/ 5011740 h 8145463"/>
              <a:gd name="connsiteX1379" fmla="*/ 4070700 w 8142288"/>
              <a:gd name="connsiteY1379" fmla="*/ 5003800 h 8145463"/>
              <a:gd name="connsiteX1380" fmla="*/ 3860800 w 8142288"/>
              <a:gd name="connsiteY1380" fmla="*/ 5185897 h 8145463"/>
              <a:gd name="connsiteX1381" fmla="*/ 3860800 w 8142288"/>
              <a:gd name="connsiteY1381" fmla="*/ 5205321 h 8145463"/>
              <a:gd name="connsiteX1382" fmla="*/ 3863452 w 8142288"/>
              <a:gd name="connsiteY1382" fmla="*/ 5210175 h 8145463"/>
              <a:gd name="connsiteX1383" fmla="*/ 4113212 w 8142288"/>
              <a:gd name="connsiteY1383" fmla="*/ 5037795 h 8145463"/>
              <a:gd name="connsiteX1384" fmla="*/ 4081334 w 8142288"/>
              <a:gd name="connsiteY1384" fmla="*/ 5006227 h 8145463"/>
              <a:gd name="connsiteX1385" fmla="*/ 4070700 w 8142288"/>
              <a:gd name="connsiteY1385" fmla="*/ 5003800 h 8145463"/>
              <a:gd name="connsiteX1386" fmla="*/ 6460374 w 8142288"/>
              <a:gd name="connsiteY1386" fmla="*/ 4989875 h 8145463"/>
              <a:gd name="connsiteX1387" fmla="*/ 6828168 w 8142288"/>
              <a:gd name="connsiteY1387" fmla="*/ 5329546 h 8145463"/>
              <a:gd name="connsiteX1388" fmla="*/ 6956212 w 8142288"/>
              <a:gd name="connsiteY1388" fmla="*/ 5449430 h 8145463"/>
              <a:gd name="connsiteX1389" fmla="*/ 6953544 w 8142288"/>
              <a:gd name="connsiteY1389" fmla="*/ 5451691 h 8145463"/>
              <a:gd name="connsiteX1390" fmla="*/ 6921532 w 8142288"/>
              <a:gd name="connsiteY1390" fmla="*/ 5424924 h 8145463"/>
              <a:gd name="connsiteX1391" fmla="*/ 6449704 w 8142288"/>
              <a:gd name="connsiteY1391" fmla="*/ 5001939 h 8145463"/>
              <a:gd name="connsiteX1392" fmla="*/ 6452372 w 8142288"/>
              <a:gd name="connsiteY1392" fmla="*/ 4994776 h 8145463"/>
              <a:gd name="connsiteX1393" fmla="*/ 6460374 w 8142288"/>
              <a:gd name="connsiteY1393" fmla="*/ 4989875 h 8145463"/>
              <a:gd name="connsiteX1394" fmla="*/ 4844816 w 8142288"/>
              <a:gd name="connsiteY1394" fmla="*/ 4987613 h 8145463"/>
              <a:gd name="connsiteX1395" fmla="*/ 4847484 w 8142288"/>
              <a:gd name="connsiteY1395" fmla="*/ 4997415 h 8145463"/>
              <a:gd name="connsiteX1396" fmla="*/ 4794132 w 8142288"/>
              <a:gd name="connsiteY1396" fmla="*/ 5036246 h 8145463"/>
              <a:gd name="connsiteX1397" fmla="*/ 4844816 w 8142288"/>
              <a:gd name="connsiteY1397" fmla="*/ 4987613 h 8145463"/>
              <a:gd name="connsiteX1398" fmla="*/ 5010418 w 8142288"/>
              <a:gd name="connsiteY1398" fmla="*/ 4978400 h 8145463"/>
              <a:gd name="connsiteX1399" fmla="*/ 5011738 w 8142288"/>
              <a:gd name="connsiteY1399" fmla="*/ 4978400 h 8145463"/>
              <a:gd name="connsiteX1400" fmla="*/ 5007830 w 8142288"/>
              <a:gd name="connsiteY1400" fmla="*/ 4980745 h 8145463"/>
              <a:gd name="connsiteX1401" fmla="*/ 4629984 w 8142288"/>
              <a:gd name="connsiteY1401" fmla="*/ 4966012 h 8145463"/>
              <a:gd name="connsiteX1402" fmla="*/ 4628620 w 8142288"/>
              <a:gd name="connsiteY1402" fmla="*/ 4967288 h 8145463"/>
              <a:gd name="connsiteX1403" fmla="*/ 4626004 w 8142288"/>
              <a:gd name="connsiteY1403" fmla="*/ 4967288 h 8145463"/>
              <a:gd name="connsiteX1404" fmla="*/ 6471044 w 8142288"/>
              <a:gd name="connsiteY1404" fmla="*/ 4955569 h 8145463"/>
              <a:gd name="connsiteX1405" fmla="*/ 6828168 w 8142288"/>
              <a:gd name="connsiteY1405" fmla="*/ 5275636 h 8145463"/>
              <a:gd name="connsiteX1406" fmla="*/ 6945542 w 8142288"/>
              <a:gd name="connsiteY1406" fmla="*/ 5390618 h 8145463"/>
              <a:gd name="connsiteX1407" fmla="*/ 6582750 w 8142288"/>
              <a:gd name="connsiteY1407" fmla="*/ 5065650 h 8145463"/>
              <a:gd name="connsiteX1408" fmla="*/ 6471044 w 8142288"/>
              <a:gd name="connsiteY1408" fmla="*/ 4955569 h 8145463"/>
              <a:gd name="connsiteX1409" fmla="*/ 4906170 w 8142288"/>
              <a:gd name="connsiteY1409" fmla="*/ 4923902 h 8145463"/>
              <a:gd name="connsiteX1410" fmla="*/ 5071560 w 8142288"/>
              <a:gd name="connsiteY1410" fmla="*/ 5080354 h 8145463"/>
              <a:gd name="connsiteX1411" fmla="*/ 5247288 w 8142288"/>
              <a:gd name="connsiteY1411" fmla="*/ 5239068 h 8145463"/>
              <a:gd name="connsiteX1412" fmla="*/ 5799146 w 8142288"/>
              <a:gd name="connsiteY1412" fmla="*/ 5735190 h 8145463"/>
              <a:gd name="connsiteX1413" fmla="*/ 5959200 w 8142288"/>
              <a:gd name="connsiteY1413" fmla="*/ 5879201 h 8145463"/>
              <a:gd name="connsiteX1414" fmla="*/ 6007216 w 8142288"/>
              <a:gd name="connsiteY1414" fmla="*/ 5908606 h 8145463"/>
              <a:gd name="connsiteX1415" fmla="*/ 5895178 w 8142288"/>
              <a:gd name="connsiteY1415" fmla="*/ 6131032 h 8145463"/>
              <a:gd name="connsiteX1416" fmla="*/ 5879172 w 8142288"/>
              <a:gd name="connsiteY1416" fmla="*/ 6128770 h 8145463"/>
              <a:gd name="connsiteX1417" fmla="*/ 5959200 w 8142288"/>
              <a:gd name="connsiteY1417" fmla="*/ 5950076 h 8145463"/>
              <a:gd name="connsiteX1418" fmla="*/ 5559396 w 8142288"/>
              <a:gd name="connsiteY1418" fmla="*/ 5586278 h 8145463"/>
              <a:gd name="connsiteX1419" fmla="*/ 5273964 w 8142288"/>
              <a:gd name="connsiteY1419" fmla="*/ 5329546 h 8145463"/>
              <a:gd name="connsiteX1420" fmla="*/ 5012874 w 8142288"/>
              <a:gd name="connsiteY1420" fmla="*/ 5109759 h 8145463"/>
              <a:gd name="connsiteX1421" fmla="*/ 4930178 w 8142288"/>
              <a:gd name="connsiteY1421" fmla="*/ 5133886 h 8145463"/>
              <a:gd name="connsiteX1422" fmla="*/ 4935514 w 8142288"/>
              <a:gd name="connsiteY1422" fmla="*/ 5129362 h 8145463"/>
              <a:gd name="connsiteX1423" fmla="*/ 4983530 w 8142288"/>
              <a:gd name="connsiteY1423" fmla="*/ 5085254 h 8145463"/>
              <a:gd name="connsiteX1424" fmla="*/ 4970192 w 8142288"/>
              <a:gd name="connsiteY1424" fmla="*/ 5065650 h 8145463"/>
              <a:gd name="connsiteX1425" fmla="*/ 4954186 w 8142288"/>
              <a:gd name="connsiteY1425" fmla="*/ 5065650 h 8145463"/>
              <a:gd name="connsiteX1426" fmla="*/ 4954186 w 8142288"/>
              <a:gd name="connsiteY1426" fmla="*/ 5050948 h 8145463"/>
              <a:gd name="connsiteX1427" fmla="*/ 4943516 w 8142288"/>
              <a:gd name="connsiteY1427" fmla="*/ 5050948 h 8145463"/>
              <a:gd name="connsiteX1428" fmla="*/ 4898168 w 8142288"/>
              <a:gd name="connsiteY1428" fmla="*/ 5077714 h 8145463"/>
              <a:gd name="connsiteX1429" fmla="*/ 4911506 w 8142288"/>
              <a:gd name="connsiteY1429" fmla="*/ 5060750 h 8145463"/>
              <a:gd name="connsiteX1430" fmla="*/ 4868824 w 8142288"/>
              <a:gd name="connsiteY1430" fmla="*/ 5075452 h 8145463"/>
              <a:gd name="connsiteX1431" fmla="*/ 4922176 w 8142288"/>
              <a:gd name="connsiteY1431" fmla="*/ 5024182 h 8145463"/>
              <a:gd name="connsiteX1432" fmla="*/ 4922176 w 8142288"/>
              <a:gd name="connsiteY1432" fmla="*/ 5021542 h 8145463"/>
              <a:gd name="connsiteX1433" fmla="*/ 4919508 w 8142288"/>
              <a:gd name="connsiteY1433" fmla="*/ 5019280 h 8145463"/>
              <a:gd name="connsiteX1434" fmla="*/ 4906170 w 8142288"/>
              <a:gd name="connsiteY1434" fmla="*/ 5019280 h 8145463"/>
              <a:gd name="connsiteX1435" fmla="*/ 4874160 w 8142288"/>
              <a:gd name="connsiteY1435" fmla="*/ 5038884 h 8145463"/>
              <a:gd name="connsiteX1436" fmla="*/ 4895500 w 8142288"/>
              <a:gd name="connsiteY1436" fmla="*/ 5009479 h 8145463"/>
              <a:gd name="connsiteX1437" fmla="*/ 4834146 w 8142288"/>
              <a:gd name="connsiteY1437" fmla="*/ 5058488 h 8145463"/>
              <a:gd name="connsiteX1438" fmla="*/ 4836812 w 8142288"/>
              <a:gd name="connsiteY1438" fmla="*/ 5063388 h 8145463"/>
              <a:gd name="connsiteX1439" fmla="*/ 4860822 w 8142288"/>
              <a:gd name="connsiteY1439" fmla="*/ 5048686 h 8145463"/>
              <a:gd name="connsiteX1440" fmla="*/ 4788796 w 8142288"/>
              <a:gd name="connsiteY1440" fmla="*/ 5116922 h 8145463"/>
              <a:gd name="connsiteX1441" fmla="*/ 4791464 w 8142288"/>
              <a:gd name="connsiteY1441" fmla="*/ 5109759 h 8145463"/>
              <a:gd name="connsiteX1442" fmla="*/ 4836812 w 8142288"/>
              <a:gd name="connsiteY1442" fmla="*/ 5065650 h 8145463"/>
              <a:gd name="connsiteX1443" fmla="*/ 4762454 w 8142288"/>
              <a:gd name="connsiteY1443" fmla="*/ 5112021 h 8145463"/>
              <a:gd name="connsiteX1444" fmla="*/ 4765122 w 8142288"/>
              <a:gd name="connsiteY1444" fmla="*/ 5104858 h 8145463"/>
              <a:gd name="connsiteX1445" fmla="*/ 4884830 w 8142288"/>
              <a:gd name="connsiteY1445" fmla="*/ 4992514 h 8145463"/>
              <a:gd name="connsiteX1446" fmla="*/ 4858154 w 8142288"/>
              <a:gd name="connsiteY1446" fmla="*/ 4987613 h 8145463"/>
              <a:gd name="connsiteX1447" fmla="*/ 4863488 w 8142288"/>
              <a:gd name="connsiteY1447" fmla="*/ 4953307 h 8145463"/>
              <a:gd name="connsiteX1448" fmla="*/ 4906170 w 8142288"/>
              <a:gd name="connsiteY1448" fmla="*/ 4923902 h 8145463"/>
              <a:gd name="connsiteX1449" fmla="*/ 4996868 w 8142288"/>
              <a:gd name="connsiteY1449" fmla="*/ 4919000 h 8145463"/>
              <a:gd name="connsiteX1450" fmla="*/ 5002204 w 8142288"/>
              <a:gd name="connsiteY1450" fmla="*/ 4919000 h 8145463"/>
              <a:gd name="connsiteX1451" fmla="*/ 4962190 w 8142288"/>
              <a:gd name="connsiteY1451" fmla="*/ 4955569 h 8145463"/>
              <a:gd name="connsiteX1452" fmla="*/ 4972860 w 8142288"/>
              <a:gd name="connsiteY1452" fmla="*/ 4943505 h 8145463"/>
              <a:gd name="connsiteX1453" fmla="*/ 4996868 w 8142288"/>
              <a:gd name="connsiteY1453" fmla="*/ 4919000 h 8145463"/>
              <a:gd name="connsiteX1454" fmla="*/ 2406668 w 8142288"/>
              <a:gd name="connsiteY1454" fmla="*/ 4902200 h 8145463"/>
              <a:gd name="connsiteX1455" fmla="*/ 2260600 w 8142288"/>
              <a:gd name="connsiteY1455" fmla="*/ 5043188 h 8145463"/>
              <a:gd name="connsiteX1456" fmla="*/ 2268572 w 8142288"/>
              <a:gd name="connsiteY1456" fmla="*/ 5050482 h 8145463"/>
              <a:gd name="connsiteX1457" fmla="*/ 2273874 w 8142288"/>
              <a:gd name="connsiteY1457" fmla="*/ 5057768 h 8145463"/>
              <a:gd name="connsiteX1458" fmla="*/ 2544764 w 8142288"/>
              <a:gd name="connsiteY1458" fmla="*/ 5021308 h 8145463"/>
              <a:gd name="connsiteX1459" fmla="*/ 2544764 w 8142288"/>
              <a:gd name="connsiteY1459" fmla="*/ 5018879 h 8145463"/>
              <a:gd name="connsiteX1460" fmla="*/ 2406668 w 8142288"/>
              <a:gd name="connsiteY1460" fmla="*/ 4902200 h 8145463"/>
              <a:gd name="connsiteX1461" fmla="*/ 2600374 w 8142288"/>
              <a:gd name="connsiteY1461" fmla="*/ 4892234 h 8145463"/>
              <a:gd name="connsiteX1462" fmla="*/ 2667064 w 8142288"/>
              <a:gd name="connsiteY1462" fmla="*/ 4955569 h 8145463"/>
              <a:gd name="connsiteX1463" fmla="*/ 2600374 w 8142288"/>
              <a:gd name="connsiteY1463" fmla="*/ 4892234 h 8145463"/>
              <a:gd name="connsiteX1464" fmla="*/ 2571030 w 8142288"/>
              <a:gd name="connsiteY1464" fmla="*/ 4860566 h 8145463"/>
              <a:gd name="connsiteX1465" fmla="*/ 2600374 w 8142288"/>
              <a:gd name="connsiteY1465" fmla="*/ 4892234 h 8145463"/>
              <a:gd name="connsiteX1466" fmla="*/ 2568362 w 8142288"/>
              <a:gd name="connsiteY1466" fmla="*/ 4867730 h 8145463"/>
              <a:gd name="connsiteX1467" fmla="*/ 2571030 w 8142288"/>
              <a:gd name="connsiteY1467" fmla="*/ 4860566 h 8145463"/>
              <a:gd name="connsiteX1468" fmla="*/ 6425696 w 8142288"/>
              <a:gd name="connsiteY1468" fmla="*/ 4855666 h 8145463"/>
              <a:gd name="connsiteX1469" fmla="*/ 6439032 w 8142288"/>
              <a:gd name="connsiteY1469" fmla="*/ 4857928 h 8145463"/>
              <a:gd name="connsiteX1470" fmla="*/ 6444368 w 8142288"/>
              <a:gd name="connsiteY1470" fmla="*/ 4872630 h 8145463"/>
              <a:gd name="connsiteX1471" fmla="*/ 6425696 w 8142288"/>
              <a:gd name="connsiteY1471" fmla="*/ 4855666 h 8145463"/>
              <a:gd name="connsiteX1472" fmla="*/ 5146252 w 8142288"/>
              <a:gd name="connsiteY1472" fmla="*/ 4853027 h 8145463"/>
              <a:gd name="connsiteX1473" fmla="*/ 5151588 w 8142288"/>
              <a:gd name="connsiteY1473" fmla="*/ 4853027 h 8145463"/>
              <a:gd name="connsiteX1474" fmla="*/ 5132916 w 8142288"/>
              <a:gd name="connsiteY1474" fmla="*/ 4865090 h 8145463"/>
              <a:gd name="connsiteX1475" fmla="*/ 5132916 w 8142288"/>
              <a:gd name="connsiteY1475" fmla="*/ 4857928 h 8145463"/>
              <a:gd name="connsiteX1476" fmla="*/ 5146252 w 8142288"/>
              <a:gd name="connsiteY1476" fmla="*/ 4853027 h 8145463"/>
              <a:gd name="connsiteX1477" fmla="*/ 5087684 w 8142288"/>
              <a:gd name="connsiteY1477" fmla="*/ 4851400 h 8145463"/>
              <a:gd name="connsiteX1478" fmla="*/ 5290226 w 8142288"/>
              <a:gd name="connsiteY1478" fmla="*/ 5034498 h 8145463"/>
              <a:gd name="connsiteX1479" fmla="*/ 5844558 w 8142288"/>
              <a:gd name="connsiteY1479" fmla="*/ 5530029 h 8145463"/>
              <a:gd name="connsiteX1480" fmla="*/ 6073776 w 8142288"/>
              <a:gd name="connsiteY1480" fmla="*/ 5715571 h 8145463"/>
              <a:gd name="connsiteX1481" fmla="*/ 5993802 w 8142288"/>
              <a:gd name="connsiteY1481" fmla="*/ 5886450 h 8145463"/>
              <a:gd name="connsiteX1482" fmla="*/ 5993802 w 8142288"/>
              <a:gd name="connsiteY1482" fmla="*/ 5879118 h 8145463"/>
              <a:gd name="connsiteX1483" fmla="*/ 6039138 w 8142288"/>
              <a:gd name="connsiteY1483" fmla="*/ 5766844 h 8145463"/>
              <a:gd name="connsiteX1484" fmla="*/ 5815246 w 8142288"/>
              <a:gd name="connsiteY1484" fmla="*/ 5564195 h 8145463"/>
              <a:gd name="connsiteX1485" fmla="*/ 5372836 w 8142288"/>
              <a:gd name="connsiteY1485" fmla="*/ 5166324 h 8145463"/>
              <a:gd name="connsiteX1486" fmla="*/ 5148994 w 8142288"/>
              <a:gd name="connsiteY1486" fmla="*/ 4985669 h 8145463"/>
              <a:gd name="connsiteX1487" fmla="*/ 5063698 w 8142288"/>
              <a:gd name="connsiteY1487" fmla="*/ 5039386 h 8145463"/>
              <a:gd name="connsiteX1488" fmla="*/ 5042348 w 8142288"/>
              <a:gd name="connsiteY1488" fmla="*/ 5029611 h 8145463"/>
              <a:gd name="connsiteX1489" fmla="*/ 5045036 w 8142288"/>
              <a:gd name="connsiteY1489" fmla="*/ 5022279 h 8145463"/>
              <a:gd name="connsiteX1490" fmla="*/ 5069022 w 8142288"/>
              <a:gd name="connsiteY1490" fmla="*/ 4995444 h 8145463"/>
              <a:gd name="connsiteX1491" fmla="*/ 5034386 w 8142288"/>
              <a:gd name="connsiteY1491" fmla="*/ 5019835 h 8145463"/>
              <a:gd name="connsiteX1492" fmla="*/ 5021048 w 8142288"/>
              <a:gd name="connsiteY1492" fmla="*/ 5012504 h 8145463"/>
              <a:gd name="connsiteX1493" fmla="*/ 5021048 w 8142288"/>
              <a:gd name="connsiteY1493" fmla="*/ 5007616 h 8145463"/>
              <a:gd name="connsiteX1494" fmla="*/ 5087684 w 8142288"/>
              <a:gd name="connsiteY1494" fmla="*/ 4973450 h 8145463"/>
              <a:gd name="connsiteX1495" fmla="*/ 5071660 w 8142288"/>
              <a:gd name="connsiteY1495" fmla="*/ 4990557 h 8145463"/>
              <a:gd name="connsiteX1496" fmla="*/ 5090320 w 8142288"/>
              <a:gd name="connsiteY1496" fmla="*/ 4975894 h 8145463"/>
              <a:gd name="connsiteX1497" fmla="*/ 5114308 w 8142288"/>
              <a:gd name="connsiteY1497" fmla="*/ 4949059 h 8145463"/>
              <a:gd name="connsiteX1498" fmla="*/ 5111670 w 8142288"/>
              <a:gd name="connsiteY1498" fmla="*/ 4944171 h 8145463"/>
              <a:gd name="connsiteX1499" fmla="*/ 5069022 w 8142288"/>
              <a:gd name="connsiteY1499" fmla="*/ 4946615 h 8145463"/>
              <a:gd name="connsiteX1500" fmla="*/ 5079672 w 8142288"/>
              <a:gd name="connsiteY1500" fmla="*/ 4934396 h 8145463"/>
              <a:gd name="connsiteX1501" fmla="*/ 5084996 w 8142288"/>
              <a:gd name="connsiteY1501" fmla="*/ 4922176 h 8145463"/>
              <a:gd name="connsiteX1502" fmla="*/ 5019146 w 8142288"/>
              <a:gd name="connsiteY1502" fmla="*/ 4970492 h 8145463"/>
              <a:gd name="connsiteX1503" fmla="*/ 5010418 w 8142288"/>
              <a:gd name="connsiteY1503" fmla="*/ 4978400 h 8145463"/>
              <a:gd name="connsiteX1504" fmla="*/ 5006448 w 8142288"/>
              <a:gd name="connsiteY1504" fmla="*/ 4978400 h 8145463"/>
              <a:gd name="connsiteX1505" fmla="*/ 5003800 w 8142288"/>
              <a:gd name="connsiteY1505" fmla="*/ 4983163 h 8145463"/>
              <a:gd name="connsiteX1506" fmla="*/ 5007830 w 8142288"/>
              <a:gd name="connsiteY1506" fmla="*/ 4980745 h 8145463"/>
              <a:gd name="connsiteX1507" fmla="*/ 4999698 w 8142288"/>
              <a:gd name="connsiteY1507" fmla="*/ 4988113 h 8145463"/>
              <a:gd name="connsiteX1508" fmla="*/ 4989050 w 8142288"/>
              <a:gd name="connsiteY1508" fmla="*/ 4978337 h 8145463"/>
              <a:gd name="connsiteX1509" fmla="*/ 4978400 w 8142288"/>
              <a:gd name="connsiteY1509" fmla="*/ 4975894 h 8145463"/>
              <a:gd name="connsiteX1510" fmla="*/ 4986412 w 8142288"/>
              <a:gd name="connsiteY1510" fmla="*/ 4963674 h 8145463"/>
              <a:gd name="connsiteX1511" fmla="*/ 5039710 w 8142288"/>
              <a:gd name="connsiteY1511" fmla="*/ 4907561 h 8145463"/>
              <a:gd name="connsiteX1512" fmla="*/ 5053048 w 8142288"/>
              <a:gd name="connsiteY1512" fmla="*/ 4866063 h 8145463"/>
              <a:gd name="connsiteX1513" fmla="*/ 5087684 w 8142288"/>
              <a:gd name="connsiteY1513" fmla="*/ 4851400 h 8145463"/>
              <a:gd name="connsiteX1514" fmla="*/ 6521728 w 8142288"/>
              <a:gd name="connsiteY1514" fmla="*/ 4836062 h 8145463"/>
              <a:gd name="connsiteX1515" fmla="*/ 6732134 w 8142288"/>
              <a:gd name="connsiteY1515" fmla="*/ 5019280 h 8145463"/>
              <a:gd name="connsiteX1516" fmla="*/ 6721464 w 8142288"/>
              <a:gd name="connsiteY1516" fmla="*/ 5004578 h 8145463"/>
              <a:gd name="connsiteX1517" fmla="*/ 6924200 w 8142288"/>
              <a:gd name="connsiteY1517" fmla="*/ 5202499 h 8145463"/>
              <a:gd name="connsiteX1518" fmla="*/ 6921532 w 8142288"/>
              <a:gd name="connsiteY1518" fmla="*/ 5202499 h 8145463"/>
              <a:gd name="connsiteX1519" fmla="*/ 6846840 w 8142288"/>
              <a:gd name="connsiteY1519" fmla="*/ 5136526 h 8145463"/>
              <a:gd name="connsiteX1520" fmla="*/ 6614760 w 8142288"/>
              <a:gd name="connsiteY1520" fmla="*/ 4928802 h 8145463"/>
              <a:gd name="connsiteX1521" fmla="*/ 6521728 w 8142288"/>
              <a:gd name="connsiteY1521" fmla="*/ 4836062 h 8145463"/>
              <a:gd name="connsiteX1522" fmla="*/ 6724132 w 8142288"/>
              <a:gd name="connsiteY1522" fmla="*/ 4831162 h 8145463"/>
              <a:gd name="connsiteX1523" fmla="*/ 6737470 w 8142288"/>
              <a:gd name="connsiteY1523" fmla="*/ 4845864 h 8145463"/>
              <a:gd name="connsiteX1524" fmla="*/ 6734802 w 8142288"/>
              <a:gd name="connsiteY1524" fmla="*/ 4848126 h 8145463"/>
              <a:gd name="connsiteX1525" fmla="*/ 6721464 w 8142288"/>
              <a:gd name="connsiteY1525" fmla="*/ 4836062 h 8145463"/>
              <a:gd name="connsiteX1526" fmla="*/ 6724132 w 8142288"/>
              <a:gd name="connsiteY1526" fmla="*/ 4831162 h 8145463"/>
              <a:gd name="connsiteX1527" fmla="*/ 2536352 w 8142288"/>
              <a:gd name="connsiteY1527" fmla="*/ 4831162 h 8145463"/>
              <a:gd name="connsiteX1528" fmla="*/ 2565696 w 8142288"/>
              <a:gd name="connsiteY1528" fmla="*/ 4850765 h 8145463"/>
              <a:gd name="connsiteX1529" fmla="*/ 2565696 w 8142288"/>
              <a:gd name="connsiteY1529" fmla="*/ 4860566 h 8145463"/>
              <a:gd name="connsiteX1530" fmla="*/ 2563028 w 8142288"/>
              <a:gd name="connsiteY1530" fmla="*/ 4860566 h 8145463"/>
              <a:gd name="connsiteX1531" fmla="*/ 2549690 w 8142288"/>
              <a:gd name="connsiteY1531" fmla="*/ 4848126 h 8145463"/>
              <a:gd name="connsiteX1532" fmla="*/ 2536352 w 8142288"/>
              <a:gd name="connsiteY1532" fmla="*/ 4831162 h 8145463"/>
              <a:gd name="connsiteX1533" fmla="*/ 6718796 w 8142288"/>
              <a:gd name="connsiteY1533" fmla="*/ 4826260 h 8145463"/>
              <a:gd name="connsiteX1534" fmla="*/ 6721464 w 8142288"/>
              <a:gd name="connsiteY1534" fmla="*/ 4833423 h 8145463"/>
              <a:gd name="connsiteX1535" fmla="*/ 6718796 w 8142288"/>
              <a:gd name="connsiteY1535" fmla="*/ 4833423 h 8145463"/>
              <a:gd name="connsiteX1536" fmla="*/ 6716128 w 8142288"/>
              <a:gd name="connsiteY1536" fmla="*/ 4831162 h 8145463"/>
              <a:gd name="connsiteX1537" fmla="*/ 6718796 w 8142288"/>
              <a:gd name="connsiteY1537" fmla="*/ 4826260 h 8145463"/>
              <a:gd name="connsiteX1538" fmla="*/ 2523014 w 8142288"/>
              <a:gd name="connsiteY1538" fmla="*/ 4816458 h 8145463"/>
              <a:gd name="connsiteX1539" fmla="*/ 2533684 w 8142288"/>
              <a:gd name="connsiteY1539" fmla="*/ 4828522 h 8145463"/>
              <a:gd name="connsiteX1540" fmla="*/ 2525682 w 8142288"/>
              <a:gd name="connsiteY1540" fmla="*/ 4831162 h 8145463"/>
              <a:gd name="connsiteX1541" fmla="*/ 2523014 w 8142288"/>
              <a:gd name="connsiteY1541" fmla="*/ 4823622 h 8145463"/>
              <a:gd name="connsiteX1542" fmla="*/ 2523014 w 8142288"/>
              <a:gd name="connsiteY1542" fmla="*/ 4816458 h 8145463"/>
              <a:gd name="connsiteX1543" fmla="*/ 6535066 w 8142288"/>
              <a:gd name="connsiteY1543" fmla="*/ 4811558 h 8145463"/>
              <a:gd name="connsiteX1544" fmla="*/ 6817496 w 8142288"/>
              <a:gd name="connsiteY1544" fmla="*/ 5063388 h 8145463"/>
              <a:gd name="connsiteX1545" fmla="*/ 6916198 w 8142288"/>
              <a:gd name="connsiteY1545" fmla="*/ 5161030 h 8145463"/>
              <a:gd name="connsiteX1546" fmla="*/ 6841506 w 8142288"/>
              <a:gd name="connsiteY1546" fmla="*/ 5092417 h 8145463"/>
              <a:gd name="connsiteX1547" fmla="*/ 6657442 w 8142288"/>
              <a:gd name="connsiteY1547" fmla="*/ 4926540 h 8145463"/>
              <a:gd name="connsiteX1548" fmla="*/ 6535066 w 8142288"/>
              <a:gd name="connsiteY1548" fmla="*/ 4811558 h 8145463"/>
              <a:gd name="connsiteX1549" fmla="*/ 6908800 w 8142288"/>
              <a:gd name="connsiteY1549" fmla="*/ 4787900 h 8145463"/>
              <a:gd name="connsiteX1550" fmla="*/ 7060692 w 8142288"/>
              <a:gd name="connsiteY1550" fmla="*/ 4929570 h 8145463"/>
              <a:gd name="connsiteX1551" fmla="*/ 7050024 w 8142288"/>
              <a:gd name="connsiteY1551" fmla="*/ 4927132 h 8145463"/>
              <a:gd name="connsiteX1552" fmla="*/ 7137970 w 8142288"/>
              <a:gd name="connsiteY1552" fmla="*/ 5195842 h 8145463"/>
              <a:gd name="connsiteX1553" fmla="*/ 7135304 w 8142288"/>
              <a:gd name="connsiteY1553" fmla="*/ 5195842 h 8145463"/>
              <a:gd name="connsiteX1554" fmla="*/ 7124638 w 8142288"/>
              <a:gd name="connsiteY1554" fmla="*/ 5193403 h 8145463"/>
              <a:gd name="connsiteX1555" fmla="*/ 7164610 w 8142288"/>
              <a:gd name="connsiteY1555" fmla="*/ 5281348 h 8145463"/>
              <a:gd name="connsiteX1556" fmla="*/ 7151290 w 8142288"/>
              <a:gd name="connsiteY1556" fmla="*/ 5274005 h 8145463"/>
              <a:gd name="connsiteX1557" fmla="*/ 7207250 w 8142288"/>
              <a:gd name="connsiteY1557" fmla="*/ 5386388 h 8145463"/>
              <a:gd name="connsiteX1558" fmla="*/ 7204584 w 8142288"/>
              <a:gd name="connsiteY1558" fmla="*/ 5386388 h 8145463"/>
              <a:gd name="connsiteX1559" fmla="*/ 6956760 w 8142288"/>
              <a:gd name="connsiteY1559" fmla="*/ 5137212 h 8145463"/>
              <a:gd name="connsiteX1560" fmla="*/ 6959426 w 8142288"/>
              <a:gd name="connsiteY1560" fmla="*/ 5137212 h 8145463"/>
              <a:gd name="connsiteX1561" fmla="*/ 7004732 w 8142288"/>
              <a:gd name="connsiteY1561" fmla="*/ 5178746 h 8145463"/>
              <a:gd name="connsiteX1562" fmla="*/ 6951440 w 8142288"/>
              <a:gd name="connsiteY1562" fmla="*/ 5117678 h 8145463"/>
              <a:gd name="connsiteX1563" fmla="*/ 7121984 w 8142288"/>
              <a:gd name="connsiteY1563" fmla="*/ 5249595 h 8145463"/>
              <a:gd name="connsiteX1564" fmla="*/ 6943440 w 8142288"/>
              <a:gd name="connsiteY1564" fmla="*/ 5083487 h 8145463"/>
              <a:gd name="connsiteX1565" fmla="*/ 6943440 w 8142288"/>
              <a:gd name="connsiteY1565" fmla="*/ 5032172 h 8145463"/>
              <a:gd name="connsiteX1566" fmla="*/ 6908800 w 8142288"/>
              <a:gd name="connsiteY1566" fmla="*/ 4787900 h 8145463"/>
              <a:gd name="connsiteX1567" fmla="*/ 6680200 w 8142288"/>
              <a:gd name="connsiteY1567" fmla="*/ 4787900 h 8145463"/>
              <a:gd name="connsiteX1568" fmla="*/ 6823076 w 8142288"/>
              <a:gd name="connsiteY1568" fmla="*/ 4929188 h 8145463"/>
              <a:gd name="connsiteX1569" fmla="*/ 6762220 w 8142288"/>
              <a:gd name="connsiteY1569" fmla="*/ 4868290 h 8145463"/>
              <a:gd name="connsiteX1570" fmla="*/ 6788680 w 8142288"/>
              <a:gd name="connsiteY1570" fmla="*/ 4885343 h 8145463"/>
              <a:gd name="connsiteX1571" fmla="*/ 6680200 w 8142288"/>
              <a:gd name="connsiteY1571" fmla="*/ 4787900 h 8145463"/>
              <a:gd name="connsiteX1572" fmla="*/ 5257958 w 8142288"/>
              <a:gd name="connsiteY1572" fmla="*/ 4774990 h 8145463"/>
              <a:gd name="connsiteX1573" fmla="*/ 5276632 w 8142288"/>
              <a:gd name="connsiteY1573" fmla="*/ 4774990 h 8145463"/>
              <a:gd name="connsiteX1574" fmla="*/ 5335318 w 8142288"/>
              <a:gd name="connsiteY1574" fmla="*/ 4831162 h 8145463"/>
              <a:gd name="connsiteX1575" fmla="*/ 5511380 w 8142288"/>
              <a:gd name="connsiteY1575" fmla="*/ 5004578 h 8145463"/>
              <a:gd name="connsiteX1576" fmla="*/ 5948530 w 8142288"/>
              <a:gd name="connsiteY1576" fmla="*/ 5403059 h 8145463"/>
              <a:gd name="connsiteX1577" fmla="*/ 6089912 w 8142288"/>
              <a:gd name="connsiteY1577" fmla="*/ 5530106 h 8145463"/>
              <a:gd name="connsiteX1578" fmla="*/ 6148266 w 8142288"/>
              <a:gd name="connsiteY1578" fmla="*/ 5568936 h 8145463"/>
              <a:gd name="connsiteX1579" fmla="*/ 6079242 w 8142288"/>
              <a:gd name="connsiteY1579" fmla="*/ 5710685 h 8145463"/>
              <a:gd name="connsiteX1580" fmla="*/ 6121590 w 8142288"/>
              <a:gd name="connsiteY1580" fmla="*/ 5603242 h 8145463"/>
              <a:gd name="connsiteX1581" fmla="*/ 5511380 w 8142288"/>
              <a:gd name="connsiteY1581" fmla="*/ 5048686 h 8145463"/>
              <a:gd name="connsiteX1582" fmla="*/ 5308642 w 8142288"/>
              <a:gd name="connsiteY1582" fmla="*/ 4889595 h 8145463"/>
              <a:gd name="connsiteX1583" fmla="*/ 5225948 w 8142288"/>
              <a:gd name="connsiteY1583" fmla="*/ 4940866 h 8145463"/>
              <a:gd name="connsiteX1584" fmla="*/ 5210276 w 8142288"/>
              <a:gd name="connsiteY1584" fmla="*/ 4919000 h 8145463"/>
              <a:gd name="connsiteX1585" fmla="*/ 5292636 w 8142288"/>
              <a:gd name="connsiteY1585" fmla="*/ 4862828 h 8145463"/>
              <a:gd name="connsiteX1586" fmla="*/ 5287302 w 8142288"/>
              <a:gd name="connsiteY1586" fmla="*/ 4860566 h 8145463"/>
              <a:gd name="connsiteX1587" fmla="*/ 5207608 w 8142288"/>
              <a:gd name="connsiteY1587" fmla="*/ 4865090 h 8145463"/>
              <a:gd name="connsiteX1588" fmla="*/ 5170262 w 8142288"/>
              <a:gd name="connsiteY1588" fmla="*/ 4889595 h 8145463"/>
              <a:gd name="connsiteX1589" fmla="*/ 5151588 w 8142288"/>
              <a:gd name="connsiteY1589" fmla="*/ 4877532 h 8145463"/>
              <a:gd name="connsiteX1590" fmla="*/ 5220612 w 8142288"/>
              <a:gd name="connsiteY1590" fmla="*/ 4818720 h 8145463"/>
              <a:gd name="connsiteX1591" fmla="*/ 5231282 w 8142288"/>
              <a:gd name="connsiteY1591" fmla="*/ 4789692 h 8145463"/>
              <a:gd name="connsiteX1592" fmla="*/ 5257958 w 8142288"/>
              <a:gd name="connsiteY1592" fmla="*/ 4774990 h 8145463"/>
              <a:gd name="connsiteX1593" fmla="*/ 5108906 w 8142288"/>
              <a:gd name="connsiteY1593" fmla="*/ 4767450 h 8145463"/>
              <a:gd name="connsiteX1594" fmla="*/ 5108906 w 8142288"/>
              <a:gd name="connsiteY1594" fmla="*/ 4779890 h 8145463"/>
              <a:gd name="connsiteX1595" fmla="*/ 5106240 w 8142288"/>
              <a:gd name="connsiteY1595" fmla="*/ 4779890 h 8145463"/>
              <a:gd name="connsiteX1596" fmla="*/ 5106240 w 8142288"/>
              <a:gd name="connsiteY1596" fmla="*/ 4777252 h 8145463"/>
              <a:gd name="connsiteX1597" fmla="*/ 5108906 w 8142288"/>
              <a:gd name="connsiteY1597" fmla="*/ 4767450 h 8145463"/>
              <a:gd name="connsiteX1598" fmla="*/ 5231282 w 8142288"/>
              <a:gd name="connsiteY1598" fmla="*/ 4760286 h 8145463"/>
              <a:gd name="connsiteX1599" fmla="*/ 5236618 w 8142288"/>
              <a:gd name="connsiteY1599" fmla="*/ 4760286 h 8145463"/>
              <a:gd name="connsiteX1600" fmla="*/ 5231282 w 8142288"/>
              <a:gd name="connsiteY1600" fmla="*/ 4765188 h 8145463"/>
              <a:gd name="connsiteX1601" fmla="*/ 5231282 w 8142288"/>
              <a:gd name="connsiteY1601" fmla="*/ 4760286 h 8145463"/>
              <a:gd name="connsiteX1602" fmla="*/ 6460374 w 8142288"/>
              <a:gd name="connsiteY1602" fmla="*/ 4747846 h 8145463"/>
              <a:gd name="connsiteX1603" fmla="*/ 6489716 w 8142288"/>
              <a:gd name="connsiteY1603" fmla="*/ 4774990 h 8145463"/>
              <a:gd name="connsiteX1604" fmla="*/ 6487050 w 8142288"/>
              <a:gd name="connsiteY1604" fmla="*/ 4774990 h 8145463"/>
              <a:gd name="connsiteX1605" fmla="*/ 6463042 w 8142288"/>
              <a:gd name="connsiteY1605" fmla="*/ 4755386 h 8145463"/>
              <a:gd name="connsiteX1606" fmla="*/ 6460374 w 8142288"/>
              <a:gd name="connsiteY1606" fmla="*/ 4747846 h 8145463"/>
              <a:gd name="connsiteX1607" fmla="*/ 2429982 w 8142288"/>
              <a:gd name="connsiteY1607" fmla="*/ 4733143 h 8145463"/>
              <a:gd name="connsiteX1608" fmla="*/ 2435316 w 8142288"/>
              <a:gd name="connsiteY1608" fmla="*/ 4733143 h 8145463"/>
              <a:gd name="connsiteX1609" fmla="*/ 2429982 w 8142288"/>
              <a:gd name="connsiteY1609" fmla="*/ 4733143 h 8145463"/>
              <a:gd name="connsiteX1610" fmla="*/ 5386002 w 8142288"/>
              <a:gd name="connsiteY1610" fmla="*/ 4728242 h 8145463"/>
              <a:gd name="connsiteX1611" fmla="*/ 5420680 w 8142288"/>
              <a:gd name="connsiteY1611" fmla="*/ 4740683 h 8145463"/>
              <a:gd name="connsiteX1612" fmla="*/ 5450024 w 8142288"/>
              <a:gd name="connsiteY1612" fmla="*/ 4791954 h 8145463"/>
              <a:gd name="connsiteX1613" fmla="*/ 5586072 w 8142288"/>
              <a:gd name="connsiteY1613" fmla="*/ 4916738 h 8145463"/>
              <a:gd name="connsiteX1614" fmla="*/ 5972538 w 8142288"/>
              <a:gd name="connsiteY1614" fmla="*/ 5266211 h 8145463"/>
              <a:gd name="connsiteX1615" fmla="*/ 6150934 w 8142288"/>
              <a:gd name="connsiteY1615" fmla="*/ 5424924 h 8145463"/>
              <a:gd name="connsiteX1616" fmla="*/ 6193616 w 8142288"/>
              <a:gd name="connsiteY1616" fmla="*/ 5454330 h 8145463"/>
              <a:gd name="connsiteX1617" fmla="*/ 6196282 w 8142288"/>
              <a:gd name="connsiteY1617" fmla="*/ 5466394 h 8145463"/>
              <a:gd name="connsiteX1618" fmla="*/ 6180276 w 8142288"/>
              <a:gd name="connsiteY1618" fmla="*/ 5488260 h 8145463"/>
              <a:gd name="connsiteX1619" fmla="*/ 6177610 w 8142288"/>
              <a:gd name="connsiteY1619" fmla="*/ 5488260 h 8145463"/>
              <a:gd name="connsiteX1620" fmla="*/ 6009884 w 8142288"/>
              <a:gd name="connsiteY1620" fmla="*/ 5332184 h 8145463"/>
              <a:gd name="connsiteX1621" fmla="*/ 5602076 w 8142288"/>
              <a:gd name="connsiteY1621" fmla="*/ 4965370 h 8145463"/>
              <a:gd name="connsiteX1622" fmla="*/ 5402008 w 8142288"/>
              <a:gd name="connsiteY1622" fmla="*/ 4804018 h 8145463"/>
              <a:gd name="connsiteX1623" fmla="*/ 5359326 w 8142288"/>
              <a:gd name="connsiteY1623" fmla="*/ 4836062 h 8145463"/>
              <a:gd name="connsiteX1624" fmla="*/ 5297972 w 8142288"/>
              <a:gd name="connsiteY1624" fmla="*/ 4794593 h 8145463"/>
              <a:gd name="connsiteX1625" fmla="*/ 5300640 w 8142288"/>
              <a:gd name="connsiteY1625" fmla="*/ 4787053 h 8145463"/>
              <a:gd name="connsiteX1626" fmla="*/ 5313978 w 8142288"/>
              <a:gd name="connsiteY1626" fmla="*/ 4767450 h 8145463"/>
              <a:gd name="connsiteX1627" fmla="*/ 5324648 w 8142288"/>
              <a:gd name="connsiteY1627" fmla="*/ 4767450 h 8145463"/>
              <a:gd name="connsiteX1628" fmla="*/ 5324648 w 8142288"/>
              <a:gd name="connsiteY1628" fmla="*/ 4774990 h 8145463"/>
              <a:gd name="connsiteX1629" fmla="*/ 5345988 w 8142288"/>
              <a:gd name="connsiteY1629" fmla="*/ 4765188 h 8145463"/>
              <a:gd name="connsiteX1630" fmla="*/ 5335318 w 8142288"/>
              <a:gd name="connsiteY1630" fmla="*/ 4765188 h 8145463"/>
              <a:gd name="connsiteX1631" fmla="*/ 5335318 w 8142288"/>
              <a:gd name="connsiteY1631" fmla="*/ 4762548 h 8145463"/>
              <a:gd name="connsiteX1632" fmla="*/ 5386002 w 8142288"/>
              <a:gd name="connsiteY1632" fmla="*/ 4728242 h 8145463"/>
              <a:gd name="connsiteX1633" fmla="*/ 2413976 w 8142288"/>
              <a:gd name="connsiteY1633" fmla="*/ 4716178 h 8145463"/>
              <a:gd name="connsiteX1634" fmla="*/ 2424646 w 8142288"/>
              <a:gd name="connsiteY1634" fmla="*/ 4725980 h 8145463"/>
              <a:gd name="connsiteX1635" fmla="*/ 2413976 w 8142288"/>
              <a:gd name="connsiteY1635" fmla="*/ 4723718 h 8145463"/>
              <a:gd name="connsiteX1636" fmla="*/ 2413976 w 8142288"/>
              <a:gd name="connsiteY1636" fmla="*/ 4716178 h 8145463"/>
              <a:gd name="connsiteX1637" fmla="*/ 6581230 w 8142288"/>
              <a:gd name="connsiteY1637" fmla="*/ 4711700 h 8145463"/>
              <a:gd name="connsiteX1638" fmla="*/ 6599654 w 8142288"/>
              <a:gd name="connsiteY1638" fmla="*/ 4736092 h 8145463"/>
              <a:gd name="connsiteX1639" fmla="*/ 6578600 w 8142288"/>
              <a:gd name="connsiteY1639" fmla="*/ 4719020 h 8145463"/>
              <a:gd name="connsiteX1640" fmla="*/ 6678612 w 8142288"/>
              <a:gd name="connsiteY1640" fmla="*/ 4811713 h 8145463"/>
              <a:gd name="connsiteX1641" fmla="*/ 6581230 w 8142288"/>
              <a:gd name="connsiteY1641" fmla="*/ 4711700 h 8145463"/>
              <a:gd name="connsiteX1642" fmla="*/ 3049320 w 8142288"/>
              <a:gd name="connsiteY1642" fmla="*/ 4711700 h 8145463"/>
              <a:gd name="connsiteX1643" fmla="*/ 2871136 w 8142288"/>
              <a:gd name="connsiteY1643" fmla="*/ 4885186 h 8145463"/>
              <a:gd name="connsiteX1644" fmla="*/ 2794000 w 8142288"/>
              <a:gd name="connsiteY1644" fmla="*/ 4960938 h 8145463"/>
              <a:gd name="connsiteX1645" fmla="*/ 2796654 w 8142288"/>
              <a:gd name="connsiteY1645" fmla="*/ 4960938 h 8145463"/>
              <a:gd name="connsiteX1646" fmla="*/ 2948254 w 8142288"/>
              <a:gd name="connsiteY1646" fmla="*/ 4943838 h 8145463"/>
              <a:gd name="connsiteX1647" fmla="*/ 3203576 w 8142288"/>
              <a:gd name="connsiteY1647" fmla="*/ 4843646 h 8145463"/>
              <a:gd name="connsiteX1648" fmla="*/ 3203576 w 8142288"/>
              <a:gd name="connsiteY1648" fmla="*/ 4838765 h 8145463"/>
              <a:gd name="connsiteX1649" fmla="*/ 3062612 w 8142288"/>
              <a:gd name="connsiteY1649" fmla="*/ 4711700 h 8145463"/>
              <a:gd name="connsiteX1650" fmla="*/ 5026212 w 8142288"/>
              <a:gd name="connsiteY1650" fmla="*/ 4709016 h 8145463"/>
              <a:gd name="connsiteX1651" fmla="*/ 5031546 w 8142288"/>
              <a:gd name="connsiteY1651" fmla="*/ 4709016 h 8145463"/>
              <a:gd name="connsiteX1652" fmla="*/ 4996868 w 8142288"/>
              <a:gd name="connsiteY1652" fmla="*/ 4740683 h 8145463"/>
              <a:gd name="connsiteX1653" fmla="*/ 5026212 w 8142288"/>
              <a:gd name="connsiteY1653" fmla="*/ 4709016 h 8145463"/>
              <a:gd name="connsiteX1654" fmla="*/ 5034214 w 8142288"/>
              <a:gd name="connsiteY1654" fmla="*/ 4704114 h 8145463"/>
              <a:gd name="connsiteX1655" fmla="*/ 5036882 w 8142288"/>
              <a:gd name="connsiteY1655" fmla="*/ 4709016 h 8145463"/>
              <a:gd name="connsiteX1656" fmla="*/ 5031546 w 8142288"/>
              <a:gd name="connsiteY1656" fmla="*/ 4709016 h 8145463"/>
              <a:gd name="connsiteX1657" fmla="*/ 5034214 w 8142288"/>
              <a:gd name="connsiteY1657" fmla="*/ 4704114 h 8145463"/>
              <a:gd name="connsiteX1658" fmla="*/ 4368800 w 8142288"/>
              <a:gd name="connsiteY1658" fmla="*/ 4699000 h 8145463"/>
              <a:gd name="connsiteX1659" fmla="*/ 4368800 w 8142288"/>
              <a:gd name="connsiteY1659" fmla="*/ 4705350 h 8145463"/>
              <a:gd name="connsiteX1660" fmla="*/ 4378324 w 8142288"/>
              <a:gd name="connsiteY1660" fmla="*/ 4699000 h 8145463"/>
              <a:gd name="connsiteX1661" fmla="*/ 4377460 w 8142288"/>
              <a:gd name="connsiteY1661" fmla="*/ 4686300 h 8145463"/>
              <a:gd name="connsiteX1662" fmla="*/ 4387850 w 8142288"/>
              <a:gd name="connsiteY1662" fmla="*/ 4702969 h 8145463"/>
              <a:gd name="connsiteX1663" fmla="*/ 4346286 w 8142288"/>
              <a:gd name="connsiteY1663" fmla="*/ 4733925 h 8145463"/>
              <a:gd name="connsiteX1664" fmla="*/ 4333296 w 8142288"/>
              <a:gd name="connsiteY1664" fmla="*/ 4731542 h 8145463"/>
              <a:gd name="connsiteX1665" fmla="*/ 4330700 w 8142288"/>
              <a:gd name="connsiteY1665" fmla="*/ 4722019 h 8145463"/>
              <a:gd name="connsiteX1666" fmla="*/ 4377460 w 8142288"/>
              <a:gd name="connsiteY1666" fmla="*/ 4686300 h 8145463"/>
              <a:gd name="connsiteX1667" fmla="*/ 3705658 w 8142288"/>
              <a:gd name="connsiteY1667" fmla="*/ 4686300 h 8145463"/>
              <a:gd name="connsiteX1668" fmla="*/ 3594420 w 8142288"/>
              <a:gd name="connsiteY1668" fmla="*/ 4788298 h 8145463"/>
              <a:gd name="connsiteX1669" fmla="*/ 3597064 w 8142288"/>
              <a:gd name="connsiteY1669" fmla="*/ 4805296 h 8145463"/>
              <a:gd name="connsiteX1670" fmla="*/ 3795712 w 8142288"/>
              <a:gd name="connsiteY1670" fmla="*/ 4766445 h 8145463"/>
              <a:gd name="connsiteX1671" fmla="*/ 3795712 w 8142288"/>
              <a:gd name="connsiteY1671" fmla="*/ 4764014 h 8145463"/>
              <a:gd name="connsiteX1672" fmla="*/ 3705658 w 8142288"/>
              <a:gd name="connsiteY1672" fmla="*/ 4686300 h 8145463"/>
              <a:gd name="connsiteX1673" fmla="*/ 5498040 w 8142288"/>
              <a:gd name="connsiteY1673" fmla="*/ 4681872 h 8145463"/>
              <a:gd name="connsiteX1674" fmla="*/ 5514048 w 8142288"/>
              <a:gd name="connsiteY1674" fmla="*/ 4686773 h 8145463"/>
              <a:gd name="connsiteX1675" fmla="*/ 5532720 w 8142288"/>
              <a:gd name="connsiteY1675" fmla="*/ 4716178 h 8145463"/>
              <a:gd name="connsiteX1676" fmla="*/ 5671100 w 8142288"/>
              <a:gd name="connsiteY1676" fmla="*/ 4843225 h 8145463"/>
              <a:gd name="connsiteX1677" fmla="*/ 6060568 w 8142288"/>
              <a:gd name="connsiteY1677" fmla="*/ 5192697 h 8145463"/>
              <a:gd name="connsiteX1678" fmla="*/ 6246966 w 8142288"/>
              <a:gd name="connsiteY1678" fmla="*/ 5356312 h 8145463"/>
              <a:gd name="connsiteX1679" fmla="*/ 6244300 w 8142288"/>
              <a:gd name="connsiteY1679" fmla="*/ 5358951 h 8145463"/>
              <a:gd name="connsiteX1680" fmla="*/ 6230960 w 8142288"/>
              <a:gd name="connsiteY1680" fmla="*/ 5375916 h 8145463"/>
              <a:gd name="connsiteX1681" fmla="*/ 5676436 w 8142288"/>
              <a:gd name="connsiteY1681" fmla="*/ 4877532 h 8145463"/>
              <a:gd name="connsiteX1682" fmla="*/ 5476700 w 8142288"/>
              <a:gd name="connsiteY1682" fmla="*/ 4728242 h 8145463"/>
              <a:gd name="connsiteX1683" fmla="*/ 5447356 w 8142288"/>
              <a:gd name="connsiteY1683" fmla="*/ 4755386 h 8145463"/>
              <a:gd name="connsiteX1684" fmla="*/ 5423348 w 8142288"/>
              <a:gd name="connsiteY1684" fmla="*/ 4740683 h 8145463"/>
              <a:gd name="connsiteX1685" fmla="*/ 5428684 w 8142288"/>
              <a:gd name="connsiteY1685" fmla="*/ 4733143 h 8145463"/>
              <a:gd name="connsiteX1686" fmla="*/ 5498040 w 8142288"/>
              <a:gd name="connsiteY1686" fmla="*/ 4681872 h 8145463"/>
              <a:gd name="connsiteX1687" fmla="*/ 5580736 w 8142288"/>
              <a:gd name="connsiteY1687" fmla="*/ 4645304 h 8145463"/>
              <a:gd name="connsiteX1688" fmla="*/ 5596742 w 8142288"/>
              <a:gd name="connsiteY1688" fmla="*/ 4645304 h 8145463"/>
              <a:gd name="connsiteX1689" fmla="*/ 5828488 w 8142288"/>
              <a:gd name="connsiteY1689" fmla="*/ 4857928 h 8145463"/>
              <a:gd name="connsiteX1690" fmla="*/ 6137596 w 8142288"/>
              <a:gd name="connsiteY1690" fmla="*/ 5136526 h 8145463"/>
              <a:gd name="connsiteX1691" fmla="*/ 6286980 w 8142288"/>
              <a:gd name="connsiteY1691" fmla="*/ 5258671 h 8145463"/>
              <a:gd name="connsiteX1692" fmla="*/ 6273642 w 8142288"/>
              <a:gd name="connsiteY1692" fmla="*/ 5288076 h 8145463"/>
              <a:gd name="connsiteX1693" fmla="*/ 5753796 w 8142288"/>
              <a:gd name="connsiteY1693" fmla="*/ 4818720 h 8145463"/>
              <a:gd name="connsiteX1694" fmla="*/ 5570066 w 8142288"/>
              <a:gd name="connsiteY1694" fmla="*/ 4650205 h 8145463"/>
              <a:gd name="connsiteX1695" fmla="*/ 5580736 w 8142288"/>
              <a:gd name="connsiteY1695" fmla="*/ 4645304 h 8145463"/>
              <a:gd name="connsiteX1696" fmla="*/ 6313656 w 8142288"/>
              <a:gd name="connsiteY1696" fmla="*/ 4615898 h 8145463"/>
              <a:gd name="connsiteX1697" fmla="*/ 6321660 w 8142288"/>
              <a:gd name="connsiteY1697" fmla="*/ 4620800 h 8145463"/>
              <a:gd name="connsiteX1698" fmla="*/ 6313656 w 8142288"/>
              <a:gd name="connsiteY1698" fmla="*/ 4620800 h 8145463"/>
              <a:gd name="connsiteX1699" fmla="*/ 5666100 w 8142288"/>
              <a:gd name="connsiteY1699" fmla="*/ 4606096 h 8145463"/>
              <a:gd name="connsiteX1700" fmla="*/ 5687106 w 8142288"/>
              <a:gd name="connsiteY1700" fmla="*/ 4608736 h 8145463"/>
              <a:gd name="connsiteX1701" fmla="*/ 5855164 w 8142288"/>
              <a:gd name="connsiteY1701" fmla="*/ 4765188 h 8145463"/>
              <a:gd name="connsiteX1702" fmla="*/ 6172274 w 8142288"/>
              <a:gd name="connsiteY1702" fmla="*/ 5048686 h 8145463"/>
              <a:gd name="connsiteX1703" fmla="*/ 6324326 w 8142288"/>
              <a:gd name="connsiteY1703" fmla="*/ 5175732 h 8145463"/>
              <a:gd name="connsiteX1704" fmla="*/ 6321660 w 8142288"/>
              <a:gd name="connsiteY1704" fmla="*/ 5195336 h 8145463"/>
              <a:gd name="connsiteX1705" fmla="*/ 6310988 w 8142288"/>
              <a:gd name="connsiteY1705" fmla="*/ 5197598 h 8145463"/>
              <a:gd name="connsiteX1706" fmla="*/ 5663432 w 8142288"/>
              <a:gd name="connsiteY1706" fmla="*/ 4610998 h 8145463"/>
              <a:gd name="connsiteX1707" fmla="*/ 5666100 w 8142288"/>
              <a:gd name="connsiteY1707" fmla="*/ 4606096 h 8145463"/>
              <a:gd name="connsiteX1708" fmla="*/ 2285932 w 8142288"/>
              <a:gd name="connsiteY1708" fmla="*/ 4601196 h 8145463"/>
              <a:gd name="connsiteX1709" fmla="*/ 2299270 w 8142288"/>
              <a:gd name="connsiteY1709" fmla="*/ 4603834 h 8145463"/>
              <a:gd name="connsiteX1710" fmla="*/ 2304604 w 8142288"/>
              <a:gd name="connsiteY1710" fmla="*/ 4615898 h 8145463"/>
              <a:gd name="connsiteX1711" fmla="*/ 2291266 w 8142288"/>
              <a:gd name="connsiteY1711" fmla="*/ 4613636 h 8145463"/>
              <a:gd name="connsiteX1712" fmla="*/ 2285932 w 8142288"/>
              <a:gd name="connsiteY1712" fmla="*/ 4601196 h 8145463"/>
              <a:gd name="connsiteX1713" fmla="*/ 2095320 w 8142288"/>
              <a:gd name="connsiteY1713" fmla="*/ 4597400 h 8145463"/>
              <a:gd name="connsiteX1714" fmla="*/ 1498600 w 8142288"/>
              <a:gd name="connsiteY1714" fmla="*/ 5166712 h 8145463"/>
              <a:gd name="connsiteX1715" fmla="*/ 1501268 w 8142288"/>
              <a:gd name="connsiteY1715" fmla="*/ 5176499 h 8145463"/>
              <a:gd name="connsiteX1716" fmla="*/ 1639774 w 8142288"/>
              <a:gd name="connsiteY1716" fmla="*/ 5156952 h 8145463"/>
              <a:gd name="connsiteX1717" fmla="*/ 1767642 w 8142288"/>
              <a:gd name="connsiteY1717" fmla="*/ 5159378 h 8145463"/>
              <a:gd name="connsiteX1718" fmla="*/ 1836914 w 8142288"/>
              <a:gd name="connsiteY1718" fmla="*/ 5132524 h 8145463"/>
              <a:gd name="connsiteX1719" fmla="*/ 1919492 w 8142288"/>
              <a:gd name="connsiteY1719" fmla="*/ 5130070 h 8145463"/>
              <a:gd name="connsiteX1720" fmla="*/ 1991392 w 8142288"/>
              <a:gd name="connsiteY1720" fmla="*/ 5103188 h 8145463"/>
              <a:gd name="connsiteX1721" fmla="*/ 2087314 w 8142288"/>
              <a:gd name="connsiteY1721" fmla="*/ 5093428 h 8145463"/>
              <a:gd name="connsiteX1722" fmla="*/ 2359024 w 8142288"/>
              <a:gd name="connsiteY1722" fmla="*/ 4839307 h 8145463"/>
              <a:gd name="connsiteX1723" fmla="*/ 2359024 w 8142288"/>
              <a:gd name="connsiteY1723" fmla="*/ 4836853 h 8145463"/>
              <a:gd name="connsiteX1724" fmla="*/ 2095320 w 8142288"/>
              <a:gd name="connsiteY1724" fmla="*/ 4597400 h 8145463"/>
              <a:gd name="connsiteX1725" fmla="*/ 5729788 w 8142288"/>
              <a:gd name="connsiteY1725" fmla="*/ 4581969 h 8145463"/>
              <a:gd name="connsiteX1726" fmla="*/ 5751128 w 8142288"/>
              <a:gd name="connsiteY1726" fmla="*/ 4581969 h 8145463"/>
              <a:gd name="connsiteX1727" fmla="*/ 5908516 w 8142288"/>
              <a:gd name="connsiteY1727" fmla="*/ 4728242 h 8145463"/>
              <a:gd name="connsiteX1728" fmla="*/ 6201618 w 8142288"/>
              <a:gd name="connsiteY1728" fmla="*/ 4994776 h 8145463"/>
              <a:gd name="connsiteX1729" fmla="*/ 6345668 w 8142288"/>
              <a:gd name="connsiteY1729" fmla="*/ 5114660 h 8145463"/>
              <a:gd name="connsiteX1730" fmla="*/ 6340332 w 8142288"/>
              <a:gd name="connsiteY1730" fmla="*/ 5133886 h 8145463"/>
              <a:gd name="connsiteX1731" fmla="*/ 6334996 w 8142288"/>
              <a:gd name="connsiteY1731" fmla="*/ 5129362 h 8145463"/>
              <a:gd name="connsiteX1732" fmla="*/ 5879172 w 8142288"/>
              <a:gd name="connsiteY1732" fmla="*/ 4721080 h 8145463"/>
              <a:gd name="connsiteX1733" fmla="*/ 5729788 w 8142288"/>
              <a:gd name="connsiteY1733" fmla="*/ 4581969 h 8145463"/>
              <a:gd name="connsiteX1734" fmla="*/ 4419290 w 8142288"/>
              <a:gd name="connsiteY1734" fmla="*/ 4572000 h 8145463"/>
              <a:gd name="connsiteX1735" fmla="*/ 4356100 w 8142288"/>
              <a:gd name="connsiteY1735" fmla="*/ 4649788 h 8145463"/>
              <a:gd name="connsiteX1736" fmla="*/ 4374532 w 8142288"/>
              <a:gd name="connsiteY1736" fmla="*/ 4649788 h 8145463"/>
              <a:gd name="connsiteX1737" fmla="*/ 4464050 w 8142288"/>
              <a:gd name="connsiteY1737" fmla="*/ 4608463 h 8145463"/>
              <a:gd name="connsiteX1738" fmla="*/ 4464050 w 8142288"/>
              <a:gd name="connsiteY1738" fmla="*/ 4601170 h 8145463"/>
              <a:gd name="connsiteX1739" fmla="*/ 4435088 w 8142288"/>
              <a:gd name="connsiteY1739" fmla="*/ 4572000 h 8145463"/>
              <a:gd name="connsiteX1740" fmla="*/ 4834146 w 8142288"/>
              <a:gd name="connsiteY1740" fmla="*/ 4569528 h 8145463"/>
              <a:gd name="connsiteX1741" fmla="*/ 4844816 w 8142288"/>
              <a:gd name="connsiteY1741" fmla="*/ 4577068 h 8145463"/>
              <a:gd name="connsiteX1742" fmla="*/ 4839480 w 8142288"/>
              <a:gd name="connsiteY1742" fmla="*/ 4579330 h 8145463"/>
              <a:gd name="connsiteX1743" fmla="*/ 4833854 w 8142288"/>
              <a:gd name="connsiteY1743" fmla="*/ 4584938 h 8145463"/>
              <a:gd name="connsiteX1744" fmla="*/ 4823582 w 8142288"/>
              <a:gd name="connsiteY1744" fmla="*/ 4586850 h 8145463"/>
              <a:gd name="connsiteX1745" fmla="*/ 4823514 w 8142288"/>
              <a:gd name="connsiteY1745" fmla="*/ 4586809 h 8145463"/>
              <a:gd name="connsiteX1746" fmla="*/ 5807148 w 8142288"/>
              <a:gd name="connsiteY1746" fmla="*/ 4552564 h 8145463"/>
              <a:gd name="connsiteX1747" fmla="*/ 6233628 w 8142288"/>
              <a:gd name="connsiteY1747" fmla="*/ 4938604 h 8145463"/>
              <a:gd name="connsiteX1748" fmla="*/ 6372344 w 8142288"/>
              <a:gd name="connsiteY1748" fmla="*/ 5067912 h 8145463"/>
              <a:gd name="connsiteX1749" fmla="*/ 6364340 w 8142288"/>
              <a:gd name="connsiteY1749" fmla="*/ 5067912 h 8145463"/>
              <a:gd name="connsiteX1750" fmla="*/ 5943196 w 8142288"/>
              <a:gd name="connsiteY1750" fmla="*/ 4691674 h 8145463"/>
              <a:gd name="connsiteX1751" fmla="*/ 5799146 w 8142288"/>
              <a:gd name="connsiteY1751" fmla="*/ 4554826 h 8145463"/>
              <a:gd name="connsiteX1752" fmla="*/ 5807148 w 8142288"/>
              <a:gd name="connsiteY1752" fmla="*/ 4552564 h 8145463"/>
              <a:gd name="connsiteX1753" fmla="*/ 5090234 w 8142288"/>
              <a:gd name="connsiteY1753" fmla="*/ 4549924 h 8145463"/>
              <a:gd name="connsiteX1754" fmla="*/ 5095568 w 8142288"/>
              <a:gd name="connsiteY1754" fmla="*/ 4549924 h 8145463"/>
              <a:gd name="connsiteX1755" fmla="*/ 5066226 w 8142288"/>
              <a:gd name="connsiteY1755" fmla="*/ 4577068 h 8145463"/>
              <a:gd name="connsiteX1756" fmla="*/ 5076896 w 8142288"/>
              <a:gd name="connsiteY1756" fmla="*/ 4562366 h 8145463"/>
              <a:gd name="connsiteX1757" fmla="*/ 5090234 w 8142288"/>
              <a:gd name="connsiteY1757" fmla="*/ 4549924 h 8145463"/>
              <a:gd name="connsiteX1758" fmla="*/ 6644442 w 8142288"/>
              <a:gd name="connsiteY1758" fmla="*/ 4546600 h 8145463"/>
              <a:gd name="connsiteX1759" fmla="*/ 6767046 w 8142288"/>
              <a:gd name="connsiteY1759" fmla="*/ 4661417 h 8145463"/>
              <a:gd name="connsiteX1760" fmla="*/ 6873642 w 8142288"/>
              <a:gd name="connsiteY1760" fmla="*/ 4761567 h 8145463"/>
              <a:gd name="connsiteX1761" fmla="*/ 6857652 w 8142288"/>
              <a:gd name="connsiteY1761" fmla="*/ 4754246 h 8145463"/>
              <a:gd name="connsiteX1762" fmla="*/ 6873642 w 8142288"/>
              <a:gd name="connsiteY1762" fmla="*/ 4966773 h 8145463"/>
              <a:gd name="connsiteX1763" fmla="*/ 6865648 w 8142288"/>
              <a:gd name="connsiteY1763" fmla="*/ 4964333 h 8145463"/>
              <a:gd name="connsiteX1764" fmla="*/ 6873642 w 8142288"/>
              <a:gd name="connsiteY1764" fmla="*/ 4976534 h 8145463"/>
              <a:gd name="connsiteX1765" fmla="*/ 6870972 w 8142288"/>
              <a:gd name="connsiteY1765" fmla="*/ 4976534 h 8145463"/>
              <a:gd name="connsiteX1766" fmla="*/ 6852326 w 8142288"/>
              <a:gd name="connsiteY1766" fmla="*/ 4961893 h 8145463"/>
              <a:gd name="connsiteX1767" fmla="*/ 6892304 w 8142288"/>
              <a:gd name="connsiteY1767" fmla="*/ 5032735 h 8145463"/>
              <a:gd name="connsiteX1768" fmla="*/ 6788362 w 8142288"/>
              <a:gd name="connsiteY1768" fmla="*/ 4944786 h 8145463"/>
              <a:gd name="connsiteX1769" fmla="*/ 6564486 w 8142288"/>
              <a:gd name="connsiteY1769" fmla="*/ 4749366 h 8145463"/>
              <a:gd name="connsiteX1770" fmla="*/ 6639118 w 8142288"/>
              <a:gd name="connsiteY1770" fmla="*/ 4832409 h 8145463"/>
              <a:gd name="connsiteX1771" fmla="*/ 6886964 w 8142288"/>
              <a:gd name="connsiteY1771" fmla="*/ 5057163 h 8145463"/>
              <a:gd name="connsiteX1772" fmla="*/ 6905624 w 8142288"/>
              <a:gd name="connsiteY1772" fmla="*/ 5113338 h 8145463"/>
              <a:gd name="connsiteX1773" fmla="*/ 6796358 w 8142288"/>
              <a:gd name="connsiteY1773" fmla="*/ 5020508 h 8145463"/>
              <a:gd name="connsiteX1774" fmla="*/ 6540500 w 8142288"/>
              <a:gd name="connsiteY1774" fmla="*/ 4790875 h 8145463"/>
              <a:gd name="connsiteX1775" fmla="*/ 6644442 w 8142288"/>
              <a:gd name="connsiteY1775" fmla="*/ 4546600 h 8145463"/>
              <a:gd name="connsiteX1776" fmla="*/ 5511800 w 8142288"/>
              <a:gd name="connsiteY1776" fmla="*/ 4546600 h 8145463"/>
              <a:gd name="connsiteX1777" fmla="*/ 5519284 w 8142288"/>
              <a:gd name="connsiteY1777" fmla="*/ 4560208 h 8145463"/>
              <a:gd name="connsiteX1778" fmla="*/ 5524272 w 8142288"/>
              <a:gd name="connsiteY1778" fmla="*/ 4562475 h 8145463"/>
              <a:gd name="connsiteX1779" fmla="*/ 5529264 w 8142288"/>
              <a:gd name="connsiteY1779" fmla="*/ 4560208 h 8145463"/>
              <a:gd name="connsiteX1780" fmla="*/ 5529264 w 8142288"/>
              <a:gd name="connsiteY1780" fmla="*/ 4551137 h 8145463"/>
              <a:gd name="connsiteX1781" fmla="*/ 5511800 w 8142288"/>
              <a:gd name="connsiteY1781" fmla="*/ 4546600 h 8145463"/>
              <a:gd name="connsiteX1782" fmla="*/ 4839480 w 8142288"/>
              <a:gd name="connsiteY1782" fmla="*/ 4535222 h 8145463"/>
              <a:gd name="connsiteX1783" fmla="*/ 4855486 w 8142288"/>
              <a:gd name="connsiteY1783" fmla="*/ 4535222 h 8145463"/>
              <a:gd name="connsiteX1784" fmla="*/ 4847484 w 8142288"/>
              <a:gd name="connsiteY1784" fmla="*/ 4542762 h 8145463"/>
              <a:gd name="connsiteX1785" fmla="*/ 4839480 w 8142288"/>
              <a:gd name="connsiteY1785" fmla="*/ 4535222 h 8145463"/>
              <a:gd name="connsiteX1786" fmla="*/ 5852496 w 8142288"/>
              <a:gd name="connsiteY1786" fmla="*/ 4532960 h 8145463"/>
              <a:gd name="connsiteX1787" fmla="*/ 5860500 w 8142288"/>
              <a:gd name="connsiteY1787" fmla="*/ 4532960 h 8145463"/>
              <a:gd name="connsiteX1788" fmla="*/ 6393684 w 8142288"/>
              <a:gd name="connsiteY1788" fmla="*/ 5006840 h 8145463"/>
              <a:gd name="connsiteX1789" fmla="*/ 6391016 w 8142288"/>
              <a:gd name="connsiteY1789" fmla="*/ 5019280 h 8145463"/>
              <a:gd name="connsiteX1790" fmla="*/ 6185612 w 8142288"/>
              <a:gd name="connsiteY1790" fmla="*/ 4838324 h 8145463"/>
              <a:gd name="connsiteX1791" fmla="*/ 5849830 w 8142288"/>
              <a:gd name="connsiteY1791" fmla="*/ 4537861 h 8145463"/>
              <a:gd name="connsiteX1792" fmla="*/ 5852496 w 8142288"/>
              <a:gd name="connsiteY1792" fmla="*/ 4532960 h 8145463"/>
              <a:gd name="connsiteX1793" fmla="*/ 2189898 w 8142288"/>
              <a:gd name="connsiteY1793" fmla="*/ 4515996 h 8145463"/>
              <a:gd name="connsiteX1794" fmla="*/ 2219242 w 8142288"/>
              <a:gd name="connsiteY1794" fmla="*/ 4542762 h 8145463"/>
              <a:gd name="connsiteX1795" fmla="*/ 2216574 w 8142288"/>
              <a:gd name="connsiteY1795" fmla="*/ 4542762 h 8145463"/>
              <a:gd name="connsiteX1796" fmla="*/ 2189898 w 8142288"/>
              <a:gd name="connsiteY1796" fmla="*/ 4515996 h 8145463"/>
              <a:gd name="connsiteX1797" fmla="*/ 5911184 w 8142288"/>
              <a:gd name="connsiteY1797" fmla="*/ 4511094 h 8145463"/>
              <a:gd name="connsiteX1798" fmla="*/ 6015220 w 8142288"/>
              <a:gd name="connsiteY1798" fmla="*/ 4603834 h 8145463"/>
              <a:gd name="connsiteX1799" fmla="*/ 6294984 w 8142288"/>
              <a:gd name="connsiteY1799" fmla="*/ 4853027 h 8145463"/>
              <a:gd name="connsiteX1800" fmla="*/ 6415024 w 8142288"/>
              <a:gd name="connsiteY1800" fmla="*/ 4963108 h 8145463"/>
              <a:gd name="connsiteX1801" fmla="*/ 6412356 w 8142288"/>
              <a:gd name="connsiteY1801" fmla="*/ 4963108 h 8145463"/>
              <a:gd name="connsiteX1802" fmla="*/ 6407022 w 8142288"/>
              <a:gd name="connsiteY1802" fmla="*/ 4958208 h 8145463"/>
              <a:gd name="connsiteX1803" fmla="*/ 6033892 w 8142288"/>
              <a:gd name="connsiteY1803" fmla="*/ 4625700 h 8145463"/>
              <a:gd name="connsiteX1804" fmla="*/ 5911184 w 8142288"/>
              <a:gd name="connsiteY1804" fmla="*/ 4511094 h 8145463"/>
              <a:gd name="connsiteX1805" fmla="*/ 5473700 w 8142288"/>
              <a:gd name="connsiteY1805" fmla="*/ 4508500 h 8145463"/>
              <a:gd name="connsiteX1806" fmla="*/ 5497274 w 8142288"/>
              <a:gd name="connsiteY1806" fmla="*/ 4537075 h 8145463"/>
              <a:gd name="connsiteX1807" fmla="*/ 5502514 w 8142288"/>
              <a:gd name="connsiteY1807" fmla="*/ 4537075 h 8145463"/>
              <a:gd name="connsiteX1808" fmla="*/ 5526088 w 8142288"/>
              <a:gd name="connsiteY1808" fmla="*/ 4513261 h 8145463"/>
              <a:gd name="connsiteX1809" fmla="*/ 5520850 w 8142288"/>
              <a:gd name="connsiteY1809" fmla="*/ 4513261 h 8145463"/>
              <a:gd name="connsiteX1810" fmla="*/ 5489416 w 8142288"/>
              <a:gd name="connsiteY1810" fmla="*/ 4520405 h 8145463"/>
              <a:gd name="connsiteX1811" fmla="*/ 5492036 w 8142288"/>
              <a:gd name="connsiteY1811" fmla="*/ 4508500 h 8145463"/>
              <a:gd name="connsiteX1812" fmla="*/ 5473700 w 8142288"/>
              <a:gd name="connsiteY1812" fmla="*/ 4508500 h 8145463"/>
              <a:gd name="connsiteX1813" fmla="*/ 5676900 w 8142288"/>
              <a:gd name="connsiteY1813" fmla="*/ 4495800 h 8145463"/>
              <a:gd name="connsiteX1814" fmla="*/ 5690130 w 8142288"/>
              <a:gd name="connsiteY1814" fmla="*/ 4511675 h 8145463"/>
              <a:gd name="connsiteX1815" fmla="*/ 5692776 w 8142288"/>
              <a:gd name="connsiteY1815" fmla="*/ 4504870 h 8145463"/>
              <a:gd name="connsiteX1816" fmla="*/ 5676900 w 8142288"/>
              <a:gd name="connsiteY1816" fmla="*/ 4495800 h 8145463"/>
              <a:gd name="connsiteX1817" fmla="*/ 4627044 w 8142288"/>
              <a:gd name="connsiteY1817" fmla="*/ 4495800 h 8145463"/>
              <a:gd name="connsiteX1818" fmla="*/ 4549870 w 8142288"/>
              <a:gd name="connsiteY1818" fmla="*/ 4573496 h 8145463"/>
              <a:gd name="connsiteX1819" fmla="*/ 4533900 w 8142288"/>
              <a:gd name="connsiteY1819" fmla="*/ 4571066 h 8145463"/>
              <a:gd name="connsiteX1820" fmla="*/ 4635036 w 8142288"/>
              <a:gd name="connsiteY1820" fmla="*/ 4660900 h 8145463"/>
              <a:gd name="connsiteX1821" fmla="*/ 4714876 w 8142288"/>
              <a:gd name="connsiteY1821" fmla="*/ 4575927 h 8145463"/>
              <a:gd name="connsiteX1822" fmla="*/ 4714876 w 8142288"/>
              <a:gd name="connsiteY1822" fmla="*/ 4573496 h 8145463"/>
              <a:gd name="connsiteX1823" fmla="*/ 4688256 w 8142288"/>
              <a:gd name="connsiteY1823" fmla="*/ 4568635 h 8145463"/>
              <a:gd name="connsiteX1824" fmla="*/ 4576480 w 8142288"/>
              <a:gd name="connsiteY1824" fmla="*/ 4602633 h 8145463"/>
              <a:gd name="connsiteX1825" fmla="*/ 4560510 w 8142288"/>
              <a:gd name="connsiteY1825" fmla="*/ 4588065 h 8145463"/>
              <a:gd name="connsiteX1826" fmla="*/ 4568494 w 8142288"/>
              <a:gd name="connsiteY1826" fmla="*/ 4583204 h 8145463"/>
              <a:gd name="connsiteX1827" fmla="*/ 4672296 w 8142288"/>
              <a:gd name="connsiteY1827" fmla="*/ 4534644 h 8145463"/>
              <a:gd name="connsiteX1828" fmla="*/ 4637692 w 8142288"/>
              <a:gd name="connsiteY1828" fmla="*/ 4498231 h 8145463"/>
              <a:gd name="connsiteX1829" fmla="*/ 4627044 w 8142288"/>
              <a:gd name="connsiteY1829" fmla="*/ 4495800 h 8145463"/>
              <a:gd name="connsiteX1830" fmla="*/ 5953866 w 8142288"/>
              <a:gd name="connsiteY1830" fmla="*/ 4493753 h 8145463"/>
              <a:gd name="connsiteX1831" fmla="*/ 6084576 w 8142288"/>
              <a:gd name="connsiteY1831" fmla="*/ 4608736 h 8145463"/>
              <a:gd name="connsiteX1832" fmla="*/ 6348336 w 8142288"/>
              <a:gd name="connsiteY1832" fmla="*/ 4845864 h 8145463"/>
              <a:gd name="connsiteX1833" fmla="*/ 6431030 w 8142288"/>
              <a:gd name="connsiteY1833" fmla="*/ 4921640 h 8145463"/>
              <a:gd name="connsiteX1834" fmla="*/ 6305654 w 8142288"/>
              <a:gd name="connsiteY1834" fmla="*/ 4816458 h 8145463"/>
              <a:gd name="connsiteX1835" fmla="*/ 5953866 w 8142288"/>
              <a:gd name="connsiteY1835" fmla="*/ 4493753 h 8145463"/>
              <a:gd name="connsiteX1836" fmla="*/ 6337300 w 8142288"/>
              <a:gd name="connsiteY1836" fmla="*/ 4483100 h 8145463"/>
              <a:gd name="connsiteX1837" fmla="*/ 6339948 w 8142288"/>
              <a:gd name="connsiteY1837" fmla="*/ 4489450 h 8145463"/>
              <a:gd name="connsiteX1838" fmla="*/ 6345238 w 8142288"/>
              <a:gd name="connsiteY1838" fmla="*/ 4489450 h 8145463"/>
              <a:gd name="connsiteX1839" fmla="*/ 5480048 w 8142288"/>
              <a:gd name="connsiteY1839" fmla="*/ 4483100 h 8145463"/>
              <a:gd name="connsiteX1840" fmla="*/ 5448300 w 8142288"/>
              <a:gd name="connsiteY1840" fmla="*/ 4504181 h 8145463"/>
              <a:gd name="connsiteX1841" fmla="*/ 5453590 w 8142288"/>
              <a:gd name="connsiteY1841" fmla="*/ 4511208 h 8145463"/>
              <a:gd name="connsiteX1842" fmla="*/ 5466820 w 8142288"/>
              <a:gd name="connsiteY1842" fmla="*/ 4513552 h 8145463"/>
              <a:gd name="connsiteX1843" fmla="*/ 5487988 w 8142288"/>
              <a:gd name="connsiteY1843" fmla="*/ 4490128 h 8145463"/>
              <a:gd name="connsiteX1844" fmla="*/ 5482696 w 8142288"/>
              <a:gd name="connsiteY1844" fmla="*/ 4483100 h 8145463"/>
              <a:gd name="connsiteX1845" fmla="*/ 5448300 w 8142288"/>
              <a:gd name="connsiteY1845" fmla="*/ 4483100 h 8145463"/>
              <a:gd name="connsiteX1846" fmla="*/ 5450680 w 8142288"/>
              <a:gd name="connsiteY1846" fmla="*/ 4487863 h 8145463"/>
              <a:gd name="connsiteX1847" fmla="*/ 5453064 w 8142288"/>
              <a:gd name="connsiteY1847" fmla="*/ 4483100 h 8145463"/>
              <a:gd name="connsiteX1848" fmla="*/ 5361654 w 8142288"/>
              <a:gd name="connsiteY1848" fmla="*/ 4483100 h 8145463"/>
              <a:gd name="connsiteX1849" fmla="*/ 5356386 w 8142288"/>
              <a:gd name="connsiteY1849" fmla="*/ 4546600 h 8145463"/>
              <a:gd name="connsiteX1850" fmla="*/ 5366924 w 8142288"/>
              <a:gd name="connsiteY1850" fmla="*/ 4546600 h 8145463"/>
              <a:gd name="connsiteX1851" fmla="*/ 5395912 w 8142288"/>
              <a:gd name="connsiteY1851" fmla="*/ 4517293 h 8145463"/>
              <a:gd name="connsiteX1852" fmla="*/ 5385374 w 8142288"/>
              <a:gd name="connsiteY1852" fmla="*/ 4502638 h 8145463"/>
              <a:gd name="connsiteX1853" fmla="*/ 5361654 w 8142288"/>
              <a:gd name="connsiteY1853" fmla="*/ 4509964 h 8145463"/>
              <a:gd name="connsiteX1854" fmla="*/ 5361654 w 8142288"/>
              <a:gd name="connsiteY1854" fmla="*/ 4507524 h 8145463"/>
              <a:gd name="connsiteX1855" fmla="*/ 5369560 w 8142288"/>
              <a:gd name="connsiteY1855" fmla="*/ 4485543 h 8145463"/>
              <a:gd name="connsiteX1856" fmla="*/ 5361654 w 8142288"/>
              <a:gd name="connsiteY1856" fmla="*/ 4483100 h 8145463"/>
              <a:gd name="connsiteX1857" fmla="*/ 5043580 w 8142288"/>
              <a:gd name="connsiteY1857" fmla="*/ 4483100 h 8145463"/>
              <a:gd name="connsiteX1858" fmla="*/ 5003800 w 8142288"/>
              <a:gd name="connsiteY1858" fmla="*/ 4531741 h 8145463"/>
              <a:gd name="connsiteX1859" fmla="*/ 5200024 w 8142288"/>
              <a:gd name="connsiteY1859" fmla="*/ 4711700 h 8145463"/>
              <a:gd name="connsiteX1860" fmla="*/ 5202672 w 8142288"/>
              <a:gd name="connsiteY1860" fmla="*/ 4711700 h 8145463"/>
              <a:gd name="connsiteX1861" fmla="*/ 5245100 w 8142288"/>
              <a:gd name="connsiteY1861" fmla="*/ 4663059 h 8145463"/>
              <a:gd name="connsiteX1862" fmla="*/ 5245100 w 8142288"/>
              <a:gd name="connsiteY1862" fmla="*/ 4653333 h 8145463"/>
              <a:gd name="connsiteX1863" fmla="*/ 5239794 w 8142288"/>
              <a:gd name="connsiteY1863" fmla="*/ 4648475 h 8145463"/>
              <a:gd name="connsiteX1864" fmla="*/ 5213284 w 8142288"/>
              <a:gd name="connsiteY1864" fmla="*/ 4653333 h 8145463"/>
              <a:gd name="connsiteX1865" fmla="*/ 5215932 w 8142288"/>
              <a:gd name="connsiteY1865" fmla="*/ 4629012 h 8145463"/>
              <a:gd name="connsiteX1866" fmla="*/ 5213284 w 8142288"/>
              <a:gd name="connsiteY1866" fmla="*/ 4629012 h 8145463"/>
              <a:gd name="connsiteX1867" fmla="*/ 5157596 w 8142288"/>
              <a:gd name="connsiteY1867" fmla="*/ 4663059 h 8145463"/>
              <a:gd name="connsiteX1868" fmla="*/ 5186764 w 8142288"/>
              <a:gd name="connsiteY1868" fmla="*/ 4604702 h 8145463"/>
              <a:gd name="connsiteX1869" fmla="*/ 5160242 w 8142288"/>
              <a:gd name="connsiteY1869" fmla="*/ 4604702 h 8145463"/>
              <a:gd name="connsiteX1870" fmla="*/ 5168208 w 8142288"/>
              <a:gd name="connsiteY1870" fmla="*/ 4585240 h 8145463"/>
              <a:gd name="connsiteX1871" fmla="*/ 5154948 w 8142288"/>
              <a:gd name="connsiteY1871" fmla="*/ 4577948 h 8145463"/>
              <a:gd name="connsiteX1872" fmla="*/ 5109872 w 8142288"/>
              <a:gd name="connsiteY1872" fmla="*/ 4614429 h 8145463"/>
              <a:gd name="connsiteX1873" fmla="*/ 5101906 w 8142288"/>
              <a:gd name="connsiteY1873" fmla="*/ 4611994 h 8145463"/>
              <a:gd name="connsiteX1874" fmla="*/ 5141688 w 8142288"/>
              <a:gd name="connsiteY1874" fmla="*/ 4560919 h 8145463"/>
              <a:gd name="connsiteX1875" fmla="*/ 5054182 w 8142288"/>
              <a:gd name="connsiteY1875" fmla="*/ 4526873 h 8145463"/>
              <a:gd name="connsiteX1876" fmla="*/ 5059488 w 8142288"/>
              <a:gd name="connsiteY1876" fmla="*/ 4483100 h 8145463"/>
              <a:gd name="connsiteX1877" fmla="*/ 6001882 w 8142288"/>
              <a:gd name="connsiteY1877" fmla="*/ 4471887 h 8145463"/>
              <a:gd name="connsiteX1878" fmla="*/ 6015220 w 8142288"/>
              <a:gd name="connsiteY1878" fmla="*/ 4474149 h 8145463"/>
              <a:gd name="connsiteX1879" fmla="*/ 6012552 w 8142288"/>
              <a:gd name="connsiteY1879" fmla="*/ 4481689 h 8145463"/>
              <a:gd name="connsiteX1880" fmla="*/ 6009884 w 8142288"/>
              <a:gd name="connsiteY1880" fmla="*/ 4481689 h 8145463"/>
              <a:gd name="connsiteX1881" fmla="*/ 6001882 w 8142288"/>
              <a:gd name="connsiteY1881" fmla="*/ 4471887 h 8145463"/>
              <a:gd name="connsiteX1882" fmla="*/ 2148682 w 8142288"/>
              <a:gd name="connsiteY1882" fmla="*/ 4470400 h 8145463"/>
              <a:gd name="connsiteX1883" fmla="*/ 2146300 w 8142288"/>
              <a:gd name="connsiteY1883" fmla="*/ 4475163 h 8145463"/>
              <a:gd name="connsiteX1884" fmla="*/ 2151064 w 8142288"/>
              <a:gd name="connsiteY1884" fmla="*/ 4475163 h 8145463"/>
              <a:gd name="connsiteX1885" fmla="*/ 2148682 w 8142288"/>
              <a:gd name="connsiteY1885" fmla="*/ 4470400 h 8145463"/>
              <a:gd name="connsiteX1886" fmla="*/ 2138894 w 8142288"/>
              <a:gd name="connsiteY1886" fmla="*/ 4470400 h 8145463"/>
              <a:gd name="connsiteX1887" fmla="*/ 2133600 w 8142288"/>
              <a:gd name="connsiteY1887" fmla="*/ 4476750 h 8145463"/>
              <a:gd name="connsiteX1888" fmla="*/ 2141538 w 8142288"/>
              <a:gd name="connsiteY1888" fmla="*/ 4470400 h 8145463"/>
              <a:gd name="connsiteX1889" fmla="*/ 5626100 w 8142288"/>
              <a:gd name="connsiteY1889" fmla="*/ 4457700 h 8145463"/>
              <a:gd name="connsiteX1890" fmla="*/ 5639330 w 8142288"/>
              <a:gd name="connsiteY1890" fmla="*/ 4468813 h 8145463"/>
              <a:gd name="connsiteX1891" fmla="*/ 5641976 w 8142288"/>
              <a:gd name="connsiteY1891" fmla="*/ 4459922 h 8145463"/>
              <a:gd name="connsiteX1892" fmla="*/ 5626100 w 8142288"/>
              <a:gd name="connsiteY1892" fmla="*/ 4457700 h 8145463"/>
              <a:gd name="connsiteX1893" fmla="*/ 5562798 w 8142288"/>
              <a:gd name="connsiteY1893" fmla="*/ 4457700 h 8145463"/>
              <a:gd name="connsiteX1894" fmla="*/ 5549900 w 8142288"/>
              <a:gd name="connsiteY1894" fmla="*/ 4469606 h 8145463"/>
              <a:gd name="connsiteX1895" fmla="*/ 5555060 w 8142288"/>
              <a:gd name="connsiteY1895" fmla="*/ 4474369 h 8145463"/>
              <a:gd name="connsiteX1896" fmla="*/ 5560220 w 8142288"/>
              <a:gd name="connsiteY1896" fmla="*/ 4476750 h 8145463"/>
              <a:gd name="connsiteX1897" fmla="*/ 5570538 w 8142288"/>
              <a:gd name="connsiteY1897" fmla="*/ 4467225 h 8145463"/>
              <a:gd name="connsiteX1898" fmla="*/ 5562798 w 8142288"/>
              <a:gd name="connsiteY1898" fmla="*/ 4457700 h 8145463"/>
              <a:gd name="connsiteX1899" fmla="*/ 6041896 w 8142288"/>
              <a:gd name="connsiteY1899" fmla="*/ 4457184 h 8145463"/>
              <a:gd name="connsiteX1900" fmla="*/ 6047232 w 8142288"/>
              <a:gd name="connsiteY1900" fmla="*/ 4457184 h 8145463"/>
              <a:gd name="connsiteX1901" fmla="*/ 6047232 w 8142288"/>
              <a:gd name="connsiteY1901" fmla="*/ 4459446 h 8145463"/>
              <a:gd name="connsiteX1902" fmla="*/ 6041896 w 8142288"/>
              <a:gd name="connsiteY1902" fmla="*/ 4464348 h 8145463"/>
              <a:gd name="connsiteX1903" fmla="*/ 6039228 w 8142288"/>
              <a:gd name="connsiteY1903" fmla="*/ 4464348 h 8145463"/>
              <a:gd name="connsiteX1904" fmla="*/ 6041896 w 8142288"/>
              <a:gd name="connsiteY1904" fmla="*/ 4457184 h 8145463"/>
              <a:gd name="connsiteX1905" fmla="*/ 2123584 w 8142288"/>
              <a:gd name="connsiteY1905" fmla="*/ 4454236 h 8145463"/>
              <a:gd name="connsiteX1906" fmla="*/ 2128028 w 8142288"/>
              <a:gd name="connsiteY1906" fmla="*/ 4454236 h 8145463"/>
              <a:gd name="connsiteX1907" fmla="*/ 2128412 w 8142288"/>
              <a:gd name="connsiteY1907" fmla="*/ 4454509 h 8145463"/>
              <a:gd name="connsiteX1908" fmla="*/ 2123584 w 8142288"/>
              <a:gd name="connsiteY1908" fmla="*/ 4458854 h 8145463"/>
              <a:gd name="connsiteX1909" fmla="*/ 5307288 w 8142288"/>
              <a:gd name="connsiteY1909" fmla="*/ 4445000 h 8145463"/>
              <a:gd name="connsiteX1910" fmla="*/ 5270500 w 8142288"/>
              <a:gd name="connsiteY1910" fmla="*/ 4462098 h 8145463"/>
              <a:gd name="connsiteX1911" fmla="*/ 5275752 w 8142288"/>
              <a:gd name="connsiteY1911" fmla="*/ 4466981 h 8145463"/>
              <a:gd name="connsiteX1912" fmla="*/ 5312540 w 8142288"/>
              <a:gd name="connsiteY1912" fmla="*/ 4508500 h 8145463"/>
              <a:gd name="connsiteX1913" fmla="*/ 5323050 w 8142288"/>
              <a:gd name="connsiteY1913" fmla="*/ 4508500 h 8145463"/>
              <a:gd name="connsiteX1914" fmla="*/ 5346700 w 8142288"/>
              <a:gd name="connsiteY1914" fmla="*/ 4476750 h 8145463"/>
              <a:gd name="connsiteX1915" fmla="*/ 5344072 w 8142288"/>
              <a:gd name="connsiteY1915" fmla="*/ 4469424 h 8145463"/>
              <a:gd name="connsiteX1916" fmla="*/ 5307288 w 8142288"/>
              <a:gd name="connsiteY1916" fmla="*/ 4445000 h 8145463"/>
              <a:gd name="connsiteX1917" fmla="*/ 5003034 w 8142288"/>
              <a:gd name="connsiteY1917" fmla="*/ 4445000 h 8145463"/>
              <a:gd name="connsiteX1918" fmla="*/ 4953000 w 8142288"/>
              <a:gd name="connsiteY1918" fmla="*/ 4488356 h 8145463"/>
              <a:gd name="connsiteX1919" fmla="*/ 4992502 w 8142288"/>
              <a:gd name="connsiteY1919" fmla="*/ 4514850 h 8145463"/>
              <a:gd name="connsiteX1920" fmla="*/ 5003034 w 8142288"/>
              <a:gd name="connsiteY1920" fmla="*/ 4445000 h 8145463"/>
              <a:gd name="connsiteX1921" fmla="*/ 4568292 w 8142288"/>
              <a:gd name="connsiteY1921" fmla="*/ 4445000 h 8145463"/>
              <a:gd name="connsiteX1922" fmla="*/ 4470400 w 8142288"/>
              <a:gd name="connsiteY1922" fmla="*/ 4517390 h 8145463"/>
              <a:gd name="connsiteX1923" fmla="*/ 4470400 w 8142288"/>
              <a:gd name="connsiteY1923" fmla="*/ 4527042 h 8145463"/>
              <a:gd name="connsiteX1924" fmla="*/ 4518028 w 8142288"/>
              <a:gd name="connsiteY1924" fmla="*/ 4565650 h 8145463"/>
              <a:gd name="connsiteX1925" fmla="*/ 4605338 w 8142288"/>
              <a:gd name="connsiteY1925" fmla="*/ 4481195 h 8145463"/>
              <a:gd name="connsiteX1926" fmla="*/ 4568292 w 8142288"/>
              <a:gd name="connsiteY1926" fmla="*/ 4445000 h 8145463"/>
              <a:gd name="connsiteX1927" fmla="*/ 2108200 w 8142288"/>
              <a:gd name="connsiteY1927" fmla="*/ 4445000 h 8145463"/>
              <a:gd name="connsiteX1928" fmla="*/ 2123584 w 8142288"/>
              <a:gd name="connsiteY1928" fmla="*/ 4458854 h 8145463"/>
              <a:gd name="connsiteX1929" fmla="*/ 2136410 w 8142288"/>
              <a:gd name="connsiteY1929" fmla="*/ 4470400 h 8145463"/>
              <a:gd name="connsiteX1930" fmla="*/ 2141538 w 8142288"/>
              <a:gd name="connsiteY1930" fmla="*/ 4468090 h 8145463"/>
              <a:gd name="connsiteX1931" fmla="*/ 2141538 w 8142288"/>
              <a:gd name="connsiteY1931" fmla="*/ 4465782 h 8145463"/>
              <a:gd name="connsiteX1932" fmla="*/ 2128412 w 8142288"/>
              <a:gd name="connsiteY1932" fmla="*/ 4454509 h 8145463"/>
              <a:gd name="connsiteX1933" fmla="*/ 2128716 w 8142288"/>
              <a:gd name="connsiteY1933" fmla="*/ 4454236 h 8145463"/>
              <a:gd name="connsiteX1934" fmla="*/ 2128028 w 8142288"/>
              <a:gd name="connsiteY1934" fmla="*/ 4454236 h 8145463"/>
              <a:gd name="connsiteX1935" fmla="*/ 2108200 w 8142288"/>
              <a:gd name="connsiteY1935" fmla="*/ 4445000 h 8145463"/>
              <a:gd name="connsiteX1936" fmla="*/ 6076574 w 8142288"/>
              <a:gd name="connsiteY1936" fmla="*/ 4440220 h 8145463"/>
              <a:gd name="connsiteX1937" fmla="*/ 6084576 w 8142288"/>
              <a:gd name="connsiteY1937" fmla="*/ 4440220 h 8145463"/>
              <a:gd name="connsiteX1938" fmla="*/ 6353670 w 8142288"/>
              <a:gd name="connsiteY1938" fmla="*/ 4684511 h 8145463"/>
              <a:gd name="connsiteX1939" fmla="*/ 6481714 w 8142288"/>
              <a:gd name="connsiteY1939" fmla="*/ 4801756 h 8145463"/>
              <a:gd name="connsiteX1940" fmla="*/ 6481714 w 8142288"/>
              <a:gd name="connsiteY1940" fmla="*/ 4804018 h 8145463"/>
              <a:gd name="connsiteX1941" fmla="*/ 6479048 w 8142288"/>
              <a:gd name="connsiteY1941" fmla="*/ 4804018 h 8145463"/>
              <a:gd name="connsiteX1942" fmla="*/ 6180276 w 8142288"/>
              <a:gd name="connsiteY1942" fmla="*/ 4537861 h 8145463"/>
              <a:gd name="connsiteX1943" fmla="*/ 6076574 w 8142288"/>
              <a:gd name="connsiteY1943" fmla="*/ 4440220 h 8145463"/>
              <a:gd name="connsiteX1944" fmla="*/ 5524500 w 8142288"/>
              <a:gd name="connsiteY1944" fmla="*/ 4432300 h 8145463"/>
              <a:gd name="connsiteX1945" fmla="*/ 5540374 w 8142288"/>
              <a:gd name="connsiteY1945" fmla="*/ 4464050 h 8145463"/>
              <a:gd name="connsiteX1946" fmla="*/ 5556250 w 8142288"/>
              <a:gd name="connsiteY1946" fmla="*/ 4461606 h 8145463"/>
              <a:gd name="connsiteX1947" fmla="*/ 5556250 w 8142288"/>
              <a:gd name="connsiteY1947" fmla="*/ 4451838 h 8145463"/>
              <a:gd name="connsiteX1948" fmla="*/ 5537730 w 8142288"/>
              <a:gd name="connsiteY1948" fmla="*/ 4432300 h 8145463"/>
              <a:gd name="connsiteX1949" fmla="*/ 5511800 w 8142288"/>
              <a:gd name="connsiteY1949" fmla="*/ 4432300 h 8145463"/>
              <a:gd name="connsiteX1950" fmla="*/ 5511800 w 8142288"/>
              <a:gd name="connsiteY1950" fmla="*/ 4438650 h 8145463"/>
              <a:gd name="connsiteX1951" fmla="*/ 5519738 w 8142288"/>
              <a:gd name="connsiteY1951" fmla="*/ 4432300 h 8145463"/>
              <a:gd name="connsiteX1952" fmla="*/ 5511800 w 8142288"/>
              <a:gd name="connsiteY1952" fmla="*/ 4432300 h 8145463"/>
              <a:gd name="connsiteX1953" fmla="*/ 4812094 w 8142288"/>
              <a:gd name="connsiteY1953" fmla="*/ 4432300 h 8145463"/>
              <a:gd name="connsiteX1954" fmla="*/ 4724400 w 8142288"/>
              <a:gd name="connsiteY1954" fmla="*/ 4495650 h 8145463"/>
              <a:gd name="connsiteX1955" fmla="*/ 4769578 w 8142288"/>
              <a:gd name="connsiteY1955" fmla="*/ 4537075 h 8145463"/>
              <a:gd name="connsiteX1956" fmla="*/ 4846638 w 8142288"/>
              <a:gd name="connsiteY1956" fmla="*/ 4463975 h 8145463"/>
              <a:gd name="connsiteX1957" fmla="*/ 4825382 w 8142288"/>
              <a:gd name="connsiteY1957" fmla="*/ 4432300 h 8145463"/>
              <a:gd name="connsiteX1958" fmla="*/ 6137596 w 8142288"/>
              <a:gd name="connsiteY1958" fmla="*/ 4415716 h 8145463"/>
              <a:gd name="connsiteX1959" fmla="*/ 6156268 w 8142288"/>
              <a:gd name="connsiteY1959" fmla="*/ 4420616 h 8145463"/>
              <a:gd name="connsiteX1960" fmla="*/ 6423028 w 8142288"/>
              <a:gd name="connsiteY1960" fmla="*/ 4660006 h 8145463"/>
              <a:gd name="connsiteX1961" fmla="*/ 6505722 w 8142288"/>
              <a:gd name="connsiteY1961" fmla="*/ 4747846 h 8145463"/>
              <a:gd name="connsiteX1962" fmla="*/ 6420360 w 8142288"/>
              <a:gd name="connsiteY1962" fmla="*/ 4674710 h 8145463"/>
              <a:gd name="connsiteX1963" fmla="*/ 6236296 w 8142288"/>
              <a:gd name="connsiteY1963" fmla="*/ 4508456 h 8145463"/>
              <a:gd name="connsiteX1964" fmla="*/ 6137596 w 8142288"/>
              <a:gd name="connsiteY1964" fmla="*/ 4415716 h 8145463"/>
              <a:gd name="connsiteX1965" fmla="*/ 5940528 w 8142288"/>
              <a:gd name="connsiteY1965" fmla="*/ 4413076 h 8145463"/>
              <a:gd name="connsiteX1966" fmla="*/ 5945862 w 8142288"/>
              <a:gd name="connsiteY1966" fmla="*/ 4422878 h 8145463"/>
              <a:gd name="connsiteX1967" fmla="*/ 5937860 w 8142288"/>
              <a:gd name="connsiteY1967" fmla="*/ 4417978 h 8145463"/>
              <a:gd name="connsiteX1968" fmla="*/ 5940528 w 8142288"/>
              <a:gd name="connsiteY1968" fmla="*/ 4413076 h 8145463"/>
              <a:gd name="connsiteX1969" fmla="*/ 6161604 w 8142288"/>
              <a:gd name="connsiteY1969" fmla="*/ 4408176 h 8145463"/>
              <a:gd name="connsiteX1970" fmla="*/ 6169606 w 8142288"/>
              <a:gd name="connsiteY1970" fmla="*/ 4408176 h 8145463"/>
              <a:gd name="connsiteX1971" fmla="*/ 6393684 w 8142288"/>
              <a:gd name="connsiteY1971" fmla="*/ 4610998 h 8145463"/>
              <a:gd name="connsiteX1972" fmla="*/ 6513726 w 8142288"/>
              <a:gd name="connsiteY1972" fmla="*/ 4721080 h 8145463"/>
              <a:gd name="connsiteX1973" fmla="*/ 6401686 w 8142288"/>
              <a:gd name="connsiteY1973" fmla="*/ 4623438 h 8145463"/>
              <a:gd name="connsiteX1974" fmla="*/ 6161604 w 8142288"/>
              <a:gd name="connsiteY1974" fmla="*/ 4408176 h 8145463"/>
              <a:gd name="connsiteX1975" fmla="*/ 5241952 w 8142288"/>
              <a:gd name="connsiteY1975" fmla="*/ 4405914 h 8145463"/>
              <a:gd name="connsiteX1976" fmla="*/ 5233950 w 8142288"/>
              <a:gd name="connsiteY1976" fmla="*/ 4415716 h 8145463"/>
              <a:gd name="connsiteX1977" fmla="*/ 5241952 w 8142288"/>
              <a:gd name="connsiteY1977" fmla="*/ 4405914 h 8145463"/>
              <a:gd name="connsiteX1978" fmla="*/ 5484092 w 8142288"/>
              <a:gd name="connsiteY1978" fmla="*/ 4394200 h 8145463"/>
              <a:gd name="connsiteX1979" fmla="*/ 5473700 w 8142288"/>
              <a:gd name="connsiteY1979" fmla="*/ 4408055 h 8145463"/>
              <a:gd name="connsiteX1980" fmla="*/ 5476298 w 8142288"/>
              <a:gd name="connsiteY1980" fmla="*/ 4414981 h 8145463"/>
              <a:gd name="connsiteX1981" fmla="*/ 5484092 w 8142288"/>
              <a:gd name="connsiteY1981" fmla="*/ 4419600 h 8145463"/>
              <a:gd name="connsiteX1982" fmla="*/ 5494480 w 8142288"/>
              <a:gd name="connsiteY1982" fmla="*/ 4417289 h 8145463"/>
              <a:gd name="connsiteX1983" fmla="*/ 5502276 w 8142288"/>
              <a:gd name="connsiteY1983" fmla="*/ 4405746 h 8145463"/>
              <a:gd name="connsiteX1984" fmla="*/ 5494480 w 8142288"/>
              <a:gd name="connsiteY1984" fmla="*/ 4394200 h 8145463"/>
              <a:gd name="connsiteX1985" fmla="*/ 5391150 w 8142288"/>
              <a:gd name="connsiteY1985" fmla="*/ 4394200 h 8145463"/>
              <a:gd name="connsiteX1986" fmla="*/ 5359400 w 8142288"/>
              <a:gd name="connsiteY1986" fmla="*/ 4420879 h 8145463"/>
              <a:gd name="connsiteX1987" fmla="*/ 5417608 w 8142288"/>
              <a:gd name="connsiteY1987" fmla="*/ 4481513 h 8145463"/>
              <a:gd name="connsiteX1988" fmla="*/ 5425546 w 8142288"/>
              <a:gd name="connsiteY1988" fmla="*/ 4479088 h 8145463"/>
              <a:gd name="connsiteX1989" fmla="*/ 5454650 w 8142288"/>
              <a:gd name="connsiteY1989" fmla="*/ 4447558 h 8145463"/>
              <a:gd name="connsiteX1990" fmla="*/ 5428192 w 8142288"/>
              <a:gd name="connsiteY1990" fmla="*/ 4423304 h 8145463"/>
              <a:gd name="connsiteX1991" fmla="*/ 5393796 w 8142288"/>
              <a:gd name="connsiteY1991" fmla="*/ 4423304 h 8145463"/>
              <a:gd name="connsiteX1992" fmla="*/ 5399088 w 8142288"/>
              <a:gd name="connsiteY1992" fmla="*/ 4394200 h 8145463"/>
              <a:gd name="connsiteX1993" fmla="*/ 4958088 w 8142288"/>
              <a:gd name="connsiteY1993" fmla="*/ 4394200 h 8145463"/>
              <a:gd name="connsiteX1994" fmla="*/ 4902200 w 8142288"/>
              <a:gd name="connsiteY1994" fmla="*/ 4432686 h 8145463"/>
              <a:gd name="connsiteX1995" fmla="*/ 4904860 w 8142288"/>
              <a:gd name="connsiteY1995" fmla="*/ 4442306 h 8145463"/>
              <a:gd name="connsiteX1996" fmla="*/ 4947444 w 8142288"/>
              <a:gd name="connsiteY1996" fmla="*/ 4473575 h 8145463"/>
              <a:gd name="connsiteX1997" fmla="*/ 4992688 w 8142288"/>
              <a:gd name="connsiteY1997" fmla="*/ 4423065 h 8145463"/>
              <a:gd name="connsiteX1998" fmla="*/ 4971398 w 8142288"/>
              <a:gd name="connsiteY1998" fmla="*/ 4399010 h 8145463"/>
              <a:gd name="connsiteX1999" fmla="*/ 4958088 w 8142288"/>
              <a:gd name="connsiteY1999" fmla="*/ 4394200 h 8145463"/>
              <a:gd name="connsiteX2000" fmla="*/ 5656658 w 8142288"/>
              <a:gd name="connsiteY2000" fmla="*/ 4381500 h 8145463"/>
              <a:gd name="connsiteX2001" fmla="*/ 5651500 w 8142288"/>
              <a:gd name="connsiteY2001" fmla="*/ 4388644 h 8145463"/>
              <a:gd name="connsiteX2002" fmla="*/ 5656658 w 8142288"/>
              <a:gd name="connsiteY2002" fmla="*/ 4400550 h 8145463"/>
              <a:gd name="connsiteX2003" fmla="*/ 5669558 w 8142288"/>
              <a:gd name="connsiteY2003" fmla="*/ 4400550 h 8145463"/>
              <a:gd name="connsiteX2004" fmla="*/ 5672138 w 8142288"/>
              <a:gd name="connsiteY2004" fmla="*/ 4398169 h 8145463"/>
              <a:gd name="connsiteX2005" fmla="*/ 5672138 w 8142288"/>
              <a:gd name="connsiteY2005" fmla="*/ 4391024 h 8145463"/>
              <a:gd name="connsiteX2006" fmla="*/ 5656658 w 8142288"/>
              <a:gd name="connsiteY2006" fmla="*/ 4381500 h 8145463"/>
              <a:gd name="connsiteX2007" fmla="*/ 5581092 w 8142288"/>
              <a:gd name="connsiteY2007" fmla="*/ 4381500 h 8145463"/>
              <a:gd name="connsiteX2008" fmla="*/ 5562600 w 8142288"/>
              <a:gd name="connsiteY2008" fmla="*/ 4393409 h 8145463"/>
              <a:gd name="connsiteX2009" fmla="*/ 5599582 w 8142288"/>
              <a:gd name="connsiteY2009" fmla="*/ 4433888 h 8145463"/>
              <a:gd name="connsiteX2010" fmla="*/ 5612790 w 8142288"/>
              <a:gd name="connsiteY2010" fmla="*/ 4433888 h 8145463"/>
              <a:gd name="connsiteX2011" fmla="*/ 5620718 w 8142288"/>
              <a:gd name="connsiteY2011" fmla="*/ 4417221 h 8145463"/>
              <a:gd name="connsiteX2012" fmla="*/ 5583730 w 8142288"/>
              <a:gd name="connsiteY2012" fmla="*/ 4400551 h 8145463"/>
              <a:gd name="connsiteX2013" fmla="*/ 5581092 w 8142288"/>
              <a:gd name="connsiteY2013" fmla="*/ 4381500 h 8145463"/>
              <a:gd name="connsiteX2014" fmla="*/ 5549900 w 8142288"/>
              <a:gd name="connsiteY2014" fmla="*/ 4381500 h 8145463"/>
              <a:gd name="connsiteX2015" fmla="*/ 5552546 w 8142288"/>
              <a:gd name="connsiteY2015" fmla="*/ 4392613 h 8145463"/>
              <a:gd name="connsiteX2016" fmla="*/ 5563130 w 8142288"/>
              <a:gd name="connsiteY2016" fmla="*/ 4390390 h 8145463"/>
              <a:gd name="connsiteX2017" fmla="*/ 5565776 w 8142288"/>
              <a:gd name="connsiteY2017" fmla="*/ 4381500 h 8145463"/>
              <a:gd name="connsiteX2018" fmla="*/ 5549900 w 8142288"/>
              <a:gd name="connsiteY2018" fmla="*/ 4381500 h 8145463"/>
              <a:gd name="connsiteX2019" fmla="*/ 4747864 w 8142288"/>
              <a:gd name="connsiteY2019" fmla="*/ 4381500 h 8145463"/>
              <a:gd name="connsiteX2020" fmla="*/ 4660900 w 8142288"/>
              <a:gd name="connsiteY2020" fmla="*/ 4456344 h 8145463"/>
              <a:gd name="connsiteX2021" fmla="*/ 4710970 w 8142288"/>
              <a:gd name="connsiteY2021" fmla="*/ 4497388 h 8145463"/>
              <a:gd name="connsiteX2022" fmla="*/ 4792664 w 8142288"/>
              <a:gd name="connsiteY2022" fmla="*/ 4422544 h 8145463"/>
              <a:gd name="connsiteX2023" fmla="*/ 4761040 w 8142288"/>
              <a:gd name="connsiteY2023" fmla="*/ 4381500 h 8145463"/>
              <a:gd name="connsiteX2024" fmla="*/ 5212944 w 8142288"/>
              <a:gd name="connsiteY2024" fmla="*/ 4379147 h 8145463"/>
              <a:gd name="connsiteX2025" fmla="*/ 5217944 w 8142288"/>
              <a:gd name="connsiteY2025" fmla="*/ 4381409 h 8145463"/>
              <a:gd name="connsiteX2026" fmla="*/ 5207608 w 8142288"/>
              <a:gd name="connsiteY2026" fmla="*/ 4386310 h 8145463"/>
              <a:gd name="connsiteX2027" fmla="*/ 5212944 w 8142288"/>
              <a:gd name="connsiteY2027" fmla="*/ 4379147 h 8145463"/>
              <a:gd name="connsiteX2028" fmla="*/ 5702300 w 8142288"/>
              <a:gd name="connsiteY2028" fmla="*/ 4368800 h 8145463"/>
              <a:gd name="connsiteX2029" fmla="*/ 5715530 w 8142288"/>
              <a:gd name="connsiteY2029" fmla="*/ 4391890 h 8145463"/>
              <a:gd name="connsiteX2030" fmla="*/ 5728760 w 8142288"/>
              <a:gd name="connsiteY2030" fmla="*/ 4394200 h 8145463"/>
              <a:gd name="connsiteX2031" fmla="*/ 5734050 w 8142288"/>
              <a:gd name="connsiteY2031" fmla="*/ 4387273 h 8145463"/>
              <a:gd name="connsiteX2032" fmla="*/ 5734050 w 8142288"/>
              <a:gd name="connsiteY2032" fmla="*/ 4384964 h 8145463"/>
              <a:gd name="connsiteX2033" fmla="*/ 5702300 w 8142288"/>
              <a:gd name="connsiteY2033" fmla="*/ 4368800 h 8145463"/>
              <a:gd name="connsiteX2034" fmla="*/ 5641050 w 8142288"/>
              <a:gd name="connsiteY2034" fmla="*/ 4368800 h 8145463"/>
              <a:gd name="connsiteX2035" fmla="*/ 5638800 w 8142288"/>
              <a:gd name="connsiteY2035" fmla="*/ 4375150 h 8145463"/>
              <a:gd name="connsiteX2036" fmla="*/ 5641050 w 8142288"/>
              <a:gd name="connsiteY2036" fmla="*/ 4368800 h 8145463"/>
              <a:gd name="connsiteX2037" fmla="*/ 5471158 w 8142288"/>
              <a:gd name="connsiteY2037" fmla="*/ 4368800 h 8145463"/>
              <a:gd name="connsiteX2038" fmla="*/ 5461000 w 8142288"/>
              <a:gd name="connsiteY2038" fmla="*/ 4382654 h 8145463"/>
              <a:gd name="connsiteX2039" fmla="*/ 5468622 w 8142288"/>
              <a:gd name="connsiteY2039" fmla="*/ 4394200 h 8145463"/>
              <a:gd name="connsiteX2040" fmla="*/ 5471158 w 8142288"/>
              <a:gd name="connsiteY2040" fmla="*/ 4394200 h 8145463"/>
              <a:gd name="connsiteX2041" fmla="*/ 5486400 w 8142288"/>
              <a:gd name="connsiteY2041" fmla="*/ 4373418 h 8145463"/>
              <a:gd name="connsiteX2042" fmla="*/ 5471158 w 8142288"/>
              <a:gd name="connsiteY2042" fmla="*/ 4368800 h 8145463"/>
              <a:gd name="connsiteX2043" fmla="*/ 5365374 w 8142288"/>
              <a:gd name="connsiteY2043" fmla="*/ 4368800 h 8145463"/>
              <a:gd name="connsiteX2044" fmla="*/ 5334000 w 8142288"/>
              <a:gd name="connsiteY2044" fmla="*/ 4390651 h 8145463"/>
              <a:gd name="connsiteX2045" fmla="*/ 5334000 w 8142288"/>
              <a:gd name="connsiteY2045" fmla="*/ 4400364 h 8145463"/>
              <a:gd name="connsiteX2046" fmla="*/ 5341844 w 8142288"/>
              <a:gd name="connsiteY2046" fmla="*/ 4410075 h 8145463"/>
              <a:gd name="connsiteX2047" fmla="*/ 5349688 w 8142288"/>
              <a:gd name="connsiteY2047" fmla="*/ 4410075 h 8145463"/>
              <a:gd name="connsiteX2048" fmla="*/ 5378450 w 8142288"/>
              <a:gd name="connsiteY2048" fmla="*/ 4371229 h 8145463"/>
              <a:gd name="connsiteX2049" fmla="*/ 5373220 w 8142288"/>
              <a:gd name="connsiteY2049" fmla="*/ 4371229 h 8145463"/>
              <a:gd name="connsiteX2050" fmla="*/ 5365374 w 8142288"/>
              <a:gd name="connsiteY2050" fmla="*/ 4368800 h 8145463"/>
              <a:gd name="connsiteX2051" fmla="*/ 5092346 w 8142288"/>
              <a:gd name="connsiteY2051" fmla="*/ 4368800 h 8145463"/>
              <a:gd name="connsiteX2052" fmla="*/ 5041900 w 8142288"/>
              <a:gd name="connsiteY2052" fmla="*/ 4405371 h 8145463"/>
              <a:gd name="connsiteX2053" fmla="*/ 5041900 w 8142288"/>
              <a:gd name="connsiteY2053" fmla="*/ 4415124 h 8145463"/>
              <a:gd name="connsiteX2054" fmla="*/ 5145442 w 8142288"/>
              <a:gd name="connsiteY2054" fmla="*/ 4505325 h 8145463"/>
              <a:gd name="connsiteX2055" fmla="*/ 5153406 w 8142288"/>
              <a:gd name="connsiteY2055" fmla="*/ 4502885 h 8145463"/>
              <a:gd name="connsiteX2056" fmla="*/ 5195888 w 8142288"/>
              <a:gd name="connsiteY2056" fmla="*/ 4456568 h 8145463"/>
              <a:gd name="connsiteX2057" fmla="*/ 5193228 w 8142288"/>
              <a:gd name="connsiteY2057" fmla="*/ 4446815 h 8145463"/>
              <a:gd name="connsiteX2058" fmla="*/ 5187924 w 8142288"/>
              <a:gd name="connsiteY2058" fmla="*/ 4444375 h 8145463"/>
              <a:gd name="connsiteX2059" fmla="*/ 5158718 w 8142288"/>
              <a:gd name="connsiteY2059" fmla="*/ 4444375 h 8145463"/>
              <a:gd name="connsiteX2060" fmla="*/ 5164028 w 8142288"/>
              <a:gd name="connsiteY2060" fmla="*/ 4419997 h 8145463"/>
              <a:gd name="connsiteX2061" fmla="*/ 5145442 w 8142288"/>
              <a:gd name="connsiteY2061" fmla="*/ 4402931 h 8145463"/>
              <a:gd name="connsiteX2062" fmla="*/ 5084382 w 8142288"/>
              <a:gd name="connsiteY2062" fmla="*/ 4437062 h 8145463"/>
              <a:gd name="connsiteX2063" fmla="*/ 5124206 w 8142288"/>
              <a:gd name="connsiteY2063" fmla="*/ 4390739 h 8145463"/>
              <a:gd name="connsiteX2064" fmla="*/ 5113582 w 8142288"/>
              <a:gd name="connsiteY2064" fmla="*/ 4371240 h 8145463"/>
              <a:gd name="connsiteX2065" fmla="*/ 5092346 w 8142288"/>
              <a:gd name="connsiteY2065" fmla="*/ 4368800 h 8145463"/>
              <a:gd name="connsiteX2066" fmla="*/ 4471768 w 8142288"/>
              <a:gd name="connsiteY2066" fmla="*/ 4368800 h 8145463"/>
              <a:gd name="connsiteX2067" fmla="*/ 4381500 w 8142288"/>
              <a:gd name="connsiteY2067" fmla="*/ 4446815 h 8145463"/>
              <a:gd name="connsiteX2068" fmla="*/ 4453182 w 8142288"/>
              <a:gd name="connsiteY2068" fmla="*/ 4505325 h 8145463"/>
              <a:gd name="connsiteX2069" fmla="*/ 4535488 w 8142288"/>
              <a:gd name="connsiteY2069" fmla="*/ 4424876 h 8145463"/>
              <a:gd name="connsiteX2070" fmla="*/ 4532836 w 8142288"/>
              <a:gd name="connsiteY2070" fmla="*/ 4415124 h 8145463"/>
              <a:gd name="connsiteX2071" fmla="*/ 4485042 w 8142288"/>
              <a:gd name="connsiteY2071" fmla="*/ 4368800 h 8145463"/>
              <a:gd name="connsiteX2072" fmla="*/ 5778500 w 8142288"/>
              <a:gd name="connsiteY2072" fmla="*/ 4356100 h 8145463"/>
              <a:gd name="connsiteX2073" fmla="*/ 5786438 w 8142288"/>
              <a:gd name="connsiteY2073" fmla="*/ 4362450 h 8145463"/>
              <a:gd name="connsiteX2074" fmla="*/ 5781148 w 8142288"/>
              <a:gd name="connsiteY2074" fmla="*/ 4356100 h 8145463"/>
              <a:gd name="connsiteX2075" fmla="*/ 5613400 w 8142288"/>
              <a:gd name="connsiteY2075" fmla="*/ 4356100 h 8145463"/>
              <a:gd name="connsiteX2076" fmla="*/ 5615940 w 8142288"/>
              <a:gd name="connsiteY2076" fmla="*/ 4368007 h 8145463"/>
              <a:gd name="connsiteX2077" fmla="*/ 5621022 w 8142288"/>
              <a:gd name="connsiteY2077" fmla="*/ 4370388 h 8145463"/>
              <a:gd name="connsiteX2078" fmla="*/ 5626100 w 8142288"/>
              <a:gd name="connsiteY2078" fmla="*/ 4368007 h 8145463"/>
              <a:gd name="connsiteX2079" fmla="*/ 5626100 w 8142288"/>
              <a:gd name="connsiteY2079" fmla="*/ 4360863 h 8145463"/>
              <a:gd name="connsiteX2080" fmla="*/ 5621022 w 8142288"/>
              <a:gd name="connsiteY2080" fmla="*/ 4356100 h 8145463"/>
              <a:gd name="connsiteX2081" fmla="*/ 4901674 w 8142288"/>
              <a:gd name="connsiteY2081" fmla="*/ 4356100 h 8145463"/>
              <a:gd name="connsiteX2082" fmla="*/ 4851400 w 8142288"/>
              <a:gd name="connsiteY2082" fmla="*/ 4399424 h 8145463"/>
              <a:gd name="connsiteX2083" fmla="*/ 4899026 w 8142288"/>
              <a:gd name="connsiteY2083" fmla="*/ 4430713 h 8145463"/>
              <a:gd name="connsiteX2084" fmla="*/ 4938712 w 8142288"/>
              <a:gd name="connsiteY2084" fmla="*/ 4377762 h 8145463"/>
              <a:gd name="connsiteX2085" fmla="*/ 4920192 w 8142288"/>
              <a:gd name="connsiteY2085" fmla="*/ 4356100 h 8145463"/>
              <a:gd name="connsiteX2086" fmla="*/ 3791988 w 8142288"/>
              <a:gd name="connsiteY2086" fmla="*/ 4356100 h 8145463"/>
              <a:gd name="connsiteX2087" fmla="*/ 3653490 w 8142288"/>
              <a:gd name="connsiteY2087" fmla="*/ 4485380 h 8145463"/>
              <a:gd name="connsiteX2088" fmla="*/ 3632200 w 8142288"/>
              <a:gd name="connsiteY2088" fmla="*/ 4480504 h 8145463"/>
              <a:gd name="connsiteX2089" fmla="*/ 3632200 w 8142288"/>
              <a:gd name="connsiteY2089" fmla="*/ 4482925 h 8145463"/>
              <a:gd name="connsiteX2090" fmla="*/ 3757354 w 8142288"/>
              <a:gd name="connsiteY2090" fmla="*/ 4597575 h 8145463"/>
              <a:gd name="connsiteX2091" fmla="*/ 3986410 w 8142288"/>
              <a:gd name="connsiteY2091" fmla="*/ 4814634 h 8145463"/>
              <a:gd name="connsiteX2092" fmla="*/ 4116926 w 8142288"/>
              <a:gd name="connsiteY2092" fmla="*/ 4931705 h 8145463"/>
              <a:gd name="connsiteX2093" fmla="*/ 4298004 w 8142288"/>
              <a:gd name="connsiteY2093" fmla="*/ 5092700 h 8145463"/>
              <a:gd name="connsiteX2094" fmla="*/ 4441824 w 8142288"/>
              <a:gd name="connsiteY2094" fmla="*/ 4939037 h 8145463"/>
              <a:gd name="connsiteX2095" fmla="*/ 4417874 w 8142288"/>
              <a:gd name="connsiteY2095" fmla="*/ 4909778 h 8145463"/>
              <a:gd name="connsiteX2096" fmla="*/ 4407192 w 8142288"/>
              <a:gd name="connsiteY2096" fmla="*/ 4909778 h 8145463"/>
              <a:gd name="connsiteX2097" fmla="*/ 4263370 w 8142288"/>
              <a:gd name="connsiteY2097" fmla="*/ 5043934 h 8145463"/>
              <a:gd name="connsiteX2098" fmla="*/ 4247402 w 8142288"/>
              <a:gd name="connsiteY2098" fmla="*/ 5034147 h 8145463"/>
              <a:gd name="connsiteX2099" fmla="*/ 4388562 w 8142288"/>
              <a:gd name="connsiteY2099" fmla="*/ 4890271 h 8145463"/>
              <a:gd name="connsiteX2100" fmla="*/ 4385900 w 8142288"/>
              <a:gd name="connsiteY2100" fmla="*/ 4882940 h 8145463"/>
              <a:gd name="connsiteX2101" fmla="*/ 4364574 w 8142288"/>
              <a:gd name="connsiteY2101" fmla="*/ 4863433 h 8145463"/>
              <a:gd name="connsiteX2102" fmla="*/ 4212768 w 8142288"/>
              <a:gd name="connsiteY2102" fmla="*/ 4997590 h 8145463"/>
              <a:gd name="connsiteX2103" fmla="*/ 4204784 w 8142288"/>
              <a:gd name="connsiteY2103" fmla="*/ 4995135 h 8145463"/>
              <a:gd name="connsiteX2104" fmla="*/ 4191478 w 8142288"/>
              <a:gd name="connsiteY2104" fmla="*/ 4985382 h 8145463"/>
              <a:gd name="connsiteX2105" fmla="*/ 4196800 w 8142288"/>
              <a:gd name="connsiteY2105" fmla="*/ 4980505 h 8145463"/>
              <a:gd name="connsiteX2106" fmla="*/ 4335300 w 8142288"/>
              <a:gd name="connsiteY2106" fmla="*/ 4843927 h 8145463"/>
              <a:gd name="connsiteX2107" fmla="*/ 4290020 w 8142288"/>
              <a:gd name="connsiteY2107" fmla="*/ 4807336 h 8145463"/>
              <a:gd name="connsiteX2108" fmla="*/ 4140876 w 8142288"/>
              <a:gd name="connsiteY2108" fmla="*/ 4936616 h 8145463"/>
              <a:gd name="connsiteX2109" fmla="*/ 4124910 w 8142288"/>
              <a:gd name="connsiteY2109" fmla="*/ 4926829 h 8145463"/>
              <a:gd name="connsiteX2110" fmla="*/ 4124910 w 8142288"/>
              <a:gd name="connsiteY2110" fmla="*/ 4919531 h 8145463"/>
              <a:gd name="connsiteX2111" fmla="*/ 4268730 w 8142288"/>
              <a:gd name="connsiteY2111" fmla="*/ 4785374 h 8145463"/>
              <a:gd name="connsiteX2112" fmla="*/ 4268730 w 8142288"/>
              <a:gd name="connsiteY2112" fmla="*/ 4778042 h 8145463"/>
              <a:gd name="connsiteX2113" fmla="*/ 4223452 w 8142288"/>
              <a:gd name="connsiteY2113" fmla="*/ 4748783 h 8145463"/>
              <a:gd name="connsiteX2114" fmla="*/ 4082292 w 8142288"/>
              <a:gd name="connsiteY2114" fmla="*/ 4880484 h 8145463"/>
              <a:gd name="connsiteX2115" fmla="*/ 4058302 w 8142288"/>
              <a:gd name="connsiteY2115" fmla="*/ 4868310 h 8145463"/>
              <a:gd name="connsiteX2116" fmla="*/ 4188818 w 8142288"/>
              <a:gd name="connsiteY2116" fmla="*/ 4709770 h 8145463"/>
              <a:gd name="connsiteX2117" fmla="*/ 3970444 w 8142288"/>
              <a:gd name="connsiteY2117" fmla="*/ 4780498 h 8145463"/>
              <a:gd name="connsiteX2118" fmla="*/ 3946454 w 8142288"/>
              <a:gd name="connsiteY2118" fmla="*/ 4765868 h 8145463"/>
              <a:gd name="connsiteX2119" fmla="*/ 3949116 w 8142288"/>
              <a:gd name="connsiteY2119" fmla="*/ 4756115 h 8145463"/>
              <a:gd name="connsiteX2120" fmla="*/ 4114264 w 8142288"/>
              <a:gd name="connsiteY2120" fmla="*/ 4643920 h 8145463"/>
              <a:gd name="connsiteX2121" fmla="*/ 4060964 w 8142288"/>
              <a:gd name="connsiteY2121" fmla="*/ 4587822 h 8145463"/>
              <a:gd name="connsiteX2122" fmla="*/ 3903836 w 8142288"/>
              <a:gd name="connsiteY2122" fmla="*/ 4719523 h 8145463"/>
              <a:gd name="connsiteX2123" fmla="*/ 3874562 w 8142288"/>
              <a:gd name="connsiteY2123" fmla="*/ 4692685 h 8145463"/>
              <a:gd name="connsiteX2124" fmla="*/ 4018384 w 8142288"/>
              <a:gd name="connsiteY2124" fmla="*/ 4558529 h 8145463"/>
              <a:gd name="connsiteX2125" fmla="*/ 4018384 w 8142288"/>
              <a:gd name="connsiteY2125" fmla="*/ 4548775 h 8145463"/>
              <a:gd name="connsiteX2126" fmla="*/ 3927826 w 8142288"/>
              <a:gd name="connsiteY2126" fmla="*/ 4475627 h 8145463"/>
              <a:gd name="connsiteX2127" fmla="*/ 3776020 w 8142288"/>
              <a:gd name="connsiteY2127" fmla="*/ 4607328 h 8145463"/>
              <a:gd name="connsiteX2128" fmla="*/ 3744048 w 8142288"/>
              <a:gd name="connsiteY2128" fmla="*/ 4580490 h 8145463"/>
              <a:gd name="connsiteX2129" fmla="*/ 3887870 w 8142288"/>
              <a:gd name="connsiteY2129" fmla="*/ 4439036 h 8145463"/>
              <a:gd name="connsiteX2130" fmla="*/ 3887870 w 8142288"/>
              <a:gd name="connsiteY2130" fmla="*/ 4431704 h 8145463"/>
              <a:gd name="connsiteX2131" fmla="*/ 3805294 w 8142288"/>
              <a:gd name="connsiteY2131" fmla="*/ 4356100 h 8145463"/>
              <a:gd name="connsiteX2132" fmla="*/ 5816600 w 8142288"/>
              <a:gd name="connsiteY2132" fmla="*/ 4343400 h 8145463"/>
              <a:gd name="connsiteX2133" fmla="*/ 5827184 w 8142288"/>
              <a:gd name="connsiteY2133" fmla="*/ 4364038 h 8145463"/>
              <a:gd name="connsiteX2134" fmla="*/ 5837766 w 8142288"/>
              <a:gd name="connsiteY2134" fmla="*/ 4364038 h 8145463"/>
              <a:gd name="connsiteX2135" fmla="*/ 5840412 w 8142288"/>
              <a:gd name="connsiteY2135" fmla="*/ 4357160 h 8145463"/>
              <a:gd name="connsiteX2136" fmla="*/ 5835122 w 8142288"/>
              <a:gd name="connsiteY2136" fmla="*/ 4350278 h 8145463"/>
              <a:gd name="connsiteX2137" fmla="*/ 5816600 w 8142288"/>
              <a:gd name="connsiteY2137" fmla="*/ 4343400 h 8145463"/>
              <a:gd name="connsiteX2138" fmla="*/ 5687484 w 8142288"/>
              <a:gd name="connsiteY2138" fmla="*/ 4343400 h 8145463"/>
              <a:gd name="connsiteX2139" fmla="*/ 5676900 w 8142288"/>
              <a:gd name="connsiteY2139" fmla="*/ 4352573 h 8145463"/>
              <a:gd name="connsiteX2140" fmla="*/ 5682192 w 8142288"/>
              <a:gd name="connsiteY2140" fmla="*/ 4357160 h 8145463"/>
              <a:gd name="connsiteX2141" fmla="*/ 5687484 w 8142288"/>
              <a:gd name="connsiteY2141" fmla="*/ 4364038 h 8145463"/>
              <a:gd name="connsiteX2142" fmla="*/ 5695420 w 8142288"/>
              <a:gd name="connsiteY2142" fmla="*/ 4361745 h 8145463"/>
              <a:gd name="connsiteX2143" fmla="*/ 5700712 w 8142288"/>
              <a:gd name="connsiteY2143" fmla="*/ 4354867 h 8145463"/>
              <a:gd name="connsiteX2144" fmla="*/ 5700712 w 8142288"/>
              <a:gd name="connsiteY2144" fmla="*/ 4347986 h 8145463"/>
              <a:gd name="connsiteX2145" fmla="*/ 5687484 w 8142288"/>
              <a:gd name="connsiteY2145" fmla="*/ 4343400 h 8145463"/>
              <a:gd name="connsiteX2146" fmla="*/ 5171862 w 8142288"/>
              <a:gd name="connsiteY2146" fmla="*/ 4340221 h 8145463"/>
              <a:gd name="connsiteX2147" fmla="*/ 5170324 w 8142288"/>
              <a:gd name="connsiteY2147" fmla="*/ 4343448 h 8145463"/>
              <a:gd name="connsiteX2148" fmla="*/ 5162336 w 8142288"/>
              <a:gd name="connsiteY2148" fmla="*/ 4351250 h 8145463"/>
              <a:gd name="connsiteX2149" fmla="*/ 5169488 w 8142288"/>
              <a:gd name="connsiteY2149" fmla="*/ 4341416 h 8145463"/>
              <a:gd name="connsiteX2150" fmla="*/ 5517438 w 8142288"/>
              <a:gd name="connsiteY2150" fmla="*/ 4330700 h 8145463"/>
              <a:gd name="connsiteX2151" fmla="*/ 5499100 w 8142288"/>
              <a:gd name="connsiteY2151" fmla="*/ 4350051 h 8145463"/>
              <a:gd name="connsiteX2152" fmla="*/ 5530532 w 8142288"/>
              <a:gd name="connsiteY2152" fmla="*/ 4381500 h 8145463"/>
              <a:gd name="connsiteX2153" fmla="*/ 5551488 w 8142288"/>
              <a:gd name="connsiteY2153" fmla="*/ 4364564 h 8145463"/>
              <a:gd name="connsiteX2154" fmla="*/ 5543630 w 8142288"/>
              <a:gd name="connsiteY2154" fmla="*/ 4352469 h 8145463"/>
              <a:gd name="connsiteX2155" fmla="*/ 5522676 w 8142288"/>
              <a:gd name="connsiteY2155" fmla="*/ 4357309 h 8145463"/>
              <a:gd name="connsiteX2156" fmla="*/ 5530532 w 8142288"/>
              <a:gd name="connsiteY2156" fmla="*/ 4340376 h 8145463"/>
              <a:gd name="connsiteX2157" fmla="*/ 5517438 w 8142288"/>
              <a:gd name="connsiteY2157" fmla="*/ 4330700 h 8145463"/>
              <a:gd name="connsiteX2158" fmla="*/ 5408082 w 8142288"/>
              <a:gd name="connsiteY2158" fmla="*/ 4330700 h 8145463"/>
              <a:gd name="connsiteX2159" fmla="*/ 5397500 w 8142288"/>
              <a:gd name="connsiteY2159" fmla="*/ 4342793 h 8145463"/>
              <a:gd name="connsiteX2160" fmla="*/ 5400146 w 8142288"/>
              <a:gd name="connsiteY2160" fmla="*/ 4350051 h 8145463"/>
              <a:gd name="connsiteX2161" fmla="*/ 5426604 w 8142288"/>
              <a:gd name="connsiteY2161" fmla="*/ 4359729 h 8145463"/>
              <a:gd name="connsiteX2162" fmla="*/ 5431898 w 8142288"/>
              <a:gd name="connsiteY2162" fmla="*/ 4381500 h 8145463"/>
              <a:gd name="connsiteX2163" fmla="*/ 5447772 w 8142288"/>
              <a:gd name="connsiteY2163" fmla="*/ 4379080 h 8145463"/>
              <a:gd name="connsiteX2164" fmla="*/ 5453064 w 8142288"/>
              <a:gd name="connsiteY2164" fmla="*/ 4359729 h 8145463"/>
              <a:gd name="connsiteX2165" fmla="*/ 5439834 w 8142288"/>
              <a:gd name="connsiteY2165" fmla="*/ 4350051 h 8145463"/>
              <a:gd name="connsiteX2166" fmla="*/ 5421312 w 8142288"/>
              <a:gd name="connsiteY2166" fmla="*/ 4352469 h 8145463"/>
              <a:gd name="connsiteX2167" fmla="*/ 5418668 w 8142288"/>
              <a:gd name="connsiteY2167" fmla="*/ 4330700 h 8145463"/>
              <a:gd name="connsiteX2168" fmla="*/ 6382148 w 8142288"/>
              <a:gd name="connsiteY2168" fmla="*/ 4318000 h 8145463"/>
              <a:gd name="connsiteX2169" fmla="*/ 6616700 w 8142288"/>
              <a:gd name="connsiteY2169" fmla="*/ 4527573 h 8145463"/>
              <a:gd name="connsiteX2170" fmla="*/ 6614042 w 8142288"/>
              <a:gd name="connsiteY2170" fmla="*/ 4527573 h 8145463"/>
              <a:gd name="connsiteX2171" fmla="*/ 6598048 w 8142288"/>
              <a:gd name="connsiteY2171" fmla="*/ 4527573 h 8145463"/>
              <a:gd name="connsiteX2172" fmla="*/ 6523404 w 8142288"/>
              <a:gd name="connsiteY2172" fmla="*/ 4664030 h 8145463"/>
              <a:gd name="connsiteX2173" fmla="*/ 6520744 w 8142288"/>
              <a:gd name="connsiteY2173" fmla="*/ 4700588 h 8145463"/>
              <a:gd name="connsiteX2174" fmla="*/ 6406138 w 8142288"/>
              <a:gd name="connsiteY2174" fmla="*/ 4598246 h 8145463"/>
              <a:gd name="connsiteX2175" fmla="*/ 6184900 w 8142288"/>
              <a:gd name="connsiteY2175" fmla="*/ 4398414 h 8145463"/>
              <a:gd name="connsiteX2176" fmla="*/ 6184900 w 8142288"/>
              <a:gd name="connsiteY2176" fmla="*/ 4395988 h 8145463"/>
              <a:gd name="connsiteX2177" fmla="*/ 6192896 w 8142288"/>
              <a:gd name="connsiteY2177" fmla="*/ 4398414 h 8145463"/>
              <a:gd name="connsiteX2178" fmla="*/ 6200892 w 8142288"/>
              <a:gd name="connsiteY2178" fmla="*/ 4395988 h 8145463"/>
              <a:gd name="connsiteX2179" fmla="*/ 6264862 w 8142288"/>
              <a:gd name="connsiteY2179" fmla="*/ 4461772 h 8145463"/>
              <a:gd name="connsiteX2180" fmla="*/ 6254208 w 8142288"/>
              <a:gd name="connsiteY2180" fmla="*/ 4447159 h 8145463"/>
              <a:gd name="connsiteX2181" fmla="*/ 6334170 w 8142288"/>
              <a:gd name="connsiteY2181" fmla="*/ 4510516 h 8145463"/>
              <a:gd name="connsiteX2182" fmla="*/ 6206230 w 8142288"/>
              <a:gd name="connsiteY2182" fmla="*/ 4391099 h 8145463"/>
              <a:gd name="connsiteX2183" fmla="*/ 6206230 w 8142288"/>
              <a:gd name="connsiteY2183" fmla="*/ 4388673 h 8145463"/>
              <a:gd name="connsiteX2184" fmla="*/ 6368814 w 8142288"/>
              <a:gd name="connsiteY2184" fmla="*/ 4525129 h 8145463"/>
              <a:gd name="connsiteX2185" fmla="*/ 6323496 w 8142288"/>
              <a:gd name="connsiteY2185" fmla="*/ 4473958 h 8145463"/>
              <a:gd name="connsiteX2186" fmla="*/ 6326174 w 8142288"/>
              <a:gd name="connsiteY2186" fmla="*/ 4478829 h 8145463"/>
              <a:gd name="connsiteX2187" fmla="*/ 6336830 w 8142288"/>
              <a:gd name="connsiteY2187" fmla="*/ 4483700 h 8145463"/>
              <a:gd name="connsiteX2188" fmla="*/ 6227540 w 8142288"/>
              <a:gd name="connsiteY2188" fmla="*/ 4383802 h 8145463"/>
              <a:gd name="connsiteX2189" fmla="*/ 6230220 w 8142288"/>
              <a:gd name="connsiteY2189" fmla="*/ 4378913 h 8145463"/>
              <a:gd name="connsiteX2190" fmla="*/ 6382148 w 8142288"/>
              <a:gd name="connsiteY2190" fmla="*/ 4318000 h 8145463"/>
              <a:gd name="connsiteX2191" fmla="*/ 5727700 w 8142288"/>
              <a:gd name="connsiteY2191" fmla="*/ 4318000 h 8145463"/>
              <a:gd name="connsiteX2192" fmla="*/ 5727700 w 8142288"/>
              <a:gd name="connsiteY2192" fmla="*/ 4327525 h 8145463"/>
              <a:gd name="connsiteX2193" fmla="*/ 5732464 w 8142288"/>
              <a:gd name="connsiteY2193" fmla="*/ 4322762 h 8145463"/>
              <a:gd name="connsiteX2194" fmla="*/ 5658984 w 8142288"/>
              <a:gd name="connsiteY2194" fmla="*/ 4318000 h 8145463"/>
              <a:gd name="connsiteX2195" fmla="*/ 5651500 w 8142288"/>
              <a:gd name="connsiteY2195" fmla="*/ 4329905 h 8145463"/>
              <a:gd name="connsiteX2196" fmla="*/ 5656488 w 8142288"/>
              <a:gd name="connsiteY2196" fmla="*/ 4332288 h 8145463"/>
              <a:gd name="connsiteX2197" fmla="*/ 5656488 w 8142288"/>
              <a:gd name="connsiteY2197" fmla="*/ 4337050 h 8145463"/>
              <a:gd name="connsiteX2198" fmla="*/ 5668964 w 8142288"/>
              <a:gd name="connsiteY2198" fmla="*/ 4322762 h 8145463"/>
              <a:gd name="connsiteX2199" fmla="*/ 5658984 w 8142288"/>
              <a:gd name="connsiteY2199" fmla="*/ 4318000 h 8145463"/>
              <a:gd name="connsiteX2200" fmla="*/ 5580460 w 8142288"/>
              <a:gd name="connsiteY2200" fmla="*/ 4318000 h 8145463"/>
              <a:gd name="connsiteX2201" fmla="*/ 5575300 w 8142288"/>
              <a:gd name="connsiteY2201" fmla="*/ 4334053 h 8145463"/>
              <a:gd name="connsiteX2202" fmla="*/ 5580460 w 8142288"/>
              <a:gd name="connsiteY2202" fmla="*/ 4338638 h 8145463"/>
              <a:gd name="connsiteX2203" fmla="*/ 5595938 w 8142288"/>
              <a:gd name="connsiteY2203" fmla="*/ 4334053 h 8145463"/>
              <a:gd name="connsiteX2204" fmla="*/ 5595938 w 8142288"/>
              <a:gd name="connsiteY2204" fmla="*/ 4320293 h 8145463"/>
              <a:gd name="connsiteX2205" fmla="*/ 5590776 w 8142288"/>
              <a:gd name="connsiteY2205" fmla="*/ 4320293 h 8145463"/>
              <a:gd name="connsiteX2206" fmla="*/ 5580460 w 8142288"/>
              <a:gd name="connsiteY2206" fmla="*/ 4318000 h 8145463"/>
              <a:gd name="connsiteX2207" fmla="*/ 5049650 w 8142288"/>
              <a:gd name="connsiteY2207" fmla="*/ 4318000 h 8145463"/>
              <a:gd name="connsiteX2208" fmla="*/ 4991100 w 8142288"/>
              <a:gd name="connsiteY2208" fmla="*/ 4361296 h 8145463"/>
              <a:gd name="connsiteX2209" fmla="*/ 5033680 w 8142288"/>
              <a:gd name="connsiteY2209" fmla="*/ 4397375 h 8145463"/>
              <a:gd name="connsiteX2210" fmla="*/ 5081588 w 8142288"/>
              <a:gd name="connsiteY2210" fmla="*/ 4342051 h 8145463"/>
              <a:gd name="connsiteX2211" fmla="*/ 5049650 w 8142288"/>
              <a:gd name="connsiteY2211" fmla="*/ 4318000 h 8145463"/>
              <a:gd name="connsiteX2212" fmla="*/ 4684712 w 8142288"/>
              <a:gd name="connsiteY2212" fmla="*/ 4318000 h 8145463"/>
              <a:gd name="connsiteX2213" fmla="*/ 4597400 w 8142288"/>
              <a:gd name="connsiteY2213" fmla="*/ 4390962 h 8145463"/>
              <a:gd name="connsiteX2214" fmla="*/ 4647670 w 8142288"/>
              <a:gd name="connsiteY2214" fmla="*/ 4432300 h 8145463"/>
              <a:gd name="connsiteX2215" fmla="*/ 4724400 w 8142288"/>
              <a:gd name="connsiteY2215" fmla="*/ 4356910 h 8145463"/>
              <a:gd name="connsiteX2216" fmla="*/ 4721754 w 8142288"/>
              <a:gd name="connsiteY2216" fmla="*/ 4344749 h 8145463"/>
              <a:gd name="connsiteX2217" fmla="*/ 4695296 w 8142288"/>
              <a:gd name="connsiteY2217" fmla="*/ 4320429 h 8145463"/>
              <a:gd name="connsiteX2218" fmla="*/ 4684712 w 8142288"/>
              <a:gd name="connsiteY2218" fmla="*/ 4318000 h 8145463"/>
              <a:gd name="connsiteX2219" fmla="*/ 5638800 w 8142288"/>
              <a:gd name="connsiteY2219" fmla="*/ 4305300 h 8145463"/>
              <a:gd name="connsiteX2220" fmla="*/ 5645944 w 8142288"/>
              <a:gd name="connsiteY2220" fmla="*/ 4314825 h 8145463"/>
              <a:gd name="connsiteX2221" fmla="*/ 5648324 w 8142288"/>
              <a:gd name="connsiteY2221" fmla="*/ 4307683 h 8145463"/>
              <a:gd name="connsiteX2222" fmla="*/ 5638800 w 8142288"/>
              <a:gd name="connsiteY2222" fmla="*/ 4305300 h 8145463"/>
              <a:gd name="connsiteX2223" fmla="*/ 5152496 w 8142288"/>
              <a:gd name="connsiteY2223" fmla="*/ 4305300 h 8145463"/>
              <a:gd name="connsiteX2224" fmla="*/ 5118100 w 8142288"/>
              <a:gd name="connsiteY2224" fmla="*/ 4334291 h 8145463"/>
              <a:gd name="connsiteX2225" fmla="*/ 5131330 w 8142288"/>
              <a:gd name="connsiteY2225" fmla="*/ 4353614 h 8145463"/>
              <a:gd name="connsiteX2226" fmla="*/ 5152496 w 8142288"/>
              <a:gd name="connsiteY2226" fmla="*/ 4360863 h 8145463"/>
              <a:gd name="connsiteX2227" fmla="*/ 5162336 w 8142288"/>
              <a:gd name="connsiteY2227" fmla="*/ 4351250 h 8145463"/>
              <a:gd name="connsiteX2228" fmla="*/ 5156200 w 8142288"/>
              <a:gd name="connsiteY2228" fmla="*/ 4359690 h 8145463"/>
              <a:gd name="connsiteX2229" fmla="*/ 5244000 w 8142288"/>
              <a:gd name="connsiteY2229" fmla="*/ 4439412 h 8145463"/>
              <a:gd name="connsiteX2230" fmla="*/ 5262622 w 8142288"/>
              <a:gd name="connsiteY2230" fmla="*/ 4441825 h 8145463"/>
              <a:gd name="connsiteX2231" fmla="*/ 5275930 w 8142288"/>
              <a:gd name="connsiteY2231" fmla="*/ 4398342 h 8145463"/>
              <a:gd name="connsiteX2232" fmla="*/ 5241340 w 8142288"/>
              <a:gd name="connsiteY2232" fmla="*/ 4400755 h 8145463"/>
              <a:gd name="connsiteX2233" fmla="*/ 5251980 w 8142288"/>
              <a:gd name="connsiteY2233" fmla="*/ 4376601 h 8145463"/>
              <a:gd name="connsiteX2234" fmla="*/ 5244000 w 8142288"/>
              <a:gd name="connsiteY2234" fmla="*/ 4371770 h 8145463"/>
              <a:gd name="connsiteX2235" fmla="*/ 5214732 w 8142288"/>
              <a:gd name="connsiteY2235" fmla="*/ 4374183 h 8145463"/>
              <a:gd name="connsiteX2236" fmla="*/ 5209410 w 8142288"/>
              <a:gd name="connsiteY2236" fmla="*/ 4330700 h 8145463"/>
              <a:gd name="connsiteX2237" fmla="*/ 5190790 w 8142288"/>
              <a:gd name="connsiteY2237" fmla="*/ 4330700 h 8145463"/>
              <a:gd name="connsiteX2238" fmla="*/ 5171862 w 8142288"/>
              <a:gd name="connsiteY2238" fmla="*/ 4340221 h 8145463"/>
              <a:gd name="connsiteX2239" fmla="*/ 5181600 w 8142288"/>
              <a:gd name="connsiteY2239" fmla="*/ 4319795 h 8145463"/>
              <a:gd name="connsiteX2240" fmla="*/ 5168368 w 8142288"/>
              <a:gd name="connsiteY2240" fmla="*/ 4307715 h 8145463"/>
              <a:gd name="connsiteX2241" fmla="*/ 5152496 w 8142288"/>
              <a:gd name="connsiteY2241" fmla="*/ 4305300 h 8145463"/>
              <a:gd name="connsiteX2242" fmla="*/ 1350668 w 8142288"/>
              <a:gd name="connsiteY2242" fmla="*/ 4305300 h 8145463"/>
              <a:gd name="connsiteX2243" fmla="*/ 735918 w 8142288"/>
              <a:gd name="connsiteY2243" fmla="*/ 4337008 h 8145463"/>
              <a:gd name="connsiteX2244" fmla="*/ 584200 w 8142288"/>
              <a:gd name="connsiteY2244" fmla="*/ 4337008 h 8145463"/>
              <a:gd name="connsiteX2245" fmla="*/ 600148 w 8142288"/>
              <a:gd name="connsiteY2245" fmla="*/ 4351639 h 8145463"/>
              <a:gd name="connsiteX2246" fmla="*/ 986078 w 8142288"/>
              <a:gd name="connsiteY2246" fmla="*/ 4705350 h 8145463"/>
              <a:gd name="connsiteX2247" fmla="*/ 1097830 w 8142288"/>
              <a:gd name="connsiteY2247" fmla="*/ 4598022 h 8145463"/>
              <a:gd name="connsiteX2248" fmla="*/ 1297468 w 8142288"/>
              <a:gd name="connsiteY2248" fmla="*/ 4407757 h 8145463"/>
              <a:gd name="connsiteX2249" fmla="*/ 1398588 w 8142288"/>
              <a:gd name="connsiteY2249" fmla="*/ 4305300 h 8145463"/>
              <a:gd name="connsiteX2250" fmla="*/ 5554888 w 8142288"/>
              <a:gd name="connsiteY2250" fmla="*/ 4292600 h 8145463"/>
              <a:gd name="connsiteX2251" fmla="*/ 5549900 w 8142288"/>
              <a:gd name="connsiteY2251" fmla="*/ 4304507 h 8145463"/>
              <a:gd name="connsiteX2252" fmla="*/ 5552394 w 8142288"/>
              <a:gd name="connsiteY2252" fmla="*/ 4311650 h 8145463"/>
              <a:gd name="connsiteX2253" fmla="*/ 5562374 w 8142288"/>
              <a:gd name="connsiteY2253" fmla="*/ 4311650 h 8145463"/>
              <a:gd name="connsiteX2254" fmla="*/ 5567364 w 8142288"/>
              <a:gd name="connsiteY2254" fmla="*/ 4297362 h 8145463"/>
              <a:gd name="connsiteX2255" fmla="*/ 5554888 w 8142288"/>
              <a:gd name="connsiteY2255" fmla="*/ 4292600 h 8145463"/>
              <a:gd name="connsiteX2256" fmla="*/ 4838444 w 8142288"/>
              <a:gd name="connsiteY2256" fmla="*/ 4292600 h 8145463"/>
              <a:gd name="connsiteX2257" fmla="*/ 4787900 w 8142288"/>
              <a:gd name="connsiteY2257" fmla="*/ 4331062 h 8145463"/>
              <a:gd name="connsiteX2258" fmla="*/ 4843766 w 8142288"/>
              <a:gd name="connsiteY2258" fmla="*/ 4376738 h 8145463"/>
              <a:gd name="connsiteX2259" fmla="*/ 4886324 w 8142288"/>
              <a:gd name="connsiteY2259" fmla="*/ 4333469 h 8145463"/>
              <a:gd name="connsiteX2260" fmla="*/ 4886324 w 8142288"/>
              <a:gd name="connsiteY2260" fmla="*/ 4323852 h 8145463"/>
              <a:gd name="connsiteX2261" fmla="*/ 4854406 w 8142288"/>
              <a:gd name="connsiteY2261" fmla="*/ 4292600 h 8145463"/>
              <a:gd name="connsiteX2262" fmla="*/ 1659662 w 8142288"/>
              <a:gd name="connsiteY2262" fmla="*/ 4292600 h 8145463"/>
              <a:gd name="connsiteX2263" fmla="*/ 1619702 w 8142288"/>
              <a:gd name="connsiteY2263" fmla="*/ 4297463 h 8145463"/>
              <a:gd name="connsiteX2264" fmla="*/ 1395912 w 8142288"/>
              <a:gd name="connsiteY2264" fmla="*/ 4517205 h 8145463"/>
              <a:gd name="connsiteX2265" fmla="*/ 1092200 w 8142288"/>
              <a:gd name="connsiteY2265" fmla="*/ 4800355 h 8145463"/>
              <a:gd name="connsiteX2266" fmla="*/ 1331958 w 8142288"/>
              <a:gd name="connsiteY2266" fmla="*/ 5020096 h 8145463"/>
              <a:gd name="connsiteX2267" fmla="*/ 1425226 w 8142288"/>
              <a:gd name="connsiteY2267" fmla="*/ 5100638 h 8145463"/>
              <a:gd name="connsiteX2268" fmla="*/ 2019300 w 8142288"/>
              <a:gd name="connsiteY2268" fmla="*/ 4531832 h 8145463"/>
              <a:gd name="connsiteX2269" fmla="*/ 1766194 w 8142288"/>
              <a:gd name="connsiteY2269" fmla="*/ 4295032 h 8145463"/>
              <a:gd name="connsiteX2270" fmla="*/ 1659662 w 8142288"/>
              <a:gd name="connsiteY2270" fmla="*/ 4292600 h 8145463"/>
              <a:gd name="connsiteX2271" fmla="*/ 5240262 w 8142288"/>
              <a:gd name="connsiteY2271" fmla="*/ 4285147 h 8145463"/>
              <a:gd name="connsiteX2272" fmla="*/ 5232400 w 8142288"/>
              <a:gd name="connsiteY2272" fmla="*/ 4295914 h 8145463"/>
              <a:gd name="connsiteX2273" fmla="*/ 5232400 w 8142288"/>
              <a:gd name="connsiteY2273" fmla="*/ 4288929 h 8145463"/>
              <a:gd name="connsiteX2274" fmla="*/ 5765800 w 8142288"/>
              <a:gd name="connsiteY2274" fmla="*/ 4279900 h 8145463"/>
              <a:gd name="connsiteX2275" fmla="*/ 5768182 w 8142288"/>
              <a:gd name="connsiteY2275" fmla="*/ 4295775 h 8145463"/>
              <a:gd name="connsiteX2276" fmla="*/ 5775324 w 8142288"/>
              <a:gd name="connsiteY2276" fmla="*/ 4291239 h 8145463"/>
              <a:gd name="connsiteX2277" fmla="*/ 5765800 w 8142288"/>
              <a:gd name="connsiteY2277" fmla="*/ 4279900 h 8145463"/>
              <a:gd name="connsiteX2278" fmla="*/ 5621020 w 8142288"/>
              <a:gd name="connsiteY2278" fmla="*/ 4279900 h 8145463"/>
              <a:gd name="connsiteX2279" fmla="*/ 5613400 w 8142288"/>
              <a:gd name="connsiteY2279" fmla="*/ 4294189 h 8145463"/>
              <a:gd name="connsiteX2280" fmla="*/ 5623558 w 8142288"/>
              <a:gd name="connsiteY2280" fmla="*/ 4303713 h 8145463"/>
              <a:gd name="connsiteX2281" fmla="*/ 5628642 w 8142288"/>
              <a:gd name="connsiteY2281" fmla="*/ 4303713 h 8145463"/>
              <a:gd name="connsiteX2282" fmla="*/ 5638800 w 8142288"/>
              <a:gd name="connsiteY2282" fmla="*/ 4294189 h 8145463"/>
              <a:gd name="connsiteX2283" fmla="*/ 5638800 w 8142288"/>
              <a:gd name="connsiteY2283" fmla="*/ 4282281 h 8145463"/>
              <a:gd name="connsiteX2284" fmla="*/ 5633720 w 8142288"/>
              <a:gd name="connsiteY2284" fmla="*/ 4282281 h 8145463"/>
              <a:gd name="connsiteX2285" fmla="*/ 5621020 w 8142288"/>
              <a:gd name="connsiteY2285" fmla="*/ 4279900 h 8145463"/>
              <a:gd name="connsiteX2286" fmla="*/ 5458882 w 8142288"/>
              <a:gd name="connsiteY2286" fmla="*/ 4279900 h 8145463"/>
              <a:gd name="connsiteX2287" fmla="*/ 5448300 w 8142288"/>
              <a:gd name="connsiteY2287" fmla="*/ 4291980 h 8145463"/>
              <a:gd name="connsiteX2288" fmla="*/ 5448300 w 8142288"/>
              <a:gd name="connsiteY2288" fmla="*/ 4299226 h 8145463"/>
              <a:gd name="connsiteX2289" fmla="*/ 5477402 w 8142288"/>
              <a:gd name="connsiteY2289" fmla="*/ 4335463 h 8145463"/>
              <a:gd name="connsiteX2290" fmla="*/ 5503864 w 8142288"/>
              <a:gd name="connsiteY2290" fmla="*/ 4320968 h 8145463"/>
              <a:gd name="connsiteX2291" fmla="*/ 5498572 w 8142288"/>
              <a:gd name="connsiteY2291" fmla="*/ 4301642 h 8145463"/>
              <a:gd name="connsiteX2292" fmla="*/ 5469466 w 8142288"/>
              <a:gd name="connsiteY2292" fmla="*/ 4279900 h 8145463"/>
              <a:gd name="connsiteX2293" fmla="*/ 4388498 w 8142288"/>
              <a:gd name="connsiteY2293" fmla="*/ 4279900 h 8145463"/>
              <a:gd name="connsiteX2294" fmla="*/ 4292600 w 8142288"/>
              <a:gd name="connsiteY2294" fmla="*/ 4355475 h 8145463"/>
              <a:gd name="connsiteX2295" fmla="*/ 4367186 w 8142288"/>
              <a:gd name="connsiteY2295" fmla="*/ 4416425 h 8145463"/>
              <a:gd name="connsiteX2296" fmla="*/ 4449764 w 8142288"/>
              <a:gd name="connsiteY2296" fmla="*/ 4333537 h 8145463"/>
              <a:gd name="connsiteX2297" fmla="*/ 4388498 w 8142288"/>
              <a:gd name="connsiteY2297" fmla="*/ 4279900 h 8145463"/>
              <a:gd name="connsiteX2298" fmla="*/ 5527146 w 8142288"/>
              <a:gd name="connsiteY2298" fmla="*/ 4267200 h 8145463"/>
              <a:gd name="connsiteX2299" fmla="*/ 5524500 w 8142288"/>
              <a:gd name="connsiteY2299" fmla="*/ 4287982 h 8145463"/>
              <a:gd name="connsiteX2300" fmla="*/ 5532438 w 8142288"/>
              <a:gd name="connsiteY2300" fmla="*/ 4292600 h 8145463"/>
              <a:gd name="connsiteX2301" fmla="*/ 5543020 w 8142288"/>
              <a:gd name="connsiteY2301" fmla="*/ 4292600 h 8145463"/>
              <a:gd name="connsiteX2302" fmla="*/ 5548312 w 8142288"/>
              <a:gd name="connsiteY2302" fmla="*/ 4287982 h 8145463"/>
              <a:gd name="connsiteX2303" fmla="*/ 5537730 w 8142288"/>
              <a:gd name="connsiteY2303" fmla="*/ 4269510 h 8145463"/>
              <a:gd name="connsiteX2304" fmla="*/ 5527146 w 8142288"/>
              <a:gd name="connsiteY2304" fmla="*/ 4267200 h 8145463"/>
              <a:gd name="connsiteX2305" fmla="*/ 4993218 w 8142288"/>
              <a:gd name="connsiteY2305" fmla="*/ 4267200 h 8145463"/>
              <a:gd name="connsiteX2306" fmla="*/ 4940300 w 8142288"/>
              <a:gd name="connsiteY2306" fmla="*/ 4313387 h 8145463"/>
              <a:gd name="connsiteX2307" fmla="*/ 4982634 w 8142288"/>
              <a:gd name="connsiteY2307" fmla="*/ 4344988 h 8145463"/>
              <a:gd name="connsiteX2308" fmla="*/ 5027612 w 8142288"/>
              <a:gd name="connsiteY2308" fmla="*/ 4296370 h 8145463"/>
              <a:gd name="connsiteX2309" fmla="*/ 5006444 w 8142288"/>
              <a:gd name="connsiteY2309" fmla="*/ 4267200 h 8145463"/>
              <a:gd name="connsiteX2310" fmla="*/ 2559318 w 8142288"/>
              <a:gd name="connsiteY2310" fmla="*/ 4267200 h 8145463"/>
              <a:gd name="connsiteX2311" fmla="*/ 2436784 w 8142288"/>
              <a:gd name="connsiteY2311" fmla="*/ 4279385 h 8145463"/>
              <a:gd name="connsiteX2312" fmla="*/ 2188960 w 8142288"/>
              <a:gd name="connsiteY2312" fmla="*/ 4513890 h 8145463"/>
              <a:gd name="connsiteX2313" fmla="*/ 2146300 w 8142288"/>
              <a:gd name="connsiteY2313" fmla="*/ 4489463 h 8145463"/>
              <a:gd name="connsiteX2314" fmla="*/ 2146300 w 8142288"/>
              <a:gd name="connsiteY2314" fmla="*/ 4491934 h 8145463"/>
              <a:gd name="connsiteX2315" fmla="*/ 2980344 w 8142288"/>
              <a:gd name="connsiteY2315" fmla="*/ 5263790 h 8145463"/>
              <a:gd name="connsiteX2316" fmla="*/ 3177566 w 8142288"/>
              <a:gd name="connsiteY2316" fmla="*/ 5447026 h 8145463"/>
              <a:gd name="connsiteX2317" fmla="*/ 3246808 w 8142288"/>
              <a:gd name="connsiteY2317" fmla="*/ 5498295 h 8145463"/>
              <a:gd name="connsiteX2318" fmla="*/ 3252188 w 8142288"/>
              <a:gd name="connsiteY2318" fmla="*/ 5488524 h 8145463"/>
              <a:gd name="connsiteX2319" fmla="*/ 3236174 w 8142288"/>
              <a:gd name="connsiteY2319" fmla="*/ 5468982 h 8145463"/>
              <a:gd name="connsiteX2320" fmla="*/ 3563938 w 8142288"/>
              <a:gd name="connsiteY2320" fmla="*/ 5173436 h 8145463"/>
              <a:gd name="connsiteX2321" fmla="*/ 3563938 w 8142288"/>
              <a:gd name="connsiteY2321" fmla="*/ 5163665 h 8145463"/>
              <a:gd name="connsiteX2322" fmla="*/ 3510646 w 8142288"/>
              <a:gd name="connsiteY2322" fmla="*/ 5117224 h 8145463"/>
              <a:gd name="connsiteX2323" fmla="*/ 3425390 w 8142288"/>
              <a:gd name="connsiteY2323" fmla="*/ 5195393 h 8145463"/>
              <a:gd name="connsiteX2324" fmla="*/ 3185574 w 8142288"/>
              <a:gd name="connsiteY2324" fmla="*/ 5417713 h 8145463"/>
              <a:gd name="connsiteX2325" fmla="*/ 3177566 w 8142288"/>
              <a:gd name="connsiteY2325" fmla="*/ 5410356 h 8145463"/>
              <a:gd name="connsiteX2326" fmla="*/ 3142912 w 8142288"/>
              <a:gd name="connsiteY2326" fmla="*/ 5388400 h 8145463"/>
              <a:gd name="connsiteX2327" fmla="*/ 3470676 w 8142288"/>
              <a:gd name="connsiteY2327" fmla="*/ 5085497 h 8145463"/>
              <a:gd name="connsiteX2328" fmla="*/ 3388046 w 8142288"/>
              <a:gd name="connsiteY2328" fmla="*/ 5007329 h 8145463"/>
              <a:gd name="connsiteX2329" fmla="*/ 3308106 w 8142288"/>
              <a:gd name="connsiteY2329" fmla="*/ 5073254 h 8145463"/>
              <a:gd name="connsiteX2330" fmla="*/ 3052342 w 8142288"/>
              <a:gd name="connsiteY2330" fmla="*/ 5302874 h 8145463"/>
              <a:gd name="connsiteX2331" fmla="*/ 3014998 w 8142288"/>
              <a:gd name="connsiteY2331" fmla="*/ 5273561 h 8145463"/>
              <a:gd name="connsiteX2332" fmla="*/ 3342760 w 8142288"/>
              <a:gd name="connsiteY2332" fmla="*/ 4970716 h 8145463"/>
              <a:gd name="connsiteX2333" fmla="*/ 3342760 w 8142288"/>
              <a:gd name="connsiteY2333" fmla="*/ 4968244 h 8145463"/>
              <a:gd name="connsiteX2334" fmla="*/ 3300100 w 8142288"/>
              <a:gd name="connsiteY2334" fmla="*/ 4929160 h 8145463"/>
              <a:gd name="connsiteX2335" fmla="*/ 3236174 w 8142288"/>
              <a:gd name="connsiteY2335" fmla="*/ 4956059 h 8145463"/>
              <a:gd name="connsiteX2336" fmla="*/ 3134906 w 8142288"/>
              <a:gd name="connsiteY2336" fmla="*/ 4982901 h 8145463"/>
              <a:gd name="connsiteX2337" fmla="*/ 3100252 w 8142288"/>
              <a:gd name="connsiteY2337" fmla="*/ 5021985 h 8145463"/>
              <a:gd name="connsiteX2338" fmla="*/ 2927052 w 8142288"/>
              <a:gd name="connsiteY2338" fmla="*/ 5180736 h 8145463"/>
              <a:gd name="connsiteX2339" fmla="*/ 2879074 w 8142288"/>
              <a:gd name="connsiteY2339" fmla="*/ 5144123 h 8145463"/>
              <a:gd name="connsiteX2340" fmla="*/ 3020314 w 8142288"/>
              <a:gd name="connsiteY2340" fmla="*/ 5014628 h 8145463"/>
              <a:gd name="connsiteX2341" fmla="*/ 3012306 w 8142288"/>
              <a:gd name="connsiteY2341" fmla="*/ 5007329 h 8145463"/>
              <a:gd name="connsiteX2342" fmla="*/ 2785812 w 8142288"/>
              <a:gd name="connsiteY2342" fmla="*/ 5058598 h 8145463"/>
              <a:gd name="connsiteX2343" fmla="*/ 2679226 w 8142288"/>
              <a:gd name="connsiteY2343" fmla="*/ 4968244 h 8145463"/>
              <a:gd name="connsiteX2344" fmla="*/ 3001674 w 8142288"/>
              <a:gd name="connsiteY2344" fmla="*/ 4662928 h 8145463"/>
              <a:gd name="connsiteX2345" fmla="*/ 2836480 w 8142288"/>
              <a:gd name="connsiteY2345" fmla="*/ 4511476 h 8145463"/>
              <a:gd name="connsiteX2346" fmla="*/ 2620618 w 8142288"/>
              <a:gd name="connsiteY2346" fmla="*/ 4709311 h 8145463"/>
              <a:gd name="connsiteX2347" fmla="*/ 2508716 w 8142288"/>
              <a:gd name="connsiteY2347" fmla="*/ 4807022 h 8145463"/>
              <a:gd name="connsiteX2348" fmla="*/ 2434094 w 8142288"/>
              <a:gd name="connsiteY2348" fmla="*/ 4748396 h 8145463"/>
              <a:gd name="connsiteX2349" fmla="*/ 2436784 w 8142288"/>
              <a:gd name="connsiteY2349" fmla="*/ 4745982 h 8145463"/>
              <a:gd name="connsiteX2350" fmla="*/ 2460740 w 8142288"/>
              <a:gd name="connsiteY2350" fmla="*/ 4755753 h 8145463"/>
              <a:gd name="connsiteX2351" fmla="*/ 2775180 w 8142288"/>
              <a:gd name="connsiteY2351" fmla="*/ 4457736 h 8145463"/>
              <a:gd name="connsiteX2352" fmla="*/ 2775180 w 8142288"/>
              <a:gd name="connsiteY2352" fmla="*/ 4450379 h 8145463"/>
              <a:gd name="connsiteX2353" fmla="*/ 2559318 w 8142288"/>
              <a:gd name="connsiteY2353" fmla="*/ 4267200 h 8145463"/>
              <a:gd name="connsiteX2354" fmla="*/ 2363510 w 8142288"/>
              <a:gd name="connsiteY2354" fmla="*/ 4256636 h 8145463"/>
              <a:gd name="connsiteX2355" fmla="*/ 2363788 w 8142288"/>
              <a:gd name="connsiteY2355" fmla="*/ 4256644 h 8145463"/>
              <a:gd name="connsiteX2356" fmla="*/ 2363472 w 8142288"/>
              <a:gd name="connsiteY2356" fmla="*/ 4256699 h 8145463"/>
              <a:gd name="connsiteX2357" fmla="*/ 5727700 w 8142288"/>
              <a:gd name="connsiteY2357" fmla="*/ 4254500 h 8145463"/>
              <a:gd name="connsiteX2358" fmla="*/ 5732462 w 8142288"/>
              <a:gd name="connsiteY2358" fmla="*/ 4268788 h 8145463"/>
              <a:gd name="connsiteX2359" fmla="*/ 5737224 w 8142288"/>
              <a:gd name="connsiteY2359" fmla="*/ 4266407 h 8145463"/>
              <a:gd name="connsiteX2360" fmla="*/ 5737224 w 8142288"/>
              <a:gd name="connsiteY2360" fmla="*/ 4261645 h 8145463"/>
              <a:gd name="connsiteX2361" fmla="*/ 5734844 w 8142288"/>
              <a:gd name="connsiteY2361" fmla="*/ 4256881 h 8145463"/>
              <a:gd name="connsiteX2362" fmla="*/ 5727700 w 8142288"/>
              <a:gd name="connsiteY2362" fmla="*/ 4254500 h 8145463"/>
              <a:gd name="connsiteX2363" fmla="*/ 5595740 w 8142288"/>
              <a:gd name="connsiteY2363" fmla="*/ 4254500 h 8145463"/>
              <a:gd name="connsiteX2364" fmla="*/ 5588000 w 8142288"/>
              <a:gd name="connsiteY2364" fmla="*/ 4263673 h 8145463"/>
              <a:gd name="connsiteX2365" fmla="*/ 5590580 w 8142288"/>
              <a:gd name="connsiteY2365" fmla="*/ 4275138 h 8145463"/>
              <a:gd name="connsiteX2366" fmla="*/ 5608638 w 8142288"/>
              <a:gd name="connsiteY2366" fmla="*/ 4265967 h 8145463"/>
              <a:gd name="connsiteX2367" fmla="*/ 5608638 w 8142288"/>
              <a:gd name="connsiteY2367" fmla="*/ 4259088 h 8145463"/>
              <a:gd name="connsiteX2368" fmla="*/ 5595740 w 8142288"/>
              <a:gd name="connsiteY2368" fmla="*/ 4254500 h 8145463"/>
              <a:gd name="connsiteX2369" fmla="*/ 5104606 w 8142288"/>
              <a:gd name="connsiteY2369" fmla="*/ 4254500 h 8145463"/>
              <a:gd name="connsiteX2370" fmla="*/ 5067300 w 8142288"/>
              <a:gd name="connsiteY2370" fmla="*/ 4281364 h 8145463"/>
              <a:gd name="connsiteX2371" fmla="*/ 5072626 w 8142288"/>
              <a:gd name="connsiteY2371" fmla="*/ 4298462 h 8145463"/>
              <a:gd name="connsiteX2372" fmla="*/ 5112604 w 8142288"/>
              <a:gd name="connsiteY2372" fmla="*/ 4318000 h 8145463"/>
              <a:gd name="connsiteX2373" fmla="*/ 5141912 w 8142288"/>
              <a:gd name="connsiteY2373" fmla="*/ 4283810 h 8145463"/>
              <a:gd name="connsiteX2374" fmla="*/ 5117930 w 8142288"/>
              <a:gd name="connsiteY2374" fmla="*/ 4254500 h 8145463"/>
              <a:gd name="connsiteX2375" fmla="*/ 2466402 w 8142288"/>
              <a:gd name="connsiteY2375" fmla="*/ 4254500 h 8145463"/>
              <a:gd name="connsiteX2376" fmla="*/ 2463800 w 8142288"/>
              <a:gd name="connsiteY2376" fmla="*/ 4258442 h 8145463"/>
              <a:gd name="connsiteX2377" fmla="*/ 2484620 w 8142288"/>
              <a:gd name="connsiteY2377" fmla="*/ 4254500 h 8145463"/>
              <a:gd name="connsiteX2378" fmla="*/ 2428082 w 8142288"/>
              <a:gd name="connsiteY2378" fmla="*/ 4254500 h 8145463"/>
              <a:gd name="connsiteX2379" fmla="*/ 2425700 w 8142288"/>
              <a:gd name="connsiteY2379" fmla="*/ 4259263 h 8145463"/>
              <a:gd name="connsiteX2380" fmla="*/ 2430464 w 8142288"/>
              <a:gd name="connsiteY2380" fmla="*/ 4254500 h 8145463"/>
              <a:gd name="connsiteX2381" fmla="*/ 2428082 w 8142288"/>
              <a:gd name="connsiteY2381" fmla="*/ 4254500 h 8145463"/>
              <a:gd name="connsiteX2382" fmla="*/ 2284414 w 8142288"/>
              <a:gd name="connsiteY2382" fmla="*/ 4254500 h 8145463"/>
              <a:gd name="connsiteX2383" fmla="*/ 2287062 w 8142288"/>
              <a:gd name="connsiteY2383" fmla="*/ 4258787 h 8145463"/>
              <a:gd name="connsiteX2384" fmla="*/ 2260600 w 8142288"/>
              <a:gd name="connsiteY2384" fmla="*/ 4256644 h 8145463"/>
              <a:gd name="connsiteX2385" fmla="*/ 2344642 w 8142288"/>
              <a:gd name="connsiteY2385" fmla="*/ 4259944 h 8145463"/>
              <a:gd name="connsiteX2386" fmla="*/ 2363472 w 8142288"/>
              <a:gd name="connsiteY2386" fmla="*/ 4256699 h 8145463"/>
              <a:gd name="connsiteX2387" fmla="*/ 2362200 w 8142288"/>
              <a:gd name="connsiteY2387" fmla="*/ 4258732 h 8145463"/>
              <a:gd name="connsiteX2388" fmla="*/ 2370138 w 8142288"/>
              <a:gd name="connsiteY2388" fmla="*/ 4260850 h 8145463"/>
              <a:gd name="connsiteX2389" fmla="*/ 2370138 w 8142288"/>
              <a:gd name="connsiteY2389" fmla="*/ 4254500 h 8145463"/>
              <a:gd name="connsiteX2390" fmla="*/ 2364846 w 8142288"/>
              <a:gd name="connsiteY2390" fmla="*/ 4254500 h 8145463"/>
              <a:gd name="connsiteX2391" fmla="*/ 2363510 w 8142288"/>
              <a:gd name="connsiteY2391" fmla="*/ 4256636 h 8145463"/>
              <a:gd name="connsiteX2392" fmla="*/ 2172234 w 8142288"/>
              <a:gd name="connsiteY2392" fmla="*/ 4254500 h 8145463"/>
              <a:gd name="connsiteX2393" fmla="*/ 2095500 w 8142288"/>
              <a:gd name="connsiteY2393" fmla="*/ 4261008 h 8145463"/>
              <a:gd name="connsiteX2394" fmla="*/ 2246312 w 8142288"/>
              <a:gd name="connsiteY2394" fmla="*/ 4254500 h 8145463"/>
              <a:gd name="connsiteX2395" fmla="*/ 2172234 w 8142288"/>
              <a:gd name="connsiteY2395" fmla="*/ 4254500 h 8145463"/>
              <a:gd name="connsiteX2396" fmla="*/ 2864464 w 8142288"/>
              <a:gd name="connsiteY2396" fmla="*/ 4242298 h 8145463"/>
              <a:gd name="connsiteX2397" fmla="*/ 2869800 w 8142288"/>
              <a:gd name="connsiteY2397" fmla="*/ 4242298 h 8145463"/>
              <a:gd name="connsiteX2398" fmla="*/ 2864464 w 8142288"/>
              <a:gd name="connsiteY2398" fmla="*/ 4247200 h 8145463"/>
              <a:gd name="connsiteX2399" fmla="*/ 2864464 w 8142288"/>
              <a:gd name="connsiteY2399" fmla="*/ 4242298 h 8145463"/>
              <a:gd name="connsiteX2400" fmla="*/ 5816600 w 8142288"/>
              <a:gd name="connsiteY2400" fmla="*/ 4241800 h 8145463"/>
              <a:gd name="connsiteX2401" fmla="*/ 5816600 w 8142288"/>
              <a:gd name="connsiteY2401" fmla="*/ 4248150 h 8145463"/>
              <a:gd name="connsiteX2402" fmla="*/ 5818188 w 8142288"/>
              <a:gd name="connsiteY2402" fmla="*/ 4241800 h 8145463"/>
              <a:gd name="connsiteX2403" fmla="*/ 5651500 w 8142288"/>
              <a:gd name="connsiteY2403" fmla="*/ 4241800 h 8145463"/>
              <a:gd name="connsiteX2404" fmla="*/ 5651500 w 8142288"/>
              <a:gd name="connsiteY2404" fmla="*/ 4256088 h 8145463"/>
              <a:gd name="connsiteX2405" fmla="*/ 5661024 w 8142288"/>
              <a:gd name="connsiteY2405" fmla="*/ 4253707 h 8145463"/>
              <a:gd name="connsiteX2406" fmla="*/ 5661024 w 8142288"/>
              <a:gd name="connsiteY2406" fmla="*/ 4244181 h 8145463"/>
              <a:gd name="connsiteX2407" fmla="*/ 5651500 w 8142288"/>
              <a:gd name="connsiteY2407" fmla="*/ 4241800 h 8145463"/>
              <a:gd name="connsiteX2408" fmla="*/ 5506722 w 8142288"/>
              <a:gd name="connsiteY2408" fmla="*/ 4241800 h 8145463"/>
              <a:gd name="connsiteX2409" fmla="*/ 5499100 w 8142288"/>
              <a:gd name="connsiteY2409" fmla="*/ 4256089 h 8145463"/>
              <a:gd name="connsiteX2410" fmla="*/ 5509262 w 8142288"/>
              <a:gd name="connsiteY2410" fmla="*/ 4265613 h 8145463"/>
              <a:gd name="connsiteX2411" fmla="*/ 5516882 w 8142288"/>
              <a:gd name="connsiteY2411" fmla="*/ 4263232 h 8145463"/>
              <a:gd name="connsiteX2412" fmla="*/ 5514340 w 8142288"/>
              <a:gd name="connsiteY2412" fmla="*/ 4244181 h 8145463"/>
              <a:gd name="connsiteX2413" fmla="*/ 5506722 w 8142288"/>
              <a:gd name="connsiteY2413" fmla="*/ 4241800 h 8145463"/>
              <a:gd name="connsiteX2414" fmla="*/ 5226050 w 8142288"/>
              <a:gd name="connsiteY2414" fmla="*/ 4241800 h 8145463"/>
              <a:gd name="connsiteX2415" fmla="*/ 5194300 w 8142288"/>
              <a:gd name="connsiteY2415" fmla="*/ 4275621 h 8145463"/>
              <a:gd name="connsiteX2416" fmla="*/ 5199592 w 8142288"/>
              <a:gd name="connsiteY2416" fmla="*/ 4285286 h 8145463"/>
              <a:gd name="connsiteX2417" fmla="*/ 5231342 w 8142288"/>
              <a:gd name="connsiteY2417" fmla="*/ 4297363 h 8145463"/>
              <a:gd name="connsiteX2418" fmla="*/ 5232400 w 8142288"/>
              <a:gd name="connsiteY2418" fmla="*/ 4295914 h 8145463"/>
              <a:gd name="connsiteX2419" fmla="*/ 5232400 w 8142288"/>
              <a:gd name="connsiteY2419" fmla="*/ 4301001 h 8145463"/>
              <a:gd name="connsiteX2420" fmla="*/ 5333352 w 8142288"/>
              <a:gd name="connsiteY2420" fmla="*/ 4383088 h 8145463"/>
              <a:gd name="connsiteX2421" fmla="*/ 5362576 w 8142288"/>
              <a:gd name="connsiteY2421" fmla="*/ 4344459 h 8145463"/>
              <a:gd name="connsiteX2422" fmla="*/ 5351950 w 8142288"/>
              <a:gd name="connsiteY2422" fmla="*/ 4334801 h 8145463"/>
              <a:gd name="connsiteX2423" fmla="*/ 5320070 w 8142288"/>
              <a:gd name="connsiteY2423" fmla="*/ 4334801 h 8145463"/>
              <a:gd name="connsiteX2424" fmla="*/ 5322726 w 8142288"/>
              <a:gd name="connsiteY2424" fmla="*/ 4308244 h 8145463"/>
              <a:gd name="connsiteX2425" fmla="*/ 5314760 w 8142288"/>
              <a:gd name="connsiteY2425" fmla="*/ 4305829 h 8145463"/>
              <a:gd name="connsiteX2426" fmla="*/ 5290846 w 8142288"/>
              <a:gd name="connsiteY2426" fmla="*/ 4310658 h 8145463"/>
              <a:gd name="connsiteX2427" fmla="*/ 5293504 w 8142288"/>
              <a:gd name="connsiteY2427" fmla="*/ 4276857 h 8145463"/>
              <a:gd name="connsiteX2428" fmla="*/ 5277564 w 8142288"/>
              <a:gd name="connsiteY2428" fmla="*/ 4267200 h 8145463"/>
              <a:gd name="connsiteX2429" fmla="*/ 5240262 w 8142288"/>
              <a:gd name="connsiteY2429" fmla="*/ 4285147 h 8145463"/>
              <a:gd name="connsiteX2430" fmla="*/ 5257800 w 8142288"/>
              <a:gd name="connsiteY2430" fmla="*/ 4261126 h 8145463"/>
              <a:gd name="connsiteX2431" fmla="*/ 5244570 w 8142288"/>
              <a:gd name="connsiteY2431" fmla="*/ 4241800 h 8145463"/>
              <a:gd name="connsiteX2432" fmla="*/ 4774670 w 8142288"/>
              <a:gd name="connsiteY2432" fmla="*/ 4241800 h 8145463"/>
              <a:gd name="connsiteX2433" fmla="*/ 4724400 w 8142288"/>
              <a:gd name="connsiteY2433" fmla="*/ 4283075 h 8145463"/>
              <a:gd name="connsiteX2434" fmla="*/ 4724400 w 8142288"/>
              <a:gd name="connsiteY2434" fmla="*/ 4285502 h 8145463"/>
              <a:gd name="connsiteX2435" fmla="*/ 4766734 w 8142288"/>
              <a:gd name="connsiteY2435" fmla="*/ 4324350 h 8145463"/>
              <a:gd name="connsiteX2436" fmla="*/ 4819650 w 8142288"/>
              <a:gd name="connsiteY2436" fmla="*/ 4278218 h 8145463"/>
              <a:gd name="connsiteX2437" fmla="*/ 4790546 w 8142288"/>
              <a:gd name="connsiteY2437" fmla="*/ 4241800 h 8145463"/>
              <a:gd name="connsiteX2438" fmla="*/ 4603522 w 8142288"/>
              <a:gd name="connsiteY2438" fmla="*/ 4241800 h 8145463"/>
              <a:gd name="connsiteX2439" fmla="*/ 4521200 w 8142288"/>
              <a:gd name="connsiteY2439" fmla="*/ 4319882 h 8145463"/>
              <a:gd name="connsiteX2440" fmla="*/ 4582278 w 8142288"/>
              <a:gd name="connsiteY2440" fmla="*/ 4373563 h 8145463"/>
              <a:gd name="connsiteX2441" fmla="*/ 4667250 w 8142288"/>
              <a:gd name="connsiteY2441" fmla="*/ 4297921 h 8145463"/>
              <a:gd name="connsiteX2442" fmla="*/ 4664592 w 8142288"/>
              <a:gd name="connsiteY2442" fmla="*/ 4288161 h 8145463"/>
              <a:gd name="connsiteX2443" fmla="*/ 4616796 w 8142288"/>
              <a:gd name="connsiteY2443" fmla="*/ 4241800 h 8145463"/>
              <a:gd name="connsiteX2444" fmla="*/ 1892300 w 8142288"/>
              <a:gd name="connsiteY2444" fmla="*/ 4241800 h 8145463"/>
              <a:gd name="connsiteX2445" fmla="*/ 2064996 w 8142288"/>
              <a:gd name="connsiteY2445" fmla="*/ 4403100 h 8145463"/>
              <a:gd name="connsiteX2446" fmla="*/ 1958722 w 8142288"/>
              <a:gd name="connsiteY2446" fmla="*/ 4298012 h 8145463"/>
              <a:gd name="connsiteX2447" fmla="*/ 1961378 w 8142288"/>
              <a:gd name="connsiteY2447" fmla="*/ 4295569 h 8145463"/>
              <a:gd name="connsiteX2448" fmla="*/ 2115476 w 8142288"/>
              <a:gd name="connsiteY2448" fmla="*/ 4427538 h 8145463"/>
              <a:gd name="connsiteX2449" fmla="*/ 2123446 w 8142288"/>
              <a:gd name="connsiteY2449" fmla="*/ 4422654 h 8145463"/>
              <a:gd name="connsiteX2450" fmla="*/ 2274888 w 8142288"/>
              <a:gd name="connsiteY2450" fmla="*/ 4271123 h 8145463"/>
              <a:gd name="connsiteX2451" fmla="*/ 1961378 w 8142288"/>
              <a:gd name="connsiteY2451" fmla="*/ 4278457 h 8145463"/>
              <a:gd name="connsiteX2452" fmla="*/ 1958722 w 8142288"/>
              <a:gd name="connsiteY2452" fmla="*/ 4293119 h 8145463"/>
              <a:gd name="connsiteX2453" fmla="*/ 1953408 w 8142288"/>
              <a:gd name="connsiteY2453" fmla="*/ 4288234 h 8145463"/>
              <a:gd name="connsiteX2454" fmla="*/ 1892300 w 8142288"/>
              <a:gd name="connsiteY2454" fmla="*/ 4241800 h 8145463"/>
              <a:gd name="connsiteX2455" fmla="*/ 2020974 w 8142288"/>
              <a:gd name="connsiteY2455" fmla="*/ 4232190 h 8145463"/>
              <a:gd name="connsiteX2456" fmla="*/ 2019930 w 8142288"/>
              <a:gd name="connsiteY2456" fmla="*/ 4233233 h 8145463"/>
              <a:gd name="connsiteX2457" fmla="*/ 2019764 w 8142288"/>
              <a:gd name="connsiteY2457" fmla="*/ 4232936 h 8145463"/>
              <a:gd name="connsiteX2458" fmla="*/ 2020114 w 8142288"/>
              <a:gd name="connsiteY2458" fmla="*/ 4232235 h 8145463"/>
              <a:gd name="connsiteX2459" fmla="*/ 5628748 w 8142288"/>
              <a:gd name="connsiteY2459" fmla="*/ 4229100 h 8145463"/>
              <a:gd name="connsiteX2460" fmla="*/ 5626100 w 8142288"/>
              <a:gd name="connsiteY2460" fmla="*/ 4233334 h 8145463"/>
              <a:gd name="connsiteX2461" fmla="*/ 5634038 w 8142288"/>
              <a:gd name="connsiteY2461" fmla="*/ 4235450 h 8145463"/>
              <a:gd name="connsiteX2462" fmla="*/ 5634038 w 8142288"/>
              <a:gd name="connsiteY2462" fmla="*/ 4229100 h 8145463"/>
              <a:gd name="connsiteX2463" fmla="*/ 5570460 w 8142288"/>
              <a:gd name="connsiteY2463" fmla="*/ 4229100 h 8145463"/>
              <a:gd name="connsiteX2464" fmla="*/ 5565136 w 8142288"/>
              <a:gd name="connsiteY2464" fmla="*/ 4250530 h 8145463"/>
              <a:gd name="connsiteX2465" fmla="*/ 5570460 w 8142288"/>
              <a:gd name="connsiteY2465" fmla="*/ 4257675 h 8145463"/>
              <a:gd name="connsiteX2466" fmla="*/ 5581112 w 8142288"/>
              <a:gd name="connsiteY2466" fmla="*/ 4231481 h 8145463"/>
              <a:gd name="connsiteX2467" fmla="*/ 5570460 w 8142288"/>
              <a:gd name="connsiteY2467" fmla="*/ 4229100 h 8145463"/>
              <a:gd name="connsiteX2468" fmla="*/ 5309046 w 8142288"/>
              <a:gd name="connsiteY2468" fmla="*/ 4229100 h 8145463"/>
              <a:gd name="connsiteX2469" fmla="*/ 5295900 w 8142288"/>
              <a:gd name="connsiteY2469" fmla="*/ 4233980 h 8145463"/>
              <a:gd name="connsiteX2470" fmla="*/ 5295900 w 8142288"/>
              <a:gd name="connsiteY2470" fmla="*/ 4246176 h 8145463"/>
              <a:gd name="connsiteX2471" fmla="*/ 5345854 w 8142288"/>
              <a:gd name="connsiteY2471" fmla="*/ 4273008 h 8145463"/>
              <a:gd name="connsiteX2472" fmla="*/ 5390548 w 8142288"/>
              <a:gd name="connsiteY2472" fmla="*/ 4329113 h 8145463"/>
              <a:gd name="connsiteX2473" fmla="*/ 5401068 w 8142288"/>
              <a:gd name="connsiteY2473" fmla="*/ 4319352 h 8145463"/>
              <a:gd name="connsiteX2474" fmla="*/ 5369516 w 8142288"/>
              <a:gd name="connsiteY2474" fmla="*/ 4294960 h 8145463"/>
              <a:gd name="connsiteX2475" fmla="*/ 5366888 w 8142288"/>
              <a:gd name="connsiteY2475" fmla="*/ 4270568 h 8145463"/>
              <a:gd name="connsiteX2476" fmla="*/ 5337968 w 8142288"/>
              <a:gd name="connsiteY2476" fmla="*/ 4270568 h 8145463"/>
              <a:gd name="connsiteX2477" fmla="*/ 5330080 w 8142288"/>
              <a:gd name="connsiteY2477" fmla="*/ 4231540 h 8145463"/>
              <a:gd name="connsiteX2478" fmla="*/ 5309046 w 8142288"/>
              <a:gd name="connsiteY2478" fmla="*/ 4229100 h 8145463"/>
              <a:gd name="connsiteX2479" fmla="*/ 5681890 w 8142288"/>
              <a:gd name="connsiteY2479" fmla="*/ 4216400 h 8145463"/>
              <a:gd name="connsiteX2480" fmla="*/ 5676900 w 8142288"/>
              <a:gd name="connsiteY2480" fmla="*/ 4230688 h 8145463"/>
              <a:gd name="connsiteX2481" fmla="*/ 5684384 w 8142288"/>
              <a:gd name="connsiteY2481" fmla="*/ 4235450 h 8145463"/>
              <a:gd name="connsiteX2482" fmla="*/ 5691868 w 8142288"/>
              <a:gd name="connsiteY2482" fmla="*/ 4233069 h 8145463"/>
              <a:gd name="connsiteX2483" fmla="*/ 5694364 w 8142288"/>
              <a:gd name="connsiteY2483" fmla="*/ 4228306 h 8145463"/>
              <a:gd name="connsiteX2484" fmla="*/ 5689374 w 8142288"/>
              <a:gd name="connsiteY2484" fmla="*/ 4216400 h 8145463"/>
              <a:gd name="connsiteX2485" fmla="*/ 5461000 w 8142288"/>
              <a:gd name="connsiteY2485" fmla="*/ 4216400 h 8145463"/>
              <a:gd name="connsiteX2486" fmla="*/ 5461000 w 8142288"/>
              <a:gd name="connsiteY2486" fmla="*/ 4235449 h 8145463"/>
              <a:gd name="connsiteX2487" fmla="*/ 5474232 w 8142288"/>
              <a:gd name="connsiteY2487" fmla="*/ 4244975 h 8145463"/>
              <a:gd name="connsiteX2488" fmla="*/ 5482168 w 8142288"/>
              <a:gd name="connsiteY2488" fmla="*/ 4237833 h 8145463"/>
              <a:gd name="connsiteX2489" fmla="*/ 5484812 w 8142288"/>
              <a:gd name="connsiteY2489" fmla="*/ 4235449 h 8145463"/>
              <a:gd name="connsiteX2490" fmla="*/ 5476876 w 8142288"/>
              <a:gd name="connsiteY2490" fmla="*/ 4216400 h 8145463"/>
              <a:gd name="connsiteX2491" fmla="*/ 4927070 w 8142288"/>
              <a:gd name="connsiteY2491" fmla="*/ 4216400 h 8145463"/>
              <a:gd name="connsiteX2492" fmla="*/ 4876800 w 8142288"/>
              <a:gd name="connsiteY2492" fmla="*/ 4264601 h 8145463"/>
              <a:gd name="connsiteX2493" fmla="*/ 4935008 w 8142288"/>
              <a:gd name="connsiteY2493" fmla="*/ 4298339 h 8145463"/>
              <a:gd name="connsiteX2494" fmla="*/ 4972050 w 8142288"/>
              <a:gd name="connsiteY2494" fmla="*/ 4257372 h 8145463"/>
              <a:gd name="connsiteX2495" fmla="*/ 4940300 w 8142288"/>
              <a:gd name="connsiteY2495" fmla="*/ 4216400 h 8145463"/>
              <a:gd name="connsiteX2496" fmla="*/ 3509952 w 8142288"/>
              <a:gd name="connsiteY2496" fmla="*/ 4216400 h 8145463"/>
              <a:gd name="connsiteX2497" fmla="*/ 3352800 w 8142288"/>
              <a:gd name="connsiteY2497" fmla="*/ 4228578 h 8145463"/>
              <a:gd name="connsiteX2498" fmla="*/ 3360792 w 8142288"/>
              <a:gd name="connsiteY2498" fmla="*/ 4235891 h 8145463"/>
              <a:gd name="connsiteX2499" fmla="*/ 3408730 w 8142288"/>
              <a:gd name="connsiteY2499" fmla="*/ 4274874 h 8145463"/>
              <a:gd name="connsiteX2500" fmla="*/ 3438036 w 8142288"/>
              <a:gd name="connsiteY2500" fmla="*/ 4240767 h 8145463"/>
              <a:gd name="connsiteX2501" fmla="*/ 3531266 w 8142288"/>
              <a:gd name="connsiteY2501" fmla="*/ 4238329 h 8145463"/>
              <a:gd name="connsiteX2502" fmla="*/ 3531266 w 8142288"/>
              <a:gd name="connsiteY2502" fmla="*/ 4248069 h 8145463"/>
              <a:gd name="connsiteX2503" fmla="*/ 3448694 w 8142288"/>
              <a:gd name="connsiteY2503" fmla="*/ 4316283 h 8145463"/>
              <a:gd name="connsiteX2504" fmla="*/ 3608508 w 8142288"/>
              <a:gd name="connsiteY2504" fmla="*/ 4462463 h 8145463"/>
              <a:gd name="connsiteX2505" fmla="*/ 3749676 w 8142288"/>
              <a:gd name="connsiteY2505" fmla="*/ 4316283 h 8145463"/>
              <a:gd name="connsiteX2506" fmla="*/ 3632468 w 8142288"/>
              <a:gd name="connsiteY2506" fmla="*/ 4218838 h 8145463"/>
              <a:gd name="connsiteX2507" fmla="*/ 3509952 w 8142288"/>
              <a:gd name="connsiteY2507" fmla="*/ 4216400 h 8145463"/>
              <a:gd name="connsiteX2508" fmla="*/ 2149884 w 8142288"/>
              <a:gd name="connsiteY2508" fmla="*/ 4212893 h 8145463"/>
              <a:gd name="connsiteX2509" fmla="*/ 2160556 w 8142288"/>
              <a:gd name="connsiteY2509" fmla="*/ 4217794 h 8145463"/>
              <a:gd name="connsiteX2510" fmla="*/ 2149884 w 8142288"/>
              <a:gd name="connsiteY2510" fmla="*/ 4220056 h 8145463"/>
              <a:gd name="connsiteX2511" fmla="*/ 2149884 w 8142288"/>
              <a:gd name="connsiteY2511" fmla="*/ 4212893 h 8145463"/>
              <a:gd name="connsiteX2512" fmla="*/ 5666740 w 8142288"/>
              <a:gd name="connsiteY2512" fmla="*/ 4203700 h 8145463"/>
              <a:gd name="connsiteX2513" fmla="*/ 5664200 w 8142288"/>
              <a:gd name="connsiteY2513" fmla="*/ 4217988 h 8145463"/>
              <a:gd name="connsiteX2514" fmla="*/ 5676900 w 8142288"/>
              <a:gd name="connsiteY2514" fmla="*/ 4206081 h 8145463"/>
              <a:gd name="connsiteX2515" fmla="*/ 5666740 w 8142288"/>
              <a:gd name="connsiteY2515" fmla="*/ 4203700 h 8145463"/>
              <a:gd name="connsiteX2516" fmla="*/ 5605690 w 8142288"/>
              <a:gd name="connsiteY2516" fmla="*/ 4203700 h 8145463"/>
              <a:gd name="connsiteX2517" fmla="*/ 5600700 w 8142288"/>
              <a:gd name="connsiteY2517" fmla="*/ 4217459 h 8145463"/>
              <a:gd name="connsiteX2518" fmla="*/ 5608184 w 8142288"/>
              <a:gd name="connsiteY2518" fmla="*/ 4224338 h 8145463"/>
              <a:gd name="connsiteX2519" fmla="*/ 5615668 w 8142288"/>
              <a:gd name="connsiteY2519" fmla="*/ 4222045 h 8145463"/>
              <a:gd name="connsiteX2520" fmla="*/ 5618164 w 8142288"/>
              <a:gd name="connsiteY2520" fmla="*/ 4210578 h 8145463"/>
              <a:gd name="connsiteX2521" fmla="*/ 5605690 w 8142288"/>
              <a:gd name="connsiteY2521" fmla="*/ 4203700 h 8145463"/>
              <a:gd name="connsiteX2522" fmla="*/ 5544818 w 8142288"/>
              <a:gd name="connsiteY2522" fmla="*/ 4203700 h 8145463"/>
              <a:gd name="connsiteX2523" fmla="*/ 5537200 w 8142288"/>
              <a:gd name="connsiteY2523" fmla="*/ 4219864 h 8145463"/>
              <a:gd name="connsiteX2524" fmla="*/ 5547358 w 8142288"/>
              <a:gd name="connsiteY2524" fmla="*/ 4229100 h 8145463"/>
              <a:gd name="connsiteX2525" fmla="*/ 5562600 w 8142288"/>
              <a:gd name="connsiteY2525" fmla="*/ 4210629 h 8145463"/>
              <a:gd name="connsiteX2526" fmla="*/ 5554980 w 8142288"/>
              <a:gd name="connsiteY2526" fmla="*/ 4206010 h 8145463"/>
              <a:gd name="connsiteX2527" fmla="*/ 5544818 w 8142288"/>
              <a:gd name="connsiteY2527" fmla="*/ 4203700 h 8145463"/>
              <a:gd name="connsiteX2528" fmla="*/ 5050632 w 8142288"/>
              <a:gd name="connsiteY2528" fmla="*/ 4203700 h 8145463"/>
              <a:gd name="connsiteX2529" fmla="*/ 5016500 w 8142288"/>
              <a:gd name="connsiteY2529" fmla="*/ 4237482 h 8145463"/>
              <a:gd name="connsiteX2530" fmla="*/ 5027002 w 8142288"/>
              <a:gd name="connsiteY2530" fmla="*/ 4254373 h 8145463"/>
              <a:gd name="connsiteX2531" fmla="*/ 5058508 w 8142288"/>
              <a:gd name="connsiteY2531" fmla="*/ 4264025 h 8145463"/>
              <a:gd name="connsiteX2532" fmla="*/ 5084764 w 8142288"/>
              <a:gd name="connsiteY2532" fmla="*/ 4232656 h 8145463"/>
              <a:gd name="connsiteX2533" fmla="*/ 5069008 w 8142288"/>
              <a:gd name="connsiteY2533" fmla="*/ 4203700 h 8145463"/>
              <a:gd name="connsiteX2534" fmla="*/ 2677736 w 8142288"/>
              <a:gd name="connsiteY2534" fmla="*/ 4203700 h 8145463"/>
              <a:gd name="connsiteX2535" fmla="*/ 2858910 w 8142288"/>
              <a:gd name="connsiteY2535" fmla="*/ 4369859 h 8145463"/>
              <a:gd name="connsiteX2536" fmla="*/ 2997352 w 8142288"/>
              <a:gd name="connsiteY2536" fmla="*/ 4240370 h 8145463"/>
              <a:gd name="connsiteX2537" fmla="*/ 3117218 w 8142288"/>
              <a:gd name="connsiteY2537" fmla="*/ 4240370 h 8145463"/>
              <a:gd name="connsiteX2538" fmla="*/ 3114564 w 8142288"/>
              <a:gd name="connsiteY2538" fmla="*/ 4255038 h 8145463"/>
              <a:gd name="connsiteX2539" fmla="*/ 2928176 w 8142288"/>
              <a:gd name="connsiteY2539" fmla="*/ 4418753 h 8145463"/>
              <a:gd name="connsiteX2540" fmla="*/ 2917470 w 8142288"/>
              <a:gd name="connsiteY2540" fmla="*/ 4418753 h 8145463"/>
              <a:gd name="connsiteX2541" fmla="*/ 2856256 w 8142288"/>
              <a:gd name="connsiteY2541" fmla="*/ 4372304 h 8145463"/>
              <a:gd name="connsiteX2542" fmla="*/ 2856256 w 8142288"/>
              <a:gd name="connsiteY2542" fmla="*/ 4374749 h 8145463"/>
              <a:gd name="connsiteX2543" fmla="*/ 3063964 w 8142288"/>
              <a:gd name="connsiteY2543" fmla="*/ 4565433 h 8145463"/>
              <a:gd name="connsiteX2544" fmla="*/ 3274418 w 8142288"/>
              <a:gd name="connsiteY2544" fmla="*/ 4750598 h 8145463"/>
              <a:gd name="connsiteX2545" fmla="*/ 3274418 w 8142288"/>
              <a:gd name="connsiteY2545" fmla="*/ 4751150 h 8145463"/>
              <a:gd name="connsiteX2546" fmla="*/ 3276706 w 8142288"/>
              <a:gd name="connsiteY2546" fmla="*/ 4752727 h 8145463"/>
              <a:gd name="connsiteX2547" fmla="*/ 3583420 w 8142288"/>
              <a:gd name="connsiteY2547" fmla="*/ 5041988 h 8145463"/>
              <a:gd name="connsiteX2548" fmla="*/ 3857742 w 8142288"/>
              <a:gd name="connsiteY2548" fmla="*/ 5269264 h 8145463"/>
              <a:gd name="connsiteX2549" fmla="*/ 3855088 w 8142288"/>
              <a:gd name="connsiteY2549" fmla="*/ 5274153 h 8145463"/>
              <a:gd name="connsiteX2550" fmla="*/ 3439580 w 8142288"/>
              <a:gd name="connsiteY2550" fmla="*/ 5430534 h 8145463"/>
              <a:gd name="connsiteX2551" fmla="*/ 3282380 w 8142288"/>
              <a:gd name="connsiteY2551" fmla="*/ 5481872 h 8145463"/>
              <a:gd name="connsiteX2552" fmla="*/ 3282380 w 8142288"/>
              <a:gd name="connsiteY2552" fmla="*/ 5498985 h 8145463"/>
              <a:gd name="connsiteX2553" fmla="*/ 3072016 w 8142288"/>
              <a:gd name="connsiteY2553" fmla="*/ 5577135 h 8145463"/>
              <a:gd name="connsiteX2554" fmla="*/ 3127924 w 8142288"/>
              <a:gd name="connsiteY2554" fmla="*/ 5533210 h 8145463"/>
              <a:gd name="connsiteX2555" fmla="*/ 3122618 w 8142288"/>
              <a:gd name="connsiteY2555" fmla="*/ 5525876 h 8145463"/>
              <a:gd name="connsiteX2556" fmla="*/ 2906856 w 8142288"/>
              <a:gd name="connsiteY2556" fmla="*/ 5591804 h 8145463"/>
              <a:gd name="connsiteX2557" fmla="*/ 2904202 w 8142288"/>
              <a:gd name="connsiteY2557" fmla="*/ 5613806 h 8145463"/>
              <a:gd name="connsiteX2558" fmla="*/ 2733644 w 8142288"/>
              <a:gd name="connsiteY2558" fmla="*/ 5716482 h 8145463"/>
              <a:gd name="connsiteX2559" fmla="*/ 2723028 w 8142288"/>
              <a:gd name="connsiteY2559" fmla="*/ 5716482 h 8145463"/>
              <a:gd name="connsiteX2560" fmla="*/ 2778936 w 8142288"/>
              <a:gd name="connsiteY2560" fmla="*/ 5660254 h 8145463"/>
              <a:gd name="connsiteX2561" fmla="*/ 2781590 w 8142288"/>
              <a:gd name="connsiteY2561" fmla="*/ 5655365 h 8145463"/>
              <a:gd name="connsiteX2562" fmla="*/ 2776282 w 8142288"/>
              <a:gd name="connsiteY2562" fmla="*/ 5648031 h 8145463"/>
              <a:gd name="connsiteX2563" fmla="*/ 2523280 w 8142288"/>
              <a:gd name="connsiteY2563" fmla="*/ 5740929 h 8145463"/>
              <a:gd name="connsiteX2564" fmla="*/ 2424734 w 8142288"/>
              <a:gd name="connsiteY2564" fmla="*/ 5833748 h 8145463"/>
              <a:gd name="connsiteX2565" fmla="*/ 2430040 w 8142288"/>
              <a:gd name="connsiteY2565" fmla="*/ 5843526 h 8145463"/>
              <a:gd name="connsiteX2566" fmla="*/ 2403414 w 8142288"/>
              <a:gd name="connsiteY2566" fmla="*/ 5850860 h 8145463"/>
              <a:gd name="connsiteX2567" fmla="*/ 2416682 w 8142288"/>
              <a:gd name="connsiteY2567" fmla="*/ 5838637 h 8145463"/>
              <a:gd name="connsiteX2568" fmla="*/ 2392708 w 8142288"/>
              <a:gd name="connsiteY2568" fmla="*/ 5853305 h 8145463"/>
              <a:gd name="connsiteX2569" fmla="*/ 2395362 w 8142288"/>
              <a:gd name="connsiteY2569" fmla="*/ 5867973 h 8145463"/>
              <a:gd name="connsiteX2570" fmla="*/ 2336800 w 8142288"/>
              <a:gd name="connsiteY2570" fmla="*/ 5907088 h 8145463"/>
              <a:gd name="connsiteX2571" fmla="*/ 2440654 w 8142288"/>
              <a:gd name="connsiteY2571" fmla="*/ 5867973 h 8145463"/>
              <a:gd name="connsiteX2572" fmla="*/ 2531242 w 8142288"/>
              <a:gd name="connsiteY2572" fmla="*/ 5833748 h 8145463"/>
              <a:gd name="connsiteX2573" fmla="*/ 2818922 w 8142288"/>
              <a:gd name="connsiteY2573" fmla="*/ 5718927 h 8145463"/>
              <a:gd name="connsiteX2574" fmla="*/ 3855088 w 8142288"/>
              <a:gd name="connsiteY2574" fmla="*/ 5303489 h 8145463"/>
              <a:gd name="connsiteX2575" fmla="*/ 4209384 w 8142288"/>
              <a:gd name="connsiteY2575" fmla="*/ 5164143 h 8145463"/>
              <a:gd name="connsiteX2576" fmla="*/ 4313238 w 8142288"/>
              <a:gd name="connsiteY2576" fmla="*/ 5112804 h 8145463"/>
              <a:gd name="connsiteX2577" fmla="*/ 4307930 w 8142288"/>
              <a:gd name="connsiteY2577" fmla="*/ 5105470 h 8145463"/>
              <a:gd name="connsiteX2578" fmla="*/ 4230704 w 8142288"/>
              <a:gd name="connsiteY2578" fmla="*/ 5129917 h 8145463"/>
              <a:gd name="connsiteX2579" fmla="*/ 4164090 w 8142288"/>
              <a:gd name="connsiteY2579" fmla="*/ 5120138 h 8145463"/>
              <a:gd name="connsiteX2580" fmla="*/ 4070850 w 8142288"/>
              <a:gd name="connsiteY2580" fmla="*/ 5178811 h 8145463"/>
              <a:gd name="connsiteX2581" fmla="*/ 3961596 w 8142288"/>
              <a:gd name="connsiteY2581" fmla="*/ 5203258 h 8145463"/>
              <a:gd name="connsiteX2582" fmla="*/ 3825808 w 8142288"/>
              <a:gd name="connsiteY2582" fmla="*/ 5237483 h 8145463"/>
              <a:gd name="connsiteX2583" fmla="*/ 3793782 w 8142288"/>
              <a:gd name="connsiteY2583" fmla="*/ 5215481 h 8145463"/>
              <a:gd name="connsiteX2584" fmla="*/ 3804488 w 8142288"/>
              <a:gd name="connsiteY2584" fmla="*/ 5205702 h 8145463"/>
              <a:gd name="connsiteX2585" fmla="*/ 3868448 w 8142288"/>
              <a:gd name="connsiteY2585" fmla="*/ 5142141 h 8145463"/>
              <a:gd name="connsiteX2586" fmla="*/ 4049530 w 8142288"/>
              <a:gd name="connsiteY2586" fmla="*/ 4975981 h 8145463"/>
              <a:gd name="connsiteX2587" fmla="*/ 4049530 w 8142288"/>
              <a:gd name="connsiteY2587" fmla="*/ 4968647 h 8145463"/>
              <a:gd name="connsiteX2588" fmla="*/ 4014942 w 8142288"/>
              <a:gd name="connsiteY2588" fmla="*/ 4939311 h 8145463"/>
              <a:gd name="connsiteX2589" fmla="*/ 3753888 w 8142288"/>
              <a:gd name="connsiteY2589" fmla="*/ 5171477 h 8145463"/>
              <a:gd name="connsiteX2590" fmla="*/ 3724608 w 8142288"/>
              <a:gd name="connsiteY2590" fmla="*/ 5156809 h 8145463"/>
              <a:gd name="connsiteX2591" fmla="*/ 3727260 w 8142288"/>
              <a:gd name="connsiteY2591" fmla="*/ 5151919 h 8145463"/>
              <a:gd name="connsiteX2592" fmla="*/ 3985570 w 8142288"/>
              <a:gd name="connsiteY2592" fmla="*/ 4914864 h 8145463"/>
              <a:gd name="connsiteX2593" fmla="*/ 3924356 w 8142288"/>
              <a:gd name="connsiteY2593" fmla="*/ 4865971 h 8145463"/>
              <a:gd name="connsiteX2594" fmla="*/ 3671262 w 8142288"/>
              <a:gd name="connsiteY2594" fmla="*/ 5095692 h 8145463"/>
              <a:gd name="connsiteX2595" fmla="*/ 3634020 w 8142288"/>
              <a:gd name="connsiteY2595" fmla="*/ 5068800 h 8145463"/>
              <a:gd name="connsiteX2596" fmla="*/ 3836422 w 8142288"/>
              <a:gd name="connsiteY2596" fmla="*/ 4887973 h 8145463"/>
              <a:gd name="connsiteX2597" fmla="*/ 3895076 w 8142288"/>
              <a:gd name="connsiteY2597" fmla="*/ 4829301 h 8145463"/>
              <a:gd name="connsiteX2598" fmla="*/ 3788476 w 8142288"/>
              <a:gd name="connsiteY2598" fmla="*/ 4804933 h 8145463"/>
              <a:gd name="connsiteX2599" fmla="*/ 3580766 w 8142288"/>
              <a:gd name="connsiteY2599" fmla="*/ 5012652 h 8145463"/>
              <a:gd name="connsiteX2600" fmla="*/ 3535472 w 8142288"/>
              <a:gd name="connsiteY2600" fmla="*/ 4985760 h 8145463"/>
              <a:gd name="connsiteX2601" fmla="*/ 3705940 w 8142288"/>
              <a:gd name="connsiteY2601" fmla="*/ 4841524 h 8145463"/>
              <a:gd name="connsiteX2602" fmla="*/ 3692582 w 8142288"/>
              <a:gd name="connsiteY2602" fmla="*/ 4826856 h 8145463"/>
              <a:gd name="connsiteX2603" fmla="*/ 3500794 w 8142288"/>
              <a:gd name="connsiteY2603" fmla="*/ 4858637 h 8145463"/>
              <a:gd name="connsiteX2604" fmla="*/ 3460900 w 8142288"/>
              <a:gd name="connsiteY2604" fmla="*/ 4905086 h 8145463"/>
              <a:gd name="connsiteX2605" fmla="*/ 3415606 w 8142288"/>
              <a:gd name="connsiteY2605" fmla="*/ 4878194 h 8145463"/>
              <a:gd name="connsiteX2606" fmla="*/ 3423566 w 8142288"/>
              <a:gd name="connsiteY2606" fmla="*/ 4865971 h 8145463"/>
              <a:gd name="connsiteX2607" fmla="*/ 3359606 w 8142288"/>
              <a:gd name="connsiteY2607" fmla="*/ 4826856 h 8145463"/>
              <a:gd name="connsiteX2608" fmla="*/ 3359606 w 8142288"/>
              <a:gd name="connsiteY2608" fmla="*/ 4824411 h 8145463"/>
              <a:gd name="connsiteX2609" fmla="*/ 3484872 w 8142288"/>
              <a:gd name="connsiteY2609" fmla="*/ 4814633 h 8145463"/>
              <a:gd name="connsiteX2610" fmla="*/ 3676660 w 8142288"/>
              <a:gd name="connsiteY2610" fmla="*/ 4638695 h 8145463"/>
              <a:gd name="connsiteX2611" fmla="*/ 3676660 w 8142288"/>
              <a:gd name="connsiteY2611" fmla="*/ 4631361 h 8145463"/>
              <a:gd name="connsiteX2612" fmla="*/ 3591380 w 8142288"/>
              <a:gd name="connsiteY2612" fmla="*/ 4555655 h 8145463"/>
              <a:gd name="connsiteX2613" fmla="*/ 3325020 w 8142288"/>
              <a:gd name="connsiteY2613" fmla="*/ 4782931 h 8145463"/>
              <a:gd name="connsiteX2614" fmla="*/ 3317058 w 8142288"/>
              <a:gd name="connsiteY2614" fmla="*/ 4780486 h 8145463"/>
              <a:gd name="connsiteX2615" fmla="*/ 3276706 w 8142288"/>
              <a:gd name="connsiteY2615" fmla="*/ 4752727 h 8145463"/>
              <a:gd name="connsiteX2616" fmla="*/ 3274418 w 8142288"/>
              <a:gd name="connsiteY2616" fmla="*/ 4750598 h 8145463"/>
              <a:gd name="connsiteX2617" fmla="*/ 3274418 w 8142288"/>
              <a:gd name="connsiteY2617" fmla="*/ 4748705 h 8145463"/>
              <a:gd name="connsiteX2618" fmla="*/ 3348992 w 8142288"/>
              <a:gd name="connsiteY2618" fmla="*/ 4694922 h 8145463"/>
              <a:gd name="connsiteX2619" fmla="*/ 3540780 w 8142288"/>
              <a:gd name="connsiteY2619" fmla="*/ 4514095 h 8145463"/>
              <a:gd name="connsiteX2620" fmla="*/ 3391632 w 8142288"/>
              <a:gd name="connsiteY2620" fmla="*/ 4386972 h 8145463"/>
              <a:gd name="connsiteX2621" fmla="*/ 3303700 w 8142288"/>
              <a:gd name="connsiteY2621" fmla="*/ 4470091 h 8145463"/>
              <a:gd name="connsiteX2622" fmla="*/ 3143846 w 8142288"/>
              <a:gd name="connsiteY2622" fmla="*/ 4611803 h 8145463"/>
              <a:gd name="connsiteX2623" fmla="*/ 3085284 w 8142288"/>
              <a:gd name="connsiteY2623" fmla="*/ 4570244 h 8145463"/>
              <a:gd name="connsiteX2624" fmla="*/ 3338378 w 8142288"/>
              <a:gd name="connsiteY2624" fmla="*/ 4338078 h 8145463"/>
              <a:gd name="connsiteX2625" fmla="*/ 3338378 w 8142288"/>
              <a:gd name="connsiteY2625" fmla="*/ 4328379 h 8145463"/>
              <a:gd name="connsiteX2626" fmla="*/ 3229126 w 8142288"/>
              <a:gd name="connsiteY2626" fmla="*/ 4235481 h 8145463"/>
              <a:gd name="connsiteX2627" fmla="*/ 2808308 w 8142288"/>
              <a:gd name="connsiteY2627" fmla="*/ 4235481 h 8145463"/>
              <a:gd name="connsiteX2628" fmla="*/ 2816270 w 8142288"/>
              <a:gd name="connsiteY2628" fmla="*/ 4245260 h 8145463"/>
              <a:gd name="connsiteX2629" fmla="*/ 2677736 w 8142288"/>
              <a:gd name="connsiteY2629" fmla="*/ 4203700 h 8145463"/>
              <a:gd name="connsiteX2630" fmla="*/ 2237820 w 8142288"/>
              <a:gd name="connsiteY2630" fmla="*/ 4203700 h 8145463"/>
              <a:gd name="connsiteX2631" fmla="*/ 2235200 w 8142288"/>
              <a:gd name="connsiteY2631" fmla="*/ 4208462 h 8145463"/>
              <a:gd name="connsiteX2632" fmla="*/ 2250916 w 8142288"/>
              <a:gd name="connsiteY2632" fmla="*/ 4213225 h 8145463"/>
              <a:gd name="connsiteX2633" fmla="*/ 2287588 w 8142288"/>
              <a:gd name="connsiteY2633" fmla="*/ 4206081 h 8145463"/>
              <a:gd name="connsiteX2634" fmla="*/ 2237820 w 8142288"/>
              <a:gd name="connsiteY2634" fmla="*/ 4203700 h 8145463"/>
              <a:gd name="connsiteX2635" fmla="*/ 2024706 w 8142288"/>
              <a:gd name="connsiteY2635" fmla="*/ 4203700 h 8145463"/>
              <a:gd name="connsiteX2636" fmla="*/ 1905000 w 8142288"/>
              <a:gd name="connsiteY2636" fmla="*/ 4213224 h 8145463"/>
              <a:gd name="connsiteX2637" fmla="*/ 1905000 w 8142288"/>
              <a:gd name="connsiteY2637" fmla="*/ 4215606 h 8145463"/>
              <a:gd name="connsiteX2638" fmla="*/ 2136454 w 8142288"/>
              <a:gd name="connsiteY2638" fmla="*/ 4220369 h 8145463"/>
              <a:gd name="connsiteX2639" fmla="*/ 2131140 w 8142288"/>
              <a:gd name="connsiteY2639" fmla="*/ 4220369 h 8145463"/>
              <a:gd name="connsiteX2640" fmla="*/ 2101874 w 8142288"/>
              <a:gd name="connsiteY2640" fmla="*/ 4222751 h 8145463"/>
              <a:gd name="connsiteX2641" fmla="*/ 2101874 w 8142288"/>
              <a:gd name="connsiteY2641" fmla="*/ 4225130 h 8145463"/>
              <a:gd name="connsiteX2642" fmla="*/ 2109858 w 8142288"/>
              <a:gd name="connsiteY2642" fmla="*/ 4227512 h 8145463"/>
              <a:gd name="connsiteX2643" fmla="*/ 2020974 w 8142288"/>
              <a:gd name="connsiteY2643" fmla="*/ 4232190 h 8145463"/>
              <a:gd name="connsiteX2644" fmla="*/ 2024064 w 8142288"/>
              <a:gd name="connsiteY2644" fmla="*/ 4229100 h 8145463"/>
              <a:gd name="connsiteX2645" fmla="*/ 2021682 w 8142288"/>
              <a:gd name="connsiteY2645" fmla="*/ 4229100 h 8145463"/>
              <a:gd name="connsiteX2646" fmla="*/ 2020114 w 8142288"/>
              <a:gd name="connsiteY2646" fmla="*/ 4232235 h 8145463"/>
              <a:gd name="connsiteX2647" fmla="*/ 2019392 w 8142288"/>
              <a:gd name="connsiteY2647" fmla="*/ 4232273 h 8145463"/>
              <a:gd name="connsiteX2648" fmla="*/ 2019764 w 8142288"/>
              <a:gd name="connsiteY2648" fmla="*/ 4232936 h 8145463"/>
              <a:gd name="connsiteX2649" fmla="*/ 2019300 w 8142288"/>
              <a:gd name="connsiteY2649" fmla="*/ 4233863 h 8145463"/>
              <a:gd name="connsiteX2650" fmla="*/ 2019930 w 8142288"/>
              <a:gd name="connsiteY2650" fmla="*/ 4233233 h 8145463"/>
              <a:gd name="connsiteX2651" fmla="*/ 2022062 w 8142288"/>
              <a:gd name="connsiteY2651" fmla="*/ 4237038 h 8145463"/>
              <a:gd name="connsiteX2652" fmla="*/ 2375892 w 8142288"/>
              <a:gd name="connsiteY2652" fmla="*/ 4227512 h 8145463"/>
              <a:gd name="connsiteX2653" fmla="*/ 2487612 w 8142288"/>
              <a:gd name="connsiteY2653" fmla="*/ 4217987 h 8145463"/>
              <a:gd name="connsiteX2654" fmla="*/ 2453034 w 8142288"/>
              <a:gd name="connsiteY2654" fmla="*/ 4213224 h 8145463"/>
              <a:gd name="connsiteX2655" fmla="*/ 2450364 w 8142288"/>
              <a:gd name="connsiteY2655" fmla="*/ 4206080 h 8145463"/>
              <a:gd name="connsiteX2656" fmla="*/ 2423768 w 8142288"/>
              <a:gd name="connsiteY2656" fmla="*/ 4206080 h 8145463"/>
              <a:gd name="connsiteX2657" fmla="*/ 2423768 w 8142288"/>
              <a:gd name="connsiteY2657" fmla="*/ 4208461 h 8145463"/>
              <a:gd name="connsiteX2658" fmla="*/ 2431752 w 8142288"/>
              <a:gd name="connsiteY2658" fmla="*/ 4213224 h 8145463"/>
              <a:gd name="connsiteX2659" fmla="*/ 2429082 w 8142288"/>
              <a:gd name="connsiteY2659" fmla="*/ 4217987 h 8145463"/>
              <a:gd name="connsiteX2660" fmla="*/ 2415784 w 8142288"/>
              <a:gd name="connsiteY2660" fmla="*/ 4215606 h 8145463"/>
              <a:gd name="connsiteX2661" fmla="*/ 2413114 w 8142288"/>
              <a:gd name="connsiteY2661" fmla="*/ 4206080 h 8145463"/>
              <a:gd name="connsiteX2662" fmla="*/ 2163050 w 8142288"/>
              <a:gd name="connsiteY2662" fmla="*/ 4222751 h 8145463"/>
              <a:gd name="connsiteX2663" fmla="*/ 2160378 w 8142288"/>
              <a:gd name="connsiteY2663" fmla="*/ 4220369 h 8145463"/>
              <a:gd name="connsiteX2664" fmla="*/ 2218910 w 8142288"/>
              <a:gd name="connsiteY2664" fmla="*/ 4210843 h 8145463"/>
              <a:gd name="connsiteX2665" fmla="*/ 2218910 w 8142288"/>
              <a:gd name="connsiteY2665" fmla="*/ 4208461 h 8145463"/>
              <a:gd name="connsiteX2666" fmla="*/ 2024706 w 8142288"/>
              <a:gd name="connsiteY2666" fmla="*/ 4203700 h 8145463"/>
              <a:gd name="connsiteX2667" fmla="*/ 5436312 w 8142288"/>
              <a:gd name="connsiteY2667" fmla="*/ 4191000 h 8145463"/>
              <a:gd name="connsiteX2668" fmla="*/ 5438910 w 8142288"/>
              <a:gd name="connsiteY2668" fmla="*/ 4214089 h 8145463"/>
              <a:gd name="connsiteX2669" fmla="*/ 5446718 w 8142288"/>
              <a:gd name="connsiteY2669" fmla="*/ 4216400 h 8145463"/>
              <a:gd name="connsiteX2670" fmla="*/ 5454524 w 8142288"/>
              <a:gd name="connsiteY2670" fmla="*/ 4214089 h 8145463"/>
              <a:gd name="connsiteX2671" fmla="*/ 5451924 w 8142288"/>
              <a:gd name="connsiteY2671" fmla="*/ 4193311 h 8145463"/>
              <a:gd name="connsiteX2672" fmla="*/ 5436312 w 8142288"/>
              <a:gd name="connsiteY2672" fmla="*/ 4191000 h 8145463"/>
              <a:gd name="connsiteX2673" fmla="*/ 5271038 w 8142288"/>
              <a:gd name="connsiteY2673" fmla="*/ 4191000 h 8145463"/>
              <a:gd name="connsiteX2674" fmla="*/ 5257812 w 8142288"/>
              <a:gd name="connsiteY2674" fmla="*/ 4195695 h 8145463"/>
              <a:gd name="connsiteX2675" fmla="*/ 5271038 w 8142288"/>
              <a:gd name="connsiteY2675" fmla="*/ 4223868 h 8145463"/>
              <a:gd name="connsiteX2676" fmla="*/ 5297488 w 8142288"/>
              <a:gd name="connsiteY2676" fmla="*/ 4221519 h 8145463"/>
              <a:gd name="connsiteX2677" fmla="*/ 5297488 w 8142288"/>
              <a:gd name="connsiteY2677" fmla="*/ 4219173 h 8145463"/>
              <a:gd name="connsiteX2678" fmla="*/ 5294842 w 8142288"/>
              <a:gd name="connsiteY2678" fmla="*/ 4198043 h 8145463"/>
              <a:gd name="connsiteX2679" fmla="*/ 5271038 w 8142288"/>
              <a:gd name="connsiteY2679" fmla="*/ 4191000 h 8145463"/>
              <a:gd name="connsiteX2680" fmla="*/ 5177896 w 8142288"/>
              <a:gd name="connsiteY2680" fmla="*/ 4191000 h 8145463"/>
              <a:gd name="connsiteX2681" fmla="*/ 5146146 w 8142288"/>
              <a:gd name="connsiteY2681" fmla="*/ 4210538 h 8145463"/>
              <a:gd name="connsiteX2682" fmla="*/ 5143500 w 8142288"/>
              <a:gd name="connsiteY2682" fmla="*/ 4225193 h 8145463"/>
              <a:gd name="connsiteX2683" fmla="*/ 5191126 w 8142288"/>
              <a:gd name="connsiteY2683" fmla="*/ 4254500 h 8145463"/>
              <a:gd name="connsiteX2684" fmla="*/ 5214938 w 8142288"/>
              <a:gd name="connsiteY2684" fmla="*/ 4215424 h 8145463"/>
              <a:gd name="connsiteX2685" fmla="*/ 5196418 w 8142288"/>
              <a:gd name="connsiteY2685" fmla="*/ 4195883 h 8145463"/>
              <a:gd name="connsiteX2686" fmla="*/ 5177896 w 8142288"/>
              <a:gd name="connsiteY2686" fmla="*/ 4191000 h 8145463"/>
              <a:gd name="connsiteX2687" fmla="*/ 5577842 w 8142288"/>
              <a:gd name="connsiteY2687" fmla="*/ 4178300 h 8145463"/>
              <a:gd name="connsiteX2688" fmla="*/ 5575300 w 8142288"/>
              <a:gd name="connsiteY2688" fmla="*/ 4194175 h 8145463"/>
              <a:gd name="connsiteX2689" fmla="*/ 5588000 w 8142288"/>
              <a:gd name="connsiteY2689" fmla="*/ 4191908 h 8145463"/>
              <a:gd name="connsiteX2690" fmla="*/ 5588000 w 8142288"/>
              <a:gd name="connsiteY2690" fmla="*/ 4182835 h 8145463"/>
              <a:gd name="connsiteX2691" fmla="*/ 5577842 w 8142288"/>
              <a:gd name="connsiteY2691" fmla="*/ 4178300 h 8145463"/>
              <a:gd name="connsiteX2692" fmla="*/ 2801362 w 8142288"/>
              <a:gd name="connsiteY2692" fmla="*/ 4178300 h 8145463"/>
              <a:gd name="connsiteX2693" fmla="*/ 2798712 w 8142288"/>
              <a:gd name="connsiteY2693" fmla="*/ 4185601 h 8145463"/>
              <a:gd name="connsiteX2694" fmla="*/ 2692400 w 8142288"/>
              <a:gd name="connsiteY2694" fmla="*/ 4195339 h 8145463"/>
              <a:gd name="connsiteX2695" fmla="*/ 2700372 w 8142288"/>
              <a:gd name="connsiteY2695" fmla="*/ 4202640 h 8145463"/>
              <a:gd name="connsiteX2696" fmla="*/ 2708344 w 8142288"/>
              <a:gd name="connsiteY2696" fmla="*/ 4214812 h 8145463"/>
              <a:gd name="connsiteX2697" fmla="*/ 3168090 w 8142288"/>
              <a:gd name="connsiteY2697" fmla="*/ 4207509 h 8145463"/>
              <a:gd name="connsiteX2698" fmla="*/ 3173412 w 8142288"/>
              <a:gd name="connsiteY2698" fmla="*/ 4195339 h 8145463"/>
              <a:gd name="connsiteX2699" fmla="*/ 3170762 w 8142288"/>
              <a:gd name="connsiteY2699" fmla="*/ 4192905 h 8145463"/>
              <a:gd name="connsiteX2700" fmla="*/ 2801362 w 8142288"/>
              <a:gd name="connsiteY2700" fmla="*/ 4183167 h 8145463"/>
              <a:gd name="connsiteX2701" fmla="*/ 3978516 w 8142288"/>
              <a:gd name="connsiteY2701" fmla="*/ 4139380 h 8145463"/>
              <a:gd name="connsiteX2702" fmla="*/ 3989186 w 8142288"/>
              <a:gd name="connsiteY2702" fmla="*/ 4146920 h 8145463"/>
              <a:gd name="connsiteX2703" fmla="*/ 3981184 w 8142288"/>
              <a:gd name="connsiteY2703" fmla="*/ 4146920 h 8145463"/>
              <a:gd name="connsiteX2704" fmla="*/ 3877148 w 8142288"/>
              <a:gd name="connsiteY2704" fmla="*/ 4168785 h 8145463"/>
              <a:gd name="connsiteX2705" fmla="*/ 3869146 w 8142288"/>
              <a:gd name="connsiteY2705" fmla="*/ 4149182 h 8145463"/>
              <a:gd name="connsiteX2706" fmla="*/ 3877148 w 8142288"/>
              <a:gd name="connsiteY2706" fmla="*/ 4151820 h 8145463"/>
              <a:gd name="connsiteX2707" fmla="*/ 3874480 w 8142288"/>
              <a:gd name="connsiteY2707" fmla="*/ 4142018 h 8145463"/>
              <a:gd name="connsiteX2708" fmla="*/ 3978516 w 8142288"/>
              <a:gd name="connsiteY2708" fmla="*/ 4139380 h 8145463"/>
              <a:gd name="connsiteX2709" fmla="*/ 3682748 w 8142288"/>
              <a:gd name="connsiteY2709" fmla="*/ 4139380 h 8145463"/>
              <a:gd name="connsiteX2710" fmla="*/ 3696086 w 8142288"/>
              <a:gd name="connsiteY2710" fmla="*/ 4142018 h 8145463"/>
              <a:gd name="connsiteX2711" fmla="*/ 3696086 w 8142288"/>
              <a:gd name="connsiteY2711" fmla="*/ 4144280 h 8145463"/>
              <a:gd name="connsiteX2712" fmla="*/ 3682748 w 8142288"/>
              <a:gd name="connsiteY2712" fmla="*/ 4139380 h 8145463"/>
              <a:gd name="connsiteX2713" fmla="*/ 4290624 w 8142288"/>
              <a:gd name="connsiteY2713" fmla="*/ 4120153 h 8145463"/>
              <a:gd name="connsiteX2714" fmla="*/ 4293292 w 8142288"/>
              <a:gd name="connsiteY2714" fmla="*/ 4127316 h 8145463"/>
              <a:gd name="connsiteX2715" fmla="*/ 4290624 w 8142288"/>
              <a:gd name="connsiteY2715" fmla="*/ 4120153 h 8145463"/>
              <a:gd name="connsiteX2716" fmla="*/ 2899272 w 8142288"/>
              <a:gd name="connsiteY2716" fmla="*/ 4114807 h 8145463"/>
              <a:gd name="connsiteX2717" fmla="*/ 2819400 w 8142288"/>
              <a:gd name="connsiteY2717" fmla="*/ 4121930 h 8145463"/>
              <a:gd name="connsiteX2718" fmla="*/ 2819400 w 8142288"/>
              <a:gd name="connsiteY2718" fmla="*/ 4124305 h 8145463"/>
              <a:gd name="connsiteX2719" fmla="*/ 3074988 w 8142288"/>
              <a:gd name="connsiteY2719" fmla="*/ 4126679 h 8145463"/>
              <a:gd name="connsiteX2720" fmla="*/ 2899272 w 8142288"/>
              <a:gd name="connsiteY2720" fmla="*/ 4114807 h 8145463"/>
              <a:gd name="connsiteX2721" fmla="*/ 3297224 w 8142288"/>
              <a:gd name="connsiteY2721" fmla="*/ 4114800 h 8145463"/>
              <a:gd name="connsiteX2722" fmla="*/ 3073400 w 8142288"/>
              <a:gd name="connsiteY2722" fmla="*/ 4128558 h 8145463"/>
              <a:gd name="connsiteX2723" fmla="*/ 3084054 w 8142288"/>
              <a:gd name="connsiteY2723" fmla="*/ 4130852 h 8145463"/>
              <a:gd name="connsiteX2724" fmla="*/ 3600974 w 8142288"/>
              <a:gd name="connsiteY2724" fmla="*/ 4133145 h 8145463"/>
              <a:gd name="connsiteX2725" fmla="*/ 3603624 w 8142288"/>
              <a:gd name="connsiteY2725" fmla="*/ 4123974 h 8145463"/>
              <a:gd name="connsiteX2726" fmla="*/ 3603624 w 8142288"/>
              <a:gd name="connsiteY2726" fmla="*/ 4121680 h 8145463"/>
              <a:gd name="connsiteX2727" fmla="*/ 3297224 w 8142288"/>
              <a:gd name="connsiteY2727" fmla="*/ 4114800 h 8145463"/>
              <a:gd name="connsiteX2728" fmla="*/ 4554382 w 8142288"/>
              <a:gd name="connsiteY2728" fmla="*/ 4110351 h 8145463"/>
              <a:gd name="connsiteX2729" fmla="*/ 4565052 w 8142288"/>
              <a:gd name="connsiteY2729" fmla="*/ 4110351 h 8145463"/>
              <a:gd name="connsiteX2730" fmla="*/ 4567720 w 8142288"/>
              <a:gd name="connsiteY2730" fmla="*/ 4115252 h 8145463"/>
              <a:gd name="connsiteX2731" fmla="*/ 4567720 w 8142288"/>
              <a:gd name="connsiteY2731" fmla="*/ 4117514 h 8145463"/>
              <a:gd name="connsiteX2732" fmla="*/ 4554382 w 8142288"/>
              <a:gd name="connsiteY2732" fmla="*/ 4122415 h 8145463"/>
              <a:gd name="connsiteX2733" fmla="*/ 4546380 w 8142288"/>
              <a:gd name="connsiteY2733" fmla="*/ 4120153 h 8145463"/>
              <a:gd name="connsiteX2734" fmla="*/ 4554382 w 8142288"/>
              <a:gd name="connsiteY2734" fmla="*/ 4110351 h 8145463"/>
              <a:gd name="connsiteX2735" fmla="*/ 4229100 w 8142288"/>
              <a:gd name="connsiteY2735" fmla="*/ 4102100 h 8145463"/>
              <a:gd name="connsiteX2736" fmla="*/ 4237038 w 8142288"/>
              <a:gd name="connsiteY2736" fmla="*/ 4106863 h 8145463"/>
              <a:gd name="connsiteX2737" fmla="*/ 4229100 w 8142288"/>
              <a:gd name="connsiteY2737" fmla="*/ 4102100 h 8145463"/>
              <a:gd name="connsiteX2738" fmla="*/ 4253278 w 8142288"/>
              <a:gd name="connsiteY2738" fmla="*/ 4095648 h 8145463"/>
              <a:gd name="connsiteX2739" fmla="*/ 4258612 w 8142288"/>
              <a:gd name="connsiteY2739" fmla="*/ 4095648 h 8145463"/>
              <a:gd name="connsiteX2740" fmla="*/ 4253278 w 8142288"/>
              <a:gd name="connsiteY2740" fmla="*/ 4095648 h 8145463"/>
              <a:gd name="connsiteX2741" fmla="*/ 4026024 w 8142288"/>
              <a:gd name="connsiteY2741" fmla="*/ 4079716 h 8145463"/>
              <a:gd name="connsiteX2742" fmla="*/ 4027194 w 8142288"/>
              <a:gd name="connsiteY2742" fmla="*/ 4080231 h 8145463"/>
              <a:gd name="connsiteX2743" fmla="*/ 4027200 w 8142288"/>
              <a:gd name="connsiteY2743" fmla="*/ 4080242 h 8145463"/>
              <a:gd name="connsiteX2744" fmla="*/ 4021136 w 8142288"/>
              <a:gd name="connsiteY2744" fmla="*/ 4082057 h 8145463"/>
              <a:gd name="connsiteX2745" fmla="*/ 4021032 w 8142288"/>
              <a:gd name="connsiteY2745" fmla="*/ 4082043 h 8145463"/>
              <a:gd name="connsiteX2746" fmla="*/ 5580592 w 8142288"/>
              <a:gd name="connsiteY2746" fmla="*/ 4076700 h 8145463"/>
              <a:gd name="connsiteX2747" fmla="*/ 5575300 w 8142288"/>
              <a:gd name="connsiteY2747" fmla="*/ 4086225 h 8145463"/>
              <a:gd name="connsiteX2748" fmla="*/ 5583238 w 8142288"/>
              <a:gd name="connsiteY2748" fmla="*/ 4083844 h 8145463"/>
              <a:gd name="connsiteX2749" fmla="*/ 5580592 w 8142288"/>
              <a:gd name="connsiteY2749" fmla="*/ 4076700 h 8145463"/>
              <a:gd name="connsiteX2750" fmla="*/ 5329984 w 8142288"/>
              <a:gd name="connsiteY2750" fmla="*/ 4066243 h 8145463"/>
              <a:gd name="connsiteX2751" fmla="*/ 5340654 w 8142288"/>
              <a:gd name="connsiteY2751" fmla="*/ 4073406 h 8145463"/>
              <a:gd name="connsiteX2752" fmla="*/ 5329984 w 8142288"/>
              <a:gd name="connsiteY2752" fmla="*/ 4066243 h 8145463"/>
              <a:gd name="connsiteX2753" fmla="*/ 5717382 w 8142288"/>
              <a:gd name="connsiteY2753" fmla="*/ 4064000 h 8145463"/>
              <a:gd name="connsiteX2754" fmla="*/ 5715000 w 8142288"/>
              <a:gd name="connsiteY2754" fmla="*/ 4073525 h 8145463"/>
              <a:gd name="connsiteX2755" fmla="*/ 5719764 w 8142288"/>
              <a:gd name="connsiteY2755" fmla="*/ 4064000 h 8145463"/>
              <a:gd name="connsiteX2756" fmla="*/ 5717382 w 8142288"/>
              <a:gd name="connsiteY2756" fmla="*/ 4064000 h 8145463"/>
              <a:gd name="connsiteX2757" fmla="*/ 3213100 w 8142288"/>
              <a:gd name="connsiteY2757" fmla="*/ 4064000 h 8145463"/>
              <a:gd name="connsiteX2758" fmla="*/ 3259138 w 8142288"/>
              <a:gd name="connsiteY2758" fmla="*/ 4073525 h 8145463"/>
              <a:gd name="connsiteX2759" fmla="*/ 3213100 w 8142288"/>
              <a:gd name="connsiteY2759" fmla="*/ 4064000 h 8145463"/>
              <a:gd name="connsiteX2760" fmla="*/ 5664200 w 8142288"/>
              <a:gd name="connsiteY2760" fmla="*/ 4038600 h 8145463"/>
              <a:gd name="connsiteX2761" fmla="*/ 5668964 w 8142288"/>
              <a:gd name="connsiteY2761" fmla="*/ 4048125 h 8145463"/>
              <a:gd name="connsiteX2762" fmla="*/ 5673724 w 8142288"/>
              <a:gd name="connsiteY2762" fmla="*/ 4043363 h 8145463"/>
              <a:gd name="connsiteX2763" fmla="*/ 5664200 w 8142288"/>
              <a:gd name="connsiteY2763" fmla="*/ 4038600 h 8145463"/>
              <a:gd name="connsiteX2764" fmla="*/ 5603298 w 8142288"/>
              <a:gd name="connsiteY2764" fmla="*/ 4038600 h 8145463"/>
              <a:gd name="connsiteX2765" fmla="*/ 5608348 w 8142288"/>
              <a:gd name="connsiteY2765" fmla="*/ 4062413 h 8145463"/>
              <a:gd name="connsiteX2766" fmla="*/ 5613400 w 8142288"/>
              <a:gd name="connsiteY2766" fmla="*/ 4060032 h 8145463"/>
              <a:gd name="connsiteX2767" fmla="*/ 5613400 w 8142288"/>
              <a:gd name="connsiteY2767" fmla="*/ 4040981 h 8145463"/>
              <a:gd name="connsiteX2768" fmla="*/ 5603298 w 8142288"/>
              <a:gd name="connsiteY2768" fmla="*/ 4038600 h 8145463"/>
              <a:gd name="connsiteX2769" fmla="*/ 5681980 w 8142288"/>
              <a:gd name="connsiteY2769" fmla="*/ 4025900 h 8145463"/>
              <a:gd name="connsiteX2770" fmla="*/ 5676900 w 8142288"/>
              <a:gd name="connsiteY2770" fmla="*/ 4040188 h 8145463"/>
              <a:gd name="connsiteX2771" fmla="*/ 5679438 w 8142288"/>
              <a:gd name="connsiteY2771" fmla="*/ 4044950 h 8145463"/>
              <a:gd name="connsiteX2772" fmla="*/ 5687062 w 8142288"/>
              <a:gd name="connsiteY2772" fmla="*/ 4044950 h 8145463"/>
              <a:gd name="connsiteX2773" fmla="*/ 5689600 w 8142288"/>
              <a:gd name="connsiteY2773" fmla="*/ 4042569 h 8145463"/>
              <a:gd name="connsiteX2774" fmla="*/ 5681980 w 8142288"/>
              <a:gd name="connsiteY2774" fmla="*/ 4025900 h 8145463"/>
              <a:gd name="connsiteX2775" fmla="*/ 5263404 w 8142288"/>
              <a:gd name="connsiteY2775" fmla="*/ 4025900 h 8145463"/>
              <a:gd name="connsiteX2776" fmla="*/ 5245100 w 8142288"/>
              <a:gd name="connsiteY2776" fmla="*/ 4057571 h 8145463"/>
              <a:gd name="connsiteX2777" fmla="*/ 5252944 w 8142288"/>
              <a:gd name="connsiteY2777" fmla="*/ 4060008 h 8145463"/>
              <a:gd name="connsiteX2778" fmla="*/ 5284320 w 8142288"/>
              <a:gd name="connsiteY2778" fmla="*/ 4064881 h 8145463"/>
              <a:gd name="connsiteX2779" fmla="*/ 5289550 w 8142288"/>
              <a:gd name="connsiteY2779" fmla="*/ 4055134 h 8145463"/>
              <a:gd name="connsiteX2780" fmla="*/ 5271248 w 8142288"/>
              <a:gd name="connsiteY2780" fmla="*/ 4025900 h 8145463"/>
              <a:gd name="connsiteX2781" fmla="*/ 2843214 w 8142288"/>
              <a:gd name="connsiteY2781" fmla="*/ 4025900 h 8145463"/>
              <a:gd name="connsiteX2782" fmla="*/ 2713694 w 8142288"/>
              <a:gd name="connsiteY2782" fmla="*/ 4026079 h 8145463"/>
              <a:gd name="connsiteX2783" fmla="*/ 2692400 w 8142288"/>
              <a:gd name="connsiteY2783" fmla="*/ 4055146 h 8145463"/>
              <a:gd name="connsiteX2784" fmla="*/ 2969254 w 8142288"/>
              <a:gd name="connsiteY2784" fmla="*/ 4062413 h 8145463"/>
              <a:gd name="connsiteX2785" fmla="*/ 3216276 w 8142288"/>
              <a:gd name="connsiteY2785" fmla="*/ 4059470 h 8145463"/>
              <a:gd name="connsiteX2786" fmla="*/ 3208830 w 8142288"/>
              <a:gd name="connsiteY2786" fmla="*/ 4055146 h 8145463"/>
              <a:gd name="connsiteX2787" fmla="*/ 3206186 w 8142288"/>
              <a:gd name="connsiteY2787" fmla="*/ 4043034 h 8145463"/>
              <a:gd name="connsiteX2788" fmla="*/ 2843214 w 8142288"/>
              <a:gd name="connsiteY2788" fmla="*/ 4025900 h 8145463"/>
              <a:gd name="connsiteX2789" fmla="*/ 5478714 w 8142288"/>
              <a:gd name="connsiteY2789" fmla="*/ 4013200 h 8145463"/>
              <a:gd name="connsiteX2790" fmla="*/ 5468294 w 8142288"/>
              <a:gd name="connsiteY2790" fmla="*/ 4022617 h 8145463"/>
              <a:gd name="connsiteX2791" fmla="*/ 5463086 w 8142288"/>
              <a:gd name="connsiteY2791" fmla="*/ 4046160 h 8145463"/>
              <a:gd name="connsiteX2792" fmla="*/ 5491734 w 8142288"/>
              <a:gd name="connsiteY2792" fmla="*/ 4039097 h 8145463"/>
              <a:gd name="connsiteX2793" fmla="*/ 5494338 w 8142288"/>
              <a:gd name="connsiteY2793" fmla="*/ 4020263 h 8145463"/>
              <a:gd name="connsiteX2794" fmla="*/ 5486524 w 8142288"/>
              <a:gd name="connsiteY2794" fmla="*/ 4015555 h 8145463"/>
              <a:gd name="connsiteX2795" fmla="*/ 5478714 w 8142288"/>
              <a:gd name="connsiteY2795" fmla="*/ 4013200 h 8145463"/>
              <a:gd name="connsiteX2796" fmla="*/ 1913572 w 8142288"/>
              <a:gd name="connsiteY2796" fmla="*/ 4013200 h 8145463"/>
              <a:gd name="connsiteX2797" fmla="*/ 1892300 w 8142288"/>
              <a:gd name="connsiteY2797" fmla="*/ 4039590 h 8145463"/>
              <a:gd name="connsiteX2798" fmla="*/ 2309772 w 8142288"/>
              <a:gd name="connsiteY2798" fmla="*/ 4049187 h 8145463"/>
              <a:gd name="connsiteX2799" fmla="*/ 2530476 w 8142288"/>
              <a:gd name="connsiteY2799" fmla="*/ 4046787 h 8145463"/>
              <a:gd name="connsiteX2800" fmla="*/ 2530476 w 8142288"/>
              <a:gd name="connsiteY2800" fmla="*/ 4034793 h 8145463"/>
              <a:gd name="connsiteX2801" fmla="*/ 2525156 w 8142288"/>
              <a:gd name="connsiteY2801" fmla="*/ 4029994 h 8145463"/>
              <a:gd name="connsiteX2802" fmla="*/ 1913572 w 8142288"/>
              <a:gd name="connsiteY2802" fmla="*/ 4013200 h 8145463"/>
              <a:gd name="connsiteX2803" fmla="*/ 1256910 w 8142288"/>
              <a:gd name="connsiteY2803" fmla="*/ 4007432 h 8145463"/>
              <a:gd name="connsiteX2804" fmla="*/ 1264912 w 8142288"/>
              <a:gd name="connsiteY2804" fmla="*/ 4010071 h 8145463"/>
              <a:gd name="connsiteX2805" fmla="*/ 1264912 w 8142288"/>
              <a:gd name="connsiteY2805" fmla="*/ 4017234 h 8145463"/>
              <a:gd name="connsiteX2806" fmla="*/ 1256910 w 8142288"/>
              <a:gd name="connsiteY2806" fmla="*/ 4007432 h 8145463"/>
              <a:gd name="connsiteX2807" fmla="*/ 1235568 w 8142288"/>
              <a:gd name="connsiteY2807" fmla="*/ 4007432 h 8145463"/>
              <a:gd name="connsiteX2808" fmla="*/ 1243572 w 8142288"/>
              <a:gd name="connsiteY2808" fmla="*/ 4014972 h 8145463"/>
              <a:gd name="connsiteX2809" fmla="*/ 1235568 w 8142288"/>
              <a:gd name="connsiteY2809" fmla="*/ 4007432 h 8145463"/>
              <a:gd name="connsiteX2810" fmla="*/ 5658838 w 8142288"/>
              <a:gd name="connsiteY2810" fmla="*/ 4000500 h 8145463"/>
              <a:gd name="connsiteX2811" fmla="*/ 5651500 w 8142288"/>
              <a:gd name="connsiteY2811" fmla="*/ 4014107 h 8145463"/>
              <a:gd name="connsiteX2812" fmla="*/ 5658838 w 8142288"/>
              <a:gd name="connsiteY2812" fmla="*/ 4016375 h 8145463"/>
              <a:gd name="connsiteX2813" fmla="*/ 5661284 w 8142288"/>
              <a:gd name="connsiteY2813" fmla="*/ 4016375 h 8145463"/>
              <a:gd name="connsiteX2814" fmla="*/ 5658838 w 8142288"/>
              <a:gd name="connsiteY2814" fmla="*/ 4000500 h 8145463"/>
              <a:gd name="connsiteX2815" fmla="*/ 5563102 w 8142288"/>
              <a:gd name="connsiteY2815" fmla="*/ 4000500 h 8145463"/>
              <a:gd name="connsiteX2816" fmla="*/ 5539790 w 8142288"/>
              <a:gd name="connsiteY2816" fmla="*/ 4029076 h 8145463"/>
              <a:gd name="connsiteX2817" fmla="*/ 5537200 w 8142288"/>
              <a:gd name="connsiteY2817" fmla="*/ 4045745 h 8145463"/>
              <a:gd name="connsiteX2818" fmla="*/ 5550152 w 8142288"/>
              <a:gd name="connsiteY2818" fmla="*/ 4052888 h 8145463"/>
              <a:gd name="connsiteX2819" fmla="*/ 5555332 w 8142288"/>
              <a:gd name="connsiteY2819" fmla="*/ 4050506 h 8145463"/>
              <a:gd name="connsiteX2820" fmla="*/ 5555332 w 8142288"/>
              <a:gd name="connsiteY2820" fmla="*/ 4031455 h 8145463"/>
              <a:gd name="connsiteX2821" fmla="*/ 5586412 w 8142288"/>
              <a:gd name="connsiteY2821" fmla="*/ 4029076 h 8145463"/>
              <a:gd name="connsiteX2822" fmla="*/ 5586412 w 8142288"/>
              <a:gd name="connsiteY2822" fmla="*/ 4026694 h 8145463"/>
              <a:gd name="connsiteX2823" fmla="*/ 5578644 w 8142288"/>
              <a:gd name="connsiteY2823" fmla="*/ 4000500 h 8145463"/>
              <a:gd name="connsiteX2824" fmla="*/ 5167312 w 8142288"/>
              <a:gd name="connsiteY2824" fmla="*/ 4000500 h 8145463"/>
              <a:gd name="connsiteX2825" fmla="*/ 5146146 w 8142288"/>
              <a:gd name="connsiteY2825" fmla="*/ 4012651 h 8145463"/>
              <a:gd name="connsiteX2826" fmla="*/ 5143500 w 8142288"/>
              <a:gd name="connsiteY2826" fmla="*/ 4039381 h 8145463"/>
              <a:gd name="connsiteX2827" fmla="*/ 5188480 w 8142288"/>
              <a:gd name="connsiteY2827" fmla="*/ 4056389 h 8145463"/>
              <a:gd name="connsiteX2828" fmla="*/ 5207000 w 8142288"/>
              <a:gd name="connsiteY2828" fmla="*/ 4041811 h 8145463"/>
              <a:gd name="connsiteX2829" fmla="*/ 5207000 w 8142288"/>
              <a:gd name="connsiteY2829" fmla="*/ 4032090 h 8145463"/>
              <a:gd name="connsiteX2830" fmla="*/ 5180542 w 8142288"/>
              <a:gd name="connsiteY2830" fmla="*/ 4000500 h 8145463"/>
              <a:gd name="connsiteX2831" fmla="*/ 2792440 w 8142288"/>
              <a:gd name="connsiteY2831" fmla="*/ 3997630 h 8145463"/>
              <a:gd name="connsiteX2832" fmla="*/ 2800442 w 8142288"/>
              <a:gd name="connsiteY2832" fmla="*/ 4000270 h 8145463"/>
              <a:gd name="connsiteX2833" fmla="*/ 2800442 w 8142288"/>
              <a:gd name="connsiteY2833" fmla="*/ 4002531 h 8145463"/>
              <a:gd name="connsiteX2834" fmla="*/ 2784438 w 8142288"/>
              <a:gd name="connsiteY2834" fmla="*/ 4002531 h 8145463"/>
              <a:gd name="connsiteX2835" fmla="*/ 2792440 w 8142288"/>
              <a:gd name="connsiteY2835" fmla="*/ 3997630 h 8145463"/>
              <a:gd name="connsiteX2836" fmla="*/ 990484 w 8142288"/>
              <a:gd name="connsiteY2836" fmla="*/ 3992730 h 8145463"/>
              <a:gd name="connsiteX2837" fmla="*/ 1003822 w 8142288"/>
              <a:gd name="connsiteY2837" fmla="*/ 3997630 h 8145463"/>
              <a:gd name="connsiteX2838" fmla="*/ 1003822 w 8142288"/>
              <a:gd name="connsiteY2838" fmla="*/ 4000270 h 8145463"/>
              <a:gd name="connsiteX2839" fmla="*/ 1001154 w 8142288"/>
              <a:gd name="connsiteY2839" fmla="*/ 4000270 h 8145463"/>
              <a:gd name="connsiteX2840" fmla="*/ 990484 w 8142288"/>
              <a:gd name="connsiteY2840" fmla="*/ 3992730 h 8145463"/>
              <a:gd name="connsiteX2841" fmla="*/ 977146 w 8142288"/>
              <a:gd name="connsiteY2841" fmla="*/ 3992730 h 8145463"/>
              <a:gd name="connsiteX2842" fmla="*/ 985148 w 8142288"/>
              <a:gd name="connsiteY2842" fmla="*/ 3997630 h 8145463"/>
              <a:gd name="connsiteX2843" fmla="*/ 982482 w 8142288"/>
              <a:gd name="connsiteY2843" fmla="*/ 3997630 h 8145463"/>
              <a:gd name="connsiteX2844" fmla="*/ 939800 w 8142288"/>
              <a:gd name="connsiteY2844" fmla="*/ 3992730 h 8145463"/>
              <a:gd name="connsiteX2845" fmla="*/ 963808 w 8142288"/>
              <a:gd name="connsiteY2845" fmla="*/ 3995368 h 8145463"/>
              <a:gd name="connsiteX2846" fmla="*/ 958474 w 8142288"/>
              <a:gd name="connsiteY2846" fmla="*/ 3997630 h 8145463"/>
              <a:gd name="connsiteX2847" fmla="*/ 950470 w 8142288"/>
              <a:gd name="connsiteY2847" fmla="*/ 3997630 h 8145463"/>
              <a:gd name="connsiteX2848" fmla="*/ 939800 w 8142288"/>
              <a:gd name="connsiteY2848" fmla="*/ 3992730 h 8145463"/>
              <a:gd name="connsiteX2849" fmla="*/ 6137802 w 8142288"/>
              <a:gd name="connsiteY2849" fmla="*/ 3987800 h 8145463"/>
              <a:gd name="connsiteX2850" fmla="*/ 6108700 w 8142288"/>
              <a:gd name="connsiteY2850" fmla="*/ 4019550 h 8145463"/>
              <a:gd name="connsiteX2851" fmla="*/ 6132510 w 8142288"/>
              <a:gd name="connsiteY2851" fmla="*/ 3997569 h 8145463"/>
              <a:gd name="connsiteX2852" fmla="*/ 6140450 w 8142288"/>
              <a:gd name="connsiteY2852" fmla="*/ 3990243 h 8145463"/>
              <a:gd name="connsiteX2853" fmla="*/ 5050366 w 8142288"/>
              <a:gd name="connsiteY2853" fmla="*/ 3987800 h 8145463"/>
              <a:gd name="connsiteX2854" fmla="*/ 5029200 w 8142288"/>
              <a:gd name="connsiteY2854" fmla="*/ 4004900 h 8145463"/>
              <a:gd name="connsiteX2855" fmla="*/ 5029200 w 8142288"/>
              <a:gd name="connsiteY2855" fmla="*/ 4024446 h 8145463"/>
              <a:gd name="connsiteX2856" fmla="*/ 5082116 w 8142288"/>
              <a:gd name="connsiteY2856" fmla="*/ 4031776 h 8145463"/>
              <a:gd name="connsiteX2857" fmla="*/ 5084764 w 8142288"/>
              <a:gd name="connsiteY2857" fmla="*/ 4024446 h 8145463"/>
              <a:gd name="connsiteX2858" fmla="*/ 5058304 w 8142288"/>
              <a:gd name="connsiteY2858" fmla="*/ 3987800 h 8145463"/>
              <a:gd name="connsiteX2859" fmla="*/ 2202392 w 8142288"/>
              <a:gd name="connsiteY2859" fmla="*/ 3987800 h 8145463"/>
              <a:gd name="connsiteX2860" fmla="*/ 2197100 w 8142288"/>
              <a:gd name="connsiteY2860" fmla="*/ 3992575 h 8145463"/>
              <a:gd name="connsiteX2861" fmla="*/ 2284412 w 8142288"/>
              <a:gd name="connsiteY2861" fmla="*/ 3992575 h 8145463"/>
              <a:gd name="connsiteX2862" fmla="*/ 2202392 w 8142288"/>
              <a:gd name="connsiteY2862" fmla="*/ 3987800 h 8145463"/>
              <a:gd name="connsiteX2863" fmla="*/ 2125664 w 8142288"/>
              <a:gd name="connsiteY2863" fmla="*/ 3987800 h 8145463"/>
              <a:gd name="connsiteX2864" fmla="*/ 2120900 w 8142288"/>
              <a:gd name="connsiteY2864" fmla="*/ 3990182 h 8145463"/>
              <a:gd name="connsiteX2865" fmla="*/ 2130424 w 8142288"/>
              <a:gd name="connsiteY2865" fmla="*/ 3992563 h 8145463"/>
              <a:gd name="connsiteX2866" fmla="*/ 2125664 w 8142288"/>
              <a:gd name="connsiteY2866" fmla="*/ 3987800 h 8145463"/>
              <a:gd name="connsiteX2867" fmla="*/ 528638 w 8142288"/>
              <a:gd name="connsiteY2867" fmla="*/ 3987800 h 8145463"/>
              <a:gd name="connsiteX2868" fmla="*/ 520700 w 8142288"/>
              <a:gd name="connsiteY2868" fmla="*/ 3997325 h 8145463"/>
              <a:gd name="connsiteX2869" fmla="*/ 528638 w 8142288"/>
              <a:gd name="connsiteY2869" fmla="*/ 3987800 h 8145463"/>
              <a:gd name="connsiteX2870" fmla="*/ 6153944 w 8142288"/>
              <a:gd name="connsiteY2870" fmla="*/ 3975100 h 8145463"/>
              <a:gd name="connsiteX2871" fmla="*/ 6146800 w 8142288"/>
              <a:gd name="connsiteY2871" fmla="*/ 3986213 h 8145463"/>
              <a:gd name="connsiteX2872" fmla="*/ 6149182 w 8142288"/>
              <a:gd name="connsiteY2872" fmla="*/ 3986213 h 8145463"/>
              <a:gd name="connsiteX2873" fmla="*/ 6156324 w 8142288"/>
              <a:gd name="connsiteY2873" fmla="*/ 3975100 h 8145463"/>
              <a:gd name="connsiteX2874" fmla="*/ 5525250 w 8142288"/>
              <a:gd name="connsiteY2874" fmla="*/ 3962400 h 8145463"/>
              <a:gd name="connsiteX2875" fmla="*/ 5520018 w 8142288"/>
              <a:gd name="connsiteY2875" fmla="*/ 3986591 h 8145463"/>
              <a:gd name="connsiteX2876" fmla="*/ 5504330 w 8142288"/>
              <a:gd name="connsiteY2876" fmla="*/ 3996267 h 8145463"/>
              <a:gd name="connsiteX2877" fmla="*/ 5499100 w 8142288"/>
              <a:gd name="connsiteY2877" fmla="*/ 4008362 h 8145463"/>
              <a:gd name="connsiteX2878" fmla="*/ 5506944 w 8142288"/>
              <a:gd name="connsiteY2878" fmla="*/ 4013200 h 8145463"/>
              <a:gd name="connsiteX2879" fmla="*/ 5520018 w 8142288"/>
              <a:gd name="connsiteY2879" fmla="*/ 3991429 h 8145463"/>
              <a:gd name="connsiteX2880" fmla="*/ 5543550 w 8142288"/>
              <a:gd name="connsiteY2880" fmla="*/ 3986591 h 8145463"/>
              <a:gd name="connsiteX2881" fmla="*/ 5543550 w 8142288"/>
              <a:gd name="connsiteY2881" fmla="*/ 3969655 h 8145463"/>
              <a:gd name="connsiteX2882" fmla="*/ 5538320 w 8142288"/>
              <a:gd name="connsiteY2882" fmla="*/ 3962400 h 8145463"/>
              <a:gd name="connsiteX2883" fmla="*/ 5197376 w 8142288"/>
              <a:gd name="connsiteY2883" fmla="*/ 3962400 h 8145463"/>
              <a:gd name="connsiteX2884" fmla="*/ 5181600 w 8142288"/>
              <a:gd name="connsiteY2884" fmla="*/ 3986212 h 8145463"/>
              <a:gd name="connsiteX2885" fmla="*/ 5197376 w 8142288"/>
              <a:gd name="connsiteY2885" fmla="*/ 4002881 h 8145463"/>
              <a:gd name="connsiteX2886" fmla="*/ 5228920 w 8142288"/>
              <a:gd name="connsiteY2886" fmla="*/ 4010025 h 8145463"/>
              <a:gd name="connsiteX2887" fmla="*/ 5236810 w 8142288"/>
              <a:gd name="connsiteY2887" fmla="*/ 4007644 h 8145463"/>
              <a:gd name="connsiteX2888" fmla="*/ 5210518 w 8142288"/>
              <a:gd name="connsiteY2888" fmla="*/ 3962400 h 8145463"/>
              <a:gd name="connsiteX2889" fmla="*/ 549374 w 8142288"/>
              <a:gd name="connsiteY2889" fmla="*/ 3962400 h 8145463"/>
              <a:gd name="connsiteX2890" fmla="*/ 533400 w 8142288"/>
              <a:gd name="connsiteY2890" fmla="*/ 3981940 h 8145463"/>
              <a:gd name="connsiteX2891" fmla="*/ 552062 w 8142288"/>
              <a:gd name="connsiteY2891" fmla="*/ 3996592 h 8145463"/>
              <a:gd name="connsiteX2892" fmla="*/ 815916 w 8142288"/>
              <a:gd name="connsiteY2892" fmla="*/ 4001476 h 8145463"/>
              <a:gd name="connsiteX2893" fmla="*/ 1031796 w 8142288"/>
              <a:gd name="connsiteY2893" fmla="*/ 4013688 h 8145463"/>
              <a:gd name="connsiteX2894" fmla="*/ 1149042 w 8142288"/>
              <a:gd name="connsiteY2894" fmla="*/ 4013688 h 8145463"/>
              <a:gd name="connsiteX2895" fmla="*/ 1364922 w 8142288"/>
              <a:gd name="connsiteY2895" fmla="*/ 4021013 h 8145463"/>
              <a:gd name="connsiteX2896" fmla="*/ 1612800 w 8142288"/>
              <a:gd name="connsiteY2896" fmla="*/ 4025900 h 8145463"/>
              <a:gd name="connsiteX2897" fmla="*/ 1586126 w 8142288"/>
              <a:gd name="connsiteY2897" fmla="*/ 4013688 h 8145463"/>
              <a:gd name="connsiteX2898" fmla="*/ 1628776 w 8142288"/>
              <a:gd name="connsiteY2898" fmla="*/ 4003920 h 8145463"/>
              <a:gd name="connsiteX2899" fmla="*/ 1626088 w 8142288"/>
              <a:gd name="connsiteY2899" fmla="*/ 3999032 h 8145463"/>
              <a:gd name="connsiteX2900" fmla="*/ 549374 w 8142288"/>
              <a:gd name="connsiteY2900" fmla="*/ 3962400 h 8145463"/>
              <a:gd name="connsiteX2901" fmla="*/ 5608638 w 8142288"/>
              <a:gd name="connsiteY2901" fmla="*/ 3949700 h 8145463"/>
              <a:gd name="connsiteX2902" fmla="*/ 5588000 w 8142288"/>
              <a:gd name="connsiteY2902" fmla="*/ 3968750 h 8145463"/>
              <a:gd name="connsiteX2903" fmla="*/ 5590580 w 8142288"/>
              <a:gd name="connsiteY2903" fmla="*/ 3980657 h 8145463"/>
              <a:gd name="connsiteX2904" fmla="*/ 5595740 w 8142288"/>
              <a:gd name="connsiteY2904" fmla="*/ 3992563 h 8145463"/>
              <a:gd name="connsiteX2905" fmla="*/ 5595740 w 8142288"/>
              <a:gd name="connsiteY2905" fmla="*/ 3987800 h 8145463"/>
              <a:gd name="connsiteX2906" fmla="*/ 5606060 w 8142288"/>
              <a:gd name="connsiteY2906" fmla="*/ 3973513 h 8145463"/>
              <a:gd name="connsiteX2907" fmla="*/ 5629276 w 8142288"/>
              <a:gd name="connsiteY2907" fmla="*/ 3973513 h 8145463"/>
              <a:gd name="connsiteX2908" fmla="*/ 5629276 w 8142288"/>
              <a:gd name="connsiteY2908" fmla="*/ 3963988 h 8145463"/>
              <a:gd name="connsiteX2909" fmla="*/ 5616376 w 8142288"/>
              <a:gd name="connsiteY2909" fmla="*/ 3949700 h 8145463"/>
              <a:gd name="connsiteX2910" fmla="*/ 4919134 w 8142288"/>
              <a:gd name="connsiteY2910" fmla="*/ 3949700 h 8145463"/>
              <a:gd name="connsiteX2911" fmla="*/ 4876800 w 8142288"/>
              <a:gd name="connsiteY2911" fmla="*/ 4000155 h 8145463"/>
              <a:gd name="connsiteX2912" fmla="*/ 4935008 w 8142288"/>
              <a:gd name="connsiteY2912" fmla="*/ 4038600 h 8145463"/>
              <a:gd name="connsiteX2913" fmla="*/ 4972050 w 8142288"/>
              <a:gd name="connsiteY2913" fmla="*/ 4007366 h 8145463"/>
              <a:gd name="connsiteX2914" fmla="*/ 4919134 w 8142288"/>
              <a:gd name="connsiteY2914" fmla="*/ 3949700 h 8145463"/>
              <a:gd name="connsiteX2915" fmla="*/ 6108586 w 8142288"/>
              <a:gd name="connsiteY2915" fmla="*/ 3941458 h 8145463"/>
              <a:gd name="connsiteX2916" fmla="*/ 6105918 w 8142288"/>
              <a:gd name="connsiteY2916" fmla="*/ 3946360 h 8145463"/>
              <a:gd name="connsiteX2917" fmla="*/ 6108586 w 8142288"/>
              <a:gd name="connsiteY2917" fmla="*/ 3941458 h 8145463"/>
              <a:gd name="connsiteX2918" fmla="*/ 5091204 w 8142288"/>
              <a:gd name="connsiteY2918" fmla="*/ 3937000 h 8145463"/>
              <a:gd name="connsiteX2919" fmla="*/ 5072992 w 8142288"/>
              <a:gd name="connsiteY2919" fmla="*/ 3951493 h 8145463"/>
              <a:gd name="connsiteX2920" fmla="*/ 5070388 w 8142288"/>
              <a:gd name="connsiteY2920" fmla="*/ 3975652 h 8145463"/>
              <a:gd name="connsiteX2921" fmla="*/ 5109412 w 8142288"/>
              <a:gd name="connsiteY2921" fmla="*/ 3992563 h 8145463"/>
              <a:gd name="connsiteX2922" fmla="*/ 5127624 w 8142288"/>
              <a:gd name="connsiteY2922" fmla="*/ 3973237 h 8145463"/>
              <a:gd name="connsiteX2923" fmla="*/ 5101610 w 8142288"/>
              <a:gd name="connsiteY2923" fmla="*/ 3939415 h 8145463"/>
              <a:gd name="connsiteX2924" fmla="*/ 5091204 w 8142288"/>
              <a:gd name="connsiteY2924" fmla="*/ 3937000 h 8145463"/>
              <a:gd name="connsiteX2925" fmla="*/ 4751604 w 8142288"/>
              <a:gd name="connsiteY2925" fmla="*/ 3937000 h 8145463"/>
              <a:gd name="connsiteX2926" fmla="*/ 4711700 w 8142288"/>
              <a:gd name="connsiteY2926" fmla="*/ 3985634 h 8145463"/>
              <a:gd name="connsiteX2927" fmla="*/ 4810124 w 8142288"/>
              <a:gd name="connsiteY2927" fmla="*/ 3995359 h 8145463"/>
              <a:gd name="connsiteX2928" fmla="*/ 4751604 w 8142288"/>
              <a:gd name="connsiteY2928" fmla="*/ 3937000 h 8145463"/>
              <a:gd name="connsiteX2929" fmla="*/ 5910794 w 8142288"/>
              <a:gd name="connsiteY2929" fmla="*/ 3924300 h 8145463"/>
              <a:gd name="connsiteX2930" fmla="*/ 5905500 w 8142288"/>
              <a:gd name="connsiteY2930" fmla="*/ 3930650 h 8145463"/>
              <a:gd name="connsiteX2931" fmla="*/ 5913438 w 8142288"/>
              <a:gd name="connsiteY2931" fmla="*/ 3924300 h 8145463"/>
              <a:gd name="connsiteX2932" fmla="*/ 5651500 w 8142288"/>
              <a:gd name="connsiteY2932" fmla="*/ 3924300 h 8145463"/>
              <a:gd name="connsiteX2933" fmla="*/ 5651500 w 8142288"/>
              <a:gd name="connsiteY2933" fmla="*/ 3929063 h 8145463"/>
              <a:gd name="connsiteX2934" fmla="*/ 5651500 w 8142288"/>
              <a:gd name="connsiteY2934" fmla="*/ 3924300 h 8145463"/>
              <a:gd name="connsiteX2935" fmla="*/ 5571066 w 8142288"/>
              <a:gd name="connsiteY2935" fmla="*/ 3924300 h 8145463"/>
              <a:gd name="connsiteX2936" fmla="*/ 5565776 w 8142288"/>
              <a:gd name="connsiteY2936" fmla="*/ 3948580 h 8145463"/>
              <a:gd name="connsiteX2937" fmla="*/ 5549900 w 8142288"/>
              <a:gd name="connsiteY2937" fmla="*/ 3943724 h 8145463"/>
              <a:gd name="connsiteX2938" fmla="*/ 5552546 w 8142288"/>
              <a:gd name="connsiteY2938" fmla="*/ 3958291 h 8145463"/>
              <a:gd name="connsiteX2939" fmla="*/ 5552546 w 8142288"/>
              <a:gd name="connsiteY2939" fmla="*/ 3965575 h 8145463"/>
              <a:gd name="connsiteX2940" fmla="*/ 5589588 w 8142288"/>
              <a:gd name="connsiteY2940" fmla="*/ 3943724 h 8145463"/>
              <a:gd name="connsiteX2941" fmla="*/ 5579006 w 8142288"/>
              <a:gd name="connsiteY2941" fmla="*/ 3926729 h 8145463"/>
              <a:gd name="connsiteX2942" fmla="*/ 5571066 w 8142288"/>
              <a:gd name="connsiteY2942" fmla="*/ 3924300 h 8145463"/>
              <a:gd name="connsiteX2943" fmla="*/ 5370140 w 8142288"/>
              <a:gd name="connsiteY2943" fmla="*/ 3924300 h 8145463"/>
              <a:gd name="connsiteX2944" fmla="*/ 5283200 w 8142288"/>
              <a:gd name="connsiteY2944" fmla="*/ 4023075 h 8145463"/>
              <a:gd name="connsiteX2945" fmla="*/ 5288466 w 8142288"/>
              <a:gd name="connsiteY2945" fmla="*/ 4025483 h 8145463"/>
              <a:gd name="connsiteX2946" fmla="*/ 5327986 w 8142288"/>
              <a:gd name="connsiteY2946" fmla="*/ 4025483 h 8145463"/>
              <a:gd name="connsiteX2947" fmla="*/ 5322718 w 8142288"/>
              <a:gd name="connsiteY2947" fmla="*/ 3989351 h 8145463"/>
              <a:gd name="connsiteX2948" fmla="*/ 5359602 w 8142288"/>
              <a:gd name="connsiteY2948" fmla="*/ 3994167 h 8145463"/>
              <a:gd name="connsiteX2949" fmla="*/ 5359602 w 8142288"/>
              <a:gd name="connsiteY2949" fmla="*/ 3989351 h 8145463"/>
              <a:gd name="connsiteX2950" fmla="*/ 5351698 w 8142288"/>
              <a:gd name="connsiteY2950" fmla="*/ 3960437 h 8145463"/>
              <a:gd name="connsiteX2951" fmla="*/ 5385952 w 8142288"/>
              <a:gd name="connsiteY2951" fmla="*/ 3965258 h 8145463"/>
              <a:gd name="connsiteX2952" fmla="*/ 5391224 w 8142288"/>
              <a:gd name="connsiteY2952" fmla="*/ 3926708 h 8145463"/>
              <a:gd name="connsiteX2953" fmla="*/ 5370140 w 8142288"/>
              <a:gd name="connsiteY2953" fmla="*/ 3924300 h 8145463"/>
              <a:gd name="connsiteX2954" fmla="*/ 5133976 w 8142288"/>
              <a:gd name="connsiteY2954" fmla="*/ 3911600 h 8145463"/>
              <a:gd name="connsiteX2955" fmla="*/ 5118100 w 8142288"/>
              <a:gd name="connsiteY2955" fmla="*/ 3943100 h 8145463"/>
              <a:gd name="connsiteX2956" fmla="*/ 5160434 w 8142288"/>
              <a:gd name="connsiteY2956" fmla="*/ 3957638 h 8145463"/>
              <a:gd name="connsiteX2957" fmla="*/ 5165724 w 8142288"/>
              <a:gd name="connsiteY2957" fmla="*/ 3950370 h 8145463"/>
              <a:gd name="connsiteX2958" fmla="*/ 5165724 w 8142288"/>
              <a:gd name="connsiteY2958" fmla="*/ 3935830 h 8145463"/>
              <a:gd name="connsiteX2959" fmla="*/ 5147204 w 8142288"/>
              <a:gd name="connsiteY2959" fmla="*/ 3911600 h 8145463"/>
              <a:gd name="connsiteX2960" fmla="*/ 4963946 w 8142288"/>
              <a:gd name="connsiteY2960" fmla="*/ 3911600 h 8145463"/>
              <a:gd name="connsiteX2961" fmla="*/ 4940300 w 8142288"/>
              <a:gd name="connsiteY2961" fmla="*/ 3945322 h 8145463"/>
              <a:gd name="connsiteX2962" fmla="*/ 5003362 w 8142288"/>
              <a:gd name="connsiteY2962" fmla="*/ 3981450 h 8145463"/>
              <a:gd name="connsiteX2963" fmla="*/ 5013876 w 8142288"/>
              <a:gd name="connsiteY2963" fmla="*/ 3974226 h 8145463"/>
              <a:gd name="connsiteX2964" fmla="*/ 5016500 w 8142288"/>
              <a:gd name="connsiteY2964" fmla="*/ 3957365 h 8145463"/>
              <a:gd name="connsiteX2965" fmla="*/ 4963946 w 8142288"/>
              <a:gd name="connsiteY2965" fmla="*/ 3911600 h 8145463"/>
              <a:gd name="connsiteX2966" fmla="*/ 6161604 w 8142288"/>
              <a:gd name="connsiteY2966" fmla="*/ 3892826 h 8145463"/>
              <a:gd name="connsiteX2967" fmla="*/ 6166940 w 8142288"/>
              <a:gd name="connsiteY2967" fmla="*/ 3892826 h 8145463"/>
              <a:gd name="connsiteX2968" fmla="*/ 6111252 w 8142288"/>
              <a:gd name="connsiteY2968" fmla="*/ 3941458 h 8145463"/>
              <a:gd name="connsiteX2969" fmla="*/ 6161604 w 8142288"/>
              <a:gd name="connsiteY2969" fmla="*/ 3892826 h 8145463"/>
              <a:gd name="connsiteX2970" fmla="*/ 5836922 w 8142288"/>
              <a:gd name="connsiteY2970" fmla="*/ 3886200 h 8145463"/>
              <a:gd name="connsiteX2971" fmla="*/ 5829300 w 8142288"/>
              <a:gd name="connsiteY2971" fmla="*/ 3892867 h 8145463"/>
              <a:gd name="connsiteX2972" fmla="*/ 5831840 w 8142288"/>
              <a:gd name="connsiteY2972" fmla="*/ 3897313 h 8145463"/>
              <a:gd name="connsiteX2973" fmla="*/ 5839462 w 8142288"/>
              <a:gd name="connsiteY2973" fmla="*/ 3892867 h 8145463"/>
              <a:gd name="connsiteX2974" fmla="*/ 5842000 w 8142288"/>
              <a:gd name="connsiteY2974" fmla="*/ 3886200 h 8145463"/>
              <a:gd name="connsiteX2975" fmla="*/ 5613400 w 8142288"/>
              <a:gd name="connsiteY2975" fmla="*/ 3886200 h 8145463"/>
              <a:gd name="connsiteX2976" fmla="*/ 5613400 w 8142288"/>
              <a:gd name="connsiteY2976" fmla="*/ 3895725 h 8145463"/>
              <a:gd name="connsiteX2977" fmla="*/ 5621338 w 8142288"/>
              <a:gd name="connsiteY2977" fmla="*/ 3893344 h 8145463"/>
              <a:gd name="connsiteX2978" fmla="*/ 5616044 w 8142288"/>
              <a:gd name="connsiteY2978" fmla="*/ 3886200 h 8145463"/>
              <a:gd name="connsiteX2979" fmla="*/ 4564622 w 8142288"/>
              <a:gd name="connsiteY2979" fmla="*/ 3886200 h 8145463"/>
              <a:gd name="connsiteX2980" fmla="*/ 4509078 w 8142288"/>
              <a:gd name="connsiteY2980" fmla="*/ 3952140 h 8145463"/>
              <a:gd name="connsiteX2981" fmla="*/ 4601650 w 8142288"/>
              <a:gd name="connsiteY2981" fmla="*/ 4013200 h 8145463"/>
              <a:gd name="connsiteX2982" fmla="*/ 4646612 w 8142288"/>
              <a:gd name="connsiteY2982" fmla="*/ 3959466 h 8145463"/>
              <a:gd name="connsiteX2983" fmla="*/ 4564622 w 8142288"/>
              <a:gd name="connsiteY2983" fmla="*/ 3886200 h 8145463"/>
              <a:gd name="connsiteX2984" fmla="*/ 2844622 w 8142288"/>
              <a:gd name="connsiteY2984" fmla="*/ 3886200 h 8145463"/>
              <a:gd name="connsiteX2985" fmla="*/ 2730500 w 8142288"/>
              <a:gd name="connsiteY2985" fmla="*/ 4008313 h 8145463"/>
              <a:gd name="connsiteX2986" fmla="*/ 2876472 w 8142288"/>
              <a:gd name="connsiteY2986" fmla="*/ 4008313 h 8145463"/>
              <a:gd name="connsiteX2987" fmla="*/ 2873830 w 8142288"/>
              <a:gd name="connsiteY2987" fmla="*/ 4003428 h 8145463"/>
              <a:gd name="connsiteX2988" fmla="*/ 2868514 w 8142288"/>
              <a:gd name="connsiteY2988" fmla="*/ 4000982 h 8145463"/>
              <a:gd name="connsiteX2989" fmla="*/ 3070224 w 8142288"/>
              <a:gd name="connsiteY2989" fmla="*/ 4010753 h 8145463"/>
              <a:gd name="connsiteX2990" fmla="*/ 2958760 w 8142288"/>
              <a:gd name="connsiteY2990" fmla="*/ 4000982 h 8145463"/>
              <a:gd name="connsiteX2991" fmla="*/ 2844622 w 8142288"/>
              <a:gd name="connsiteY2991" fmla="*/ 3886200 h 8145463"/>
              <a:gd name="connsiteX2992" fmla="*/ 5430610 w 8142288"/>
              <a:gd name="connsiteY2992" fmla="*/ 3875017 h 8145463"/>
              <a:gd name="connsiteX2993" fmla="*/ 5413376 w 8142288"/>
              <a:gd name="connsiteY2993" fmla="*/ 3876409 h 8145463"/>
              <a:gd name="connsiteX2994" fmla="*/ 5384800 w 8142288"/>
              <a:gd name="connsiteY2994" fmla="*/ 3917096 h 8145463"/>
              <a:gd name="connsiteX2995" fmla="*/ 5400386 w 8142288"/>
              <a:gd name="connsiteY2995" fmla="*/ 3929063 h 8145463"/>
              <a:gd name="connsiteX2996" fmla="*/ 5413376 w 8142288"/>
              <a:gd name="connsiteY2996" fmla="*/ 3929063 h 8145463"/>
              <a:gd name="connsiteX2997" fmla="*/ 5413376 w 8142288"/>
              <a:gd name="connsiteY2997" fmla="*/ 3907522 h 8145463"/>
              <a:gd name="connsiteX2998" fmla="*/ 5441950 w 8142288"/>
              <a:gd name="connsiteY2998" fmla="*/ 3905130 h 8145463"/>
              <a:gd name="connsiteX2999" fmla="*/ 5441950 w 8142288"/>
              <a:gd name="connsiteY2999" fmla="*/ 3888373 h 8145463"/>
              <a:gd name="connsiteX3000" fmla="*/ 5430610 w 8142288"/>
              <a:gd name="connsiteY3000" fmla="*/ 3875017 h 8145463"/>
              <a:gd name="connsiteX3001" fmla="*/ 6106584 w 8142288"/>
              <a:gd name="connsiteY3001" fmla="*/ 3873500 h 8145463"/>
              <a:gd name="connsiteX3002" fmla="*/ 6032500 w 8142288"/>
              <a:gd name="connsiteY3002" fmla="*/ 3931920 h 8145463"/>
              <a:gd name="connsiteX3003" fmla="*/ 6032500 w 8142288"/>
              <a:gd name="connsiteY3003" fmla="*/ 3946525 h 8145463"/>
              <a:gd name="connsiteX3004" fmla="*/ 6035146 w 8142288"/>
              <a:gd name="connsiteY3004" fmla="*/ 3946525 h 8145463"/>
              <a:gd name="connsiteX3005" fmla="*/ 6090708 w 8142288"/>
              <a:gd name="connsiteY3005" fmla="*/ 3897842 h 8145463"/>
              <a:gd name="connsiteX3006" fmla="*/ 6111876 w 8142288"/>
              <a:gd name="connsiteY3006" fmla="*/ 3873500 h 8145463"/>
              <a:gd name="connsiteX3007" fmla="*/ 5705486 w 8142288"/>
              <a:gd name="connsiteY3007" fmla="*/ 3873500 h 8145463"/>
              <a:gd name="connsiteX3008" fmla="*/ 5689624 w 8142288"/>
              <a:gd name="connsiteY3008" fmla="*/ 3892551 h 8145463"/>
              <a:gd name="connsiteX3009" fmla="*/ 5689624 w 8142288"/>
              <a:gd name="connsiteY3009" fmla="*/ 3902075 h 8145463"/>
              <a:gd name="connsiteX3010" fmla="*/ 5702842 w 8142288"/>
              <a:gd name="connsiteY3010" fmla="*/ 3902075 h 8145463"/>
              <a:gd name="connsiteX3011" fmla="*/ 5721350 w 8142288"/>
              <a:gd name="connsiteY3011" fmla="*/ 3887789 h 8145463"/>
              <a:gd name="connsiteX3012" fmla="*/ 5721350 w 8142288"/>
              <a:gd name="connsiteY3012" fmla="*/ 3878261 h 8145463"/>
              <a:gd name="connsiteX3013" fmla="*/ 5718704 w 8142288"/>
              <a:gd name="connsiteY3013" fmla="*/ 3873500 h 8145463"/>
              <a:gd name="connsiteX3014" fmla="*/ 5522196 w 8142288"/>
              <a:gd name="connsiteY3014" fmla="*/ 3873500 h 8145463"/>
              <a:gd name="connsiteX3015" fmla="*/ 5516870 w 8142288"/>
              <a:gd name="connsiteY3015" fmla="*/ 3892830 h 8145463"/>
              <a:gd name="connsiteX3016" fmla="*/ 5500894 w 8142288"/>
              <a:gd name="connsiteY3016" fmla="*/ 3895246 h 8145463"/>
              <a:gd name="connsiteX3017" fmla="*/ 5503556 w 8142288"/>
              <a:gd name="connsiteY3017" fmla="*/ 3912159 h 8145463"/>
              <a:gd name="connsiteX3018" fmla="*/ 5519534 w 8142288"/>
              <a:gd name="connsiteY3018" fmla="*/ 3916993 h 8145463"/>
              <a:gd name="connsiteX3019" fmla="*/ 5524860 w 8142288"/>
              <a:gd name="connsiteY3019" fmla="*/ 3900078 h 8145463"/>
              <a:gd name="connsiteX3020" fmla="*/ 5527522 w 8142288"/>
              <a:gd name="connsiteY3020" fmla="*/ 3900078 h 8145463"/>
              <a:gd name="connsiteX3021" fmla="*/ 5548824 w 8142288"/>
              <a:gd name="connsiteY3021" fmla="*/ 3904911 h 8145463"/>
              <a:gd name="connsiteX3022" fmla="*/ 5551488 w 8142288"/>
              <a:gd name="connsiteY3022" fmla="*/ 3892830 h 8145463"/>
              <a:gd name="connsiteX3023" fmla="*/ 5532848 w 8142288"/>
              <a:gd name="connsiteY3023" fmla="*/ 3873500 h 8145463"/>
              <a:gd name="connsiteX3024" fmla="*/ 4827804 w 8142288"/>
              <a:gd name="connsiteY3024" fmla="*/ 3873500 h 8145463"/>
              <a:gd name="connsiteX3025" fmla="*/ 4787900 w 8142288"/>
              <a:gd name="connsiteY3025" fmla="*/ 3923955 h 8145463"/>
              <a:gd name="connsiteX3026" fmla="*/ 4841100 w 8142288"/>
              <a:gd name="connsiteY3026" fmla="*/ 3962400 h 8145463"/>
              <a:gd name="connsiteX3027" fmla="*/ 4854406 w 8142288"/>
              <a:gd name="connsiteY3027" fmla="*/ 3959996 h 8145463"/>
              <a:gd name="connsiteX3028" fmla="*/ 4886324 w 8142288"/>
              <a:gd name="connsiteY3028" fmla="*/ 3921555 h 8145463"/>
              <a:gd name="connsiteX3029" fmla="*/ 4835782 w 8142288"/>
              <a:gd name="connsiteY3029" fmla="*/ 3873500 h 8145463"/>
              <a:gd name="connsiteX3030" fmla="*/ 3940866 w 8142288"/>
              <a:gd name="connsiteY3030" fmla="*/ 3873500 h 8145463"/>
              <a:gd name="connsiteX3031" fmla="*/ 3852998 w 8142288"/>
              <a:gd name="connsiteY3031" fmla="*/ 3958785 h 8145463"/>
              <a:gd name="connsiteX3032" fmla="*/ 3919560 w 8142288"/>
              <a:gd name="connsiteY3032" fmla="*/ 4027005 h 8145463"/>
              <a:gd name="connsiteX3033" fmla="*/ 3916900 w 8142288"/>
              <a:gd name="connsiteY3033" fmla="*/ 4031885 h 8145463"/>
              <a:gd name="connsiteX3034" fmla="*/ 3807740 w 8142288"/>
              <a:gd name="connsiteY3034" fmla="*/ 4002635 h 8145463"/>
              <a:gd name="connsiteX3035" fmla="*/ 3778450 w 8142288"/>
              <a:gd name="connsiteY3035" fmla="*/ 4041625 h 8145463"/>
              <a:gd name="connsiteX3036" fmla="*/ 3746500 w 8142288"/>
              <a:gd name="connsiteY3036" fmla="*/ 4058680 h 8145463"/>
              <a:gd name="connsiteX3037" fmla="*/ 3749162 w 8142288"/>
              <a:gd name="connsiteY3037" fmla="*/ 4078180 h 8145463"/>
              <a:gd name="connsiteX3038" fmla="*/ 4008766 w 8142288"/>
              <a:gd name="connsiteY3038" fmla="*/ 4080437 h 8145463"/>
              <a:gd name="connsiteX3039" fmla="*/ 4021032 w 8142288"/>
              <a:gd name="connsiteY3039" fmla="*/ 4082043 h 8145463"/>
              <a:gd name="connsiteX3040" fmla="*/ 4020764 w 8142288"/>
              <a:gd name="connsiteY3040" fmla="*/ 4082168 h 8145463"/>
              <a:gd name="connsiteX3041" fmla="*/ 4021136 w 8142288"/>
              <a:gd name="connsiteY3041" fmla="*/ 4082057 h 8145463"/>
              <a:gd name="connsiteX3042" fmla="*/ 4028720 w 8142288"/>
              <a:gd name="connsiteY3042" fmla="*/ 4083050 h 8145463"/>
              <a:gd name="connsiteX3043" fmla="*/ 4027200 w 8142288"/>
              <a:gd name="connsiteY3043" fmla="*/ 4080242 h 8145463"/>
              <a:gd name="connsiteX3044" fmla="*/ 4027210 w 8142288"/>
              <a:gd name="connsiteY3044" fmla="*/ 4080238 h 8145463"/>
              <a:gd name="connsiteX3045" fmla="*/ 4034854 w 8142288"/>
              <a:gd name="connsiteY3045" fmla="*/ 4083603 h 8145463"/>
              <a:gd name="connsiteX3046" fmla="*/ 4074016 w 8142288"/>
              <a:gd name="connsiteY3046" fmla="*/ 4091929 h 8145463"/>
              <a:gd name="connsiteX3047" fmla="*/ 4095316 w 8142288"/>
              <a:gd name="connsiteY3047" fmla="*/ 4104121 h 8145463"/>
              <a:gd name="connsiteX3048" fmla="*/ 4225878 w 8142288"/>
              <a:gd name="connsiteY3048" fmla="*/ 4104121 h 8145463"/>
              <a:gd name="connsiteX3049" fmla="*/ 4225878 w 8142288"/>
              <a:gd name="connsiteY3049" fmla="*/ 4101669 h 8145463"/>
              <a:gd name="connsiteX3050" fmla="*/ 4207208 w 8142288"/>
              <a:gd name="connsiteY3050" fmla="*/ 4094359 h 8145463"/>
              <a:gd name="connsiteX3051" fmla="*/ 4212600 w 8142288"/>
              <a:gd name="connsiteY3051" fmla="*/ 4087049 h 8145463"/>
              <a:gd name="connsiteX3052" fmla="*/ 4247180 w 8142288"/>
              <a:gd name="connsiteY3052" fmla="*/ 4089478 h 8145463"/>
              <a:gd name="connsiteX3053" fmla="*/ 4239158 w 8142288"/>
              <a:gd name="connsiteY3053" fmla="*/ 4096810 h 8145463"/>
              <a:gd name="connsiteX3054" fmla="*/ 4255200 w 8142288"/>
              <a:gd name="connsiteY3054" fmla="*/ 4106550 h 8145463"/>
              <a:gd name="connsiteX3055" fmla="*/ 4244550 w 8142288"/>
              <a:gd name="connsiteY3055" fmla="*/ 4111431 h 8145463"/>
              <a:gd name="connsiteX3056" fmla="*/ 4055346 w 8142288"/>
              <a:gd name="connsiteY3056" fmla="*/ 4121193 h 8145463"/>
              <a:gd name="connsiteX3057" fmla="*/ 4055346 w 8142288"/>
              <a:gd name="connsiteY3057" fmla="*/ 4143146 h 8145463"/>
              <a:gd name="connsiteX3058" fmla="*/ 4052716 w 8142288"/>
              <a:gd name="connsiteY3058" fmla="*/ 4143146 h 8145463"/>
              <a:gd name="connsiteX3059" fmla="*/ 3615796 w 8142288"/>
              <a:gd name="connsiteY3059" fmla="*/ 4113883 h 8145463"/>
              <a:gd name="connsiteX3060" fmla="*/ 3613036 w 8142288"/>
              <a:gd name="connsiteY3060" fmla="*/ 4126074 h 8145463"/>
              <a:gd name="connsiteX3061" fmla="*/ 3653006 w 8142288"/>
              <a:gd name="connsiteY3061" fmla="*/ 4138265 h 8145463"/>
              <a:gd name="connsiteX3062" fmla="*/ 3642356 w 8142288"/>
              <a:gd name="connsiteY3062" fmla="*/ 4143146 h 8145463"/>
              <a:gd name="connsiteX3063" fmla="*/ 3565176 w 8142288"/>
              <a:gd name="connsiteY3063" fmla="*/ 4174861 h 8145463"/>
              <a:gd name="connsiteX3064" fmla="*/ 3325350 w 8142288"/>
              <a:gd name="connsiteY3064" fmla="*/ 4179742 h 8145463"/>
              <a:gd name="connsiteX3065" fmla="*/ 3314700 w 8142288"/>
              <a:gd name="connsiteY3065" fmla="*/ 4187075 h 8145463"/>
              <a:gd name="connsiteX3066" fmla="*/ 3341392 w 8142288"/>
              <a:gd name="connsiteY3066" fmla="*/ 4213909 h 8145463"/>
              <a:gd name="connsiteX3067" fmla="*/ 3341392 w 8142288"/>
              <a:gd name="connsiteY3067" fmla="*/ 4201695 h 8145463"/>
              <a:gd name="connsiteX3068" fmla="*/ 3629076 w 8142288"/>
              <a:gd name="connsiteY3068" fmla="*/ 4177313 h 8145463"/>
              <a:gd name="connsiteX3069" fmla="*/ 3717038 w 8142288"/>
              <a:gd name="connsiteY3069" fmla="*/ 4177313 h 8145463"/>
              <a:gd name="connsiteX3070" fmla="*/ 3810260 w 8142288"/>
              <a:gd name="connsiteY3070" fmla="*/ 4260244 h 8145463"/>
              <a:gd name="connsiteX3071" fmla="*/ 3812890 w 8142288"/>
              <a:gd name="connsiteY3071" fmla="*/ 4255386 h 8145463"/>
              <a:gd name="connsiteX3072" fmla="*/ 3911502 w 8142288"/>
              <a:gd name="connsiteY3072" fmla="*/ 4221219 h 8145463"/>
              <a:gd name="connsiteX3073" fmla="*/ 3919522 w 8142288"/>
              <a:gd name="connsiteY3073" fmla="*/ 4228529 h 8145463"/>
              <a:gd name="connsiteX3074" fmla="*/ 3842210 w 8142288"/>
              <a:gd name="connsiteY3074" fmla="*/ 4289530 h 8145463"/>
              <a:gd name="connsiteX3075" fmla="*/ 3948844 w 8142288"/>
              <a:gd name="connsiteY3075" fmla="*/ 4384675 h 8145463"/>
              <a:gd name="connsiteX3076" fmla="*/ 4076646 w 8142288"/>
              <a:gd name="connsiteY3076" fmla="*/ 4257815 h 8145463"/>
              <a:gd name="connsiteX3077" fmla="*/ 4076646 w 8142288"/>
              <a:gd name="connsiteY3077" fmla="*/ 4255386 h 8145463"/>
              <a:gd name="connsiteX3078" fmla="*/ 3996704 w 8142288"/>
              <a:gd name="connsiteY3078" fmla="*/ 4196814 h 8145463"/>
              <a:gd name="connsiteX3079" fmla="*/ 4002094 w 8142288"/>
              <a:gd name="connsiteY3079" fmla="*/ 4196814 h 8145463"/>
              <a:gd name="connsiteX3080" fmla="*/ 4010114 w 8142288"/>
              <a:gd name="connsiteY3080" fmla="*/ 4177313 h 8145463"/>
              <a:gd name="connsiteX3081" fmla="*/ 4079276 w 8142288"/>
              <a:gd name="connsiteY3081" fmla="*/ 4165121 h 8145463"/>
              <a:gd name="connsiteX3082" fmla="*/ 4135286 w 8142288"/>
              <a:gd name="connsiteY3082" fmla="*/ 4213909 h 8145463"/>
              <a:gd name="connsiteX3083" fmla="*/ 4191168 w 8142288"/>
              <a:gd name="connsiteY3083" fmla="*/ 4211457 h 8145463"/>
              <a:gd name="connsiteX3084" fmla="*/ 4191168 w 8142288"/>
              <a:gd name="connsiteY3084" fmla="*/ 4213909 h 8145463"/>
              <a:gd name="connsiteX3085" fmla="*/ 4164608 w 8142288"/>
              <a:gd name="connsiteY3085" fmla="*/ 4248053 h 8145463"/>
              <a:gd name="connsiteX3086" fmla="*/ 4260458 w 8142288"/>
              <a:gd name="connsiteY3086" fmla="*/ 4328555 h 8145463"/>
              <a:gd name="connsiteX3087" fmla="*/ 4340400 w 8142288"/>
              <a:gd name="connsiteY3087" fmla="*/ 4248053 h 8145463"/>
              <a:gd name="connsiteX3088" fmla="*/ 4247180 w 8142288"/>
              <a:gd name="connsiteY3088" fmla="*/ 4189504 h 8145463"/>
              <a:gd name="connsiteX3089" fmla="*/ 4252438 w 8142288"/>
              <a:gd name="connsiteY3089" fmla="*/ 4189504 h 8145463"/>
              <a:gd name="connsiteX3090" fmla="*/ 4356442 w 8142288"/>
              <a:gd name="connsiteY3090" fmla="*/ 4172432 h 8145463"/>
              <a:gd name="connsiteX3091" fmla="*/ 4393652 w 8142288"/>
              <a:gd name="connsiteY3091" fmla="*/ 4204147 h 8145463"/>
              <a:gd name="connsiteX3092" fmla="*/ 4441642 w 8142288"/>
              <a:gd name="connsiteY3092" fmla="*/ 4199266 h 8145463"/>
              <a:gd name="connsiteX3093" fmla="*/ 4422972 w 8142288"/>
              <a:gd name="connsiteY3093" fmla="*/ 4230981 h 8145463"/>
              <a:gd name="connsiteX3094" fmla="*/ 4494894 w 8142288"/>
              <a:gd name="connsiteY3094" fmla="*/ 4291959 h 8145463"/>
              <a:gd name="connsiteX3095" fmla="*/ 4569576 w 8142288"/>
              <a:gd name="connsiteY3095" fmla="*/ 4216338 h 8145463"/>
              <a:gd name="connsiteX3096" fmla="*/ 4569576 w 8142288"/>
              <a:gd name="connsiteY3096" fmla="*/ 4206576 h 8145463"/>
              <a:gd name="connsiteX3097" fmla="*/ 4526976 w 8142288"/>
              <a:gd name="connsiteY3097" fmla="*/ 4179742 h 8145463"/>
              <a:gd name="connsiteX3098" fmla="*/ 4532234 w 8142288"/>
              <a:gd name="connsiteY3098" fmla="*/ 4174861 h 8145463"/>
              <a:gd name="connsiteX3099" fmla="*/ 4542884 w 8142288"/>
              <a:gd name="connsiteY3099" fmla="*/ 4165121 h 8145463"/>
              <a:gd name="connsiteX3100" fmla="*/ 4596136 w 8142288"/>
              <a:gd name="connsiteY3100" fmla="*/ 4165121 h 8145463"/>
              <a:gd name="connsiteX3101" fmla="*/ 4694748 w 8142288"/>
              <a:gd name="connsiteY3101" fmla="*/ 4257815 h 8145463"/>
              <a:gd name="connsiteX3102" fmla="*/ 4708028 w 8142288"/>
              <a:gd name="connsiteY3102" fmla="*/ 4252934 h 8145463"/>
              <a:gd name="connsiteX3103" fmla="*/ 4745370 w 8142288"/>
              <a:gd name="connsiteY3103" fmla="*/ 4211457 h 8145463"/>
              <a:gd name="connsiteX3104" fmla="*/ 4705398 w 8142288"/>
              <a:gd name="connsiteY3104" fmla="*/ 4177313 h 8145463"/>
              <a:gd name="connsiteX3105" fmla="*/ 4710788 w 8142288"/>
              <a:gd name="connsiteY3105" fmla="*/ 4167551 h 8145463"/>
              <a:gd name="connsiteX3106" fmla="*/ 4710788 w 8142288"/>
              <a:gd name="connsiteY3106" fmla="*/ 4162670 h 8145463"/>
              <a:gd name="connsiteX3107" fmla="*/ 4761410 w 8142288"/>
              <a:gd name="connsiteY3107" fmla="*/ 4162670 h 8145463"/>
              <a:gd name="connsiteX3108" fmla="*/ 4852002 w 8142288"/>
              <a:gd name="connsiteY3108" fmla="*/ 4235862 h 8145463"/>
              <a:gd name="connsiteX3109" fmla="*/ 4883952 w 8142288"/>
              <a:gd name="connsiteY3109" fmla="*/ 4172432 h 8145463"/>
              <a:gd name="connsiteX3110" fmla="*/ 4891972 w 8142288"/>
              <a:gd name="connsiteY3110" fmla="*/ 4160240 h 8145463"/>
              <a:gd name="connsiteX3111" fmla="*/ 4937204 w 8142288"/>
              <a:gd name="connsiteY3111" fmla="*/ 4162670 h 8145463"/>
              <a:gd name="connsiteX3112" fmla="*/ 5006494 w 8142288"/>
              <a:gd name="connsiteY3112" fmla="*/ 4218790 h 8145463"/>
              <a:gd name="connsiteX3113" fmla="*/ 5030424 w 8142288"/>
              <a:gd name="connsiteY3113" fmla="*/ 4189504 h 8145463"/>
              <a:gd name="connsiteX3114" fmla="*/ 5022404 w 8142288"/>
              <a:gd name="connsiteY3114" fmla="*/ 4157789 h 8145463"/>
              <a:gd name="connsiteX3115" fmla="*/ 5062376 w 8142288"/>
              <a:gd name="connsiteY3115" fmla="*/ 4157789 h 8145463"/>
              <a:gd name="connsiteX3116" fmla="*/ 5123646 w 8142288"/>
              <a:gd name="connsiteY3116" fmla="*/ 4204147 h 8145463"/>
              <a:gd name="connsiteX3117" fmla="*/ 5155728 w 8142288"/>
              <a:gd name="connsiteY3117" fmla="*/ 4152908 h 8145463"/>
              <a:gd name="connsiteX3118" fmla="*/ 5182288 w 8142288"/>
              <a:gd name="connsiteY3118" fmla="*/ 4150479 h 8145463"/>
              <a:gd name="connsiteX3119" fmla="*/ 5240930 w 8142288"/>
              <a:gd name="connsiteY3119" fmla="*/ 4189504 h 8145463"/>
              <a:gd name="connsiteX3120" fmla="*/ 5246188 w 8142288"/>
              <a:gd name="connsiteY3120" fmla="*/ 4184623 h 8145463"/>
              <a:gd name="connsiteX3121" fmla="*/ 5248950 w 8142288"/>
              <a:gd name="connsiteY3121" fmla="*/ 4152908 h 8145463"/>
              <a:gd name="connsiteX3122" fmla="*/ 5254210 w 8142288"/>
              <a:gd name="connsiteY3122" fmla="*/ 4150479 h 8145463"/>
              <a:gd name="connsiteX3123" fmla="*/ 5278270 w 8142288"/>
              <a:gd name="connsiteY3123" fmla="*/ 4152908 h 8145463"/>
              <a:gd name="connsiteX3124" fmla="*/ 5331522 w 8142288"/>
              <a:gd name="connsiteY3124" fmla="*/ 4187075 h 8145463"/>
              <a:gd name="connsiteX3125" fmla="*/ 5342172 w 8142288"/>
              <a:gd name="connsiteY3125" fmla="*/ 4216338 h 8145463"/>
              <a:gd name="connsiteX3126" fmla="*/ 5379512 w 8142288"/>
              <a:gd name="connsiteY3126" fmla="*/ 4230981 h 8145463"/>
              <a:gd name="connsiteX3127" fmla="*/ 5427372 w 8142288"/>
              <a:gd name="connsiteY3127" fmla="*/ 4282220 h 8145463"/>
              <a:gd name="connsiteX3128" fmla="*/ 5438022 w 8142288"/>
              <a:gd name="connsiteY3128" fmla="*/ 4279768 h 8145463"/>
              <a:gd name="connsiteX3129" fmla="*/ 5446044 w 8142288"/>
              <a:gd name="connsiteY3129" fmla="*/ 4267577 h 8145463"/>
              <a:gd name="connsiteX3130" fmla="*/ 5443414 w 8142288"/>
              <a:gd name="connsiteY3130" fmla="*/ 4248053 h 8145463"/>
              <a:gd name="connsiteX3131" fmla="*/ 5411464 w 8142288"/>
              <a:gd name="connsiteY3131" fmla="*/ 4245624 h 8145463"/>
              <a:gd name="connsiteX3132" fmla="*/ 5408702 w 8142288"/>
              <a:gd name="connsiteY3132" fmla="*/ 4218790 h 8145463"/>
              <a:gd name="connsiteX3133" fmla="*/ 5379512 w 8142288"/>
              <a:gd name="connsiteY3133" fmla="*/ 4221219 h 8145463"/>
              <a:gd name="connsiteX3134" fmla="*/ 5374122 w 8142288"/>
              <a:gd name="connsiteY3134" fmla="*/ 4182194 h 8145463"/>
              <a:gd name="connsiteX3135" fmla="*/ 5350192 w 8142288"/>
              <a:gd name="connsiteY3135" fmla="*/ 4177313 h 8145463"/>
              <a:gd name="connsiteX3136" fmla="*/ 5347430 w 8142288"/>
              <a:gd name="connsiteY3136" fmla="*/ 4150479 h 8145463"/>
              <a:gd name="connsiteX3137" fmla="*/ 5368862 w 8142288"/>
              <a:gd name="connsiteY3137" fmla="*/ 4150479 h 8145463"/>
              <a:gd name="connsiteX3138" fmla="*/ 5419484 w 8142288"/>
              <a:gd name="connsiteY3138" fmla="*/ 4179742 h 8145463"/>
              <a:gd name="connsiteX3139" fmla="*/ 5424744 w 8142288"/>
              <a:gd name="connsiteY3139" fmla="*/ 4182194 h 8145463"/>
              <a:gd name="connsiteX3140" fmla="*/ 5424744 w 8142288"/>
              <a:gd name="connsiteY3140" fmla="*/ 4152908 h 8145463"/>
              <a:gd name="connsiteX3141" fmla="*/ 5448672 w 8142288"/>
              <a:gd name="connsiteY3141" fmla="*/ 4155360 h 8145463"/>
              <a:gd name="connsiteX3142" fmla="*/ 5496664 w 8142288"/>
              <a:gd name="connsiteY3142" fmla="*/ 4182194 h 8145463"/>
              <a:gd name="connsiteX3143" fmla="*/ 5496664 w 8142288"/>
              <a:gd name="connsiteY3143" fmla="*/ 4196814 h 8145463"/>
              <a:gd name="connsiteX3144" fmla="*/ 5512706 w 8142288"/>
              <a:gd name="connsiteY3144" fmla="*/ 4204147 h 8145463"/>
              <a:gd name="connsiteX3145" fmla="*/ 5523356 w 8142288"/>
              <a:gd name="connsiteY3145" fmla="*/ 4196814 h 8145463"/>
              <a:gd name="connsiteX3146" fmla="*/ 5502056 w 8142288"/>
              <a:gd name="connsiteY3146" fmla="*/ 4157789 h 8145463"/>
              <a:gd name="connsiteX3147" fmla="*/ 5504684 w 8142288"/>
              <a:gd name="connsiteY3147" fmla="*/ 4152908 h 8145463"/>
              <a:gd name="connsiteX3148" fmla="*/ 5563326 w 8142288"/>
              <a:gd name="connsiteY3148" fmla="*/ 4167551 h 8145463"/>
              <a:gd name="connsiteX3149" fmla="*/ 5565956 w 8142288"/>
              <a:gd name="connsiteY3149" fmla="*/ 4152908 h 8145463"/>
              <a:gd name="connsiteX3150" fmla="*/ 5592648 w 8142288"/>
              <a:gd name="connsiteY3150" fmla="*/ 4152908 h 8145463"/>
              <a:gd name="connsiteX3151" fmla="*/ 5608556 w 8142288"/>
              <a:gd name="connsiteY3151" fmla="*/ 4169980 h 8145463"/>
              <a:gd name="connsiteX3152" fmla="*/ 5624598 w 8142288"/>
              <a:gd name="connsiteY3152" fmla="*/ 4169980 h 8145463"/>
              <a:gd name="connsiteX3153" fmla="*/ 5627228 w 8142288"/>
              <a:gd name="connsiteY3153" fmla="*/ 4187075 h 8145463"/>
              <a:gd name="connsiteX3154" fmla="*/ 5640508 w 8142288"/>
              <a:gd name="connsiteY3154" fmla="*/ 4187075 h 8145463"/>
              <a:gd name="connsiteX3155" fmla="*/ 5645898 w 8142288"/>
              <a:gd name="connsiteY3155" fmla="*/ 4182194 h 8145463"/>
              <a:gd name="connsiteX3156" fmla="*/ 5632618 w 8142288"/>
              <a:gd name="connsiteY3156" fmla="*/ 4157789 h 8145463"/>
              <a:gd name="connsiteX3157" fmla="*/ 5635248 w 8142288"/>
              <a:gd name="connsiteY3157" fmla="*/ 4148027 h 8145463"/>
              <a:gd name="connsiteX3158" fmla="*/ 5651158 w 8142288"/>
              <a:gd name="connsiteY3158" fmla="*/ 4148027 h 8145463"/>
              <a:gd name="connsiteX3159" fmla="*/ 5701778 w 8142288"/>
              <a:gd name="connsiteY3159" fmla="*/ 4148027 h 8145463"/>
              <a:gd name="connsiteX3160" fmla="*/ 5744510 w 8142288"/>
              <a:gd name="connsiteY3160" fmla="*/ 4169980 h 8145463"/>
              <a:gd name="connsiteX3161" fmla="*/ 5744510 w 8142288"/>
              <a:gd name="connsiteY3161" fmla="*/ 4148027 h 8145463"/>
              <a:gd name="connsiteX3162" fmla="*/ 5747140 w 8142288"/>
              <a:gd name="connsiteY3162" fmla="*/ 4148027 h 8145463"/>
              <a:gd name="connsiteX3163" fmla="*/ 6154738 w 8142288"/>
              <a:gd name="connsiteY3163" fmla="*/ 4143146 h 8145463"/>
              <a:gd name="connsiteX3164" fmla="*/ 6154738 w 8142288"/>
              <a:gd name="connsiteY3164" fmla="*/ 4133384 h 8145463"/>
              <a:gd name="connsiteX3165" fmla="*/ 6138696 w 8142288"/>
              <a:gd name="connsiteY3165" fmla="*/ 4128525 h 8145463"/>
              <a:gd name="connsiteX3166" fmla="*/ 6141458 w 8142288"/>
              <a:gd name="connsiteY3166" fmla="*/ 4113883 h 8145463"/>
              <a:gd name="connsiteX3167" fmla="*/ 5960274 w 8142288"/>
              <a:gd name="connsiteY3167" fmla="*/ 4094359 h 8145463"/>
              <a:gd name="connsiteX3168" fmla="*/ 5904262 w 8142288"/>
              <a:gd name="connsiteY3168" fmla="*/ 4099240 h 8145463"/>
              <a:gd name="connsiteX3169" fmla="*/ 5747140 w 8142288"/>
              <a:gd name="connsiteY3169" fmla="*/ 4091929 h 8145463"/>
              <a:gd name="connsiteX3170" fmla="*/ 5739120 w 8142288"/>
              <a:gd name="connsiteY3170" fmla="*/ 4072406 h 8145463"/>
              <a:gd name="connsiteX3171" fmla="*/ 5696520 w 8142288"/>
              <a:gd name="connsiteY3171" fmla="*/ 4091929 h 8145463"/>
              <a:gd name="connsiteX3172" fmla="*/ 5685868 w 8142288"/>
              <a:gd name="connsiteY3172" fmla="*/ 4077287 h 8145463"/>
              <a:gd name="connsiteX3173" fmla="*/ 5635248 w 8142288"/>
              <a:gd name="connsiteY3173" fmla="*/ 4091929 h 8145463"/>
              <a:gd name="connsiteX3174" fmla="*/ 5643268 w 8142288"/>
              <a:gd name="connsiteY3174" fmla="*/ 4062644 h 8145463"/>
              <a:gd name="connsiteX3175" fmla="*/ 5627228 w 8142288"/>
              <a:gd name="connsiteY3175" fmla="*/ 4055334 h 8145463"/>
              <a:gd name="connsiteX3176" fmla="*/ 5571216 w 8142288"/>
              <a:gd name="connsiteY3176" fmla="*/ 4091929 h 8145463"/>
              <a:gd name="connsiteX3177" fmla="*/ 5565956 w 8142288"/>
              <a:gd name="connsiteY3177" fmla="*/ 4077287 h 8145463"/>
              <a:gd name="connsiteX3178" fmla="*/ 5509944 w 8142288"/>
              <a:gd name="connsiteY3178" fmla="*/ 4091929 h 8145463"/>
              <a:gd name="connsiteX3179" fmla="*/ 5507314 w 8142288"/>
              <a:gd name="connsiteY3179" fmla="*/ 4082168 h 8145463"/>
              <a:gd name="connsiteX3180" fmla="*/ 5525986 w 8142288"/>
              <a:gd name="connsiteY3180" fmla="*/ 4072406 h 8145463"/>
              <a:gd name="connsiteX3181" fmla="*/ 5517964 w 8142288"/>
              <a:gd name="connsiteY3181" fmla="*/ 4040691 h 8145463"/>
              <a:gd name="connsiteX3182" fmla="*/ 5507314 w 8142288"/>
              <a:gd name="connsiteY3182" fmla="*/ 4040691 h 8145463"/>
              <a:gd name="connsiteX3183" fmla="*/ 5451434 w 8142288"/>
              <a:gd name="connsiteY3183" fmla="*/ 4089478 h 8145463"/>
              <a:gd name="connsiteX3184" fmla="*/ 5427372 w 8142288"/>
              <a:gd name="connsiteY3184" fmla="*/ 4087049 h 8145463"/>
              <a:gd name="connsiteX3185" fmla="*/ 5416722 w 8142288"/>
              <a:gd name="connsiteY3185" fmla="*/ 4072406 h 8145463"/>
              <a:gd name="connsiteX3186" fmla="*/ 5416722 w 8142288"/>
              <a:gd name="connsiteY3186" fmla="*/ 4069976 h 8145463"/>
              <a:gd name="connsiteX3187" fmla="*/ 5448672 w 8142288"/>
              <a:gd name="connsiteY3187" fmla="*/ 4062644 h 8145463"/>
              <a:gd name="connsiteX3188" fmla="*/ 5440784 w 8142288"/>
              <a:gd name="connsiteY3188" fmla="*/ 4038239 h 8145463"/>
              <a:gd name="connsiteX3189" fmla="*/ 5438022 w 8142288"/>
              <a:gd name="connsiteY3189" fmla="*/ 4038239 h 8145463"/>
              <a:gd name="connsiteX3190" fmla="*/ 5427372 w 8142288"/>
              <a:gd name="connsiteY3190" fmla="*/ 4040691 h 8145463"/>
              <a:gd name="connsiteX3191" fmla="*/ 5350192 w 8142288"/>
              <a:gd name="connsiteY3191" fmla="*/ 4091929 h 8145463"/>
              <a:gd name="connsiteX3192" fmla="*/ 5347430 w 8142288"/>
              <a:gd name="connsiteY3192" fmla="*/ 4067525 h 8145463"/>
              <a:gd name="connsiteX3193" fmla="*/ 5374122 w 8142288"/>
              <a:gd name="connsiteY3193" fmla="*/ 4060214 h 8145463"/>
              <a:gd name="connsiteX3194" fmla="*/ 5376752 w 8142288"/>
              <a:gd name="connsiteY3194" fmla="*/ 4052882 h 8145463"/>
              <a:gd name="connsiteX3195" fmla="*/ 5363472 w 8142288"/>
              <a:gd name="connsiteY3195" fmla="*/ 4023619 h 8145463"/>
              <a:gd name="connsiteX3196" fmla="*/ 5406072 w 8142288"/>
              <a:gd name="connsiteY3196" fmla="*/ 4028499 h 8145463"/>
              <a:gd name="connsiteX3197" fmla="*/ 5406072 w 8142288"/>
              <a:gd name="connsiteY3197" fmla="*/ 4013857 h 8145463"/>
              <a:gd name="connsiteX3198" fmla="*/ 5395422 w 8142288"/>
              <a:gd name="connsiteY3198" fmla="*/ 3996784 h 8145463"/>
              <a:gd name="connsiteX3199" fmla="*/ 5398052 w 8142288"/>
              <a:gd name="connsiteY3199" fmla="*/ 3994333 h 8145463"/>
              <a:gd name="connsiteX3200" fmla="*/ 5440784 w 8142288"/>
              <a:gd name="connsiteY3200" fmla="*/ 3996784 h 8145463"/>
              <a:gd name="connsiteX3201" fmla="*/ 5432764 w 8142288"/>
              <a:gd name="connsiteY3201" fmla="*/ 3965069 h 8145463"/>
              <a:gd name="connsiteX3202" fmla="*/ 5438022 w 8142288"/>
              <a:gd name="connsiteY3202" fmla="*/ 3960188 h 8145463"/>
              <a:gd name="connsiteX3203" fmla="*/ 5464714 w 8142288"/>
              <a:gd name="connsiteY3203" fmla="*/ 3967499 h 8145463"/>
              <a:gd name="connsiteX3204" fmla="*/ 5462084 w 8142288"/>
              <a:gd name="connsiteY3204" fmla="*/ 3947975 h 8145463"/>
              <a:gd name="connsiteX3205" fmla="*/ 5491404 w 8142288"/>
              <a:gd name="connsiteY3205" fmla="*/ 3943094 h 8145463"/>
              <a:gd name="connsiteX3206" fmla="*/ 5494034 w 8142288"/>
              <a:gd name="connsiteY3206" fmla="*/ 3928473 h 8145463"/>
              <a:gd name="connsiteX3207" fmla="*/ 5462084 w 8142288"/>
              <a:gd name="connsiteY3207" fmla="*/ 3913831 h 8145463"/>
              <a:gd name="connsiteX3208" fmla="*/ 5326130 w 8142288"/>
              <a:gd name="connsiteY3208" fmla="*/ 4040691 h 8145463"/>
              <a:gd name="connsiteX3209" fmla="*/ 5326130 w 8142288"/>
              <a:gd name="connsiteY3209" fmla="*/ 4060214 h 8145463"/>
              <a:gd name="connsiteX3210" fmla="*/ 5275510 w 8142288"/>
              <a:gd name="connsiteY3210" fmla="*/ 4089478 h 8145463"/>
              <a:gd name="connsiteX3211" fmla="*/ 5251580 w 8142288"/>
              <a:gd name="connsiteY3211" fmla="*/ 4087049 h 8145463"/>
              <a:gd name="connsiteX3212" fmla="*/ 5230280 w 8142288"/>
              <a:gd name="connsiteY3212" fmla="*/ 4052882 h 8145463"/>
              <a:gd name="connsiteX3213" fmla="*/ 5179658 w 8142288"/>
              <a:gd name="connsiteY3213" fmla="*/ 4089478 h 8145463"/>
              <a:gd name="connsiteX3214" fmla="*/ 5152968 w 8142288"/>
              <a:gd name="connsiteY3214" fmla="*/ 4087049 h 8145463"/>
              <a:gd name="connsiteX3215" fmla="*/ 5115758 w 8142288"/>
              <a:gd name="connsiteY3215" fmla="*/ 4040691 h 8145463"/>
              <a:gd name="connsiteX3216" fmla="*/ 5059746 w 8142288"/>
              <a:gd name="connsiteY3216" fmla="*/ 4087049 h 8145463"/>
              <a:gd name="connsiteX3217" fmla="*/ 5019774 w 8142288"/>
              <a:gd name="connsiteY3217" fmla="*/ 4082168 h 8145463"/>
              <a:gd name="connsiteX3218" fmla="*/ 5027796 w 8142288"/>
              <a:gd name="connsiteY3218" fmla="*/ 4050453 h 8145463"/>
              <a:gd name="connsiteX3219" fmla="*/ 5003866 w 8142288"/>
              <a:gd name="connsiteY3219" fmla="*/ 4026048 h 8145463"/>
              <a:gd name="connsiteX3220" fmla="*/ 4934574 w 8142288"/>
              <a:gd name="connsiteY3220" fmla="*/ 4089478 h 8145463"/>
              <a:gd name="connsiteX3221" fmla="*/ 4894602 w 8142288"/>
              <a:gd name="connsiteY3221" fmla="*/ 4082168 h 8145463"/>
              <a:gd name="connsiteX3222" fmla="*/ 4889212 w 8142288"/>
              <a:gd name="connsiteY3222" fmla="*/ 4082168 h 8145463"/>
              <a:gd name="connsiteX3223" fmla="*/ 4894602 w 8142288"/>
              <a:gd name="connsiteY3223" fmla="*/ 4052882 h 8145463"/>
              <a:gd name="connsiteX3224" fmla="*/ 4852002 w 8142288"/>
              <a:gd name="connsiteY3224" fmla="*/ 4008976 h 8145463"/>
              <a:gd name="connsiteX3225" fmla="*/ 4764040 w 8142288"/>
              <a:gd name="connsiteY3225" fmla="*/ 4084597 h 8145463"/>
              <a:gd name="connsiteX3226" fmla="*/ 4713418 w 8142288"/>
              <a:gd name="connsiteY3226" fmla="*/ 4072406 h 8145463"/>
              <a:gd name="connsiteX3227" fmla="*/ 4713418 w 8142288"/>
              <a:gd name="connsiteY3227" fmla="*/ 4069976 h 8145463"/>
              <a:gd name="connsiteX3228" fmla="*/ 4742740 w 8142288"/>
              <a:gd name="connsiteY3228" fmla="*/ 4052882 h 8145463"/>
              <a:gd name="connsiteX3229" fmla="*/ 4740110 w 8142288"/>
              <a:gd name="connsiteY3229" fmla="*/ 4038239 h 8145463"/>
              <a:gd name="connsiteX3230" fmla="*/ 4692118 w 8142288"/>
              <a:gd name="connsiteY3230" fmla="*/ 3989452 h 8145463"/>
              <a:gd name="connsiteX3231" fmla="*/ 4582856 w 8142288"/>
              <a:gd name="connsiteY3231" fmla="*/ 4091929 h 8145463"/>
              <a:gd name="connsiteX3232" fmla="*/ 4521584 w 8142288"/>
              <a:gd name="connsiteY3232" fmla="*/ 4074835 h 8145463"/>
              <a:gd name="connsiteX3233" fmla="*/ 4558926 w 8142288"/>
              <a:gd name="connsiteY3233" fmla="*/ 4040691 h 8145463"/>
              <a:gd name="connsiteX3234" fmla="*/ 4558926 w 8142288"/>
              <a:gd name="connsiteY3234" fmla="*/ 4030929 h 8145463"/>
              <a:gd name="connsiteX3235" fmla="*/ 4484244 w 8142288"/>
              <a:gd name="connsiteY3235" fmla="*/ 3960188 h 8145463"/>
              <a:gd name="connsiteX3236" fmla="*/ 4422972 w 8142288"/>
              <a:gd name="connsiteY3236" fmla="*/ 4004095 h 8145463"/>
              <a:gd name="connsiteX3237" fmla="*/ 4439014 w 8142288"/>
              <a:gd name="connsiteY3237" fmla="*/ 4038239 h 8145463"/>
              <a:gd name="connsiteX3238" fmla="*/ 4391022 w 8142288"/>
              <a:gd name="connsiteY3238" fmla="*/ 4040691 h 8145463"/>
              <a:gd name="connsiteX3239" fmla="*/ 4351050 w 8142288"/>
              <a:gd name="connsiteY3239" fmla="*/ 4082168 h 8145463"/>
              <a:gd name="connsiteX3240" fmla="*/ 4263220 w 8142288"/>
              <a:gd name="connsiteY3240" fmla="*/ 4060214 h 8145463"/>
              <a:gd name="connsiteX3241" fmla="*/ 4340400 w 8142288"/>
              <a:gd name="connsiteY3241" fmla="*/ 3999214 h 8145463"/>
              <a:gd name="connsiteX3242" fmla="*/ 4263220 w 8142288"/>
              <a:gd name="connsiteY3242" fmla="*/ 3921141 h 8145463"/>
              <a:gd name="connsiteX3243" fmla="*/ 4252438 w 8142288"/>
              <a:gd name="connsiteY3243" fmla="*/ 3921141 h 8145463"/>
              <a:gd name="connsiteX3244" fmla="*/ 4164608 w 8142288"/>
              <a:gd name="connsiteY3244" fmla="*/ 4013857 h 8145463"/>
              <a:gd name="connsiteX3245" fmla="*/ 4183278 w 8142288"/>
              <a:gd name="connsiteY3245" fmla="*/ 4028499 h 8145463"/>
              <a:gd name="connsiteX3246" fmla="*/ 4180518 w 8142288"/>
              <a:gd name="connsiteY3246" fmla="*/ 4035810 h 8145463"/>
              <a:gd name="connsiteX3247" fmla="*/ 4135286 w 8142288"/>
              <a:gd name="connsiteY3247" fmla="*/ 4035810 h 8145463"/>
              <a:gd name="connsiteX3248" fmla="*/ 4082036 w 8142288"/>
              <a:gd name="connsiteY3248" fmla="*/ 4082168 h 8145463"/>
              <a:gd name="connsiteX3249" fmla="*/ 4034998 w 8142288"/>
              <a:gd name="connsiteY3249" fmla="*/ 4077907 h 8145463"/>
              <a:gd name="connsiteX3250" fmla="*/ 4027210 w 8142288"/>
              <a:gd name="connsiteY3250" fmla="*/ 4080238 h 8145463"/>
              <a:gd name="connsiteX3251" fmla="*/ 4027194 w 8142288"/>
              <a:gd name="connsiteY3251" fmla="*/ 4080231 h 8145463"/>
              <a:gd name="connsiteX3252" fmla="*/ 4021252 w 8142288"/>
              <a:gd name="connsiteY3252" fmla="*/ 4069261 h 8145463"/>
              <a:gd name="connsiteX3253" fmla="*/ 4007430 w 8142288"/>
              <a:gd name="connsiteY3253" fmla="*/ 4058680 h 8145463"/>
              <a:gd name="connsiteX3254" fmla="*/ 4084638 w 8142288"/>
              <a:gd name="connsiteY3254" fmla="*/ 4012385 h 8145463"/>
              <a:gd name="connsiteX3255" fmla="*/ 4084638 w 8142288"/>
              <a:gd name="connsiteY3255" fmla="*/ 4002635 h 8145463"/>
              <a:gd name="connsiteX3256" fmla="*/ 3940866 w 8142288"/>
              <a:gd name="connsiteY3256" fmla="*/ 3873500 h 8145463"/>
              <a:gd name="connsiteX3257" fmla="*/ 5646884 w 8142288"/>
              <a:gd name="connsiteY3257" fmla="*/ 3860800 h 8145463"/>
              <a:gd name="connsiteX3258" fmla="*/ 5626100 w 8142288"/>
              <a:gd name="connsiteY3258" fmla="*/ 3886200 h 8145463"/>
              <a:gd name="connsiteX3259" fmla="*/ 5644284 w 8142288"/>
              <a:gd name="connsiteY3259" fmla="*/ 3879273 h 8145463"/>
              <a:gd name="connsiteX3260" fmla="*/ 5654676 w 8142288"/>
              <a:gd name="connsiteY3260" fmla="*/ 3872346 h 8145463"/>
              <a:gd name="connsiteX3261" fmla="*/ 5646884 w 8142288"/>
              <a:gd name="connsiteY3261" fmla="*/ 3860800 h 8145463"/>
              <a:gd name="connsiteX3262" fmla="*/ 5007322 w 8142288"/>
              <a:gd name="connsiteY3262" fmla="*/ 3860800 h 8145463"/>
              <a:gd name="connsiteX3263" fmla="*/ 4983658 w 8142288"/>
              <a:gd name="connsiteY3263" fmla="*/ 3875242 h 8145463"/>
              <a:gd name="connsiteX3264" fmla="*/ 4978400 w 8142288"/>
              <a:gd name="connsiteY3264" fmla="*/ 3899309 h 8145463"/>
              <a:gd name="connsiteX3265" fmla="*/ 5044132 w 8142288"/>
              <a:gd name="connsiteY3265" fmla="*/ 3935413 h 8145463"/>
              <a:gd name="connsiteX3266" fmla="*/ 5057280 w 8142288"/>
              <a:gd name="connsiteY3266" fmla="*/ 3925786 h 8145463"/>
              <a:gd name="connsiteX3267" fmla="*/ 5062538 w 8142288"/>
              <a:gd name="connsiteY3267" fmla="*/ 3913751 h 8145463"/>
              <a:gd name="connsiteX3268" fmla="*/ 5007322 w 8142288"/>
              <a:gd name="connsiteY3268" fmla="*/ 3860800 h 8145463"/>
              <a:gd name="connsiteX3269" fmla="*/ 5450932 w 8142288"/>
              <a:gd name="connsiteY3269" fmla="*/ 3848100 h 8145463"/>
              <a:gd name="connsiteX3270" fmla="*/ 5450932 w 8142288"/>
              <a:gd name="connsiteY3270" fmla="*/ 3868882 h 8145463"/>
              <a:gd name="connsiteX3271" fmla="*/ 5464170 w 8142288"/>
              <a:gd name="connsiteY3271" fmla="*/ 3873500 h 8145463"/>
              <a:gd name="connsiteX3272" fmla="*/ 5472112 w 8142288"/>
              <a:gd name="connsiteY3272" fmla="*/ 3861954 h 8145463"/>
              <a:gd name="connsiteX3273" fmla="*/ 5450932 w 8142288"/>
              <a:gd name="connsiteY3273" fmla="*/ 3848100 h 8145463"/>
              <a:gd name="connsiteX3274" fmla="*/ 4348162 w 8142288"/>
              <a:gd name="connsiteY3274" fmla="*/ 3848100 h 8145463"/>
              <a:gd name="connsiteX3275" fmla="*/ 4292600 w 8142288"/>
              <a:gd name="connsiteY3275" fmla="*/ 3904221 h 8145463"/>
              <a:gd name="connsiteX3276" fmla="*/ 4295246 w 8142288"/>
              <a:gd name="connsiteY3276" fmla="*/ 3913982 h 8145463"/>
              <a:gd name="connsiteX3277" fmla="*/ 4390496 w 8142288"/>
              <a:gd name="connsiteY3277" fmla="*/ 3979863 h 8145463"/>
              <a:gd name="connsiteX3278" fmla="*/ 4435476 w 8142288"/>
              <a:gd name="connsiteY3278" fmla="*/ 3933502 h 8145463"/>
              <a:gd name="connsiteX3279" fmla="*/ 4356100 w 8142288"/>
              <a:gd name="connsiteY3279" fmla="*/ 3848100 h 8145463"/>
              <a:gd name="connsiteX3280" fmla="*/ 5570872 w 8142288"/>
              <a:gd name="connsiteY3280" fmla="*/ 3835400 h 8145463"/>
              <a:gd name="connsiteX3281" fmla="*/ 5537200 w 8142288"/>
              <a:gd name="connsiteY3281" fmla="*/ 3874246 h 8145463"/>
              <a:gd name="connsiteX3282" fmla="*/ 5547562 w 8142288"/>
              <a:gd name="connsiteY3282" fmla="*/ 3876675 h 8145463"/>
              <a:gd name="connsiteX3283" fmla="*/ 5581232 w 8142288"/>
              <a:gd name="connsiteY3283" fmla="*/ 3866962 h 8145463"/>
              <a:gd name="connsiteX3284" fmla="*/ 5586412 w 8142288"/>
              <a:gd name="connsiteY3284" fmla="*/ 3849967 h 8145463"/>
              <a:gd name="connsiteX3285" fmla="*/ 5570872 w 8142288"/>
              <a:gd name="connsiteY3285" fmla="*/ 3835400 h 8145463"/>
              <a:gd name="connsiteX3286" fmla="*/ 2097024 w 8142288"/>
              <a:gd name="connsiteY3286" fmla="*/ 3835400 h 8145463"/>
              <a:gd name="connsiteX3287" fmla="*/ 1955800 w 8142288"/>
              <a:gd name="connsiteY3287" fmla="*/ 3984381 h 8145463"/>
              <a:gd name="connsiteX3288" fmla="*/ 2254250 w 8142288"/>
              <a:gd name="connsiteY3288" fmla="*/ 3981938 h 8145463"/>
              <a:gd name="connsiteX3289" fmla="*/ 2097024 w 8142288"/>
              <a:gd name="connsiteY3289" fmla="*/ 3835400 h 8145463"/>
              <a:gd name="connsiteX3290" fmla="*/ 5047854 w 8142288"/>
              <a:gd name="connsiteY3290" fmla="*/ 3822700 h 8145463"/>
              <a:gd name="connsiteX3291" fmla="*/ 5029200 w 8142288"/>
              <a:gd name="connsiteY3291" fmla="*/ 3846760 h 8145463"/>
              <a:gd name="connsiteX3292" fmla="*/ 5103812 w 8142288"/>
              <a:gd name="connsiteY3292" fmla="*/ 3882846 h 8145463"/>
              <a:gd name="connsiteX3293" fmla="*/ 5101150 w 8142288"/>
              <a:gd name="connsiteY3293" fmla="*/ 3866007 h 8145463"/>
              <a:gd name="connsiteX3294" fmla="*/ 5047854 w 8142288"/>
              <a:gd name="connsiteY3294" fmla="*/ 3822700 h 8145463"/>
              <a:gd name="connsiteX3295" fmla="*/ 4869920 w 8142288"/>
              <a:gd name="connsiteY3295" fmla="*/ 3822700 h 8145463"/>
              <a:gd name="connsiteX3296" fmla="*/ 4851400 w 8142288"/>
              <a:gd name="connsiteY3296" fmla="*/ 3856419 h 8145463"/>
              <a:gd name="connsiteX3297" fmla="*/ 4917546 w 8142288"/>
              <a:gd name="connsiteY3297" fmla="*/ 3892550 h 8145463"/>
              <a:gd name="connsiteX3298" fmla="*/ 4928130 w 8142288"/>
              <a:gd name="connsiteY3298" fmla="*/ 3885326 h 8145463"/>
              <a:gd name="connsiteX3299" fmla="*/ 4930776 w 8142288"/>
              <a:gd name="connsiteY3299" fmla="*/ 3870874 h 8145463"/>
              <a:gd name="connsiteX3300" fmla="*/ 4869920 w 8142288"/>
              <a:gd name="connsiteY3300" fmla="*/ 3822700 h 8145463"/>
              <a:gd name="connsiteX3301" fmla="*/ 4639552 w 8142288"/>
              <a:gd name="connsiteY3301" fmla="*/ 3822700 h 8145463"/>
              <a:gd name="connsiteX3302" fmla="*/ 4597400 w 8142288"/>
              <a:gd name="connsiteY3302" fmla="*/ 3868601 h 8145463"/>
              <a:gd name="connsiteX3303" fmla="*/ 4689610 w 8142288"/>
              <a:gd name="connsiteY3303" fmla="*/ 3933825 h 8145463"/>
              <a:gd name="connsiteX3304" fmla="*/ 4721224 w 8142288"/>
              <a:gd name="connsiteY3304" fmla="*/ 3895173 h 8145463"/>
              <a:gd name="connsiteX3305" fmla="*/ 4639552 w 8142288"/>
              <a:gd name="connsiteY3305" fmla="*/ 3822700 h 8145463"/>
              <a:gd name="connsiteX3306" fmla="*/ 5588000 w 8142288"/>
              <a:gd name="connsiteY3306" fmla="*/ 3810000 h 8145463"/>
              <a:gd name="connsiteX3307" fmla="*/ 5588000 w 8142288"/>
              <a:gd name="connsiteY3307" fmla="*/ 3816350 h 8145463"/>
              <a:gd name="connsiteX3308" fmla="*/ 5592764 w 8142288"/>
              <a:gd name="connsiteY3308" fmla="*/ 3812116 h 8145463"/>
              <a:gd name="connsiteX3309" fmla="*/ 5588000 w 8142288"/>
              <a:gd name="connsiteY3309" fmla="*/ 3810000 h 8145463"/>
              <a:gd name="connsiteX3310" fmla="*/ 5246548 w 8142288"/>
              <a:gd name="connsiteY3310" fmla="*/ 3810000 h 8145463"/>
              <a:gd name="connsiteX3311" fmla="*/ 5156200 w 8142288"/>
              <a:gd name="connsiteY3311" fmla="*/ 3904214 h 8145463"/>
              <a:gd name="connsiteX3312" fmla="*/ 5166828 w 8142288"/>
              <a:gd name="connsiteY3312" fmla="*/ 3906632 h 8145463"/>
              <a:gd name="connsiteX3313" fmla="*/ 5198718 w 8142288"/>
              <a:gd name="connsiteY3313" fmla="*/ 3921125 h 8145463"/>
              <a:gd name="connsiteX3314" fmla="*/ 5212006 w 8142288"/>
              <a:gd name="connsiteY3314" fmla="*/ 3913876 h 8145463"/>
              <a:gd name="connsiteX3315" fmla="*/ 5214664 w 8142288"/>
              <a:gd name="connsiteY3315" fmla="*/ 3896966 h 8145463"/>
              <a:gd name="connsiteX3316" fmla="*/ 5196064 w 8142288"/>
              <a:gd name="connsiteY3316" fmla="*/ 3872811 h 8145463"/>
              <a:gd name="connsiteX3317" fmla="*/ 5246548 w 8142288"/>
              <a:gd name="connsiteY3317" fmla="*/ 3875224 h 8145463"/>
              <a:gd name="connsiteX3318" fmla="*/ 5230606 w 8142288"/>
              <a:gd name="connsiteY3318" fmla="*/ 3843821 h 8145463"/>
              <a:gd name="connsiteX3319" fmla="*/ 5270470 w 8142288"/>
              <a:gd name="connsiteY3319" fmla="*/ 3853483 h 8145463"/>
              <a:gd name="connsiteX3320" fmla="*/ 5278438 w 8142288"/>
              <a:gd name="connsiteY3320" fmla="*/ 3848652 h 8145463"/>
              <a:gd name="connsiteX3321" fmla="*/ 5278438 w 8142288"/>
              <a:gd name="connsiteY3321" fmla="*/ 3831741 h 8145463"/>
              <a:gd name="connsiteX3322" fmla="*/ 5259836 w 8142288"/>
              <a:gd name="connsiteY3322" fmla="*/ 3810000 h 8145463"/>
              <a:gd name="connsiteX3323" fmla="*/ 6111252 w 8142288"/>
              <a:gd name="connsiteY3323" fmla="*/ 3797447 h 8145463"/>
              <a:gd name="connsiteX3324" fmla="*/ 6103250 w 8142288"/>
              <a:gd name="connsiteY3324" fmla="*/ 3807249 h 8145463"/>
              <a:gd name="connsiteX3325" fmla="*/ 6105918 w 8142288"/>
              <a:gd name="connsiteY3325" fmla="*/ 3799709 h 8145463"/>
              <a:gd name="connsiteX3326" fmla="*/ 6111252 w 8142288"/>
              <a:gd name="connsiteY3326" fmla="*/ 3797447 h 8145463"/>
              <a:gd name="connsiteX3327" fmla="*/ 6355292 w 8142288"/>
              <a:gd name="connsiteY3327" fmla="*/ 3797300 h 8145463"/>
              <a:gd name="connsiteX3328" fmla="*/ 6350000 w 8142288"/>
              <a:gd name="connsiteY3328" fmla="*/ 3803650 h 8145463"/>
              <a:gd name="connsiteX3329" fmla="*/ 6357938 w 8142288"/>
              <a:gd name="connsiteY3329" fmla="*/ 3797300 h 8145463"/>
              <a:gd name="connsiteX3330" fmla="*/ 5505980 w 8142288"/>
              <a:gd name="connsiteY3330" fmla="*/ 3797300 h 8145463"/>
              <a:gd name="connsiteX3331" fmla="*/ 5461000 w 8142288"/>
              <a:gd name="connsiteY3331" fmla="*/ 3845485 h 8145463"/>
              <a:gd name="connsiteX3332" fmla="*/ 5461000 w 8142288"/>
              <a:gd name="connsiteY3332" fmla="*/ 3847897 h 8145463"/>
              <a:gd name="connsiteX3333" fmla="*/ 5490104 w 8142288"/>
              <a:gd name="connsiteY3333" fmla="*/ 3840666 h 8145463"/>
              <a:gd name="connsiteX3334" fmla="*/ 5505980 w 8142288"/>
              <a:gd name="connsiteY3334" fmla="*/ 3821393 h 8145463"/>
              <a:gd name="connsiteX3335" fmla="*/ 5524500 w 8142288"/>
              <a:gd name="connsiteY3335" fmla="*/ 3814165 h 8145463"/>
              <a:gd name="connsiteX3336" fmla="*/ 5505980 w 8142288"/>
              <a:gd name="connsiteY3336" fmla="*/ 3797300 h 8145463"/>
              <a:gd name="connsiteX3337" fmla="*/ 3588344 w 8142288"/>
              <a:gd name="connsiteY3337" fmla="*/ 3797300 h 8145463"/>
              <a:gd name="connsiteX3338" fmla="*/ 3449886 w 8142288"/>
              <a:gd name="connsiteY3338" fmla="*/ 3931090 h 8145463"/>
              <a:gd name="connsiteX3339" fmla="*/ 3449886 w 8142288"/>
              <a:gd name="connsiteY3339" fmla="*/ 3933521 h 8145463"/>
              <a:gd name="connsiteX3340" fmla="*/ 3529758 w 8142288"/>
              <a:gd name="connsiteY3340" fmla="*/ 4008929 h 8145463"/>
              <a:gd name="connsiteX3341" fmla="*/ 3524442 w 8142288"/>
              <a:gd name="connsiteY3341" fmla="*/ 4013790 h 8145463"/>
              <a:gd name="connsiteX3342" fmla="*/ 3428580 w 8142288"/>
              <a:gd name="connsiteY3342" fmla="*/ 4013790 h 8145463"/>
              <a:gd name="connsiteX3343" fmla="*/ 3396618 w 8142288"/>
              <a:gd name="connsiteY3343" fmla="*/ 3982169 h 8145463"/>
              <a:gd name="connsiteX3344" fmla="*/ 3362010 w 8142288"/>
              <a:gd name="connsiteY3344" fmla="*/ 4016221 h 8145463"/>
              <a:gd name="connsiteX3345" fmla="*/ 3471174 w 8142288"/>
              <a:gd name="connsiteY3345" fmla="*/ 4033259 h 8145463"/>
              <a:gd name="connsiteX3346" fmla="*/ 3364678 w 8142288"/>
              <a:gd name="connsiteY3346" fmla="*/ 4033259 h 8145463"/>
              <a:gd name="connsiteX3347" fmla="*/ 3359360 w 8142288"/>
              <a:gd name="connsiteY3347" fmla="*/ 4018664 h 8145463"/>
              <a:gd name="connsiteX3348" fmla="*/ 3327400 w 8142288"/>
              <a:gd name="connsiteY3348" fmla="*/ 4047855 h 8145463"/>
              <a:gd name="connsiteX3349" fmla="*/ 3332736 w 8142288"/>
              <a:gd name="connsiteY3349" fmla="*/ 4047855 h 8145463"/>
              <a:gd name="connsiteX3350" fmla="*/ 3636256 w 8142288"/>
              <a:gd name="connsiteY3350" fmla="*/ 4052716 h 8145463"/>
              <a:gd name="connsiteX3351" fmla="*/ 3633606 w 8142288"/>
              <a:gd name="connsiteY3351" fmla="*/ 4047855 h 8145463"/>
              <a:gd name="connsiteX3352" fmla="*/ 3503134 w 8142288"/>
              <a:gd name="connsiteY3352" fmla="*/ 4033259 h 8145463"/>
              <a:gd name="connsiteX3353" fmla="*/ 3503134 w 8142288"/>
              <a:gd name="connsiteY3353" fmla="*/ 4030816 h 8145463"/>
              <a:gd name="connsiteX3354" fmla="*/ 3529758 w 8142288"/>
              <a:gd name="connsiteY3354" fmla="*/ 4025955 h 8145463"/>
              <a:gd name="connsiteX3355" fmla="*/ 3519106 w 8142288"/>
              <a:gd name="connsiteY3355" fmla="*/ 4023525 h 8145463"/>
              <a:gd name="connsiteX3356" fmla="*/ 3748088 w 8142288"/>
              <a:gd name="connsiteY3356" fmla="*/ 3952978 h 8145463"/>
              <a:gd name="connsiteX3357" fmla="*/ 3588344 w 8142288"/>
              <a:gd name="connsiteY3357" fmla="*/ 3797300 h 8145463"/>
              <a:gd name="connsiteX3358" fmla="*/ 5284442 w 8142288"/>
              <a:gd name="connsiteY3358" fmla="*/ 3788736 h 8145463"/>
              <a:gd name="connsiteX3359" fmla="*/ 5286186 w 8142288"/>
              <a:gd name="connsiteY3359" fmla="*/ 3790644 h 8145463"/>
              <a:gd name="connsiteX3360" fmla="*/ 5284196 w 8142288"/>
              <a:gd name="connsiteY3360" fmla="*/ 3790156 h 8145463"/>
              <a:gd name="connsiteX3361" fmla="*/ 6250782 w 8142288"/>
              <a:gd name="connsiteY3361" fmla="*/ 3784600 h 8145463"/>
              <a:gd name="connsiteX3362" fmla="*/ 6253164 w 8142288"/>
              <a:gd name="connsiteY3362" fmla="*/ 3784600 h 8145463"/>
              <a:gd name="connsiteX3363" fmla="*/ 6248400 w 8142288"/>
              <a:gd name="connsiteY3363" fmla="*/ 3789363 h 8145463"/>
              <a:gd name="connsiteX3364" fmla="*/ 6250782 w 8142288"/>
              <a:gd name="connsiteY3364" fmla="*/ 3784600 h 8145463"/>
              <a:gd name="connsiteX3365" fmla="*/ 5532118 w 8142288"/>
              <a:gd name="connsiteY3365" fmla="*/ 3784600 h 8145463"/>
              <a:gd name="connsiteX3366" fmla="*/ 5524500 w 8142288"/>
              <a:gd name="connsiteY3366" fmla="*/ 3795713 h 8145463"/>
              <a:gd name="connsiteX3367" fmla="*/ 5537200 w 8142288"/>
              <a:gd name="connsiteY3367" fmla="*/ 3789046 h 8145463"/>
              <a:gd name="connsiteX3368" fmla="*/ 5532118 w 8142288"/>
              <a:gd name="connsiteY3368" fmla="*/ 3784600 h 8145463"/>
              <a:gd name="connsiteX3369" fmla="*/ 5092158 w 8142288"/>
              <a:gd name="connsiteY3369" fmla="*/ 3784600 h 8145463"/>
              <a:gd name="connsiteX3370" fmla="*/ 5073630 w 8142288"/>
              <a:gd name="connsiteY3370" fmla="*/ 3794228 h 8145463"/>
              <a:gd name="connsiteX3371" fmla="*/ 5068340 w 8142288"/>
              <a:gd name="connsiteY3371" fmla="*/ 3820715 h 8145463"/>
              <a:gd name="connsiteX3372" fmla="*/ 5102742 w 8142288"/>
              <a:gd name="connsiteY3372" fmla="*/ 3849606 h 8145463"/>
              <a:gd name="connsiteX3373" fmla="*/ 5137148 w 8142288"/>
              <a:gd name="connsiteY3373" fmla="*/ 3852013 h 8145463"/>
              <a:gd name="connsiteX3374" fmla="*/ 5145088 w 8142288"/>
              <a:gd name="connsiteY3374" fmla="*/ 3832751 h 8145463"/>
              <a:gd name="connsiteX3375" fmla="*/ 5092158 w 8142288"/>
              <a:gd name="connsiteY3375" fmla="*/ 3784600 h 8145463"/>
              <a:gd name="connsiteX3376" fmla="*/ 4913466 w 8142288"/>
              <a:gd name="connsiteY3376" fmla="*/ 3784600 h 8145463"/>
              <a:gd name="connsiteX3377" fmla="*/ 4889504 w 8142288"/>
              <a:gd name="connsiteY3377" fmla="*/ 3803854 h 8145463"/>
              <a:gd name="connsiteX3378" fmla="*/ 4956074 w 8142288"/>
              <a:gd name="connsiteY3378" fmla="*/ 3859213 h 8145463"/>
              <a:gd name="connsiteX3379" fmla="*/ 4972050 w 8142288"/>
              <a:gd name="connsiteY3379" fmla="*/ 3839959 h 8145463"/>
              <a:gd name="connsiteX3380" fmla="*/ 4926780 w 8142288"/>
              <a:gd name="connsiteY3380" fmla="*/ 3784600 h 8145463"/>
              <a:gd name="connsiteX3381" fmla="*/ 5860500 w 8142288"/>
              <a:gd name="connsiteY3381" fmla="*/ 3772943 h 8145463"/>
              <a:gd name="connsiteX3382" fmla="*/ 5865836 w 8142288"/>
              <a:gd name="connsiteY3382" fmla="*/ 3772943 h 8145463"/>
              <a:gd name="connsiteX3383" fmla="*/ 5855164 w 8142288"/>
              <a:gd name="connsiteY3383" fmla="*/ 3782744 h 8145463"/>
              <a:gd name="connsiteX3384" fmla="*/ 5860500 w 8142288"/>
              <a:gd name="connsiteY3384" fmla="*/ 3772943 h 8145463"/>
              <a:gd name="connsiteX3385" fmla="*/ 5539846 w 8142288"/>
              <a:gd name="connsiteY3385" fmla="*/ 3771900 h 8145463"/>
              <a:gd name="connsiteX3386" fmla="*/ 5537200 w 8142288"/>
              <a:gd name="connsiteY3386" fmla="*/ 3779042 h 8145463"/>
              <a:gd name="connsiteX3387" fmla="*/ 5539846 w 8142288"/>
              <a:gd name="connsiteY3387" fmla="*/ 3781425 h 8145463"/>
              <a:gd name="connsiteX3388" fmla="*/ 5545138 w 8142288"/>
              <a:gd name="connsiteY3388" fmla="*/ 3776662 h 8145463"/>
              <a:gd name="connsiteX3389" fmla="*/ 5542492 w 8142288"/>
              <a:gd name="connsiteY3389" fmla="*/ 3771900 h 8145463"/>
              <a:gd name="connsiteX3390" fmla="*/ 5402084 w 8142288"/>
              <a:gd name="connsiteY3390" fmla="*/ 3771900 h 8145463"/>
              <a:gd name="connsiteX3391" fmla="*/ 5324910 w 8142288"/>
              <a:gd name="connsiteY3391" fmla="*/ 3859290 h 8145463"/>
              <a:gd name="connsiteX3392" fmla="*/ 5292992 w 8142288"/>
              <a:gd name="connsiteY3392" fmla="*/ 3869001 h 8145463"/>
              <a:gd name="connsiteX3393" fmla="*/ 5221140 w 8142288"/>
              <a:gd name="connsiteY3393" fmla="*/ 3958819 h 8145463"/>
              <a:gd name="connsiteX3394" fmla="*/ 5266374 w 8142288"/>
              <a:gd name="connsiteY3394" fmla="*/ 3973385 h 8145463"/>
              <a:gd name="connsiteX3395" fmla="*/ 5277016 w 8142288"/>
              <a:gd name="connsiteY3395" fmla="*/ 3961246 h 8145463"/>
              <a:gd name="connsiteX3396" fmla="*/ 5255730 w 8142288"/>
              <a:gd name="connsiteY3396" fmla="*/ 3924830 h 8145463"/>
              <a:gd name="connsiteX3397" fmla="*/ 5300974 w 8142288"/>
              <a:gd name="connsiteY3397" fmla="*/ 3939396 h 8145463"/>
              <a:gd name="connsiteX3398" fmla="*/ 5306296 w 8142288"/>
              <a:gd name="connsiteY3398" fmla="*/ 3932113 h 8145463"/>
              <a:gd name="connsiteX3399" fmla="*/ 5306296 w 8142288"/>
              <a:gd name="connsiteY3399" fmla="*/ 3924830 h 8145463"/>
              <a:gd name="connsiteX3400" fmla="*/ 5287660 w 8142288"/>
              <a:gd name="connsiteY3400" fmla="*/ 3895706 h 8145463"/>
              <a:gd name="connsiteX3401" fmla="*/ 5332904 w 8142288"/>
              <a:gd name="connsiteY3401" fmla="*/ 3910263 h 8145463"/>
              <a:gd name="connsiteX3402" fmla="*/ 5340886 w 8142288"/>
              <a:gd name="connsiteY3402" fmla="*/ 3905408 h 8145463"/>
              <a:gd name="connsiteX3403" fmla="*/ 5330242 w 8142288"/>
              <a:gd name="connsiteY3403" fmla="*/ 3873856 h 8145463"/>
              <a:gd name="connsiteX3404" fmla="*/ 5335564 w 8142288"/>
              <a:gd name="connsiteY3404" fmla="*/ 3869001 h 8145463"/>
              <a:gd name="connsiteX3405" fmla="*/ 5364832 w 8142288"/>
              <a:gd name="connsiteY3405" fmla="*/ 3876284 h 8145463"/>
              <a:gd name="connsiteX3406" fmla="*/ 5362172 w 8142288"/>
              <a:gd name="connsiteY3406" fmla="*/ 3854434 h 8145463"/>
              <a:gd name="connsiteX3407" fmla="*/ 5394102 w 8142288"/>
              <a:gd name="connsiteY3407" fmla="*/ 3852007 h 8145463"/>
              <a:gd name="connsiteX3408" fmla="*/ 5394102 w 8142288"/>
              <a:gd name="connsiteY3408" fmla="*/ 3842296 h 8145463"/>
              <a:gd name="connsiteX3409" fmla="*/ 5372816 w 8142288"/>
              <a:gd name="connsiteY3409" fmla="*/ 3815600 h 8145463"/>
              <a:gd name="connsiteX3410" fmla="*/ 5372816 w 8142288"/>
              <a:gd name="connsiteY3410" fmla="*/ 3813172 h 8145463"/>
              <a:gd name="connsiteX3411" fmla="*/ 5434012 w 8142288"/>
              <a:gd name="connsiteY3411" fmla="*/ 3808316 h 8145463"/>
              <a:gd name="connsiteX3412" fmla="*/ 5434012 w 8142288"/>
              <a:gd name="connsiteY3412" fmla="*/ 3798605 h 8145463"/>
              <a:gd name="connsiteX3413" fmla="*/ 5402084 w 8142288"/>
              <a:gd name="connsiteY3413" fmla="*/ 3771900 h 8145463"/>
              <a:gd name="connsiteX3414" fmla="*/ 6044564 w 8142288"/>
              <a:gd name="connsiteY3414" fmla="*/ 3765780 h 8145463"/>
              <a:gd name="connsiteX3415" fmla="*/ 6033892 w 8142288"/>
              <a:gd name="connsiteY3415" fmla="*/ 3780483 h 8145463"/>
              <a:gd name="connsiteX3416" fmla="*/ 6033892 w 8142288"/>
              <a:gd name="connsiteY3416" fmla="*/ 3772943 h 8145463"/>
              <a:gd name="connsiteX3417" fmla="*/ 6044564 w 8142288"/>
              <a:gd name="connsiteY3417" fmla="*/ 3765780 h 8145463"/>
              <a:gd name="connsiteX3418" fmla="*/ 5753100 w 8142288"/>
              <a:gd name="connsiteY3418" fmla="*/ 3759200 h 8145463"/>
              <a:gd name="connsiteX3419" fmla="*/ 5753100 w 8142288"/>
              <a:gd name="connsiteY3419" fmla="*/ 3763963 h 8145463"/>
              <a:gd name="connsiteX3420" fmla="*/ 5753100 w 8142288"/>
              <a:gd name="connsiteY3420" fmla="*/ 3759200 h 8145463"/>
              <a:gd name="connsiteX3421" fmla="*/ 5427978 w 8142288"/>
              <a:gd name="connsiteY3421" fmla="*/ 3759200 h 8145463"/>
              <a:gd name="connsiteX3422" fmla="*/ 5422900 w 8142288"/>
              <a:gd name="connsiteY3422" fmla="*/ 3763962 h 8145463"/>
              <a:gd name="connsiteX3423" fmla="*/ 5425438 w 8142288"/>
              <a:gd name="connsiteY3423" fmla="*/ 3768724 h 8145463"/>
              <a:gd name="connsiteX3424" fmla="*/ 5448300 w 8142288"/>
              <a:gd name="connsiteY3424" fmla="*/ 3778250 h 8145463"/>
              <a:gd name="connsiteX3425" fmla="*/ 5445758 w 8142288"/>
              <a:gd name="connsiteY3425" fmla="*/ 3771105 h 8145463"/>
              <a:gd name="connsiteX3426" fmla="*/ 5427978 w 8142288"/>
              <a:gd name="connsiteY3426" fmla="*/ 3759200 h 8145463"/>
              <a:gd name="connsiteX3427" fmla="*/ 5297444 w 8142288"/>
              <a:gd name="connsiteY3427" fmla="*/ 3759200 h 8145463"/>
              <a:gd name="connsiteX3428" fmla="*/ 5286742 w 8142288"/>
              <a:gd name="connsiteY3428" fmla="*/ 3775447 h 8145463"/>
              <a:gd name="connsiteX3429" fmla="*/ 5284442 w 8142288"/>
              <a:gd name="connsiteY3429" fmla="*/ 3788736 h 8145463"/>
              <a:gd name="connsiteX3430" fmla="*/ 5280660 w 8142288"/>
              <a:gd name="connsiteY3430" fmla="*/ 3784600 h 8145463"/>
              <a:gd name="connsiteX3431" fmla="*/ 5273040 w 8142288"/>
              <a:gd name="connsiteY3431" fmla="*/ 3784600 h 8145463"/>
              <a:gd name="connsiteX3432" fmla="*/ 5270500 w 8142288"/>
              <a:gd name="connsiteY3432" fmla="*/ 3794124 h 8145463"/>
              <a:gd name="connsiteX3433" fmla="*/ 5288278 w 8142288"/>
              <a:gd name="connsiteY3433" fmla="*/ 3810793 h 8145463"/>
              <a:gd name="connsiteX3434" fmla="*/ 5290818 w 8142288"/>
              <a:gd name="connsiteY3434" fmla="*/ 3817938 h 8145463"/>
              <a:gd name="connsiteX3435" fmla="*/ 5295900 w 8142288"/>
              <a:gd name="connsiteY3435" fmla="*/ 3815556 h 8145463"/>
              <a:gd name="connsiteX3436" fmla="*/ 5295900 w 8142288"/>
              <a:gd name="connsiteY3436" fmla="*/ 3801269 h 8145463"/>
              <a:gd name="connsiteX3437" fmla="*/ 5286186 w 8142288"/>
              <a:gd name="connsiteY3437" fmla="*/ 3790644 h 8145463"/>
              <a:gd name="connsiteX3438" fmla="*/ 5313342 w 8142288"/>
              <a:gd name="connsiteY3438" fmla="*/ 3797300 h 8145463"/>
              <a:gd name="connsiteX3439" fmla="*/ 5329238 w 8142288"/>
              <a:gd name="connsiteY3439" fmla="*/ 3785394 h 8145463"/>
              <a:gd name="connsiteX3440" fmla="*/ 5329238 w 8142288"/>
              <a:gd name="connsiteY3440" fmla="*/ 3775869 h 8145463"/>
              <a:gd name="connsiteX3441" fmla="*/ 5310692 w 8142288"/>
              <a:gd name="connsiteY3441" fmla="*/ 3759200 h 8145463"/>
              <a:gd name="connsiteX3442" fmla="*/ 4704060 w 8142288"/>
              <a:gd name="connsiteY3442" fmla="*/ 3759200 h 8145463"/>
              <a:gd name="connsiteX3443" fmla="*/ 4661890 w 8142288"/>
              <a:gd name="connsiteY3443" fmla="*/ 3809884 h 8145463"/>
              <a:gd name="connsiteX3444" fmla="*/ 4783138 w 8142288"/>
              <a:gd name="connsiteY3444" fmla="*/ 3831601 h 8145463"/>
              <a:gd name="connsiteX3445" fmla="*/ 4704060 w 8142288"/>
              <a:gd name="connsiteY3445" fmla="*/ 3759200 h 8145463"/>
              <a:gd name="connsiteX3446" fmla="*/ 4439920 w 8142288"/>
              <a:gd name="connsiteY3446" fmla="*/ 3759200 h 8145463"/>
              <a:gd name="connsiteX3447" fmla="*/ 4381500 w 8142288"/>
              <a:gd name="connsiteY3447" fmla="*/ 3815321 h 8145463"/>
              <a:gd name="connsiteX3448" fmla="*/ 4381500 w 8142288"/>
              <a:gd name="connsiteY3448" fmla="*/ 3822641 h 8145463"/>
              <a:gd name="connsiteX3449" fmla="*/ 4466472 w 8142288"/>
              <a:gd name="connsiteY3449" fmla="*/ 3890963 h 8145463"/>
              <a:gd name="connsiteX3450" fmla="*/ 4485060 w 8142288"/>
              <a:gd name="connsiteY3450" fmla="*/ 3888523 h 8145463"/>
              <a:gd name="connsiteX3451" fmla="*/ 4527550 w 8142288"/>
              <a:gd name="connsiteY3451" fmla="*/ 3844602 h 8145463"/>
              <a:gd name="connsiteX3452" fmla="*/ 4439920 w 8142288"/>
              <a:gd name="connsiteY3452" fmla="*/ 3759200 h 8145463"/>
              <a:gd name="connsiteX3453" fmla="*/ 5445858 w 8142288"/>
              <a:gd name="connsiteY3453" fmla="*/ 3746500 h 8145463"/>
              <a:gd name="connsiteX3454" fmla="*/ 5435600 w 8142288"/>
              <a:gd name="connsiteY3454" fmla="*/ 3758711 h 8145463"/>
              <a:gd name="connsiteX3455" fmla="*/ 5468938 w 8142288"/>
              <a:gd name="connsiteY3455" fmla="*/ 3778250 h 8145463"/>
              <a:gd name="connsiteX3456" fmla="*/ 5445858 w 8142288"/>
              <a:gd name="connsiteY3456" fmla="*/ 3746500 h 8145463"/>
              <a:gd name="connsiteX3457" fmla="*/ 4956066 w 8142288"/>
              <a:gd name="connsiteY3457" fmla="*/ 3746500 h 8145463"/>
              <a:gd name="connsiteX3458" fmla="*/ 4940300 w 8142288"/>
              <a:gd name="connsiteY3458" fmla="*/ 3775431 h 8145463"/>
              <a:gd name="connsiteX3459" fmla="*/ 5005988 w 8142288"/>
              <a:gd name="connsiteY3459" fmla="*/ 3811588 h 8145463"/>
              <a:gd name="connsiteX3460" fmla="*/ 5016500 w 8142288"/>
              <a:gd name="connsiteY3460" fmla="*/ 3804356 h 8145463"/>
              <a:gd name="connsiteX3461" fmla="*/ 5016500 w 8142288"/>
              <a:gd name="connsiteY3461" fmla="*/ 3792303 h 8145463"/>
              <a:gd name="connsiteX3462" fmla="*/ 4971832 w 8142288"/>
              <a:gd name="connsiteY3462" fmla="*/ 3746500 h 8145463"/>
              <a:gd name="connsiteX3463" fmla="*/ 4072858 w 8142288"/>
              <a:gd name="connsiteY3463" fmla="*/ 3746500 h 8145463"/>
              <a:gd name="connsiteX3464" fmla="*/ 3987800 w 8142288"/>
              <a:gd name="connsiteY3464" fmla="*/ 3838716 h 8145463"/>
              <a:gd name="connsiteX3465" fmla="*/ 4139312 w 8142288"/>
              <a:gd name="connsiteY3465" fmla="*/ 3957638 h 8145463"/>
              <a:gd name="connsiteX3466" fmla="*/ 4216400 w 8142288"/>
              <a:gd name="connsiteY3466" fmla="*/ 3882401 h 8145463"/>
              <a:gd name="connsiteX3467" fmla="*/ 4072858 w 8142288"/>
              <a:gd name="connsiteY3467" fmla="*/ 3746500 h 8145463"/>
              <a:gd name="connsiteX3468" fmla="*/ 4745672 w 8142288"/>
              <a:gd name="connsiteY3468" fmla="*/ 3721100 h 8145463"/>
              <a:gd name="connsiteX3469" fmla="*/ 4724400 w 8142288"/>
              <a:gd name="connsiteY3469" fmla="*/ 3755293 h 8145463"/>
              <a:gd name="connsiteX3470" fmla="*/ 4817468 w 8142288"/>
              <a:gd name="connsiteY3470" fmla="*/ 3816350 h 8145463"/>
              <a:gd name="connsiteX3471" fmla="*/ 4830764 w 8142288"/>
              <a:gd name="connsiteY3471" fmla="*/ 3794368 h 8145463"/>
              <a:gd name="connsiteX3472" fmla="*/ 4745672 w 8142288"/>
              <a:gd name="connsiteY3472" fmla="*/ 3721100 h 8145463"/>
              <a:gd name="connsiteX3473" fmla="*/ 6196282 w 8142288"/>
              <a:gd name="connsiteY3473" fmla="*/ 3716771 h 8145463"/>
              <a:gd name="connsiteX3474" fmla="*/ 6193616 w 8142288"/>
              <a:gd name="connsiteY3474" fmla="*/ 3721672 h 8145463"/>
              <a:gd name="connsiteX3475" fmla="*/ 6196282 w 8142288"/>
              <a:gd name="connsiteY3475" fmla="*/ 3716771 h 8145463"/>
              <a:gd name="connsiteX3476" fmla="*/ 6201618 w 8142288"/>
              <a:gd name="connsiteY3476" fmla="*/ 3711870 h 8145463"/>
              <a:gd name="connsiteX3477" fmla="*/ 6204284 w 8142288"/>
              <a:gd name="connsiteY3477" fmla="*/ 3716771 h 8145463"/>
              <a:gd name="connsiteX3478" fmla="*/ 6198950 w 8142288"/>
              <a:gd name="connsiteY3478" fmla="*/ 3716771 h 8145463"/>
              <a:gd name="connsiteX3479" fmla="*/ 6201618 w 8142288"/>
              <a:gd name="connsiteY3479" fmla="*/ 3711870 h 8145463"/>
              <a:gd name="connsiteX3480" fmla="*/ 6441168 w 8142288"/>
              <a:gd name="connsiteY3480" fmla="*/ 3708400 h 8145463"/>
              <a:gd name="connsiteX3481" fmla="*/ 6426200 w 8142288"/>
              <a:gd name="connsiteY3481" fmla="*/ 3727450 h 8145463"/>
              <a:gd name="connsiteX3482" fmla="*/ 6443664 w 8142288"/>
              <a:gd name="connsiteY3482" fmla="*/ 3710781 h 8145463"/>
              <a:gd name="connsiteX3483" fmla="*/ 5475950 w 8142288"/>
              <a:gd name="connsiteY3483" fmla="*/ 3708400 h 8145463"/>
              <a:gd name="connsiteX3484" fmla="*/ 5473700 w 8142288"/>
              <a:gd name="connsiteY3484" fmla="*/ 3714750 h 8145463"/>
              <a:gd name="connsiteX3485" fmla="*/ 5475950 w 8142288"/>
              <a:gd name="connsiteY3485" fmla="*/ 3708400 h 8145463"/>
              <a:gd name="connsiteX3486" fmla="*/ 5345718 w 8142288"/>
              <a:gd name="connsiteY3486" fmla="*/ 3708400 h 8145463"/>
              <a:gd name="connsiteX3487" fmla="*/ 5337934 w 8142288"/>
              <a:gd name="connsiteY3487" fmla="*/ 3730171 h 8145463"/>
              <a:gd name="connsiteX3488" fmla="*/ 5324958 w 8142288"/>
              <a:gd name="connsiteY3488" fmla="*/ 3739847 h 8145463"/>
              <a:gd name="connsiteX3489" fmla="*/ 5324958 w 8142288"/>
              <a:gd name="connsiteY3489" fmla="*/ 3747104 h 8145463"/>
              <a:gd name="connsiteX3490" fmla="*/ 5332744 w 8142288"/>
              <a:gd name="connsiteY3490" fmla="*/ 3756780 h 8145463"/>
              <a:gd name="connsiteX3491" fmla="*/ 5353506 w 8142288"/>
              <a:gd name="connsiteY3491" fmla="*/ 3759200 h 8145463"/>
              <a:gd name="connsiteX3492" fmla="*/ 5353506 w 8142288"/>
              <a:gd name="connsiteY3492" fmla="*/ 3749524 h 8145463"/>
              <a:gd name="connsiteX3493" fmla="*/ 5348314 w 8142288"/>
              <a:gd name="connsiteY3493" fmla="*/ 3737429 h 8145463"/>
              <a:gd name="connsiteX3494" fmla="*/ 5350910 w 8142288"/>
              <a:gd name="connsiteY3494" fmla="*/ 3737429 h 8145463"/>
              <a:gd name="connsiteX3495" fmla="*/ 5376864 w 8142288"/>
              <a:gd name="connsiteY3495" fmla="*/ 3742267 h 8145463"/>
              <a:gd name="connsiteX3496" fmla="*/ 5376864 w 8142288"/>
              <a:gd name="connsiteY3496" fmla="*/ 3732591 h 8145463"/>
              <a:gd name="connsiteX3497" fmla="*/ 5345718 w 8142288"/>
              <a:gd name="connsiteY3497" fmla="*/ 3708400 h 8145463"/>
              <a:gd name="connsiteX3498" fmla="*/ 4818552 w 8142288"/>
              <a:gd name="connsiteY3498" fmla="*/ 3708400 h 8145463"/>
              <a:gd name="connsiteX3499" fmla="*/ 4813300 w 8142288"/>
              <a:gd name="connsiteY3499" fmla="*/ 3727726 h 8145463"/>
              <a:gd name="connsiteX3500" fmla="*/ 4865808 w 8142288"/>
              <a:gd name="connsiteY3500" fmla="*/ 3763963 h 8145463"/>
              <a:gd name="connsiteX3501" fmla="*/ 4876314 w 8142288"/>
              <a:gd name="connsiteY3501" fmla="*/ 3756717 h 8145463"/>
              <a:gd name="connsiteX3502" fmla="*/ 4881564 w 8142288"/>
              <a:gd name="connsiteY3502" fmla="*/ 3737388 h 8145463"/>
              <a:gd name="connsiteX3503" fmla="*/ 4818552 w 8142288"/>
              <a:gd name="connsiteY3503" fmla="*/ 3708400 h 8145463"/>
              <a:gd name="connsiteX3504" fmla="*/ 6206952 w 8142288"/>
              <a:gd name="connsiteY3504" fmla="*/ 3706969 h 8145463"/>
              <a:gd name="connsiteX3505" fmla="*/ 6209620 w 8142288"/>
              <a:gd name="connsiteY3505" fmla="*/ 3711870 h 8145463"/>
              <a:gd name="connsiteX3506" fmla="*/ 6204284 w 8142288"/>
              <a:gd name="connsiteY3506" fmla="*/ 3711870 h 8145463"/>
              <a:gd name="connsiteX3507" fmla="*/ 6206952 w 8142288"/>
              <a:gd name="connsiteY3507" fmla="*/ 3706969 h 8145463"/>
              <a:gd name="connsiteX3508" fmla="*/ 5012874 w 8142288"/>
              <a:gd name="connsiteY3508" fmla="*/ 3706969 h 8145463"/>
              <a:gd name="connsiteX3509" fmla="*/ 5028880 w 8142288"/>
              <a:gd name="connsiteY3509" fmla="*/ 3714509 h 8145463"/>
              <a:gd name="connsiteX3510" fmla="*/ 5026212 w 8142288"/>
              <a:gd name="connsiteY3510" fmla="*/ 3719033 h 8145463"/>
              <a:gd name="connsiteX3511" fmla="*/ 5012874 w 8142288"/>
              <a:gd name="connsiteY3511" fmla="*/ 3706969 h 8145463"/>
              <a:gd name="connsiteX3512" fmla="*/ 6212288 w 8142288"/>
              <a:gd name="connsiteY3512" fmla="*/ 3702068 h 8145463"/>
              <a:gd name="connsiteX3513" fmla="*/ 6214956 w 8142288"/>
              <a:gd name="connsiteY3513" fmla="*/ 3706969 h 8145463"/>
              <a:gd name="connsiteX3514" fmla="*/ 6209620 w 8142288"/>
              <a:gd name="connsiteY3514" fmla="*/ 3706969 h 8145463"/>
              <a:gd name="connsiteX3515" fmla="*/ 6212288 w 8142288"/>
              <a:gd name="connsiteY3515" fmla="*/ 3702068 h 8145463"/>
              <a:gd name="connsiteX3516" fmla="*/ 6217624 w 8142288"/>
              <a:gd name="connsiteY3516" fmla="*/ 3697167 h 8145463"/>
              <a:gd name="connsiteX3517" fmla="*/ 6214956 w 8142288"/>
              <a:gd name="connsiteY3517" fmla="*/ 3702068 h 8145463"/>
              <a:gd name="connsiteX3518" fmla="*/ 6217624 w 8142288"/>
              <a:gd name="connsiteY3518" fmla="*/ 3697167 h 8145463"/>
              <a:gd name="connsiteX3519" fmla="*/ 4497388 w 8142288"/>
              <a:gd name="connsiteY3519" fmla="*/ 3695700 h 8145463"/>
              <a:gd name="connsiteX3520" fmla="*/ 4457700 w 8142288"/>
              <a:gd name="connsiteY3520" fmla="*/ 3737044 h 8145463"/>
              <a:gd name="connsiteX3521" fmla="*/ 4457700 w 8142288"/>
              <a:gd name="connsiteY3521" fmla="*/ 3744336 h 8145463"/>
              <a:gd name="connsiteX3522" fmla="*/ 4539720 w 8142288"/>
              <a:gd name="connsiteY3522" fmla="*/ 3810000 h 8145463"/>
              <a:gd name="connsiteX3523" fmla="*/ 4558242 w 8142288"/>
              <a:gd name="connsiteY3523" fmla="*/ 3810000 h 8145463"/>
              <a:gd name="connsiteX3524" fmla="*/ 4584700 w 8142288"/>
              <a:gd name="connsiteY3524" fmla="*/ 3783251 h 8145463"/>
              <a:gd name="connsiteX3525" fmla="*/ 4582054 w 8142288"/>
              <a:gd name="connsiteY3525" fmla="*/ 3768656 h 8145463"/>
              <a:gd name="connsiteX3526" fmla="*/ 4497388 w 8142288"/>
              <a:gd name="connsiteY3526" fmla="*/ 3695700 h 8145463"/>
              <a:gd name="connsiteX3527" fmla="*/ 6121590 w 8142288"/>
              <a:gd name="connsiteY3527" fmla="*/ 3692266 h 8145463"/>
              <a:gd name="connsiteX3528" fmla="*/ 6118922 w 8142288"/>
              <a:gd name="connsiteY3528" fmla="*/ 3697167 h 8145463"/>
              <a:gd name="connsiteX3529" fmla="*/ 6121590 w 8142288"/>
              <a:gd name="connsiteY3529" fmla="*/ 3692266 h 8145463"/>
              <a:gd name="connsiteX3530" fmla="*/ 6228294 w 8142288"/>
              <a:gd name="connsiteY3530" fmla="*/ 3687366 h 8145463"/>
              <a:gd name="connsiteX3531" fmla="*/ 6220290 w 8142288"/>
              <a:gd name="connsiteY3531" fmla="*/ 3697167 h 8145463"/>
              <a:gd name="connsiteX3532" fmla="*/ 6228294 w 8142288"/>
              <a:gd name="connsiteY3532" fmla="*/ 3687366 h 8145463"/>
              <a:gd name="connsiteX3533" fmla="*/ 5212992 w 8142288"/>
              <a:gd name="connsiteY3533" fmla="*/ 3683000 h 8145463"/>
              <a:gd name="connsiteX3534" fmla="*/ 5178710 w 8142288"/>
              <a:gd name="connsiteY3534" fmla="*/ 3729011 h 8145463"/>
              <a:gd name="connsiteX3535" fmla="*/ 5191894 w 8142288"/>
              <a:gd name="connsiteY3535" fmla="*/ 3743543 h 8145463"/>
              <a:gd name="connsiteX3536" fmla="*/ 5191894 w 8142288"/>
              <a:gd name="connsiteY3536" fmla="*/ 3745964 h 8145463"/>
              <a:gd name="connsiteX3537" fmla="*/ 5189254 w 8142288"/>
              <a:gd name="connsiteY3537" fmla="*/ 3745964 h 8145463"/>
              <a:gd name="connsiteX3538" fmla="*/ 5173436 w 8142288"/>
              <a:gd name="connsiteY3538" fmla="*/ 3731432 h 8145463"/>
              <a:gd name="connsiteX3539" fmla="*/ 5162884 w 8142288"/>
              <a:gd name="connsiteY3539" fmla="*/ 3733853 h 8145463"/>
              <a:gd name="connsiteX3540" fmla="*/ 5139148 w 8142288"/>
              <a:gd name="connsiteY3540" fmla="*/ 3816185 h 8145463"/>
              <a:gd name="connsiteX3541" fmla="*/ 5178710 w 8142288"/>
              <a:gd name="connsiteY3541" fmla="*/ 3825875 h 8145463"/>
              <a:gd name="connsiteX3542" fmla="*/ 5181342 w 8142288"/>
              <a:gd name="connsiteY3542" fmla="*/ 3804080 h 8145463"/>
              <a:gd name="connsiteX3543" fmla="*/ 5157612 w 8142288"/>
              <a:gd name="connsiteY3543" fmla="*/ 3782285 h 8145463"/>
              <a:gd name="connsiteX3544" fmla="*/ 5157612 w 8142288"/>
              <a:gd name="connsiteY3544" fmla="*/ 3779864 h 8145463"/>
              <a:gd name="connsiteX3545" fmla="*/ 5234088 w 8142288"/>
              <a:gd name="connsiteY3545" fmla="*/ 3765332 h 8145463"/>
              <a:gd name="connsiteX3546" fmla="*/ 5236728 w 8142288"/>
              <a:gd name="connsiteY3546" fmla="*/ 3738695 h 8145463"/>
              <a:gd name="connsiteX3547" fmla="*/ 5263098 w 8142288"/>
              <a:gd name="connsiteY3547" fmla="*/ 3738695 h 8145463"/>
              <a:gd name="connsiteX3548" fmla="*/ 5265738 w 8142288"/>
              <a:gd name="connsiteY3548" fmla="*/ 3724169 h 8145463"/>
              <a:gd name="connsiteX3549" fmla="*/ 5212992 w 8142288"/>
              <a:gd name="connsiteY3549" fmla="*/ 3683000 h 8145463"/>
              <a:gd name="connsiteX3550" fmla="*/ 3067272 w 8142288"/>
              <a:gd name="connsiteY3550" fmla="*/ 3683000 h 8145463"/>
              <a:gd name="connsiteX3551" fmla="*/ 2921000 w 8142288"/>
              <a:gd name="connsiteY3551" fmla="*/ 3829584 h 8145463"/>
              <a:gd name="connsiteX3552" fmla="*/ 3112496 w 8142288"/>
              <a:gd name="connsiteY3552" fmla="*/ 4003043 h 8145463"/>
              <a:gd name="connsiteX3553" fmla="*/ 3330576 w 8142288"/>
              <a:gd name="connsiteY3553" fmla="*/ 3929759 h 8145463"/>
              <a:gd name="connsiteX3554" fmla="*/ 3327920 w 8142288"/>
              <a:gd name="connsiteY3554" fmla="*/ 3919976 h 8145463"/>
              <a:gd name="connsiteX3555" fmla="*/ 3245474 w 8142288"/>
              <a:gd name="connsiteY3555" fmla="*/ 3839351 h 8145463"/>
              <a:gd name="connsiteX3556" fmla="*/ 3075254 w 8142288"/>
              <a:gd name="connsiteY3556" fmla="*/ 3683000 h 8145463"/>
              <a:gd name="connsiteX3557" fmla="*/ 6236296 w 8142288"/>
              <a:gd name="connsiteY3557" fmla="*/ 3680202 h 8145463"/>
              <a:gd name="connsiteX3558" fmla="*/ 6230960 w 8142288"/>
              <a:gd name="connsiteY3558" fmla="*/ 3687366 h 8145463"/>
              <a:gd name="connsiteX3559" fmla="*/ 6236296 w 8142288"/>
              <a:gd name="connsiteY3559" fmla="*/ 3680202 h 8145463"/>
              <a:gd name="connsiteX3560" fmla="*/ 4157662 w 8142288"/>
              <a:gd name="connsiteY3560" fmla="*/ 3670300 h 8145463"/>
              <a:gd name="connsiteX3561" fmla="*/ 4102100 w 8142288"/>
              <a:gd name="connsiteY3561" fmla="*/ 3726286 h 8145463"/>
              <a:gd name="connsiteX3562" fmla="*/ 4244976 w 8142288"/>
              <a:gd name="connsiteY3562" fmla="*/ 3852863 h 8145463"/>
              <a:gd name="connsiteX3563" fmla="*/ 4300538 w 8142288"/>
              <a:gd name="connsiteY3563" fmla="*/ 3799311 h 8145463"/>
              <a:gd name="connsiteX3564" fmla="*/ 4157662 w 8142288"/>
              <a:gd name="connsiteY3564" fmla="*/ 3670300 h 8145463"/>
              <a:gd name="connsiteX3565" fmla="*/ 3715790 w 8142288"/>
              <a:gd name="connsiteY3565" fmla="*/ 3670300 h 8145463"/>
              <a:gd name="connsiteX3566" fmla="*/ 3620210 w 8142288"/>
              <a:gd name="connsiteY3566" fmla="*/ 3769965 h 8145463"/>
              <a:gd name="connsiteX3567" fmla="*/ 3628172 w 8142288"/>
              <a:gd name="connsiteY3567" fmla="*/ 3769965 h 8145463"/>
              <a:gd name="connsiteX3568" fmla="*/ 3792778 w 8142288"/>
              <a:gd name="connsiteY3568" fmla="*/ 3903663 h 8145463"/>
              <a:gd name="connsiteX3569" fmla="*/ 3875088 w 8142288"/>
              <a:gd name="connsiteY3569" fmla="*/ 3816152 h 8145463"/>
              <a:gd name="connsiteX3570" fmla="*/ 4812804 w 8142288"/>
              <a:gd name="connsiteY3570" fmla="*/ 3665500 h 8145463"/>
              <a:gd name="connsiteX3571" fmla="*/ 4823476 w 8142288"/>
              <a:gd name="connsiteY3571" fmla="*/ 3670401 h 8145463"/>
              <a:gd name="connsiteX3572" fmla="*/ 4818140 w 8142288"/>
              <a:gd name="connsiteY3572" fmla="*/ 3682464 h 8145463"/>
              <a:gd name="connsiteX3573" fmla="*/ 4812804 w 8142288"/>
              <a:gd name="connsiteY3573" fmla="*/ 3665500 h 8145463"/>
              <a:gd name="connsiteX3574" fmla="*/ 5245292 w 8142288"/>
              <a:gd name="connsiteY3574" fmla="*/ 3663510 h 8145463"/>
              <a:gd name="connsiteX3575" fmla="*/ 5264768 w 8142288"/>
              <a:gd name="connsiteY3575" fmla="*/ 3674740 h 8145463"/>
              <a:gd name="connsiteX3576" fmla="*/ 5280222 w 8142288"/>
              <a:gd name="connsiteY3576" fmla="*/ 3690541 h 8145463"/>
              <a:gd name="connsiteX3577" fmla="*/ 5269396 w 8142288"/>
              <a:gd name="connsiteY3577" fmla="*/ 3685012 h 8145463"/>
              <a:gd name="connsiteX3578" fmla="*/ 5245100 w 8142288"/>
              <a:gd name="connsiteY3578" fmla="*/ 3664226 h 8145463"/>
              <a:gd name="connsiteX3579" fmla="*/ 6260304 w 8142288"/>
              <a:gd name="connsiteY3579" fmla="*/ 3655698 h 8145463"/>
              <a:gd name="connsiteX3580" fmla="*/ 6265640 w 8142288"/>
              <a:gd name="connsiteY3580" fmla="*/ 3655698 h 8145463"/>
              <a:gd name="connsiteX3581" fmla="*/ 6244300 w 8142288"/>
              <a:gd name="connsiteY3581" fmla="*/ 3675302 h 8145463"/>
              <a:gd name="connsiteX3582" fmla="*/ 6260304 w 8142288"/>
              <a:gd name="connsiteY3582" fmla="*/ 3655698 h 8145463"/>
              <a:gd name="connsiteX3583" fmla="*/ 6265640 w 8142288"/>
              <a:gd name="connsiteY3583" fmla="*/ 3650797 h 8145463"/>
              <a:gd name="connsiteX3584" fmla="*/ 6270976 w 8142288"/>
              <a:gd name="connsiteY3584" fmla="*/ 3650797 h 8145463"/>
              <a:gd name="connsiteX3585" fmla="*/ 6265640 w 8142288"/>
              <a:gd name="connsiteY3585" fmla="*/ 3650797 h 8145463"/>
              <a:gd name="connsiteX3586" fmla="*/ 6270976 w 8142288"/>
              <a:gd name="connsiteY3586" fmla="*/ 3645896 h 8145463"/>
              <a:gd name="connsiteX3587" fmla="*/ 6276310 w 8142288"/>
              <a:gd name="connsiteY3587" fmla="*/ 3645896 h 8145463"/>
              <a:gd name="connsiteX3588" fmla="*/ 6270976 w 8142288"/>
              <a:gd name="connsiteY3588" fmla="*/ 3645896 h 8145463"/>
              <a:gd name="connsiteX3589" fmla="*/ 6506504 w 8142288"/>
              <a:gd name="connsiteY3589" fmla="*/ 3644900 h 8145463"/>
              <a:gd name="connsiteX3590" fmla="*/ 6464300 w 8142288"/>
              <a:gd name="connsiteY3590" fmla="*/ 3686175 h 8145463"/>
              <a:gd name="connsiteX3591" fmla="*/ 6506504 w 8142288"/>
              <a:gd name="connsiteY3591" fmla="*/ 3644900 h 8145463"/>
              <a:gd name="connsiteX3592" fmla="*/ 5250296 w 8142288"/>
              <a:gd name="connsiteY3592" fmla="*/ 3644900 h 8145463"/>
              <a:gd name="connsiteX3593" fmla="*/ 5245292 w 8142288"/>
              <a:gd name="connsiteY3593" fmla="*/ 3663510 h 8145463"/>
              <a:gd name="connsiteX3594" fmla="*/ 5235044 w 8142288"/>
              <a:gd name="connsiteY3594" fmla="*/ 3657600 h 8145463"/>
              <a:gd name="connsiteX3595" fmla="*/ 5232400 w 8142288"/>
              <a:gd name="connsiteY3595" fmla="*/ 3674424 h 8145463"/>
              <a:gd name="connsiteX3596" fmla="*/ 5269442 w 8142288"/>
              <a:gd name="connsiteY3596" fmla="*/ 3698456 h 8145463"/>
              <a:gd name="connsiteX3597" fmla="*/ 5287964 w 8142288"/>
              <a:gd name="connsiteY3597" fmla="*/ 3698456 h 8145463"/>
              <a:gd name="connsiteX3598" fmla="*/ 5280222 w 8142288"/>
              <a:gd name="connsiteY3598" fmla="*/ 3690541 h 8145463"/>
              <a:gd name="connsiteX3599" fmla="*/ 5299652 w 8142288"/>
              <a:gd name="connsiteY3599" fmla="*/ 3700463 h 8145463"/>
              <a:gd name="connsiteX3600" fmla="*/ 5302250 w 8142288"/>
              <a:gd name="connsiteY3600" fmla="*/ 3698048 h 8145463"/>
              <a:gd name="connsiteX3601" fmla="*/ 5250296 w 8142288"/>
              <a:gd name="connsiteY3601" fmla="*/ 3644900 h 8145463"/>
              <a:gd name="connsiteX3602" fmla="*/ 4547766 w 8142288"/>
              <a:gd name="connsiteY3602" fmla="*/ 3644900 h 8145463"/>
              <a:gd name="connsiteX3603" fmla="*/ 4521200 w 8142288"/>
              <a:gd name="connsiteY3603" fmla="*/ 3673927 h 8145463"/>
              <a:gd name="connsiteX3604" fmla="*/ 4521200 w 8142288"/>
              <a:gd name="connsiteY3604" fmla="*/ 3681184 h 8145463"/>
              <a:gd name="connsiteX3605" fmla="*/ 4622152 w 8142288"/>
              <a:gd name="connsiteY3605" fmla="*/ 3746500 h 8145463"/>
              <a:gd name="connsiteX3606" fmla="*/ 4651376 w 8142288"/>
              <a:gd name="connsiteY3606" fmla="*/ 3717473 h 8145463"/>
              <a:gd name="connsiteX3607" fmla="*/ 4651376 w 8142288"/>
              <a:gd name="connsiteY3607" fmla="*/ 3707798 h 8145463"/>
              <a:gd name="connsiteX3608" fmla="*/ 4547766 w 8142288"/>
              <a:gd name="connsiteY3608" fmla="*/ 3644900 h 8145463"/>
              <a:gd name="connsiteX3609" fmla="*/ 6278978 w 8142288"/>
              <a:gd name="connsiteY3609" fmla="*/ 3640995 h 8145463"/>
              <a:gd name="connsiteX3610" fmla="*/ 6276310 w 8142288"/>
              <a:gd name="connsiteY3610" fmla="*/ 3645896 h 8145463"/>
              <a:gd name="connsiteX3611" fmla="*/ 6278978 w 8142288"/>
              <a:gd name="connsiteY3611" fmla="*/ 3640995 h 8145463"/>
              <a:gd name="connsiteX3612" fmla="*/ 6174942 w 8142288"/>
              <a:gd name="connsiteY3612" fmla="*/ 3640995 h 8145463"/>
              <a:gd name="connsiteX3613" fmla="*/ 6169606 w 8142288"/>
              <a:gd name="connsiteY3613" fmla="*/ 3650797 h 8145463"/>
              <a:gd name="connsiteX3614" fmla="*/ 6174942 w 8142288"/>
              <a:gd name="connsiteY3614" fmla="*/ 3640995 h 8145463"/>
              <a:gd name="connsiteX3615" fmla="*/ 6452372 w 8142288"/>
              <a:gd name="connsiteY3615" fmla="*/ 3633832 h 8145463"/>
              <a:gd name="connsiteX3616" fmla="*/ 6449704 w 8142288"/>
              <a:gd name="connsiteY3616" fmla="*/ 3638734 h 8145463"/>
              <a:gd name="connsiteX3617" fmla="*/ 6457706 w 8142288"/>
              <a:gd name="connsiteY3617" fmla="*/ 3633832 h 8145463"/>
              <a:gd name="connsiteX3618" fmla="*/ 4827906 w 8142288"/>
              <a:gd name="connsiteY3618" fmla="*/ 3632200 h 8145463"/>
              <a:gd name="connsiteX3619" fmla="*/ 4775200 w 8142288"/>
              <a:gd name="connsiteY3619" fmla="*/ 3683186 h 8145463"/>
              <a:gd name="connsiteX3620" fmla="*/ 4801552 w 8142288"/>
              <a:gd name="connsiteY3620" fmla="*/ 3705039 h 8145463"/>
              <a:gd name="connsiteX3621" fmla="*/ 4901692 w 8142288"/>
              <a:gd name="connsiteY3621" fmla="*/ 3714750 h 8145463"/>
              <a:gd name="connsiteX3622" fmla="*/ 4906964 w 8142288"/>
              <a:gd name="connsiteY3622" fmla="*/ 3697755 h 8145463"/>
              <a:gd name="connsiteX3623" fmla="*/ 4827906 w 8142288"/>
              <a:gd name="connsiteY3623" fmla="*/ 3632200 h 8145463"/>
              <a:gd name="connsiteX3624" fmla="*/ 4358760 w 8142288"/>
              <a:gd name="connsiteY3624" fmla="*/ 3632200 h 8145463"/>
              <a:gd name="connsiteX3625" fmla="*/ 4356100 w 8142288"/>
              <a:gd name="connsiteY3625" fmla="*/ 3644265 h 8145463"/>
              <a:gd name="connsiteX3626" fmla="*/ 4406668 w 8142288"/>
              <a:gd name="connsiteY3626" fmla="*/ 3692525 h 8145463"/>
              <a:gd name="connsiteX3627" fmla="*/ 4414654 w 8142288"/>
              <a:gd name="connsiteY3627" fmla="*/ 3692525 h 8145463"/>
              <a:gd name="connsiteX3628" fmla="*/ 4446588 w 8142288"/>
              <a:gd name="connsiteY3628" fmla="*/ 3651504 h 8145463"/>
              <a:gd name="connsiteX3629" fmla="*/ 4358760 w 8142288"/>
              <a:gd name="connsiteY3629" fmla="*/ 3632200 h 8145463"/>
              <a:gd name="connsiteX3630" fmla="*/ 6185612 w 8142288"/>
              <a:gd name="connsiteY3630" fmla="*/ 3631194 h 8145463"/>
              <a:gd name="connsiteX3631" fmla="*/ 6177610 w 8142288"/>
              <a:gd name="connsiteY3631" fmla="*/ 3640995 h 8145463"/>
              <a:gd name="connsiteX3632" fmla="*/ 6185612 w 8142288"/>
              <a:gd name="connsiteY3632" fmla="*/ 3631194 h 8145463"/>
              <a:gd name="connsiteX3633" fmla="*/ 6289648 w 8142288"/>
              <a:gd name="connsiteY3633" fmla="*/ 3628932 h 8145463"/>
              <a:gd name="connsiteX3634" fmla="*/ 6286980 w 8142288"/>
              <a:gd name="connsiteY3634" fmla="*/ 3636094 h 8145463"/>
              <a:gd name="connsiteX3635" fmla="*/ 6289648 w 8142288"/>
              <a:gd name="connsiteY3635" fmla="*/ 3628932 h 8145463"/>
              <a:gd name="connsiteX3636" fmla="*/ 5446576 w 8142288"/>
              <a:gd name="connsiteY3636" fmla="*/ 3619500 h 8145463"/>
              <a:gd name="connsiteX3637" fmla="*/ 5359400 w 8142288"/>
              <a:gd name="connsiteY3637" fmla="*/ 3706654 h 8145463"/>
              <a:gd name="connsiteX3638" fmla="*/ 5383176 w 8142288"/>
              <a:gd name="connsiteY3638" fmla="*/ 3716338 h 8145463"/>
              <a:gd name="connsiteX3639" fmla="*/ 5372608 w 8142288"/>
              <a:gd name="connsiteY3639" fmla="*/ 3696970 h 8145463"/>
              <a:gd name="connsiteX3640" fmla="*/ 5375248 w 8142288"/>
              <a:gd name="connsiteY3640" fmla="*/ 3694549 h 8145463"/>
              <a:gd name="connsiteX3641" fmla="*/ 5404310 w 8142288"/>
              <a:gd name="connsiteY3641" fmla="*/ 3704233 h 8145463"/>
              <a:gd name="connsiteX3642" fmla="*/ 5406950 w 8142288"/>
              <a:gd name="connsiteY3642" fmla="*/ 3699391 h 8145463"/>
              <a:gd name="connsiteX3643" fmla="*/ 5388458 w 8142288"/>
              <a:gd name="connsiteY3643" fmla="*/ 3677603 h 8145463"/>
              <a:gd name="connsiteX3644" fmla="*/ 5446576 w 8142288"/>
              <a:gd name="connsiteY3644" fmla="*/ 3619500 h 8145463"/>
              <a:gd name="connsiteX3645" fmla="*/ 5275792 w 8142288"/>
              <a:gd name="connsiteY3645" fmla="*/ 3619500 h 8145463"/>
              <a:gd name="connsiteX3646" fmla="*/ 5270500 w 8142288"/>
              <a:gd name="connsiteY3646" fmla="*/ 3621617 h 8145463"/>
              <a:gd name="connsiteX3647" fmla="*/ 5278438 w 8142288"/>
              <a:gd name="connsiteY3647" fmla="*/ 3625850 h 8145463"/>
              <a:gd name="connsiteX3648" fmla="*/ 5278438 w 8142288"/>
              <a:gd name="connsiteY3648" fmla="*/ 3619500 h 8145463"/>
              <a:gd name="connsiteX3649" fmla="*/ 6308320 w 8142288"/>
              <a:gd name="connsiteY3649" fmla="*/ 3611590 h 8145463"/>
              <a:gd name="connsiteX3650" fmla="*/ 6313656 w 8142288"/>
              <a:gd name="connsiteY3650" fmla="*/ 3611590 h 8145463"/>
              <a:gd name="connsiteX3651" fmla="*/ 6308320 w 8142288"/>
              <a:gd name="connsiteY3651" fmla="*/ 3611590 h 8145463"/>
              <a:gd name="connsiteX3652" fmla="*/ 5290970 w 8142288"/>
              <a:gd name="connsiteY3652" fmla="*/ 3606800 h 8145463"/>
              <a:gd name="connsiteX3653" fmla="*/ 5283200 w 8142288"/>
              <a:gd name="connsiteY3653" fmla="*/ 3618802 h 8145463"/>
              <a:gd name="connsiteX3654" fmla="*/ 5301330 w 8142288"/>
              <a:gd name="connsiteY3654" fmla="*/ 3626002 h 8145463"/>
              <a:gd name="connsiteX3655" fmla="*/ 5309100 w 8142288"/>
              <a:gd name="connsiteY3655" fmla="*/ 3640402 h 8145463"/>
              <a:gd name="connsiteX3656" fmla="*/ 5332412 w 8142288"/>
              <a:gd name="connsiteY3656" fmla="*/ 3642802 h 8145463"/>
              <a:gd name="connsiteX3657" fmla="*/ 5332412 w 8142288"/>
              <a:gd name="connsiteY3657" fmla="*/ 3640402 h 8145463"/>
              <a:gd name="connsiteX3658" fmla="*/ 5327232 w 8142288"/>
              <a:gd name="connsiteY3658" fmla="*/ 3633200 h 8145463"/>
              <a:gd name="connsiteX3659" fmla="*/ 5290970 w 8142288"/>
              <a:gd name="connsiteY3659" fmla="*/ 3606800 h 8145463"/>
              <a:gd name="connsiteX3660" fmla="*/ 4210040 w 8142288"/>
              <a:gd name="connsiteY3660" fmla="*/ 3606800 h 8145463"/>
              <a:gd name="connsiteX3661" fmla="*/ 4178300 w 8142288"/>
              <a:gd name="connsiteY3661" fmla="*/ 3636110 h 8145463"/>
              <a:gd name="connsiteX3662" fmla="*/ 4329044 w 8142288"/>
              <a:gd name="connsiteY3662" fmla="*/ 3765550 h 8145463"/>
              <a:gd name="connsiteX3663" fmla="*/ 4376644 w 8142288"/>
              <a:gd name="connsiteY3663" fmla="*/ 3721585 h 8145463"/>
              <a:gd name="connsiteX3664" fmla="*/ 4281444 w 8142288"/>
              <a:gd name="connsiteY3664" fmla="*/ 3619015 h 8145463"/>
              <a:gd name="connsiteX3665" fmla="*/ 4210040 w 8142288"/>
              <a:gd name="connsiteY3665" fmla="*/ 3606800 h 8145463"/>
              <a:gd name="connsiteX3666" fmla="*/ 6318992 w 8142288"/>
              <a:gd name="connsiteY3666" fmla="*/ 3601788 h 8145463"/>
              <a:gd name="connsiteX3667" fmla="*/ 6316324 w 8142288"/>
              <a:gd name="connsiteY3667" fmla="*/ 3606689 h 8145463"/>
              <a:gd name="connsiteX3668" fmla="*/ 6318992 w 8142288"/>
              <a:gd name="connsiteY3668" fmla="*/ 3601788 h 8145463"/>
              <a:gd name="connsiteX3669" fmla="*/ 6326994 w 8142288"/>
              <a:gd name="connsiteY3669" fmla="*/ 3594625 h 8145463"/>
              <a:gd name="connsiteX3670" fmla="*/ 6321660 w 8142288"/>
              <a:gd name="connsiteY3670" fmla="*/ 3601788 h 8145463"/>
              <a:gd name="connsiteX3671" fmla="*/ 6326994 w 8142288"/>
              <a:gd name="connsiteY3671" fmla="*/ 3594625 h 8145463"/>
              <a:gd name="connsiteX3672" fmla="*/ 5119384 w 8142288"/>
              <a:gd name="connsiteY3672" fmla="*/ 3594100 h 8145463"/>
              <a:gd name="connsiteX3673" fmla="*/ 4978400 w 8142288"/>
              <a:gd name="connsiteY3673" fmla="*/ 3733099 h 8145463"/>
              <a:gd name="connsiteX3674" fmla="*/ 5052884 w 8142288"/>
              <a:gd name="connsiteY3674" fmla="*/ 3757483 h 8145463"/>
              <a:gd name="connsiteX3675" fmla="*/ 5047562 w 8142288"/>
              <a:gd name="connsiteY3675" fmla="*/ 3750166 h 8145463"/>
              <a:gd name="connsiteX3676" fmla="*/ 5087470 w 8142288"/>
              <a:gd name="connsiteY3676" fmla="*/ 3733099 h 8145463"/>
              <a:gd name="connsiteX3677" fmla="*/ 5047562 w 8142288"/>
              <a:gd name="connsiteY3677" fmla="*/ 3677011 h 8145463"/>
              <a:gd name="connsiteX3678" fmla="*/ 5114072 w 8142288"/>
              <a:gd name="connsiteY3678" fmla="*/ 3708714 h 8145463"/>
              <a:gd name="connsiteX3679" fmla="*/ 5119384 w 8142288"/>
              <a:gd name="connsiteY3679" fmla="*/ 3708714 h 8145463"/>
              <a:gd name="connsiteX3680" fmla="*/ 5090130 w 8142288"/>
              <a:gd name="connsiteY3680" fmla="*/ 3642870 h 8145463"/>
              <a:gd name="connsiteX3681" fmla="*/ 5138012 w 8142288"/>
              <a:gd name="connsiteY3681" fmla="*/ 3681882 h 8145463"/>
              <a:gd name="connsiteX3682" fmla="*/ 5145986 w 8142288"/>
              <a:gd name="connsiteY3682" fmla="*/ 3677011 h 8145463"/>
              <a:gd name="connsiteX3683" fmla="*/ 5143334 w 8142288"/>
              <a:gd name="connsiteY3683" fmla="*/ 3652627 h 8145463"/>
              <a:gd name="connsiteX3684" fmla="*/ 5172588 w 8142288"/>
              <a:gd name="connsiteY3684" fmla="*/ 3657497 h 8145463"/>
              <a:gd name="connsiteX3685" fmla="*/ 5175250 w 8142288"/>
              <a:gd name="connsiteY3685" fmla="*/ 3640430 h 8145463"/>
              <a:gd name="connsiteX3686" fmla="*/ 5130030 w 8142288"/>
              <a:gd name="connsiteY3686" fmla="*/ 3594100 h 8145463"/>
              <a:gd name="connsiteX3687" fmla="*/ 6332330 w 8142288"/>
              <a:gd name="connsiteY3687" fmla="*/ 3589724 h 8145463"/>
              <a:gd name="connsiteX3688" fmla="*/ 6329662 w 8142288"/>
              <a:gd name="connsiteY3688" fmla="*/ 3594625 h 8145463"/>
              <a:gd name="connsiteX3689" fmla="*/ 6332330 w 8142288"/>
              <a:gd name="connsiteY3689" fmla="*/ 3589724 h 8145463"/>
              <a:gd name="connsiteX3690" fmla="*/ 5361994 w 8142288"/>
              <a:gd name="connsiteY3690" fmla="*/ 3572760 h 8145463"/>
              <a:gd name="connsiteX3691" fmla="*/ 5375332 w 8142288"/>
              <a:gd name="connsiteY3691" fmla="*/ 3579922 h 8145463"/>
              <a:gd name="connsiteX3692" fmla="*/ 5361994 w 8142288"/>
              <a:gd name="connsiteY3692" fmla="*/ 3572760 h 8145463"/>
              <a:gd name="connsiteX3693" fmla="*/ 5167150 w 8142288"/>
              <a:gd name="connsiteY3693" fmla="*/ 3556000 h 8145463"/>
              <a:gd name="connsiteX3694" fmla="*/ 5143500 w 8142288"/>
              <a:gd name="connsiteY3694" fmla="*/ 3580085 h 8145463"/>
              <a:gd name="connsiteX3695" fmla="*/ 5143500 w 8142288"/>
              <a:gd name="connsiteY3695" fmla="*/ 3594537 h 8145463"/>
              <a:gd name="connsiteX3696" fmla="*/ 5196054 w 8142288"/>
              <a:gd name="connsiteY3696" fmla="*/ 3625850 h 8145463"/>
              <a:gd name="connsiteX3697" fmla="*/ 5196054 w 8142288"/>
              <a:gd name="connsiteY3697" fmla="*/ 3616213 h 8145463"/>
              <a:gd name="connsiteX3698" fmla="*/ 5159266 w 8142288"/>
              <a:gd name="connsiteY3698" fmla="*/ 3580085 h 8145463"/>
              <a:gd name="connsiteX3699" fmla="*/ 5161894 w 8142288"/>
              <a:gd name="connsiteY3699" fmla="*/ 3577676 h 8145463"/>
              <a:gd name="connsiteX3700" fmla="*/ 5217072 w 8142288"/>
              <a:gd name="connsiteY3700" fmla="*/ 3613804 h 8145463"/>
              <a:gd name="connsiteX3701" fmla="*/ 5219700 w 8142288"/>
              <a:gd name="connsiteY3701" fmla="*/ 3611398 h 8145463"/>
              <a:gd name="connsiteX3702" fmla="*/ 5219700 w 8142288"/>
              <a:gd name="connsiteY3702" fmla="*/ 3599356 h 8145463"/>
              <a:gd name="connsiteX3703" fmla="*/ 5167150 w 8142288"/>
              <a:gd name="connsiteY3703" fmla="*/ 3556000 h 8145463"/>
              <a:gd name="connsiteX3704" fmla="*/ 3847652 w 8142288"/>
              <a:gd name="connsiteY3704" fmla="*/ 3556000 h 8145463"/>
              <a:gd name="connsiteX3705" fmla="*/ 3746500 w 8142288"/>
              <a:gd name="connsiteY3705" fmla="*/ 3655536 h 8145463"/>
              <a:gd name="connsiteX3706" fmla="*/ 3759810 w 8142288"/>
              <a:gd name="connsiteY3706" fmla="*/ 3650678 h 8145463"/>
              <a:gd name="connsiteX3707" fmla="*/ 3930162 w 8142288"/>
              <a:gd name="connsiteY3707" fmla="*/ 3784217 h 8145463"/>
              <a:gd name="connsiteX3708" fmla="*/ 4010024 w 8142288"/>
              <a:gd name="connsiteY3708" fmla="*/ 3711376 h 8145463"/>
              <a:gd name="connsiteX3709" fmla="*/ 3847652 w 8142288"/>
              <a:gd name="connsiteY3709" fmla="*/ 3556000 h 8145463"/>
              <a:gd name="connsiteX3710" fmla="*/ 982046 w 8142288"/>
              <a:gd name="connsiteY3710" fmla="*/ 3556000 h 8145463"/>
              <a:gd name="connsiteX3711" fmla="*/ 609600 w 8142288"/>
              <a:gd name="connsiteY3711" fmla="*/ 3912456 h 8145463"/>
              <a:gd name="connsiteX3712" fmla="*/ 612270 w 8142288"/>
              <a:gd name="connsiteY3712" fmla="*/ 3914902 h 8145463"/>
              <a:gd name="connsiteX3713" fmla="*/ 899590 w 8142288"/>
              <a:gd name="connsiteY3713" fmla="*/ 3922225 h 8145463"/>
              <a:gd name="connsiteX3714" fmla="*/ 1152302 w 8142288"/>
              <a:gd name="connsiteY3714" fmla="*/ 3931994 h 8145463"/>
              <a:gd name="connsiteX3715" fmla="*/ 1389064 w 8142288"/>
              <a:gd name="connsiteY3715" fmla="*/ 3941763 h 8145463"/>
              <a:gd name="connsiteX3716" fmla="*/ 1389064 w 8142288"/>
              <a:gd name="connsiteY3716" fmla="*/ 3939316 h 8145463"/>
              <a:gd name="connsiteX3717" fmla="*/ 1088464 w 8142288"/>
              <a:gd name="connsiteY3717" fmla="*/ 3653655 h 8145463"/>
              <a:gd name="connsiteX3718" fmla="*/ 982046 w 8142288"/>
              <a:gd name="connsiteY3718" fmla="*/ 3556000 h 8145463"/>
              <a:gd name="connsiteX3719" fmla="*/ 6511620 w 8142288"/>
              <a:gd name="connsiteY3719" fmla="*/ 3543300 h 8145463"/>
              <a:gd name="connsiteX3720" fmla="*/ 6591300 w 8142288"/>
              <a:gd name="connsiteY3720" fmla="*/ 3687392 h 8145463"/>
              <a:gd name="connsiteX3721" fmla="*/ 6535514 w 8142288"/>
              <a:gd name="connsiteY3721" fmla="*/ 3748458 h 8145463"/>
              <a:gd name="connsiteX3722" fmla="*/ 6336302 w 8142288"/>
              <a:gd name="connsiteY3722" fmla="*/ 3924300 h 8145463"/>
              <a:gd name="connsiteX3723" fmla="*/ 6269906 w 8142288"/>
              <a:gd name="connsiteY3723" fmla="*/ 3885230 h 8145463"/>
              <a:gd name="connsiteX3724" fmla="*/ 6288494 w 8142288"/>
              <a:gd name="connsiteY3724" fmla="*/ 3865686 h 8145463"/>
              <a:gd name="connsiteX3725" fmla="*/ 6267234 w 8142288"/>
              <a:gd name="connsiteY3725" fmla="*/ 3882778 h 8145463"/>
              <a:gd name="connsiteX3726" fmla="*/ 6230056 w 8142288"/>
              <a:gd name="connsiteY3726" fmla="*/ 3870572 h 8145463"/>
              <a:gd name="connsiteX3727" fmla="*/ 6235362 w 8142288"/>
              <a:gd name="connsiteY3727" fmla="*/ 3865686 h 8145463"/>
              <a:gd name="connsiteX3728" fmla="*/ 6474422 w 8142288"/>
              <a:gd name="connsiteY3728" fmla="*/ 3636116 h 8145463"/>
              <a:gd name="connsiteX3729" fmla="*/ 6447856 w 8142288"/>
              <a:gd name="connsiteY3729" fmla="*/ 3645870 h 8145463"/>
              <a:gd name="connsiteX3730" fmla="*/ 6256622 w 8142288"/>
              <a:gd name="connsiteY3730" fmla="*/ 3819278 h 8145463"/>
              <a:gd name="connsiteX3731" fmla="*/ 6208814 w 8142288"/>
              <a:gd name="connsiteY3731" fmla="*/ 3860800 h 8145463"/>
              <a:gd name="connsiteX3732" fmla="*/ 6248644 w 8142288"/>
              <a:gd name="connsiteY3732" fmla="*/ 3821730 h 8145463"/>
              <a:gd name="connsiteX3733" fmla="*/ 6344280 w 8142288"/>
              <a:gd name="connsiteY3733" fmla="*/ 3726480 h 8145463"/>
              <a:gd name="connsiteX3734" fmla="*/ 6184900 w 8142288"/>
              <a:gd name="connsiteY3734" fmla="*/ 3853480 h 8145463"/>
              <a:gd name="connsiteX3735" fmla="*/ 6208814 w 8142288"/>
              <a:gd name="connsiteY3735" fmla="*/ 3829050 h 8145463"/>
              <a:gd name="connsiteX3736" fmla="*/ 6511620 w 8142288"/>
              <a:gd name="connsiteY3736" fmla="*/ 3543300 h 8145463"/>
              <a:gd name="connsiteX3737" fmla="*/ 4664324 w 8142288"/>
              <a:gd name="connsiteY3737" fmla="*/ 3543300 h 8145463"/>
              <a:gd name="connsiteX3738" fmla="*/ 4635132 w 8142288"/>
              <a:gd name="connsiteY3738" fmla="*/ 3577078 h 8145463"/>
              <a:gd name="connsiteX3739" fmla="*/ 4704138 w 8142288"/>
              <a:gd name="connsiteY3739" fmla="*/ 3644635 h 8145463"/>
              <a:gd name="connsiteX3740" fmla="*/ 4624508 w 8142288"/>
              <a:gd name="connsiteY3740" fmla="*/ 3586730 h 8145463"/>
              <a:gd name="connsiteX3741" fmla="*/ 4584700 w 8142288"/>
              <a:gd name="connsiteY3741" fmla="*/ 3630155 h 8145463"/>
              <a:gd name="connsiteX3742" fmla="*/ 4706790 w 8142288"/>
              <a:gd name="connsiteY3742" fmla="*/ 3663933 h 8145463"/>
              <a:gd name="connsiteX3743" fmla="*/ 4717406 w 8142288"/>
              <a:gd name="connsiteY3743" fmla="*/ 3647044 h 8145463"/>
              <a:gd name="connsiteX3744" fmla="*/ 4743946 w 8142288"/>
              <a:gd name="connsiteY3744" fmla="*/ 3642221 h 8145463"/>
              <a:gd name="connsiteX3745" fmla="*/ 4754564 w 8142288"/>
              <a:gd name="connsiteY3745" fmla="*/ 3627746 h 8145463"/>
              <a:gd name="connsiteX3746" fmla="*/ 4677598 w 8142288"/>
              <a:gd name="connsiteY3746" fmla="*/ 3543300 h 8145463"/>
              <a:gd name="connsiteX3747" fmla="*/ 4956400 w 8142288"/>
              <a:gd name="connsiteY3747" fmla="*/ 3533437 h 8145463"/>
              <a:gd name="connsiteX3748" fmla="*/ 4964208 w 8142288"/>
              <a:gd name="connsiteY3748" fmla="*/ 3548602 h 8145463"/>
              <a:gd name="connsiteX3749" fmla="*/ 4953000 w 8142288"/>
              <a:gd name="connsiteY3749" fmla="*/ 3538749 h 8145463"/>
              <a:gd name="connsiteX3750" fmla="*/ 4312502 w 8142288"/>
              <a:gd name="connsiteY3750" fmla="*/ 3530600 h 8145463"/>
              <a:gd name="connsiteX3751" fmla="*/ 4267200 w 8142288"/>
              <a:gd name="connsiteY3751" fmla="*/ 3576252 h 8145463"/>
              <a:gd name="connsiteX3752" fmla="*/ 4416424 w 8142288"/>
              <a:gd name="connsiteY3752" fmla="*/ 3619500 h 8145463"/>
              <a:gd name="connsiteX3753" fmla="*/ 4411096 w 8142288"/>
              <a:gd name="connsiteY3753" fmla="*/ 3600279 h 8145463"/>
              <a:gd name="connsiteX3754" fmla="*/ 4376452 w 8142288"/>
              <a:gd name="connsiteY3754" fmla="*/ 3609890 h 8145463"/>
              <a:gd name="connsiteX3755" fmla="*/ 4376452 w 8142288"/>
              <a:gd name="connsiteY3755" fmla="*/ 3607486 h 8145463"/>
              <a:gd name="connsiteX3756" fmla="*/ 4387114 w 8142288"/>
              <a:gd name="connsiteY3756" fmla="*/ 3600279 h 8145463"/>
              <a:gd name="connsiteX3757" fmla="*/ 4312502 w 8142288"/>
              <a:gd name="connsiteY3757" fmla="*/ 3530600 h 8145463"/>
              <a:gd name="connsiteX3758" fmla="*/ 2434722 w 8142288"/>
              <a:gd name="connsiteY3758" fmla="*/ 3517900 h 8145463"/>
              <a:gd name="connsiteX3759" fmla="*/ 2184400 w 8142288"/>
              <a:gd name="connsiteY3759" fmla="*/ 3766637 h 8145463"/>
              <a:gd name="connsiteX3760" fmla="*/ 2237664 w 8142288"/>
              <a:gd name="connsiteY3760" fmla="*/ 3810528 h 8145463"/>
              <a:gd name="connsiteX3761" fmla="*/ 2437370 w 8142288"/>
              <a:gd name="connsiteY3761" fmla="*/ 3990975 h 8145463"/>
              <a:gd name="connsiteX3762" fmla="*/ 2586488 w 8142288"/>
              <a:gd name="connsiteY3762" fmla="*/ 3990975 h 8145463"/>
              <a:gd name="connsiteX3763" fmla="*/ 2762250 w 8142288"/>
              <a:gd name="connsiteY3763" fmla="*/ 3825158 h 8145463"/>
              <a:gd name="connsiteX3764" fmla="*/ 2759574 w 8142288"/>
              <a:gd name="connsiteY3764" fmla="*/ 3817843 h 8145463"/>
              <a:gd name="connsiteX3765" fmla="*/ 2519928 w 8142288"/>
              <a:gd name="connsiteY3765" fmla="*/ 3593504 h 8145463"/>
              <a:gd name="connsiteX3766" fmla="*/ 2434722 w 8142288"/>
              <a:gd name="connsiteY3766" fmla="*/ 3517900 h 8145463"/>
              <a:gd name="connsiteX3767" fmla="*/ 4697572 w 8142288"/>
              <a:gd name="connsiteY3767" fmla="*/ 3505200 h 8145463"/>
              <a:gd name="connsiteX3768" fmla="*/ 4673600 w 8142288"/>
              <a:gd name="connsiteY3768" fmla="*/ 3536672 h 8145463"/>
              <a:gd name="connsiteX3769" fmla="*/ 4774796 w 8142288"/>
              <a:gd name="connsiteY3769" fmla="*/ 3602038 h 8145463"/>
              <a:gd name="connsiteX3770" fmla="*/ 4708222 w 8142288"/>
              <a:gd name="connsiteY3770" fmla="*/ 3505200 h 8145463"/>
              <a:gd name="connsiteX3771" fmla="*/ 3254710 w 8142288"/>
              <a:gd name="connsiteY3771" fmla="*/ 3505200 h 8145463"/>
              <a:gd name="connsiteX3772" fmla="*/ 3124200 w 8142288"/>
              <a:gd name="connsiteY3772" fmla="*/ 3632029 h 8145463"/>
              <a:gd name="connsiteX3773" fmla="*/ 3323960 w 8142288"/>
              <a:gd name="connsiteY3773" fmla="*/ 3819836 h 8145463"/>
              <a:gd name="connsiteX3774" fmla="*/ 3393230 w 8142288"/>
              <a:gd name="connsiteY3774" fmla="*/ 3868626 h 8145463"/>
              <a:gd name="connsiteX3775" fmla="*/ 3521076 w 8142288"/>
              <a:gd name="connsiteY3775" fmla="*/ 3741780 h 8145463"/>
              <a:gd name="connsiteX3776" fmla="*/ 3262702 w 8142288"/>
              <a:gd name="connsiteY3776" fmla="*/ 3505200 h 8145463"/>
              <a:gd name="connsiteX3777" fmla="*/ 4990042 w 8142288"/>
              <a:gd name="connsiteY3777" fmla="*/ 3492500 h 8145463"/>
              <a:gd name="connsiteX3778" fmla="*/ 4969076 w 8142288"/>
              <a:gd name="connsiteY3778" fmla="*/ 3513639 h 8145463"/>
              <a:gd name="connsiteX3779" fmla="*/ 4956400 w 8142288"/>
              <a:gd name="connsiteY3779" fmla="*/ 3533437 h 8145463"/>
              <a:gd name="connsiteX3780" fmla="*/ 4954940 w 8142288"/>
              <a:gd name="connsiteY3780" fmla="*/ 3530600 h 8145463"/>
              <a:gd name="connsiteX3781" fmla="*/ 4939022 w 8142288"/>
              <a:gd name="connsiteY3781" fmla="*/ 3530600 h 8145463"/>
              <a:gd name="connsiteX3782" fmla="*/ 4851480 w 8142288"/>
              <a:gd name="connsiteY3782" fmla="*/ 3615450 h 8145463"/>
              <a:gd name="connsiteX3783" fmla="*/ 4944330 w 8142288"/>
              <a:gd name="connsiteY3783" fmla="*/ 3685757 h 8145463"/>
              <a:gd name="connsiteX3784" fmla="*/ 4888616 w 8142288"/>
              <a:gd name="connsiteY3784" fmla="*/ 3596057 h 8145463"/>
              <a:gd name="connsiteX3785" fmla="*/ 4893924 w 8142288"/>
              <a:gd name="connsiteY3785" fmla="*/ 3591206 h 8145463"/>
              <a:gd name="connsiteX3786" fmla="*/ 4909842 w 8142288"/>
              <a:gd name="connsiteY3786" fmla="*/ 3603332 h 8145463"/>
              <a:gd name="connsiteX3787" fmla="*/ 4984120 w 8142288"/>
              <a:gd name="connsiteY3787" fmla="*/ 3649395 h 8145463"/>
              <a:gd name="connsiteX3788" fmla="*/ 4989428 w 8142288"/>
              <a:gd name="connsiteY3788" fmla="*/ 3639694 h 8145463"/>
              <a:gd name="connsiteX3789" fmla="*/ 4917796 w 8142288"/>
              <a:gd name="connsiteY3789" fmla="*/ 3566970 h 8145463"/>
              <a:gd name="connsiteX3790" fmla="*/ 4917796 w 8142288"/>
              <a:gd name="connsiteY3790" fmla="*/ 3564537 h 8145463"/>
              <a:gd name="connsiteX3791" fmla="*/ 5005346 w 8142288"/>
              <a:gd name="connsiteY3791" fmla="*/ 3625151 h 8145463"/>
              <a:gd name="connsiteX3792" fmla="*/ 5018608 w 8142288"/>
              <a:gd name="connsiteY3792" fmla="*/ 3620301 h 8145463"/>
              <a:gd name="connsiteX3793" fmla="*/ 5021264 w 8142288"/>
              <a:gd name="connsiteY3793" fmla="*/ 3613033 h 8145463"/>
              <a:gd name="connsiteX3794" fmla="*/ 4965482 w 8142288"/>
              <a:gd name="connsiteY3794" fmla="*/ 3551078 h 8145463"/>
              <a:gd name="connsiteX3795" fmla="*/ 4964208 w 8142288"/>
              <a:gd name="connsiteY3795" fmla="*/ 3548602 h 8145463"/>
              <a:gd name="connsiteX3796" fmla="*/ 4990790 w 8142288"/>
              <a:gd name="connsiteY3796" fmla="*/ 3571971 h 8145463"/>
              <a:gd name="connsiteX3797" fmla="*/ 5032376 w 8142288"/>
              <a:gd name="connsiteY3797" fmla="*/ 3602038 h 8145463"/>
              <a:gd name="connsiteX3798" fmla="*/ 5037668 w 8142288"/>
              <a:gd name="connsiteY3798" fmla="*/ 3577696 h 8145463"/>
              <a:gd name="connsiteX3799" fmla="*/ 5072064 w 8142288"/>
              <a:gd name="connsiteY3799" fmla="*/ 3575262 h 8145463"/>
              <a:gd name="connsiteX3800" fmla="*/ 5069418 w 8142288"/>
              <a:gd name="connsiteY3800" fmla="*/ 3563091 h 8145463"/>
              <a:gd name="connsiteX3801" fmla="*/ 4990042 w 8142288"/>
              <a:gd name="connsiteY3801" fmla="*/ 3492500 h 8145463"/>
              <a:gd name="connsiteX3802" fmla="*/ 6492384 w 8142288"/>
              <a:gd name="connsiteY3802" fmla="*/ 3484544 h 8145463"/>
              <a:gd name="connsiteX3803" fmla="*/ 6503056 w 8142288"/>
              <a:gd name="connsiteY3803" fmla="*/ 3518850 h 8145463"/>
              <a:gd name="connsiteX3804" fmla="*/ 6164272 w 8142288"/>
              <a:gd name="connsiteY3804" fmla="*/ 3834016 h 8145463"/>
              <a:gd name="connsiteX3805" fmla="*/ 6132260 w 8142288"/>
              <a:gd name="connsiteY3805" fmla="*/ 3821952 h 8145463"/>
              <a:gd name="connsiteX3806" fmla="*/ 6132260 w 8142288"/>
              <a:gd name="connsiteY3806" fmla="*/ 3819313 h 8145463"/>
              <a:gd name="connsiteX3807" fmla="*/ 6492384 w 8142288"/>
              <a:gd name="connsiteY3807" fmla="*/ 3484544 h 8145463"/>
              <a:gd name="connsiteX3808" fmla="*/ 3612128 w 8142288"/>
              <a:gd name="connsiteY3808" fmla="*/ 3479800 h 8145463"/>
              <a:gd name="connsiteX3809" fmla="*/ 3606800 w 8142288"/>
              <a:gd name="connsiteY3809" fmla="*/ 3496747 h 8145463"/>
              <a:gd name="connsiteX3810" fmla="*/ 3697316 w 8142288"/>
              <a:gd name="connsiteY3810" fmla="*/ 3576638 h 8145463"/>
              <a:gd name="connsiteX3811" fmla="*/ 3710622 w 8142288"/>
              <a:gd name="connsiteY3811" fmla="*/ 3574217 h 8145463"/>
              <a:gd name="connsiteX3812" fmla="*/ 3779838 w 8142288"/>
              <a:gd name="connsiteY3812" fmla="*/ 3513693 h 8145463"/>
              <a:gd name="connsiteX3813" fmla="*/ 3779838 w 8142288"/>
              <a:gd name="connsiteY3813" fmla="*/ 3504010 h 8145463"/>
              <a:gd name="connsiteX3814" fmla="*/ 3699976 w 8142288"/>
              <a:gd name="connsiteY3814" fmla="*/ 3499168 h 8145463"/>
              <a:gd name="connsiteX3815" fmla="*/ 3612128 w 8142288"/>
              <a:gd name="connsiteY3815" fmla="*/ 3479800 h 8145463"/>
              <a:gd name="connsiteX3816" fmla="*/ 5215276 w 8142288"/>
              <a:gd name="connsiteY3816" fmla="*/ 3467579 h 8145463"/>
              <a:gd name="connsiteX3817" fmla="*/ 5247288 w 8142288"/>
              <a:gd name="connsiteY3817" fmla="*/ 3482282 h 8145463"/>
              <a:gd name="connsiteX3818" fmla="*/ 5241952 w 8142288"/>
              <a:gd name="connsiteY3818" fmla="*/ 3482282 h 8145463"/>
              <a:gd name="connsiteX3819" fmla="*/ 5231282 w 8142288"/>
              <a:gd name="connsiteY3819" fmla="*/ 3484544 h 8145463"/>
              <a:gd name="connsiteX3820" fmla="*/ 5212944 w 8142288"/>
              <a:gd name="connsiteY3820" fmla="*/ 3472480 h 8145463"/>
              <a:gd name="connsiteX3821" fmla="*/ 5215276 w 8142288"/>
              <a:gd name="connsiteY3821" fmla="*/ 3467579 h 8145463"/>
              <a:gd name="connsiteX3822" fmla="*/ 5014318 w 8142288"/>
              <a:gd name="connsiteY3822" fmla="*/ 3467100 h 8145463"/>
              <a:gd name="connsiteX3823" fmla="*/ 5003800 w 8142288"/>
              <a:gd name="connsiteY3823" fmla="*/ 3484139 h 8145463"/>
              <a:gd name="connsiteX3824" fmla="*/ 5087938 w 8142288"/>
              <a:gd name="connsiteY3824" fmla="*/ 3540125 h 8145463"/>
              <a:gd name="connsiteX3825" fmla="*/ 5087938 w 8142288"/>
              <a:gd name="connsiteY3825" fmla="*/ 3537691 h 8145463"/>
              <a:gd name="connsiteX3826" fmla="*/ 5014318 w 8142288"/>
              <a:gd name="connsiteY3826" fmla="*/ 3467100 h 8145463"/>
              <a:gd name="connsiteX3827" fmla="*/ 5092902 w 8142288"/>
              <a:gd name="connsiteY3827" fmla="*/ 3460039 h 8145463"/>
              <a:gd name="connsiteX3828" fmla="*/ 5100904 w 8142288"/>
              <a:gd name="connsiteY3828" fmla="*/ 3469841 h 8145463"/>
              <a:gd name="connsiteX3829" fmla="*/ 5098236 w 8142288"/>
              <a:gd name="connsiteY3829" fmla="*/ 3469841 h 8145463"/>
              <a:gd name="connsiteX3830" fmla="*/ 5092902 w 8142288"/>
              <a:gd name="connsiteY3830" fmla="*/ 3460039 h 8145463"/>
              <a:gd name="connsiteX3831" fmla="*/ 6473712 w 8142288"/>
              <a:gd name="connsiteY3831" fmla="*/ 3457777 h 8145463"/>
              <a:gd name="connsiteX3832" fmla="*/ 6479048 w 8142288"/>
              <a:gd name="connsiteY3832" fmla="*/ 3457777 h 8145463"/>
              <a:gd name="connsiteX3833" fmla="*/ 6468376 w 8142288"/>
              <a:gd name="connsiteY3833" fmla="*/ 3469841 h 8145463"/>
              <a:gd name="connsiteX3834" fmla="*/ 6465708 w 8142288"/>
              <a:gd name="connsiteY3834" fmla="*/ 3469841 h 8145463"/>
              <a:gd name="connsiteX3835" fmla="*/ 6473712 w 8142288"/>
              <a:gd name="connsiteY3835" fmla="*/ 3457777 h 8145463"/>
              <a:gd name="connsiteX3836" fmla="*/ 4375810 w 8142288"/>
              <a:gd name="connsiteY3836" fmla="*/ 3454400 h 8145463"/>
              <a:gd name="connsiteX3837" fmla="*/ 4330700 w 8142288"/>
              <a:gd name="connsiteY3837" fmla="*/ 3502977 h 8145463"/>
              <a:gd name="connsiteX3838" fmla="*/ 4513780 w 8142288"/>
              <a:gd name="connsiteY3838" fmla="*/ 3597704 h 8145463"/>
              <a:gd name="connsiteX3839" fmla="*/ 4516438 w 8142288"/>
              <a:gd name="connsiteY3839" fmla="*/ 3583130 h 8145463"/>
              <a:gd name="connsiteX3840" fmla="*/ 4375810 w 8142288"/>
              <a:gd name="connsiteY3840" fmla="*/ 3454400 h 8145463"/>
              <a:gd name="connsiteX3841" fmla="*/ 3336598 w 8142288"/>
              <a:gd name="connsiteY3841" fmla="*/ 3429000 h 8145463"/>
              <a:gd name="connsiteX3842" fmla="*/ 3302000 w 8142288"/>
              <a:gd name="connsiteY3842" fmla="*/ 3458252 h 8145463"/>
              <a:gd name="connsiteX3843" fmla="*/ 3302000 w 8142288"/>
              <a:gd name="connsiteY3843" fmla="*/ 3468011 h 8145463"/>
              <a:gd name="connsiteX3844" fmla="*/ 3562856 w 8142288"/>
              <a:gd name="connsiteY3844" fmla="*/ 3702050 h 8145463"/>
              <a:gd name="connsiteX3845" fmla="*/ 3570836 w 8142288"/>
              <a:gd name="connsiteY3845" fmla="*/ 3702050 h 8145463"/>
              <a:gd name="connsiteX3846" fmla="*/ 3656012 w 8142288"/>
              <a:gd name="connsiteY3846" fmla="*/ 3619162 h 8145463"/>
              <a:gd name="connsiteX3847" fmla="*/ 3653358 w 8142288"/>
              <a:gd name="connsiteY3847" fmla="*/ 3614282 h 8145463"/>
              <a:gd name="connsiteX3848" fmla="*/ 3480334 w 8142288"/>
              <a:gd name="connsiteY3848" fmla="*/ 3455825 h 8145463"/>
              <a:gd name="connsiteX3849" fmla="*/ 3336598 w 8142288"/>
              <a:gd name="connsiteY3849" fmla="*/ 3429000 h 8145463"/>
              <a:gd name="connsiteX3850" fmla="*/ 6465708 w 8142288"/>
              <a:gd name="connsiteY3850" fmla="*/ 3423470 h 8145463"/>
              <a:gd name="connsiteX3851" fmla="*/ 6465708 w 8142288"/>
              <a:gd name="connsiteY3851" fmla="*/ 3433272 h 8145463"/>
              <a:gd name="connsiteX3852" fmla="*/ 6079242 w 8142288"/>
              <a:gd name="connsiteY3852" fmla="*/ 3794808 h 8145463"/>
              <a:gd name="connsiteX3853" fmla="*/ 6071240 w 8142288"/>
              <a:gd name="connsiteY3853" fmla="*/ 3794808 h 8145463"/>
              <a:gd name="connsiteX3854" fmla="*/ 6185612 w 8142288"/>
              <a:gd name="connsiteY3854" fmla="*/ 3685104 h 8145463"/>
              <a:gd name="connsiteX3855" fmla="*/ 6465708 w 8142288"/>
              <a:gd name="connsiteY3855" fmla="*/ 3423470 h 8145463"/>
              <a:gd name="connsiteX3856" fmla="*/ 4426050 w 8142288"/>
              <a:gd name="connsiteY3856" fmla="*/ 3416300 h 8145463"/>
              <a:gd name="connsiteX3857" fmla="*/ 4394200 w 8142288"/>
              <a:gd name="connsiteY3857" fmla="*/ 3447747 h 8145463"/>
              <a:gd name="connsiteX3858" fmla="*/ 4394200 w 8142288"/>
              <a:gd name="connsiteY3858" fmla="*/ 3450167 h 8145463"/>
              <a:gd name="connsiteX3859" fmla="*/ 4553446 w 8142288"/>
              <a:gd name="connsiteY3859" fmla="*/ 3568700 h 8145463"/>
              <a:gd name="connsiteX3860" fmla="*/ 4558754 w 8142288"/>
              <a:gd name="connsiteY3860" fmla="*/ 3561447 h 8145463"/>
              <a:gd name="connsiteX3861" fmla="*/ 4564064 w 8142288"/>
              <a:gd name="connsiteY3861" fmla="*/ 3542094 h 8145463"/>
              <a:gd name="connsiteX3862" fmla="*/ 4426050 w 8142288"/>
              <a:gd name="connsiteY3862" fmla="*/ 3416300 h 8145463"/>
              <a:gd name="connsiteX3863" fmla="*/ 5066226 w 8142288"/>
              <a:gd name="connsiteY3863" fmla="*/ 3411407 h 8145463"/>
              <a:gd name="connsiteX3864" fmla="*/ 5076896 w 8142288"/>
              <a:gd name="connsiteY3864" fmla="*/ 3418570 h 8145463"/>
              <a:gd name="connsiteX3865" fmla="*/ 5066226 w 8142288"/>
              <a:gd name="connsiteY3865" fmla="*/ 3411407 h 8145463"/>
              <a:gd name="connsiteX3866" fmla="*/ 5036882 w 8142288"/>
              <a:gd name="connsiteY3866" fmla="*/ 3394065 h 8145463"/>
              <a:gd name="connsiteX3867" fmla="*/ 5058222 w 8142288"/>
              <a:gd name="connsiteY3867" fmla="*/ 3411407 h 8145463"/>
              <a:gd name="connsiteX3868" fmla="*/ 5055556 w 8142288"/>
              <a:gd name="connsiteY3868" fmla="*/ 3411407 h 8145463"/>
              <a:gd name="connsiteX3869" fmla="*/ 5031546 w 8142288"/>
              <a:gd name="connsiteY3869" fmla="*/ 3401605 h 8145463"/>
              <a:gd name="connsiteX3870" fmla="*/ 5033370 w 8142288"/>
              <a:gd name="connsiteY3870" fmla="*/ 3399028 h 8145463"/>
              <a:gd name="connsiteX3871" fmla="*/ 5035142 w 8142288"/>
              <a:gd name="connsiteY3871" fmla="*/ 3399028 h 8145463"/>
              <a:gd name="connsiteX3872" fmla="*/ 5035142 w 8142288"/>
              <a:gd name="connsiteY3872" fmla="*/ 3396524 h 8145463"/>
              <a:gd name="connsiteX3873" fmla="*/ 5343828 w 8142288"/>
              <a:gd name="connsiteY3873" fmla="*/ 3390900 h 8145463"/>
              <a:gd name="connsiteX3874" fmla="*/ 5295900 w 8142288"/>
              <a:gd name="connsiteY3874" fmla="*/ 3434292 h 8145463"/>
              <a:gd name="connsiteX3875" fmla="*/ 5349156 w 8142288"/>
              <a:gd name="connsiteY3875" fmla="*/ 3455988 h 8145463"/>
              <a:gd name="connsiteX3876" fmla="*/ 5378450 w 8142288"/>
              <a:gd name="connsiteY3876" fmla="*/ 3448756 h 8145463"/>
              <a:gd name="connsiteX3877" fmla="*/ 5375786 w 8142288"/>
              <a:gd name="connsiteY3877" fmla="*/ 3431878 h 8145463"/>
              <a:gd name="connsiteX3878" fmla="*/ 5333182 w 8142288"/>
              <a:gd name="connsiteY3878" fmla="*/ 3400543 h 8145463"/>
              <a:gd name="connsiteX3879" fmla="*/ 5343828 w 8142288"/>
              <a:gd name="connsiteY3879" fmla="*/ 3390900 h 8145463"/>
              <a:gd name="connsiteX3880" fmla="*/ 3441700 w 8142288"/>
              <a:gd name="connsiteY3880" fmla="*/ 3390900 h 8145463"/>
              <a:gd name="connsiteX3881" fmla="*/ 3449638 w 8142288"/>
              <a:gd name="connsiteY3881" fmla="*/ 3395663 h 8145463"/>
              <a:gd name="connsiteX3882" fmla="*/ 3441700 w 8142288"/>
              <a:gd name="connsiteY3882" fmla="*/ 3390900 h 8145463"/>
              <a:gd name="connsiteX3883" fmla="*/ 6444368 w 8142288"/>
              <a:gd name="connsiteY3883" fmla="*/ 3389164 h 8145463"/>
              <a:gd name="connsiteX3884" fmla="*/ 6447036 w 8142288"/>
              <a:gd name="connsiteY3884" fmla="*/ 3401605 h 8145463"/>
              <a:gd name="connsiteX3885" fmla="*/ 6188280 w 8142288"/>
              <a:gd name="connsiteY3885" fmla="*/ 3631194 h 8145463"/>
              <a:gd name="connsiteX3886" fmla="*/ 6444368 w 8142288"/>
              <a:gd name="connsiteY3886" fmla="*/ 3389164 h 8145463"/>
              <a:gd name="connsiteX3887" fmla="*/ 4035434 w 8142288"/>
              <a:gd name="connsiteY3887" fmla="*/ 3378200 h 8145463"/>
              <a:gd name="connsiteX3888" fmla="*/ 3873500 w 8142288"/>
              <a:gd name="connsiteY3888" fmla="*/ 3534445 h 8145463"/>
              <a:gd name="connsiteX3889" fmla="*/ 3921282 w 8142288"/>
              <a:gd name="connsiteY3889" fmla="*/ 3561290 h 8145463"/>
              <a:gd name="connsiteX3890" fmla="*/ 4051362 w 8142288"/>
              <a:gd name="connsiteY3890" fmla="*/ 3668713 h 8145463"/>
              <a:gd name="connsiteX3891" fmla="*/ 4059332 w 8142288"/>
              <a:gd name="connsiteY3891" fmla="*/ 3666265 h 8145463"/>
              <a:gd name="connsiteX3892" fmla="*/ 4104468 w 8142288"/>
              <a:gd name="connsiteY3892" fmla="*/ 3622325 h 8145463"/>
              <a:gd name="connsiteX3893" fmla="*/ 3971726 w 8142288"/>
              <a:gd name="connsiteY3893" fmla="*/ 3524680 h 8145463"/>
              <a:gd name="connsiteX3894" fmla="*/ 3913326 w 8142288"/>
              <a:gd name="connsiteY3894" fmla="*/ 3497821 h 8145463"/>
              <a:gd name="connsiteX3895" fmla="*/ 3979682 w 8142288"/>
              <a:gd name="connsiteY3895" fmla="*/ 3448999 h 8145463"/>
              <a:gd name="connsiteX3896" fmla="*/ 3998272 w 8142288"/>
              <a:gd name="connsiteY3896" fmla="*/ 3480740 h 8145463"/>
              <a:gd name="connsiteX3897" fmla="*/ 4176132 w 8142288"/>
              <a:gd name="connsiteY3897" fmla="*/ 3551526 h 8145463"/>
              <a:gd name="connsiteX3898" fmla="*/ 4189412 w 8142288"/>
              <a:gd name="connsiteY3898" fmla="*/ 3539327 h 8145463"/>
              <a:gd name="connsiteX3899" fmla="*/ 4032788 w 8142288"/>
              <a:gd name="connsiteY3899" fmla="*/ 3390412 h 8145463"/>
              <a:gd name="connsiteX3900" fmla="*/ 4035434 w 8142288"/>
              <a:gd name="connsiteY3900" fmla="*/ 3378200 h 8145463"/>
              <a:gd name="connsiteX3901" fmla="*/ 3418946 w 8142288"/>
              <a:gd name="connsiteY3901" fmla="*/ 3378200 h 8145463"/>
              <a:gd name="connsiteX3902" fmla="*/ 3416300 w 8142288"/>
              <a:gd name="connsiteY3902" fmla="*/ 3382963 h 8145463"/>
              <a:gd name="connsiteX3903" fmla="*/ 3424238 w 8142288"/>
              <a:gd name="connsiteY3903" fmla="*/ 3378200 h 8145463"/>
              <a:gd name="connsiteX3904" fmla="*/ 4466798 w 8142288"/>
              <a:gd name="connsiteY3904" fmla="*/ 3365500 h 8145463"/>
              <a:gd name="connsiteX3905" fmla="*/ 4432300 w 8142288"/>
              <a:gd name="connsiteY3905" fmla="*/ 3404394 h 8145463"/>
              <a:gd name="connsiteX3906" fmla="*/ 4578252 w 8142288"/>
              <a:gd name="connsiteY3906" fmla="*/ 3521075 h 8145463"/>
              <a:gd name="connsiteX3907" fmla="*/ 4604790 w 8142288"/>
              <a:gd name="connsiteY3907" fmla="*/ 3513779 h 8145463"/>
              <a:gd name="connsiteX3908" fmla="*/ 4610100 w 8142288"/>
              <a:gd name="connsiteY3908" fmla="*/ 3496766 h 8145463"/>
              <a:gd name="connsiteX3909" fmla="*/ 4466798 w 8142288"/>
              <a:gd name="connsiteY3909" fmla="*/ 3365500 h 8145463"/>
              <a:gd name="connsiteX3910" fmla="*/ 6428362 w 8142288"/>
              <a:gd name="connsiteY3910" fmla="*/ 3355235 h 8145463"/>
              <a:gd name="connsiteX3911" fmla="*/ 6436366 w 8142288"/>
              <a:gd name="connsiteY3911" fmla="*/ 3355235 h 8145463"/>
              <a:gd name="connsiteX3912" fmla="*/ 6436366 w 8142288"/>
              <a:gd name="connsiteY3912" fmla="*/ 3365037 h 8145463"/>
              <a:gd name="connsiteX3913" fmla="*/ 6004550 w 8142288"/>
              <a:gd name="connsiteY3913" fmla="*/ 3765780 h 8145463"/>
              <a:gd name="connsiteX3914" fmla="*/ 5996548 w 8142288"/>
              <a:gd name="connsiteY3914" fmla="*/ 3765780 h 8145463"/>
              <a:gd name="connsiteX3915" fmla="*/ 6071240 w 8142288"/>
              <a:gd name="connsiteY3915" fmla="*/ 3694905 h 8145463"/>
              <a:gd name="connsiteX3916" fmla="*/ 6428362 w 8142288"/>
              <a:gd name="connsiteY3916" fmla="*/ 3355235 h 8145463"/>
              <a:gd name="connsiteX3917" fmla="*/ 5180394 w 8142288"/>
              <a:gd name="connsiteY3917" fmla="*/ 3314700 h 8145463"/>
              <a:gd name="connsiteX3918" fmla="*/ 5143500 w 8142288"/>
              <a:gd name="connsiteY3918" fmla="*/ 3350895 h 8145463"/>
              <a:gd name="connsiteX3919" fmla="*/ 5269992 w 8142288"/>
              <a:gd name="connsiteY3919" fmla="*/ 3375025 h 8145463"/>
              <a:gd name="connsiteX3920" fmla="*/ 5275264 w 8142288"/>
              <a:gd name="connsiteY3920" fmla="*/ 3372612 h 8145463"/>
              <a:gd name="connsiteX3921" fmla="*/ 5275264 w 8142288"/>
              <a:gd name="connsiteY3921" fmla="*/ 3370199 h 8145463"/>
              <a:gd name="connsiteX3922" fmla="*/ 5269992 w 8142288"/>
              <a:gd name="connsiteY3922" fmla="*/ 3353308 h 8145463"/>
              <a:gd name="connsiteX3923" fmla="*/ 5188300 w 8142288"/>
              <a:gd name="connsiteY3923" fmla="*/ 3329178 h 8145463"/>
              <a:gd name="connsiteX3924" fmla="*/ 5180394 w 8142288"/>
              <a:gd name="connsiteY3924" fmla="*/ 3314700 h 8145463"/>
              <a:gd name="connsiteX3925" fmla="*/ 2653718 w 8142288"/>
              <a:gd name="connsiteY3925" fmla="*/ 3314700 h 8145463"/>
              <a:gd name="connsiteX3926" fmla="*/ 2501900 w 8142288"/>
              <a:gd name="connsiteY3926" fmla="*/ 3460991 h 8145463"/>
              <a:gd name="connsiteX3927" fmla="*/ 2512554 w 8142288"/>
              <a:gd name="connsiteY3927" fmla="*/ 3473189 h 8145463"/>
              <a:gd name="connsiteX3928" fmla="*/ 2826844 w 8142288"/>
              <a:gd name="connsiteY3928" fmla="*/ 3756025 h 8145463"/>
              <a:gd name="connsiteX3929" fmla="*/ 2837498 w 8142288"/>
              <a:gd name="connsiteY3929" fmla="*/ 3753594 h 8145463"/>
              <a:gd name="connsiteX3930" fmla="*/ 2981324 w 8142288"/>
              <a:gd name="connsiteY3930" fmla="*/ 3619480 h 8145463"/>
              <a:gd name="connsiteX3931" fmla="*/ 2981324 w 8142288"/>
              <a:gd name="connsiteY3931" fmla="*/ 3609734 h 8145463"/>
              <a:gd name="connsiteX3932" fmla="*/ 2730958 w 8142288"/>
              <a:gd name="connsiteY3932" fmla="*/ 3382962 h 8145463"/>
              <a:gd name="connsiteX3933" fmla="*/ 2653718 w 8142288"/>
              <a:gd name="connsiteY3933" fmla="*/ 3314700 h 8145463"/>
              <a:gd name="connsiteX3934" fmla="*/ 6409690 w 8142288"/>
              <a:gd name="connsiteY3934" fmla="*/ 3311127 h 8145463"/>
              <a:gd name="connsiteX3935" fmla="*/ 6415024 w 8142288"/>
              <a:gd name="connsiteY3935" fmla="*/ 3311127 h 8145463"/>
              <a:gd name="connsiteX3936" fmla="*/ 6292316 w 8142288"/>
              <a:gd name="connsiteY3936" fmla="*/ 3428372 h 8145463"/>
              <a:gd name="connsiteX3937" fmla="*/ 5951198 w 8142288"/>
              <a:gd name="connsiteY3937" fmla="*/ 3748438 h 8145463"/>
              <a:gd name="connsiteX3938" fmla="*/ 5948530 w 8142288"/>
              <a:gd name="connsiteY3938" fmla="*/ 3748438 h 8145463"/>
              <a:gd name="connsiteX3939" fmla="*/ 5988544 w 8142288"/>
              <a:gd name="connsiteY3939" fmla="*/ 3706969 h 8145463"/>
              <a:gd name="connsiteX3940" fmla="*/ 6124258 w 8142288"/>
              <a:gd name="connsiteY3940" fmla="*/ 3575022 h 8145463"/>
              <a:gd name="connsiteX3941" fmla="*/ 6409690 w 8142288"/>
              <a:gd name="connsiteY3941" fmla="*/ 3311127 h 8145463"/>
              <a:gd name="connsiteX3942" fmla="*/ 2768600 w 8142288"/>
              <a:gd name="connsiteY3942" fmla="*/ 3302000 h 8145463"/>
              <a:gd name="connsiteX3943" fmla="*/ 3039534 w 8142288"/>
              <a:gd name="connsiteY3943" fmla="*/ 3557588 h 8145463"/>
              <a:gd name="connsiteX3944" fmla="*/ 3175000 w 8142288"/>
              <a:gd name="connsiteY3944" fmla="*/ 3433450 h 8145463"/>
              <a:gd name="connsiteX3945" fmla="*/ 2768600 w 8142288"/>
              <a:gd name="connsiteY3945" fmla="*/ 3302000 h 8145463"/>
              <a:gd name="connsiteX3946" fmla="*/ 4653082 w 8142288"/>
              <a:gd name="connsiteY3946" fmla="*/ 3274558 h 8145463"/>
              <a:gd name="connsiteX3947" fmla="*/ 4719772 w 8142288"/>
              <a:gd name="connsiteY3947" fmla="*/ 3323190 h 8145463"/>
              <a:gd name="connsiteX3948" fmla="*/ 4653082 w 8142288"/>
              <a:gd name="connsiteY3948" fmla="*/ 3274558 h 8145463"/>
              <a:gd name="connsiteX3949" fmla="*/ 6393684 w 8142288"/>
              <a:gd name="connsiteY3949" fmla="*/ 3271920 h 8145463"/>
              <a:gd name="connsiteX3950" fmla="*/ 6401686 w 8142288"/>
              <a:gd name="connsiteY3950" fmla="*/ 3271920 h 8145463"/>
              <a:gd name="connsiteX3951" fmla="*/ 6292316 w 8142288"/>
              <a:gd name="connsiteY3951" fmla="*/ 3377100 h 8145463"/>
              <a:gd name="connsiteX3952" fmla="*/ 6041896 w 8142288"/>
              <a:gd name="connsiteY3952" fmla="*/ 3619130 h 8145463"/>
              <a:gd name="connsiteX3953" fmla="*/ 5921854 w 8142288"/>
              <a:gd name="connsiteY3953" fmla="*/ 3731474 h 8145463"/>
              <a:gd name="connsiteX3954" fmla="*/ 5905848 w 8142288"/>
              <a:gd name="connsiteY3954" fmla="*/ 3731474 h 8145463"/>
              <a:gd name="connsiteX3955" fmla="*/ 6023222 w 8142288"/>
              <a:gd name="connsiteY3955" fmla="*/ 3619130 h 8145463"/>
              <a:gd name="connsiteX3956" fmla="*/ 6393684 w 8142288"/>
              <a:gd name="connsiteY3956" fmla="*/ 3271920 h 8145463"/>
              <a:gd name="connsiteX3957" fmla="*/ 4591728 w 8142288"/>
              <a:gd name="connsiteY3957" fmla="*/ 3269658 h 8145463"/>
              <a:gd name="connsiteX3958" fmla="*/ 4605066 w 8142288"/>
              <a:gd name="connsiteY3958" fmla="*/ 3279459 h 8145463"/>
              <a:gd name="connsiteX3959" fmla="*/ 4599732 w 8142288"/>
              <a:gd name="connsiteY3959" fmla="*/ 3286622 h 8145463"/>
              <a:gd name="connsiteX3960" fmla="*/ 4591728 w 8142288"/>
              <a:gd name="connsiteY3960" fmla="*/ 3269658 h 8145463"/>
              <a:gd name="connsiteX3961" fmla="*/ 6865514 w 8142288"/>
              <a:gd name="connsiteY3961" fmla="*/ 3264757 h 8145463"/>
              <a:gd name="connsiteX3962" fmla="*/ 6854844 w 8142288"/>
              <a:gd name="connsiteY3962" fmla="*/ 3418570 h 8145463"/>
              <a:gd name="connsiteX3963" fmla="*/ 6870848 w 8142288"/>
              <a:gd name="connsiteY3963" fmla="*/ 3416308 h 8145463"/>
              <a:gd name="connsiteX3964" fmla="*/ 6870848 w 8142288"/>
              <a:gd name="connsiteY3964" fmla="*/ 3418570 h 8145463"/>
              <a:gd name="connsiteX3965" fmla="*/ 6628098 w 8142288"/>
              <a:gd name="connsiteY3965" fmla="*/ 3662861 h 8145463"/>
              <a:gd name="connsiteX3966" fmla="*/ 6572080 w 8142288"/>
              <a:gd name="connsiteY3966" fmla="*/ 3540715 h 8145463"/>
              <a:gd name="connsiteX3967" fmla="*/ 6865514 w 8142288"/>
              <a:gd name="connsiteY3967" fmla="*/ 3264757 h 8145463"/>
              <a:gd name="connsiteX3968" fmla="*/ 3524108 w 8142288"/>
              <a:gd name="connsiteY3968" fmla="*/ 3263900 h 8145463"/>
              <a:gd name="connsiteX3969" fmla="*/ 3441700 w 8142288"/>
              <a:gd name="connsiteY3969" fmla="*/ 3349115 h 8145463"/>
              <a:gd name="connsiteX3970" fmla="*/ 3476260 w 8142288"/>
              <a:gd name="connsiteY3970" fmla="*/ 3390508 h 8145463"/>
              <a:gd name="connsiteX3971" fmla="*/ 3561318 w 8142288"/>
              <a:gd name="connsiteY3971" fmla="*/ 3417288 h 8145463"/>
              <a:gd name="connsiteX3972" fmla="*/ 3784600 w 8142288"/>
              <a:gd name="connsiteY3972" fmla="*/ 3456245 h 8145463"/>
              <a:gd name="connsiteX3973" fmla="*/ 3723466 w 8142288"/>
              <a:gd name="connsiteY3973" fmla="*/ 3446506 h 8145463"/>
              <a:gd name="connsiteX3974" fmla="*/ 3524108 w 8142288"/>
              <a:gd name="connsiteY3974" fmla="*/ 3263900 h 8145463"/>
              <a:gd name="connsiteX3975" fmla="*/ 6951766 w 8142288"/>
              <a:gd name="connsiteY3975" fmla="*/ 3238500 h 8145463"/>
              <a:gd name="connsiteX3976" fmla="*/ 6946900 w 8142288"/>
              <a:gd name="connsiteY3976" fmla="*/ 3244850 h 8145463"/>
              <a:gd name="connsiteX3977" fmla="*/ 6951766 w 8142288"/>
              <a:gd name="connsiteY3977" fmla="*/ 3238500 h 8145463"/>
              <a:gd name="connsiteX3978" fmla="*/ 4384166 w 8142288"/>
              <a:gd name="connsiteY3978" fmla="*/ 3225800 h 8145463"/>
              <a:gd name="connsiteX3979" fmla="*/ 4381500 w 8142288"/>
              <a:gd name="connsiteY3979" fmla="*/ 3242704 h 8145463"/>
              <a:gd name="connsiteX3980" fmla="*/ 4456112 w 8142288"/>
              <a:gd name="connsiteY3980" fmla="*/ 3286181 h 8145463"/>
              <a:gd name="connsiteX3981" fmla="*/ 4384166 w 8142288"/>
              <a:gd name="connsiteY3981" fmla="*/ 3225800 h 8145463"/>
              <a:gd name="connsiteX3982" fmla="*/ 6372344 w 8142288"/>
              <a:gd name="connsiteY3982" fmla="*/ 3213486 h 8145463"/>
              <a:gd name="connsiteX3983" fmla="*/ 6375012 w 8142288"/>
              <a:gd name="connsiteY3983" fmla="*/ 3225550 h 8145463"/>
              <a:gd name="connsiteX3984" fmla="*/ 6201618 w 8142288"/>
              <a:gd name="connsiteY3984" fmla="*/ 3382001 h 8145463"/>
              <a:gd name="connsiteX3985" fmla="*/ 5860500 w 8142288"/>
              <a:gd name="connsiteY3985" fmla="*/ 3706969 h 8145463"/>
              <a:gd name="connsiteX3986" fmla="*/ 5847162 w 8142288"/>
              <a:gd name="connsiteY3986" fmla="*/ 3706969 h 8145463"/>
              <a:gd name="connsiteX3987" fmla="*/ 6023222 w 8142288"/>
              <a:gd name="connsiteY3987" fmla="*/ 3538453 h 8145463"/>
              <a:gd name="connsiteX3988" fmla="*/ 6372344 w 8142288"/>
              <a:gd name="connsiteY3988" fmla="*/ 3213486 h 8145463"/>
              <a:gd name="connsiteX3989" fmla="*/ 2258504 w 8142288"/>
              <a:gd name="connsiteY3989" fmla="*/ 3213100 h 8145463"/>
              <a:gd name="connsiteX3990" fmla="*/ 2258504 w 8142288"/>
              <a:gd name="connsiteY3990" fmla="*/ 3217942 h 8145463"/>
              <a:gd name="connsiteX3991" fmla="*/ 2247900 w 8142288"/>
              <a:gd name="connsiteY3991" fmla="*/ 3222784 h 8145463"/>
              <a:gd name="connsiteX3992" fmla="*/ 2253202 w 8142288"/>
              <a:gd name="connsiteY3992" fmla="*/ 3230053 h 8145463"/>
              <a:gd name="connsiteX3993" fmla="*/ 2391062 w 8142288"/>
              <a:gd name="connsiteY3993" fmla="*/ 3355975 h 8145463"/>
              <a:gd name="connsiteX3994" fmla="*/ 2404316 w 8142288"/>
              <a:gd name="connsiteY3994" fmla="*/ 3353554 h 8145463"/>
              <a:gd name="connsiteX3995" fmla="*/ 2513012 w 8142288"/>
              <a:gd name="connsiteY3995" fmla="*/ 3254269 h 8145463"/>
              <a:gd name="connsiteX3996" fmla="*/ 2258504 w 8142288"/>
              <a:gd name="connsiteY3996" fmla="*/ 3213100 h 8145463"/>
              <a:gd name="connsiteX3997" fmla="*/ 6870848 w 8142288"/>
              <a:gd name="connsiteY3997" fmla="*/ 3198783 h 8145463"/>
              <a:gd name="connsiteX3998" fmla="*/ 6876184 w 8142288"/>
              <a:gd name="connsiteY3998" fmla="*/ 3198783 h 8145463"/>
              <a:gd name="connsiteX3999" fmla="*/ 6564410 w 8142288"/>
              <a:gd name="connsiteY3999" fmla="*/ 3523750 h 8145463"/>
              <a:gd name="connsiteX4000" fmla="*/ 6559074 w 8142288"/>
              <a:gd name="connsiteY4000" fmla="*/ 3521112 h 8145463"/>
              <a:gd name="connsiteX4001" fmla="*/ 6561742 w 8142288"/>
              <a:gd name="connsiteY4001" fmla="*/ 3513949 h 8145463"/>
              <a:gd name="connsiteX4002" fmla="*/ 6617428 w 8142288"/>
              <a:gd name="connsiteY4002" fmla="*/ 3460039 h 8145463"/>
              <a:gd name="connsiteX4003" fmla="*/ 6561742 w 8142288"/>
              <a:gd name="connsiteY4003" fmla="*/ 3513949 h 8145463"/>
              <a:gd name="connsiteX4004" fmla="*/ 6556408 w 8142288"/>
              <a:gd name="connsiteY4004" fmla="*/ 3511687 h 8145463"/>
              <a:gd name="connsiteX4005" fmla="*/ 6551072 w 8142288"/>
              <a:gd name="connsiteY4005" fmla="*/ 3499246 h 8145463"/>
              <a:gd name="connsiteX4006" fmla="*/ 6870848 w 8142288"/>
              <a:gd name="connsiteY4006" fmla="*/ 3198783 h 8145463"/>
              <a:gd name="connsiteX4007" fmla="*/ 4852818 w 8142288"/>
              <a:gd name="connsiteY4007" fmla="*/ 3193882 h 8145463"/>
              <a:gd name="connsiteX4008" fmla="*/ 4874160 w 8142288"/>
              <a:gd name="connsiteY4008" fmla="*/ 3210847 h 8145463"/>
              <a:gd name="connsiteX4009" fmla="*/ 4866156 w 8142288"/>
              <a:gd name="connsiteY4009" fmla="*/ 3205946 h 8145463"/>
              <a:gd name="connsiteX4010" fmla="*/ 3606522 w 8142288"/>
              <a:gd name="connsiteY4010" fmla="*/ 3175000 h 8145463"/>
              <a:gd name="connsiteX4011" fmla="*/ 3556000 w 8142288"/>
              <a:gd name="connsiteY4011" fmla="*/ 3228738 h 8145463"/>
              <a:gd name="connsiteX4012" fmla="*/ 3659704 w 8142288"/>
              <a:gd name="connsiteY4012" fmla="*/ 3323981 h 8145463"/>
              <a:gd name="connsiteX4013" fmla="*/ 3792656 w 8142288"/>
              <a:gd name="connsiteY4013" fmla="*/ 3441218 h 8145463"/>
              <a:gd name="connsiteX4014" fmla="*/ 3784680 w 8142288"/>
              <a:gd name="connsiteY4014" fmla="*/ 3450993 h 8145463"/>
              <a:gd name="connsiteX4015" fmla="*/ 3875088 w 8142288"/>
              <a:gd name="connsiteY4015" fmla="*/ 3416793 h 8145463"/>
              <a:gd name="connsiteX4016" fmla="*/ 3678318 w 8142288"/>
              <a:gd name="connsiteY4016" fmla="*/ 3236056 h 8145463"/>
              <a:gd name="connsiteX4017" fmla="*/ 3606522 w 8142288"/>
              <a:gd name="connsiteY4017" fmla="*/ 3175000 h 8145463"/>
              <a:gd name="connsiteX4018" fmla="*/ 1396330 w 8142288"/>
              <a:gd name="connsiteY4018" fmla="*/ 3162300 h 8145463"/>
              <a:gd name="connsiteX4019" fmla="*/ 1079500 w 8142288"/>
              <a:gd name="connsiteY4019" fmla="*/ 3460250 h 8145463"/>
              <a:gd name="connsiteX4020" fmla="*/ 1598694 w 8142288"/>
              <a:gd name="connsiteY4020" fmla="*/ 3951163 h 8145463"/>
              <a:gd name="connsiteX4021" fmla="*/ 1771760 w 8142288"/>
              <a:gd name="connsiteY4021" fmla="*/ 3956050 h 8145463"/>
              <a:gd name="connsiteX4022" fmla="*/ 2003424 w 8142288"/>
              <a:gd name="connsiteY4022" fmla="*/ 3741113 h 8145463"/>
              <a:gd name="connsiteX4023" fmla="*/ 2003424 w 8142288"/>
              <a:gd name="connsiteY4023" fmla="*/ 3733800 h 8145463"/>
              <a:gd name="connsiteX4024" fmla="*/ 1396330 w 8142288"/>
              <a:gd name="connsiteY4024" fmla="*/ 3162300 h 8145463"/>
              <a:gd name="connsiteX4025" fmla="*/ 6348336 w 8142288"/>
              <a:gd name="connsiteY4025" fmla="*/ 3159576 h 8145463"/>
              <a:gd name="connsiteX4026" fmla="*/ 6356338 w 8142288"/>
              <a:gd name="connsiteY4026" fmla="*/ 3159576 h 8145463"/>
              <a:gd name="connsiteX4027" fmla="*/ 6343000 w 8142288"/>
              <a:gd name="connsiteY4027" fmla="*/ 3188981 h 8145463"/>
              <a:gd name="connsiteX4028" fmla="*/ 6204284 w 8142288"/>
              <a:gd name="connsiteY4028" fmla="*/ 3311127 h 8145463"/>
              <a:gd name="connsiteX4029" fmla="*/ 5916520 w 8142288"/>
              <a:gd name="connsiteY4029" fmla="*/ 3579922 h 8145463"/>
              <a:gd name="connsiteX4030" fmla="*/ 5809816 w 8142288"/>
              <a:gd name="connsiteY4030" fmla="*/ 3685104 h 8145463"/>
              <a:gd name="connsiteX4031" fmla="*/ 5791142 w 8142288"/>
              <a:gd name="connsiteY4031" fmla="*/ 3685104 h 8145463"/>
              <a:gd name="connsiteX4032" fmla="*/ 5951198 w 8142288"/>
              <a:gd name="connsiteY4032" fmla="*/ 3530914 h 8145463"/>
              <a:gd name="connsiteX4033" fmla="*/ 6348336 w 8142288"/>
              <a:gd name="connsiteY4033" fmla="*/ 3159576 h 8145463"/>
              <a:gd name="connsiteX4034" fmla="*/ 4706434 w 8142288"/>
              <a:gd name="connsiteY4034" fmla="*/ 3159576 h 8145463"/>
              <a:gd name="connsiteX4035" fmla="*/ 4775458 w 8142288"/>
              <a:gd name="connsiteY4035" fmla="*/ 3220648 h 8145463"/>
              <a:gd name="connsiteX4036" fmla="*/ 4767456 w 8142288"/>
              <a:gd name="connsiteY4036" fmla="*/ 3220648 h 8145463"/>
              <a:gd name="connsiteX4037" fmla="*/ 4698432 w 8142288"/>
              <a:gd name="connsiteY4037" fmla="*/ 3169378 h 8145463"/>
              <a:gd name="connsiteX4038" fmla="*/ 4706434 w 8142288"/>
              <a:gd name="connsiteY4038" fmla="*/ 3159576 h 8145463"/>
              <a:gd name="connsiteX4039" fmla="*/ 4280722 w 8142288"/>
              <a:gd name="connsiteY4039" fmla="*/ 3136900 h 8145463"/>
              <a:gd name="connsiteX4040" fmla="*/ 4038600 w 8142288"/>
              <a:gd name="connsiteY4040" fmla="*/ 3366167 h 8145463"/>
              <a:gd name="connsiteX4041" fmla="*/ 4043918 w 8142288"/>
              <a:gd name="connsiteY4041" fmla="*/ 3371043 h 8145463"/>
              <a:gd name="connsiteX4042" fmla="*/ 4222194 w 8142288"/>
              <a:gd name="connsiteY4042" fmla="*/ 3505200 h 8145463"/>
              <a:gd name="connsiteX4043" fmla="*/ 4224854 w 8142288"/>
              <a:gd name="connsiteY4043" fmla="*/ 3505200 h 8145463"/>
              <a:gd name="connsiteX4044" fmla="*/ 4254118 w 8142288"/>
              <a:gd name="connsiteY4044" fmla="*/ 3466170 h 8145463"/>
              <a:gd name="connsiteX4045" fmla="*/ 4091810 w 8142288"/>
              <a:gd name="connsiteY4045" fmla="*/ 3327154 h 8145463"/>
              <a:gd name="connsiteX4046" fmla="*/ 4107780 w 8142288"/>
              <a:gd name="connsiteY4046" fmla="*/ 3307631 h 8145463"/>
              <a:gd name="connsiteX4047" fmla="*/ 4286040 w 8142288"/>
              <a:gd name="connsiteY4047" fmla="*/ 3444226 h 8145463"/>
              <a:gd name="connsiteX4048" fmla="*/ 4320640 w 8142288"/>
              <a:gd name="connsiteY4048" fmla="*/ 3410073 h 8145463"/>
              <a:gd name="connsiteX4049" fmla="*/ 4320640 w 8142288"/>
              <a:gd name="connsiteY4049" fmla="*/ 3402758 h 8145463"/>
              <a:gd name="connsiteX4050" fmla="*/ 4163650 w 8142288"/>
              <a:gd name="connsiteY4050" fmla="*/ 3253972 h 8145463"/>
              <a:gd name="connsiteX4051" fmla="*/ 4179620 w 8142288"/>
              <a:gd name="connsiteY4051" fmla="*/ 3246657 h 8145463"/>
              <a:gd name="connsiteX4052" fmla="*/ 4184938 w 8142288"/>
              <a:gd name="connsiteY4052" fmla="*/ 3251533 h 8145463"/>
              <a:gd name="connsiteX4053" fmla="*/ 4360556 w 8142288"/>
              <a:gd name="connsiteY4053" fmla="*/ 3380814 h 8145463"/>
              <a:gd name="connsiteX4054" fmla="*/ 4368532 w 8142288"/>
              <a:gd name="connsiteY4054" fmla="*/ 3366167 h 8145463"/>
              <a:gd name="connsiteX4055" fmla="*/ 4208884 w 8142288"/>
              <a:gd name="connsiteY4055" fmla="*/ 3212504 h 8145463"/>
              <a:gd name="connsiteX4056" fmla="*/ 4224854 w 8142288"/>
              <a:gd name="connsiteY4056" fmla="*/ 3207627 h 8145463"/>
              <a:gd name="connsiteX4057" fmla="*/ 4400454 w 8142288"/>
              <a:gd name="connsiteY4057" fmla="*/ 3339346 h 8145463"/>
              <a:gd name="connsiteX4058" fmla="*/ 4411108 w 8142288"/>
              <a:gd name="connsiteY4058" fmla="*/ 3332031 h 8145463"/>
              <a:gd name="connsiteX4059" fmla="*/ 4416424 w 8142288"/>
              <a:gd name="connsiteY4059" fmla="*/ 3314946 h 8145463"/>
              <a:gd name="connsiteX4060" fmla="*/ 4304670 w 8142288"/>
              <a:gd name="connsiteY4060" fmla="*/ 3207627 h 8145463"/>
              <a:gd name="connsiteX4061" fmla="*/ 4256776 w 8142288"/>
              <a:gd name="connsiteY4061" fmla="*/ 3183244 h 8145463"/>
              <a:gd name="connsiteX4062" fmla="*/ 4254118 w 8142288"/>
              <a:gd name="connsiteY4062" fmla="*/ 3173491 h 8145463"/>
              <a:gd name="connsiteX4063" fmla="*/ 4259436 w 8142288"/>
              <a:gd name="connsiteY4063" fmla="*/ 3171053 h 8145463"/>
              <a:gd name="connsiteX4064" fmla="*/ 4347244 w 8142288"/>
              <a:gd name="connsiteY4064" fmla="*/ 3180806 h 8145463"/>
              <a:gd name="connsiteX4065" fmla="*/ 4294034 w 8142288"/>
              <a:gd name="connsiteY4065" fmla="*/ 3136900 h 8145463"/>
              <a:gd name="connsiteX4066" fmla="*/ 2845700 w 8142288"/>
              <a:gd name="connsiteY4066" fmla="*/ 3136900 h 8145463"/>
              <a:gd name="connsiteX4067" fmla="*/ 2768600 w 8142288"/>
              <a:gd name="connsiteY4067" fmla="*/ 3219677 h 8145463"/>
              <a:gd name="connsiteX4068" fmla="*/ 2773912 w 8142288"/>
              <a:gd name="connsiteY4068" fmla="*/ 3219677 h 8145463"/>
              <a:gd name="connsiteX4069" fmla="*/ 2989264 w 8142288"/>
              <a:gd name="connsiteY4069" fmla="*/ 3268369 h 8145463"/>
              <a:gd name="connsiteX4070" fmla="*/ 2986606 w 8142288"/>
              <a:gd name="connsiteY4070" fmla="*/ 3261062 h 8145463"/>
              <a:gd name="connsiteX4071" fmla="*/ 2845700 w 8142288"/>
              <a:gd name="connsiteY4071" fmla="*/ 3136900 h 8145463"/>
              <a:gd name="connsiteX4072" fmla="*/ 4069284 w 8142288"/>
              <a:gd name="connsiteY4072" fmla="*/ 3124200 h 8145463"/>
              <a:gd name="connsiteX4073" fmla="*/ 4064000 w 8142288"/>
              <a:gd name="connsiteY4073" fmla="*/ 3133969 h 8145463"/>
              <a:gd name="connsiteX4074" fmla="*/ 4127408 w 8142288"/>
              <a:gd name="connsiteY4074" fmla="*/ 3187700 h 8145463"/>
              <a:gd name="connsiteX4075" fmla="*/ 4132694 w 8142288"/>
              <a:gd name="connsiteY4075" fmla="*/ 3180371 h 8145463"/>
              <a:gd name="connsiteX4076" fmla="*/ 4116840 w 8142288"/>
              <a:gd name="connsiteY4076" fmla="*/ 3143738 h 8145463"/>
              <a:gd name="connsiteX4077" fmla="*/ 4069284 w 8142288"/>
              <a:gd name="connsiteY4077" fmla="*/ 3124200 h 8145463"/>
              <a:gd name="connsiteX4078" fmla="*/ 6889522 w 8142288"/>
              <a:gd name="connsiteY4078" fmla="*/ 3115468 h 8145463"/>
              <a:gd name="connsiteX4079" fmla="*/ 6676116 w 8142288"/>
              <a:gd name="connsiteY4079" fmla="*/ 3342794 h 8145463"/>
              <a:gd name="connsiteX4080" fmla="*/ 6876184 w 8142288"/>
              <a:gd name="connsiteY4080" fmla="*/ 3162215 h 8145463"/>
              <a:gd name="connsiteX4081" fmla="*/ 6876184 w 8142288"/>
              <a:gd name="connsiteY4081" fmla="*/ 3164476 h 8145463"/>
              <a:gd name="connsiteX4082" fmla="*/ 6548404 w 8142288"/>
              <a:gd name="connsiteY4082" fmla="*/ 3477380 h 8145463"/>
              <a:gd name="connsiteX4083" fmla="*/ 6543068 w 8142288"/>
              <a:gd name="connsiteY4083" fmla="*/ 3474742 h 8145463"/>
              <a:gd name="connsiteX4084" fmla="*/ 6622764 w 8142288"/>
              <a:gd name="connsiteY4084" fmla="*/ 3362398 h 8145463"/>
              <a:gd name="connsiteX4085" fmla="*/ 6889522 w 8142288"/>
              <a:gd name="connsiteY4085" fmla="*/ 3115468 h 8145463"/>
              <a:gd name="connsiteX4086" fmla="*/ 3682808 w 8142288"/>
              <a:gd name="connsiteY4086" fmla="*/ 3098800 h 8145463"/>
              <a:gd name="connsiteX4087" fmla="*/ 3632200 w 8142288"/>
              <a:gd name="connsiteY4087" fmla="*/ 3140218 h 8145463"/>
              <a:gd name="connsiteX4088" fmla="*/ 3632200 w 8142288"/>
              <a:gd name="connsiteY4088" fmla="*/ 3147518 h 8145463"/>
              <a:gd name="connsiteX4089" fmla="*/ 3807982 w 8142288"/>
              <a:gd name="connsiteY4089" fmla="*/ 3298552 h 8145463"/>
              <a:gd name="connsiteX4090" fmla="*/ 3903856 w 8142288"/>
              <a:gd name="connsiteY4090" fmla="*/ 3381375 h 8145463"/>
              <a:gd name="connsiteX4091" fmla="*/ 3954464 w 8142288"/>
              <a:gd name="connsiteY4091" fmla="*/ 3337524 h 8145463"/>
              <a:gd name="connsiteX4092" fmla="*/ 3951792 w 8142288"/>
              <a:gd name="connsiteY4092" fmla="*/ 3330224 h 8145463"/>
              <a:gd name="connsiteX4093" fmla="*/ 3682808 w 8142288"/>
              <a:gd name="connsiteY4093" fmla="*/ 3098800 h 8145463"/>
              <a:gd name="connsiteX4094" fmla="*/ 6318992 w 8142288"/>
              <a:gd name="connsiteY4094" fmla="*/ 3088701 h 8145463"/>
              <a:gd name="connsiteX4095" fmla="*/ 6329662 w 8142288"/>
              <a:gd name="connsiteY4095" fmla="*/ 3108305 h 8145463"/>
              <a:gd name="connsiteX4096" fmla="*/ 6172274 w 8142288"/>
              <a:gd name="connsiteY4096" fmla="*/ 3245153 h 8145463"/>
              <a:gd name="connsiteX4097" fmla="*/ 5889844 w 8142288"/>
              <a:gd name="connsiteY4097" fmla="*/ 3511687 h 8145463"/>
              <a:gd name="connsiteX4098" fmla="*/ 5740458 w 8142288"/>
              <a:gd name="connsiteY4098" fmla="*/ 3655698 h 8145463"/>
              <a:gd name="connsiteX4099" fmla="*/ 5716450 w 8142288"/>
              <a:gd name="connsiteY4099" fmla="*/ 3648158 h 8145463"/>
              <a:gd name="connsiteX4100" fmla="*/ 5897846 w 8142288"/>
              <a:gd name="connsiteY4100" fmla="*/ 3482282 h 8145463"/>
              <a:gd name="connsiteX4101" fmla="*/ 6318992 w 8142288"/>
              <a:gd name="connsiteY4101" fmla="*/ 3088701 h 8145463"/>
              <a:gd name="connsiteX4102" fmla="*/ 6894856 w 8142288"/>
              <a:gd name="connsiteY4102" fmla="*/ 3064196 h 8145463"/>
              <a:gd name="connsiteX4103" fmla="*/ 6806826 w 8142288"/>
              <a:gd name="connsiteY4103" fmla="*/ 3154675 h 8145463"/>
              <a:gd name="connsiteX4104" fmla="*/ 6521728 w 8142288"/>
              <a:gd name="connsiteY4104" fmla="*/ 3418570 h 8145463"/>
              <a:gd name="connsiteX4105" fmla="*/ 6521728 w 8142288"/>
              <a:gd name="connsiteY4105" fmla="*/ 3416308 h 8145463"/>
              <a:gd name="connsiteX4106" fmla="*/ 6894856 w 8142288"/>
              <a:gd name="connsiteY4106" fmla="*/ 3064196 h 8145463"/>
              <a:gd name="connsiteX4107" fmla="*/ 1505148 w 8142288"/>
              <a:gd name="connsiteY4107" fmla="*/ 3060700 h 8145463"/>
              <a:gd name="connsiteX4108" fmla="*/ 1473200 w 8142288"/>
              <a:gd name="connsiteY4108" fmla="*/ 3090015 h 8145463"/>
              <a:gd name="connsiteX4109" fmla="*/ 1656996 w 8142288"/>
              <a:gd name="connsiteY4109" fmla="*/ 3261000 h 8145463"/>
              <a:gd name="connsiteX4110" fmla="*/ 2080556 w 8142288"/>
              <a:gd name="connsiteY4110" fmla="*/ 3659188 h 8145463"/>
              <a:gd name="connsiteX4111" fmla="*/ 2091232 w 8142288"/>
              <a:gd name="connsiteY4111" fmla="*/ 3659188 h 8145463"/>
              <a:gd name="connsiteX4112" fmla="*/ 2333624 w 8142288"/>
              <a:gd name="connsiteY4112" fmla="*/ 3427135 h 8145463"/>
              <a:gd name="connsiteX4113" fmla="*/ 2333624 w 8142288"/>
              <a:gd name="connsiteY4113" fmla="*/ 3417354 h 8145463"/>
              <a:gd name="connsiteX4114" fmla="*/ 2075218 w 8142288"/>
              <a:gd name="connsiteY4114" fmla="*/ 3182836 h 8145463"/>
              <a:gd name="connsiteX4115" fmla="*/ 1979338 w 8142288"/>
              <a:gd name="connsiteY4115" fmla="*/ 3163302 h 8145463"/>
              <a:gd name="connsiteX4116" fmla="*/ 1643692 w 8142288"/>
              <a:gd name="connsiteY4116" fmla="*/ 3082672 h 8145463"/>
              <a:gd name="connsiteX4117" fmla="*/ 1505148 w 8142288"/>
              <a:gd name="connsiteY4117" fmla="*/ 3060700 h 8145463"/>
              <a:gd name="connsiteX4118" fmla="*/ 4404996 w 8142288"/>
              <a:gd name="connsiteY4118" fmla="*/ 3037430 h 8145463"/>
              <a:gd name="connsiteX4119" fmla="*/ 4437008 w 8142288"/>
              <a:gd name="connsiteY4119" fmla="*/ 3071736 h 8145463"/>
              <a:gd name="connsiteX4120" fmla="*/ 4399662 w 8142288"/>
              <a:gd name="connsiteY4120" fmla="*/ 3042331 h 8145463"/>
              <a:gd name="connsiteX4121" fmla="*/ 4404996 w 8142288"/>
              <a:gd name="connsiteY4121" fmla="*/ 3037430 h 8145463"/>
              <a:gd name="connsiteX4122" fmla="*/ 7111374 w 8142288"/>
              <a:gd name="connsiteY4122" fmla="*/ 3035300 h 8145463"/>
              <a:gd name="connsiteX4123" fmla="*/ 7074172 w 8142288"/>
              <a:gd name="connsiteY4123" fmla="*/ 3123285 h 8145463"/>
              <a:gd name="connsiteX4124" fmla="*/ 7087450 w 8142288"/>
              <a:gd name="connsiteY4124" fmla="*/ 3115958 h 8145463"/>
              <a:gd name="connsiteX4125" fmla="*/ 7050248 w 8142288"/>
              <a:gd name="connsiteY4125" fmla="*/ 3235707 h 8145463"/>
              <a:gd name="connsiteX4126" fmla="*/ 7060882 w 8142288"/>
              <a:gd name="connsiteY4126" fmla="*/ 3233265 h 8145463"/>
              <a:gd name="connsiteX4127" fmla="*/ 7060882 w 8142288"/>
              <a:gd name="connsiteY4127" fmla="*/ 3243034 h 8145463"/>
              <a:gd name="connsiteX4128" fmla="*/ 6896100 w 8142288"/>
              <a:gd name="connsiteY4128" fmla="*/ 3406775 h 8145463"/>
              <a:gd name="connsiteX4129" fmla="*/ 6914702 w 8142288"/>
              <a:gd name="connsiteY4129" fmla="*/ 3218595 h 8145463"/>
              <a:gd name="connsiteX4130" fmla="*/ 7111374 w 8142288"/>
              <a:gd name="connsiteY4130" fmla="*/ 3035300 h 8145463"/>
              <a:gd name="connsiteX4131" fmla="*/ 3828020 w 8142288"/>
              <a:gd name="connsiteY4131" fmla="*/ 3035300 h 8145463"/>
              <a:gd name="connsiteX4132" fmla="*/ 3822700 w 8142288"/>
              <a:gd name="connsiteY4132" fmla="*/ 3052297 h 8145463"/>
              <a:gd name="connsiteX4133" fmla="*/ 3915860 w 8142288"/>
              <a:gd name="connsiteY4133" fmla="*/ 3127557 h 8145463"/>
              <a:gd name="connsiteX4134" fmla="*/ 4051626 w 8142288"/>
              <a:gd name="connsiteY4134" fmla="*/ 3241675 h 8145463"/>
              <a:gd name="connsiteX4135" fmla="*/ 4059604 w 8142288"/>
              <a:gd name="connsiteY4135" fmla="*/ 3239248 h 8145463"/>
              <a:gd name="connsiteX4136" fmla="*/ 4086224 w 8142288"/>
              <a:gd name="connsiteY4136" fmla="*/ 3202827 h 8145463"/>
              <a:gd name="connsiteX4137" fmla="*/ 3958452 w 8142288"/>
              <a:gd name="connsiteY4137" fmla="*/ 3091145 h 8145463"/>
              <a:gd name="connsiteX4138" fmla="*/ 3907882 w 8142288"/>
              <a:gd name="connsiteY4138" fmla="*/ 3083865 h 8145463"/>
              <a:gd name="connsiteX4139" fmla="*/ 3828020 w 8142288"/>
              <a:gd name="connsiteY4139" fmla="*/ 3035300 h 8145463"/>
              <a:gd name="connsiteX4140" fmla="*/ 3745234 w 8142288"/>
              <a:gd name="connsiteY4140" fmla="*/ 3035300 h 8145463"/>
              <a:gd name="connsiteX4141" fmla="*/ 3710606 w 8142288"/>
              <a:gd name="connsiteY4141" fmla="*/ 3074326 h 8145463"/>
              <a:gd name="connsiteX4142" fmla="*/ 3902372 w 8142288"/>
              <a:gd name="connsiteY4142" fmla="*/ 3235299 h 8145463"/>
              <a:gd name="connsiteX4143" fmla="*/ 3982256 w 8142288"/>
              <a:gd name="connsiteY4143" fmla="*/ 3303588 h 8145463"/>
              <a:gd name="connsiteX4144" fmla="*/ 4019550 w 8142288"/>
              <a:gd name="connsiteY4144" fmla="*/ 3264562 h 8145463"/>
              <a:gd name="connsiteX4145" fmla="*/ 3846430 w 8142288"/>
              <a:gd name="connsiteY4145" fmla="*/ 3120668 h 8145463"/>
              <a:gd name="connsiteX4146" fmla="*/ 3745234 w 8142288"/>
              <a:gd name="connsiteY4146" fmla="*/ 3035300 h 8145463"/>
              <a:gd name="connsiteX4147" fmla="*/ 6284312 w 8142288"/>
              <a:gd name="connsiteY4147" fmla="*/ 3025366 h 8145463"/>
              <a:gd name="connsiteX4148" fmla="*/ 6294984 w 8142288"/>
              <a:gd name="connsiteY4148" fmla="*/ 3030267 h 8145463"/>
              <a:gd name="connsiteX4149" fmla="*/ 6300318 w 8142288"/>
              <a:gd name="connsiteY4149" fmla="*/ 3044593 h 8145463"/>
              <a:gd name="connsiteX4150" fmla="*/ 6257636 w 8142288"/>
              <a:gd name="connsiteY4150" fmla="*/ 3073998 h 8145463"/>
              <a:gd name="connsiteX4151" fmla="*/ 6108586 w 8142288"/>
              <a:gd name="connsiteY4151" fmla="*/ 3210847 h 8145463"/>
              <a:gd name="connsiteX4152" fmla="*/ 5753796 w 8142288"/>
              <a:gd name="connsiteY4152" fmla="*/ 3540715 h 8145463"/>
              <a:gd name="connsiteX4153" fmla="*/ 5666100 w 8142288"/>
              <a:gd name="connsiteY4153" fmla="*/ 3631194 h 8145463"/>
              <a:gd name="connsiteX4154" fmla="*/ 5650094 w 8142288"/>
              <a:gd name="connsiteY4154" fmla="*/ 3626293 h 8145463"/>
              <a:gd name="connsiteX4155" fmla="*/ 5652762 w 8142288"/>
              <a:gd name="connsiteY4155" fmla="*/ 3619130 h 8145463"/>
              <a:gd name="connsiteX4156" fmla="*/ 6284312 w 8142288"/>
              <a:gd name="connsiteY4156" fmla="*/ 3025366 h 8145463"/>
              <a:gd name="connsiteX4157" fmla="*/ 6900192 w 8142288"/>
              <a:gd name="connsiteY4157" fmla="*/ 3017826 h 8145463"/>
              <a:gd name="connsiteX4158" fmla="*/ 6905528 w 8142288"/>
              <a:gd name="connsiteY4158" fmla="*/ 3017826 h 8145463"/>
              <a:gd name="connsiteX4159" fmla="*/ 6801492 w 8142288"/>
              <a:gd name="connsiteY4159" fmla="*/ 3123008 h 8145463"/>
              <a:gd name="connsiteX4160" fmla="*/ 6617428 w 8142288"/>
              <a:gd name="connsiteY4160" fmla="*/ 3294162 h 8145463"/>
              <a:gd name="connsiteX4161" fmla="*/ 6511058 w 8142288"/>
              <a:gd name="connsiteY4161" fmla="*/ 3391803 h 8145463"/>
              <a:gd name="connsiteX4162" fmla="*/ 6505722 w 8142288"/>
              <a:gd name="connsiteY4162" fmla="*/ 3386902 h 8145463"/>
              <a:gd name="connsiteX4163" fmla="*/ 6900192 w 8142288"/>
              <a:gd name="connsiteY4163" fmla="*/ 3017826 h 8145463"/>
              <a:gd name="connsiteX4164" fmla="*/ 4437008 w 8142288"/>
              <a:gd name="connsiteY4164" fmla="*/ 3008025 h 8145463"/>
              <a:gd name="connsiteX4165" fmla="*/ 4482356 w 8142288"/>
              <a:gd name="connsiteY4165" fmla="*/ 3069098 h 8145463"/>
              <a:gd name="connsiteX4166" fmla="*/ 4426338 w 8142288"/>
              <a:gd name="connsiteY4166" fmla="*/ 3012926 h 8145463"/>
              <a:gd name="connsiteX4167" fmla="*/ 4437008 w 8142288"/>
              <a:gd name="connsiteY4167" fmla="*/ 3008025 h 8145463"/>
              <a:gd name="connsiteX4168" fmla="*/ 2983244 w 8142288"/>
              <a:gd name="connsiteY4168" fmla="*/ 2997200 h 8145463"/>
              <a:gd name="connsiteX4169" fmla="*/ 2895600 w 8142288"/>
              <a:gd name="connsiteY4169" fmla="*/ 3084934 h 8145463"/>
              <a:gd name="connsiteX4170" fmla="*/ 2900914 w 8142288"/>
              <a:gd name="connsiteY4170" fmla="*/ 3087364 h 8145463"/>
              <a:gd name="connsiteX4171" fmla="*/ 3150572 w 8142288"/>
              <a:gd name="connsiteY4171" fmla="*/ 3309146 h 8145463"/>
              <a:gd name="connsiteX4172" fmla="*/ 3309938 w 8142288"/>
              <a:gd name="connsiteY4172" fmla="*/ 3299391 h 8145463"/>
              <a:gd name="connsiteX4173" fmla="*/ 3230254 w 8142288"/>
              <a:gd name="connsiteY4173" fmla="*/ 3216535 h 8145463"/>
              <a:gd name="connsiteX4174" fmla="*/ 3062928 w 8142288"/>
              <a:gd name="connsiteY4174" fmla="*/ 3065439 h 8145463"/>
              <a:gd name="connsiteX4175" fmla="*/ 2983244 w 8142288"/>
              <a:gd name="connsiteY4175" fmla="*/ 2997200 h 8145463"/>
              <a:gd name="connsiteX4176" fmla="*/ 3802960 w 8142288"/>
              <a:gd name="connsiteY4176" fmla="*/ 2984500 h 8145463"/>
              <a:gd name="connsiteX4177" fmla="*/ 3784600 w 8142288"/>
              <a:gd name="connsiteY4177" fmla="*/ 2998695 h 8145463"/>
              <a:gd name="connsiteX4178" fmla="*/ 3787222 w 8142288"/>
              <a:gd name="connsiteY4178" fmla="*/ 3015260 h 8145463"/>
              <a:gd name="connsiteX4179" fmla="*/ 3837054 w 8142288"/>
              <a:gd name="connsiteY4179" fmla="*/ 3019991 h 8145463"/>
              <a:gd name="connsiteX4180" fmla="*/ 3844924 w 8142288"/>
              <a:gd name="connsiteY4180" fmla="*/ 3005796 h 8145463"/>
              <a:gd name="connsiteX4181" fmla="*/ 3802960 w 8142288"/>
              <a:gd name="connsiteY4181" fmla="*/ 2984500 h 8145463"/>
              <a:gd name="connsiteX4182" fmla="*/ 4461016 w 8142288"/>
              <a:gd name="connsiteY4182" fmla="*/ 2981258 h 8145463"/>
              <a:gd name="connsiteX4183" fmla="*/ 4485024 w 8142288"/>
              <a:gd name="connsiteY4183" fmla="*/ 2998223 h 8145463"/>
              <a:gd name="connsiteX4184" fmla="*/ 4485024 w 8142288"/>
              <a:gd name="connsiteY4184" fmla="*/ 3000862 h 8145463"/>
              <a:gd name="connsiteX4185" fmla="*/ 4466352 w 8142288"/>
              <a:gd name="connsiteY4185" fmla="*/ 3000862 h 8145463"/>
              <a:gd name="connsiteX4186" fmla="*/ 4455682 w 8142288"/>
              <a:gd name="connsiteY4186" fmla="*/ 2986159 h 8145463"/>
              <a:gd name="connsiteX4187" fmla="*/ 4461016 w 8142288"/>
              <a:gd name="connsiteY4187" fmla="*/ 2981258 h 8145463"/>
              <a:gd name="connsiteX4188" fmla="*/ 4482356 w 8142288"/>
              <a:gd name="connsiteY4188" fmla="*/ 2966556 h 8145463"/>
              <a:gd name="connsiteX4189" fmla="*/ 4533042 w 8142288"/>
              <a:gd name="connsiteY4189" fmla="*/ 3020466 h 8145463"/>
              <a:gd name="connsiteX4190" fmla="*/ 4530374 w 8142288"/>
              <a:gd name="connsiteY4190" fmla="*/ 3020466 h 8145463"/>
              <a:gd name="connsiteX4191" fmla="*/ 4482356 w 8142288"/>
              <a:gd name="connsiteY4191" fmla="*/ 2966556 h 8145463"/>
              <a:gd name="connsiteX4192" fmla="*/ 6905528 w 8142288"/>
              <a:gd name="connsiteY4192" fmla="*/ 2959392 h 8145463"/>
              <a:gd name="connsiteX4193" fmla="*/ 6804160 w 8142288"/>
              <a:gd name="connsiteY4193" fmla="*/ 3059296 h 8145463"/>
              <a:gd name="connsiteX4194" fmla="*/ 6495052 w 8142288"/>
              <a:gd name="connsiteY4194" fmla="*/ 3355235 h 8145463"/>
              <a:gd name="connsiteX4195" fmla="*/ 6489716 w 8142288"/>
              <a:gd name="connsiteY4195" fmla="*/ 3352596 h 8145463"/>
              <a:gd name="connsiteX4196" fmla="*/ 6492384 w 8142288"/>
              <a:gd name="connsiteY4196" fmla="*/ 3345433 h 8145463"/>
              <a:gd name="connsiteX4197" fmla="*/ 6905528 w 8142288"/>
              <a:gd name="connsiteY4197" fmla="*/ 2959392 h 8145463"/>
              <a:gd name="connsiteX4198" fmla="*/ 3633220 w 8142288"/>
              <a:gd name="connsiteY4198" fmla="*/ 2959100 h 8145463"/>
              <a:gd name="connsiteX4199" fmla="*/ 3635870 w 8142288"/>
              <a:gd name="connsiteY4199" fmla="*/ 2985965 h 8145463"/>
              <a:gd name="connsiteX4200" fmla="*/ 3657058 w 8142288"/>
              <a:gd name="connsiteY4200" fmla="*/ 2990850 h 8145463"/>
              <a:gd name="connsiteX4201" fmla="*/ 3667652 w 8142288"/>
              <a:gd name="connsiteY4201" fmla="*/ 2983524 h 8145463"/>
              <a:gd name="connsiteX4202" fmla="*/ 3670300 w 8142288"/>
              <a:gd name="connsiteY4202" fmla="*/ 2963985 h 8145463"/>
              <a:gd name="connsiteX4203" fmla="*/ 3633220 w 8142288"/>
              <a:gd name="connsiteY4203" fmla="*/ 2959100 h 8145463"/>
              <a:gd name="connsiteX4204" fmla="*/ 7137274 w 8142288"/>
              <a:gd name="connsiteY4204" fmla="*/ 2951853 h 8145463"/>
              <a:gd name="connsiteX4205" fmla="*/ 7089258 w 8142288"/>
              <a:gd name="connsiteY4205" fmla="*/ 3052133 h 8145463"/>
              <a:gd name="connsiteX4206" fmla="*/ 7051912 w 8142288"/>
              <a:gd name="connsiteY4206" fmla="*/ 3071736 h 8145463"/>
              <a:gd name="connsiteX4207" fmla="*/ 6921532 w 8142288"/>
              <a:gd name="connsiteY4207" fmla="*/ 3191243 h 8145463"/>
              <a:gd name="connsiteX4208" fmla="*/ 7137274 w 8142288"/>
              <a:gd name="connsiteY4208" fmla="*/ 2951853 h 8145463"/>
              <a:gd name="connsiteX4209" fmla="*/ 6905528 w 8142288"/>
              <a:gd name="connsiteY4209" fmla="*/ 2907744 h 8145463"/>
              <a:gd name="connsiteX4210" fmla="*/ 6910862 w 8142288"/>
              <a:gd name="connsiteY4210" fmla="*/ 2907744 h 8145463"/>
              <a:gd name="connsiteX4211" fmla="*/ 6801492 w 8142288"/>
              <a:gd name="connsiteY4211" fmla="*/ 3025366 h 8145463"/>
              <a:gd name="connsiteX4212" fmla="*/ 6481714 w 8142288"/>
              <a:gd name="connsiteY4212" fmla="*/ 3325830 h 8145463"/>
              <a:gd name="connsiteX4213" fmla="*/ 6473712 w 8142288"/>
              <a:gd name="connsiteY4213" fmla="*/ 3320928 h 8145463"/>
              <a:gd name="connsiteX4214" fmla="*/ 6473712 w 8142288"/>
              <a:gd name="connsiteY4214" fmla="*/ 3313389 h 8145463"/>
              <a:gd name="connsiteX4215" fmla="*/ 6905528 w 8142288"/>
              <a:gd name="connsiteY4215" fmla="*/ 2907744 h 8145463"/>
              <a:gd name="connsiteX4216" fmla="*/ 3683128 w 8142288"/>
              <a:gd name="connsiteY4216" fmla="*/ 2895600 h 8145463"/>
              <a:gd name="connsiteX4217" fmla="*/ 3683128 w 8142288"/>
              <a:gd name="connsiteY4217" fmla="*/ 2900362 h 8145463"/>
              <a:gd name="connsiteX4218" fmla="*/ 3685766 w 8142288"/>
              <a:gd name="connsiteY4218" fmla="*/ 2931319 h 8145463"/>
              <a:gd name="connsiteX4219" fmla="*/ 3693680 w 8142288"/>
              <a:gd name="connsiteY4219" fmla="*/ 2933700 h 8145463"/>
              <a:gd name="connsiteX4220" fmla="*/ 3722688 w 8142288"/>
              <a:gd name="connsiteY4220" fmla="*/ 2917033 h 8145463"/>
              <a:gd name="connsiteX4221" fmla="*/ 3720052 w 8142288"/>
              <a:gd name="connsiteY4221" fmla="*/ 2907506 h 8145463"/>
              <a:gd name="connsiteX4222" fmla="*/ 3683128 w 8142288"/>
              <a:gd name="connsiteY4222" fmla="*/ 2895600 h 8145463"/>
              <a:gd name="connsiteX4223" fmla="*/ 4368800 w 8142288"/>
              <a:gd name="connsiteY4223" fmla="*/ 2882900 h 8145463"/>
              <a:gd name="connsiteX4224" fmla="*/ 4389966 w 8142288"/>
              <a:gd name="connsiteY4224" fmla="*/ 2903538 h 8145463"/>
              <a:gd name="connsiteX4225" fmla="*/ 4392612 w 8142288"/>
              <a:gd name="connsiteY4225" fmla="*/ 2901245 h 8145463"/>
              <a:gd name="connsiteX4226" fmla="*/ 4368800 w 8142288"/>
              <a:gd name="connsiteY4226" fmla="*/ 2882900 h 8145463"/>
              <a:gd name="connsiteX4227" fmla="*/ 3105150 w 8142288"/>
              <a:gd name="connsiteY4227" fmla="*/ 2882900 h 8145463"/>
              <a:gd name="connsiteX4228" fmla="*/ 3022600 w 8142288"/>
              <a:gd name="connsiteY4228" fmla="*/ 2961058 h 8145463"/>
              <a:gd name="connsiteX4229" fmla="*/ 3022600 w 8142288"/>
              <a:gd name="connsiteY4229" fmla="*/ 2968378 h 8145463"/>
              <a:gd name="connsiteX4230" fmla="*/ 3272906 w 8142288"/>
              <a:gd name="connsiteY4230" fmla="*/ 3193080 h 8145463"/>
              <a:gd name="connsiteX4231" fmla="*/ 3350144 w 8142288"/>
              <a:gd name="connsiteY4231" fmla="*/ 3263900 h 8145463"/>
              <a:gd name="connsiteX4232" fmla="*/ 3435350 w 8142288"/>
              <a:gd name="connsiteY4232" fmla="*/ 3178422 h 8145463"/>
              <a:gd name="connsiteX4233" fmla="*/ 3201018 w 8142288"/>
              <a:gd name="connsiteY4233" fmla="*/ 2963492 h 8145463"/>
              <a:gd name="connsiteX4234" fmla="*/ 3105150 w 8142288"/>
              <a:gd name="connsiteY4234" fmla="*/ 2882900 h 8145463"/>
              <a:gd name="connsiteX4235" fmla="*/ 1729964 w 8142288"/>
              <a:gd name="connsiteY4235" fmla="*/ 2857500 h 8145463"/>
              <a:gd name="connsiteX4236" fmla="*/ 1612900 w 8142288"/>
              <a:gd name="connsiteY4236" fmla="*/ 2971374 h 8145463"/>
              <a:gd name="connsiteX4237" fmla="*/ 1900238 w 8142288"/>
              <a:gd name="connsiteY4237" fmla="*/ 3017413 h 8145463"/>
              <a:gd name="connsiteX4238" fmla="*/ 1729964 w 8142288"/>
              <a:gd name="connsiteY4238" fmla="*/ 2857500 h 8145463"/>
              <a:gd name="connsiteX4239" fmla="*/ 3941170 w 8142288"/>
              <a:gd name="connsiteY4239" fmla="*/ 2851573 h 8145463"/>
              <a:gd name="connsiteX4240" fmla="*/ 3957176 w 8142288"/>
              <a:gd name="connsiteY4240" fmla="*/ 2851573 h 8145463"/>
              <a:gd name="connsiteX4241" fmla="*/ 3978516 w 8142288"/>
              <a:gd name="connsiteY4241" fmla="*/ 2876077 h 8145463"/>
              <a:gd name="connsiteX4242" fmla="*/ 3978516 w 8142288"/>
              <a:gd name="connsiteY4242" fmla="*/ 2878716 h 8145463"/>
              <a:gd name="connsiteX4243" fmla="*/ 3962510 w 8142288"/>
              <a:gd name="connsiteY4243" fmla="*/ 2878716 h 8145463"/>
              <a:gd name="connsiteX4244" fmla="*/ 3933168 w 8142288"/>
              <a:gd name="connsiteY4244" fmla="*/ 2864014 h 8145463"/>
              <a:gd name="connsiteX4245" fmla="*/ 3933168 w 8142288"/>
              <a:gd name="connsiteY4245" fmla="*/ 2859112 h 8145463"/>
              <a:gd name="connsiteX4246" fmla="*/ 7171952 w 8142288"/>
              <a:gd name="connsiteY4246" fmla="*/ 2849311 h 8145463"/>
              <a:gd name="connsiteX4247" fmla="*/ 7177288 w 8142288"/>
              <a:gd name="connsiteY4247" fmla="*/ 2849311 h 8145463"/>
              <a:gd name="connsiteX4248" fmla="*/ 7004228 w 8142288"/>
              <a:gd name="connsiteY4248" fmla="*/ 3052133 h 8145463"/>
              <a:gd name="connsiteX4249" fmla="*/ 6932204 w 8142288"/>
              <a:gd name="connsiteY4249" fmla="*/ 3118106 h 8145463"/>
              <a:gd name="connsiteX4250" fmla="*/ 6934872 w 8142288"/>
              <a:gd name="connsiteY4250" fmla="*/ 3073998 h 8145463"/>
              <a:gd name="connsiteX4251" fmla="*/ 7171952 w 8142288"/>
              <a:gd name="connsiteY4251" fmla="*/ 2849311 h 8145463"/>
              <a:gd name="connsiteX4252" fmla="*/ 3340100 w 8142288"/>
              <a:gd name="connsiteY4252" fmla="*/ 2844800 h 8145463"/>
              <a:gd name="connsiteX4253" fmla="*/ 3562774 w 8142288"/>
              <a:gd name="connsiteY4253" fmla="*/ 3067050 h 8145463"/>
              <a:gd name="connsiteX4254" fmla="*/ 3613150 w 8142288"/>
              <a:gd name="connsiteY4254" fmla="*/ 3023084 h 8145463"/>
              <a:gd name="connsiteX4255" fmla="*/ 3613150 w 8142288"/>
              <a:gd name="connsiteY4255" fmla="*/ 3013319 h 8145463"/>
              <a:gd name="connsiteX4256" fmla="*/ 3507116 w 8142288"/>
              <a:gd name="connsiteY4256" fmla="*/ 2910744 h 8145463"/>
              <a:gd name="connsiteX4257" fmla="*/ 3340100 w 8142288"/>
              <a:gd name="connsiteY4257" fmla="*/ 2844800 h 8145463"/>
              <a:gd name="connsiteX4258" fmla="*/ 6913530 w 8142288"/>
              <a:gd name="connsiteY4258" fmla="*/ 2841771 h 8145463"/>
              <a:gd name="connsiteX4259" fmla="*/ 6814830 w 8142288"/>
              <a:gd name="connsiteY4259" fmla="*/ 2946952 h 8145463"/>
              <a:gd name="connsiteX4260" fmla="*/ 6582750 w 8142288"/>
              <a:gd name="connsiteY4260" fmla="*/ 3159576 h 8145463"/>
              <a:gd name="connsiteX4261" fmla="*/ 6457706 w 8142288"/>
              <a:gd name="connsiteY4261" fmla="*/ 3276820 h 8145463"/>
              <a:gd name="connsiteX4262" fmla="*/ 6452372 w 8142288"/>
              <a:gd name="connsiteY4262" fmla="*/ 3274558 h 8145463"/>
              <a:gd name="connsiteX4263" fmla="*/ 6452372 w 8142288"/>
              <a:gd name="connsiteY4263" fmla="*/ 3271920 h 8145463"/>
              <a:gd name="connsiteX4264" fmla="*/ 6590752 w 8142288"/>
              <a:gd name="connsiteY4264" fmla="*/ 3139972 h 8145463"/>
              <a:gd name="connsiteX4265" fmla="*/ 6913530 w 8142288"/>
              <a:gd name="connsiteY4265" fmla="*/ 2841771 h 8145463"/>
              <a:gd name="connsiteX4266" fmla="*/ 3981184 w 8142288"/>
              <a:gd name="connsiteY4266" fmla="*/ 2817643 h 8145463"/>
              <a:gd name="connsiteX4267" fmla="*/ 4010528 w 8142288"/>
              <a:gd name="connsiteY4267" fmla="*/ 2832346 h 8145463"/>
              <a:gd name="connsiteX4268" fmla="*/ 4114564 w 8142288"/>
              <a:gd name="connsiteY4268" fmla="*/ 2937150 h 8145463"/>
              <a:gd name="connsiteX4269" fmla="*/ 4106560 w 8142288"/>
              <a:gd name="connsiteY4269" fmla="*/ 2937150 h 8145463"/>
              <a:gd name="connsiteX4270" fmla="*/ 3978516 w 8142288"/>
              <a:gd name="connsiteY4270" fmla="*/ 2822544 h 8145463"/>
              <a:gd name="connsiteX4271" fmla="*/ 3981184 w 8142288"/>
              <a:gd name="connsiteY4271" fmla="*/ 2817643 h 8145463"/>
              <a:gd name="connsiteX4272" fmla="*/ 3467666 w 8142288"/>
              <a:gd name="connsiteY4272" fmla="*/ 2806700 h 8145463"/>
              <a:gd name="connsiteX4273" fmla="*/ 3454400 w 8142288"/>
              <a:gd name="connsiteY4273" fmla="*/ 2811535 h 8145463"/>
              <a:gd name="connsiteX4274" fmla="*/ 3624264 w 8142288"/>
              <a:gd name="connsiteY4274" fmla="*/ 2908300 h 8145463"/>
              <a:gd name="connsiteX4275" fmla="*/ 3467666 w 8142288"/>
              <a:gd name="connsiteY4275" fmla="*/ 2806700 h 8145463"/>
              <a:gd name="connsiteX4276" fmla="*/ 3205394 w 8142288"/>
              <a:gd name="connsiteY4276" fmla="*/ 2794000 h 8145463"/>
              <a:gd name="connsiteX4277" fmla="*/ 3149600 w 8142288"/>
              <a:gd name="connsiteY4277" fmla="*/ 2840405 h 8145463"/>
              <a:gd name="connsiteX4278" fmla="*/ 3152256 w 8142288"/>
              <a:gd name="connsiteY4278" fmla="*/ 2847730 h 8145463"/>
              <a:gd name="connsiteX4279" fmla="*/ 3473738 w 8142288"/>
              <a:gd name="connsiteY4279" fmla="*/ 3143250 h 8145463"/>
              <a:gd name="connsiteX4280" fmla="*/ 3484364 w 8142288"/>
              <a:gd name="connsiteY4280" fmla="*/ 3143250 h 8145463"/>
              <a:gd name="connsiteX4281" fmla="*/ 3532188 w 8142288"/>
              <a:gd name="connsiteY4281" fmla="*/ 3089520 h 8145463"/>
              <a:gd name="connsiteX4282" fmla="*/ 3330266 w 8142288"/>
              <a:gd name="connsiteY4282" fmla="*/ 2901459 h 8145463"/>
              <a:gd name="connsiteX4283" fmla="*/ 3205394 w 8142288"/>
              <a:gd name="connsiteY4283" fmla="*/ 2794000 h 8145463"/>
              <a:gd name="connsiteX4284" fmla="*/ 7193294 w 8142288"/>
              <a:gd name="connsiteY4284" fmla="*/ 2785599 h 8145463"/>
              <a:gd name="connsiteX4285" fmla="*/ 7198628 w 8142288"/>
              <a:gd name="connsiteY4285" fmla="*/ 2785599 h 8145463"/>
              <a:gd name="connsiteX4286" fmla="*/ 6942874 w 8142288"/>
              <a:gd name="connsiteY4286" fmla="*/ 3030267 h 8145463"/>
              <a:gd name="connsiteX4287" fmla="*/ 6942874 w 8142288"/>
              <a:gd name="connsiteY4287" fmla="*/ 3022727 h 8145463"/>
              <a:gd name="connsiteX4288" fmla="*/ 7193294 w 8142288"/>
              <a:gd name="connsiteY4288" fmla="*/ 2785599 h 8145463"/>
              <a:gd name="connsiteX4289" fmla="*/ 6924200 w 8142288"/>
              <a:gd name="connsiteY4289" fmla="*/ 2773535 h 8145463"/>
              <a:gd name="connsiteX4290" fmla="*/ 6812162 w 8142288"/>
              <a:gd name="connsiteY4290" fmla="*/ 2898320 h 8145463"/>
              <a:gd name="connsiteX4291" fmla="*/ 6444368 w 8142288"/>
              <a:gd name="connsiteY4291" fmla="*/ 3242514 h 8145463"/>
              <a:gd name="connsiteX4292" fmla="*/ 6436366 w 8142288"/>
              <a:gd name="connsiteY4292" fmla="*/ 3237990 h 8145463"/>
              <a:gd name="connsiteX4293" fmla="*/ 6436366 w 8142288"/>
              <a:gd name="connsiteY4293" fmla="*/ 3228188 h 8145463"/>
              <a:gd name="connsiteX4294" fmla="*/ 6924200 w 8142288"/>
              <a:gd name="connsiteY4294" fmla="*/ 2773535 h 8145463"/>
              <a:gd name="connsiteX4295" fmla="*/ 3441700 w 8142288"/>
              <a:gd name="connsiteY4295" fmla="*/ 2768600 h 8145463"/>
              <a:gd name="connsiteX4296" fmla="*/ 3684256 w 8142288"/>
              <a:gd name="connsiteY4296" fmla="*/ 2880535 h 8145463"/>
              <a:gd name="connsiteX4297" fmla="*/ 3716264 w 8142288"/>
              <a:gd name="connsiteY4297" fmla="*/ 2885410 h 8145463"/>
              <a:gd name="connsiteX4298" fmla="*/ 3716264 w 8142288"/>
              <a:gd name="connsiteY4298" fmla="*/ 2895143 h 8145463"/>
              <a:gd name="connsiteX4299" fmla="*/ 3718918 w 8142288"/>
              <a:gd name="connsiteY4299" fmla="*/ 2887848 h 8145463"/>
              <a:gd name="connsiteX4300" fmla="*/ 3742926 w 8142288"/>
              <a:gd name="connsiteY4300" fmla="*/ 2900001 h 8145463"/>
              <a:gd name="connsiteX4301" fmla="*/ 3742926 w 8142288"/>
              <a:gd name="connsiteY4301" fmla="*/ 2902438 h 8145463"/>
              <a:gd name="connsiteX4302" fmla="*/ 3726920 w 8142288"/>
              <a:gd name="connsiteY4302" fmla="*/ 2900001 h 8145463"/>
              <a:gd name="connsiteX4303" fmla="*/ 3732268 w 8142288"/>
              <a:gd name="connsiteY4303" fmla="*/ 2907313 h 8145463"/>
              <a:gd name="connsiteX4304" fmla="*/ 3801554 w 8142288"/>
              <a:gd name="connsiteY4304" fmla="*/ 2924341 h 8145463"/>
              <a:gd name="connsiteX4305" fmla="*/ 3796246 w 8142288"/>
              <a:gd name="connsiteY4305" fmla="*/ 2931637 h 8145463"/>
              <a:gd name="connsiteX4306" fmla="*/ 3852220 w 8142288"/>
              <a:gd name="connsiteY4306" fmla="*/ 2941369 h 8145463"/>
              <a:gd name="connsiteX4307" fmla="*/ 3838870 w 8142288"/>
              <a:gd name="connsiteY4307" fmla="*/ 2963272 h 8145463"/>
              <a:gd name="connsiteX4308" fmla="*/ 3870878 w 8142288"/>
              <a:gd name="connsiteY4308" fmla="*/ 2985175 h 8145463"/>
              <a:gd name="connsiteX4309" fmla="*/ 3873532 w 8142288"/>
              <a:gd name="connsiteY4309" fmla="*/ 3009516 h 8145463"/>
              <a:gd name="connsiteX4310" fmla="*/ 3940164 w 8142288"/>
              <a:gd name="connsiteY4310" fmla="*/ 3063055 h 8145463"/>
              <a:gd name="connsiteX4311" fmla="*/ 4017490 w 8142288"/>
              <a:gd name="connsiteY4311" fmla="*/ 3082520 h 8145463"/>
              <a:gd name="connsiteX4312" fmla="*/ 4022798 w 8142288"/>
              <a:gd name="connsiteY4312" fmla="*/ 3080083 h 8145463"/>
              <a:gd name="connsiteX4313" fmla="*/ 4022798 w 8142288"/>
              <a:gd name="connsiteY4313" fmla="*/ 3067912 h 8145463"/>
              <a:gd name="connsiteX4314" fmla="*/ 3926852 w 8142288"/>
              <a:gd name="connsiteY4314" fmla="*/ 2990050 h 8145463"/>
              <a:gd name="connsiteX4315" fmla="*/ 3926852 w 8142288"/>
              <a:gd name="connsiteY4315" fmla="*/ 2982755 h 8145463"/>
              <a:gd name="connsiteX4316" fmla="*/ 4014796 w 8142288"/>
              <a:gd name="connsiteY4316" fmla="*/ 3016811 h 8145463"/>
              <a:gd name="connsiteX4317" fmla="*/ 4150752 w 8142288"/>
              <a:gd name="connsiteY4317" fmla="*/ 3121451 h 8145463"/>
              <a:gd name="connsiteX4318" fmla="*/ 4164062 w 8142288"/>
              <a:gd name="connsiteY4318" fmla="*/ 3111719 h 8145463"/>
              <a:gd name="connsiteX4319" fmla="*/ 4164062 w 8142288"/>
              <a:gd name="connsiteY4319" fmla="*/ 3104423 h 8145463"/>
              <a:gd name="connsiteX4320" fmla="*/ 4118782 w 8142288"/>
              <a:gd name="connsiteY4320" fmla="*/ 3063055 h 8145463"/>
              <a:gd name="connsiteX4321" fmla="*/ 4118782 w 8142288"/>
              <a:gd name="connsiteY4321" fmla="*/ 3060617 h 8145463"/>
              <a:gd name="connsiteX4322" fmla="*/ 4182760 w 8142288"/>
              <a:gd name="connsiteY4322" fmla="*/ 3075225 h 8145463"/>
              <a:gd name="connsiteX4323" fmla="*/ 4204072 w 8142288"/>
              <a:gd name="connsiteY4323" fmla="*/ 3099548 h 8145463"/>
              <a:gd name="connsiteX4324" fmla="*/ 4206726 w 8142288"/>
              <a:gd name="connsiteY4324" fmla="*/ 3089816 h 8145463"/>
              <a:gd name="connsiteX4325" fmla="*/ 4297364 w 8142288"/>
              <a:gd name="connsiteY4325" fmla="*/ 3111719 h 8145463"/>
              <a:gd name="connsiteX4326" fmla="*/ 3969478 w 8142288"/>
              <a:gd name="connsiteY4326" fmla="*/ 2980318 h 8145463"/>
              <a:gd name="connsiteX4327" fmla="*/ 3782896 w 8142288"/>
              <a:gd name="connsiteY4327" fmla="*/ 2897581 h 8145463"/>
              <a:gd name="connsiteX4328" fmla="*/ 3620280 w 8142288"/>
              <a:gd name="connsiteY4328" fmla="*/ 2841604 h 8145463"/>
              <a:gd name="connsiteX4329" fmla="*/ 3441700 w 8142288"/>
              <a:gd name="connsiteY4329" fmla="*/ 2768600 h 8145463"/>
              <a:gd name="connsiteX4330" fmla="*/ 3557370 w 8142288"/>
              <a:gd name="connsiteY4330" fmla="*/ 2749031 h 8145463"/>
              <a:gd name="connsiteX4331" fmla="*/ 3562706 w 8142288"/>
              <a:gd name="connsiteY4331" fmla="*/ 2753932 h 8145463"/>
              <a:gd name="connsiteX4332" fmla="*/ 3560038 w 8142288"/>
              <a:gd name="connsiteY4332" fmla="*/ 2756570 h 8145463"/>
              <a:gd name="connsiteX4333" fmla="*/ 3554704 w 8142288"/>
              <a:gd name="connsiteY4333" fmla="*/ 2753932 h 8145463"/>
              <a:gd name="connsiteX4334" fmla="*/ 3554704 w 8142288"/>
              <a:gd name="connsiteY4334" fmla="*/ 2751670 h 8145463"/>
              <a:gd name="connsiteX4335" fmla="*/ 3557370 w 8142288"/>
              <a:gd name="connsiteY4335" fmla="*/ 2749031 h 8145463"/>
              <a:gd name="connsiteX4336" fmla="*/ 3835400 w 8142288"/>
              <a:gd name="connsiteY4336" fmla="*/ 2743200 h 8145463"/>
              <a:gd name="connsiteX4337" fmla="*/ 3838016 w 8142288"/>
              <a:gd name="connsiteY4337" fmla="*/ 2764631 h 8145463"/>
              <a:gd name="connsiteX4338" fmla="*/ 3864160 w 8142288"/>
              <a:gd name="connsiteY4338" fmla="*/ 2781300 h 8145463"/>
              <a:gd name="connsiteX4339" fmla="*/ 3879850 w 8142288"/>
              <a:gd name="connsiteY4339" fmla="*/ 2769394 h 8145463"/>
              <a:gd name="connsiteX4340" fmla="*/ 3879850 w 8142288"/>
              <a:gd name="connsiteY4340" fmla="*/ 2762250 h 8145463"/>
              <a:gd name="connsiteX4341" fmla="*/ 3835400 w 8142288"/>
              <a:gd name="connsiteY4341" fmla="*/ 2743200 h 8145463"/>
              <a:gd name="connsiteX4342" fmla="*/ 3025142 w 8142288"/>
              <a:gd name="connsiteY4342" fmla="*/ 2743200 h 8145463"/>
              <a:gd name="connsiteX4343" fmla="*/ 3022600 w 8142288"/>
              <a:gd name="connsiteY4343" fmla="*/ 2756960 h 8145463"/>
              <a:gd name="connsiteX4344" fmla="*/ 3032762 w 8142288"/>
              <a:gd name="connsiteY4344" fmla="*/ 2763838 h 8145463"/>
              <a:gd name="connsiteX4345" fmla="*/ 3040382 w 8142288"/>
              <a:gd name="connsiteY4345" fmla="*/ 2761545 h 8145463"/>
              <a:gd name="connsiteX4346" fmla="*/ 3048000 w 8142288"/>
              <a:gd name="connsiteY4346" fmla="*/ 2750079 h 8145463"/>
              <a:gd name="connsiteX4347" fmla="*/ 3042922 w 8142288"/>
              <a:gd name="connsiteY4347" fmla="*/ 2743200 h 8145463"/>
              <a:gd name="connsiteX4348" fmla="*/ 3340100 w 8142288"/>
              <a:gd name="connsiteY4348" fmla="*/ 2730500 h 8145463"/>
              <a:gd name="connsiteX4349" fmla="*/ 3443288 w 8142288"/>
              <a:gd name="connsiteY4349" fmla="*/ 2773363 h 8145463"/>
              <a:gd name="connsiteX4350" fmla="*/ 3340100 w 8142288"/>
              <a:gd name="connsiteY4350" fmla="*/ 2730500 h 8145463"/>
              <a:gd name="connsiteX4351" fmla="*/ 3262312 w 8142288"/>
              <a:gd name="connsiteY4351" fmla="*/ 2730500 h 8145463"/>
              <a:gd name="connsiteX4352" fmla="*/ 3238500 w 8142288"/>
              <a:gd name="connsiteY4352" fmla="*/ 2759348 h 8145463"/>
              <a:gd name="connsiteX4353" fmla="*/ 3249084 w 8142288"/>
              <a:gd name="connsiteY4353" fmla="*/ 2771369 h 8145463"/>
              <a:gd name="connsiteX4354" fmla="*/ 3397250 w 8142288"/>
              <a:gd name="connsiteY4354" fmla="*/ 2814638 h 8145463"/>
              <a:gd name="connsiteX4355" fmla="*/ 3262312 w 8142288"/>
              <a:gd name="connsiteY4355" fmla="*/ 2730500 h 8145463"/>
              <a:gd name="connsiteX4356" fmla="*/ 7214634 w 8142288"/>
              <a:gd name="connsiteY4356" fmla="*/ 2719625 h 8145463"/>
              <a:gd name="connsiteX4357" fmla="*/ 7150612 w 8142288"/>
              <a:gd name="connsiteY4357" fmla="*/ 2802940 h 8145463"/>
              <a:gd name="connsiteX4358" fmla="*/ 6945542 w 8142288"/>
              <a:gd name="connsiteY4358" fmla="*/ 2986159 h 8145463"/>
              <a:gd name="connsiteX4359" fmla="*/ 6945542 w 8142288"/>
              <a:gd name="connsiteY4359" fmla="*/ 2978619 h 8145463"/>
              <a:gd name="connsiteX4360" fmla="*/ 7214634 w 8142288"/>
              <a:gd name="connsiteY4360" fmla="*/ 2719625 h 8145463"/>
              <a:gd name="connsiteX4361" fmla="*/ 4095890 w 8142288"/>
              <a:gd name="connsiteY4361" fmla="*/ 2719625 h 8145463"/>
              <a:gd name="connsiteX4362" fmla="*/ 4138572 w 8142288"/>
              <a:gd name="connsiteY4362" fmla="*/ 2768634 h 8145463"/>
              <a:gd name="connsiteX4363" fmla="*/ 4202594 w 8142288"/>
              <a:gd name="connsiteY4363" fmla="*/ 2815004 h 8145463"/>
              <a:gd name="connsiteX4364" fmla="*/ 4258612 w 8142288"/>
              <a:gd name="connsiteY4364" fmla="*/ 2885879 h 8145463"/>
              <a:gd name="connsiteX4365" fmla="*/ 4090556 w 8142288"/>
              <a:gd name="connsiteY4365" fmla="*/ 2732066 h 8145463"/>
              <a:gd name="connsiteX4366" fmla="*/ 4095890 w 8142288"/>
              <a:gd name="connsiteY4366" fmla="*/ 2719625 h 8145463"/>
              <a:gd name="connsiteX4367" fmla="*/ 3434662 w 8142288"/>
              <a:gd name="connsiteY4367" fmla="*/ 2697760 h 8145463"/>
              <a:gd name="connsiteX4368" fmla="*/ 3456002 w 8142288"/>
              <a:gd name="connsiteY4368" fmla="*/ 2707562 h 8145463"/>
              <a:gd name="connsiteX4369" fmla="*/ 3445332 w 8142288"/>
              <a:gd name="connsiteY4369" fmla="*/ 2707562 h 8145463"/>
              <a:gd name="connsiteX4370" fmla="*/ 3434662 w 8142288"/>
              <a:gd name="connsiteY4370" fmla="*/ 2697760 h 8145463"/>
              <a:gd name="connsiteX4371" fmla="*/ 4125234 w 8142288"/>
              <a:gd name="connsiteY4371" fmla="*/ 2692859 h 8145463"/>
              <a:gd name="connsiteX4372" fmla="*/ 4133236 w 8142288"/>
              <a:gd name="connsiteY4372" fmla="*/ 2692859 h 8145463"/>
              <a:gd name="connsiteX4373" fmla="*/ 4167916 w 8142288"/>
              <a:gd name="connsiteY4373" fmla="*/ 2756570 h 8145463"/>
              <a:gd name="connsiteX4374" fmla="*/ 4245276 w 8142288"/>
              <a:gd name="connsiteY4374" fmla="*/ 2819905 h 8145463"/>
              <a:gd name="connsiteX4375" fmla="*/ 4314632 w 8142288"/>
              <a:gd name="connsiteY4375" fmla="*/ 2900582 h 8145463"/>
              <a:gd name="connsiteX4376" fmla="*/ 4314632 w 8142288"/>
              <a:gd name="connsiteY4376" fmla="*/ 2910384 h 8145463"/>
              <a:gd name="connsiteX4377" fmla="*/ 4303962 w 8142288"/>
              <a:gd name="connsiteY4377" fmla="*/ 2907744 h 8145463"/>
              <a:gd name="connsiteX4378" fmla="*/ 4109228 w 8142288"/>
              <a:gd name="connsiteY4378" fmla="*/ 2707562 h 8145463"/>
              <a:gd name="connsiteX4379" fmla="*/ 3263900 w 8142288"/>
              <a:gd name="connsiteY4379" fmla="*/ 2692400 h 8145463"/>
              <a:gd name="connsiteX4380" fmla="*/ 3305176 w 8142288"/>
              <a:gd name="connsiteY4380" fmla="*/ 2711450 h 8145463"/>
              <a:gd name="connsiteX4381" fmla="*/ 3297434 w 8142288"/>
              <a:gd name="connsiteY4381" fmla="*/ 2701926 h 8145463"/>
              <a:gd name="connsiteX4382" fmla="*/ 3263900 w 8142288"/>
              <a:gd name="connsiteY4382" fmla="*/ 2692400 h 8145463"/>
              <a:gd name="connsiteX4383" fmla="*/ 6929536 w 8142288"/>
              <a:gd name="connsiteY4383" fmla="*/ 2685696 h 8145463"/>
              <a:gd name="connsiteX4384" fmla="*/ 6814830 w 8142288"/>
              <a:gd name="connsiteY4384" fmla="*/ 2812742 h 8145463"/>
              <a:gd name="connsiteX4385" fmla="*/ 6420360 w 8142288"/>
              <a:gd name="connsiteY4385" fmla="*/ 3184080 h 8145463"/>
              <a:gd name="connsiteX4386" fmla="*/ 6409690 w 8142288"/>
              <a:gd name="connsiteY4386" fmla="*/ 3179179 h 8145463"/>
              <a:gd name="connsiteX4387" fmla="*/ 6793488 w 8142288"/>
              <a:gd name="connsiteY4387" fmla="*/ 2815004 h 8145463"/>
              <a:gd name="connsiteX4388" fmla="*/ 6929536 w 8142288"/>
              <a:gd name="connsiteY4388" fmla="*/ 2685696 h 8145463"/>
              <a:gd name="connsiteX4389" fmla="*/ 3203016 w 8142288"/>
              <a:gd name="connsiteY4389" fmla="*/ 2667000 h 8145463"/>
              <a:gd name="connsiteX4390" fmla="*/ 3200400 w 8142288"/>
              <a:gd name="connsiteY4390" fmla="*/ 2676368 h 8145463"/>
              <a:gd name="connsiteX4391" fmla="*/ 3244850 w 8142288"/>
              <a:gd name="connsiteY4391" fmla="*/ 2685737 h 8145463"/>
              <a:gd name="connsiteX4392" fmla="*/ 3203016 w 8142288"/>
              <a:gd name="connsiteY4392" fmla="*/ 2667000 h 8145463"/>
              <a:gd name="connsiteX4393" fmla="*/ 1937028 w 8142288"/>
              <a:gd name="connsiteY4393" fmla="*/ 2654300 h 8145463"/>
              <a:gd name="connsiteX4394" fmla="*/ 1790700 w 8142288"/>
              <a:gd name="connsiteY4394" fmla="*/ 2798070 h 8145463"/>
              <a:gd name="connsiteX4395" fmla="*/ 2088654 w 8142288"/>
              <a:gd name="connsiteY4395" fmla="*/ 3068545 h 8145463"/>
              <a:gd name="connsiteX4396" fmla="*/ 2282844 w 8142288"/>
              <a:gd name="connsiteY4396" fmla="*/ 3109970 h 8145463"/>
              <a:gd name="connsiteX4397" fmla="*/ 2471738 w 8142288"/>
              <a:gd name="connsiteY4397" fmla="*/ 3153849 h 8145463"/>
              <a:gd name="connsiteX4398" fmla="*/ 2471738 w 8142288"/>
              <a:gd name="connsiteY4398" fmla="*/ 3151394 h 8145463"/>
              <a:gd name="connsiteX4399" fmla="*/ 2466410 w 8142288"/>
              <a:gd name="connsiteY4399" fmla="*/ 3146532 h 8145463"/>
              <a:gd name="connsiteX4400" fmla="*/ 2306808 w 8142288"/>
              <a:gd name="connsiteY4400" fmla="*/ 3002761 h 8145463"/>
              <a:gd name="connsiteX4401" fmla="*/ 2064724 w 8142288"/>
              <a:gd name="connsiteY4401" fmla="*/ 2773711 h 8145463"/>
              <a:gd name="connsiteX4402" fmla="*/ 1998196 w 8142288"/>
              <a:gd name="connsiteY4402" fmla="*/ 2720084 h 8145463"/>
              <a:gd name="connsiteX4403" fmla="*/ 1937028 w 8142288"/>
              <a:gd name="connsiteY4403" fmla="*/ 2654300 h 8145463"/>
              <a:gd name="connsiteX4404" fmla="*/ 7233308 w 8142288"/>
              <a:gd name="connsiteY4404" fmla="*/ 2643850 h 8145463"/>
              <a:gd name="connsiteX4405" fmla="*/ 7169284 w 8142288"/>
              <a:gd name="connsiteY4405" fmla="*/ 2727165 h 8145463"/>
              <a:gd name="connsiteX4406" fmla="*/ 6956212 w 8142288"/>
              <a:gd name="connsiteY4406" fmla="*/ 2925086 h 8145463"/>
              <a:gd name="connsiteX4407" fmla="*/ 6950876 w 8142288"/>
              <a:gd name="connsiteY4407" fmla="*/ 2922447 h 8145463"/>
              <a:gd name="connsiteX4408" fmla="*/ 6950876 w 8142288"/>
              <a:gd name="connsiteY4408" fmla="*/ 2912646 h 8145463"/>
              <a:gd name="connsiteX4409" fmla="*/ 7033238 w 8142288"/>
              <a:gd name="connsiteY4409" fmla="*/ 2834608 h 8145463"/>
              <a:gd name="connsiteX4410" fmla="*/ 7179956 w 8142288"/>
              <a:gd name="connsiteY4410" fmla="*/ 2697760 h 8145463"/>
              <a:gd name="connsiteX4411" fmla="*/ 7233308 w 8142288"/>
              <a:gd name="connsiteY4411" fmla="*/ 2643850 h 8145463"/>
              <a:gd name="connsiteX4412" fmla="*/ 3937000 w 8142288"/>
              <a:gd name="connsiteY4412" fmla="*/ 2641600 h 8145463"/>
              <a:gd name="connsiteX4413" fmla="*/ 3966106 w 8142288"/>
              <a:gd name="connsiteY4413" fmla="*/ 2675746 h 8145463"/>
              <a:gd name="connsiteX4414" fmla="*/ 3976688 w 8142288"/>
              <a:gd name="connsiteY4414" fmla="*/ 2670868 h 8145463"/>
              <a:gd name="connsiteX4415" fmla="*/ 3937000 w 8142288"/>
              <a:gd name="connsiteY4415" fmla="*/ 2641600 h 8145463"/>
              <a:gd name="connsiteX4416" fmla="*/ 2654300 w 8142288"/>
              <a:gd name="connsiteY4416" fmla="*/ 2641600 h 8145463"/>
              <a:gd name="connsiteX4417" fmla="*/ 2656952 w 8142288"/>
              <a:gd name="connsiteY4417" fmla="*/ 2646473 h 8145463"/>
              <a:gd name="connsiteX4418" fmla="*/ 2718102 w 8142288"/>
              <a:gd name="connsiteY4418" fmla="*/ 2709878 h 8145463"/>
              <a:gd name="connsiteX4419" fmla="*/ 2914792 w 8142288"/>
              <a:gd name="connsiteY4419" fmla="*/ 2878138 h 8145463"/>
              <a:gd name="connsiteX4420" fmla="*/ 2997200 w 8142288"/>
              <a:gd name="connsiteY4420" fmla="*/ 2797660 h 8145463"/>
              <a:gd name="connsiteX4421" fmla="*/ 2654300 w 8142288"/>
              <a:gd name="connsiteY4421" fmla="*/ 2641600 h 8145463"/>
              <a:gd name="connsiteX4422" fmla="*/ 3111500 w 8142288"/>
              <a:gd name="connsiteY4422" fmla="*/ 2628900 h 8145463"/>
              <a:gd name="connsiteX4423" fmla="*/ 3122156 w 8142288"/>
              <a:gd name="connsiteY4423" fmla="*/ 2640806 h 8145463"/>
              <a:gd name="connsiteX4424" fmla="*/ 3154136 w 8142288"/>
              <a:gd name="connsiteY4424" fmla="*/ 2657475 h 8145463"/>
              <a:gd name="connsiteX4425" fmla="*/ 3186112 w 8142288"/>
              <a:gd name="connsiteY4425" fmla="*/ 2657475 h 8145463"/>
              <a:gd name="connsiteX4426" fmla="*/ 3183446 w 8142288"/>
              <a:gd name="connsiteY4426" fmla="*/ 2652714 h 8145463"/>
              <a:gd name="connsiteX4427" fmla="*/ 3111500 w 8142288"/>
              <a:gd name="connsiteY4427" fmla="*/ 2628900 h 8145463"/>
              <a:gd name="connsiteX4428" fmla="*/ 3073400 w 8142288"/>
              <a:gd name="connsiteY4428" fmla="*/ 2616200 h 8145463"/>
              <a:gd name="connsiteX4429" fmla="*/ 3082924 w 8142288"/>
              <a:gd name="connsiteY4429" fmla="*/ 2622550 h 8145463"/>
              <a:gd name="connsiteX4430" fmla="*/ 3073400 w 8142288"/>
              <a:gd name="connsiteY4430" fmla="*/ 2616200 h 8145463"/>
              <a:gd name="connsiteX4431" fmla="*/ 6937538 w 8142288"/>
              <a:gd name="connsiteY4431" fmla="*/ 2597480 h 8145463"/>
              <a:gd name="connsiteX4432" fmla="*/ 6820164 w 8142288"/>
              <a:gd name="connsiteY4432" fmla="*/ 2734328 h 8145463"/>
              <a:gd name="connsiteX4433" fmla="*/ 6393684 w 8142288"/>
              <a:gd name="connsiteY4433" fmla="*/ 3132809 h 8145463"/>
              <a:gd name="connsiteX4434" fmla="*/ 6385680 w 8142288"/>
              <a:gd name="connsiteY4434" fmla="*/ 3130170 h 8145463"/>
              <a:gd name="connsiteX4435" fmla="*/ 6508390 w 8142288"/>
              <a:gd name="connsiteY4435" fmla="*/ 3010664 h 8145463"/>
              <a:gd name="connsiteX4436" fmla="*/ 6814830 w 8142288"/>
              <a:gd name="connsiteY4436" fmla="*/ 2719625 h 8145463"/>
              <a:gd name="connsiteX4437" fmla="*/ 6937538 w 8142288"/>
              <a:gd name="connsiteY4437" fmla="*/ 2597480 h 8145463"/>
              <a:gd name="connsiteX4438" fmla="*/ 3408364 w 8142288"/>
              <a:gd name="connsiteY4438" fmla="*/ 2578100 h 8145463"/>
              <a:gd name="connsiteX4439" fmla="*/ 3403600 w 8142288"/>
              <a:gd name="connsiteY4439" fmla="*/ 2584450 h 8145463"/>
              <a:gd name="connsiteX4440" fmla="*/ 3408364 w 8142288"/>
              <a:gd name="connsiteY4440" fmla="*/ 2578100 h 8145463"/>
              <a:gd name="connsiteX4441" fmla="*/ 7254648 w 8142288"/>
              <a:gd name="connsiteY4441" fmla="*/ 2570713 h 8145463"/>
              <a:gd name="connsiteX4442" fmla="*/ 7193294 w 8142288"/>
              <a:gd name="connsiteY4442" fmla="*/ 2661191 h 8145463"/>
              <a:gd name="connsiteX4443" fmla="*/ 6956212 w 8142288"/>
              <a:gd name="connsiteY4443" fmla="*/ 2883617 h 8145463"/>
              <a:gd name="connsiteX4444" fmla="*/ 6953544 w 8142288"/>
              <a:gd name="connsiteY4444" fmla="*/ 2883617 h 8145463"/>
              <a:gd name="connsiteX4445" fmla="*/ 6953544 w 8142288"/>
              <a:gd name="connsiteY4445" fmla="*/ 2868914 h 8145463"/>
              <a:gd name="connsiteX4446" fmla="*/ 7254648 w 8142288"/>
              <a:gd name="connsiteY4446" fmla="*/ 2570713 h 8145463"/>
              <a:gd name="connsiteX4447" fmla="*/ 3085542 w 8142288"/>
              <a:gd name="connsiteY4447" fmla="*/ 2558649 h 8145463"/>
              <a:gd name="connsiteX4448" fmla="*/ 3090876 w 8142288"/>
              <a:gd name="connsiteY4448" fmla="*/ 2568074 h 8145463"/>
              <a:gd name="connsiteX4449" fmla="*/ 3082874 w 8142288"/>
              <a:gd name="connsiteY4449" fmla="*/ 2568074 h 8145463"/>
              <a:gd name="connsiteX4450" fmla="*/ 3085542 w 8142288"/>
              <a:gd name="connsiteY4450" fmla="*/ 2558649 h 8145463"/>
              <a:gd name="connsiteX4451" fmla="*/ 3096212 w 8142288"/>
              <a:gd name="connsiteY4451" fmla="*/ 2556010 h 8145463"/>
              <a:gd name="connsiteX4452" fmla="*/ 3114884 w 8142288"/>
              <a:gd name="connsiteY4452" fmla="*/ 2558649 h 8145463"/>
              <a:gd name="connsiteX4453" fmla="*/ 3112216 w 8142288"/>
              <a:gd name="connsiteY4453" fmla="*/ 2563550 h 8145463"/>
              <a:gd name="connsiteX4454" fmla="*/ 3104214 w 8142288"/>
              <a:gd name="connsiteY4454" fmla="*/ 2570713 h 8145463"/>
              <a:gd name="connsiteX4455" fmla="*/ 3093544 w 8142288"/>
              <a:gd name="connsiteY4455" fmla="*/ 2568074 h 8145463"/>
              <a:gd name="connsiteX4456" fmla="*/ 3096212 w 8142288"/>
              <a:gd name="connsiteY4456" fmla="*/ 2556010 h 8145463"/>
              <a:gd name="connsiteX4457" fmla="*/ 3784600 w 8142288"/>
              <a:gd name="connsiteY4457" fmla="*/ 2552700 h 8145463"/>
              <a:gd name="connsiteX4458" fmla="*/ 3940704 w 8142288"/>
              <a:gd name="connsiteY4458" fmla="*/ 2695575 h 8145463"/>
              <a:gd name="connsiteX4459" fmla="*/ 3943350 w 8142288"/>
              <a:gd name="connsiteY4459" fmla="*/ 2693154 h 8145463"/>
              <a:gd name="connsiteX4460" fmla="*/ 3943350 w 8142288"/>
              <a:gd name="connsiteY4460" fmla="*/ 2683470 h 8145463"/>
              <a:gd name="connsiteX4461" fmla="*/ 3784600 w 8142288"/>
              <a:gd name="connsiteY4461" fmla="*/ 2552700 h 8145463"/>
              <a:gd name="connsiteX4462" fmla="*/ 3037944 w 8142288"/>
              <a:gd name="connsiteY4462" fmla="*/ 2540000 h 8145463"/>
              <a:gd name="connsiteX4463" fmla="*/ 3035300 w 8142288"/>
              <a:gd name="connsiteY4463" fmla="*/ 2544763 h 8145463"/>
              <a:gd name="connsiteX4464" fmla="*/ 3043238 w 8142288"/>
              <a:gd name="connsiteY4464" fmla="*/ 2544763 h 8145463"/>
              <a:gd name="connsiteX4465" fmla="*/ 3037944 w 8142288"/>
              <a:gd name="connsiteY4465" fmla="*/ 2540000 h 8145463"/>
              <a:gd name="connsiteX4466" fmla="*/ 2768600 w 8142288"/>
              <a:gd name="connsiteY4466" fmla="*/ 2540000 h 8145463"/>
              <a:gd name="connsiteX4467" fmla="*/ 2827196 w 8142288"/>
              <a:gd name="connsiteY4467" fmla="*/ 2586266 h 8145463"/>
              <a:gd name="connsiteX4468" fmla="*/ 3050932 w 8142288"/>
              <a:gd name="connsiteY4468" fmla="*/ 2700709 h 8145463"/>
              <a:gd name="connsiteX4469" fmla="*/ 2768600 w 8142288"/>
              <a:gd name="connsiteY4469" fmla="*/ 2540000 h 8145463"/>
              <a:gd name="connsiteX4470" fmla="*/ 6025270 w 8142288"/>
              <a:gd name="connsiteY4470" fmla="*/ 2501900 h 8145463"/>
              <a:gd name="connsiteX4471" fmla="*/ 5844296 w 8142288"/>
              <a:gd name="connsiteY4471" fmla="*/ 2665365 h 8145463"/>
              <a:gd name="connsiteX4472" fmla="*/ 5594114 w 8142288"/>
              <a:gd name="connsiteY4472" fmla="*/ 2899591 h 8145463"/>
              <a:gd name="connsiteX4473" fmla="*/ 5181600 w 8142288"/>
              <a:gd name="connsiteY4473" fmla="*/ 3302146 h 8145463"/>
              <a:gd name="connsiteX4474" fmla="*/ 5208202 w 8142288"/>
              <a:gd name="connsiteY4474" fmla="*/ 3287519 h 8145463"/>
              <a:gd name="connsiteX4475" fmla="*/ 5312010 w 8142288"/>
              <a:gd name="connsiteY4475" fmla="*/ 3328988 h 8145463"/>
              <a:gd name="connsiteX4476" fmla="*/ 5572832 w 8142288"/>
              <a:gd name="connsiteY4476" fmla="*/ 3094761 h 8145463"/>
              <a:gd name="connsiteX4477" fmla="*/ 5846934 w 8142288"/>
              <a:gd name="connsiteY4477" fmla="*/ 2838594 h 8145463"/>
              <a:gd name="connsiteX4478" fmla="*/ 6086476 w 8142288"/>
              <a:gd name="connsiteY4478" fmla="*/ 2609268 h 8145463"/>
              <a:gd name="connsiteX4479" fmla="*/ 6041232 w 8142288"/>
              <a:gd name="connsiteY4479" fmla="*/ 2501900 h 8145463"/>
              <a:gd name="connsiteX4480" fmla="*/ 3519114 w 8142288"/>
              <a:gd name="connsiteY4480" fmla="*/ 2501900 h 8145463"/>
              <a:gd name="connsiteX4481" fmla="*/ 3492500 w 8142288"/>
              <a:gd name="connsiteY4481" fmla="*/ 2513935 h 8145463"/>
              <a:gd name="connsiteX4482" fmla="*/ 3492500 w 8142288"/>
              <a:gd name="connsiteY4482" fmla="*/ 2530781 h 8145463"/>
              <a:gd name="connsiteX4483" fmla="*/ 3567018 w 8142288"/>
              <a:gd name="connsiteY4483" fmla="*/ 2576513 h 8145463"/>
              <a:gd name="connsiteX4484" fmla="*/ 3582988 w 8142288"/>
              <a:gd name="connsiteY4484" fmla="*/ 2569294 h 8145463"/>
              <a:gd name="connsiteX4485" fmla="*/ 3519114 w 8142288"/>
              <a:gd name="connsiteY4485" fmla="*/ 2501900 h 8145463"/>
              <a:gd name="connsiteX4486" fmla="*/ 7275988 w 8142288"/>
              <a:gd name="connsiteY4486" fmla="*/ 2490037 h 8145463"/>
              <a:gd name="connsiteX4487" fmla="*/ 7249312 w 8142288"/>
              <a:gd name="connsiteY4487" fmla="*/ 2563550 h 8145463"/>
              <a:gd name="connsiteX4488" fmla="*/ 6964214 w 8142288"/>
              <a:gd name="connsiteY4488" fmla="*/ 2805202 h 8145463"/>
              <a:gd name="connsiteX4489" fmla="*/ 7046576 w 8142288"/>
              <a:gd name="connsiteY4489" fmla="*/ 2717363 h 8145463"/>
              <a:gd name="connsiteX4490" fmla="*/ 7169284 w 8142288"/>
              <a:gd name="connsiteY4490" fmla="*/ 2597480 h 8145463"/>
              <a:gd name="connsiteX4491" fmla="*/ 7275988 w 8142288"/>
              <a:gd name="connsiteY4491" fmla="*/ 2490037 h 8145463"/>
              <a:gd name="connsiteX4492" fmla="*/ 6945542 w 8142288"/>
              <a:gd name="connsiteY4492" fmla="*/ 2477973 h 8145463"/>
              <a:gd name="connsiteX4493" fmla="*/ 6841506 w 8142288"/>
              <a:gd name="connsiteY4493" fmla="*/ 2626885 h 8145463"/>
              <a:gd name="connsiteX4494" fmla="*/ 6481714 w 8142288"/>
              <a:gd name="connsiteY4494" fmla="*/ 2956754 h 8145463"/>
              <a:gd name="connsiteX4495" fmla="*/ 6353670 w 8142288"/>
              <a:gd name="connsiteY4495" fmla="*/ 3064196 h 8145463"/>
              <a:gd name="connsiteX4496" fmla="*/ 6484382 w 8142288"/>
              <a:gd name="connsiteY4496" fmla="*/ 2934888 h 8145463"/>
              <a:gd name="connsiteX4497" fmla="*/ 6804160 w 8142288"/>
              <a:gd name="connsiteY4497" fmla="*/ 2634425 h 8145463"/>
              <a:gd name="connsiteX4498" fmla="*/ 6945542 w 8142288"/>
              <a:gd name="connsiteY4498" fmla="*/ 2477973 h 8145463"/>
              <a:gd name="connsiteX4499" fmla="*/ 2897982 w 8142288"/>
              <a:gd name="connsiteY4499" fmla="*/ 2476500 h 8145463"/>
              <a:gd name="connsiteX4500" fmla="*/ 2895600 w 8142288"/>
              <a:gd name="connsiteY4500" fmla="*/ 2481263 h 8145463"/>
              <a:gd name="connsiteX4501" fmla="*/ 2900364 w 8142288"/>
              <a:gd name="connsiteY4501" fmla="*/ 2476500 h 8145463"/>
              <a:gd name="connsiteX4502" fmla="*/ 2237872 w 8142288"/>
              <a:gd name="connsiteY4502" fmla="*/ 2476500 h 8145463"/>
              <a:gd name="connsiteX4503" fmla="*/ 2235200 w 8142288"/>
              <a:gd name="connsiteY4503" fmla="*/ 2493574 h 8145463"/>
              <a:gd name="connsiteX4504" fmla="*/ 2357620 w 8142288"/>
              <a:gd name="connsiteY4504" fmla="*/ 2610564 h 8145463"/>
              <a:gd name="connsiteX4505" fmla="*/ 2660986 w 8142288"/>
              <a:gd name="connsiteY4505" fmla="*/ 2878717 h 8145463"/>
              <a:gd name="connsiteX4506" fmla="*/ 2799380 w 8142288"/>
              <a:gd name="connsiteY4506" fmla="*/ 2990850 h 8145463"/>
              <a:gd name="connsiteX4507" fmla="*/ 2876550 w 8142288"/>
              <a:gd name="connsiteY4507" fmla="*/ 2905530 h 8145463"/>
              <a:gd name="connsiteX4508" fmla="*/ 2594474 w 8142288"/>
              <a:gd name="connsiteY4508" fmla="*/ 2664190 h 8145463"/>
              <a:gd name="connsiteX4509" fmla="*/ 2490672 w 8142288"/>
              <a:gd name="connsiteY4509" fmla="*/ 2564249 h 8145463"/>
              <a:gd name="connsiteX4510" fmla="*/ 2237872 w 8142288"/>
              <a:gd name="connsiteY4510" fmla="*/ 2476500 h 8145463"/>
              <a:gd name="connsiteX4511" fmla="*/ 2121714 w 8142288"/>
              <a:gd name="connsiteY4511" fmla="*/ 2476500 h 8145463"/>
              <a:gd name="connsiteX4512" fmla="*/ 1993900 w 8142288"/>
              <a:gd name="connsiteY4512" fmla="*/ 2603438 h 8145463"/>
              <a:gd name="connsiteX4513" fmla="*/ 2164332 w 8142288"/>
              <a:gd name="connsiteY4513" fmla="*/ 2762095 h 8145463"/>
              <a:gd name="connsiteX4514" fmla="*/ 2465226 w 8142288"/>
              <a:gd name="connsiteY4514" fmla="*/ 3030600 h 8145463"/>
              <a:gd name="connsiteX4515" fmla="*/ 2611684 w 8142288"/>
              <a:gd name="connsiteY4515" fmla="*/ 3157538 h 8145463"/>
              <a:gd name="connsiteX4516" fmla="*/ 2736850 w 8142288"/>
              <a:gd name="connsiteY4516" fmla="*/ 3040374 h 8145463"/>
              <a:gd name="connsiteX4517" fmla="*/ 2582412 w 8142288"/>
              <a:gd name="connsiteY4517" fmla="*/ 2898807 h 8145463"/>
              <a:gd name="connsiteX4518" fmla="*/ 3594100 w 8142288"/>
              <a:gd name="connsiteY4518" fmla="*/ 2451100 h 8145463"/>
              <a:gd name="connsiteX4519" fmla="*/ 3753630 w 8142288"/>
              <a:gd name="connsiteY4519" fmla="*/ 2626733 h 8145463"/>
              <a:gd name="connsiteX4520" fmla="*/ 3801488 w 8142288"/>
              <a:gd name="connsiteY4520" fmla="*/ 2680393 h 8145463"/>
              <a:gd name="connsiteX4521" fmla="*/ 3902518 w 8142288"/>
              <a:gd name="connsiteY4521" fmla="*/ 2751138 h 8145463"/>
              <a:gd name="connsiteX4522" fmla="*/ 3921124 w 8142288"/>
              <a:gd name="connsiteY4522" fmla="*/ 2736497 h 8145463"/>
              <a:gd name="connsiteX4523" fmla="*/ 3915810 w 8142288"/>
              <a:gd name="connsiteY4523" fmla="*/ 2716995 h 8145463"/>
              <a:gd name="connsiteX4524" fmla="*/ 3849346 w 8142288"/>
              <a:gd name="connsiteY4524" fmla="*/ 2658446 h 8145463"/>
              <a:gd name="connsiteX4525" fmla="*/ 3594100 w 8142288"/>
              <a:gd name="connsiteY4525" fmla="*/ 2451100 h 8145463"/>
              <a:gd name="connsiteX4526" fmla="*/ 2912482 w 8142288"/>
              <a:gd name="connsiteY4526" fmla="*/ 2433865 h 8145463"/>
              <a:gd name="connsiteX4527" fmla="*/ 2960498 w 8142288"/>
              <a:gd name="connsiteY4527" fmla="*/ 2450830 h 8145463"/>
              <a:gd name="connsiteX4528" fmla="*/ 2941824 w 8142288"/>
              <a:gd name="connsiteY4528" fmla="*/ 2450830 h 8145463"/>
              <a:gd name="connsiteX4529" fmla="*/ 2912482 w 8142288"/>
              <a:gd name="connsiteY4529" fmla="*/ 2433865 h 8145463"/>
              <a:gd name="connsiteX4530" fmla="*/ 3200412 w 8142288"/>
              <a:gd name="connsiteY4530" fmla="*/ 2413000 h 8145463"/>
              <a:gd name="connsiteX4531" fmla="*/ 3300542 w 8142288"/>
              <a:gd name="connsiteY4531" fmla="*/ 2513013 h 8145463"/>
              <a:gd name="connsiteX4532" fmla="*/ 3332164 w 8142288"/>
              <a:gd name="connsiteY4532" fmla="*/ 2483741 h 8145463"/>
              <a:gd name="connsiteX4533" fmla="*/ 3332164 w 8142288"/>
              <a:gd name="connsiteY4533" fmla="*/ 2476425 h 8145463"/>
              <a:gd name="connsiteX4534" fmla="*/ 3200412 w 8142288"/>
              <a:gd name="connsiteY4534" fmla="*/ 2413000 h 8145463"/>
              <a:gd name="connsiteX4535" fmla="*/ 2197100 w 8142288"/>
              <a:gd name="connsiteY4535" fmla="*/ 2413000 h 8145463"/>
              <a:gd name="connsiteX4536" fmla="*/ 2228850 w 8142288"/>
              <a:gd name="connsiteY4536" fmla="*/ 2427288 h 8145463"/>
              <a:gd name="connsiteX4537" fmla="*/ 2197100 w 8142288"/>
              <a:gd name="connsiteY4537" fmla="*/ 2413000 h 8145463"/>
              <a:gd name="connsiteX4538" fmla="*/ 2843124 w 8142288"/>
              <a:gd name="connsiteY4538" fmla="*/ 2399558 h 8145463"/>
              <a:gd name="connsiteX4539" fmla="*/ 2851126 w 8142288"/>
              <a:gd name="connsiteY4539" fmla="*/ 2402198 h 8145463"/>
              <a:gd name="connsiteX4540" fmla="*/ 2851126 w 8142288"/>
              <a:gd name="connsiteY4540" fmla="*/ 2404459 h 8145463"/>
              <a:gd name="connsiteX4541" fmla="*/ 2843124 w 8142288"/>
              <a:gd name="connsiteY4541" fmla="*/ 2399558 h 8145463"/>
              <a:gd name="connsiteX4542" fmla="*/ 3602720 w 8142288"/>
              <a:gd name="connsiteY4542" fmla="*/ 2394658 h 8145463"/>
              <a:gd name="connsiteX4543" fmla="*/ 3602720 w 8142288"/>
              <a:gd name="connsiteY4543" fmla="*/ 2398428 h 8145463"/>
              <a:gd name="connsiteX4544" fmla="*/ 3602720 w 8142288"/>
              <a:gd name="connsiteY4544" fmla="*/ 2398666 h 8145463"/>
              <a:gd name="connsiteX4545" fmla="*/ 3600182 w 8142288"/>
              <a:gd name="connsiteY4545" fmla="*/ 2397506 h 8145463"/>
              <a:gd name="connsiteX4546" fmla="*/ 3598930 w 8142288"/>
              <a:gd name="connsiteY4546" fmla="*/ 2398716 h 8145463"/>
              <a:gd name="connsiteX4547" fmla="*/ 3597384 w 8142288"/>
              <a:gd name="connsiteY4547" fmla="*/ 2397296 h 8145463"/>
              <a:gd name="connsiteX4548" fmla="*/ 3602720 w 8142288"/>
              <a:gd name="connsiteY4548" fmla="*/ 2394658 h 8145463"/>
              <a:gd name="connsiteX4549" fmla="*/ 2374900 w 8142288"/>
              <a:gd name="connsiteY4549" fmla="*/ 2387600 h 8145463"/>
              <a:gd name="connsiteX4550" fmla="*/ 2465358 w 8142288"/>
              <a:gd name="connsiteY4550" fmla="*/ 2494648 h 8145463"/>
              <a:gd name="connsiteX4551" fmla="*/ 2593052 w 8142288"/>
              <a:gd name="connsiteY4551" fmla="*/ 2540877 h 8145463"/>
              <a:gd name="connsiteX4552" fmla="*/ 2752680 w 8142288"/>
              <a:gd name="connsiteY4552" fmla="*/ 2611438 h 8145463"/>
              <a:gd name="connsiteX4553" fmla="*/ 2758002 w 8142288"/>
              <a:gd name="connsiteY4553" fmla="*/ 2604143 h 8145463"/>
              <a:gd name="connsiteX4554" fmla="*/ 2760664 w 8142288"/>
              <a:gd name="connsiteY4554" fmla="*/ 2596837 h 8145463"/>
              <a:gd name="connsiteX4555" fmla="*/ 2638290 w 8142288"/>
              <a:gd name="connsiteY4555" fmla="*/ 2487353 h 8145463"/>
              <a:gd name="connsiteX4556" fmla="*/ 2374900 w 8142288"/>
              <a:gd name="connsiteY4556" fmla="*/ 2387600 h 8145463"/>
              <a:gd name="connsiteX4557" fmla="*/ 7308000 w 8142288"/>
              <a:gd name="connsiteY4557" fmla="*/ 2387495 h 8145463"/>
              <a:gd name="connsiteX4558" fmla="*/ 7275988 w 8142288"/>
              <a:gd name="connsiteY4558" fmla="*/ 2485136 h 8145463"/>
              <a:gd name="connsiteX4559" fmla="*/ 7254648 w 8142288"/>
              <a:gd name="connsiteY4559" fmla="*/ 2490037 h 8145463"/>
              <a:gd name="connsiteX4560" fmla="*/ 7198628 w 8142288"/>
              <a:gd name="connsiteY4560" fmla="*/ 2536407 h 8145463"/>
              <a:gd name="connsiteX4561" fmla="*/ 6969550 w 8142288"/>
              <a:gd name="connsiteY4561" fmla="*/ 2749031 h 8145463"/>
              <a:gd name="connsiteX4562" fmla="*/ 6969550 w 8142288"/>
              <a:gd name="connsiteY4562" fmla="*/ 2736967 h 8145463"/>
              <a:gd name="connsiteX4563" fmla="*/ 7308000 w 8142288"/>
              <a:gd name="connsiteY4563" fmla="*/ 2387495 h 8145463"/>
              <a:gd name="connsiteX4564" fmla="*/ 3613390 w 8142288"/>
              <a:gd name="connsiteY4564" fmla="*/ 2384856 h 8145463"/>
              <a:gd name="connsiteX4565" fmla="*/ 3610722 w 8142288"/>
              <a:gd name="connsiteY4565" fmla="*/ 2397296 h 8145463"/>
              <a:gd name="connsiteX4566" fmla="*/ 3608056 w 8142288"/>
              <a:gd name="connsiteY4566" fmla="*/ 2397296 h 8145463"/>
              <a:gd name="connsiteX4567" fmla="*/ 3613390 w 8142288"/>
              <a:gd name="connsiteY4567" fmla="*/ 2384856 h 8145463"/>
              <a:gd name="connsiteX4568" fmla="*/ 3624060 w 8142288"/>
              <a:gd name="connsiteY4568" fmla="*/ 2372792 h 8145463"/>
              <a:gd name="connsiteX4569" fmla="*/ 3626728 w 8142288"/>
              <a:gd name="connsiteY4569" fmla="*/ 2382594 h 8145463"/>
              <a:gd name="connsiteX4570" fmla="*/ 3621392 w 8142288"/>
              <a:gd name="connsiteY4570" fmla="*/ 2384856 h 8145463"/>
              <a:gd name="connsiteX4571" fmla="*/ 3618726 w 8142288"/>
              <a:gd name="connsiteY4571" fmla="*/ 2384856 h 8145463"/>
              <a:gd name="connsiteX4572" fmla="*/ 3618726 w 8142288"/>
              <a:gd name="connsiteY4572" fmla="*/ 2377693 h 8145463"/>
              <a:gd name="connsiteX4573" fmla="*/ 3624060 w 8142288"/>
              <a:gd name="connsiteY4573" fmla="*/ 2379955 h 8145463"/>
              <a:gd name="connsiteX4574" fmla="*/ 3441700 w 8142288"/>
              <a:gd name="connsiteY4574" fmla="*/ 2362200 h 8145463"/>
              <a:gd name="connsiteX4575" fmla="*/ 3449318 w 8142288"/>
              <a:gd name="connsiteY4575" fmla="*/ 2373313 h 8145463"/>
              <a:gd name="connsiteX4576" fmla="*/ 3454400 w 8142288"/>
              <a:gd name="connsiteY4576" fmla="*/ 2371091 h 8145463"/>
              <a:gd name="connsiteX4577" fmla="*/ 3441700 w 8142288"/>
              <a:gd name="connsiteY4577" fmla="*/ 2362200 h 8145463"/>
              <a:gd name="connsiteX4578" fmla="*/ 2616200 w 8142288"/>
              <a:gd name="connsiteY4578" fmla="*/ 2362200 h 8145463"/>
              <a:gd name="connsiteX4579" fmla="*/ 2616200 w 8142288"/>
              <a:gd name="connsiteY4579" fmla="*/ 2371725 h 8145463"/>
              <a:gd name="connsiteX4580" fmla="*/ 2628900 w 8142288"/>
              <a:gd name="connsiteY4580" fmla="*/ 2371725 h 8145463"/>
              <a:gd name="connsiteX4581" fmla="*/ 2628900 w 8142288"/>
              <a:gd name="connsiteY4581" fmla="*/ 2369345 h 8145463"/>
              <a:gd name="connsiteX4582" fmla="*/ 2616200 w 8142288"/>
              <a:gd name="connsiteY4582" fmla="*/ 2362200 h 8145463"/>
              <a:gd name="connsiteX4583" fmla="*/ 2257426 w 8142288"/>
              <a:gd name="connsiteY4583" fmla="*/ 2362200 h 8145463"/>
              <a:gd name="connsiteX4584" fmla="*/ 2209800 w 8142288"/>
              <a:gd name="connsiteY4584" fmla="*/ 2410818 h 8145463"/>
              <a:gd name="connsiteX4585" fmla="*/ 2328864 w 8142288"/>
              <a:gd name="connsiteY4585" fmla="*/ 2439988 h 8145463"/>
              <a:gd name="connsiteX4586" fmla="*/ 2328864 w 8142288"/>
              <a:gd name="connsiteY4586" fmla="*/ 2422972 h 8145463"/>
              <a:gd name="connsiteX4587" fmla="*/ 2257426 w 8142288"/>
              <a:gd name="connsiteY4587" fmla="*/ 2362200 h 8145463"/>
              <a:gd name="connsiteX4588" fmla="*/ 3650736 w 8142288"/>
              <a:gd name="connsiteY4588" fmla="*/ 2350927 h 8145463"/>
              <a:gd name="connsiteX4589" fmla="*/ 3632064 w 8142288"/>
              <a:gd name="connsiteY4589" fmla="*/ 2375054 h 8145463"/>
              <a:gd name="connsiteX4590" fmla="*/ 3629396 w 8142288"/>
              <a:gd name="connsiteY4590" fmla="*/ 2367891 h 8145463"/>
              <a:gd name="connsiteX4591" fmla="*/ 3650736 w 8142288"/>
              <a:gd name="connsiteY4591" fmla="*/ 2350927 h 8145463"/>
              <a:gd name="connsiteX4592" fmla="*/ 3656072 w 8142288"/>
              <a:gd name="connsiteY4592" fmla="*/ 2343387 h 8145463"/>
              <a:gd name="connsiteX4593" fmla="*/ 3664074 w 8142288"/>
              <a:gd name="connsiteY4593" fmla="*/ 2343387 h 8145463"/>
              <a:gd name="connsiteX4594" fmla="*/ 3658740 w 8142288"/>
              <a:gd name="connsiteY4594" fmla="*/ 2348288 h 8145463"/>
              <a:gd name="connsiteX4595" fmla="*/ 3656072 w 8142288"/>
              <a:gd name="connsiteY4595" fmla="*/ 2343387 h 8145463"/>
              <a:gd name="connsiteX4596" fmla="*/ 2685736 w 8142288"/>
              <a:gd name="connsiteY4596" fmla="*/ 2323783 h 8145463"/>
              <a:gd name="connsiteX4597" fmla="*/ 2696406 w 8142288"/>
              <a:gd name="connsiteY4597" fmla="*/ 2328684 h 8145463"/>
              <a:gd name="connsiteX4598" fmla="*/ 2693740 w 8142288"/>
              <a:gd name="connsiteY4598" fmla="*/ 2338486 h 8145463"/>
              <a:gd name="connsiteX4599" fmla="*/ 2683068 w 8142288"/>
              <a:gd name="connsiteY4599" fmla="*/ 2331323 h 8145463"/>
              <a:gd name="connsiteX4600" fmla="*/ 2685736 w 8142288"/>
              <a:gd name="connsiteY4600" fmla="*/ 2323783 h 8145463"/>
              <a:gd name="connsiteX4601" fmla="*/ 2645722 w 8142288"/>
              <a:gd name="connsiteY4601" fmla="*/ 2316620 h 8145463"/>
              <a:gd name="connsiteX4602" fmla="*/ 2653726 w 8142288"/>
              <a:gd name="connsiteY4602" fmla="*/ 2321521 h 8145463"/>
              <a:gd name="connsiteX4603" fmla="*/ 2645722 w 8142288"/>
              <a:gd name="connsiteY4603" fmla="*/ 2321521 h 8145463"/>
              <a:gd name="connsiteX4604" fmla="*/ 3688082 w 8142288"/>
              <a:gd name="connsiteY4604" fmla="*/ 2313981 h 8145463"/>
              <a:gd name="connsiteX4605" fmla="*/ 3693418 w 8142288"/>
              <a:gd name="connsiteY4605" fmla="*/ 2313981 h 8145463"/>
              <a:gd name="connsiteX4606" fmla="*/ 3666742 w 8142288"/>
              <a:gd name="connsiteY4606" fmla="*/ 2338486 h 8145463"/>
              <a:gd name="connsiteX4607" fmla="*/ 3672078 w 8142288"/>
              <a:gd name="connsiteY4607" fmla="*/ 2333585 h 8145463"/>
              <a:gd name="connsiteX4608" fmla="*/ 3688082 w 8142288"/>
              <a:gd name="connsiteY4608" fmla="*/ 2313981 h 8145463"/>
              <a:gd name="connsiteX4609" fmla="*/ 2913612 w 8142288"/>
              <a:gd name="connsiteY4609" fmla="*/ 2286000 h 8145463"/>
              <a:gd name="connsiteX4610" fmla="*/ 2908300 w 8142288"/>
              <a:gd name="connsiteY4610" fmla="*/ 2288446 h 8145463"/>
              <a:gd name="connsiteX4611" fmla="*/ 3147158 w 8142288"/>
              <a:gd name="connsiteY4611" fmla="*/ 2523006 h 8145463"/>
              <a:gd name="connsiteX4612" fmla="*/ 3125928 w 8142288"/>
              <a:gd name="connsiteY4612" fmla="*/ 2520560 h 8145463"/>
              <a:gd name="connsiteX4613" fmla="*/ 3133878 w 8142288"/>
              <a:gd name="connsiteY4613" fmla="*/ 2530342 h 8145463"/>
              <a:gd name="connsiteX4614" fmla="*/ 3245356 w 8142288"/>
              <a:gd name="connsiteY4614" fmla="*/ 2566988 h 8145463"/>
              <a:gd name="connsiteX4615" fmla="*/ 3255964 w 8142288"/>
              <a:gd name="connsiteY4615" fmla="*/ 2549882 h 8145463"/>
              <a:gd name="connsiteX4616" fmla="*/ 3255964 w 8142288"/>
              <a:gd name="connsiteY4616" fmla="*/ 2540112 h 8145463"/>
              <a:gd name="connsiteX4617" fmla="*/ 3133878 w 8142288"/>
              <a:gd name="connsiteY4617" fmla="*/ 2427717 h 8145463"/>
              <a:gd name="connsiteX4618" fmla="*/ 2913612 w 8142288"/>
              <a:gd name="connsiteY4618" fmla="*/ 2286000 h 8145463"/>
              <a:gd name="connsiteX4619" fmla="*/ 5999214 w 8142288"/>
              <a:gd name="connsiteY4619" fmla="*/ 2282314 h 8145463"/>
              <a:gd name="connsiteX4620" fmla="*/ 6004550 w 8142288"/>
              <a:gd name="connsiteY4620" fmla="*/ 2294755 h 8145463"/>
              <a:gd name="connsiteX4621" fmla="*/ 5983208 w 8142288"/>
              <a:gd name="connsiteY4621" fmla="*/ 2309080 h 8145463"/>
              <a:gd name="connsiteX4622" fmla="*/ 5999214 w 8142288"/>
              <a:gd name="connsiteY4622" fmla="*/ 2282314 h 8145463"/>
              <a:gd name="connsiteX4623" fmla="*/ 3733432 w 8142288"/>
              <a:gd name="connsiteY4623" fmla="*/ 2272512 h 8145463"/>
              <a:gd name="connsiteX4624" fmla="*/ 3738766 w 8142288"/>
              <a:gd name="connsiteY4624" fmla="*/ 2272512 h 8145463"/>
              <a:gd name="connsiteX4625" fmla="*/ 3698752 w 8142288"/>
              <a:gd name="connsiteY4625" fmla="*/ 2309080 h 8145463"/>
              <a:gd name="connsiteX4626" fmla="*/ 3717426 w 8142288"/>
              <a:gd name="connsiteY4626" fmla="*/ 2289854 h 8145463"/>
              <a:gd name="connsiteX4627" fmla="*/ 3733432 w 8142288"/>
              <a:gd name="connsiteY4627" fmla="*/ 2272512 h 8145463"/>
              <a:gd name="connsiteX4628" fmla="*/ 2387600 w 8142288"/>
              <a:gd name="connsiteY4628" fmla="*/ 2260600 h 8145463"/>
              <a:gd name="connsiteX4629" fmla="*/ 2387600 w 8142288"/>
              <a:gd name="connsiteY4629" fmla="*/ 2266950 h 8145463"/>
              <a:gd name="connsiteX4630" fmla="*/ 2389188 w 8142288"/>
              <a:gd name="connsiteY4630" fmla="*/ 2260600 h 8145463"/>
              <a:gd name="connsiteX4631" fmla="*/ 2387600 w 8142288"/>
              <a:gd name="connsiteY4631" fmla="*/ 2260600 h 8145463"/>
              <a:gd name="connsiteX4632" fmla="*/ 3225800 w 8142288"/>
              <a:gd name="connsiteY4632" fmla="*/ 2247900 h 8145463"/>
              <a:gd name="connsiteX4633" fmla="*/ 3387196 w 8142288"/>
              <a:gd name="connsiteY4633" fmla="*/ 2413000 h 8145463"/>
              <a:gd name="connsiteX4634" fmla="*/ 3397780 w 8142288"/>
              <a:gd name="connsiteY4634" fmla="*/ 2410569 h 8145463"/>
              <a:gd name="connsiteX4635" fmla="*/ 3416300 w 8142288"/>
              <a:gd name="connsiteY4635" fmla="*/ 2396001 h 8145463"/>
              <a:gd name="connsiteX4636" fmla="*/ 3416300 w 8142288"/>
              <a:gd name="connsiteY4636" fmla="*/ 2386294 h 8145463"/>
              <a:gd name="connsiteX4637" fmla="*/ 3225800 w 8142288"/>
              <a:gd name="connsiteY4637" fmla="*/ 2247900 h 8145463"/>
              <a:gd name="connsiteX4638" fmla="*/ 3770778 w 8142288"/>
              <a:gd name="connsiteY4638" fmla="*/ 2238206 h 8145463"/>
              <a:gd name="connsiteX4639" fmla="*/ 3738766 w 8142288"/>
              <a:gd name="connsiteY4639" fmla="*/ 2272512 h 8145463"/>
              <a:gd name="connsiteX4640" fmla="*/ 3746770 w 8142288"/>
              <a:gd name="connsiteY4640" fmla="*/ 2262710 h 8145463"/>
              <a:gd name="connsiteX4641" fmla="*/ 3770778 w 8142288"/>
              <a:gd name="connsiteY4641" fmla="*/ 2238206 h 8145463"/>
              <a:gd name="connsiteX4642" fmla="*/ 3778780 w 8142288"/>
              <a:gd name="connsiteY4642" fmla="*/ 2231043 h 8145463"/>
              <a:gd name="connsiteX4643" fmla="*/ 3781448 w 8142288"/>
              <a:gd name="connsiteY4643" fmla="*/ 2238206 h 8145463"/>
              <a:gd name="connsiteX4644" fmla="*/ 3773446 w 8142288"/>
              <a:gd name="connsiteY4644" fmla="*/ 2238206 h 8145463"/>
              <a:gd name="connsiteX4645" fmla="*/ 3773446 w 8142288"/>
              <a:gd name="connsiteY4645" fmla="*/ 2233305 h 8145463"/>
              <a:gd name="connsiteX4646" fmla="*/ 3778780 w 8142288"/>
              <a:gd name="connsiteY4646" fmla="*/ 2231043 h 8145463"/>
              <a:gd name="connsiteX4647" fmla="*/ 3800122 w 8142288"/>
              <a:gd name="connsiteY4647" fmla="*/ 2211439 h 8145463"/>
              <a:gd name="connsiteX4648" fmla="*/ 3802788 w 8142288"/>
              <a:gd name="connsiteY4648" fmla="*/ 2221241 h 8145463"/>
              <a:gd name="connsiteX4649" fmla="*/ 3781448 w 8142288"/>
              <a:gd name="connsiteY4649" fmla="*/ 2231043 h 8145463"/>
              <a:gd name="connsiteX4650" fmla="*/ 3800122 w 8142288"/>
              <a:gd name="connsiteY4650" fmla="*/ 2211439 h 8145463"/>
              <a:gd name="connsiteX4651" fmla="*/ 7374690 w 8142288"/>
              <a:gd name="connsiteY4651" fmla="*/ 2162430 h 8145463"/>
              <a:gd name="connsiteX4652" fmla="*/ 7334676 w 8142288"/>
              <a:gd name="connsiteY4652" fmla="*/ 2287215 h 8145463"/>
              <a:gd name="connsiteX4653" fmla="*/ 7305332 w 8142288"/>
              <a:gd name="connsiteY4653" fmla="*/ 2387495 h 8145463"/>
              <a:gd name="connsiteX4654" fmla="*/ 7254648 w 8142288"/>
              <a:gd name="connsiteY4654" fmla="*/ 2404459 h 8145463"/>
              <a:gd name="connsiteX4655" fmla="*/ 7091924 w 8142288"/>
              <a:gd name="connsiteY4655" fmla="*/ 2556010 h 8145463"/>
              <a:gd name="connsiteX4656" fmla="*/ 6977552 w 8142288"/>
              <a:gd name="connsiteY4656" fmla="*/ 2661191 h 8145463"/>
              <a:gd name="connsiteX4657" fmla="*/ 6977552 w 8142288"/>
              <a:gd name="connsiteY4657" fmla="*/ 2648750 h 8145463"/>
              <a:gd name="connsiteX4658" fmla="*/ 7059914 w 8142288"/>
              <a:gd name="connsiteY4658" fmla="*/ 2570713 h 8145463"/>
              <a:gd name="connsiteX4659" fmla="*/ 7334676 w 8142288"/>
              <a:gd name="connsiteY4659" fmla="*/ 2289854 h 8145463"/>
              <a:gd name="connsiteX4660" fmla="*/ 7326672 w 8142288"/>
              <a:gd name="connsiteY4660" fmla="*/ 2292116 h 8145463"/>
              <a:gd name="connsiteX4661" fmla="*/ 7227972 w 8142288"/>
              <a:gd name="connsiteY4661" fmla="*/ 2360728 h 8145463"/>
              <a:gd name="connsiteX4662" fmla="*/ 6988222 w 8142288"/>
              <a:gd name="connsiteY4662" fmla="*/ 2580515 h 8145463"/>
              <a:gd name="connsiteX4663" fmla="*/ 6985556 w 8142288"/>
              <a:gd name="connsiteY4663" fmla="*/ 2580515 h 8145463"/>
              <a:gd name="connsiteX4664" fmla="*/ 6985556 w 8142288"/>
              <a:gd name="connsiteY4664" fmla="*/ 2575614 h 8145463"/>
              <a:gd name="connsiteX4665" fmla="*/ 6982888 w 8142288"/>
              <a:gd name="connsiteY4665" fmla="*/ 2565812 h 8145463"/>
              <a:gd name="connsiteX4666" fmla="*/ 7345346 w 8142288"/>
              <a:gd name="connsiteY4666" fmla="*/ 2231043 h 8145463"/>
              <a:gd name="connsiteX4667" fmla="*/ 7374690 w 8142288"/>
              <a:gd name="connsiteY4667" fmla="*/ 2162430 h 8145463"/>
              <a:gd name="connsiteX4668" fmla="*/ 3009900 w 8142288"/>
              <a:gd name="connsiteY4668" fmla="*/ 2133600 h 8145463"/>
              <a:gd name="connsiteX4669" fmla="*/ 3259690 w 8142288"/>
              <a:gd name="connsiteY4669" fmla="*/ 2372480 h 8145463"/>
              <a:gd name="connsiteX4670" fmla="*/ 3251726 w 8142288"/>
              <a:gd name="connsiteY4670" fmla="*/ 2374916 h 8145463"/>
              <a:gd name="connsiteX4671" fmla="*/ 3363320 w 8142288"/>
              <a:gd name="connsiteY4671" fmla="*/ 2443163 h 8145463"/>
              <a:gd name="connsiteX4672" fmla="*/ 3376612 w 8142288"/>
              <a:gd name="connsiteY4672" fmla="*/ 2433418 h 8145463"/>
              <a:gd name="connsiteX4673" fmla="*/ 3371300 w 8142288"/>
              <a:gd name="connsiteY4673" fmla="*/ 2428545 h 8145463"/>
              <a:gd name="connsiteX4674" fmla="*/ 3280946 w 8142288"/>
              <a:gd name="connsiteY4674" fmla="*/ 2348102 h 8145463"/>
              <a:gd name="connsiteX4675" fmla="*/ 3009900 w 8142288"/>
              <a:gd name="connsiteY4675" fmla="*/ 2133600 h 8145463"/>
              <a:gd name="connsiteX4676" fmla="*/ 3893154 w 8142288"/>
              <a:gd name="connsiteY4676" fmla="*/ 2123600 h 8145463"/>
              <a:gd name="connsiteX4677" fmla="*/ 3882484 w 8142288"/>
              <a:gd name="connsiteY4677" fmla="*/ 2135664 h 8145463"/>
              <a:gd name="connsiteX4678" fmla="*/ 3893154 w 8142288"/>
              <a:gd name="connsiteY4678" fmla="*/ 2123600 h 8145463"/>
              <a:gd name="connsiteX4679" fmla="*/ 3935836 w 8142288"/>
              <a:gd name="connsiteY4679" fmla="*/ 2087032 h 8145463"/>
              <a:gd name="connsiteX4680" fmla="*/ 3938502 w 8142288"/>
              <a:gd name="connsiteY4680" fmla="*/ 2091933 h 8145463"/>
              <a:gd name="connsiteX4681" fmla="*/ 3933168 w 8142288"/>
              <a:gd name="connsiteY4681" fmla="*/ 2091933 h 8145463"/>
              <a:gd name="connsiteX4682" fmla="*/ 3935836 w 8142288"/>
              <a:gd name="connsiteY4682" fmla="*/ 2087032 h 8145463"/>
              <a:gd name="connsiteX4683" fmla="*/ 2596404 w 8142288"/>
              <a:gd name="connsiteY4683" fmla="*/ 2044700 h 8145463"/>
              <a:gd name="connsiteX4684" fmla="*/ 2578100 w 8142288"/>
              <a:gd name="connsiteY4684" fmla="*/ 2064172 h 8145463"/>
              <a:gd name="connsiteX4685" fmla="*/ 2580716 w 8142288"/>
              <a:gd name="connsiteY4685" fmla="*/ 2069042 h 8145463"/>
              <a:gd name="connsiteX4686" fmla="*/ 2622550 w 8142288"/>
              <a:gd name="connsiteY4686" fmla="*/ 2081213 h 8145463"/>
              <a:gd name="connsiteX4687" fmla="*/ 2619934 w 8142288"/>
              <a:gd name="connsiteY4687" fmla="*/ 2073911 h 8145463"/>
              <a:gd name="connsiteX4688" fmla="*/ 2596404 w 8142288"/>
              <a:gd name="connsiteY4688" fmla="*/ 2044700 h 8145463"/>
              <a:gd name="connsiteX4689" fmla="*/ 2650660 w 8142288"/>
              <a:gd name="connsiteY4689" fmla="*/ 1981200 h 8145463"/>
              <a:gd name="connsiteX4690" fmla="*/ 2616200 w 8142288"/>
              <a:gd name="connsiteY4690" fmla="*/ 2020183 h 8145463"/>
              <a:gd name="connsiteX4691" fmla="*/ 2698380 w 8142288"/>
              <a:gd name="connsiteY4691" fmla="*/ 2117629 h 8145463"/>
              <a:gd name="connsiteX4692" fmla="*/ 2780560 w 8142288"/>
              <a:gd name="connsiteY4692" fmla="*/ 2168789 h 8145463"/>
              <a:gd name="connsiteX4693" fmla="*/ 2881298 w 8142288"/>
              <a:gd name="connsiteY4693" fmla="*/ 2227263 h 8145463"/>
              <a:gd name="connsiteX4694" fmla="*/ 2889250 w 8142288"/>
              <a:gd name="connsiteY4694" fmla="*/ 2217512 h 8145463"/>
              <a:gd name="connsiteX4695" fmla="*/ 2693072 w 8142288"/>
              <a:gd name="connsiteY4695" fmla="*/ 2027485 h 8145463"/>
              <a:gd name="connsiteX4696" fmla="*/ 2650660 w 8142288"/>
              <a:gd name="connsiteY4696" fmla="*/ 1981200 h 8145463"/>
              <a:gd name="connsiteX4697" fmla="*/ 2693150 w 8142288"/>
              <a:gd name="connsiteY4697" fmla="*/ 1955800 h 8145463"/>
              <a:gd name="connsiteX4698" fmla="*/ 2709112 w 8142288"/>
              <a:gd name="connsiteY4698" fmla="*/ 1987472 h 8145463"/>
              <a:gd name="connsiteX4699" fmla="*/ 2701132 w 8142288"/>
              <a:gd name="connsiteY4699" fmla="*/ 1989924 h 8145463"/>
              <a:gd name="connsiteX4700" fmla="*/ 2895202 w 8142288"/>
              <a:gd name="connsiteY4700" fmla="*/ 2167817 h 8145463"/>
              <a:gd name="connsiteX4701" fmla="*/ 2985602 w 8142288"/>
              <a:gd name="connsiteY4701" fmla="*/ 2253106 h 8145463"/>
              <a:gd name="connsiteX4702" fmla="*/ 3041430 w 8142288"/>
              <a:gd name="connsiteY4702" fmla="*/ 2311587 h 8145463"/>
              <a:gd name="connsiteX4703" fmla="*/ 3190324 w 8142288"/>
              <a:gd name="connsiteY4703" fmla="*/ 2367636 h 8145463"/>
              <a:gd name="connsiteX4704" fmla="*/ 3195638 w 8142288"/>
              <a:gd name="connsiteY4704" fmla="*/ 2367636 h 8145463"/>
              <a:gd name="connsiteX4705" fmla="*/ 3187656 w 8142288"/>
              <a:gd name="connsiteY4705" fmla="*/ 2360321 h 8145463"/>
              <a:gd name="connsiteX4706" fmla="*/ 3022820 w 8142288"/>
              <a:gd name="connsiteY4706" fmla="*/ 2216551 h 8145463"/>
              <a:gd name="connsiteX4707" fmla="*/ 2693150 w 8142288"/>
              <a:gd name="connsiteY4707" fmla="*/ 1955800 h 8145463"/>
              <a:gd name="connsiteX4708" fmla="*/ 7515738 w 8142288"/>
              <a:gd name="connsiteY4708" fmla="*/ 1700614 h 8145463"/>
              <a:gd name="connsiteX4709" fmla="*/ 7521074 w 8142288"/>
              <a:gd name="connsiteY4709" fmla="*/ 1700614 h 8145463"/>
              <a:gd name="connsiteX4710" fmla="*/ 7489062 w 8142288"/>
              <a:gd name="connsiteY4710" fmla="*/ 1827661 h 8145463"/>
              <a:gd name="connsiteX4711" fmla="*/ 7452050 w 8142288"/>
              <a:gd name="connsiteY4711" fmla="*/ 1879309 h 8145463"/>
              <a:gd name="connsiteX4712" fmla="*/ 7467722 w 8142288"/>
              <a:gd name="connsiteY4712" fmla="*/ 1869507 h 8145463"/>
              <a:gd name="connsiteX4713" fmla="*/ 7404032 w 8142288"/>
              <a:gd name="connsiteY4713" fmla="*/ 2040285 h 8145463"/>
              <a:gd name="connsiteX4714" fmla="*/ 7420038 w 8142288"/>
              <a:gd name="connsiteY4714" fmla="*/ 2033122 h 8145463"/>
              <a:gd name="connsiteX4715" fmla="*/ 7283992 w 8142288"/>
              <a:gd name="connsiteY4715" fmla="*/ 2214078 h 8145463"/>
              <a:gd name="connsiteX4716" fmla="*/ 6998892 w 8142288"/>
              <a:gd name="connsiteY4716" fmla="*/ 2480235 h 8145463"/>
              <a:gd name="connsiteX4717" fmla="*/ 6996226 w 8142288"/>
              <a:gd name="connsiteY4717" fmla="*/ 2480235 h 8145463"/>
              <a:gd name="connsiteX4718" fmla="*/ 6993558 w 8142288"/>
              <a:gd name="connsiteY4718" fmla="*/ 2460631 h 8145463"/>
              <a:gd name="connsiteX4719" fmla="*/ 7139942 w 8142288"/>
              <a:gd name="connsiteY4719" fmla="*/ 2323783 h 8145463"/>
              <a:gd name="connsiteX4720" fmla="*/ 7404032 w 8142288"/>
              <a:gd name="connsiteY4720" fmla="*/ 2042924 h 8145463"/>
              <a:gd name="connsiteX4721" fmla="*/ 7286660 w 8142288"/>
              <a:gd name="connsiteY4721" fmla="*/ 2125862 h 8145463"/>
              <a:gd name="connsiteX4722" fmla="*/ 7012232 w 8142288"/>
              <a:gd name="connsiteY4722" fmla="*/ 2377693 h 8145463"/>
              <a:gd name="connsiteX4723" fmla="*/ 7006896 w 8142288"/>
              <a:gd name="connsiteY4723" fmla="*/ 2375054 h 8145463"/>
              <a:gd name="connsiteX4724" fmla="*/ 7006896 w 8142288"/>
              <a:gd name="connsiteY4724" fmla="*/ 2370153 h 8145463"/>
              <a:gd name="connsiteX4725" fmla="*/ 7004228 w 8142288"/>
              <a:gd name="connsiteY4725" fmla="*/ 2360728 h 8145463"/>
              <a:gd name="connsiteX4726" fmla="*/ 7420038 w 8142288"/>
              <a:gd name="connsiteY4726" fmla="*/ 1972049 h 8145463"/>
              <a:gd name="connsiteX4727" fmla="*/ 7446714 w 8142288"/>
              <a:gd name="connsiteY4727" fmla="*/ 1884210 h 8145463"/>
              <a:gd name="connsiteX4728" fmla="*/ 7316002 w 8142288"/>
              <a:gd name="connsiteY4728" fmla="*/ 1979212 h 8145463"/>
              <a:gd name="connsiteX4729" fmla="*/ 7025236 w 8142288"/>
              <a:gd name="connsiteY4729" fmla="*/ 2248008 h 8145463"/>
              <a:gd name="connsiteX4730" fmla="*/ 7014898 w 8142288"/>
              <a:gd name="connsiteY4730" fmla="*/ 2238206 h 8145463"/>
              <a:gd name="connsiteX4731" fmla="*/ 7017232 w 8142288"/>
              <a:gd name="connsiteY4731" fmla="*/ 2218979 h 8145463"/>
              <a:gd name="connsiteX4732" fmla="*/ 7462720 w 8142288"/>
              <a:gd name="connsiteY4732" fmla="*/ 1813335 h 8145463"/>
              <a:gd name="connsiteX4733" fmla="*/ 7515738 w 8142288"/>
              <a:gd name="connsiteY4733" fmla="*/ 1700614 h 8145463"/>
              <a:gd name="connsiteX4734" fmla="*/ 5679282 w 8142288"/>
              <a:gd name="connsiteY4734" fmla="*/ 1536700 h 8145463"/>
              <a:gd name="connsiteX4735" fmla="*/ 5681664 w 8142288"/>
              <a:gd name="connsiteY4735" fmla="*/ 1541463 h 8145463"/>
              <a:gd name="connsiteX4736" fmla="*/ 5676900 w 8142288"/>
              <a:gd name="connsiteY4736" fmla="*/ 1541463 h 8145463"/>
              <a:gd name="connsiteX4737" fmla="*/ 5679282 w 8142288"/>
              <a:gd name="connsiteY4737" fmla="*/ 1536700 h 8145463"/>
              <a:gd name="connsiteX4738" fmla="*/ 5682152 w 8142288"/>
              <a:gd name="connsiteY4738" fmla="*/ 1524000 h 8145463"/>
              <a:gd name="connsiteX4739" fmla="*/ 5694974 w 8142288"/>
              <a:gd name="connsiteY4739" fmla="*/ 1535906 h 8145463"/>
              <a:gd name="connsiteX4740" fmla="*/ 5697538 w 8142288"/>
              <a:gd name="connsiteY4740" fmla="*/ 1543048 h 8145463"/>
              <a:gd name="connsiteX4741" fmla="*/ 5687278 w 8142288"/>
              <a:gd name="connsiteY4741" fmla="*/ 1557338 h 8145463"/>
              <a:gd name="connsiteX4742" fmla="*/ 5664200 w 8142288"/>
              <a:gd name="connsiteY4742" fmla="*/ 1562100 h 8145463"/>
              <a:gd name="connsiteX4743" fmla="*/ 5689844 w 8142288"/>
              <a:gd name="connsiteY4743" fmla="*/ 1538286 h 8145463"/>
              <a:gd name="connsiteX4744" fmla="*/ 5689844 w 8142288"/>
              <a:gd name="connsiteY4744" fmla="*/ 1531144 h 8145463"/>
              <a:gd name="connsiteX4745" fmla="*/ 5682152 w 8142288"/>
              <a:gd name="connsiteY4745" fmla="*/ 1524000 h 8145463"/>
              <a:gd name="connsiteX4746" fmla="*/ 7590430 w 8142288"/>
              <a:gd name="connsiteY4746" fmla="*/ 1473665 h 8145463"/>
              <a:gd name="connsiteX4747" fmla="*/ 7534412 w 8142288"/>
              <a:gd name="connsiteY4747" fmla="*/ 1668947 h 8145463"/>
              <a:gd name="connsiteX4748" fmla="*/ 7382692 w 8142288"/>
              <a:gd name="connsiteY4748" fmla="*/ 1791092 h 8145463"/>
              <a:gd name="connsiteX4749" fmla="*/ 7035906 w 8142288"/>
              <a:gd name="connsiteY4749" fmla="*/ 2118699 h 8145463"/>
              <a:gd name="connsiteX4750" fmla="*/ 7030570 w 8142288"/>
              <a:gd name="connsiteY4750" fmla="*/ 2111159 h 8145463"/>
              <a:gd name="connsiteX4751" fmla="*/ 7158616 w 8142288"/>
              <a:gd name="connsiteY4751" fmla="*/ 1969410 h 8145463"/>
              <a:gd name="connsiteX4752" fmla="*/ 7505068 w 8142288"/>
              <a:gd name="connsiteY4752" fmla="*/ 1647081 h 8145463"/>
              <a:gd name="connsiteX4753" fmla="*/ 7550416 w 8142288"/>
              <a:gd name="connsiteY4753" fmla="*/ 1505332 h 8145463"/>
              <a:gd name="connsiteX4754" fmla="*/ 7590430 w 8142288"/>
              <a:gd name="connsiteY4754" fmla="*/ 1473665 h 8145463"/>
              <a:gd name="connsiteX4755" fmla="*/ 5628752 w 8142288"/>
              <a:gd name="connsiteY4755" fmla="*/ 1422017 h 8145463"/>
              <a:gd name="connsiteX4756" fmla="*/ 5647426 w 8142288"/>
              <a:gd name="connsiteY4756" fmla="*/ 1434457 h 8145463"/>
              <a:gd name="connsiteX4757" fmla="*/ 5631420 w 8142288"/>
              <a:gd name="connsiteY4757" fmla="*/ 1458962 h 8145463"/>
              <a:gd name="connsiteX4758" fmla="*/ 5658096 w 8142288"/>
              <a:gd name="connsiteY4758" fmla="*/ 1461224 h 8145463"/>
              <a:gd name="connsiteX4759" fmla="*/ 5655428 w 8142288"/>
              <a:gd name="connsiteY4759" fmla="*/ 1466125 h 8145463"/>
              <a:gd name="connsiteX4760" fmla="*/ 5644758 w 8142288"/>
              <a:gd name="connsiteY4760" fmla="*/ 1483466 h 8145463"/>
              <a:gd name="connsiteX4761" fmla="*/ 5652762 w 8142288"/>
              <a:gd name="connsiteY4761" fmla="*/ 1502693 h 8145463"/>
              <a:gd name="connsiteX4762" fmla="*/ 5642092 w 8142288"/>
              <a:gd name="connsiteY4762" fmla="*/ 1502693 h 8145463"/>
              <a:gd name="connsiteX4763" fmla="*/ 5612748 w 8142288"/>
              <a:gd name="connsiteY4763" fmla="*/ 1436719 h 8145463"/>
              <a:gd name="connsiteX4764" fmla="*/ 5628752 w 8142288"/>
              <a:gd name="connsiteY4764" fmla="*/ 1422017 h 8145463"/>
              <a:gd name="connsiteX4765" fmla="*/ 5508506 w 8142288"/>
              <a:gd name="connsiteY4765" fmla="*/ 1384300 h 8145463"/>
              <a:gd name="connsiteX4766" fmla="*/ 5111432 w 8142288"/>
              <a:gd name="connsiteY4766" fmla="*/ 1748279 h 8145463"/>
              <a:gd name="connsiteX4767" fmla="*/ 4325196 w 8142288"/>
              <a:gd name="connsiteY4767" fmla="*/ 2485932 h 8145463"/>
              <a:gd name="connsiteX4768" fmla="*/ 4026708 w 8142288"/>
              <a:gd name="connsiteY4768" fmla="*/ 2766864 h 8145463"/>
              <a:gd name="connsiteX4769" fmla="*/ 3906824 w 8142288"/>
              <a:gd name="connsiteY4769" fmla="*/ 2898786 h 8145463"/>
              <a:gd name="connsiteX4770" fmla="*/ 3768228 w 8142288"/>
              <a:gd name="connsiteY4770" fmla="*/ 2815738 h 8145463"/>
              <a:gd name="connsiteX4771" fmla="*/ 3826800 w 8142288"/>
              <a:gd name="connsiteY4771" fmla="*/ 2820586 h 8145463"/>
              <a:gd name="connsiteX4772" fmla="*/ 3834864 w 8142288"/>
              <a:gd name="connsiteY4772" fmla="*/ 2798652 h 8145463"/>
              <a:gd name="connsiteX4773" fmla="*/ 3624308 w 8142288"/>
              <a:gd name="connsiteY4773" fmla="*/ 2644716 h 8145463"/>
              <a:gd name="connsiteX4774" fmla="*/ 3752254 w 8142288"/>
              <a:gd name="connsiteY4774" fmla="*/ 2788877 h 8145463"/>
              <a:gd name="connsiteX4775" fmla="*/ 3741454 w 8142288"/>
              <a:gd name="connsiteY4775" fmla="*/ 2788877 h 8145463"/>
              <a:gd name="connsiteX4776" fmla="*/ 3682880 w 8142288"/>
              <a:gd name="connsiteY4776" fmla="*/ 2764400 h 8145463"/>
              <a:gd name="connsiteX4777" fmla="*/ 3605596 w 8142288"/>
              <a:gd name="connsiteY4777" fmla="*/ 2681352 h 8145463"/>
              <a:gd name="connsiteX4778" fmla="*/ 3464414 w 8142288"/>
              <a:gd name="connsiteY4778" fmla="*/ 2554357 h 8145463"/>
              <a:gd name="connsiteX4779" fmla="*/ 3440378 w 8142288"/>
              <a:gd name="connsiteY4779" fmla="*/ 2556821 h 8145463"/>
              <a:gd name="connsiteX4780" fmla="*/ 3437638 w 8142288"/>
              <a:gd name="connsiteY4780" fmla="*/ 2573907 h 8145463"/>
              <a:gd name="connsiteX4781" fmla="*/ 3573648 w 8142288"/>
              <a:gd name="connsiteY4781" fmla="*/ 2710677 h 8145463"/>
              <a:gd name="connsiteX4782" fmla="*/ 3565584 w 8142288"/>
              <a:gd name="connsiteY4782" fmla="*/ 2710677 h 8145463"/>
              <a:gd name="connsiteX4783" fmla="*/ 3419078 w 8142288"/>
              <a:gd name="connsiteY4783" fmla="*/ 2595841 h 8145463"/>
              <a:gd name="connsiteX4784" fmla="*/ 3349704 w 8142288"/>
              <a:gd name="connsiteY4784" fmla="*/ 2666730 h 8145463"/>
              <a:gd name="connsiteX4785" fmla="*/ 3328406 w 8142288"/>
              <a:gd name="connsiteY4785" fmla="*/ 2664266 h 8145463"/>
              <a:gd name="connsiteX4786" fmla="*/ 3325820 w 8142288"/>
              <a:gd name="connsiteY4786" fmla="*/ 2678889 h 8145463"/>
              <a:gd name="connsiteX4787" fmla="*/ 3317756 w 8142288"/>
              <a:gd name="connsiteY4787" fmla="*/ 2669114 h 8145463"/>
              <a:gd name="connsiteX4788" fmla="*/ 3325820 w 8142288"/>
              <a:gd name="connsiteY4788" fmla="*/ 2656955 h 8145463"/>
              <a:gd name="connsiteX4789" fmla="*/ 3288394 w 8142288"/>
              <a:gd name="connsiteY4789" fmla="*/ 2637405 h 8145463"/>
              <a:gd name="connsiteX4790" fmla="*/ 3288394 w 8142288"/>
              <a:gd name="connsiteY4790" fmla="*/ 2656955 h 8145463"/>
              <a:gd name="connsiteX4791" fmla="*/ 3285808 w 8142288"/>
              <a:gd name="connsiteY4791" fmla="*/ 2656955 h 8145463"/>
              <a:gd name="connsiteX4792" fmla="*/ 3267094 w 8142288"/>
              <a:gd name="connsiteY4792" fmla="*/ 2644716 h 8145463"/>
              <a:gd name="connsiteX4793" fmla="*/ 3269834 w 8142288"/>
              <a:gd name="connsiteY4793" fmla="*/ 2639868 h 8145463"/>
              <a:gd name="connsiteX4794" fmla="*/ 3283070 w 8142288"/>
              <a:gd name="connsiteY4794" fmla="*/ 2630093 h 8145463"/>
              <a:gd name="connsiteX4795" fmla="*/ 3277744 w 8142288"/>
              <a:gd name="connsiteY4795" fmla="*/ 2627630 h 8145463"/>
              <a:gd name="connsiteX4796" fmla="*/ 3227084 w 8142288"/>
              <a:gd name="connsiteY4796" fmla="*/ 2632477 h 8145463"/>
              <a:gd name="connsiteX4797" fmla="*/ 3221758 w 8142288"/>
              <a:gd name="connsiteY4797" fmla="*/ 2620318 h 8145463"/>
              <a:gd name="connsiteX4798" fmla="*/ 3237884 w 8142288"/>
              <a:gd name="connsiteY4798" fmla="*/ 2615391 h 8145463"/>
              <a:gd name="connsiteX4799" fmla="*/ 3232560 w 8142288"/>
              <a:gd name="connsiteY4799" fmla="*/ 2608080 h 8145463"/>
              <a:gd name="connsiteX4800" fmla="*/ 3136562 w 8142288"/>
              <a:gd name="connsiteY4800" fmla="*/ 2549430 h 8145463"/>
              <a:gd name="connsiteX4801" fmla="*/ 3136562 w 8142288"/>
              <a:gd name="connsiteY4801" fmla="*/ 2534807 h 8145463"/>
              <a:gd name="connsiteX4802" fmla="*/ 3029916 w 8142288"/>
              <a:gd name="connsiteY4802" fmla="*/ 2456607 h 8145463"/>
              <a:gd name="connsiteX4803" fmla="*/ 2923268 w 8142288"/>
              <a:gd name="connsiteY4803" fmla="*/ 2361401 h 8145463"/>
              <a:gd name="connsiteX4804" fmla="*/ 2830010 w 8142288"/>
              <a:gd name="connsiteY4804" fmla="*/ 2288128 h 8145463"/>
              <a:gd name="connsiteX4805" fmla="*/ 2744814 w 8142288"/>
              <a:gd name="connsiteY4805" fmla="*/ 2205081 h 8145463"/>
              <a:gd name="connsiteX4806" fmla="*/ 2646230 w 8142288"/>
              <a:gd name="connsiteY4806" fmla="*/ 2158669 h 8145463"/>
              <a:gd name="connsiteX4807" fmla="*/ 2574270 w 8142288"/>
              <a:gd name="connsiteY4807" fmla="*/ 2124417 h 8145463"/>
              <a:gd name="connsiteX4808" fmla="*/ 2819360 w 8142288"/>
              <a:gd name="connsiteY4808" fmla="*/ 2380951 h 8145463"/>
              <a:gd name="connsiteX4809" fmla="*/ 2787412 w 8142288"/>
              <a:gd name="connsiteY4809" fmla="*/ 2376023 h 8145463"/>
              <a:gd name="connsiteX4810" fmla="*/ 2795476 w 8142288"/>
              <a:gd name="connsiteY4810" fmla="*/ 2385798 h 8145463"/>
              <a:gd name="connsiteX4811" fmla="*/ 2736750 w 8142288"/>
              <a:gd name="connsiteY4811" fmla="*/ 2361401 h 8145463"/>
              <a:gd name="connsiteX4812" fmla="*/ 2771438 w 8142288"/>
              <a:gd name="connsiteY4812" fmla="*/ 2368712 h 8145463"/>
              <a:gd name="connsiteX4813" fmla="*/ 2510222 w 8142288"/>
              <a:gd name="connsiteY4813" fmla="*/ 2126881 h 8145463"/>
              <a:gd name="connsiteX4814" fmla="*/ 2502310 w 8142288"/>
              <a:gd name="connsiteY4814" fmla="*/ 2129344 h 8145463"/>
              <a:gd name="connsiteX4815" fmla="*/ 2454236 w 8142288"/>
              <a:gd name="connsiteY4815" fmla="*/ 2180603 h 8145463"/>
              <a:gd name="connsiteX4816" fmla="*/ 2502310 w 8142288"/>
              <a:gd name="connsiteY4816" fmla="*/ 2246565 h 8145463"/>
              <a:gd name="connsiteX4817" fmla="*/ 2499572 w 8142288"/>
              <a:gd name="connsiteY4817" fmla="*/ 2246565 h 8145463"/>
              <a:gd name="connsiteX4818" fmla="*/ 2422286 w 8142288"/>
              <a:gd name="connsiteY4818" fmla="*/ 2207465 h 8145463"/>
              <a:gd name="connsiteX4819" fmla="*/ 2411638 w 8142288"/>
              <a:gd name="connsiteY4819" fmla="*/ 2222167 h 8145463"/>
              <a:gd name="connsiteX4820" fmla="*/ 2640906 w 8142288"/>
              <a:gd name="connsiteY4820" fmla="*/ 2322301 h 8145463"/>
              <a:gd name="connsiteX4821" fmla="*/ 2395664 w 8142288"/>
              <a:gd name="connsiteY4821" fmla="*/ 2231942 h 8145463"/>
              <a:gd name="connsiteX4822" fmla="*/ 2387600 w 8142288"/>
              <a:gd name="connsiteY4822" fmla="*/ 2244101 h 8145463"/>
              <a:gd name="connsiteX4823" fmla="*/ 2392924 w 8142288"/>
              <a:gd name="connsiteY4823" fmla="*/ 2251492 h 8145463"/>
              <a:gd name="connsiteX4824" fmla="*/ 2579594 w 8142288"/>
              <a:gd name="connsiteY4824" fmla="*/ 2329612 h 8145463"/>
              <a:gd name="connsiteX4825" fmla="*/ 2904708 w 8142288"/>
              <a:gd name="connsiteY4825" fmla="*/ 2468846 h 8145463"/>
              <a:gd name="connsiteX4826" fmla="*/ 3069928 w 8142288"/>
              <a:gd name="connsiteY4826" fmla="*/ 2547046 h 8145463"/>
              <a:gd name="connsiteX4827" fmla="*/ 3069928 w 8142288"/>
              <a:gd name="connsiteY4827" fmla="*/ 2551893 h 8145463"/>
              <a:gd name="connsiteX4828" fmla="*/ 3067188 w 8142288"/>
              <a:gd name="connsiteY4828" fmla="*/ 2551893 h 8145463"/>
              <a:gd name="connsiteX4829" fmla="*/ 3056540 w 8142288"/>
              <a:gd name="connsiteY4829" fmla="*/ 2544582 h 8145463"/>
              <a:gd name="connsiteX4830" fmla="*/ 3059278 w 8142288"/>
              <a:gd name="connsiteY4830" fmla="*/ 2556821 h 8145463"/>
              <a:gd name="connsiteX4831" fmla="*/ 3051214 w 8142288"/>
              <a:gd name="connsiteY4831" fmla="*/ 2544582 h 8145463"/>
              <a:gd name="connsiteX4832" fmla="*/ 3048628 w 8142288"/>
              <a:gd name="connsiteY4832" fmla="*/ 2549430 h 8145463"/>
              <a:gd name="connsiteX4833" fmla="*/ 3043304 w 8142288"/>
              <a:gd name="connsiteY4833" fmla="*/ 2561668 h 8145463"/>
              <a:gd name="connsiteX4834" fmla="*/ 3325820 w 8142288"/>
              <a:gd name="connsiteY4834" fmla="*/ 2678889 h 8145463"/>
              <a:gd name="connsiteX4835" fmla="*/ 3603010 w 8142288"/>
              <a:gd name="connsiteY4835" fmla="*/ 2803500 h 8145463"/>
              <a:gd name="connsiteX4836" fmla="*/ 4016058 w 8142288"/>
              <a:gd name="connsiteY4836" fmla="*/ 2969595 h 8145463"/>
              <a:gd name="connsiteX4837" fmla="*/ 4341170 w 8142288"/>
              <a:gd name="connsiteY4837" fmla="*/ 3084431 h 8145463"/>
              <a:gd name="connsiteX4838" fmla="*/ 4335846 w 8142288"/>
              <a:gd name="connsiteY4838" fmla="*/ 3077120 h 8145463"/>
              <a:gd name="connsiteX4839" fmla="*/ 4274536 w 8142288"/>
              <a:gd name="connsiteY4839" fmla="*/ 3045331 h 8145463"/>
              <a:gd name="connsiteX4840" fmla="*/ 4269210 w 8142288"/>
              <a:gd name="connsiteY4840" fmla="*/ 3025781 h 8145463"/>
              <a:gd name="connsiteX4841" fmla="*/ 4282598 w 8142288"/>
              <a:gd name="connsiteY4841" fmla="*/ 3008695 h 8145463"/>
              <a:gd name="connsiteX4842" fmla="*/ 4109316 w 8142288"/>
              <a:gd name="connsiteY4842" fmla="*/ 2842600 h 8145463"/>
              <a:gd name="connsiteX4843" fmla="*/ 4114642 w 8142288"/>
              <a:gd name="connsiteY4843" fmla="*/ 2862150 h 8145463"/>
              <a:gd name="connsiteX4844" fmla="*/ 4181276 w 8142288"/>
              <a:gd name="connsiteY4844" fmla="*/ 2910945 h 8145463"/>
              <a:gd name="connsiteX4845" fmla="*/ 4189188 w 8142288"/>
              <a:gd name="connsiteY4845" fmla="*/ 2942734 h 8145463"/>
              <a:gd name="connsiteX4846" fmla="*/ 4239848 w 8142288"/>
              <a:gd name="connsiteY4846" fmla="*/ 2989145 h 8145463"/>
              <a:gd name="connsiteX4847" fmla="*/ 4191926 w 8142288"/>
              <a:gd name="connsiteY4847" fmla="*/ 2979370 h 8145463"/>
              <a:gd name="connsiteX4848" fmla="*/ 4154652 w 8142288"/>
              <a:gd name="connsiteY4848" fmla="*/ 2920720 h 8145463"/>
              <a:gd name="connsiteX4849" fmla="*/ 4074630 w 8142288"/>
              <a:gd name="connsiteY4849" fmla="*/ 2857222 h 8145463"/>
              <a:gd name="connsiteX4850" fmla="*/ 4018644 w 8142288"/>
              <a:gd name="connsiteY4850" fmla="*/ 2793725 h 8145463"/>
              <a:gd name="connsiteX4851" fmla="*/ 4023968 w 8142288"/>
              <a:gd name="connsiteY4851" fmla="*/ 2786414 h 8145463"/>
              <a:gd name="connsiteX4852" fmla="*/ 4045420 w 8142288"/>
              <a:gd name="connsiteY4852" fmla="*/ 2769327 h 8145463"/>
              <a:gd name="connsiteX4853" fmla="*/ 4058656 w 8142288"/>
              <a:gd name="connsiteY4853" fmla="*/ 2781486 h 8145463"/>
              <a:gd name="connsiteX4854" fmla="*/ 4063980 w 8142288"/>
              <a:gd name="connsiteY4854" fmla="*/ 2771711 h 8145463"/>
              <a:gd name="connsiteX4855" fmla="*/ 4074630 w 8142288"/>
              <a:gd name="connsiteY4855" fmla="*/ 2779102 h 8145463"/>
              <a:gd name="connsiteX4856" fmla="*/ 4144004 w 8142288"/>
              <a:gd name="connsiteY4856" fmla="*/ 2840136 h 8145463"/>
              <a:gd name="connsiteX4857" fmla="*/ 4237262 w 8142288"/>
              <a:gd name="connsiteY4857" fmla="*/ 2901170 h 8145463"/>
              <a:gd name="connsiteX4858" fmla="*/ 4261148 w 8142288"/>
              <a:gd name="connsiteY4858" fmla="*/ 2923184 h 8145463"/>
              <a:gd name="connsiteX4859" fmla="*/ 4293248 w 8142288"/>
              <a:gd name="connsiteY4859" fmla="*/ 2996456 h 8145463"/>
              <a:gd name="connsiteX4860" fmla="*/ 4311808 w 8142288"/>
              <a:gd name="connsiteY4860" fmla="*/ 2998920 h 8145463"/>
              <a:gd name="connsiteX4861" fmla="*/ 4322458 w 8142288"/>
              <a:gd name="connsiteY4861" fmla="*/ 2984297 h 8145463"/>
              <a:gd name="connsiteX4862" fmla="*/ 4322458 w 8142288"/>
              <a:gd name="connsiteY4862" fmla="*/ 2979370 h 8145463"/>
              <a:gd name="connsiteX4863" fmla="*/ 4271950 w 8142288"/>
              <a:gd name="connsiteY4863" fmla="*/ 2932959 h 8145463"/>
              <a:gd name="connsiteX4864" fmla="*/ 4271950 w 8142288"/>
              <a:gd name="connsiteY4864" fmla="*/ 2930495 h 8145463"/>
              <a:gd name="connsiteX4865" fmla="*/ 4319872 w 8142288"/>
              <a:gd name="connsiteY4865" fmla="*/ 2932959 h 8145463"/>
              <a:gd name="connsiteX4866" fmla="*/ 4319872 w 8142288"/>
              <a:gd name="connsiteY4866" fmla="*/ 2940270 h 8145463"/>
              <a:gd name="connsiteX4867" fmla="*/ 4335846 w 8142288"/>
              <a:gd name="connsiteY4867" fmla="*/ 2957356 h 8145463"/>
              <a:gd name="connsiteX4868" fmla="*/ 4346496 w 8142288"/>
              <a:gd name="connsiteY4868" fmla="*/ 2957356 h 8145463"/>
              <a:gd name="connsiteX4869" fmla="*/ 4378444 w 8142288"/>
              <a:gd name="connsiteY4869" fmla="*/ 2935422 h 8145463"/>
              <a:gd name="connsiteX4870" fmla="*/ 4167888 w 8142288"/>
              <a:gd name="connsiteY4870" fmla="*/ 2722916 h 8145463"/>
              <a:gd name="connsiteX4871" fmla="*/ 4167888 w 8142288"/>
              <a:gd name="connsiteY4871" fmla="*/ 2720452 h 8145463"/>
              <a:gd name="connsiteX4872" fmla="*/ 4178538 w 8142288"/>
              <a:gd name="connsiteY4872" fmla="*/ 2720452 h 8145463"/>
              <a:gd name="connsiteX4873" fmla="*/ 4226612 w 8142288"/>
              <a:gd name="connsiteY4873" fmla="*/ 2749777 h 8145463"/>
              <a:gd name="connsiteX4874" fmla="*/ 4290510 w 8142288"/>
              <a:gd name="connsiteY4874" fmla="*/ 2813275 h 8145463"/>
              <a:gd name="connsiteX4875" fmla="*/ 4367794 w 8142288"/>
              <a:gd name="connsiteY4875" fmla="*/ 2847448 h 8145463"/>
              <a:gd name="connsiteX4876" fmla="*/ 4418456 w 8142288"/>
              <a:gd name="connsiteY4876" fmla="*/ 2893859 h 8145463"/>
              <a:gd name="connsiteX4877" fmla="*/ 4407806 w 8142288"/>
              <a:gd name="connsiteY4877" fmla="*/ 2881700 h 8145463"/>
              <a:gd name="connsiteX4878" fmla="*/ 4399744 w 8142288"/>
              <a:gd name="connsiteY4878" fmla="*/ 2866997 h 8145463"/>
              <a:gd name="connsiteX4879" fmla="*/ 4437168 w 8142288"/>
              <a:gd name="connsiteY4879" fmla="*/ 2879236 h 8145463"/>
              <a:gd name="connsiteX4880" fmla="*/ 4559638 w 8142288"/>
              <a:gd name="connsiteY4880" fmla="*/ 2774175 h 8145463"/>
              <a:gd name="connsiteX4881" fmla="*/ 4759544 w 8142288"/>
              <a:gd name="connsiteY4881" fmla="*/ 2586066 h 8145463"/>
              <a:gd name="connsiteX4882" fmla="*/ 5673724 w 8142288"/>
              <a:gd name="connsiteY4882" fmla="*/ 1743352 h 8145463"/>
              <a:gd name="connsiteX4883" fmla="*/ 5553842 w 8142288"/>
              <a:gd name="connsiteY4883" fmla="*/ 1484434 h 8145463"/>
              <a:gd name="connsiteX4884" fmla="*/ 5519156 w 8142288"/>
              <a:gd name="connsiteY4884" fmla="*/ 1386764 h 8145463"/>
              <a:gd name="connsiteX4885" fmla="*/ 5508506 w 8142288"/>
              <a:gd name="connsiteY4885" fmla="*/ 1384300 h 8145463"/>
              <a:gd name="connsiteX4886" fmla="*/ 5615416 w 8142288"/>
              <a:gd name="connsiteY4886" fmla="*/ 1368484 h 8145463"/>
              <a:gd name="connsiteX4887" fmla="*/ 5631420 w 8142288"/>
              <a:gd name="connsiteY4887" fmla="*/ 1397889 h 8145463"/>
              <a:gd name="connsiteX4888" fmla="*/ 5623418 w 8142288"/>
              <a:gd name="connsiteY4888" fmla="*/ 1407691 h 8145463"/>
              <a:gd name="connsiteX4889" fmla="*/ 5607412 w 8142288"/>
              <a:gd name="connsiteY4889" fmla="*/ 1395250 h 8145463"/>
              <a:gd name="connsiteX4890" fmla="*/ 5591408 w 8142288"/>
              <a:gd name="connsiteY4890" fmla="*/ 1426917 h 8145463"/>
              <a:gd name="connsiteX4891" fmla="*/ 5580736 w 8142288"/>
              <a:gd name="connsiteY4891" fmla="*/ 1424656 h 8145463"/>
              <a:gd name="connsiteX4892" fmla="*/ 5583404 w 8142288"/>
              <a:gd name="connsiteY4892" fmla="*/ 1417493 h 8145463"/>
              <a:gd name="connsiteX4893" fmla="*/ 5615416 w 8142288"/>
              <a:gd name="connsiteY4893" fmla="*/ 1368484 h 8145463"/>
              <a:gd name="connsiteX4894" fmla="*/ 7078588 w 8142288"/>
              <a:gd name="connsiteY4894" fmla="*/ 1304772 h 8145463"/>
              <a:gd name="connsiteX4895" fmla="*/ 7035906 w 8142288"/>
              <a:gd name="connsiteY4895" fmla="*/ 1581108 h 8145463"/>
              <a:gd name="connsiteX4896" fmla="*/ 7030570 w 8142288"/>
              <a:gd name="connsiteY4896" fmla="*/ 1808434 h 8145463"/>
              <a:gd name="connsiteX4897" fmla="*/ 7009564 w 8142288"/>
              <a:gd name="connsiteY4897" fmla="*/ 1840101 h 8145463"/>
              <a:gd name="connsiteX4898" fmla="*/ 7019900 w 8142288"/>
              <a:gd name="connsiteY4898" fmla="*/ 1837463 h 8145463"/>
              <a:gd name="connsiteX4899" fmla="*/ 7012232 w 8142288"/>
              <a:gd name="connsiteY4899" fmla="*/ 1976950 h 8145463"/>
              <a:gd name="connsiteX4900" fmla="*/ 6990890 w 8142288"/>
              <a:gd name="connsiteY4900" fmla="*/ 2018419 h 8145463"/>
              <a:gd name="connsiteX4901" fmla="*/ 6998892 w 8142288"/>
              <a:gd name="connsiteY4901" fmla="*/ 2045186 h 8145463"/>
              <a:gd name="connsiteX4902" fmla="*/ 6972216 w 8142288"/>
              <a:gd name="connsiteY4902" fmla="*/ 2201637 h 8145463"/>
              <a:gd name="connsiteX4903" fmla="*/ 6982888 w 8142288"/>
              <a:gd name="connsiteY4903" fmla="*/ 2196736 h 8145463"/>
              <a:gd name="connsiteX4904" fmla="*/ 6977552 w 8142288"/>
              <a:gd name="connsiteY4904" fmla="*/ 2301917 h 8145463"/>
              <a:gd name="connsiteX4905" fmla="*/ 6961548 w 8142288"/>
              <a:gd name="connsiteY4905" fmla="*/ 2328684 h 8145463"/>
              <a:gd name="connsiteX4906" fmla="*/ 6964214 w 8142288"/>
              <a:gd name="connsiteY4906" fmla="*/ 2428964 h 8145463"/>
              <a:gd name="connsiteX4907" fmla="*/ 6804160 w 8142288"/>
              <a:gd name="connsiteY4907" fmla="*/ 2565812 h 8145463"/>
              <a:gd name="connsiteX4908" fmla="*/ 6340332 w 8142288"/>
              <a:gd name="connsiteY4908" fmla="*/ 3003124 h 8145463"/>
              <a:gd name="connsiteX4909" fmla="*/ 6334996 w 8142288"/>
              <a:gd name="connsiteY4909" fmla="*/ 2998223 h 8145463"/>
              <a:gd name="connsiteX4910" fmla="*/ 6326994 w 8142288"/>
              <a:gd name="connsiteY4910" fmla="*/ 2995961 h 8145463"/>
              <a:gd name="connsiteX4911" fmla="*/ 6329662 w 8142288"/>
              <a:gd name="connsiteY4911" fmla="*/ 2983520 h 8145463"/>
              <a:gd name="connsiteX4912" fmla="*/ 6761478 w 8142288"/>
              <a:gd name="connsiteY4912" fmla="*/ 2580515 h 8145463"/>
              <a:gd name="connsiteX4913" fmla="*/ 6948208 w 8142288"/>
              <a:gd name="connsiteY4913" fmla="*/ 2407098 h 8145463"/>
              <a:gd name="connsiteX4914" fmla="*/ 6956212 w 8142288"/>
              <a:gd name="connsiteY4914" fmla="*/ 2338486 h 8145463"/>
              <a:gd name="connsiteX4915" fmla="*/ 6774816 w 8142288"/>
              <a:gd name="connsiteY4915" fmla="*/ 2477973 h 8145463"/>
              <a:gd name="connsiteX4916" fmla="*/ 6302986 w 8142288"/>
              <a:gd name="connsiteY4916" fmla="*/ 2920185 h 8145463"/>
              <a:gd name="connsiteX4917" fmla="*/ 6289648 w 8142288"/>
              <a:gd name="connsiteY4917" fmla="*/ 2912646 h 8145463"/>
              <a:gd name="connsiteX4918" fmla="*/ 6289648 w 8142288"/>
              <a:gd name="connsiteY4918" fmla="*/ 2898320 h 8145463"/>
              <a:gd name="connsiteX4919" fmla="*/ 6809494 w 8142288"/>
              <a:gd name="connsiteY4919" fmla="*/ 2411999 h 8145463"/>
              <a:gd name="connsiteX4920" fmla="*/ 6964214 w 8142288"/>
              <a:gd name="connsiteY4920" fmla="*/ 2206538 h 8145463"/>
              <a:gd name="connsiteX4921" fmla="*/ 6761478 w 8142288"/>
              <a:gd name="connsiteY4921" fmla="*/ 2370153 h 8145463"/>
              <a:gd name="connsiteX4922" fmla="*/ 6265640 w 8142288"/>
              <a:gd name="connsiteY4922" fmla="*/ 2834608 h 8145463"/>
              <a:gd name="connsiteX4923" fmla="*/ 6254970 w 8142288"/>
              <a:gd name="connsiteY4923" fmla="*/ 2827445 h 8145463"/>
              <a:gd name="connsiteX4924" fmla="*/ 6252302 w 8142288"/>
              <a:gd name="connsiteY4924" fmla="*/ 2815004 h 8145463"/>
              <a:gd name="connsiteX4925" fmla="*/ 6846840 w 8142288"/>
              <a:gd name="connsiteY4925" fmla="*/ 2257809 h 8145463"/>
              <a:gd name="connsiteX4926" fmla="*/ 6974884 w 8142288"/>
              <a:gd name="connsiteY4926" fmla="*/ 2069690 h 8145463"/>
              <a:gd name="connsiteX4927" fmla="*/ 6972216 w 8142288"/>
              <a:gd name="connsiteY4927" fmla="*/ 2033122 h 8145463"/>
              <a:gd name="connsiteX4928" fmla="*/ 6737470 w 8142288"/>
              <a:gd name="connsiteY4928" fmla="*/ 2235944 h 8145463"/>
              <a:gd name="connsiteX4929" fmla="*/ 6332330 w 8142288"/>
              <a:gd name="connsiteY4929" fmla="*/ 2612182 h 8145463"/>
              <a:gd name="connsiteX4930" fmla="*/ 6220290 w 8142288"/>
              <a:gd name="connsiteY4930" fmla="*/ 2719625 h 8145463"/>
              <a:gd name="connsiteX4931" fmla="*/ 6217624 w 8142288"/>
              <a:gd name="connsiteY4931" fmla="*/ 2719625 h 8145463"/>
              <a:gd name="connsiteX4932" fmla="*/ 6201618 w 8142288"/>
              <a:gd name="connsiteY4932" fmla="*/ 2695498 h 8145463"/>
              <a:gd name="connsiteX4933" fmla="*/ 6782818 w 8142288"/>
              <a:gd name="connsiteY4933" fmla="*/ 2148104 h 8145463"/>
              <a:gd name="connsiteX4934" fmla="*/ 6982888 w 8142288"/>
              <a:gd name="connsiteY4934" fmla="*/ 1962247 h 8145463"/>
              <a:gd name="connsiteX4935" fmla="*/ 6993558 w 8142288"/>
              <a:gd name="connsiteY4935" fmla="*/ 1852165 h 8145463"/>
              <a:gd name="connsiteX4936" fmla="*/ 6774816 w 8142288"/>
              <a:gd name="connsiteY4936" fmla="*/ 2033122 h 8145463"/>
              <a:gd name="connsiteX4937" fmla="*/ 6310988 w 8142288"/>
              <a:gd name="connsiteY4937" fmla="*/ 2465532 h 8145463"/>
              <a:gd name="connsiteX4938" fmla="*/ 6169606 w 8142288"/>
              <a:gd name="connsiteY4938" fmla="*/ 2600118 h 8145463"/>
              <a:gd name="connsiteX4939" fmla="*/ 6158936 w 8142288"/>
              <a:gd name="connsiteY4939" fmla="*/ 2600118 h 8145463"/>
              <a:gd name="connsiteX4940" fmla="*/ 6153600 w 8142288"/>
              <a:gd name="connsiteY4940" fmla="*/ 2597480 h 8145463"/>
              <a:gd name="connsiteX4941" fmla="*/ 6150934 w 8142288"/>
              <a:gd name="connsiteY4941" fmla="*/ 2568074 h 8145463"/>
              <a:gd name="connsiteX4942" fmla="*/ 6332330 w 8142288"/>
              <a:gd name="connsiteY4942" fmla="*/ 2399558 h 8145463"/>
              <a:gd name="connsiteX4943" fmla="*/ 7001560 w 8142288"/>
              <a:gd name="connsiteY4943" fmla="*/ 1774128 h 8145463"/>
              <a:gd name="connsiteX4944" fmla="*/ 7014898 w 8142288"/>
              <a:gd name="connsiteY4944" fmla="*/ 1607874 h 8145463"/>
              <a:gd name="connsiteX4945" fmla="*/ 7009564 w 8142288"/>
              <a:gd name="connsiteY4945" fmla="*/ 1602973 h 8145463"/>
              <a:gd name="connsiteX4946" fmla="*/ 6796156 w 8142288"/>
              <a:gd name="connsiteY4946" fmla="*/ 1786192 h 8145463"/>
              <a:gd name="connsiteX4947" fmla="*/ 6340332 w 8142288"/>
              <a:gd name="connsiteY4947" fmla="*/ 2209177 h 8145463"/>
              <a:gd name="connsiteX4948" fmla="*/ 6180276 w 8142288"/>
              <a:gd name="connsiteY4948" fmla="*/ 2358089 h 8145463"/>
              <a:gd name="connsiteX4949" fmla="*/ 6100582 w 8142288"/>
              <a:gd name="connsiteY4949" fmla="*/ 2438766 h 8145463"/>
              <a:gd name="connsiteX4950" fmla="*/ 6084576 w 8142288"/>
              <a:gd name="connsiteY4950" fmla="*/ 2433865 h 8145463"/>
              <a:gd name="connsiteX4951" fmla="*/ 6076574 w 8142288"/>
              <a:gd name="connsiteY4951" fmla="*/ 2397296 h 8145463"/>
              <a:gd name="connsiteX4952" fmla="*/ 6777484 w 8142288"/>
              <a:gd name="connsiteY4952" fmla="*/ 1742460 h 8145463"/>
              <a:gd name="connsiteX4953" fmla="*/ 7019900 w 8142288"/>
              <a:gd name="connsiteY4953" fmla="*/ 1520035 h 8145463"/>
              <a:gd name="connsiteX4954" fmla="*/ 7033238 w 8142288"/>
              <a:gd name="connsiteY4954" fmla="*/ 1341717 h 8145463"/>
              <a:gd name="connsiteX4955" fmla="*/ 7078588 w 8142288"/>
              <a:gd name="connsiteY4955" fmla="*/ 1304772 h 8145463"/>
              <a:gd name="connsiteX4956" fmla="*/ 5588740 w 8142288"/>
              <a:gd name="connsiteY4956" fmla="*/ 1302510 h 8145463"/>
              <a:gd name="connsiteX4957" fmla="*/ 5583404 w 8142288"/>
              <a:gd name="connsiteY4957" fmla="*/ 1312312 h 8145463"/>
              <a:gd name="connsiteX4958" fmla="*/ 5588740 w 8142288"/>
              <a:gd name="connsiteY4958" fmla="*/ 1302510 h 8145463"/>
              <a:gd name="connsiteX4959" fmla="*/ 4860822 w 8142288"/>
              <a:gd name="connsiteY4959" fmla="*/ 1221833 h 8145463"/>
              <a:gd name="connsiteX4960" fmla="*/ 4855486 w 8142288"/>
              <a:gd name="connsiteY4960" fmla="*/ 1231635 h 8145463"/>
              <a:gd name="connsiteX4961" fmla="*/ 4860822 w 8142288"/>
              <a:gd name="connsiteY4961" fmla="*/ 1221833 h 8145463"/>
              <a:gd name="connsiteX4962" fmla="*/ 4895500 w 8142288"/>
              <a:gd name="connsiteY4962" fmla="*/ 1190166 h 8145463"/>
              <a:gd name="connsiteX4963" fmla="*/ 4876826 w 8142288"/>
              <a:gd name="connsiteY4963" fmla="*/ 1209770 h 8145463"/>
              <a:gd name="connsiteX4964" fmla="*/ 4882162 w 8142288"/>
              <a:gd name="connsiteY4964" fmla="*/ 1199968 h 8145463"/>
              <a:gd name="connsiteX4965" fmla="*/ 4895500 w 8142288"/>
              <a:gd name="connsiteY4965" fmla="*/ 1190166 h 8145463"/>
              <a:gd name="connsiteX4966" fmla="*/ 4903502 w 8142288"/>
              <a:gd name="connsiteY4966" fmla="*/ 1182626 h 8145463"/>
              <a:gd name="connsiteX4967" fmla="*/ 4908838 w 8142288"/>
              <a:gd name="connsiteY4967" fmla="*/ 1182626 h 8145463"/>
              <a:gd name="connsiteX4968" fmla="*/ 4903502 w 8142288"/>
              <a:gd name="connsiteY4968" fmla="*/ 1182626 h 8145463"/>
              <a:gd name="connsiteX4969" fmla="*/ 5503376 w 8142288"/>
              <a:gd name="connsiteY4969" fmla="*/ 1177725 h 8145463"/>
              <a:gd name="connsiteX4970" fmla="*/ 5506044 w 8142288"/>
              <a:gd name="connsiteY4970" fmla="*/ 1185265 h 8145463"/>
              <a:gd name="connsiteX4971" fmla="*/ 5514048 w 8142288"/>
              <a:gd name="connsiteY4971" fmla="*/ 1177725 h 8145463"/>
              <a:gd name="connsiteX4972" fmla="*/ 5522050 w 8142288"/>
              <a:gd name="connsiteY4972" fmla="*/ 1185265 h 8145463"/>
              <a:gd name="connsiteX4973" fmla="*/ 5519382 w 8142288"/>
              <a:gd name="connsiteY4973" fmla="*/ 1190166 h 8145463"/>
              <a:gd name="connsiteX4974" fmla="*/ 5487372 w 8142288"/>
              <a:gd name="connsiteY4974" fmla="*/ 1187527 h 8145463"/>
              <a:gd name="connsiteX4975" fmla="*/ 5492706 w 8142288"/>
              <a:gd name="connsiteY4975" fmla="*/ 1187527 h 8145463"/>
              <a:gd name="connsiteX4976" fmla="*/ 5508712 w 8142288"/>
              <a:gd name="connsiteY4976" fmla="*/ 1165662 h 8145463"/>
              <a:gd name="connsiteX4977" fmla="*/ 5511380 w 8142288"/>
              <a:gd name="connsiteY4977" fmla="*/ 1175463 h 8145463"/>
              <a:gd name="connsiteX4978" fmla="*/ 5506044 w 8142288"/>
              <a:gd name="connsiteY4978" fmla="*/ 1170562 h 8145463"/>
              <a:gd name="connsiteX4979" fmla="*/ 5508712 w 8142288"/>
              <a:gd name="connsiteY4979" fmla="*/ 1165662 h 8145463"/>
              <a:gd name="connsiteX4980" fmla="*/ 5448300 w 8142288"/>
              <a:gd name="connsiteY4980" fmla="*/ 1143000 h 8145463"/>
              <a:gd name="connsiteX4981" fmla="*/ 5456238 w 8142288"/>
              <a:gd name="connsiteY4981" fmla="*/ 1143000 h 8145463"/>
              <a:gd name="connsiteX4982" fmla="*/ 5448300 w 8142288"/>
              <a:gd name="connsiteY4982" fmla="*/ 1143000 h 8145463"/>
              <a:gd name="connsiteX4983" fmla="*/ 4956854 w 8142288"/>
              <a:gd name="connsiteY4983" fmla="*/ 1133994 h 8145463"/>
              <a:gd name="connsiteX4984" fmla="*/ 4946184 w 8142288"/>
              <a:gd name="connsiteY4984" fmla="*/ 1146058 h 8145463"/>
              <a:gd name="connsiteX4985" fmla="*/ 4956854 w 8142288"/>
              <a:gd name="connsiteY4985" fmla="*/ 1133994 h 8145463"/>
              <a:gd name="connsiteX4986" fmla="*/ 4970192 w 8142288"/>
              <a:gd name="connsiteY4986" fmla="*/ 1121553 h 8145463"/>
              <a:gd name="connsiteX4987" fmla="*/ 4964856 w 8142288"/>
              <a:gd name="connsiteY4987" fmla="*/ 1131355 h 8145463"/>
              <a:gd name="connsiteX4988" fmla="*/ 4970192 w 8142288"/>
              <a:gd name="connsiteY4988" fmla="*/ 1121553 h 8145463"/>
              <a:gd name="connsiteX4989" fmla="*/ 5499100 w 8142288"/>
              <a:gd name="connsiteY4989" fmla="*/ 1117600 h 8145463"/>
              <a:gd name="connsiteX4990" fmla="*/ 5501746 w 8142288"/>
              <a:gd name="connsiteY4990" fmla="*/ 1123950 h 8145463"/>
              <a:gd name="connsiteX4991" fmla="*/ 5507038 w 8142288"/>
              <a:gd name="connsiteY4991" fmla="*/ 1121833 h 8145463"/>
              <a:gd name="connsiteX4992" fmla="*/ 5499100 w 8142288"/>
              <a:gd name="connsiteY4992" fmla="*/ 1117600 h 8145463"/>
              <a:gd name="connsiteX4993" fmla="*/ 5422900 w 8142288"/>
              <a:gd name="connsiteY4993" fmla="*/ 1117600 h 8145463"/>
              <a:gd name="connsiteX4994" fmla="*/ 5438376 w 8142288"/>
              <a:gd name="connsiteY4994" fmla="*/ 1154113 h 8145463"/>
              <a:gd name="connsiteX4995" fmla="*/ 5443538 w 8142288"/>
              <a:gd name="connsiteY4995" fmla="*/ 1151677 h 8145463"/>
              <a:gd name="connsiteX4996" fmla="*/ 5443538 w 8142288"/>
              <a:gd name="connsiteY4996" fmla="*/ 1149243 h 8145463"/>
              <a:gd name="connsiteX4997" fmla="*/ 5422900 w 8142288"/>
              <a:gd name="connsiteY4997" fmla="*/ 1117600 h 8145463"/>
              <a:gd name="connsiteX4998" fmla="*/ 4996868 w 8142288"/>
              <a:gd name="connsiteY4998" fmla="*/ 1097049 h 8145463"/>
              <a:gd name="connsiteX4999" fmla="*/ 5002204 w 8142288"/>
              <a:gd name="connsiteY4999" fmla="*/ 1097049 h 8145463"/>
              <a:gd name="connsiteX5000" fmla="*/ 4996868 w 8142288"/>
              <a:gd name="connsiteY5000" fmla="*/ 1097049 h 8145463"/>
              <a:gd name="connsiteX5001" fmla="*/ 5007538 w 8142288"/>
              <a:gd name="connsiteY5001" fmla="*/ 1087247 h 8145463"/>
              <a:gd name="connsiteX5002" fmla="*/ 5012874 w 8142288"/>
              <a:gd name="connsiteY5002" fmla="*/ 1087247 h 8145463"/>
              <a:gd name="connsiteX5003" fmla="*/ 5007538 w 8142288"/>
              <a:gd name="connsiteY5003" fmla="*/ 1087247 h 8145463"/>
              <a:gd name="connsiteX5004" fmla="*/ 5023544 w 8142288"/>
              <a:gd name="connsiteY5004" fmla="*/ 1072921 h 8145463"/>
              <a:gd name="connsiteX5005" fmla="*/ 5018208 w 8142288"/>
              <a:gd name="connsiteY5005" fmla="*/ 1080084 h 8145463"/>
              <a:gd name="connsiteX5006" fmla="*/ 5023544 w 8142288"/>
              <a:gd name="connsiteY5006" fmla="*/ 1072921 h 8145463"/>
              <a:gd name="connsiteX5007" fmla="*/ 5034214 w 8142288"/>
              <a:gd name="connsiteY5007" fmla="*/ 1063120 h 8145463"/>
              <a:gd name="connsiteX5008" fmla="*/ 5039550 w 8142288"/>
              <a:gd name="connsiteY5008" fmla="*/ 1063120 h 8145463"/>
              <a:gd name="connsiteX5009" fmla="*/ 5026212 w 8142288"/>
              <a:gd name="connsiteY5009" fmla="*/ 1072921 h 8145463"/>
              <a:gd name="connsiteX5010" fmla="*/ 5034214 w 8142288"/>
              <a:gd name="connsiteY5010" fmla="*/ 1063120 h 8145463"/>
              <a:gd name="connsiteX5011" fmla="*/ 5039550 w 8142288"/>
              <a:gd name="connsiteY5011" fmla="*/ 1058219 h 8145463"/>
              <a:gd name="connsiteX5012" fmla="*/ 5044884 w 8142288"/>
              <a:gd name="connsiteY5012" fmla="*/ 1058219 h 8145463"/>
              <a:gd name="connsiteX5013" fmla="*/ 5039550 w 8142288"/>
              <a:gd name="connsiteY5013" fmla="*/ 1058219 h 8145463"/>
              <a:gd name="connsiteX5014" fmla="*/ 5397500 w 8142288"/>
              <a:gd name="connsiteY5014" fmla="*/ 1054100 h 8145463"/>
              <a:gd name="connsiteX5015" fmla="*/ 5423518 w 8142288"/>
              <a:gd name="connsiteY5015" fmla="*/ 1109663 h 8145463"/>
              <a:gd name="connsiteX5016" fmla="*/ 5444328 w 8142288"/>
              <a:gd name="connsiteY5016" fmla="*/ 1078260 h 8145463"/>
              <a:gd name="connsiteX5017" fmla="*/ 5444328 w 8142288"/>
              <a:gd name="connsiteY5017" fmla="*/ 1068596 h 8145463"/>
              <a:gd name="connsiteX5018" fmla="*/ 5436522 w 8142288"/>
              <a:gd name="connsiteY5018" fmla="*/ 1066180 h 8145463"/>
              <a:gd name="connsiteX5019" fmla="*/ 5423518 w 8142288"/>
              <a:gd name="connsiteY5019" fmla="*/ 1073426 h 8145463"/>
              <a:gd name="connsiteX5020" fmla="*/ 5397500 w 8142288"/>
              <a:gd name="connsiteY5020" fmla="*/ 1054100 h 8145463"/>
              <a:gd name="connsiteX5021" fmla="*/ 5050220 w 8142288"/>
              <a:gd name="connsiteY5021" fmla="*/ 1048417 h 8145463"/>
              <a:gd name="connsiteX5022" fmla="*/ 5044884 w 8142288"/>
              <a:gd name="connsiteY5022" fmla="*/ 1058219 h 8145463"/>
              <a:gd name="connsiteX5023" fmla="*/ 5050220 w 8142288"/>
              <a:gd name="connsiteY5023" fmla="*/ 1048417 h 8145463"/>
              <a:gd name="connsiteX5024" fmla="*/ 5384800 w 8142288"/>
              <a:gd name="connsiteY5024" fmla="*/ 1028700 h 8145463"/>
              <a:gd name="connsiteX5025" fmla="*/ 5400676 w 8142288"/>
              <a:gd name="connsiteY5025" fmla="*/ 1054100 h 8145463"/>
              <a:gd name="connsiteX5026" fmla="*/ 5384800 w 8142288"/>
              <a:gd name="connsiteY5026" fmla="*/ 1028700 h 8145463"/>
              <a:gd name="connsiteX5027" fmla="*/ 7750486 w 8142288"/>
              <a:gd name="connsiteY5027" fmla="*/ 928533 h 8145463"/>
              <a:gd name="connsiteX5028" fmla="*/ 7731812 w 8142288"/>
              <a:gd name="connsiteY5028" fmla="*/ 1016372 h 8145463"/>
              <a:gd name="connsiteX5029" fmla="*/ 7689132 w 8142288"/>
              <a:gd name="connsiteY5029" fmla="*/ 1155860 h 8145463"/>
              <a:gd name="connsiteX5030" fmla="*/ 7681128 w 8142288"/>
              <a:gd name="connsiteY5030" fmla="*/ 1212032 h 8145463"/>
              <a:gd name="connsiteX5031" fmla="*/ 7638448 w 8142288"/>
              <a:gd name="connsiteY5031" fmla="*/ 1253501 h 8145463"/>
              <a:gd name="connsiteX5032" fmla="*/ 7641116 w 8142288"/>
              <a:gd name="connsiteY5032" fmla="*/ 1253501 h 8145463"/>
              <a:gd name="connsiteX5033" fmla="*/ 7667792 w 8142288"/>
              <a:gd name="connsiteY5033" fmla="*/ 1233897 h 8145463"/>
              <a:gd name="connsiteX5034" fmla="*/ 7609104 w 8142288"/>
              <a:gd name="connsiteY5034" fmla="*/ 1436719 h 8145463"/>
              <a:gd name="connsiteX5035" fmla="*/ 7499732 w 8142288"/>
              <a:gd name="connsiteY5035" fmla="*/ 1522297 h 8145463"/>
              <a:gd name="connsiteX5036" fmla="*/ 7273320 w 8142288"/>
              <a:gd name="connsiteY5036" fmla="*/ 1732659 h 8145463"/>
              <a:gd name="connsiteX5037" fmla="*/ 7057246 w 8142288"/>
              <a:gd name="connsiteY5037" fmla="*/ 1940382 h 8145463"/>
              <a:gd name="connsiteX5038" fmla="*/ 7054580 w 8142288"/>
              <a:gd name="connsiteY5038" fmla="*/ 1935481 h 8145463"/>
              <a:gd name="connsiteX5039" fmla="*/ 7057246 w 8142288"/>
              <a:gd name="connsiteY5039" fmla="*/ 1893634 h 8145463"/>
              <a:gd name="connsiteX5040" fmla="*/ 7577092 w 8142288"/>
              <a:gd name="connsiteY5040" fmla="*/ 1412592 h 8145463"/>
              <a:gd name="connsiteX5041" fmla="*/ 7611772 w 8142288"/>
              <a:gd name="connsiteY5041" fmla="*/ 1280644 h 8145463"/>
              <a:gd name="connsiteX5042" fmla="*/ 7611772 w 8142288"/>
              <a:gd name="connsiteY5042" fmla="*/ 1278005 h 8145463"/>
              <a:gd name="connsiteX5043" fmla="*/ 7457384 w 8142288"/>
              <a:gd name="connsiteY5043" fmla="*/ 1400151 h 8145463"/>
              <a:gd name="connsiteX5044" fmla="*/ 7171952 w 8142288"/>
              <a:gd name="connsiteY5044" fmla="*/ 1659145 h 8145463"/>
              <a:gd name="connsiteX5045" fmla="*/ 7081256 w 8142288"/>
              <a:gd name="connsiteY5045" fmla="*/ 1749623 h 8145463"/>
              <a:gd name="connsiteX5046" fmla="*/ 7075920 w 8142288"/>
              <a:gd name="connsiteY5046" fmla="*/ 1742460 h 8145463"/>
              <a:gd name="connsiteX5047" fmla="*/ 7254648 w 8142288"/>
              <a:gd name="connsiteY5047" fmla="*/ 1546801 h 8145463"/>
              <a:gd name="connsiteX5048" fmla="*/ 7641116 w 8142288"/>
              <a:gd name="connsiteY5048" fmla="*/ 1185265 h 8145463"/>
              <a:gd name="connsiteX5049" fmla="*/ 7699802 w 8142288"/>
              <a:gd name="connsiteY5049" fmla="*/ 974903 h 8145463"/>
              <a:gd name="connsiteX5050" fmla="*/ 7750486 w 8142288"/>
              <a:gd name="connsiteY5050" fmla="*/ 928533 h 8145463"/>
              <a:gd name="connsiteX5051" fmla="*/ 5175596 w 8142288"/>
              <a:gd name="connsiteY5051" fmla="*/ 928533 h 8145463"/>
              <a:gd name="connsiteX5052" fmla="*/ 5180932 w 8142288"/>
              <a:gd name="connsiteY5052" fmla="*/ 931172 h 8145463"/>
              <a:gd name="connsiteX5053" fmla="*/ 5167594 w 8142288"/>
              <a:gd name="connsiteY5053" fmla="*/ 940974 h 8145463"/>
              <a:gd name="connsiteX5054" fmla="*/ 5175596 w 8142288"/>
              <a:gd name="connsiteY5054" fmla="*/ 928533 h 8145463"/>
              <a:gd name="connsiteX5055" fmla="*/ 7110598 w 8142288"/>
              <a:gd name="connsiteY5055" fmla="*/ 926271 h 8145463"/>
              <a:gd name="connsiteX5056" fmla="*/ 7107930 w 8142288"/>
              <a:gd name="connsiteY5056" fmla="*/ 1019011 h 8145463"/>
              <a:gd name="connsiteX5057" fmla="*/ 7081256 w 8142288"/>
              <a:gd name="connsiteY5057" fmla="*/ 1236536 h 8145463"/>
              <a:gd name="connsiteX5058" fmla="*/ 7081256 w 8142288"/>
              <a:gd name="connsiteY5058" fmla="*/ 1287807 h 8145463"/>
              <a:gd name="connsiteX5059" fmla="*/ 7030570 w 8142288"/>
              <a:gd name="connsiteY5059" fmla="*/ 1334177 h 8145463"/>
              <a:gd name="connsiteX5060" fmla="*/ 6785486 w 8142288"/>
              <a:gd name="connsiteY5060" fmla="*/ 1549440 h 8145463"/>
              <a:gd name="connsiteX5061" fmla="*/ 6326994 w 8142288"/>
              <a:gd name="connsiteY5061" fmla="*/ 1969410 h 8145463"/>
              <a:gd name="connsiteX5062" fmla="*/ 6017888 w 8142288"/>
              <a:gd name="connsiteY5062" fmla="*/ 2262710 h 8145463"/>
              <a:gd name="connsiteX5063" fmla="*/ 6007216 w 8142288"/>
              <a:gd name="connsiteY5063" fmla="*/ 2260448 h 8145463"/>
              <a:gd name="connsiteX5064" fmla="*/ 5993880 w 8142288"/>
              <a:gd name="connsiteY5064" fmla="*/ 2211439 h 8145463"/>
              <a:gd name="connsiteX5065" fmla="*/ 7027904 w 8142288"/>
              <a:gd name="connsiteY5065" fmla="*/ 1258402 h 8145463"/>
              <a:gd name="connsiteX5066" fmla="*/ 7065250 w 8142288"/>
              <a:gd name="connsiteY5066" fmla="*/ 965101 h 8145463"/>
              <a:gd name="connsiteX5067" fmla="*/ 7110598 w 8142288"/>
              <a:gd name="connsiteY5067" fmla="*/ 926271 h 8145463"/>
              <a:gd name="connsiteX5068" fmla="*/ 5186268 w 8142288"/>
              <a:gd name="connsiteY5068" fmla="*/ 918731 h 8145463"/>
              <a:gd name="connsiteX5069" fmla="*/ 5180932 w 8142288"/>
              <a:gd name="connsiteY5069" fmla="*/ 926271 h 8145463"/>
              <a:gd name="connsiteX5070" fmla="*/ 5186268 w 8142288"/>
              <a:gd name="connsiteY5070" fmla="*/ 918731 h 8145463"/>
              <a:gd name="connsiteX5071" fmla="*/ 5194270 w 8142288"/>
              <a:gd name="connsiteY5071" fmla="*/ 911569 h 8145463"/>
              <a:gd name="connsiteX5072" fmla="*/ 5188934 w 8142288"/>
              <a:gd name="connsiteY5072" fmla="*/ 918731 h 8145463"/>
              <a:gd name="connsiteX5073" fmla="*/ 5194270 w 8142288"/>
              <a:gd name="connsiteY5073" fmla="*/ 911569 h 8145463"/>
              <a:gd name="connsiteX5074" fmla="*/ 5334000 w 8142288"/>
              <a:gd name="connsiteY5074" fmla="*/ 889000 h 8145463"/>
              <a:gd name="connsiteX5075" fmla="*/ 5334000 w 8142288"/>
              <a:gd name="connsiteY5075" fmla="*/ 903288 h 8145463"/>
              <a:gd name="connsiteX5076" fmla="*/ 5336644 w 8142288"/>
              <a:gd name="connsiteY5076" fmla="*/ 903288 h 8145463"/>
              <a:gd name="connsiteX5077" fmla="*/ 5341938 w 8142288"/>
              <a:gd name="connsiteY5077" fmla="*/ 889000 h 8145463"/>
              <a:gd name="connsiteX5078" fmla="*/ 5308600 w 8142288"/>
              <a:gd name="connsiteY5078" fmla="*/ 889000 h 8145463"/>
              <a:gd name="connsiteX5079" fmla="*/ 5366806 w 8142288"/>
              <a:gd name="connsiteY5079" fmla="*/ 1017588 h 8145463"/>
              <a:gd name="connsiteX5080" fmla="*/ 5372100 w 8142288"/>
              <a:gd name="connsiteY5080" fmla="*/ 1017588 h 8145463"/>
              <a:gd name="connsiteX5081" fmla="*/ 5369454 w 8142288"/>
              <a:gd name="connsiteY5081" fmla="*/ 1007885 h 8145463"/>
              <a:gd name="connsiteX5082" fmla="*/ 5337702 w 8142288"/>
              <a:gd name="connsiteY5082" fmla="*/ 910836 h 8145463"/>
              <a:gd name="connsiteX5083" fmla="*/ 5308600 w 8142288"/>
              <a:gd name="connsiteY5083" fmla="*/ 889000 h 8145463"/>
              <a:gd name="connsiteX5084" fmla="*/ 5231282 w 8142288"/>
              <a:gd name="connsiteY5084" fmla="*/ 877262 h 8145463"/>
              <a:gd name="connsiteX5085" fmla="*/ 5233950 w 8142288"/>
              <a:gd name="connsiteY5085" fmla="*/ 884425 h 8145463"/>
              <a:gd name="connsiteX5086" fmla="*/ 5210276 w 8142288"/>
              <a:gd name="connsiteY5086" fmla="*/ 901767 h 8145463"/>
              <a:gd name="connsiteX5087" fmla="*/ 5231282 w 8142288"/>
              <a:gd name="connsiteY5087" fmla="*/ 877262 h 8145463"/>
              <a:gd name="connsiteX5088" fmla="*/ 5346700 w 8142288"/>
              <a:gd name="connsiteY5088" fmla="*/ 876300 h 8145463"/>
              <a:gd name="connsiteX5089" fmla="*/ 5346700 w 8142288"/>
              <a:gd name="connsiteY5089" fmla="*/ 881063 h 8145463"/>
              <a:gd name="connsiteX5090" fmla="*/ 5346700 w 8142288"/>
              <a:gd name="connsiteY5090" fmla="*/ 876300 h 8145463"/>
              <a:gd name="connsiteX5091" fmla="*/ 5336380 w 8142288"/>
              <a:gd name="connsiteY5091" fmla="*/ 876300 h 8145463"/>
              <a:gd name="connsiteX5092" fmla="*/ 5334000 w 8142288"/>
              <a:gd name="connsiteY5092" fmla="*/ 881063 h 8145463"/>
              <a:gd name="connsiteX5093" fmla="*/ 5338764 w 8142288"/>
              <a:gd name="connsiteY5093" fmla="*/ 876300 h 8145463"/>
              <a:gd name="connsiteX5094" fmla="*/ 5236076 w 8142288"/>
              <a:gd name="connsiteY5094" fmla="*/ 863600 h 8145463"/>
              <a:gd name="connsiteX5095" fmla="*/ 4777840 w 8142288"/>
              <a:gd name="connsiteY5095" fmla="*/ 1286185 h 8145463"/>
              <a:gd name="connsiteX5096" fmla="*/ 3893198 w 8142288"/>
              <a:gd name="connsiteY5096" fmla="*/ 2114139 h 8145463"/>
              <a:gd name="connsiteX5097" fmla="*/ 3557550 w 8142288"/>
              <a:gd name="connsiteY5097" fmla="*/ 2431683 h 8145463"/>
              <a:gd name="connsiteX5098" fmla="*/ 3416300 w 8142288"/>
              <a:gd name="connsiteY5098" fmla="*/ 2565971 h 8145463"/>
              <a:gd name="connsiteX5099" fmla="*/ 3418952 w 8142288"/>
              <a:gd name="connsiteY5099" fmla="*/ 2565971 h 8145463"/>
              <a:gd name="connsiteX5100" fmla="*/ 3530836 w 8142288"/>
              <a:gd name="connsiteY5100" fmla="*/ 2463438 h 8145463"/>
              <a:gd name="connsiteX5101" fmla="*/ 3760000 w 8142288"/>
              <a:gd name="connsiteY5101" fmla="*/ 2668588 h 8145463"/>
              <a:gd name="connsiteX5102" fmla="*/ 3760000 w 8142288"/>
              <a:gd name="connsiteY5102" fmla="*/ 2653964 h 8145463"/>
              <a:gd name="connsiteX5103" fmla="*/ 3536236 w 8142288"/>
              <a:gd name="connsiteY5103" fmla="*/ 2461014 h 8145463"/>
              <a:gd name="connsiteX5104" fmla="*/ 3564940 w 8142288"/>
              <a:gd name="connsiteY5104" fmla="*/ 2431548 h 8145463"/>
              <a:gd name="connsiteX5105" fmla="*/ 3598930 w 8142288"/>
              <a:gd name="connsiteY5105" fmla="*/ 2398716 h 8145463"/>
              <a:gd name="connsiteX5106" fmla="*/ 3602720 w 8142288"/>
              <a:gd name="connsiteY5106" fmla="*/ 2402198 h 8145463"/>
              <a:gd name="connsiteX5107" fmla="*/ 3602720 w 8142288"/>
              <a:gd name="connsiteY5107" fmla="*/ 2398666 h 8145463"/>
              <a:gd name="connsiteX5108" fmla="*/ 3605486 w 8142288"/>
              <a:gd name="connsiteY5108" fmla="*/ 2399929 h 8145463"/>
              <a:gd name="connsiteX5109" fmla="*/ 3610792 w 8142288"/>
              <a:gd name="connsiteY5109" fmla="*/ 2429260 h 8145463"/>
              <a:gd name="connsiteX5110" fmla="*/ 3893198 w 8142288"/>
              <a:gd name="connsiteY5110" fmla="*/ 2592879 h 8145463"/>
              <a:gd name="connsiteX5111" fmla="*/ 4002428 w 8142288"/>
              <a:gd name="connsiteY5111" fmla="*/ 2644187 h 8145463"/>
              <a:gd name="connsiteX5112" fmla="*/ 4133070 w 8142288"/>
              <a:gd name="connsiteY5112" fmla="*/ 2524523 h 8145463"/>
              <a:gd name="connsiteX5113" fmla="*/ 4420782 w 8142288"/>
              <a:gd name="connsiteY5113" fmla="*/ 2255781 h 8145463"/>
              <a:gd name="connsiteX5114" fmla="*/ 5462588 w 8142288"/>
              <a:gd name="connsiteY5114" fmla="*/ 1288608 h 8145463"/>
              <a:gd name="connsiteX5115" fmla="*/ 5265444 w 8142288"/>
              <a:gd name="connsiteY5115" fmla="*/ 873377 h 8145463"/>
              <a:gd name="connsiteX5116" fmla="*/ 5236076 w 8142288"/>
              <a:gd name="connsiteY5116" fmla="*/ 873377 h 8145463"/>
              <a:gd name="connsiteX5117" fmla="*/ 5308600 w 8142288"/>
              <a:gd name="connsiteY5117" fmla="*/ 825500 h 8145463"/>
              <a:gd name="connsiteX5118" fmla="*/ 5310982 w 8142288"/>
              <a:gd name="connsiteY5118" fmla="*/ 830263 h 8145463"/>
              <a:gd name="connsiteX5119" fmla="*/ 5313364 w 8142288"/>
              <a:gd name="connsiteY5119" fmla="*/ 825500 h 8145463"/>
              <a:gd name="connsiteX5120" fmla="*/ 5270500 w 8142288"/>
              <a:gd name="connsiteY5120" fmla="*/ 787400 h 8145463"/>
              <a:gd name="connsiteX5121" fmla="*/ 5270500 w 8142288"/>
              <a:gd name="connsiteY5121" fmla="*/ 792163 h 8145463"/>
              <a:gd name="connsiteX5122" fmla="*/ 5270500 w 8142288"/>
              <a:gd name="connsiteY5122" fmla="*/ 787400 h 8145463"/>
              <a:gd name="connsiteX5123" fmla="*/ 5291560 w 8142288"/>
              <a:gd name="connsiteY5123" fmla="*/ 777643 h 8145463"/>
              <a:gd name="connsiteX5124" fmla="*/ 5292636 w 8142288"/>
              <a:gd name="connsiteY5124" fmla="*/ 779621 h 8145463"/>
              <a:gd name="connsiteX5125" fmla="*/ 5291736 w 8142288"/>
              <a:gd name="connsiteY5125" fmla="*/ 779176 h 8145463"/>
              <a:gd name="connsiteX5126" fmla="*/ 5291138 w 8142288"/>
              <a:gd name="connsiteY5126" fmla="*/ 736600 h 8145463"/>
              <a:gd name="connsiteX5127" fmla="*/ 5285846 w 8142288"/>
              <a:gd name="connsiteY5127" fmla="*/ 743870 h 8145463"/>
              <a:gd name="connsiteX5128" fmla="*/ 5283200 w 8142288"/>
              <a:gd name="connsiteY5128" fmla="*/ 746294 h 8145463"/>
              <a:gd name="connsiteX5129" fmla="*/ 5288492 w 8142288"/>
              <a:gd name="connsiteY5129" fmla="*/ 751134 h 8145463"/>
              <a:gd name="connsiteX5130" fmla="*/ 5291560 w 8142288"/>
              <a:gd name="connsiteY5130" fmla="*/ 777643 h 8145463"/>
              <a:gd name="connsiteX5131" fmla="*/ 5287302 w 8142288"/>
              <a:gd name="connsiteY5131" fmla="*/ 769819 h 8145463"/>
              <a:gd name="connsiteX5132" fmla="*/ 5287302 w 8142288"/>
              <a:gd name="connsiteY5132" fmla="*/ 776982 h 8145463"/>
              <a:gd name="connsiteX5133" fmla="*/ 5291736 w 8142288"/>
              <a:gd name="connsiteY5133" fmla="*/ 779176 h 8145463"/>
              <a:gd name="connsiteX5134" fmla="*/ 5292660 w 8142288"/>
              <a:gd name="connsiteY5134" fmla="*/ 787158 h 8145463"/>
              <a:gd name="connsiteX5135" fmla="*/ 5301720 w 8142288"/>
              <a:gd name="connsiteY5135" fmla="*/ 816559 h 8145463"/>
              <a:gd name="connsiteX5136" fmla="*/ 5322888 w 8142288"/>
              <a:gd name="connsiteY5136" fmla="*/ 823829 h 8145463"/>
              <a:gd name="connsiteX5137" fmla="*/ 5307724 w 8142288"/>
              <a:gd name="connsiteY5137" fmla="*/ 854866 h 8145463"/>
              <a:gd name="connsiteX5138" fmla="*/ 5307012 w 8142288"/>
              <a:gd name="connsiteY5138" fmla="*/ 852903 h 8145463"/>
              <a:gd name="connsiteX5139" fmla="*/ 5307012 w 8142288"/>
              <a:gd name="connsiteY5139" fmla="*/ 845633 h 8145463"/>
              <a:gd name="connsiteX5140" fmla="*/ 5304366 w 8142288"/>
              <a:gd name="connsiteY5140" fmla="*/ 845633 h 8145463"/>
              <a:gd name="connsiteX5141" fmla="*/ 5307012 w 8142288"/>
              <a:gd name="connsiteY5141" fmla="*/ 852903 h 8145463"/>
              <a:gd name="connsiteX5142" fmla="*/ 5307012 w 8142288"/>
              <a:gd name="connsiteY5142" fmla="*/ 855326 h 8145463"/>
              <a:gd name="connsiteX5143" fmla="*/ 5307724 w 8142288"/>
              <a:gd name="connsiteY5143" fmla="*/ 854866 h 8145463"/>
              <a:gd name="connsiteX5144" fmla="*/ 5314952 w 8142288"/>
              <a:gd name="connsiteY5144" fmla="*/ 874713 h 8145463"/>
              <a:gd name="connsiteX5145" fmla="*/ 5320242 w 8142288"/>
              <a:gd name="connsiteY5145" fmla="*/ 872290 h 8145463"/>
              <a:gd name="connsiteX5146" fmla="*/ 5346700 w 8142288"/>
              <a:gd name="connsiteY5146" fmla="*/ 838369 h 8145463"/>
              <a:gd name="connsiteX5147" fmla="*/ 5344054 w 8142288"/>
              <a:gd name="connsiteY5147" fmla="*/ 821405 h 8145463"/>
              <a:gd name="connsiteX5148" fmla="*/ 5325534 w 8142288"/>
              <a:gd name="connsiteY5148" fmla="*/ 818982 h 8145463"/>
              <a:gd name="connsiteX5149" fmla="*/ 5333470 w 8142288"/>
              <a:gd name="connsiteY5149" fmla="*/ 794755 h 8145463"/>
              <a:gd name="connsiteX5150" fmla="*/ 5312304 w 8142288"/>
              <a:gd name="connsiteY5150" fmla="*/ 760828 h 8145463"/>
              <a:gd name="connsiteX5151" fmla="*/ 5307012 w 8142288"/>
              <a:gd name="connsiteY5151" fmla="*/ 758411 h 8145463"/>
              <a:gd name="connsiteX5152" fmla="*/ 5291138 w 8142288"/>
              <a:gd name="connsiteY5152" fmla="*/ 736600 h 8145463"/>
              <a:gd name="connsiteX5153" fmla="*/ 5280480 w 8142288"/>
              <a:gd name="connsiteY5153" fmla="*/ 711200 h 8145463"/>
              <a:gd name="connsiteX5154" fmla="*/ 5270500 w 8142288"/>
              <a:gd name="connsiteY5154" fmla="*/ 732632 h 8145463"/>
              <a:gd name="connsiteX5155" fmla="*/ 5277984 w 8142288"/>
              <a:gd name="connsiteY5155" fmla="*/ 735013 h 8145463"/>
              <a:gd name="connsiteX5156" fmla="*/ 5285468 w 8142288"/>
              <a:gd name="connsiteY5156" fmla="*/ 732632 h 8145463"/>
              <a:gd name="connsiteX5157" fmla="*/ 5287964 w 8142288"/>
              <a:gd name="connsiteY5157" fmla="*/ 720727 h 8145463"/>
              <a:gd name="connsiteX5158" fmla="*/ 5280480 w 8142288"/>
              <a:gd name="connsiteY5158" fmla="*/ 711200 h 8145463"/>
              <a:gd name="connsiteX5159" fmla="*/ 5460696 w 8142288"/>
              <a:gd name="connsiteY5159" fmla="*/ 664638 h 8145463"/>
              <a:gd name="connsiteX5160" fmla="*/ 5436686 w 8142288"/>
              <a:gd name="connsiteY5160" fmla="*/ 691405 h 8145463"/>
              <a:gd name="connsiteX5161" fmla="*/ 5434020 w 8142288"/>
              <a:gd name="connsiteY5161" fmla="*/ 689143 h 8145463"/>
              <a:gd name="connsiteX5162" fmla="*/ 5538056 w 8142288"/>
              <a:gd name="connsiteY5162" fmla="*/ 593764 h 8145463"/>
              <a:gd name="connsiteX5163" fmla="*/ 5463362 w 8142288"/>
              <a:gd name="connsiteY5163" fmla="*/ 664638 h 8145463"/>
              <a:gd name="connsiteX5164" fmla="*/ 5538056 w 8142288"/>
              <a:gd name="connsiteY5164" fmla="*/ 593764 h 8145463"/>
              <a:gd name="connsiteX5165" fmla="*/ 7851854 w 8142288"/>
              <a:gd name="connsiteY5165" fmla="*/ 591502 h 8145463"/>
              <a:gd name="connsiteX5166" fmla="*/ 7859856 w 8142288"/>
              <a:gd name="connsiteY5166" fmla="*/ 591502 h 8145463"/>
              <a:gd name="connsiteX5167" fmla="*/ 7766492 w 8142288"/>
              <a:gd name="connsiteY5167" fmla="*/ 904029 h 8145463"/>
              <a:gd name="connsiteX5168" fmla="*/ 7622442 w 8142288"/>
              <a:gd name="connsiteY5168" fmla="*/ 1019011 h 8145463"/>
              <a:gd name="connsiteX5169" fmla="*/ 7294662 w 8142288"/>
              <a:gd name="connsiteY5169" fmla="*/ 1324375 h 8145463"/>
              <a:gd name="connsiteX5170" fmla="*/ 7110598 w 8142288"/>
              <a:gd name="connsiteY5170" fmla="*/ 1500431 h 8145463"/>
              <a:gd name="connsiteX5171" fmla="*/ 7099928 w 8142288"/>
              <a:gd name="connsiteY5171" fmla="*/ 1487990 h 8145463"/>
              <a:gd name="connsiteX5172" fmla="*/ 7107930 w 8142288"/>
              <a:gd name="connsiteY5172" fmla="*/ 1434457 h 8145463"/>
              <a:gd name="connsiteX5173" fmla="*/ 7273320 w 8142288"/>
              <a:gd name="connsiteY5173" fmla="*/ 1285168 h 8145463"/>
              <a:gd name="connsiteX5174" fmla="*/ 7729146 w 8142288"/>
              <a:gd name="connsiteY5174" fmla="*/ 865198 h 8145463"/>
              <a:gd name="connsiteX5175" fmla="*/ 7790500 w 8142288"/>
              <a:gd name="connsiteY5175" fmla="*/ 645035 h 8145463"/>
              <a:gd name="connsiteX5176" fmla="*/ 7851854 w 8142288"/>
              <a:gd name="connsiteY5176" fmla="*/ 591502 h 8145463"/>
              <a:gd name="connsiteX5177" fmla="*/ 7161282 w 8142288"/>
              <a:gd name="connsiteY5177" fmla="*/ 481420 h 8145463"/>
              <a:gd name="connsiteX5178" fmla="*/ 7155948 w 8142288"/>
              <a:gd name="connsiteY5178" fmla="*/ 571898 h 8145463"/>
              <a:gd name="connsiteX5179" fmla="*/ 7086590 w 8142288"/>
              <a:gd name="connsiteY5179" fmla="*/ 938335 h 8145463"/>
              <a:gd name="connsiteX5180" fmla="*/ 7038574 w 8142288"/>
              <a:gd name="connsiteY5180" fmla="*/ 967740 h 8145463"/>
              <a:gd name="connsiteX5181" fmla="*/ 6838838 w 8142288"/>
              <a:gd name="connsiteY5181" fmla="*/ 1150959 h 8145463"/>
              <a:gd name="connsiteX5182" fmla="*/ 5916520 w 8142288"/>
              <a:gd name="connsiteY5182" fmla="*/ 2008617 h 8145463"/>
              <a:gd name="connsiteX5183" fmla="*/ 5887176 w 8142288"/>
              <a:gd name="connsiteY5183" fmla="*/ 1952445 h 8145463"/>
              <a:gd name="connsiteX5184" fmla="*/ 7073252 w 8142288"/>
              <a:gd name="connsiteY5184" fmla="*/ 852758 h 8145463"/>
              <a:gd name="connsiteX5185" fmla="*/ 7102596 w 8142288"/>
              <a:gd name="connsiteY5185" fmla="*/ 532691 h 8145463"/>
              <a:gd name="connsiteX5186" fmla="*/ 7161282 w 8142288"/>
              <a:gd name="connsiteY5186" fmla="*/ 481420 h 8145463"/>
              <a:gd name="connsiteX5187" fmla="*/ 5756464 w 8142288"/>
              <a:gd name="connsiteY5187" fmla="*/ 390942 h 8145463"/>
              <a:gd name="connsiteX5188" fmla="*/ 5708448 w 8142288"/>
              <a:gd name="connsiteY5188" fmla="*/ 442213 h 8145463"/>
              <a:gd name="connsiteX5189" fmla="*/ 5540722 w 8142288"/>
              <a:gd name="connsiteY5189" fmla="*/ 593764 h 8145463"/>
              <a:gd name="connsiteX5190" fmla="*/ 5756464 w 8142288"/>
              <a:gd name="connsiteY5190" fmla="*/ 390942 h 8145463"/>
              <a:gd name="connsiteX5191" fmla="*/ 5761800 w 8142288"/>
              <a:gd name="connsiteY5191" fmla="*/ 386041 h 8145463"/>
              <a:gd name="connsiteX5192" fmla="*/ 5764466 w 8142288"/>
              <a:gd name="connsiteY5192" fmla="*/ 393581 h 8145463"/>
              <a:gd name="connsiteX5193" fmla="*/ 5761800 w 8142288"/>
              <a:gd name="connsiteY5193" fmla="*/ 393581 h 8145463"/>
              <a:gd name="connsiteX5194" fmla="*/ 5761800 w 8142288"/>
              <a:gd name="connsiteY5194" fmla="*/ 386041 h 8145463"/>
              <a:gd name="connsiteX5195" fmla="*/ 5825820 w 8142288"/>
              <a:gd name="connsiteY5195" fmla="*/ 329869 h 8145463"/>
              <a:gd name="connsiteX5196" fmla="*/ 5785808 w 8142288"/>
              <a:gd name="connsiteY5196" fmla="*/ 369076 h 8145463"/>
              <a:gd name="connsiteX5197" fmla="*/ 5825820 w 8142288"/>
              <a:gd name="connsiteY5197" fmla="*/ 329869 h 8145463"/>
              <a:gd name="connsiteX5198" fmla="*/ 5831156 w 8142288"/>
              <a:gd name="connsiteY5198" fmla="*/ 324968 h 8145463"/>
              <a:gd name="connsiteX5199" fmla="*/ 5836492 w 8142288"/>
              <a:gd name="connsiteY5199" fmla="*/ 324968 h 8145463"/>
              <a:gd name="connsiteX5200" fmla="*/ 5831156 w 8142288"/>
              <a:gd name="connsiteY5200" fmla="*/ 324968 h 8145463"/>
              <a:gd name="connsiteX5201" fmla="*/ 5873838 w 8142288"/>
              <a:gd name="connsiteY5201" fmla="*/ 285761 h 8145463"/>
              <a:gd name="connsiteX5202" fmla="*/ 5879172 w 8142288"/>
              <a:gd name="connsiteY5202" fmla="*/ 285761 h 8145463"/>
              <a:gd name="connsiteX5203" fmla="*/ 5863168 w 8142288"/>
              <a:gd name="connsiteY5203" fmla="*/ 300463 h 8145463"/>
              <a:gd name="connsiteX5204" fmla="*/ 5873838 w 8142288"/>
              <a:gd name="connsiteY5204" fmla="*/ 285761 h 8145463"/>
              <a:gd name="connsiteX5205" fmla="*/ 5908516 w 8142288"/>
              <a:gd name="connsiteY5205" fmla="*/ 254093 h 8145463"/>
              <a:gd name="connsiteX5206" fmla="*/ 5913852 w 8142288"/>
              <a:gd name="connsiteY5206" fmla="*/ 254093 h 8145463"/>
              <a:gd name="connsiteX5207" fmla="*/ 5895178 w 8142288"/>
              <a:gd name="connsiteY5207" fmla="*/ 271058 h 8145463"/>
              <a:gd name="connsiteX5208" fmla="*/ 5892512 w 8142288"/>
              <a:gd name="connsiteY5208" fmla="*/ 268796 h 8145463"/>
              <a:gd name="connsiteX5209" fmla="*/ 5948530 w 8142288"/>
              <a:gd name="connsiteY5209" fmla="*/ 217525 h 8145463"/>
              <a:gd name="connsiteX5210" fmla="*/ 5943196 w 8142288"/>
              <a:gd name="connsiteY5210" fmla="*/ 224688 h 8145463"/>
              <a:gd name="connsiteX5211" fmla="*/ 5948530 w 8142288"/>
              <a:gd name="connsiteY5211" fmla="*/ 217525 h 8145463"/>
              <a:gd name="connsiteX5212" fmla="*/ 8008908 w 8142288"/>
              <a:gd name="connsiteY5212" fmla="*/ 95379 h 8145463"/>
              <a:gd name="connsiteX5213" fmla="*/ 7920878 w 8142288"/>
              <a:gd name="connsiteY5213" fmla="*/ 395843 h 8145463"/>
              <a:gd name="connsiteX5214" fmla="*/ 7873196 w 8142288"/>
              <a:gd name="connsiteY5214" fmla="*/ 562096 h 8145463"/>
              <a:gd name="connsiteX5215" fmla="*/ 7705136 w 8142288"/>
              <a:gd name="connsiteY5215" fmla="*/ 698945 h 8145463"/>
              <a:gd name="connsiteX5216" fmla="*/ 7348014 w 8142288"/>
              <a:gd name="connsiteY5216" fmla="*/ 1028813 h 8145463"/>
              <a:gd name="connsiteX5217" fmla="*/ 7139942 w 8142288"/>
              <a:gd name="connsiteY5217" fmla="*/ 1226734 h 8145463"/>
              <a:gd name="connsiteX5218" fmla="*/ 7134606 w 8142288"/>
              <a:gd name="connsiteY5218" fmla="*/ 1224095 h 8145463"/>
              <a:gd name="connsiteX5219" fmla="*/ 7308000 w 8142288"/>
              <a:gd name="connsiteY5219" fmla="*/ 999408 h 8145463"/>
              <a:gd name="connsiteX5220" fmla="*/ 7819844 w 8142288"/>
              <a:gd name="connsiteY5220" fmla="*/ 530429 h 8145463"/>
              <a:gd name="connsiteX5221" fmla="*/ 7843852 w 8142288"/>
              <a:gd name="connsiteY5221" fmla="*/ 461816 h 8145463"/>
              <a:gd name="connsiteX5222" fmla="*/ 7926214 w 8142288"/>
              <a:gd name="connsiteY5222" fmla="*/ 171155 h 8145463"/>
              <a:gd name="connsiteX5223" fmla="*/ 8008908 w 8142288"/>
              <a:gd name="connsiteY5223" fmla="*/ 95379 h 8145463"/>
              <a:gd name="connsiteX5224" fmla="*/ 6084576 w 8142288"/>
              <a:gd name="connsiteY5224" fmla="*/ 90478 h 8145463"/>
              <a:gd name="connsiteX5225" fmla="*/ 6089912 w 8142288"/>
              <a:gd name="connsiteY5225" fmla="*/ 90478 h 8145463"/>
              <a:gd name="connsiteX5226" fmla="*/ 6076574 w 8142288"/>
              <a:gd name="connsiteY5226" fmla="*/ 105181 h 8145463"/>
              <a:gd name="connsiteX5227" fmla="*/ 6084576 w 8142288"/>
              <a:gd name="connsiteY5227" fmla="*/ 90478 h 8145463"/>
              <a:gd name="connsiteX5228" fmla="*/ 6126924 w 8142288"/>
              <a:gd name="connsiteY5228" fmla="*/ 53910 h 8145463"/>
              <a:gd name="connsiteX5229" fmla="*/ 6124258 w 8142288"/>
              <a:gd name="connsiteY5229" fmla="*/ 58811 h 8145463"/>
              <a:gd name="connsiteX5230" fmla="*/ 6126924 w 8142288"/>
              <a:gd name="connsiteY5230" fmla="*/ 53910 h 8145463"/>
              <a:gd name="connsiteX5231" fmla="*/ 6145598 w 8142288"/>
              <a:gd name="connsiteY5231" fmla="*/ 36569 h 8145463"/>
              <a:gd name="connsiteX5232" fmla="*/ 6142930 w 8142288"/>
              <a:gd name="connsiteY5232" fmla="*/ 44108 h 8145463"/>
              <a:gd name="connsiteX5233" fmla="*/ 6145598 w 8142288"/>
              <a:gd name="connsiteY5233" fmla="*/ 36569 h 8145463"/>
              <a:gd name="connsiteX5234" fmla="*/ 6158936 w 8142288"/>
              <a:gd name="connsiteY5234" fmla="*/ 24505 h 8145463"/>
              <a:gd name="connsiteX5235" fmla="*/ 6164272 w 8142288"/>
              <a:gd name="connsiteY5235" fmla="*/ 24505 h 8145463"/>
              <a:gd name="connsiteX5236" fmla="*/ 6156268 w 8142288"/>
              <a:gd name="connsiteY5236" fmla="*/ 29406 h 8145463"/>
              <a:gd name="connsiteX5237" fmla="*/ 6158936 w 8142288"/>
              <a:gd name="connsiteY5237" fmla="*/ 24505 h 8145463"/>
              <a:gd name="connsiteX5238" fmla="*/ 6164272 w 8142288"/>
              <a:gd name="connsiteY5238" fmla="*/ 16965 h 8145463"/>
              <a:gd name="connsiteX5239" fmla="*/ 6172274 w 8142288"/>
              <a:gd name="connsiteY5239" fmla="*/ 16965 h 8145463"/>
              <a:gd name="connsiteX5240" fmla="*/ 6166940 w 8142288"/>
              <a:gd name="connsiteY5240" fmla="*/ 21866 h 8145463"/>
              <a:gd name="connsiteX5241" fmla="*/ 6164272 w 8142288"/>
              <a:gd name="connsiteY5241" fmla="*/ 16965 h 8145463"/>
              <a:gd name="connsiteX5242" fmla="*/ 8054258 w 8142288"/>
              <a:gd name="connsiteY5242" fmla="*/ 0 h 8145463"/>
              <a:gd name="connsiteX5243" fmla="*/ 8062260 w 8142288"/>
              <a:gd name="connsiteY5243" fmla="*/ 0 h 8145463"/>
              <a:gd name="connsiteX5244" fmla="*/ 7944886 w 8142288"/>
              <a:gd name="connsiteY5244" fmla="*/ 381140 h 8145463"/>
              <a:gd name="connsiteX5245" fmla="*/ 7897204 w 8142288"/>
              <a:gd name="connsiteY5245" fmla="*/ 530429 h 8145463"/>
              <a:gd name="connsiteX5246" fmla="*/ 8054258 w 8142288"/>
              <a:gd name="connsiteY5246" fmla="*/ 0 h 8145463"/>
              <a:gd name="connsiteX5247" fmla="*/ 7968896 w 8142288"/>
              <a:gd name="connsiteY5247" fmla="*/ 0 h 8145463"/>
              <a:gd name="connsiteX5248" fmla="*/ 8043588 w 8142288"/>
              <a:gd name="connsiteY5248" fmla="*/ 0 h 8145463"/>
              <a:gd name="connsiteX5249" fmla="*/ 8022246 w 8142288"/>
              <a:gd name="connsiteY5249" fmla="*/ 78038 h 8145463"/>
              <a:gd name="connsiteX5250" fmla="*/ 7990236 w 8142288"/>
              <a:gd name="connsiteY5250" fmla="*/ 97641 h 8145463"/>
              <a:gd name="connsiteX5251" fmla="*/ 7830514 w 8142288"/>
              <a:gd name="connsiteY5251" fmla="*/ 237129 h 8145463"/>
              <a:gd name="connsiteX5252" fmla="*/ 7420038 w 8142288"/>
              <a:gd name="connsiteY5252" fmla="*/ 613367 h 8145463"/>
              <a:gd name="connsiteX5253" fmla="*/ 7182624 w 8142288"/>
              <a:gd name="connsiteY5253" fmla="*/ 833154 h 8145463"/>
              <a:gd name="connsiteX5254" fmla="*/ 7182624 w 8142288"/>
              <a:gd name="connsiteY5254" fmla="*/ 828253 h 8145463"/>
              <a:gd name="connsiteX5255" fmla="*/ 7350680 w 8142288"/>
              <a:gd name="connsiteY5255" fmla="*/ 588863 h 8145463"/>
              <a:gd name="connsiteX5256" fmla="*/ 7806506 w 8142288"/>
              <a:gd name="connsiteY5256" fmla="*/ 166254 h 8145463"/>
              <a:gd name="connsiteX5257" fmla="*/ 7968896 w 8142288"/>
              <a:gd name="connsiteY5257" fmla="*/ 0 h 8145463"/>
              <a:gd name="connsiteX5258" fmla="*/ 7545082 w 8142288"/>
              <a:gd name="connsiteY5258" fmla="*/ 0 h 8145463"/>
              <a:gd name="connsiteX5259" fmla="*/ 7657120 w 8142288"/>
              <a:gd name="connsiteY5259" fmla="*/ 0 h 8145463"/>
              <a:gd name="connsiteX5260" fmla="*/ 7206632 w 8142288"/>
              <a:gd name="connsiteY5260" fmla="*/ 417708 h 8145463"/>
              <a:gd name="connsiteX5261" fmla="*/ 7206632 w 8142288"/>
              <a:gd name="connsiteY5261" fmla="*/ 410545 h 8145463"/>
              <a:gd name="connsiteX5262" fmla="*/ 7230640 w 8142288"/>
              <a:gd name="connsiteY5262" fmla="*/ 383779 h 8145463"/>
              <a:gd name="connsiteX5263" fmla="*/ 7243978 w 8142288"/>
              <a:gd name="connsiteY5263" fmla="*/ 273697 h 8145463"/>
              <a:gd name="connsiteX5264" fmla="*/ 7324006 w 8142288"/>
              <a:gd name="connsiteY5264" fmla="*/ 202822 h 8145463"/>
              <a:gd name="connsiteX5265" fmla="*/ 6860178 w 8142288"/>
              <a:gd name="connsiteY5265" fmla="*/ 0 h 8145463"/>
              <a:gd name="connsiteX5266" fmla="*/ 7001560 w 8142288"/>
              <a:gd name="connsiteY5266" fmla="*/ 0 h 8145463"/>
              <a:gd name="connsiteX5267" fmla="*/ 6007216 w 8142288"/>
              <a:gd name="connsiteY5267" fmla="*/ 913830 h 8145463"/>
              <a:gd name="connsiteX5268" fmla="*/ 5713782 w 8142288"/>
              <a:gd name="connsiteY5268" fmla="*/ 1185265 h 8145463"/>
              <a:gd name="connsiteX5269" fmla="*/ 5591408 w 8142288"/>
              <a:gd name="connsiteY5269" fmla="*/ 1297609 h 8145463"/>
              <a:gd name="connsiteX5270" fmla="*/ 5551392 w 8142288"/>
              <a:gd name="connsiteY5270" fmla="*/ 1197329 h 8145463"/>
              <a:gd name="connsiteX5271" fmla="*/ 5673768 w 8142288"/>
              <a:gd name="connsiteY5271" fmla="*/ 1092148 h 8145463"/>
              <a:gd name="connsiteX5272" fmla="*/ 5924522 w 8142288"/>
              <a:gd name="connsiteY5272" fmla="*/ 860298 h 8145463"/>
              <a:gd name="connsiteX5273" fmla="*/ 6860178 w 8142288"/>
              <a:gd name="connsiteY5273" fmla="*/ 0 h 8145463"/>
              <a:gd name="connsiteX5274" fmla="*/ 0 w 8142288"/>
              <a:gd name="connsiteY5274" fmla="*/ 0 h 8145463"/>
              <a:gd name="connsiteX5275" fmla="*/ 4784840 w 8142288"/>
              <a:gd name="connsiteY5275" fmla="*/ 0 h 8145463"/>
              <a:gd name="connsiteX5276" fmla="*/ 4246136 w 8142288"/>
              <a:gd name="connsiteY5276" fmla="*/ 496077 h 8145463"/>
              <a:gd name="connsiteX5277" fmla="*/ 3281348 w 8142288"/>
              <a:gd name="connsiteY5277" fmla="*/ 1395498 h 8145463"/>
              <a:gd name="connsiteX5278" fmla="*/ 2873644 w 8142288"/>
              <a:gd name="connsiteY5278" fmla="*/ 1778864 h 8145463"/>
              <a:gd name="connsiteX5279" fmla="*/ 2718916 w 8142288"/>
              <a:gd name="connsiteY5279" fmla="*/ 1933040 h 8145463"/>
              <a:gd name="connsiteX5280" fmla="*/ 2969554 w 8142288"/>
              <a:gd name="connsiteY5280" fmla="*/ 2081938 h 8145463"/>
              <a:gd name="connsiteX5281" fmla="*/ 3262634 w 8142288"/>
              <a:gd name="connsiteY5281" fmla="*/ 2233475 h 8145463"/>
              <a:gd name="connsiteX5282" fmla="*/ 3481190 w 8142288"/>
              <a:gd name="connsiteY5282" fmla="*/ 2343547 h 8145463"/>
              <a:gd name="connsiteX5283" fmla="*/ 3630570 w 8142288"/>
              <a:gd name="connsiteY5283" fmla="*/ 2211611 h 8145463"/>
              <a:gd name="connsiteX5284" fmla="*/ 3987812 w 8142288"/>
              <a:gd name="connsiteY5284" fmla="*/ 1876873 h 8145463"/>
              <a:gd name="connsiteX5285" fmla="*/ 5200564 w 8142288"/>
              <a:gd name="connsiteY5285" fmla="*/ 747884 h 8145463"/>
              <a:gd name="connsiteX5286" fmla="*/ 4851342 w 8142288"/>
              <a:gd name="connsiteY5286" fmla="*/ 0 h 8145463"/>
              <a:gd name="connsiteX5287" fmla="*/ 5051184 w 8142288"/>
              <a:gd name="connsiteY5287" fmla="*/ 0 h 8145463"/>
              <a:gd name="connsiteX5288" fmla="*/ 5312514 w 8142288"/>
              <a:gd name="connsiteY5288" fmla="*/ 628012 h 8145463"/>
              <a:gd name="connsiteX5289" fmla="*/ 5325882 w 8142288"/>
              <a:gd name="connsiteY5289" fmla="*/ 630651 h 8145463"/>
              <a:gd name="connsiteX5290" fmla="*/ 6016304 w 8142288"/>
              <a:gd name="connsiteY5290" fmla="*/ 0 h 8145463"/>
              <a:gd name="connsiteX5291" fmla="*/ 6178718 w 8142288"/>
              <a:gd name="connsiteY5291" fmla="*/ 0 h 8145463"/>
              <a:gd name="connsiteX5292" fmla="*/ 5389712 w 8142288"/>
              <a:gd name="connsiteY5292" fmla="*/ 728283 h 8145463"/>
              <a:gd name="connsiteX5293" fmla="*/ 5403078 w 8142288"/>
              <a:gd name="connsiteY5293" fmla="*/ 720743 h 8145463"/>
              <a:gd name="connsiteX5294" fmla="*/ 5357630 w 8142288"/>
              <a:gd name="connsiteY5294" fmla="*/ 755047 h 8145463"/>
              <a:gd name="connsiteX5295" fmla="*/ 5416446 w 8142288"/>
              <a:gd name="connsiteY5295" fmla="*/ 884720 h 8145463"/>
              <a:gd name="connsiteX5296" fmla="*/ 5544438 w 8142288"/>
              <a:gd name="connsiteY5296" fmla="*/ 1187794 h 8145463"/>
              <a:gd name="connsiteX5297" fmla="*/ 5525724 w 8142288"/>
              <a:gd name="connsiteY5297" fmla="*/ 1182894 h 8145463"/>
              <a:gd name="connsiteX5298" fmla="*/ 5528396 w 8142288"/>
              <a:gd name="connsiteY5298" fmla="*/ 1163292 h 8145463"/>
              <a:gd name="connsiteX5299" fmla="*/ 5523050 w 8142288"/>
              <a:gd name="connsiteY5299" fmla="*/ 1153491 h 8145463"/>
              <a:gd name="connsiteX5300" fmla="*/ 5517704 w 8142288"/>
              <a:gd name="connsiteY5300" fmla="*/ 1148591 h 8145463"/>
              <a:gd name="connsiteX5301" fmla="*/ 5501662 w 8142288"/>
              <a:gd name="connsiteY5301" fmla="*/ 1153491 h 8145463"/>
              <a:gd name="connsiteX5302" fmla="*/ 5507010 w 8142288"/>
              <a:gd name="connsiteY5302" fmla="*/ 1155753 h 8145463"/>
              <a:gd name="connsiteX5303" fmla="*/ 5488296 w 8142288"/>
              <a:gd name="connsiteY5303" fmla="*/ 1165554 h 8145463"/>
              <a:gd name="connsiteX5304" fmla="*/ 5472254 w 8142288"/>
              <a:gd name="connsiteY5304" fmla="*/ 1158391 h 8145463"/>
              <a:gd name="connsiteX5305" fmla="*/ 5459220 w 8142288"/>
              <a:gd name="connsiteY5305" fmla="*/ 1185155 h 8145463"/>
              <a:gd name="connsiteX5306" fmla="*/ 5448528 w 8142288"/>
              <a:gd name="connsiteY5306" fmla="*/ 1163292 h 8145463"/>
              <a:gd name="connsiteX5307" fmla="*/ 5616288 w 8142288"/>
              <a:gd name="connsiteY5307" fmla="*/ 1517632 h 8145463"/>
              <a:gd name="connsiteX5308" fmla="*/ 5741606 w 8142288"/>
              <a:gd name="connsiteY5308" fmla="*/ 1771702 h 8145463"/>
              <a:gd name="connsiteX5309" fmla="*/ 5749626 w 8142288"/>
              <a:gd name="connsiteY5309" fmla="*/ 1766801 h 8145463"/>
              <a:gd name="connsiteX5310" fmla="*/ 5789728 w 8142288"/>
              <a:gd name="connsiteY5310" fmla="*/ 1725336 h 8145463"/>
              <a:gd name="connsiteX5311" fmla="*/ 5760320 w 8142288"/>
              <a:gd name="connsiteY5311" fmla="*/ 1654468 h 8145463"/>
              <a:gd name="connsiteX5312" fmla="*/ 7117106 w 8142288"/>
              <a:gd name="connsiteY5312" fmla="*/ 398445 h 8145463"/>
              <a:gd name="connsiteX5313" fmla="*/ 7146514 w 8142288"/>
              <a:gd name="connsiteY5313" fmla="*/ 0 h 8145463"/>
              <a:gd name="connsiteX5314" fmla="*/ 7218364 w 8142288"/>
              <a:gd name="connsiteY5314" fmla="*/ 0 h 8145463"/>
              <a:gd name="connsiteX5315" fmla="*/ 7175588 w 8142288"/>
              <a:gd name="connsiteY5315" fmla="*/ 456873 h 8145463"/>
              <a:gd name="connsiteX5316" fmla="*/ 7021196 w 8142288"/>
              <a:gd name="connsiteY5316" fmla="*/ 591447 h 8145463"/>
              <a:gd name="connsiteX5317" fmla="*/ 6690688 w 8142288"/>
              <a:gd name="connsiteY5317" fmla="*/ 896783 h 8145463"/>
              <a:gd name="connsiteX5318" fmla="*/ 6122910 w 8142288"/>
              <a:gd name="connsiteY5318" fmla="*/ 1422262 h 8145463"/>
              <a:gd name="connsiteX5319" fmla="*/ 5746952 w 8142288"/>
              <a:gd name="connsiteY5319" fmla="*/ 1783764 h 8145463"/>
              <a:gd name="connsiteX5320" fmla="*/ 5813456 w 8142288"/>
              <a:gd name="connsiteY5320" fmla="*/ 1945102 h 8145463"/>
              <a:gd name="connsiteX5321" fmla="*/ 5978876 w 8142288"/>
              <a:gd name="connsiteY5321" fmla="*/ 2314144 h 8145463"/>
              <a:gd name="connsiteX5322" fmla="*/ 5978876 w 8142288"/>
              <a:gd name="connsiteY5322" fmla="*/ 2321306 h 8145463"/>
              <a:gd name="connsiteX5323" fmla="*/ 5643022 w 8142288"/>
              <a:gd name="connsiteY5323" fmla="*/ 2617218 h 8145463"/>
              <a:gd name="connsiteX5324" fmla="*/ 5189870 w 8142288"/>
              <a:gd name="connsiteY5324" fmla="*/ 3042426 h 8145463"/>
              <a:gd name="connsiteX5325" fmla="*/ 5011416 w 8142288"/>
              <a:gd name="connsiteY5325" fmla="*/ 3223366 h 8145463"/>
              <a:gd name="connsiteX5326" fmla="*/ 5048510 w 8142288"/>
              <a:gd name="connsiteY5326" fmla="*/ 3208664 h 8145463"/>
              <a:gd name="connsiteX5327" fmla="*/ 5155114 w 8142288"/>
              <a:gd name="connsiteY5327" fmla="*/ 3259931 h 8145463"/>
              <a:gd name="connsiteX5328" fmla="*/ 5245678 w 8142288"/>
              <a:gd name="connsiteY5328" fmla="*/ 3179262 h 8145463"/>
              <a:gd name="connsiteX5329" fmla="*/ 5459220 w 8142288"/>
              <a:gd name="connsiteY5329" fmla="*/ 2978720 h 8145463"/>
              <a:gd name="connsiteX5330" fmla="*/ 6016304 w 8142288"/>
              <a:gd name="connsiteY5330" fmla="*/ 2455880 h 8145463"/>
              <a:gd name="connsiteX5331" fmla="*/ 5970856 w 8142288"/>
              <a:gd name="connsiteY5331" fmla="*/ 2331107 h 8145463"/>
              <a:gd name="connsiteX5332" fmla="*/ 5973530 w 8142288"/>
              <a:gd name="connsiteY5332" fmla="*/ 2331107 h 8145463"/>
              <a:gd name="connsiteX5333" fmla="*/ 5981550 w 8142288"/>
              <a:gd name="connsiteY5333" fmla="*/ 2333746 h 8145463"/>
              <a:gd name="connsiteX5334" fmla="*/ 6088154 w 8142288"/>
              <a:gd name="connsiteY5334" fmla="*/ 2575752 h 8145463"/>
              <a:gd name="connsiteX5335" fmla="*/ 6122910 w 8142288"/>
              <a:gd name="connsiteY5335" fmla="*/ 2658683 h 8145463"/>
              <a:gd name="connsiteX5336" fmla="*/ 5912374 w 8142288"/>
              <a:gd name="connsiteY5336" fmla="*/ 2839623 h 8145463"/>
              <a:gd name="connsiteX5337" fmla="*/ 5533744 w 8142288"/>
              <a:gd name="connsiteY5337" fmla="*/ 3193963 h 8145463"/>
              <a:gd name="connsiteX5338" fmla="*/ 5347270 w 8142288"/>
              <a:gd name="connsiteY5338" fmla="*/ 3379426 h 8145463"/>
              <a:gd name="connsiteX5339" fmla="*/ 5349944 w 8142288"/>
              <a:gd name="connsiteY5339" fmla="*/ 3389228 h 8145463"/>
              <a:gd name="connsiteX5340" fmla="*/ 5413772 w 8142288"/>
              <a:gd name="connsiteY5340" fmla="*/ 3421269 h 8145463"/>
              <a:gd name="connsiteX5341" fmla="*/ 5659064 w 8142288"/>
              <a:gd name="connsiteY5341" fmla="*/ 3198864 h 8145463"/>
              <a:gd name="connsiteX5342" fmla="*/ 6157330 w 8142288"/>
              <a:gd name="connsiteY5342" fmla="*/ 2734452 h 8145463"/>
              <a:gd name="connsiteX5343" fmla="*/ 6162678 w 8142288"/>
              <a:gd name="connsiteY5343" fmla="*/ 2737090 h 8145463"/>
              <a:gd name="connsiteX5344" fmla="*/ 6173372 w 8142288"/>
              <a:gd name="connsiteY5344" fmla="*/ 2775917 h 8145463"/>
              <a:gd name="connsiteX5345" fmla="*/ 6136276 w 8142288"/>
              <a:gd name="connsiteY5345" fmla="*/ 2795519 h 8145463"/>
              <a:gd name="connsiteX5346" fmla="*/ 5984224 w 8142288"/>
              <a:gd name="connsiteY5346" fmla="*/ 2937255 h 8145463"/>
              <a:gd name="connsiteX5347" fmla="*/ 5592226 w 8142288"/>
              <a:gd name="connsiteY5347" fmla="*/ 3306297 h 8145463"/>
              <a:gd name="connsiteX5348" fmla="*/ 5421792 w 8142288"/>
              <a:gd name="connsiteY5348" fmla="*/ 3492137 h 8145463"/>
              <a:gd name="connsiteX5349" fmla="*/ 5528396 w 8142288"/>
              <a:gd name="connsiteY5349" fmla="*/ 3494398 h 8145463"/>
              <a:gd name="connsiteX5350" fmla="*/ 6213474 w 8142288"/>
              <a:gd name="connsiteY5350" fmla="*/ 2854324 h 8145463"/>
              <a:gd name="connsiteX5351" fmla="*/ 6229514 w 8142288"/>
              <a:gd name="connsiteY5351" fmla="*/ 2883350 h 8145463"/>
              <a:gd name="connsiteX5352" fmla="*/ 5944122 w 8142288"/>
              <a:gd name="connsiteY5352" fmla="*/ 3137796 h 8145463"/>
              <a:gd name="connsiteX5353" fmla="*/ 5765668 w 8142288"/>
              <a:gd name="connsiteY5353" fmla="*/ 3303658 h 8145463"/>
              <a:gd name="connsiteX5354" fmla="*/ 5528396 w 8142288"/>
              <a:gd name="connsiteY5354" fmla="*/ 3538503 h 8145463"/>
              <a:gd name="connsiteX5355" fmla="*/ 5557806 w 8142288"/>
              <a:gd name="connsiteY5355" fmla="*/ 3563005 h 8145463"/>
              <a:gd name="connsiteX5356" fmla="*/ 5746952 w 8142288"/>
              <a:gd name="connsiteY5356" fmla="*/ 3408829 h 8145463"/>
              <a:gd name="connsiteX5357" fmla="*/ 6256248 w 8142288"/>
              <a:gd name="connsiteY5357" fmla="*/ 2937255 h 8145463"/>
              <a:gd name="connsiteX5358" fmla="*/ 6263936 w 8142288"/>
              <a:gd name="connsiteY5358" fmla="*/ 2968920 h 8145463"/>
              <a:gd name="connsiteX5359" fmla="*/ 6234860 w 8142288"/>
              <a:gd name="connsiteY5359" fmla="*/ 2983621 h 8145463"/>
              <a:gd name="connsiteX5360" fmla="*/ 6096176 w 8142288"/>
              <a:gd name="connsiteY5360" fmla="*/ 3110656 h 8145463"/>
              <a:gd name="connsiteX5361" fmla="*/ 5803096 w 8142288"/>
              <a:gd name="connsiteY5361" fmla="*/ 3386966 h 8145463"/>
              <a:gd name="connsiteX5362" fmla="*/ 5592226 w 8142288"/>
              <a:gd name="connsiteY5362" fmla="*/ 3594669 h 8145463"/>
              <a:gd name="connsiteX5363" fmla="*/ 5525724 w 8142288"/>
              <a:gd name="connsiteY5363" fmla="*/ 3548304 h 8145463"/>
              <a:gd name="connsiteX5364" fmla="*/ 5485622 w 8142288"/>
              <a:gd name="connsiteY5364" fmla="*/ 3555466 h 8145463"/>
              <a:gd name="connsiteX5365" fmla="*/ 5459220 w 8142288"/>
              <a:gd name="connsiteY5365" fmla="*/ 3521162 h 8145463"/>
              <a:gd name="connsiteX5366" fmla="*/ 5405752 w 8142288"/>
              <a:gd name="connsiteY5366" fmla="*/ 3497037 h 8145463"/>
              <a:gd name="connsiteX5367" fmla="*/ 5285780 w 8142288"/>
              <a:gd name="connsiteY5367" fmla="*/ 3445394 h 8145463"/>
              <a:gd name="connsiteX5368" fmla="*/ 5256372 w 8142288"/>
              <a:gd name="connsiteY5368" fmla="*/ 3457834 h 8145463"/>
              <a:gd name="connsiteX5369" fmla="*/ 5208584 w 8142288"/>
              <a:gd name="connsiteY5369" fmla="*/ 3411468 h 8145463"/>
              <a:gd name="connsiteX5370" fmla="*/ 5118020 w 8142288"/>
              <a:gd name="connsiteY5370" fmla="*/ 3372264 h 8145463"/>
              <a:gd name="connsiteX5371" fmla="*/ 5083264 w 8142288"/>
              <a:gd name="connsiteY5371" fmla="*/ 3386966 h 8145463"/>
              <a:gd name="connsiteX5372" fmla="*/ 5035142 w 8142288"/>
              <a:gd name="connsiteY5372" fmla="*/ 3337961 h 8145463"/>
              <a:gd name="connsiteX5373" fmla="*/ 4947252 w 8142288"/>
              <a:gd name="connsiteY5373" fmla="*/ 3284433 h 8145463"/>
              <a:gd name="connsiteX5374" fmla="*/ 4979334 w 8142288"/>
              <a:gd name="connsiteY5374" fmla="*/ 3269732 h 8145463"/>
              <a:gd name="connsiteX5375" fmla="*/ 5035142 w 8142288"/>
              <a:gd name="connsiteY5375" fmla="*/ 3284433 h 8145463"/>
              <a:gd name="connsiteX5376" fmla="*/ 5072572 w 8142288"/>
              <a:gd name="connsiteY5376" fmla="*/ 3311197 h 8145463"/>
              <a:gd name="connsiteX5377" fmla="*/ 5091284 w 8142288"/>
              <a:gd name="connsiteY5377" fmla="*/ 3308558 h 8145463"/>
              <a:gd name="connsiteX5378" fmla="*/ 5088612 w 8142288"/>
              <a:gd name="connsiteY5378" fmla="*/ 3296496 h 8145463"/>
              <a:gd name="connsiteX5379" fmla="*/ 5003396 w 8142288"/>
              <a:gd name="connsiteY5379" fmla="*/ 3235428 h 8145463"/>
              <a:gd name="connsiteX5380" fmla="*/ 5011416 w 8142288"/>
              <a:gd name="connsiteY5380" fmla="*/ 3225628 h 8145463"/>
              <a:gd name="connsiteX5381" fmla="*/ 4912496 w 8142288"/>
              <a:gd name="connsiteY5381" fmla="*/ 3313459 h 8145463"/>
              <a:gd name="connsiteX5382" fmla="*/ 4859362 w 8142288"/>
              <a:gd name="connsiteY5382" fmla="*/ 3291595 h 8145463"/>
              <a:gd name="connsiteX5383" fmla="*/ 4859362 w 8142288"/>
              <a:gd name="connsiteY5383" fmla="*/ 3269732 h 8145463"/>
              <a:gd name="connsiteX5384" fmla="*/ 4726022 w 8142288"/>
              <a:gd name="connsiteY5384" fmla="*/ 3147598 h 8145463"/>
              <a:gd name="connsiteX5385" fmla="*/ 4726022 w 8142288"/>
              <a:gd name="connsiteY5385" fmla="*/ 3144959 h 8145463"/>
              <a:gd name="connsiteX5386" fmla="*/ 4744736 w 8142288"/>
              <a:gd name="connsiteY5386" fmla="*/ 3157398 h 8145463"/>
              <a:gd name="connsiteX5387" fmla="*/ 4776818 w 8142288"/>
              <a:gd name="connsiteY5387" fmla="*/ 3154760 h 8145463"/>
              <a:gd name="connsiteX5388" fmla="*/ 4886096 w 8142288"/>
              <a:gd name="connsiteY5388" fmla="*/ 3237690 h 8145463"/>
              <a:gd name="connsiteX5389" fmla="*/ 4888770 w 8142288"/>
              <a:gd name="connsiteY5389" fmla="*/ 3237690 h 8145463"/>
              <a:gd name="connsiteX5390" fmla="*/ 4878076 w 8142288"/>
              <a:gd name="connsiteY5390" fmla="*/ 3210926 h 8145463"/>
              <a:gd name="connsiteX5391" fmla="*/ 4880750 w 8142288"/>
              <a:gd name="connsiteY5391" fmla="*/ 3210926 h 8145463"/>
              <a:gd name="connsiteX5392" fmla="*/ 4907150 w 8142288"/>
              <a:gd name="connsiteY5392" fmla="*/ 3215827 h 8145463"/>
              <a:gd name="connsiteX5393" fmla="*/ 4915170 w 8142288"/>
              <a:gd name="connsiteY5393" fmla="*/ 3210926 h 8145463"/>
              <a:gd name="connsiteX5394" fmla="*/ 4915170 w 8142288"/>
              <a:gd name="connsiteY5394" fmla="*/ 3196225 h 8145463"/>
              <a:gd name="connsiteX5395" fmla="*/ 4864708 w 8142288"/>
              <a:gd name="connsiteY5395" fmla="*/ 3169461 h 8145463"/>
              <a:gd name="connsiteX5396" fmla="*/ 4862036 w 8142288"/>
              <a:gd name="connsiteY5396" fmla="*/ 3176623 h 8145463"/>
              <a:gd name="connsiteX5397" fmla="*/ 4795198 w 8142288"/>
              <a:gd name="connsiteY5397" fmla="*/ 3142697 h 8145463"/>
              <a:gd name="connsiteX5398" fmla="*/ 4760778 w 8142288"/>
              <a:gd name="connsiteY5398" fmla="*/ 3115556 h 8145463"/>
              <a:gd name="connsiteX5399" fmla="*/ 4760778 w 8142288"/>
              <a:gd name="connsiteY5399" fmla="*/ 3110656 h 8145463"/>
              <a:gd name="connsiteX5400" fmla="*/ 4797872 w 8142288"/>
              <a:gd name="connsiteY5400" fmla="*/ 3093692 h 8145463"/>
              <a:gd name="connsiteX5401" fmla="*/ 4792860 w 8142288"/>
              <a:gd name="connsiteY5401" fmla="*/ 3091054 h 8145463"/>
              <a:gd name="connsiteX5402" fmla="*/ 4792860 w 8142288"/>
              <a:gd name="connsiteY5402" fmla="*/ 3086530 h 8145463"/>
              <a:gd name="connsiteX5403" fmla="*/ 4979334 w 8142288"/>
              <a:gd name="connsiteY5403" fmla="*/ 3164560 h 8145463"/>
              <a:gd name="connsiteX5404" fmla="*/ 5237992 w 8142288"/>
              <a:gd name="connsiteY5404" fmla="*/ 2930093 h 8145463"/>
              <a:gd name="connsiteX5405" fmla="*/ 5930754 w 8142288"/>
              <a:gd name="connsiteY5405" fmla="*/ 2274940 h 8145463"/>
              <a:gd name="connsiteX5406" fmla="*/ 5848212 w 8142288"/>
              <a:gd name="connsiteY5406" fmla="*/ 2089477 h 8145463"/>
              <a:gd name="connsiteX5407" fmla="*/ 5834844 w 8142288"/>
              <a:gd name="connsiteY5407" fmla="*/ 2091739 h 8145463"/>
              <a:gd name="connsiteX5408" fmla="*/ 5749626 w 8142288"/>
              <a:gd name="connsiteY5408" fmla="*/ 2167507 h 8145463"/>
              <a:gd name="connsiteX5409" fmla="*/ 5504336 w 8142288"/>
              <a:gd name="connsiteY5409" fmla="*/ 2397074 h 8145463"/>
              <a:gd name="connsiteX5410" fmla="*/ 4928538 w 8142288"/>
              <a:gd name="connsiteY5410" fmla="*/ 2937255 h 8145463"/>
              <a:gd name="connsiteX5411" fmla="*/ 4782166 w 8142288"/>
              <a:gd name="connsiteY5411" fmla="*/ 3086530 h 8145463"/>
              <a:gd name="connsiteX5412" fmla="*/ 4688594 w 8142288"/>
              <a:gd name="connsiteY5412" fmla="*/ 3176623 h 8145463"/>
              <a:gd name="connsiteX5413" fmla="*/ 4704636 w 8142288"/>
              <a:gd name="connsiteY5413" fmla="*/ 3191324 h 8145463"/>
              <a:gd name="connsiteX5414" fmla="*/ 4701962 w 8142288"/>
              <a:gd name="connsiteY5414" fmla="*/ 3191324 h 8145463"/>
              <a:gd name="connsiteX5415" fmla="*/ 4685920 w 8142288"/>
              <a:gd name="connsiteY5415" fmla="*/ 3179262 h 8145463"/>
              <a:gd name="connsiteX5416" fmla="*/ 4654172 w 8142288"/>
              <a:gd name="connsiteY5416" fmla="*/ 3203764 h 8145463"/>
              <a:gd name="connsiteX5417" fmla="*/ 4584664 w 8142288"/>
              <a:gd name="connsiteY5417" fmla="*/ 3161922 h 8145463"/>
              <a:gd name="connsiteX5418" fmla="*/ 4611398 w 8142288"/>
              <a:gd name="connsiteY5418" fmla="*/ 3130258 h 8145463"/>
              <a:gd name="connsiteX5419" fmla="*/ 4491426 w 8142288"/>
              <a:gd name="connsiteY5419" fmla="*/ 3029986 h 8145463"/>
              <a:gd name="connsiteX5420" fmla="*/ 4504792 w 8142288"/>
              <a:gd name="connsiteY5420" fmla="*/ 3029986 h 8145463"/>
              <a:gd name="connsiteX5421" fmla="*/ 4515488 w 8142288"/>
              <a:gd name="connsiteY5421" fmla="*/ 3025086 h 8145463"/>
              <a:gd name="connsiteX5422" fmla="*/ 4603378 w 8142288"/>
              <a:gd name="connsiteY5422" fmla="*/ 3091054 h 8145463"/>
              <a:gd name="connsiteX5423" fmla="*/ 4603378 w 8142288"/>
              <a:gd name="connsiteY5423" fmla="*/ 3078991 h 8145463"/>
              <a:gd name="connsiteX5424" fmla="*/ 4648826 w 8142288"/>
              <a:gd name="connsiteY5424" fmla="*/ 3093692 h 8145463"/>
              <a:gd name="connsiteX5425" fmla="*/ 4646152 w 8142288"/>
              <a:gd name="connsiteY5425" fmla="*/ 3083892 h 8145463"/>
              <a:gd name="connsiteX5426" fmla="*/ 4643480 w 8142288"/>
              <a:gd name="connsiteY5426" fmla="*/ 3074091 h 8145463"/>
              <a:gd name="connsiteX5427" fmla="*/ 4502120 w 8142288"/>
              <a:gd name="connsiteY5427" fmla="*/ 2947056 h 8145463"/>
              <a:gd name="connsiteX5428" fmla="*/ 4528854 w 8142288"/>
              <a:gd name="connsiteY5428" fmla="*/ 2942156 h 8145463"/>
              <a:gd name="connsiteX5429" fmla="*/ 4704636 w 8142288"/>
              <a:gd name="connsiteY5429" fmla="*/ 3034887 h 8145463"/>
              <a:gd name="connsiteX5430" fmla="*/ 4800546 w 8142288"/>
              <a:gd name="connsiteY5430" fmla="*/ 2968920 h 8145463"/>
              <a:gd name="connsiteX5431" fmla="*/ 5003396 w 8142288"/>
              <a:gd name="connsiteY5431" fmla="*/ 2778556 h 8145463"/>
              <a:gd name="connsiteX5432" fmla="*/ 5816128 w 8142288"/>
              <a:gd name="connsiteY5432" fmla="*/ 2023510 h 8145463"/>
              <a:gd name="connsiteX5433" fmla="*/ 5712198 w 8142288"/>
              <a:gd name="connsiteY5433" fmla="*/ 1810905 h 8145463"/>
              <a:gd name="connsiteX5434" fmla="*/ 5539092 w 8142288"/>
              <a:gd name="connsiteY5434" fmla="*/ 1966966 h 8145463"/>
              <a:gd name="connsiteX5435" fmla="*/ 5312514 w 8142288"/>
              <a:gd name="connsiteY5435" fmla="*/ 2177308 h 8145463"/>
              <a:gd name="connsiteX5436" fmla="*/ 4654172 w 8142288"/>
              <a:gd name="connsiteY5436" fmla="*/ 2788357 h 8145463"/>
              <a:gd name="connsiteX5437" fmla="*/ 4350066 w 8142288"/>
              <a:gd name="connsiteY5437" fmla="*/ 3086530 h 8145463"/>
              <a:gd name="connsiteX5438" fmla="*/ 4350066 w 8142288"/>
              <a:gd name="connsiteY5438" fmla="*/ 3095954 h 8145463"/>
              <a:gd name="connsiteX5439" fmla="*/ 4515488 w 8142288"/>
              <a:gd name="connsiteY5439" fmla="*/ 3171723 h 8145463"/>
              <a:gd name="connsiteX5440" fmla="*/ 4864708 w 8142288"/>
              <a:gd name="connsiteY5440" fmla="*/ 3311197 h 8145463"/>
              <a:gd name="connsiteX5441" fmla="*/ 5035142 w 8142288"/>
              <a:gd name="connsiteY5441" fmla="*/ 3394128 h 8145463"/>
              <a:gd name="connsiteX5442" fmla="*/ 5035142 w 8142288"/>
              <a:gd name="connsiteY5442" fmla="*/ 3396524 h 8145463"/>
              <a:gd name="connsiteX5443" fmla="*/ 5033370 w 8142288"/>
              <a:gd name="connsiteY5443" fmla="*/ 3399028 h 8145463"/>
              <a:gd name="connsiteX5444" fmla="*/ 5032468 w 8142288"/>
              <a:gd name="connsiteY5444" fmla="*/ 3399028 h 8145463"/>
              <a:gd name="connsiteX5445" fmla="*/ 4515488 w 8142288"/>
              <a:gd name="connsiteY5445" fmla="*/ 3196225 h 8145463"/>
              <a:gd name="connsiteX5446" fmla="*/ 4315646 w 8142288"/>
              <a:gd name="connsiteY5446" fmla="*/ 3120456 h 8145463"/>
              <a:gd name="connsiteX5447" fmla="*/ 4312972 w 8142288"/>
              <a:gd name="connsiteY5447" fmla="*/ 3130258 h 8145463"/>
              <a:gd name="connsiteX5448" fmla="*/ 4384822 w 8142288"/>
              <a:gd name="connsiteY5448" fmla="*/ 3164560 h 8145463"/>
              <a:gd name="connsiteX5449" fmla="*/ 4379474 w 8142288"/>
              <a:gd name="connsiteY5449" fmla="*/ 3171723 h 8145463"/>
              <a:gd name="connsiteX5450" fmla="*/ 4363434 w 8142288"/>
              <a:gd name="connsiteY5450" fmla="*/ 3186424 h 8145463"/>
              <a:gd name="connsiteX5451" fmla="*/ 4480732 w 8142288"/>
              <a:gd name="connsiteY5451" fmla="*/ 3242591 h 8145463"/>
              <a:gd name="connsiteX5452" fmla="*/ 4507466 w 8142288"/>
              <a:gd name="connsiteY5452" fmla="*/ 3228266 h 8145463"/>
              <a:gd name="connsiteX5453" fmla="*/ 4480732 w 8142288"/>
              <a:gd name="connsiteY5453" fmla="*/ 3223366 h 8145463"/>
              <a:gd name="connsiteX5454" fmla="*/ 4470038 w 8142288"/>
              <a:gd name="connsiteY5454" fmla="*/ 3196225 h 8145463"/>
              <a:gd name="connsiteX5455" fmla="*/ 4595356 w 8142288"/>
              <a:gd name="connsiteY5455" fmla="*/ 3247491 h 8145463"/>
              <a:gd name="connsiteX5456" fmla="*/ 4595356 w 8142288"/>
              <a:gd name="connsiteY5456" fmla="*/ 3257292 h 8145463"/>
              <a:gd name="connsiteX5457" fmla="*/ 4480732 w 8142288"/>
              <a:gd name="connsiteY5457" fmla="*/ 3367364 h 8145463"/>
              <a:gd name="connsiteX5458" fmla="*/ 4643480 w 8142288"/>
              <a:gd name="connsiteY5458" fmla="*/ 3484598 h 8145463"/>
              <a:gd name="connsiteX5459" fmla="*/ 4651500 w 8142288"/>
              <a:gd name="connsiteY5459" fmla="*/ 3477436 h 8145463"/>
              <a:gd name="connsiteX5460" fmla="*/ 4651500 w 8142288"/>
              <a:gd name="connsiteY5460" fmla="*/ 3464996 h 8145463"/>
              <a:gd name="connsiteX5461" fmla="*/ 4518160 w 8142288"/>
              <a:gd name="connsiteY5461" fmla="*/ 3335700 h 8145463"/>
              <a:gd name="connsiteX5462" fmla="*/ 4539548 w 8142288"/>
              <a:gd name="connsiteY5462" fmla="*/ 3323260 h 8145463"/>
              <a:gd name="connsiteX5463" fmla="*/ 4672888 w 8142288"/>
              <a:gd name="connsiteY5463" fmla="*/ 3450294 h 8145463"/>
              <a:gd name="connsiteX5464" fmla="*/ 4693940 w 8142288"/>
              <a:gd name="connsiteY5464" fmla="*/ 3431070 h 8145463"/>
              <a:gd name="connsiteX5465" fmla="*/ 4555588 w 8142288"/>
              <a:gd name="connsiteY5465" fmla="*/ 3301396 h 8145463"/>
              <a:gd name="connsiteX5466" fmla="*/ 4632786 w 8142288"/>
              <a:gd name="connsiteY5466" fmla="*/ 3325898 h 8145463"/>
              <a:gd name="connsiteX5467" fmla="*/ 4638132 w 8142288"/>
              <a:gd name="connsiteY5467" fmla="*/ 3333061 h 8145463"/>
              <a:gd name="connsiteX5468" fmla="*/ 4654172 w 8142288"/>
              <a:gd name="connsiteY5468" fmla="*/ 3340600 h 8145463"/>
              <a:gd name="connsiteX5469" fmla="*/ 4718002 w 8142288"/>
              <a:gd name="connsiteY5469" fmla="*/ 3411468 h 8145463"/>
              <a:gd name="connsiteX5470" fmla="*/ 4723348 w 8142288"/>
              <a:gd name="connsiteY5470" fmla="*/ 3403929 h 8145463"/>
              <a:gd name="connsiteX5471" fmla="*/ 4667540 w 8142288"/>
              <a:gd name="connsiteY5471" fmla="*/ 3350401 h 8145463"/>
              <a:gd name="connsiteX5472" fmla="*/ 4667540 w 8142288"/>
              <a:gd name="connsiteY5472" fmla="*/ 3347762 h 8145463"/>
              <a:gd name="connsiteX5473" fmla="*/ 4670214 w 8142288"/>
              <a:gd name="connsiteY5473" fmla="*/ 3345500 h 8145463"/>
              <a:gd name="connsiteX5474" fmla="*/ 4736716 w 8142288"/>
              <a:gd name="connsiteY5474" fmla="*/ 3369626 h 8145463"/>
              <a:gd name="connsiteX5475" fmla="*/ 4774144 w 8142288"/>
              <a:gd name="connsiteY5475" fmla="*/ 3357563 h 8145463"/>
              <a:gd name="connsiteX5476" fmla="*/ 4776818 w 8142288"/>
              <a:gd name="connsiteY5476" fmla="*/ 3335700 h 8145463"/>
              <a:gd name="connsiteX5477" fmla="*/ 4750084 w 8142288"/>
              <a:gd name="connsiteY5477" fmla="*/ 3313459 h 8145463"/>
              <a:gd name="connsiteX5478" fmla="*/ 4752758 w 8142288"/>
              <a:gd name="connsiteY5478" fmla="*/ 3311197 h 8145463"/>
              <a:gd name="connsiteX5479" fmla="*/ 4859362 w 8142288"/>
              <a:gd name="connsiteY5479" fmla="*/ 3357563 h 8145463"/>
              <a:gd name="connsiteX5480" fmla="*/ 4862036 w 8142288"/>
              <a:gd name="connsiteY5480" fmla="*/ 3365102 h 8145463"/>
              <a:gd name="connsiteX5481" fmla="*/ 4718002 w 8142288"/>
              <a:gd name="connsiteY5481" fmla="*/ 3504200 h 8145463"/>
              <a:gd name="connsiteX5482" fmla="*/ 4829954 w 8142288"/>
              <a:gd name="connsiteY5482" fmla="*/ 3565267 h 8145463"/>
              <a:gd name="connsiteX5483" fmla="*/ 4835300 w 8142288"/>
              <a:gd name="connsiteY5483" fmla="*/ 3553204 h 8145463"/>
              <a:gd name="connsiteX5484" fmla="*/ 4760778 w 8142288"/>
              <a:gd name="connsiteY5484" fmla="*/ 3472535 h 8145463"/>
              <a:gd name="connsiteX5485" fmla="*/ 4760778 w 8142288"/>
              <a:gd name="connsiteY5485" fmla="*/ 3469896 h 8145463"/>
              <a:gd name="connsiteX5486" fmla="*/ 4771472 w 8142288"/>
              <a:gd name="connsiteY5486" fmla="*/ 3469896 h 8145463"/>
              <a:gd name="connsiteX5487" fmla="*/ 4856688 w 8142288"/>
              <a:gd name="connsiteY5487" fmla="*/ 3533602 h 8145463"/>
              <a:gd name="connsiteX5488" fmla="*/ 4862036 w 8142288"/>
              <a:gd name="connsiteY5488" fmla="*/ 3530964 h 8145463"/>
              <a:gd name="connsiteX5489" fmla="*/ 4790186 w 8142288"/>
              <a:gd name="connsiteY5489" fmla="*/ 3445394 h 8145463"/>
              <a:gd name="connsiteX5490" fmla="*/ 4795198 w 8142288"/>
              <a:gd name="connsiteY5490" fmla="*/ 3440494 h 8145463"/>
              <a:gd name="connsiteX5491" fmla="*/ 4878076 w 8142288"/>
              <a:gd name="connsiteY5491" fmla="*/ 3504200 h 8145463"/>
              <a:gd name="connsiteX5492" fmla="*/ 4896790 w 8142288"/>
              <a:gd name="connsiteY5492" fmla="*/ 3501938 h 8145463"/>
              <a:gd name="connsiteX5493" fmla="*/ 4899464 w 8142288"/>
              <a:gd name="connsiteY5493" fmla="*/ 3484598 h 8145463"/>
              <a:gd name="connsiteX5494" fmla="*/ 4827280 w 8142288"/>
              <a:gd name="connsiteY5494" fmla="*/ 3406568 h 8145463"/>
              <a:gd name="connsiteX5495" fmla="*/ 4837974 w 8142288"/>
              <a:gd name="connsiteY5495" fmla="*/ 3401667 h 8145463"/>
              <a:gd name="connsiteX5496" fmla="*/ 4923192 w 8142288"/>
              <a:gd name="connsiteY5496" fmla="*/ 3472535 h 8145463"/>
              <a:gd name="connsiteX5497" fmla="*/ 4925864 w 8142288"/>
              <a:gd name="connsiteY5497" fmla="*/ 3469896 h 8145463"/>
              <a:gd name="connsiteX5498" fmla="*/ 4925864 w 8142288"/>
              <a:gd name="connsiteY5498" fmla="*/ 3455195 h 8145463"/>
              <a:gd name="connsiteX5499" fmla="*/ 4854016 w 8142288"/>
              <a:gd name="connsiteY5499" fmla="*/ 3384327 h 8145463"/>
              <a:gd name="connsiteX5500" fmla="*/ 4856688 w 8142288"/>
              <a:gd name="connsiteY5500" fmla="*/ 3382065 h 8145463"/>
              <a:gd name="connsiteX5501" fmla="*/ 4859362 w 8142288"/>
              <a:gd name="connsiteY5501" fmla="*/ 3382065 h 8145463"/>
              <a:gd name="connsiteX5502" fmla="*/ 4917844 w 8142288"/>
              <a:gd name="connsiteY5502" fmla="*/ 3411468 h 8145463"/>
              <a:gd name="connsiteX5503" fmla="*/ 4920518 w 8142288"/>
              <a:gd name="connsiteY5503" fmla="*/ 3443132 h 8145463"/>
              <a:gd name="connsiteX5504" fmla="*/ 4949926 w 8142288"/>
              <a:gd name="connsiteY5504" fmla="*/ 3448033 h 8145463"/>
              <a:gd name="connsiteX5505" fmla="*/ 4955272 w 8142288"/>
              <a:gd name="connsiteY5505" fmla="*/ 3440494 h 8145463"/>
              <a:gd name="connsiteX5506" fmla="*/ 4941904 w 8142288"/>
              <a:gd name="connsiteY5506" fmla="*/ 3408829 h 8145463"/>
              <a:gd name="connsiteX5507" fmla="*/ 4944578 w 8142288"/>
              <a:gd name="connsiteY5507" fmla="*/ 3406568 h 8145463"/>
              <a:gd name="connsiteX5508" fmla="*/ 5096632 w 8142288"/>
              <a:gd name="connsiteY5508" fmla="*/ 3460096 h 8145463"/>
              <a:gd name="connsiteX5509" fmla="*/ 5045836 w 8142288"/>
              <a:gd name="connsiteY5509" fmla="*/ 3445394 h 8145463"/>
              <a:gd name="connsiteX5510" fmla="*/ 5037816 w 8142288"/>
              <a:gd name="connsiteY5510" fmla="*/ 3448033 h 8145463"/>
              <a:gd name="connsiteX5511" fmla="*/ 5027122 w 8142288"/>
              <a:gd name="connsiteY5511" fmla="*/ 3462734 h 8145463"/>
              <a:gd name="connsiteX5512" fmla="*/ 5118020 w 8142288"/>
              <a:gd name="connsiteY5512" fmla="*/ 3526063 h 8145463"/>
              <a:gd name="connsiteX5513" fmla="*/ 5118020 w 8142288"/>
              <a:gd name="connsiteY5513" fmla="*/ 3518901 h 8145463"/>
              <a:gd name="connsiteX5514" fmla="*/ 5093958 w 8142288"/>
              <a:gd name="connsiteY5514" fmla="*/ 3494398 h 8145463"/>
              <a:gd name="connsiteX5515" fmla="*/ 5099306 w 8142288"/>
              <a:gd name="connsiteY5515" fmla="*/ 3489498 h 8145463"/>
              <a:gd name="connsiteX5516" fmla="*/ 5131388 w 8142288"/>
              <a:gd name="connsiteY5516" fmla="*/ 3504200 h 8145463"/>
              <a:gd name="connsiteX5517" fmla="*/ 5141748 w 8142288"/>
              <a:gd name="connsiteY5517" fmla="*/ 3497037 h 8145463"/>
              <a:gd name="connsiteX5518" fmla="*/ 5139074 w 8142288"/>
              <a:gd name="connsiteY5518" fmla="*/ 3469896 h 8145463"/>
              <a:gd name="connsiteX5519" fmla="*/ 5221952 w 8142288"/>
              <a:gd name="connsiteY5519" fmla="*/ 3499299 h 8145463"/>
              <a:gd name="connsiteX5520" fmla="*/ 5187196 w 8142288"/>
              <a:gd name="connsiteY5520" fmla="*/ 3543403 h 8145463"/>
              <a:gd name="connsiteX5521" fmla="*/ 5195216 w 8142288"/>
              <a:gd name="connsiteY5521" fmla="*/ 3543403 h 8145463"/>
              <a:gd name="connsiteX5522" fmla="*/ 5200564 w 8142288"/>
              <a:gd name="connsiteY5522" fmla="*/ 3535864 h 8145463"/>
              <a:gd name="connsiteX5523" fmla="*/ 5253698 w 8142288"/>
              <a:gd name="connsiteY5523" fmla="*/ 3560366 h 8145463"/>
              <a:gd name="connsiteX5524" fmla="*/ 5235318 w 8142288"/>
              <a:gd name="connsiteY5524" fmla="*/ 3535864 h 8145463"/>
              <a:gd name="connsiteX5525" fmla="*/ 5275086 w 8142288"/>
              <a:gd name="connsiteY5525" fmla="*/ 3553204 h 8145463"/>
              <a:gd name="connsiteX5526" fmla="*/ 5362976 w 8142288"/>
              <a:gd name="connsiteY5526" fmla="*/ 3563005 h 8145463"/>
              <a:gd name="connsiteX5527" fmla="*/ 5360304 w 8142288"/>
              <a:gd name="connsiteY5527" fmla="*/ 3567905 h 8145463"/>
              <a:gd name="connsiteX5528" fmla="*/ 5347270 w 8142288"/>
              <a:gd name="connsiteY5528" fmla="*/ 3579968 h 8145463"/>
              <a:gd name="connsiteX5529" fmla="*/ 5347270 w 8142288"/>
              <a:gd name="connsiteY5529" fmla="*/ 3565267 h 8145463"/>
              <a:gd name="connsiteX5530" fmla="*/ 5312514 w 8142288"/>
              <a:gd name="connsiteY5530" fmla="*/ 3594669 h 8145463"/>
              <a:gd name="connsiteX5531" fmla="*/ 5312514 w 8142288"/>
              <a:gd name="connsiteY5531" fmla="*/ 3596931 h 8145463"/>
              <a:gd name="connsiteX5532" fmla="*/ 5384364 w 8142288"/>
              <a:gd name="connsiteY5532" fmla="*/ 3599570 h 8145463"/>
              <a:gd name="connsiteX5533" fmla="*/ 5464568 w 8142288"/>
              <a:gd name="connsiteY5533" fmla="*/ 3611632 h 8145463"/>
              <a:gd name="connsiteX5534" fmla="*/ 5549784 w 8142288"/>
              <a:gd name="connsiteY5534" fmla="*/ 3643674 h 8145463"/>
              <a:gd name="connsiteX5535" fmla="*/ 5531070 w 8142288"/>
              <a:gd name="connsiteY5535" fmla="*/ 3667799 h 8145463"/>
              <a:gd name="connsiteX5536" fmla="*/ 5549784 w 8142288"/>
              <a:gd name="connsiteY5536" fmla="*/ 3655736 h 8145463"/>
              <a:gd name="connsiteX5537" fmla="*/ 5624308 w 8142288"/>
              <a:gd name="connsiteY5537" fmla="*/ 3657998 h 8145463"/>
              <a:gd name="connsiteX5538" fmla="*/ 5635002 w 8142288"/>
              <a:gd name="connsiteY5538" fmla="*/ 3667799 h 8145463"/>
              <a:gd name="connsiteX5539" fmla="*/ 5621634 w 8142288"/>
              <a:gd name="connsiteY5539" fmla="*/ 3699840 h 8145463"/>
              <a:gd name="connsiteX5540" fmla="*/ 5704178 w 8142288"/>
              <a:gd name="connsiteY5540" fmla="*/ 3704741 h 8145463"/>
              <a:gd name="connsiteX5541" fmla="*/ 5688472 w 8142288"/>
              <a:gd name="connsiteY5541" fmla="*/ 3731505 h 8145463"/>
              <a:gd name="connsiteX5542" fmla="*/ 5696158 w 8142288"/>
              <a:gd name="connsiteY5542" fmla="*/ 3731505 h 8145463"/>
              <a:gd name="connsiteX5543" fmla="*/ 5762994 w 8142288"/>
              <a:gd name="connsiteY5543" fmla="*/ 3719442 h 8145463"/>
              <a:gd name="connsiteX5544" fmla="*/ 5762994 w 8142288"/>
              <a:gd name="connsiteY5544" fmla="*/ 3723966 h 8145463"/>
              <a:gd name="connsiteX5545" fmla="*/ 5762994 w 8142288"/>
              <a:gd name="connsiteY5545" fmla="*/ 3751107 h 8145463"/>
              <a:gd name="connsiteX5546" fmla="*/ 5781708 w 8142288"/>
              <a:gd name="connsiteY5546" fmla="*/ 3756007 h 8145463"/>
              <a:gd name="connsiteX5547" fmla="*/ 5813456 w 8142288"/>
              <a:gd name="connsiteY5547" fmla="*/ 3746206 h 8145463"/>
              <a:gd name="connsiteX5548" fmla="*/ 5803096 w 8142288"/>
              <a:gd name="connsiteY5548" fmla="*/ 3792572 h 8145463"/>
              <a:gd name="connsiteX5549" fmla="*/ 5808444 w 8142288"/>
              <a:gd name="connsiteY5549" fmla="*/ 3794834 h 8145463"/>
              <a:gd name="connsiteX5550" fmla="*/ 5858904 w 8142288"/>
              <a:gd name="connsiteY5550" fmla="*/ 3782771 h 8145463"/>
              <a:gd name="connsiteX5551" fmla="*/ 5845538 w 8142288"/>
              <a:gd name="connsiteY5551" fmla="*/ 3812174 h 8145463"/>
              <a:gd name="connsiteX5552" fmla="*/ 5848212 w 8142288"/>
              <a:gd name="connsiteY5552" fmla="*/ 3819336 h 8145463"/>
              <a:gd name="connsiteX5553" fmla="*/ 5909700 w 8142288"/>
              <a:gd name="connsiteY5553" fmla="*/ 3787672 h 8145463"/>
              <a:gd name="connsiteX5554" fmla="*/ 5909700 w 8142288"/>
              <a:gd name="connsiteY5554" fmla="*/ 3790310 h 8145463"/>
              <a:gd name="connsiteX5555" fmla="*/ 5872272 w 8142288"/>
              <a:gd name="connsiteY5555" fmla="*/ 3848739 h 8145463"/>
              <a:gd name="connsiteX5556" fmla="*/ 5874946 w 8142288"/>
              <a:gd name="connsiteY5556" fmla="*/ 3851378 h 8145463"/>
              <a:gd name="connsiteX5557" fmla="*/ 5904354 w 8142288"/>
              <a:gd name="connsiteY5557" fmla="*/ 3848739 h 8145463"/>
              <a:gd name="connsiteX5558" fmla="*/ 5957488 w 8142288"/>
              <a:gd name="connsiteY5558" fmla="*/ 3804635 h 8145463"/>
              <a:gd name="connsiteX5559" fmla="*/ 5965508 w 8142288"/>
              <a:gd name="connsiteY5559" fmla="*/ 3807274 h 8145463"/>
              <a:gd name="connsiteX5560" fmla="*/ 5954816 w 8142288"/>
              <a:gd name="connsiteY5560" fmla="*/ 3819336 h 8145463"/>
              <a:gd name="connsiteX5561" fmla="*/ 5917720 w 8142288"/>
              <a:gd name="connsiteY5561" fmla="*/ 3873241 h 8145463"/>
              <a:gd name="connsiteX5562" fmla="*/ 5941448 w 8142288"/>
              <a:gd name="connsiteY5562" fmla="*/ 3878142 h 8145463"/>
              <a:gd name="connsiteX5563" fmla="*/ 5933428 w 8142288"/>
              <a:gd name="connsiteY5563" fmla="*/ 3902644 h 8145463"/>
              <a:gd name="connsiteX5564" fmla="*/ 5954816 w 8142288"/>
              <a:gd name="connsiteY5564" fmla="*/ 3900005 h 8145463"/>
              <a:gd name="connsiteX5565" fmla="*/ 6034684 w 8142288"/>
              <a:gd name="connsiteY5565" fmla="*/ 3831776 h 8145463"/>
              <a:gd name="connsiteX5566" fmla="*/ 6037358 w 8142288"/>
              <a:gd name="connsiteY5566" fmla="*/ 3834038 h 8145463"/>
              <a:gd name="connsiteX5567" fmla="*/ 5970856 w 8142288"/>
              <a:gd name="connsiteY5567" fmla="*/ 3922246 h 8145463"/>
              <a:gd name="connsiteX5568" fmla="*/ 5997592 w 8142288"/>
              <a:gd name="connsiteY5568" fmla="*/ 3909806 h 8145463"/>
              <a:gd name="connsiteX5569" fmla="*/ 5997592 w 8142288"/>
              <a:gd name="connsiteY5569" fmla="*/ 3917345 h 8145463"/>
              <a:gd name="connsiteX5570" fmla="*/ 5984224 w 8142288"/>
              <a:gd name="connsiteY5570" fmla="*/ 3944109 h 8145463"/>
              <a:gd name="connsiteX5571" fmla="*/ 5994918 w 8142288"/>
              <a:gd name="connsiteY5571" fmla="*/ 3944109 h 8145463"/>
              <a:gd name="connsiteX5572" fmla="*/ 6106868 w 8142288"/>
              <a:gd name="connsiteY5572" fmla="*/ 3856278 h 8145463"/>
              <a:gd name="connsiteX5573" fmla="*/ 6128256 w 8142288"/>
              <a:gd name="connsiteY5573" fmla="*/ 3870602 h 8145463"/>
              <a:gd name="connsiteX5574" fmla="*/ 6037358 w 8142288"/>
              <a:gd name="connsiteY5574" fmla="*/ 3965973 h 8145463"/>
              <a:gd name="connsiteX5575" fmla="*/ 6042706 w 8142288"/>
              <a:gd name="connsiteY5575" fmla="*/ 3965973 h 8145463"/>
              <a:gd name="connsiteX5576" fmla="*/ 6045380 w 8142288"/>
              <a:gd name="connsiteY5576" fmla="*/ 3970873 h 8145463"/>
              <a:gd name="connsiteX5577" fmla="*/ 6151984 w 8142288"/>
              <a:gd name="connsiteY5577" fmla="*/ 3878142 h 8145463"/>
              <a:gd name="connsiteX5578" fmla="*/ 6069440 w 8142288"/>
              <a:gd name="connsiteY5578" fmla="*/ 3975774 h 8145463"/>
              <a:gd name="connsiteX5579" fmla="*/ 6077460 w 8142288"/>
              <a:gd name="connsiteY5579" fmla="*/ 3975774 h 8145463"/>
              <a:gd name="connsiteX5580" fmla="*/ 6069440 w 8142288"/>
              <a:gd name="connsiteY5580" fmla="*/ 3998014 h 8145463"/>
              <a:gd name="connsiteX5581" fmla="*/ 6074788 w 8142288"/>
              <a:gd name="connsiteY5581" fmla="*/ 4002538 h 8145463"/>
              <a:gd name="connsiteX5582" fmla="*/ 6085480 w 8142288"/>
              <a:gd name="connsiteY5582" fmla="*/ 4002538 h 8145463"/>
              <a:gd name="connsiteX5583" fmla="*/ 6194760 w 8142288"/>
              <a:gd name="connsiteY5583" fmla="*/ 3900005 h 8145463"/>
              <a:gd name="connsiteX5584" fmla="*/ 6317404 w 8142288"/>
              <a:gd name="connsiteY5584" fmla="*/ 3944109 h 8145463"/>
              <a:gd name="connsiteX5585" fmla="*/ 6314732 w 8142288"/>
              <a:gd name="connsiteY5585" fmla="*/ 3953910 h 8145463"/>
              <a:gd name="connsiteX5586" fmla="*/ 6170698 w 8142288"/>
              <a:gd name="connsiteY5586" fmla="*/ 4112609 h 8145463"/>
              <a:gd name="connsiteX5587" fmla="*/ 6360180 w 8142288"/>
              <a:gd name="connsiteY5587" fmla="*/ 4290910 h 8145463"/>
              <a:gd name="connsiteX5588" fmla="*/ 6197432 w 8142288"/>
              <a:gd name="connsiteY5588" fmla="*/ 4344816 h 8145463"/>
              <a:gd name="connsiteX5589" fmla="*/ 6061420 w 8142288"/>
              <a:gd name="connsiteY5589" fmla="*/ 4224943 h 8145463"/>
              <a:gd name="connsiteX5590" fmla="*/ 6058746 w 8142288"/>
              <a:gd name="connsiteY5590" fmla="*/ 4224943 h 8145463"/>
              <a:gd name="connsiteX5591" fmla="*/ 6050726 w 8142288"/>
              <a:gd name="connsiteY5591" fmla="*/ 4232482 h 8145463"/>
              <a:gd name="connsiteX5592" fmla="*/ 6170698 w 8142288"/>
              <a:gd name="connsiteY5592" fmla="*/ 4351978 h 8145463"/>
              <a:gd name="connsiteX5593" fmla="*/ 6050726 w 8142288"/>
              <a:gd name="connsiteY5593" fmla="*/ 4244544 h 8145463"/>
              <a:gd name="connsiteX5594" fmla="*/ 6042706 w 8142288"/>
              <a:gd name="connsiteY5594" fmla="*/ 4244544 h 8145463"/>
              <a:gd name="connsiteX5595" fmla="*/ 6042706 w 8142288"/>
              <a:gd name="connsiteY5595" fmla="*/ 4252084 h 8145463"/>
              <a:gd name="connsiteX5596" fmla="*/ 6157330 w 8142288"/>
              <a:gd name="connsiteY5596" fmla="*/ 4351978 h 8145463"/>
              <a:gd name="connsiteX5597" fmla="*/ 6154656 w 8142288"/>
              <a:gd name="connsiteY5597" fmla="*/ 4361778 h 8145463"/>
              <a:gd name="connsiteX5598" fmla="*/ 6027000 w 8142288"/>
              <a:gd name="connsiteY5598" fmla="*/ 4254346 h 8145463"/>
              <a:gd name="connsiteX5599" fmla="*/ 6024326 w 8142288"/>
              <a:gd name="connsiteY5599" fmla="*/ 4254346 h 8145463"/>
              <a:gd name="connsiteX5600" fmla="*/ 6018978 w 8142288"/>
              <a:gd name="connsiteY5600" fmla="*/ 4261884 h 8145463"/>
              <a:gd name="connsiteX5601" fmla="*/ 6128256 w 8142288"/>
              <a:gd name="connsiteY5601" fmla="*/ 4371580 h 8145463"/>
              <a:gd name="connsiteX5602" fmla="*/ 6109542 w 8142288"/>
              <a:gd name="connsiteY5602" fmla="*/ 4386280 h 8145463"/>
              <a:gd name="connsiteX5603" fmla="*/ 5968182 w 8142288"/>
              <a:gd name="connsiteY5603" fmla="*/ 4283748 h 8145463"/>
              <a:gd name="connsiteX5604" fmla="*/ 5968182 w 8142288"/>
              <a:gd name="connsiteY5604" fmla="*/ 4286010 h 8145463"/>
              <a:gd name="connsiteX5605" fmla="*/ 5973530 w 8142288"/>
              <a:gd name="connsiteY5605" fmla="*/ 4305612 h 8145463"/>
              <a:gd name="connsiteX5606" fmla="*/ 5954816 w 8142288"/>
              <a:gd name="connsiteY5606" fmla="*/ 4300712 h 8145463"/>
              <a:gd name="connsiteX5607" fmla="*/ 6042706 w 8142288"/>
              <a:gd name="connsiteY5607" fmla="*/ 4403621 h 8145463"/>
              <a:gd name="connsiteX5608" fmla="*/ 6042706 w 8142288"/>
              <a:gd name="connsiteY5608" fmla="*/ 4405882 h 8145463"/>
              <a:gd name="connsiteX5609" fmla="*/ 6040032 w 8142288"/>
              <a:gd name="connsiteY5609" fmla="*/ 4405882 h 8145463"/>
              <a:gd name="connsiteX5610" fmla="*/ 5925408 w 8142288"/>
              <a:gd name="connsiteY5610" fmla="*/ 4322952 h 8145463"/>
              <a:gd name="connsiteX5611" fmla="*/ 5915048 w 8142288"/>
              <a:gd name="connsiteY5611" fmla="*/ 4322952 h 8145463"/>
              <a:gd name="connsiteX5612" fmla="*/ 5925408 w 8142288"/>
              <a:gd name="connsiteY5612" fmla="*/ 4347454 h 8145463"/>
              <a:gd name="connsiteX5613" fmla="*/ 5904354 w 8142288"/>
              <a:gd name="connsiteY5613" fmla="*/ 4379118 h 8145463"/>
              <a:gd name="connsiteX5614" fmla="*/ 5853558 w 8142288"/>
              <a:gd name="connsiteY5614" fmla="*/ 4374218 h 8145463"/>
              <a:gd name="connsiteX5615" fmla="*/ 5861578 w 8142288"/>
              <a:gd name="connsiteY5615" fmla="*/ 4403621 h 8145463"/>
              <a:gd name="connsiteX5616" fmla="*/ 5858904 w 8142288"/>
              <a:gd name="connsiteY5616" fmla="*/ 4408521 h 8145463"/>
              <a:gd name="connsiteX5617" fmla="*/ 5832170 w 8142288"/>
              <a:gd name="connsiteY5617" fmla="*/ 4408521 h 8145463"/>
              <a:gd name="connsiteX5618" fmla="*/ 5832170 w 8142288"/>
              <a:gd name="connsiteY5618" fmla="*/ 4435285 h 8145463"/>
              <a:gd name="connsiteX5619" fmla="*/ 5872272 w 8142288"/>
              <a:gd name="connsiteY5619" fmla="*/ 4474489 h 8145463"/>
              <a:gd name="connsiteX5620" fmla="*/ 5781708 w 8142288"/>
              <a:gd name="connsiteY5620" fmla="*/ 4442448 h 8145463"/>
              <a:gd name="connsiteX5621" fmla="*/ 5821476 w 8142288"/>
              <a:gd name="connsiteY5621" fmla="*/ 4506154 h 8145463"/>
              <a:gd name="connsiteX5622" fmla="*/ 5752300 w 8142288"/>
              <a:gd name="connsiteY5622" fmla="*/ 4474489 h 8145463"/>
              <a:gd name="connsiteX5623" fmla="*/ 5752300 w 8142288"/>
              <a:gd name="connsiteY5623" fmla="*/ 4489190 h 8145463"/>
              <a:gd name="connsiteX5624" fmla="*/ 5771014 w 8142288"/>
              <a:gd name="connsiteY5624" fmla="*/ 4528017 h 8145463"/>
              <a:gd name="connsiteX5625" fmla="*/ 5762994 w 8142288"/>
              <a:gd name="connsiteY5625" fmla="*/ 4528017 h 8145463"/>
              <a:gd name="connsiteX5626" fmla="*/ 5698832 w 8142288"/>
              <a:gd name="connsiteY5626" fmla="*/ 4508415 h 8145463"/>
              <a:gd name="connsiteX5627" fmla="*/ 5698832 w 8142288"/>
              <a:gd name="connsiteY5627" fmla="*/ 4525755 h 8145463"/>
              <a:gd name="connsiteX5628" fmla="*/ 5701504 w 8142288"/>
              <a:gd name="connsiteY5628" fmla="*/ 4555158 h 8145463"/>
              <a:gd name="connsiteX5629" fmla="*/ 5659064 w 8142288"/>
              <a:gd name="connsiteY5629" fmla="*/ 4557420 h 8145463"/>
              <a:gd name="connsiteX5630" fmla="*/ 5579192 w 8142288"/>
              <a:gd name="connsiteY5630" fmla="*/ 4564582 h 8145463"/>
              <a:gd name="connsiteX5631" fmla="*/ 5539092 w 8142288"/>
              <a:gd name="connsiteY5631" fmla="*/ 4567220 h 8145463"/>
              <a:gd name="connsiteX5632" fmla="*/ 5539092 w 8142288"/>
              <a:gd name="connsiteY5632" fmla="*/ 4574382 h 8145463"/>
              <a:gd name="connsiteX5633" fmla="*/ 5547112 w 8142288"/>
              <a:gd name="connsiteY5633" fmla="*/ 4616225 h 8145463"/>
              <a:gd name="connsiteX5634" fmla="*/ 5493642 w 8142288"/>
              <a:gd name="connsiteY5634" fmla="*/ 4616225 h 8145463"/>
              <a:gd name="connsiteX5635" fmla="*/ 5498988 w 8142288"/>
              <a:gd name="connsiteY5635" fmla="*/ 4603786 h 8145463"/>
              <a:gd name="connsiteX5636" fmla="*/ 5493642 w 8142288"/>
              <a:gd name="connsiteY5636" fmla="*/ 4606424 h 8145463"/>
              <a:gd name="connsiteX5637" fmla="*/ 5456548 w 8142288"/>
              <a:gd name="connsiteY5637" fmla="*/ 4613586 h 8145463"/>
              <a:gd name="connsiteX5638" fmla="*/ 5408426 w 8142288"/>
              <a:gd name="connsiteY5638" fmla="*/ 4572121 h 8145463"/>
              <a:gd name="connsiteX5639" fmla="*/ 5429812 w 8142288"/>
              <a:gd name="connsiteY5639" fmla="*/ 4550258 h 8145463"/>
              <a:gd name="connsiteX5640" fmla="*/ 5429812 w 8142288"/>
              <a:gd name="connsiteY5640" fmla="*/ 4547618 h 8145463"/>
              <a:gd name="connsiteX5641" fmla="*/ 5416446 w 8142288"/>
              <a:gd name="connsiteY5641" fmla="*/ 4545357 h 8145463"/>
              <a:gd name="connsiteX5642" fmla="*/ 5397732 w 8142288"/>
              <a:gd name="connsiteY5642" fmla="*/ 4560058 h 8145463"/>
              <a:gd name="connsiteX5643" fmla="*/ 5373670 w 8142288"/>
              <a:gd name="connsiteY5643" fmla="*/ 4547618 h 8145463"/>
              <a:gd name="connsiteX5644" fmla="*/ 5373670 w 8142288"/>
              <a:gd name="connsiteY5644" fmla="*/ 4550258 h 8145463"/>
              <a:gd name="connsiteX5645" fmla="*/ 5387038 w 8142288"/>
              <a:gd name="connsiteY5645" fmla="*/ 4562320 h 8145463"/>
              <a:gd name="connsiteX5646" fmla="*/ 5461894 w 8142288"/>
              <a:gd name="connsiteY5646" fmla="*/ 4647890 h 8145463"/>
              <a:gd name="connsiteX5647" fmla="*/ 5453874 w 8142288"/>
              <a:gd name="connsiteY5647" fmla="*/ 4652790 h 8145463"/>
              <a:gd name="connsiteX5648" fmla="*/ 5365650 w 8142288"/>
              <a:gd name="connsiteY5648" fmla="*/ 4679554 h 8145463"/>
              <a:gd name="connsiteX5649" fmla="*/ 5357630 w 8142288"/>
              <a:gd name="connsiteY5649" fmla="*/ 4677292 h 8145463"/>
              <a:gd name="connsiteX5650" fmla="*/ 5379016 w 8142288"/>
              <a:gd name="connsiteY5650" fmla="*/ 4650151 h 8145463"/>
              <a:gd name="connsiteX5651" fmla="*/ 5389712 w 8142288"/>
              <a:gd name="connsiteY5651" fmla="*/ 4642989 h 8145463"/>
              <a:gd name="connsiteX5652" fmla="*/ 5389712 w 8142288"/>
              <a:gd name="connsiteY5652" fmla="*/ 4640350 h 8145463"/>
              <a:gd name="connsiteX5653" fmla="*/ 5381690 w 8142288"/>
              <a:gd name="connsiteY5653" fmla="*/ 4638088 h 8145463"/>
              <a:gd name="connsiteX5654" fmla="*/ 5347270 w 8142288"/>
              <a:gd name="connsiteY5654" fmla="*/ 4664852 h 8145463"/>
              <a:gd name="connsiteX5655" fmla="*/ 5341924 w 8142288"/>
              <a:gd name="connsiteY5655" fmla="*/ 4655052 h 8145463"/>
              <a:gd name="connsiteX5656" fmla="*/ 5325882 w 8142288"/>
              <a:gd name="connsiteY5656" fmla="*/ 4640350 h 8145463"/>
              <a:gd name="connsiteX5657" fmla="*/ 5362976 w 8142288"/>
              <a:gd name="connsiteY5657" fmla="*/ 4606424 h 8145463"/>
              <a:gd name="connsiteX5658" fmla="*/ 5357630 w 8142288"/>
              <a:gd name="connsiteY5658" fmla="*/ 4608686 h 8145463"/>
              <a:gd name="connsiteX5659" fmla="*/ 5309840 w 8142288"/>
              <a:gd name="connsiteY5659" fmla="*/ 4633188 h 8145463"/>
              <a:gd name="connsiteX5660" fmla="*/ 5283106 w 8142288"/>
              <a:gd name="connsiteY5660" fmla="*/ 4621126 h 8145463"/>
              <a:gd name="connsiteX5661" fmla="*/ 5328556 w 8142288"/>
              <a:gd name="connsiteY5661" fmla="*/ 4572121 h 8145463"/>
              <a:gd name="connsiteX5662" fmla="*/ 5320536 w 8142288"/>
              <a:gd name="connsiteY5662" fmla="*/ 4562320 h 8145463"/>
              <a:gd name="connsiteX5663" fmla="*/ 5296474 w 8142288"/>
              <a:gd name="connsiteY5663" fmla="*/ 4564582 h 8145463"/>
              <a:gd name="connsiteX5664" fmla="*/ 5296474 w 8142288"/>
              <a:gd name="connsiteY5664" fmla="*/ 4562320 h 8145463"/>
              <a:gd name="connsiteX5665" fmla="*/ 5304494 w 8142288"/>
              <a:gd name="connsiteY5665" fmla="*/ 4545357 h 8145463"/>
              <a:gd name="connsiteX5666" fmla="*/ 5293800 w 8142288"/>
              <a:gd name="connsiteY5666" fmla="*/ 4540456 h 8145463"/>
              <a:gd name="connsiteX5667" fmla="*/ 5248352 w 8142288"/>
              <a:gd name="connsiteY5667" fmla="*/ 4574382 h 8145463"/>
              <a:gd name="connsiteX5668" fmla="*/ 5240664 w 8142288"/>
              <a:gd name="connsiteY5668" fmla="*/ 4572121 h 8145463"/>
              <a:gd name="connsiteX5669" fmla="*/ 5277760 w 8142288"/>
              <a:gd name="connsiteY5669" fmla="*/ 4537818 h 8145463"/>
              <a:gd name="connsiteX5670" fmla="*/ 5280432 w 8142288"/>
              <a:gd name="connsiteY5670" fmla="*/ 4530656 h 8145463"/>
              <a:gd name="connsiteX5671" fmla="*/ 5275086 w 8142288"/>
              <a:gd name="connsiteY5671" fmla="*/ 4515954 h 8145463"/>
              <a:gd name="connsiteX5672" fmla="*/ 5224624 w 8142288"/>
              <a:gd name="connsiteY5672" fmla="*/ 4491452 h 8145463"/>
              <a:gd name="connsiteX5673" fmla="*/ 5216604 w 8142288"/>
              <a:gd name="connsiteY5673" fmla="*/ 4464688 h 8145463"/>
              <a:gd name="connsiteX5674" fmla="*/ 5208584 w 8142288"/>
              <a:gd name="connsiteY5674" fmla="*/ 4464688 h 8145463"/>
              <a:gd name="connsiteX5675" fmla="*/ 5155114 w 8142288"/>
              <a:gd name="connsiteY5675" fmla="*/ 4503514 h 8145463"/>
              <a:gd name="connsiteX5676" fmla="*/ 5347270 w 8142288"/>
              <a:gd name="connsiteY5676" fmla="*/ 4687093 h 8145463"/>
              <a:gd name="connsiteX5677" fmla="*/ 5344596 w 8142288"/>
              <a:gd name="connsiteY5677" fmla="*/ 4691994 h 8145463"/>
              <a:gd name="connsiteX5678" fmla="*/ 5277760 w 8142288"/>
              <a:gd name="connsiteY5678" fmla="*/ 4711218 h 8145463"/>
              <a:gd name="connsiteX5679" fmla="*/ 5285780 w 8142288"/>
              <a:gd name="connsiteY5679" fmla="*/ 4694255 h 8145463"/>
              <a:gd name="connsiteX5680" fmla="*/ 5285780 w 8142288"/>
              <a:gd name="connsiteY5680" fmla="*/ 4691994 h 8145463"/>
              <a:gd name="connsiteX5681" fmla="*/ 5224624 w 8142288"/>
              <a:gd name="connsiteY5681" fmla="*/ 4723658 h 8145463"/>
              <a:gd name="connsiteX5682" fmla="*/ 5216604 w 8142288"/>
              <a:gd name="connsiteY5682" fmla="*/ 4708956 h 8145463"/>
              <a:gd name="connsiteX5683" fmla="*/ 5211256 w 8142288"/>
              <a:gd name="connsiteY5683" fmla="*/ 4711218 h 8145463"/>
              <a:gd name="connsiteX5684" fmla="*/ 5224624 w 8142288"/>
              <a:gd name="connsiteY5684" fmla="*/ 4738360 h 8145463"/>
              <a:gd name="connsiteX5685" fmla="*/ 5147094 w 8142288"/>
              <a:gd name="connsiteY5685" fmla="*/ 4748160 h 8145463"/>
              <a:gd name="connsiteX5686" fmla="*/ 5147094 w 8142288"/>
              <a:gd name="connsiteY5686" fmla="*/ 4745522 h 8145463"/>
              <a:gd name="connsiteX5687" fmla="*/ 5144420 w 8142288"/>
              <a:gd name="connsiteY5687" fmla="*/ 4723658 h 8145463"/>
              <a:gd name="connsiteX5688" fmla="*/ 5088612 w 8142288"/>
              <a:gd name="connsiteY5688" fmla="*/ 4762862 h 8145463"/>
              <a:gd name="connsiteX5689" fmla="*/ 5080592 w 8142288"/>
              <a:gd name="connsiteY5689" fmla="*/ 4760223 h 8145463"/>
              <a:gd name="connsiteX5690" fmla="*/ 5085938 w 8142288"/>
              <a:gd name="connsiteY5690" fmla="*/ 4748160 h 8145463"/>
              <a:gd name="connsiteX5691" fmla="*/ 5128714 w 8142288"/>
              <a:gd name="connsiteY5691" fmla="*/ 4713857 h 8145463"/>
              <a:gd name="connsiteX5692" fmla="*/ 5128714 w 8142288"/>
              <a:gd name="connsiteY5692" fmla="*/ 4706318 h 8145463"/>
              <a:gd name="connsiteX5693" fmla="*/ 5120694 w 8142288"/>
              <a:gd name="connsiteY5693" fmla="*/ 4704056 h 8145463"/>
              <a:gd name="connsiteX5694" fmla="*/ 5024448 w 8142288"/>
              <a:gd name="connsiteY5694" fmla="*/ 4767762 h 8145463"/>
              <a:gd name="connsiteX5695" fmla="*/ 5024448 w 8142288"/>
              <a:gd name="connsiteY5695" fmla="*/ 4757961 h 8145463"/>
              <a:gd name="connsiteX5696" fmla="*/ 5107326 w 8142288"/>
              <a:gd name="connsiteY5696" fmla="*/ 4689355 h 8145463"/>
              <a:gd name="connsiteX5697" fmla="*/ 5099306 w 8142288"/>
              <a:gd name="connsiteY5697" fmla="*/ 4679554 h 8145463"/>
              <a:gd name="connsiteX5698" fmla="*/ 5096632 w 8142288"/>
              <a:gd name="connsiteY5698" fmla="*/ 4679554 h 8145463"/>
              <a:gd name="connsiteX5699" fmla="*/ 5040490 w 8142288"/>
              <a:gd name="connsiteY5699" fmla="*/ 4704056 h 8145463"/>
              <a:gd name="connsiteX5700" fmla="*/ 5077918 w 8142288"/>
              <a:gd name="connsiteY5700" fmla="*/ 4667491 h 8145463"/>
              <a:gd name="connsiteX5701" fmla="*/ 5072572 w 8142288"/>
              <a:gd name="connsiteY5701" fmla="*/ 4659952 h 8145463"/>
              <a:gd name="connsiteX5702" fmla="*/ 5064550 w 8142288"/>
              <a:gd name="connsiteY5702" fmla="*/ 4659952 h 8145463"/>
              <a:gd name="connsiteX5703" fmla="*/ 4982008 w 8142288"/>
              <a:gd name="connsiteY5703" fmla="*/ 4721019 h 8145463"/>
              <a:gd name="connsiteX5704" fmla="*/ 4976660 w 8142288"/>
              <a:gd name="connsiteY5704" fmla="*/ 4716119 h 8145463"/>
              <a:gd name="connsiteX5705" fmla="*/ 4973988 w 8142288"/>
              <a:gd name="connsiteY5705" fmla="*/ 4708956 h 8145463"/>
              <a:gd name="connsiteX5706" fmla="*/ 5051184 w 8142288"/>
              <a:gd name="connsiteY5706" fmla="*/ 4645250 h 8145463"/>
              <a:gd name="connsiteX5707" fmla="*/ 5048510 w 8142288"/>
              <a:gd name="connsiteY5707" fmla="*/ 4630926 h 8145463"/>
              <a:gd name="connsiteX5708" fmla="*/ 5040490 w 8142288"/>
              <a:gd name="connsiteY5708" fmla="*/ 4628288 h 8145463"/>
              <a:gd name="connsiteX5709" fmla="*/ 5019436 w 8142288"/>
              <a:gd name="connsiteY5709" fmla="*/ 4626026 h 8145463"/>
              <a:gd name="connsiteX5710" fmla="*/ 4936558 w 8142288"/>
              <a:gd name="connsiteY5710" fmla="*/ 4682192 h 8145463"/>
              <a:gd name="connsiteX5711" fmla="*/ 5016762 w 8142288"/>
              <a:gd name="connsiteY5711" fmla="*/ 4613586 h 8145463"/>
              <a:gd name="connsiteX5712" fmla="*/ 5016762 w 8142288"/>
              <a:gd name="connsiteY5712" fmla="*/ 4606424 h 8145463"/>
              <a:gd name="connsiteX5713" fmla="*/ 5008742 w 8142288"/>
              <a:gd name="connsiteY5713" fmla="*/ 4601524 h 8145463"/>
              <a:gd name="connsiteX5714" fmla="*/ 4912496 w 8142288"/>
              <a:gd name="connsiteY5714" fmla="*/ 4652790 h 8145463"/>
              <a:gd name="connsiteX5715" fmla="*/ 4987354 w 8142288"/>
              <a:gd name="connsiteY5715" fmla="*/ 4586822 h 8145463"/>
              <a:gd name="connsiteX5716" fmla="*/ 4965966 w 8142288"/>
              <a:gd name="connsiteY5716" fmla="*/ 4560058 h 8145463"/>
              <a:gd name="connsiteX5717" fmla="*/ 4872728 w 8142288"/>
              <a:gd name="connsiteY5717" fmla="*/ 4623387 h 8145463"/>
              <a:gd name="connsiteX5718" fmla="*/ 4864708 w 8142288"/>
              <a:gd name="connsiteY5718" fmla="*/ 4623387 h 8145463"/>
              <a:gd name="connsiteX5719" fmla="*/ 4867382 w 8142288"/>
              <a:gd name="connsiteY5719" fmla="*/ 4616225 h 8145463"/>
              <a:gd name="connsiteX5720" fmla="*/ 4941904 w 8142288"/>
              <a:gd name="connsiteY5720" fmla="*/ 4555158 h 8145463"/>
              <a:gd name="connsiteX5721" fmla="*/ 4936558 w 8142288"/>
              <a:gd name="connsiteY5721" fmla="*/ 4537818 h 8145463"/>
              <a:gd name="connsiteX5722" fmla="*/ 4864708 w 8142288"/>
              <a:gd name="connsiteY5722" fmla="*/ 4540456 h 8145463"/>
              <a:gd name="connsiteX5723" fmla="*/ 4859362 w 8142288"/>
              <a:gd name="connsiteY5723" fmla="*/ 4532918 h 8145463"/>
              <a:gd name="connsiteX5724" fmla="*/ 4864708 w 8142288"/>
              <a:gd name="connsiteY5724" fmla="*/ 4532918 h 8145463"/>
              <a:gd name="connsiteX5725" fmla="*/ 4904812 w 8142288"/>
              <a:gd name="connsiteY5725" fmla="*/ 4511054 h 8145463"/>
              <a:gd name="connsiteX5726" fmla="*/ 4907150 w 8142288"/>
              <a:gd name="connsiteY5726" fmla="*/ 4503514 h 8145463"/>
              <a:gd name="connsiteX5727" fmla="*/ 4872728 w 8142288"/>
              <a:gd name="connsiteY5727" fmla="*/ 4481651 h 8145463"/>
              <a:gd name="connsiteX5728" fmla="*/ 4784840 w 8142288"/>
              <a:gd name="connsiteY5728" fmla="*/ 4550258 h 8145463"/>
              <a:gd name="connsiteX5729" fmla="*/ 4801924 w 8142288"/>
              <a:gd name="connsiteY5729" fmla="*/ 4573770 h 8145463"/>
              <a:gd name="connsiteX5730" fmla="*/ 4823514 w 8142288"/>
              <a:gd name="connsiteY5730" fmla="*/ 4586809 h 8145463"/>
              <a:gd name="connsiteX5731" fmla="*/ 4823476 w 8142288"/>
              <a:gd name="connsiteY5731" fmla="*/ 4586870 h 8145463"/>
              <a:gd name="connsiteX5732" fmla="*/ 4823582 w 8142288"/>
              <a:gd name="connsiteY5732" fmla="*/ 4586850 h 8145463"/>
              <a:gd name="connsiteX5733" fmla="*/ 4827280 w 8142288"/>
              <a:gd name="connsiteY5733" fmla="*/ 4589084 h 8145463"/>
              <a:gd name="connsiteX5734" fmla="*/ 4886096 w 8142288"/>
              <a:gd name="connsiteY5734" fmla="*/ 4655052 h 8145463"/>
              <a:gd name="connsiteX5735" fmla="*/ 5051184 w 8142288"/>
              <a:gd name="connsiteY5735" fmla="*/ 4806588 h 8145463"/>
              <a:gd name="connsiteX5736" fmla="*/ 5048510 w 8142288"/>
              <a:gd name="connsiteY5736" fmla="*/ 4811489 h 8145463"/>
              <a:gd name="connsiteX5737" fmla="*/ 4998048 w 8142288"/>
              <a:gd name="connsiteY5737" fmla="*/ 4828829 h 8145463"/>
              <a:gd name="connsiteX5738" fmla="*/ 4957946 w 8142288"/>
              <a:gd name="connsiteY5738" fmla="*/ 4809228 h 8145463"/>
              <a:gd name="connsiteX5739" fmla="*/ 4891444 w 8142288"/>
              <a:gd name="connsiteY5739" fmla="*/ 4840892 h 8145463"/>
              <a:gd name="connsiteX5740" fmla="*/ 4909824 w 8142288"/>
              <a:gd name="connsiteY5740" fmla="*/ 4821290 h 8145463"/>
              <a:gd name="connsiteX5741" fmla="*/ 4944578 w 8142288"/>
              <a:gd name="connsiteY5741" fmla="*/ 4784725 h 8145463"/>
              <a:gd name="connsiteX5742" fmla="*/ 4941904 w 8142288"/>
              <a:gd name="connsiteY5742" fmla="*/ 4779824 h 8145463"/>
              <a:gd name="connsiteX5743" fmla="*/ 4848668 w 8142288"/>
              <a:gd name="connsiteY5743" fmla="*/ 4850692 h 8145463"/>
              <a:gd name="connsiteX5744" fmla="*/ 4837974 w 8142288"/>
              <a:gd name="connsiteY5744" fmla="*/ 4843154 h 8145463"/>
              <a:gd name="connsiteX5745" fmla="*/ 4837974 w 8142288"/>
              <a:gd name="connsiteY5745" fmla="*/ 4835992 h 8145463"/>
              <a:gd name="connsiteX5746" fmla="*/ 4917844 w 8142288"/>
              <a:gd name="connsiteY5746" fmla="*/ 4765124 h 8145463"/>
              <a:gd name="connsiteX5747" fmla="*/ 4917844 w 8142288"/>
              <a:gd name="connsiteY5747" fmla="*/ 4757961 h 8145463"/>
              <a:gd name="connsiteX5748" fmla="*/ 4907150 w 8142288"/>
              <a:gd name="connsiteY5748" fmla="*/ 4748160 h 8145463"/>
              <a:gd name="connsiteX5749" fmla="*/ 4808566 w 8142288"/>
              <a:gd name="connsiteY5749" fmla="*/ 4814128 h 8145463"/>
              <a:gd name="connsiteX5750" fmla="*/ 4805892 w 8142288"/>
              <a:gd name="connsiteY5750" fmla="*/ 4814128 h 8145463"/>
              <a:gd name="connsiteX5751" fmla="*/ 4811240 w 8142288"/>
              <a:gd name="connsiteY5751" fmla="*/ 4804327 h 8145463"/>
              <a:gd name="connsiteX5752" fmla="*/ 4883424 w 8142288"/>
              <a:gd name="connsiteY5752" fmla="*/ 4730820 h 8145463"/>
              <a:gd name="connsiteX5753" fmla="*/ 4875402 w 8142288"/>
              <a:gd name="connsiteY5753" fmla="*/ 4723658 h 8145463"/>
              <a:gd name="connsiteX5754" fmla="*/ 4787512 w 8142288"/>
              <a:gd name="connsiteY5754" fmla="*/ 4794526 h 8145463"/>
              <a:gd name="connsiteX5755" fmla="*/ 4782166 w 8142288"/>
              <a:gd name="connsiteY5755" fmla="*/ 4789626 h 8145463"/>
              <a:gd name="connsiteX5756" fmla="*/ 4776818 w 8142288"/>
              <a:gd name="connsiteY5756" fmla="*/ 4789626 h 8145463"/>
              <a:gd name="connsiteX5757" fmla="*/ 4776818 w 8142288"/>
              <a:gd name="connsiteY5757" fmla="*/ 4786987 h 8145463"/>
              <a:gd name="connsiteX5758" fmla="*/ 4854016 w 8142288"/>
              <a:gd name="connsiteY5758" fmla="*/ 4699156 h 8145463"/>
              <a:gd name="connsiteX5759" fmla="*/ 4843320 w 8142288"/>
              <a:gd name="connsiteY5759" fmla="*/ 4684454 h 8145463"/>
              <a:gd name="connsiteX5760" fmla="*/ 4827280 w 8142288"/>
              <a:gd name="connsiteY5760" fmla="*/ 4682192 h 8145463"/>
              <a:gd name="connsiteX5761" fmla="*/ 4736716 w 8142288"/>
              <a:gd name="connsiteY5761" fmla="*/ 4753060 h 8145463"/>
              <a:gd name="connsiteX5762" fmla="*/ 4731370 w 8142288"/>
              <a:gd name="connsiteY5762" fmla="*/ 4750422 h 8145463"/>
              <a:gd name="connsiteX5763" fmla="*/ 4739390 w 8142288"/>
              <a:gd name="connsiteY5763" fmla="*/ 4738360 h 8145463"/>
              <a:gd name="connsiteX5764" fmla="*/ 4811240 w 8142288"/>
              <a:gd name="connsiteY5764" fmla="*/ 4667491 h 8145463"/>
              <a:gd name="connsiteX5765" fmla="*/ 4795198 w 8142288"/>
              <a:gd name="connsiteY5765" fmla="*/ 4645250 h 8145463"/>
              <a:gd name="connsiteX5766" fmla="*/ 4691268 w 8142288"/>
              <a:gd name="connsiteY5766" fmla="*/ 4708956 h 8145463"/>
              <a:gd name="connsiteX5767" fmla="*/ 4691268 w 8142288"/>
              <a:gd name="connsiteY5767" fmla="*/ 4706318 h 8145463"/>
              <a:gd name="connsiteX5768" fmla="*/ 4771472 w 8142288"/>
              <a:gd name="connsiteY5768" fmla="*/ 4623387 h 8145463"/>
              <a:gd name="connsiteX5769" fmla="*/ 4750084 w 8142288"/>
              <a:gd name="connsiteY5769" fmla="*/ 4601524 h 8145463"/>
              <a:gd name="connsiteX5770" fmla="*/ 4638132 w 8142288"/>
              <a:gd name="connsiteY5770" fmla="*/ 4669753 h 8145463"/>
              <a:gd name="connsiteX5771" fmla="*/ 4862036 w 8142288"/>
              <a:gd name="connsiteY5771" fmla="*/ 4882357 h 8145463"/>
              <a:gd name="connsiteX5772" fmla="*/ 4712656 w 8142288"/>
              <a:gd name="connsiteY5772" fmla="*/ 4923822 h 8145463"/>
              <a:gd name="connsiteX5773" fmla="*/ 4776818 w 8142288"/>
              <a:gd name="connsiteY5773" fmla="*/ 4882357 h 8145463"/>
              <a:gd name="connsiteX5774" fmla="*/ 4768798 w 8142288"/>
              <a:gd name="connsiteY5774" fmla="*/ 4870294 h 8145463"/>
              <a:gd name="connsiteX5775" fmla="*/ 4766124 w 8142288"/>
              <a:gd name="connsiteY5775" fmla="*/ 4870294 h 8145463"/>
              <a:gd name="connsiteX5776" fmla="*/ 4736716 w 8142288"/>
              <a:gd name="connsiteY5776" fmla="*/ 4872556 h 8145463"/>
              <a:gd name="connsiteX5777" fmla="*/ 4709982 w 8142288"/>
              <a:gd name="connsiteY5777" fmla="*/ 4926461 h 8145463"/>
              <a:gd name="connsiteX5778" fmla="*/ 4637610 w 8142288"/>
              <a:gd name="connsiteY5778" fmla="*/ 4963568 h 8145463"/>
              <a:gd name="connsiteX5779" fmla="*/ 4629984 w 8142288"/>
              <a:gd name="connsiteY5779" fmla="*/ 4966012 h 8145463"/>
              <a:gd name="connsiteX5780" fmla="*/ 4737100 w 8142288"/>
              <a:gd name="connsiteY5780" fmla="*/ 4865886 h 8145463"/>
              <a:gd name="connsiteX5781" fmla="*/ 4737100 w 8142288"/>
              <a:gd name="connsiteY5781" fmla="*/ 4856229 h 8145463"/>
              <a:gd name="connsiteX5782" fmla="*/ 4726516 w 8142288"/>
              <a:gd name="connsiteY5782" fmla="*/ 4851400 h 8145463"/>
              <a:gd name="connsiteX5783" fmla="*/ 4610100 w 8142288"/>
              <a:gd name="connsiteY5783" fmla="*/ 4967288 h 8145463"/>
              <a:gd name="connsiteX5784" fmla="*/ 4626004 w 8142288"/>
              <a:gd name="connsiteY5784" fmla="*/ 4967288 h 8145463"/>
              <a:gd name="connsiteX5785" fmla="*/ 4608724 w 8142288"/>
              <a:gd name="connsiteY5785" fmla="*/ 4972827 h 8145463"/>
              <a:gd name="connsiteX5786" fmla="*/ 4587336 w 8142288"/>
              <a:gd name="connsiteY5786" fmla="*/ 4953225 h 8145463"/>
              <a:gd name="connsiteX5787" fmla="*/ 4587336 w 8142288"/>
              <a:gd name="connsiteY5787" fmla="*/ 4946063 h 8145463"/>
              <a:gd name="connsiteX5788" fmla="*/ 4715328 w 8142288"/>
              <a:gd name="connsiteY5788" fmla="*/ 4826190 h 8145463"/>
              <a:gd name="connsiteX5789" fmla="*/ 4712656 w 8142288"/>
              <a:gd name="connsiteY5789" fmla="*/ 4819028 h 8145463"/>
              <a:gd name="connsiteX5790" fmla="*/ 4693940 w 8142288"/>
              <a:gd name="connsiteY5790" fmla="*/ 4804327 h 8145463"/>
              <a:gd name="connsiteX5791" fmla="*/ 4550242 w 8142288"/>
              <a:gd name="connsiteY5791" fmla="*/ 4916660 h 8145463"/>
              <a:gd name="connsiteX5792" fmla="*/ 4544896 w 8142288"/>
              <a:gd name="connsiteY5792" fmla="*/ 4914022 h 8145463"/>
              <a:gd name="connsiteX5793" fmla="*/ 4544896 w 8142288"/>
              <a:gd name="connsiteY5793" fmla="*/ 4906860 h 8145463"/>
              <a:gd name="connsiteX5794" fmla="*/ 4672888 w 8142288"/>
              <a:gd name="connsiteY5794" fmla="*/ 4789626 h 8145463"/>
              <a:gd name="connsiteX5795" fmla="*/ 4659520 w 8142288"/>
              <a:gd name="connsiteY5795" fmla="*/ 4770024 h 8145463"/>
              <a:gd name="connsiteX5796" fmla="*/ 4510140 w 8142288"/>
              <a:gd name="connsiteY5796" fmla="*/ 4882357 h 8145463"/>
              <a:gd name="connsiteX5797" fmla="*/ 4504792 w 8142288"/>
              <a:gd name="connsiteY5797" fmla="*/ 4880096 h 8145463"/>
              <a:gd name="connsiteX5798" fmla="*/ 4510140 w 8142288"/>
              <a:gd name="connsiteY5798" fmla="*/ 4867656 h 8145463"/>
              <a:gd name="connsiteX5799" fmla="*/ 4632786 w 8142288"/>
              <a:gd name="connsiteY5799" fmla="*/ 4755322 h 8145463"/>
              <a:gd name="connsiteX5800" fmla="*/ 4606052 w 8142288"/>
              <a:gd name="connsiteY5800" fmla="*/ 4723658 h 8145463"/>
              <a:gd name="connsiteX5801" fmla="*/ 4467364 w 8142288"/>
              <a:gd name="connsiteY5801" fmla="*/ 4835992 h 8145463"/>
              <a:gd name="connsiteX5802" fmla="*/ 4454332 w 8142288"/>
              <a:gd name="connsiteY5802" fmla="*/ 4833730 h 8145463"/>
              <a:gd name="connsiteX5803" fmla="*/ 4454332 w 8142288"/>
              <a:gd name="connsiteY5803" fmla="*/ 4831091 h 8145463"/>
              <a:gd name="connsiteX5804" fmla="*/ 4456672 w 8142288"/>
              <a:gd name="connsiteY5804" fmla="*/ 4826190 h 8145463"/>
              <a:gd name="connsiteX5805" fmla="*/ 4579316 w 8142288"/>
              <a:gd name="connsiteY5805" fmla="*/ 4704056 h 8145463"/>
              <a:gd name="connsiteX5806" fmla="*/ 4576642 w 8142288"/>
              <a:gd name="connsiteY5806" fmla="*/ 4699156 h 8145463"/>
              <a:gd name="connsiteX5807" fmla="*/ 4558262 w 8142288"/>
              <a:gd name="connsiteY5807" fmla="*/ 4679554 h 8145463"/>
              <a:gd name="connsiteX5808" fmla="*/ 4419576 w 8142288"/>
              <a:gd name="connsiteY5808" fmla="*/ 4791888 h 8145463"/>
              <a:gd name="connsiteX5809" fmla="*/ 4403536 w 8142288"/>
              <a:gd name="connsiteY5809" fmla="*/ 4789626 h 8145463"/>
              <a:gd name="connsiteX5810" fmla="*/ 4523508 w 8142288"/>
              <a:gd name="connsiteY5810" fmla="*/ 4667491 h 8145463"/>
              <a:gd name="connsiteX5811" fmla="*/ 4523508 w 8142288"/>
              <a:gd name="connsiteY5811" fmla="*/ 4659952 h 8145463"/>
              <a:gd name="connsiteX5812" fmla="*/ 4520834 w 8142288"/>
              <a:gd name="connsiteY5812" fmla="*/ 4655052 h 8145463"/>
              <a:gd name="connsiteX5813" fmla="*/ 4296932 w 8142288"/>
              <a:gd name="connsiteY5813" fmla="*/ 4687093 h 8145463"/>
              <a:gd name="connsiteX5814" fmla="*/ 4272870 w 8142288"/>
              <a:gd name="connsiteY5814" fmla="*/ 4669753 h 8145463"/>
              <a:gd name="connsiteX5815" fmla="*/ 4400862 w 8142288"/>
              <a:gd name="connsiteY5815" fmla="*/ 4545357 h 8145463"/>
              <a:gd name="connsiteX5816" fmla="*/ 4347392 w 8142288"/>
              <a:gd name="connsiteY5816" fmla="*/ 4489190 h 8145463"/>
              <a:gd name="connsiteX5817" fmla="*/ 4209040 w 8142288"/>
              <a:gd name="connsiteY5817" fmla="*/ 4606424 h 8145463"/>
              <a:gd name="connsiteX5818" fmla="*/ 4201020 w 8142288"/>
              <a:gd name="connsiteY5818" fmla="*/ 4603786 h 8145463"/>
              <a:gd name="connsiteX5819" fmla="*/ 4182306 w 8142288"/>
              <a:gd name="connsiteY5819" fmla="*/ 4593984 h 8145463"/>
              <a:gd name="connsiteX5820" fmla="*/ 4310298 w 8142288"/>
              <a:gd name="connsiteY5820" fmla="*/ 4457149 h 8145463"/>
              <a:gd name="connsiteX5821" fmla="*/ 4256828 w 8142288"/>
              <a:gd name="connsiteY5821" fmla="*/ 4408521 h 8145463"/>
              <a:gd name="connsiteX5822" fmla="*/ 4118144 w 8142288"/>
              <a:gd name="connsiteY5822" fmla="*/ 4523116 h 8145463"/>
              <a:gd name="connsiteX5823" fmla="*/ 4089068 w 8142288"/>
              <a:gd name="connsiteY5823" fmla="*/ 4508415 h 8145463"/>
              <a:gd name="connsiteX5824" fmla="*/ 4089068 w 8142288"/>
              <a:gd name="connsiteY5824" fmla="*/ 4506154 h 8145463"/>
              <a:gd name="connsiteX5825" fmla="*/ 4217060 w 8142288"/>
              <a:gd name="connsiteY5825" fmla="*/ 4381380 h 8145463"/>
              <a:gd name="connsiteX5826" fmla="*/ 4214388 w 8142288"/>
              <a:gd name="connsiteY5826" fmla="*/ 4374218 h 8145463"/>
              <a:gd name="connsiteX5827" fmla="*/ 4131510 w 8142288"/>
              <a:gd name="connsiteY5827" fmla="*/ 4298450 h 8145463"/>
              <a:gd name="connsiteX5828" fmla="*/ 3998506 w 8142288"/>
              <a:gd name="connsiteY5828" fmla="*/ 4413422 h 8145463"/>
              <a:gd name="connsiteX5829" fmla="*/ 3977118 w 8142288"/>
              <a:gd name="connsiteY5829" fmla="*/ 4408521 h 8145463"/>
              <a:gd name="connsiteX5830" fmla="*/ 3977118 w 8142288"/>
              <a:gd name="connsiteY5830" fmla="*/ 4410783 h 8145463"/>
              <a:gd name="connsiteX5831" fmla="*/ 4056988 w 8142288"/>
              <a:gd name="connsiteY5831" fmla="*/ 4491452 h 8145463"/>
              <a:gd name="connsiteX5832" fmla="*/ 4203694 w 8142288"/>
              <a:gd name="connsiteY5832" fmla="*/ 4623387 h 8145463"/>
              <a:gd name="connsiteX5833" fmla="*/ 4331686 w 8142288"/>
              <a:gd name="connsiteY5833" fmla="*/ 4730820 h 8145463"/>
              <a:gd name="connsiteX5834" fmla="*/ 4416904 w 8142288"/>
              <a:gd name="connsiteY5834" fmla="*/ 4816390 h 8145463"/>
              <a:gd name="connsiteX5835" fmla="*/ 4606052 w 8142288"/>
              <a:gd name="connsiteY5835" fmla="*/ 4982628 h 8145463"/>
              <a:gd name="connsiteX5836" fmla="*/ 4603378 w 8142288"/>
              <a:gd name="connsiteY5836" fmla="*/ 4987528 h 8145463"/>
              <a:gd name="connsiteX5837" fmla="*/ 4523508 w 8142288"/>
              <a:gd name="connsiteY5837" fmla="*/ 5014292 h 8145463"/>
              <a:gd name="connsiteX5838" fmla="*/ 4515488 w 8142288"/>
              <a:gd name="connsiteY5838" fmla="*/ 5002230 h 8145463"/>
              <a:gd name="connsiteX5839" fmla="*/ 4424924 w 8142288"/>
              <a:gd name="connsiteY5839" fmla="*/ 5053496 h 8145463"/>
              <a:gd name="connsiteX5840" fmla="*/ 4488752 w 8142288"/>
              <a:gd name="connsiteY5840" fmla="*/ 4980366 h 8145463"/>
              <a:gd name="connsiteX5841" fmla="*/ 4467364 w 8142288"/>
              <a:gd name="connsiteY5841" fmla="*/ 4958126 h 8145463"/>
              <a:gd name="connsiteX5842" fmla="*/ 4312972 w 8142288"/>
              <a:gd name="connsiteY5842" fmla="*/ 5097600 h 8145463"/>
              <a:gd name="connsiteX5843" fmla="*/ 4329012 w 8142288"/>
              <a:gd name="connsiteY5843" fmla="*/ 5119464 h 8145463"/>
              <a:gd name="connsiteX5844" fmla="*/ 4536876 w 8142288"/>
              <a:gd name="connsiteY5844" fmla="*/ 5038794 h 8145463"/>
              <a:gd name="connsiteX5845" fmla="*/ 4878076 w 8142288"/>
              <a:gd name="connsiteY5845" fmla="*/ 4904598 h 8145463"/>
              <a:gd name="connsiteX5846" fmla="*/ 4872728 w 8142288"/>
              <a:gd name="connsiteY5846" fmla="*/ 4889896 h 8145463"/>
              <a:gd name="connsiteX5847" fmla="*/ 4949926 w 8142288"/>
              <a:gd name="connsiteY5847" fmla="*/ 4882357 h 8145463"/>
              <a:gd name="connsiteX5848" fmla="*/ 4947252 w 8142288"/>
              <a:gd name="connsiteY5848" fmla="*/ 4887258 h 8145463"/>
              <a:gd name="connsiteX5849" fmla="*/ 4555588 w 8142288"/>
              <a:gd name="connsiteY5849" fmla="*/ 5046334 h 8145463"/>
              <a:gd name="connsiteX5850" fmla="*/ 4347392 w 8142288"/>
              <a:gd name="connsiteY5850" fmla="*/ 5139066 h 8145463"/>
              <a:gd name="connsiteX5851" fmla="*/ 4198348 w 8142288"/>
              <a:gd name="connsiteY5851" fmla="*/ 5190332 h 8145463"/>
              <a:gd name="connsiteX5852" fmla="*/ 3779616 w 8142288"/>
              <a:gd name="connsiteY5852" fmla="*/ 5358832 h 8145463"/>
              <a:gd name="connsiteX5853" fmla="*/ 3276000 w 8142288"/>
              <a:gd name="connsiteY5853" fmla="*/ 5574074 h 8145463"/>
              <a:gd name="connsiteX5854" fmla="*/ 2995954 w 8142288"/>
              <a:gd name="connsiteY5854" fmla="*/ 5691308 h 8145463"/>
              <a:gd name="connsiteX5855" fmla="*/ 2870970 w 8142288"/>
              <a:gd name="connsiteY5855" fmla="*/ 5735412 h 8145463"/>
              <a:gd name="connsiteX5856" fmla="*/ 2532442 w 8142288"/>
              <a:gd name="connsiteY5856" fmla="*/ 5879410 h 8145463"/>
              <a:gd name="connsiteX5857" fmla="*/ 2383062 w 8142288"/>
              <a:gd name="connsiteY5857" fmla="*/ 5943116 h 8145463"/>
              <a:gd name="connsiteX5858" fmla="*/ 2385736 w 8142288"/>
              <a:gd name="connsiteY5858" fmla="*/ 5955179 h 8145463"/>
              <a:gd name="connsiteX5859" fmla="*/ 2377716 w 8142288"/>
              <a:gd name="connsiteY5859" fmla="*/ 5952917 h 8145463"/>
              <a:gd name="connsiteX5860" fmla="*/ 2380388 w 8142288"/>
              <a:gd name="connsiteY5860" fmla="*/ 5964980 h 8145463"/>
              <a:gd name="connsiteX5861" fmla="*/ 2412470 w 8142288"/>
              <a:gd name="connsiteY5861" fmla="*/ 5979681 h 8145463"/>
              <a:gd name="connsiteX5862" fmla="*/ 2401776 w 8142288"/>
              <a:gd name="connsiteY5862" fmla="*/ 5994382 h 8145463"/>
              <a:gd name="connsiteX5863" fmla="*/ 2409796 w 8142288"/>
              <a:gd name="connsiteY5863" fmla="*/ 5999283 h 8145463"/>
              <a:gd name="connsiteX5864" fmla="*/ 2628352 w 8142288"/>
              <a:gd name="connsiteY5864" fmla="*/ 5915976 h 8145463"/>
              <a:gd name="connsiteX5865" fmla="*/ 2620332 w 8142288"/>
              <a:gd name="connsiteY5865" fmla="*/ 5923514 h 8145463"/>
              <a:gd name="connsiteX5866" fmla="*/ 2628352 w 8142288"/>
              <a:gd name="connsiteY5866" fmla="*/ 5923514 h 8145463"/>
              <a:gd name="connsiteX5867" fmla="*/ 2423164 w 8142288"/>
              <a:gd name="connsiteY5867" fmla="*/ 6013984 h 8145463"/>
              <a:gd name="connsiteX5868" fmla="*/ 2476300 w 8142288"/>
              <a:gd name="connsiteY5868" fmla="*/ 6070151 h 8145463"/>
              <a:gd name="connsiteX5869" fmla="*/ 2470952 w 8142288"/>
              <a:gd name="connsiteY5869" fmla="*/ 6057712 h 8145463"/>
              <a:gd name="connsiteX5870" fmla="*/ 2660100 w 8142288"/>
              <a:gd name="connsiteY5870" fmla="*/ 5933316 h 8145463"/>
              <a:gd name="connsiteX5871" fmla="*/ 2535116 w 8142288"/>
              <a:gd name="connsiteY5871" fmla="*/ 6062612 h 8145463"/>
              <a:gd name="connsiteX5872" fmla="*/ 2492340 w 8142288"/>
              <a:gd name="connsiteY5872" fmla="*/ 6094654 h 8145463"/>
              <a:gd name="connsiteX5873" fmla="*/ 2508382 w 8142288"/>
              <a:gd name="connsiteY5873" fmla="*/ 6094654 h 8145463"/>
              <a:gd name="connsiteX5874" fmla="*/ 2529768 w 8142288"/>
              <a:gd name="connsiteY5874" fmla="*/ 6118778 h 8145463"/>
              <a:gd name="connsiteX5875" fmla="*/ 2524422 w 8142288"/>
              <a:gd name="connsiteY5875" fmla="*/ 6126318 h 8145463"/>
              <a:gd name="connsiteX5876" fmla="*/ 2489666 w 8142288"/>
              <a:gd name="connsiteY5876" fmla="*/ 6128580 h 8145463"/>
              <a:gd name="connsiteX5877" fmla="*/ 2486994 w 8142288"/>
              <a:gd name="connsiteY5877" fmla="*/ 6108978 h 8145463"/>
              <a:gd name="connsiteX5878" fmla="*/ 2484320 w 8142288"/>
              <a:gd name="connsiteY5878" fmla="*/ 6113878 h 8145463"/>
              <a:gd name="connsiteX5879" fmla="*/ 2476300 w 8142288"/>
              <a:gd name="connsiteY5879" fmla="*/ 6118778 h 8145463"/>
              <a:gd name="connsiteX5880" fmla="*/ 2481646 w 8142288"/>
              <a:gd name="connsiteY5880" fmla="*/ 6126318 h 8145463"/>
              <a:gd name="connsiteX5881" fmla="*/ 2527096 w 8142288"/>
              <a:gd name="connsiteY5881" fmla="*/ 6162882 h 8145463"/>
              <a:gd name="connsiteX5882" fmla="*/ 2540128 w 8142288"/>
              <a:gd name="connsiteY5882" fmla="*/ 6145920 h 8145463"/>
              <a:gd name="connsiteX5883" fmla="*/ 2556170 w 8142288"/>
              <a:gd name="connsiteY5883" fmla="*/ 6150820 h 8145463"/>
              <a:gd name="connsiteX5884" fmla="*/ 2561516 w 8142288"/>
              <a:gd name="connsiteY5884" fmla="*/ 6150820 h 8145463"/>
              <a:gd name="connsiteX5885" fmla="*/ 2558842 w 8142288"/>
              <a:gd name="connsiteY5885" fmla="*/ 6157982 h 8145463"/>
              <a:gd name="connsiteX5886" fmla="*/ 2532442 w 8142288"/>
              <a:gd name="connsiteY5886" fmla="*/ 6167783 h 8145463"/>
              <a:gd name="connsiteX5887" fmla="*/ 2535116 w 8142288"/>
              <a:gd name="connsiteY5887" fmla="*/ 6175322 h 8145463"/>
              <a:gd name="connsiteX5888" fmla="*/ 2601618 w 8142288"/>
              <a:gd name="connsiteY5888" fmla="*/ 6231489 h 8145463"/>
              <a:gd name="connsiteX5889" fmla="*/ 2598944 w 8142288"/>
              <a:gd name="connsiteY5889" fmla="*/ 6216788 h 8145463"/>
              <a:gd name="connsiteX5890" fmla="*/ 2670794 w 8142288"/>
              <a:gd name="connsiteY5890" fmla="*/ 6292556 h 8145463"/>
              <a:gd name="connsiteX5891" fmla="*/ 2692182 w 8142288"/>
              <a:gd name="connsiteY5891" fmla="*/ 6282756 h 8145463"/>
              <a:gd name="connsiteX5892" fmla="*/ 2689508 w 8142288"/>
              <a:gd name="connsiteY5892" fmla="*/ 6287656 h 8145463"/>
              <a:gd name="connsiteX5893" fmla="*/ 2692182 w 8142288"/>
              <a:gd name="connsiteY5893" fmla="*/ 6292556 h 8145463"/>
              <a:gd name="connsiteX5894" fmla="*/ 2678814 w 8142288"/>
              <a:gd name="connsiteY5894" fmla="*/ 6299718 h 8145463"/>
              <a:gd name="connsiteX5895" fmla="*/ 2718354 w 8142288"/>
              <a:gd name="connsiteY5895" fmla="*/ 6335936 h 8145463"/>
              <a:gd name="connsiteX5896" fmla="*/ 2717748 w 8142288"/>
              <a:gd name="connsiteY5896" fmla="*/ 6336493 h 8145463"/>
              <a:gd name="connsiteX5897" fmla="*/ 2719424 w 8142288"/>
              <a:gd name="connsiteY5897" fmla="*/ 6336916 h 8145463"/>
              <a:gd name="connsiteX5898" fmla="*/ 2817500 w 8142288"/>
              <a:gd name="connsiteY5898" fmla="*/ 6426753 h 8145463"/>
              <a:gd name="connsiteX5899" fmla="*/ 2846908 w 8142288"/>
              <a:gd name="connsiteY5899" fmla="*/ 6402251 h 8145463"/>
              <a:gd name="connsiteX5900" fmla="*/ 2846908 w 8142288"/>
              <a:gd name="connsiteY5900" fmla="*/ 6407152 h 8145463"/>
              <a:gd name="connsiteX5901" fmla="*/ 2870970 w 8142288"/>
              <a:gd name="connsiteY5901" fmla="*/ 6426753 h 8145463"/>
              <a:gd name="connsiteX5902" fmla="*/ 2849582 w 8142288"/>
              <a:gd name="connsiteY5902" fmla="*/ 6419591 h 8145463"/>
              <a:gd name="connsiteX5903" fmla="*/ 2846908 w 8142288"/>
              <a:gd name="connsiteY5903" fmla="*/ 6424492 h 8145463"/>
              <a:gd name="connsiteX5904" fmla="*/ 2846908 w 8142288"/>
              <a:gd name="connsiteY5904" fmla="*/ 6426753 h 8145463"/>
              <a:gd name="connsiteX5905" fmla="*/ 2860276 w 8142288"/>
              <a:gd name="connsiteY5905" fmla="*/ 6431654 h 8145463"/>
              <a:gd name="connsiteX5906" fmla="*/ 2854930 w 8142288"/>
              <a:gd name="connsiteY5906" fmla="*/ 6439193 h 8145463"/>
              <a:gd name="connsiteX5907" fmla="*/ 2828194 w 8142288"/>
              <a:gd name="connsiteY5907" fmla="*/ 6436554 h 8145463"/>
              <a:gd name="connsiteX5908" fmla="*/ 2852256 w 8142288"/>
              <a:gd name="connsiteY5908" fmla="*/ 6461056 h 8145463"/>
              <a:gd name="connsiteX5909" fmla="*/ 2905392 w 8142288"/>
              <a:gd name="connsiteY5909" fmla="*/ 6458418 h 8145463"/>
              <a:gd name="connsiteX5910" fmla="*/ 2937472 w 8142288"/>
              <a:gd name="connsiteY5910" fmla="*/ 6492721 h 8145463"/>
              <a:gd name="connsiteX5911" fmla="*/ 2934800 w 8142288"/>
              <a:gd name="connsiteY5911" fmla="*/ 6495360 h 8145463"/>
              <a:gd name="connsiteX5912" fmla="*/ 2910738 w 8142288"/>
              <a:gd name="connsiteY5912" fmla="*/ 6500260 h 8145463"/>
              <a:gd name="connsiteX5913" fmla="*/ 2929452 w 8142288"/>
              <a:gd name="connsiteY5913" fmla="*/ 6487820 h 8145463"/>
              <a:gd name="connsiteX5914" fmla="*/ 2926778 w 8142288"/>
              <a:gd name="connsiteY5914" fmla="*/ 6478020 h 8145463"/>
              <a:gd name="connsiteX5915" fmla="*/ 2900044 w 8142288"/>
              <a:gd name="connsiteY5915" fmla="*/ 6478020 h 8145463"/>
              <a:gd name="connsiteX5916" fmla="*/ 2892024 w 8142288"/>
              <a:gd name="connsiteY5916" fmla="*/ 6468218 h 8145463"/>
              <a:gd name="connsiteX5917" fmla="*/ 2902718 w 8142288"/>
              <a:gd name="connsiteY5917" fmla="*/ 6461056 h 8145463"/>
              <a:gd name="connsiteX5918" fmla="*/ 2884004 w 8142288"/>
              <a:gd name="connsiteY5918" fmla="*/ 6475758 h 8145463"/>
              <a:gd name="connsiteX5919" fmla="*/ 2865624 w 8142288"/>
              <a:gd name="connsiteY5919" fmla="*/ 6468218 h 8145463"/>
              <a:gd name="connsiteX5920" fmla="*/ 2924106 w 8142288"/>
              <a:gd name="connsiteY5920" fmla="*/ 6524762 h 8145463"/>
              <a:gd name="connsiteX5921" fmla="*/ 2964208 w 8142288"/>
              <a:gd name="connsiteY5921" fmla="*/ 6512322 h 8145463"/>
              <a:gd name="connsiteX5922" fmla="*/ 2974902 w 8142288"/>
              <a:gd name="connsiteY5922" fmla="*/ 6517223 h 8145463"/>
              <a:gd name="connsiteX5923" fmla="*/ 2972228 w 8142288"/>
              <a:gd name="connsiteY5923" fmla="*/ 6522124 h 8145463"/>
              <a:gd name="connsiteX5924" fmla="*/ 2969542 w 8142288"/>
              <a:gd name="connsiteY5924" fmla="*/ 6522547 h 8145463"/>
              <a:gd name="connsiteX5925" fmla="*/ 2968168 w 8142288"/>
              <a:gd name="connsiteY5925" fmla="*/ 6521974 h 8145463"/>
              <a:gd name="connsiteX5926" fmla="*/ 2966786 w 8142288"/>
              <a:gd name="connsiteY5926" fmla="*/ 6522981 h 8145463"/>
              <a:gd name="connsiteX5927" fmla="*/ 2926778 w 8142288"/>
              <a:gd name="connsiteY5927" fmla="*/ 6529286 h 8145463"/>
              <a:gd name="connsiteX5928" fmla="*/ 2932126 w 8142288"/>
              <a:gd name="connsiteY5928" fmla="*/ 6536825 h 8145463"/>
              <a:gd name="connsiteX5929" fmla="*/ 2956188 w 8142288"/>
              <a:gd name="connsiteY5929" fmla="*/ 6553788 h 8145463"/>
              <a:gd name="connsiteX5930" fmla="*/ 2993282 w 8142288"/>
              <a:gd name="connsiteY5930" fmla="*/ 6536825 h 8145463"/>
              <a:gd name="connsiteX5931" fmla="*/ 3001302 w 8142288"/>
              <a:gd name="connsiteY5931" fmla="*/ 6546626 h 8145463"/>
              <a:gd name="connsiteX5932" fmla="*/ 2966880 w 8142288"/>
              <a:gd name="connsiteY5932" fmla="*/ 6563589 h 8145463"/>
              <a:gd name="connsiteX5933" fmla="*/ 2974902 w 8142288"/>
              <a:gd name="connsiteY5933" fmla="*/ 6573390 h 8145463"/>
              <a:gd name="connsiteX5934" fmla="*/ 2988268 w 8142288"/>
              <a:gd name="connsiteY5934" fmla="*/ 6573390 h 8145463"/>
              <a:gd name="connsiteX5935" fmla="*/ 2985596 w 8142288"/>
              <a:gd name="connsiteY5935" fmla="*/ 6583190 h 8145463"/>
              <a:gd name="connsiteX5936" fmla="*/ 2988268 w 8142288"/>
              <a:gd name="connsiteY5936" fmla="*/ 6583190 h 8145463"/>
              <a:gd name="connsiteX5937" fmla="*/ 3041404 w 8142288"/>
              <a:gd name="connsiteY5937" fmla="*/ 6580929 h 8145463"/>
              <a:gd name="connsiteX5938" fmla="*/ 3030710 w 8142288"/>
              <a:gd name="connsiteY5938" fmla="*/ 6583190 h 8145463"/>
              <a:gd name="connsiteX5939" fmla="*/ 3033384 w 8142288"/>
              <a:gd name="connsiteY5939" fmla="*/ 6585830 h 8145463"/>
              <a:gd name="connsiteX5940" fmla="*/ 3049424 w 8142288"/>
              <a:gd name="connsiteY5940" fmla="*/ 6588091 h 8145463"/>
              <a:gd name="connsiteX5941" fmla="*/ 3030710 w 8142288"/>
              <a:gd name="connsiteY5941" fmla="*/ 6597892 h 8145463"/>
              <a:gd name="connsiteX5942" fmla="*/ 3014668 w 8142288"/>
              <a:gd name="connsiteY5942" fmla="*/ 6600154 h 8145463"/>
              <a:gd name="connsiteX5943" fmla="*/ 3025364 w 8142288"/>
              <a:gd name="connsiteY5943" fmla="*/ 6617494 h 8145463"/>
              <a:gd name="connsiteX5944" fmla="*/ 3046750 w 8142288"/>
              <a:gd name="connsiteY5944" fmla="*/ 6619756 h 8145463"/>
              <a:gd name="connsiteX5945" fmla="*/ 3046750 w 8142288"/>
              <a:gd name="connsiteY5945" fmla="*/ 6612594 h 8145463"/>
              <a:gd name="connsiteX5946" fmla="*/ 3033384 w 8142288"/>
              <a:gd name="connsiteY5946" fmla="*/ 6609954 h 8145463"/>
              <a:gd name="connsiteX5947" fmla="*/ 3033384 w 8142288"/>
              <a:gd name="connsiteY5947" fmla="*/ 6607693 h 8145463"/>
              <a:gd name="connsiteX5948" fmla="*/ 3065464 w 8142288"/>
              <a:gd name="connsiteY5948" fmla="*/ 6597892 h 8145463"/>
              <a:gd name="connsiteX5949" fmla="*/ 3081506 w 8142288"/>
              <a:gd name="connsiteY5949" fmla="*/ 6614855 h 8145463"/>
              <a:gd name="connsiteX5950" fmla="*/ 3073486 w 8142288"/>
              <a:gd name="connsiteY5950" fmla="*/ 6632195 h 8145463"/>
              <a:gd name="connsiteX5951" fmla="*/ 3068138 w 8142288"/>
              <a:gd name="connsiteY5951" fmla="*/ 6619756 h 8145463"/>
              <a:gd name="connsiteX5952" fmla="*/ 3046750 w 8142288"/>
              <a:gd name="connsiteY5952" fmla="*/ 6634457 h 8145463"/>
              <a:gd name="connsiteX5953" fmla="*/ 3062792 w 8142288"/>
              <a:gd name="connsiteY5953" fmla="*/ 6651797 h 8145463"/>
              <a:gd name="connsiteX5954" fmla="*/ 3100220 w 8142288"/>
              <a:gd name="connsiteY5954" fmla="*/ 6666498 h 8145463"/>
              <a:gd name="connsiteX5955" fmla="*/ 3102560 w 8142288"/>
              <a:gd name="connsiteY5955" fmla="*/ 6675922 h 8145463"/>
              <a:gd name="connsiteX5956" fmla="*/ 3139988 w 8142288"/>
              <a:gd name="connsiteY5956" fmla="*/ 6675922 h 8145463"/>
              <a:gd name="connsiteX5957" fmla="*/ 3134640 w 8142288"/>
              <a:gd name="connsiteY5957" fmla="*/ 6668760 h 8145463"/>
              <a:gd name="connsiteX5958" fmla="*/ 3115926 w 8142288"/>
              <a:gd name="connsiteY5958" fmla="*/ 6658959 h 8145463"/>
              <a:gd name="connsiteX5959" fmla="*/ 3185436 w 8142288"/>
              <a:gd name="connsiteY5959" fmla="*/ 6710226 h 8145463"/>
              <a:gd name="connsiteX5960" fmla="*/ 3156028 w 8142288"/>
              <a:gd name="connsiteY5960" fmla="*/ 6712864 h 8145463"/>
              <a:gd name="connsiteX5961" fmla="*/ 3153356 w 8142288"/>
              <a:gd name="connsiteY5961" fmla="*/ 6720026 h 8145463"/>
              <a:gd name="connsiteX5962" fmla="*/ 3185436 w 8142288"/>
              <a:gd name="connsiteY5962" fmla="*/ 6712864 h 8145463"/>
              <a:gd name="connsiteX5963" fmla="*/ 3321450 w 8142288"/>
              <a:gd name="connsiteY5963" fmla="*/ 6837260 h 8145463"/>
              <a:gd name="connsiteX5964" fmla="*/ 3318776 w 8142288"/>
              <a:gd name="connsiteY5964" fmla="*/ 6837260 h 8145463"/>
              <a:gd name="connsiteX5965" fmla="*/ 3305408 w 8142288"/>
              <a:gd name="connsiteY5965" fmla="*/ 6832360 h 8145463"/>
              <a:gd name="connsiteX5966" fmla="*/ 3305408 w 8142288"/>
              <a:gd name="connsiteY5966" fmla="*/ 6837260 h 8145463"/>
              <a:gd name="connsiteX5967" fmla="*/ 3598488 w 8142288"/>
              <a:gd name="connsiteY5967" fmla="*/ 7081906 h 8145463"/>
              <a:gd name="connsiteX5968" fmla="*/ 3574426 w 8142288"/>
              <a:gd name="connsiteY5968" fmla="*/ 7101130 h 8145463"/>
              <a:gd name="connsiteX5969" fmla="*/ 3585120 w 8142288"/>
              <a:gd name="connsiteY5969" fmla="*/ 7115832 h 8145463"/>
              <a:gd name="connsiteX5970" fmla="*/ 3587794 w 8142288"/>
              <a:gd name="connsiteY5970" fmla="*/ 7110932 h 8145463"/>
              <a:gd name="connsiteX5971" fmla="*/ 3598488 w 8142288"/>
              <a:gd name="connsiteY5971" fmla="*/ 7106031 h 8145463"/>
              <a:gd name="connsiteX5972" fmla="*/ 3598488 w 8142288"/>
              <a:gd name="connsiteY5972" fmla="*/ 7089068 h 8145463"/>
              <a:gd name="connsiteX5973" fmla="*/ 3601160 w 8142288"/>
              <a:gd name="connsiteY5973" fmla="*/ 7084168 h 8145463"/>
              <a:gd name="connsiteX5974" fmla="*/ 3662650 w 8142288"/>
              <a:gd name="connsiteY5974" fmla="*/ 7152774 h 8145463"/>
              <a:gd name="connsiteX5975" fmla="*/ 3691724 w 8142288"/>
              <a:gd name="connsiteY5975" fmla="*/ 7162198 h 8145463"/>
              <a:gd name="connsiteX5976" fmla="*/ 3739848 w 8142288"/>
              <a:gd name="connsiteY5976" fmla="*/ 7216102 h 8145463"/>
              <a:gd name="connsiteX5977" fmla="*/ 3745194 w 8142288"/>
              <a:gd name="connsiteY5977" fmla="*/ 7228542 h 8145463"/>
              <a:gd name="connsiteX5978" fmla="*/ 3742520 w 8142288"/>
              <a:gd name="connsiteY5978" fmla="*/ 7228542 h 8145463"/>
              <a:gd name="connsiteX5979" fmla="*/ 3718460 w 8142288"/>
              <a:gd name="connsiteY5979" fmla="*/ 7196501 h 8145463"/>
              <a:gd name="connsiteX5980" fmla="*/ 3691724 w 8142288"/>
              <a:gd name="connsiteY5980" fmla="*/ 7211202 h 8145463"/>
              <a:gd name="connsiteX5981" fmla="*/ 3694398 w 8142288"/>
              <a:gd name="connsiteY5981" fmla="*/ 7216102 h 8145463"/>
              <a:gd name="connsiteX5982" fmla="*/ 3734500 w 8142288"/>
              <a:gd name="connsiteY5982" fmla="*/ 7252668 h 8145463"/>
              <a:gd name="connsiteX5983" fmla="*/ 3747868 w 8142288"/>
              <a:gd name="connsiteY5983" fmla="*/ 7250406 h 8145463"/>
              <a:gd name="connsiteX5984" fmla="*/ 3747868 w 8142288"/>
              <a:gd name="connsiteY5984" fmla="*/ 7242866 h 8145463"/>
              <a:gd name="connsiteX5985" fmla="*/ 3758562 w 8142288"/>
              <a:gd name="connsiteY5985" fmla="*/ 7230804 h 8145463"/>
              <a:gd name="connsiteX5986" fmla="*/ 3755888 w 8142288"/>
              <a:gd name="connsiteY5986" fmla="*/ 7225904 h 8145463"/>
              <a:gd name="connsiteX5987" fmla="*/ 3790308 w 8142288"/>
              <a:gd name="connsiteY5987" fmla="*/ 7250406 h 8145463"/>
              <a:gd name="connsiteX5988" fmla="*/ 3787636 w 8142288"/>
              <a:gd name="connsiteY5988" fmla="*/ 7262468 h 8145463"/>
              <a:gd name="connsiteX5989" fmla="*/ 3851798 w 8142288"/>
              <a:gd name="connsiteY5989" fmla="*/ 7311473 h 8145463"/>
              <a:gd name="connsiteX5990" fmla="*/ 3833084 w 8142288"/>
              <a:gd name="connsiteY5990" fmla="*/ 7328436 h 8145463"/>
              <a:gd name="connsiteX5991" fmla="*/ 3835758 w 8142288"/>
              <a:gd name="connsiteY5991" fmla="*/ 7308834 h 8145463"/>
              <a:gd name="connsiteX5992" fmla="*/ 3814370 w 8142288"/>
              <a:gd name="connsiteY5992" fmla="*/ 7306572 h 8145463"/>
              <a:gd name="connsiteX5993" fmla="*/ 3806350 w 8142288"/>
              <a:gd name="connsiteY5993" fmla="*/ 7316374 h 8145463"/>
              <a:gd name="connsiteX5994" fmla="*/ 3873186 w 8142288"/>
              <a:gd name="connsiteY5994" fmla="*/ 7372540 h 8145463"/>
              <a:gd name="connsiteX5995" fmla="*/ 3878534 w 8142288"/>
              <a:gd name="connsiteY5995" fmla="*/ 7372540 h 8145463"/>
              <a:gd name="connsiteX5996" fmla="*/ 3886554 w 8142288"/>
              <a:gd name="connsiteY5996" fmla="*/ 7362740 h 8145463"/>
              <a:gd name="connsiteX5997" fmla="*/ 3883880 w 8142288"/>
              <a:gd name="connsiteY5997" fmla="*/ 7352938 h 8145463"/>
              <a:gd name="connsiteX5998" fmla="*/ 3894240 w 8142288"/>
              <a:gd name="connsiteY5998" fmla="*/ 7348038 h 8145463"/>
              <a:gd name="connsiteX5999" fmla="*/ 3937016 w 8142288"/>
              <a:gd name="connsiteY5999" fmla="*/ 7399304 h 8145463"/>
              <a:gd name="connsiteX6000" fmla="*/ 3953056 w 8142288"/>
              <a:gd name="connsiteY6000" fmla="*/ 7401943 h 8145463"/>
              <a:gd name="connsiteX6001" fmla="*/ 3950382 w 8142288"/>
              <a:gd name="connsiteY6001" fmla="*/ 7406844 h 8145463"/>
              <a:gd name="connsiteX6002" fmla="*/ 3947710 w 8142288"/>
              <a:gd name="connsiteY6002" fmla="*/ 7406844 h 8145463"/>
              <a:gd name="connsiteX6003" fmla="*/ 3920974 w 8142288"/>
              <a:gd name="connsiteY6003" fmla="*/ 7384603 h 8145463"/>
              <a:gd name="connsiteX6004" fmla="*/ 3899588 w 8142288"/>
              <a:gd name="connsiteY6004" fmla="*/ 7392142 h 8145463"/>
              <a:gd name="connsiteX6005" fmla="*/ 4043620 w 8142288"/>
              <a:gd name="connsiteY6005" fmla="*/ 7514276 h 8145463"/>
              <a:gd name="connsiteX6006" fmla="*/ 4097090 w 8142288"/>
              <a:gd name="connsiteY6006" fmla="*/ 7575344 h 8145463"/>
              <a:gd name="connsiteX6007" fmla="*/ 4163592 w 8142288"/>
              <a:gd name="connsiteY6007" fmla="*/ 7624348 h 8145463"/>
              <a:gd name="connsiteX6008" fmla="*/ 4152898 w 8142288"/>
              <a:gd name="connsiteY6008" fmla="*/ 7592306 h 8145463"/>
              <a:gd name="connsiteX6009" fmla="*/ 4163592 w 8142288"/>
              <a:gd name="connsiteY6009" fmla="*/ 7587406 h 8145463"/>
              <a:gd name="connsiteX6010" fmla="*/ 4184980 w 8142288"/>
              <a:gd name="connsiteY6010" fmla="*/ 7602108 h 8145463"/>
              <a:gd name="connsiteX6011" fmla="*/ 4166266 w 8142288"/>
              <a:gd name="connsiteY6011" fmla="*/ 7624348 h 8145463"/>
              <a:gd name="connsiteX6012" fmla="*/ 4206368 w 8142288"/>
              <a:gd name="connsiteY6012" fmla="*/ 7663174 h 8145463"/>
              <a:gd name="connsiteX6013" fmla="*/ 4203694 w 8142288"/>
              <a:gd name="connsiteY6013" fmla="*/ 7658274 h 8145463"/>
              <a:gd name="connsiteX6014" fmla="*/ 4211714 w 8142288"/>
              <a:gd name="connsiteY6014" fmla="*/ 7653374 h 8145463"/>
              <a:gd name="connsiteX6015" fmla="*/ 4209040 w 8142288"/>
              <a:gd name="connsiteY6015" fmla="*/ 7643950 h 8145463"/>
              <a:gd name="connsiteX6016" fmla="*/ 4195674 w 8142288"/>
              <a:gd name="connsiteY6016" fmla="*/ 7639050 h 8145463"/>
              <a:gd name="connsiteX6017" fmla="*/ 4198348 w 8142288"/>
              <a:gd name="connsiteY6017" fmla="*/ 7621710 h 8145463"/>
              <a:gd name="connsiteX6018" fmla="*/ 4198348 w 8142288"/>
              <a:gd name="connsiteY6018" fmla="*/ 7616809 h 8145463"/>
              <a:gd name="connsiteX6019" fmla="*/ 4206368 w 8142288"/>
              <a:gd name="connsiteY6019" fmla="*/ 7619448 h 8145463"/>
              <a:gd name="connsiteX6020" fmla="*/ 4300732 w 8142288"/>
              <a:gd name="connsiteY6020" fmla="*/ 7698114 h 8145463"/>
              <a:gd name="connsiteX6021" fmla="*/ 4319650 w 8142288"/>
              <a:gd name="connsiteY6021" fmla="*/ 7727086 h 8145463"/>
              <a:gd name="connsiteX6022" fmla="*/ 4319812 w 8142288"/>
              <a:gd name="connsiteY6022" fmla="*/ 7729599 h 8145463"/>
              <a:gd name="connsiteX6023" fmla="*/ 4316732 w 8142288"/>
              <a:gd name="connsiteY6023" fmla="*/ 7730791 h 8145463"/>
              <a:gd name="connsiteX6024" fmla="*/ 4312972 w 8142288"/>
              <a:gd name="connsiteY6024" fmla="*/ 7736682 h 8145463"/>
              <a:gd name="connsiteX6025" fmla="*/ 4288910 w 8142288"/>
              <a:gd name="connsiteY6025" fmla="*/ 7726880 h 8145463"/>
              <a:gd name="connsiteX6026" fmla="*/ 4267524 w 8142288"/>
              <a:gd name="connsiteY6026" fmla="*/ 7702378 h 8145463"/>
              <a:gd name="connsiteX6027" fmla="*/ 4259502 w 8142288"/>
              <a:gd name="connsiteY6027" fmla="*/ 7702378 h 8145463"/>
              <a:gd name="connsiteX6028" fmla="*/ 4243462 w 8142288"/>
              <a:gd name="connsiteY6028" fmla="*/ 7670714 h 8145463"/>
              <a:gd name="connsiteX6029" fmla="*/ 4232768 w 8142288"/>
              <a:gd name="connsiteY6029" fmla="*/ 7677876 h 8145463"/>
              <a:gd name="connsiteX6030" fmla="*/ 4222408 w 8142288"/>
              <a:gd name="connsiteY6030" fmla="*/ 7658274 h 8145463"/>
              <a:gd name="connsiteX6031" fmla="*/ 4217060 w 8142288"/>
              <a:gd name="connsiteY6031" fmla="*/ 7658274 h 8145463"/>
              <a:gd name="connsiteX6032" fmla="*/ 4209040 w 8142288"/>
              <a:gd name="connsiteY6032" fmla="*/ 7663174 h 8145463"/>
              <a:gd name="connsiteX6033" fmla="*/ 4209040 w 8142288"/>
              <a:gd name="connsiteY6033" fmla="*/ 7672976 h 8145463"/>
              <a:gd name="connsiteX6034" fmla="*/ 4475384 w 8142288"/>
              <a:gd name="connsiteY6034" fmla="*/ 7905182 h 8145463"/>
              <a:gd name="connsiteX6035" fmla="*/ 4478058 w 8142288"/>
              <a:gd name="connsiteY6035" fmla="*/ 7902920 h 8145463"/>
              <a:gd name="connsiteX6036" fmla="*/ 4472712 w 8142288"/>
              <a:gd name="connsiteY6036" fmla="*/ 7900281 h 8145463"/>
              <a:gd name="connsiteX6037" fmla="*/ 4467364 w 8142288"/>
              <a:gd name="connsiteY6037" fmla="*/ 7888218 h 8145463"/>
              <a:gd name="connsiteX6038" fmla="*/ 4499446 w 8142288"/>
              <a:gd name="connsiteY6038" fmla="*/ 7902920 h 8145463"/>
              <a:gd name="connsiteX6039" fmla="*/ 4499446 w 8142288"/>
              <a:gd name="connsiteY6039" fmla="*/ 7900281 h 8145463"/>
              <a:gd name="connsiteX6040" fmla="*/ 4486080 w 8142288"/>
              <a:gd name="connsiteY6040" fmla="*/ 7885580 h 8145463"/>
              <a:gd name="connsiteX6041" fmla="*/ 4499446 w 8142288"/>
              <a:gd name="connsiteY6041" fmla="*/ 7880680 h 8145463"/>
              <a:gd name="connsiteX6042" fmla="*/ 4584664 w 8142288"/>
              <a:gd name="connsiteY6042" fmla="*/ 7961348 h 8145463"/>
              <a:gd name="connsiteX6043" fmla="*/ 4566284 w 8142288"/>
              <a:gd name="connsiteY6043" fmla="*/ 7968888 h 8145463"/>
              <a:gd name="connsiteX6044" fmla="*/ 4552916 w 8142288"/>
              <a:gd name="connsiteY6044" fmla="*/ 7944385 h 8145463"/>
              <a:gd name="connsiteX6045" fmla="*/ 4520834 w 8142288"/>
              <a:gd name="connsiteY6045" fmla="*/ 7927422 h 8145463"/>
              <a:gd name="connsiteX6046" fmla="*/ 4523508 w 8142288"/>
              <a:gd name="connsiteY6046" fmla="*/ 7914982 h 8145463"/>
              <a:gd name="connsiteX6047" fmla="*/ 4502120 w 8142288"/>
              <a:gd name="connsiteY6047" fmla="*/ 7924784 h 8145463"/>
              <a:gd name="connsiteX6048" fmla="*/ 4491426 w 8142288"/>
              <a:gd name="connsiteY6048" fmla="*/ 7912720 h 8145463"/>
              <a:gd name="connsiteX6049" fmla="*/ 4491426 w 8142288"/>
              <a:gd name="connsiteY6049" fmla="*/ 7919883 h 8145463"/>
              <a:gd name="connsiteX6050" fmla="*/ 4558262 w 8142288"/>
              <a:gd name="connsiteY6050" fmla="*/ 7971149 h 8145463"/>
              <a:gd name="connsiteX6051" fmla="*/ 4739390 w 8142288"/>
              <a:gd name="connsiteY6051" fmla="*/ 8140026 h 8145463"/>
              <a:gd name="connsiteX6052" fmla="*/ 4739390 w 8142288"/>
              <a:gd name="connsiteY6052" fmla="*/ 8142288 h 8145463"/>
              <a:gd name="connsiteX6053" fmla="*/ 0 w 8142288"/>
              <a:gd name="connsiteY6053" fmla="*/ 8142288 h 814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</a:cxnLst>
            <a:rect l="l" t="t" r="r" b="b"/>
            <a:pathLst>
              <a:path w="8142288" h="8145463">
                <a:moveTo>
                  <a:pt x="5029200" y="8140700"/>
                </a:moveTo>
                <a:cubicBezTo>
                  <a:pt x="5031244" y="8144940"/>
                  <a:pt x="5031390" y="8141307"/>
                  <a:pt x="5029200" y="8145463"/>
                </a:cubicBezTo>
                <a:close/>
                <a:moveTo>
                  <a:pt x="7038574" y="8132486"/>
                </a:moveTo>
                <a:cubicBezTo>
                  <a:pt x="7042242" y="8135502"/>
                  <a:pt x="7045910" y="8138895"/>
                  <a:pt x="7049244" y="8142288"/>
                </a:cubicBezTo>
                <a:lnTo>
                  <a:pt x="7038574" y="8142288"/>
                </a:lnTo>
                <a:cubicBezTo>
                  <a:pt x="7038574" y="8142288"/>
                  <a:pt x="7038574" y="8132486"/>
                  <a:pt x="7038574" y="8132486"/>
                </a:cubicBezTo>
                <a:close/>
                <a:moveTo>
                  <a:pt x="7027904" y="8122684"/>
                </a:moveTo>
                <a:cubicBezTo>
                  <a:pt x="7031572" y="8126078"/>
                  <a:pt x="7035240" y="8129094"/>
                  <a:pt x="7038574" y="8132486"/>
                </a:cubicBezTo>
                <a:lnTo>
                  <a:pt x="7030570" y="8132486"/>
                </a:lnTo>
                <a:cubicBezTo>
                  <a:pt x="7029904" y="8129094"/>
                  <a:pt x="7028904" y="8126078"/>
                  <a:pt x="7027904" y="8122684"/>
                </a:cubicBezTo>
                <a:close/>
                <a:moveTo>
                  <a:pt x="4765122" y="8122684"/>
                </a:moveTo>
                <a:cubicBezTo>
                  <a:pt x="4773792" y="8129094"/>
                  <a:pt x="4782794" y="8135502"/>
                  <a:pt x="4791464" y="8142288"/>
                </a:cubicBezTo>
                <a:lnTo>
                  <a:pt x="4757118" y="8142288"/>
                </a:lnTo>
                <a:cubicBezTo>
                  <a:pt x="4757786" y="8132863"/>
                  <a:pt x="4758120" y="8133617"/>
                  <a:pt x="4754452" y="8124946"/>
                </a:cubicBezTo>
                <a:cubicBezTo>
                  <a:pt x="4757786" y="8124192"/>
                  <a:pt x="4761454" y="8123438"/>
                  <a:pt x="4765122" y="8122684"/>
                </a:cubicBezTo>
                <a:close/>
                <a:moveTo>
                  <a:pt x="4722440" y="8117784"/>
                </a:moveTo>
                <a:lnTo>
                  <a:pt x="4727776" y="8117784"/>
                </a:lnTo>
                <a:cubicBezTo>
                  <a:pt x="4725774" y="8119292"/>
                  <a:pt x="4724108" y="8121176"/>
                  <a:pt x="4722440" y="8122684"/>
                </a:cubicBezTo>
                <a:cubicBezTo>
                  <a:pt x="4722440" y="8122684"/>
                  <a:pt x="4722440" y="8117784"/>
                  <a:pt x="4722440" y="8117784"/>
                </a:cubicBezTo>
                <a:close/>
                <a:moveTo>
                  <a:pt x="4746448" y="8110244"/>
                </a:moveTo>
                <a:cubicBezTo>
                  <a:pt x="4750784" y="8111374"/>
                  <a:pt x="4755118" y="8112128"/>
                  <a:pt x="4759786" y="8112882"/>
                </a:cubicBezTo>
                <a:cubicBezTo>
                  <a:pt x="4759786" y="8112882"/>
                  <a:pt x="4759786" y="8115144"/>
                  <a:pt x="4759786" y="8115144"/>
                </a:cubicBezTo>
                <a:cubicBezTo>
                  <a:pt x="4748782" y="8114014"/>
                  <a:pt x="4751784" y="8115522"/>
                  <a:pt x="4746448" y="8110244"/>
                </a:cubicBezTo>
                <a:close/>
                <a:moveTo>
                  <a:pt x="5029200" y="8102600"/>
                </a:moveTo>
                <a:lnTo>
                  <a:pt x="5034656" y="8102600"/>
                </a:lnTo>
                <a:lnTo>
                  <a:pt x="5032938" y="8117874"/>
                </a:lnTo>
                <a:lnTo>
                  <a:pt x="5036256" y="8126413"/>
                </a:lnTo>
                <a:lnTo>
                  <a:pt x="5033964" y="8126413"/>
                </a:lnTo>
                <a:cubicBezTo>
                  <a:pt x="5028914" y="8119384"/>
                  <a:pt x="5031058" y="8111920"/>
                  <a:pt x="5029200" y="8102600"/>
                </a:cubicBezTo>
                <a:close/>
                <a:moveTo>
                  <a:pt x="4695764" y="8061612"/>
                </a:moveTo>
                <a:cubicBezTo>
                  <a:pt x="4719440" y="8069906"/>
                  <a:pt x="4727442" y="8090263"/>
                  <a:pt x="4746448" y="8103081"/>
                </a:cubicBezTo>
                <a:cubicBezTo>
                  <a:pt x="4740446" y="8111752"/>
                  <a:pt x="4742114" y="8105342"/>
                  <a:pt x="4741112" y="8115144"/>
                </a:cubicBezTo>
                <a:cubicBezTo>
                  <a:pt x="4709102" y="8107982"/>
                  <a:pt x="4707434" y="8079330"/>
                  <a:pt x="4695764" y="8061612"/>
                </a:cubicBezTo>
                <a:close/>
                <a:moveTo>
                  <a:pt x="5080000" y="8042261"/>
                </a:moveTo>
                <a:lnTo>
                  <a:pt x="5080808" y="8043266"/>
                </a:lnTo>
                <a:lnTo>
                  <a:pt x="5080000" y="8043007"/>
                </a:lnTo>
                <a:close/>
                <a:moveTo>
                  <a:pt x="5069948" y="8026400"/>
                </a:moveTo>
                <a:cubicBezTo>
                  <a:pt x="5069064" y="8029575"/>
                  <a:pt x="5068182" y="8032750"/>
                  <a:pt x="5067300" y="8035925"/>
                </a:cubicBezTo>
                <a:lnTo>
                  <a:pt x="5069948" y="8035925"/>
                </a:lnTo>
                <a:cubicBezTo>
                  <a:pt x="5071710" y="8032750"/>
                  <a:pt x="5073474" y="8029575"/>
                  <a:pt x="5075238" y="8026400"/>
                </a:cubicBezTo>
                <a:close/>
                <a:moveTo>
                  <a:pt x="4653082" y="8020142"/>
                </a:moveTo>
                <a:cubicBezTo>
                  <a:pt x="4667088" y="8033714"/>
                  <a:pt x="4681426" y="8047663"/>
                  <a:pt x="4695764" y="8061612"/>
                </a:cubicBezTo>
                <a:cubicBezTo>
                  <a:pt x="4688762" y="8065758"/>
                  <a:pt x="4695764" y="8065758"/>
                  <a:pt x="4687762" y="8071414"/>
                </a:cubicBezTo>
                <a:lnTo>
                  <a:pt x="4677092" y="8071414"/>
                </a:lnTo>
                <a:cubicBezTo>
                  <a:pt x="4676424" y="8063874"/>
                  <a:pt x="4662752" y="8050302"/>
                  <a:pt x="4655750" y="8046909"/>
                </a:cubicBezTo>
                <a:cubicBezTo>
                  <a:pt x="4662420" y="8038992"/>
                  <a:pt x="4664086" y="8045778"/>
                  <a:pt x="4658418" y="8037107"/>
                </a:cubicBezTo>
                <a:cubicBezTo>
                  <a:pt x="4659084" y="8038615"/>
                  <a:pt x="4660084" y="8040500"/>
                  <a:pt x="4661086" y="8042008"/>
                </a:cubicBezTo>
                <a:cubicBezTo>
                  <a:pt x="4658418" y="8039369"/>
                  <a:pt x="4655750" y="8037107"/>
                  <a:pt x="4653082" y="8034845"/>
                </a:cubicBezTo>
                <a:cubicBezTo>
                  <a:pt x="4653082" y="8034845"/>
                  <a:pt x="4653082" y="8020142"/>
                  <a:pt x="4653082" y="8020142"/>
                </a:cubicBezTo>
                <a:close/>
                <a:moveTo>
                  <a:pt x="5080000" y="8013700"/>
                </a:moveTo>
                <a:lnTo>
                  <a:pt x="5080000" y="8042261"/>
                </a:lnTo>
                <a:lnTo>
                  <a:pt x="5077458" y="8039100"/>
                </a:lnTo>
                <a:cubicBezTo>
                  <a:pt x="5074074" y="8047038"/>
                  <a:pt x="5070688" y="8054975"/>
                  <a:pt x="5067300" y="8062913"/>
                </a:cubicBezTo>
                <a:cubicBezTo>
                  <a:pt x="5075766" y="8061325"/>
                  <a:pt x="5084234" y="8059738"/>
                  <a:pt x="5092700" y="8058150"/>
                </a:cubicBezTo>
                <a:cubicBezTo>
                  <a:pt x="5089466" y="8056237"/>
                  <a:pt x="5087396" y="8052552"/>
                  <a:pt x="5085264" y="8048806"/>
                </a:cubicBezTo>
                <a:lnTo>
                  <a:pt x="5080808" y="8043266"/>
                </a:lnTo>
                <a:lnTo>
                  <a:pt x="5087618" y="8045450"/>
                </a:lnTo>
                <a:cubicBezTo>
                  <a:pt x="5089312" y="8044636"/>
                  <a:pt x="5091006" y="8043821"/>
                  <a:pt x="5092700" y="8043007"/>
                </a:cubicBezTo>
                <a:cubicBezTo>
                  <a:pt x="5092700" y="8043007"/>
                  <a:pt x="5092700" y="8021026"/>
                  <a:pt x="5092700" y="8021026"/>
                </a:cubicBezTo>
                <a:cubicBezTo>
                  <a:pt x="5088464" y="8018585"/>
                  <a:pt x="5084230" y="8016143"/>
                  <a:pt x="5080000" y="8013700"/>
                </a:cubicBezTo>
                <a:close/>
                <a:moveTo>
                  <a:pt x="4637078" y="8007702"/>
                </a:moveTo>
                <a:cubicBezTo>
                  <a:pt x="4637744" y="8010340"/>
                  <a:pt x="4638744" y="8012602"/>
                  <a:pt x="4639744" y="8015242"/>
                </a:cubicBezTo>
                <a:lnTo>
                  <a:pt x="4637078" y="8015242"/>
                </a:lnTo>
                <a:cubicBezTo>
                  <a:pt x="4637078" y="8015242"/>
                  <a:pt x="4637078" y="8007702"/>
                  <a:pt x="4637078" y="8007702"/>
                </a:cubicBezTo>
                <a:close/>
                <a:moveTo>
                  <a:pt x="4626406" y="8002800"/>
                </a:moveTo>
                <a:cubicBezTo>
                  <a:pt x="4626406" y="8002800"/>
                  <a:pt x="4631742" y="8002800"/>
                  <a:pt x="4631742" y="8002800"/>
                </a:cubicBezTo>
                <a:cubicBezTo>
                  <a:pt x="4627074" y="8005440"/>
                  <a:pt x="4631076" y="8005062"/>
                  <a:pt x="4626406" y="8002800"/>
                </a:cubicBezTo>
                <a:close/>
                <a:moveTo>
                  <a:pt x="4618404" y="7997900"/>
                </a:moveTo>
                <a:cubicBezTo>
                  <a:pt x="4622740" y="8002800"/>
                  <a:pt x="4621738" y="8001292"/>
                  <a:pt x="4623740" y="8010340"/>
                </a:cubicBezTo>
                <a:cubicBezTo>
                  <a:pt x="4619072" y="8008456"/>
                  <a:pt x="4614736" y="8006948"/>
                  <a:pt x="4610402" y="8005440"/>
                </a:cubicBezTo>
                <a:cubicBezTo>
                  <a:pt x="4613068" y="8004686"/>
                  <a:pt x="4615736" y="8003554"/>
                  <a:pt x="4618404" y="8002800"/>
                </a:cubicBezTo>
                <a:cubicBezTo>
                  <a:pt x="4618404" y="8002800"/>
                  <a:pt x="4618404" y="7997900"/>
                  <a:pt x="4618404" y="7997900"/>
                </a:cubicBezTo>
                <a:close/>
                <a:moveTo>
                  <a:pt x="4589060" y="7978296"/>
                </a:moveTo>
                <a:cubicBezTo>
                  <a:pt x="4594396" y="7982820"/>
                  <a:pt x="4591062" y="7978673"/>
                  <a:pt x="4594396" y="7985836"/>
                </a:cubicBezTo>
                <a:lnTo>
                  <a:pt x="4589060" y="7985836"/>
                </a:lnTo>
                <a:cubicBezTo>
                  <a:pt x="4589060" y="7985836"/>
                  <a:pt x="4589060" y="7978296"/>
                  <a:pt x="4589060" y="7978296"/>
                </a:cubicBezTo>
                <a:close/>
                <a:moveTo>
                  <a:pt x="4586392" y="7963970"/>
                </a:moveTo>
                <a:lnTo>
                  <a:pt x="4599732" y="7976034"/>
                </a:lnTo>
                <a:cubicBezTo>
                  <a:pt x="4599732" y="7976034"/>
                  <a:pt x="4597064" y="7976034"/>
                  <a:pt x="4597064" y="7976034"/>
                </a:cubicBezTo>
                <a:cubicBezTo>
                  <a:pt x="4593396" y="7971888"/>
                  <a:pt x="4590060" y="7967740"/>
                  <a:pt x="4586392" y="7963970"/>
                </a:cubicBezTo>
                <a:close/>
                <a:moveTo>
                  <a:pt x="5092668" y="7934729"/>
                </a:moveTo>
                <a:lnTo>
                  <a:pt x="5085596" y="7953465"/>
                </a:lnTo>
                <a:lnTo>
                  <a:pt x="5080000" y="7956550"/>
                </a:lnTo>
                <a:cubicBezTo>
                  <a:pt x="5083450" y="7950425"/>
                  <a:pt x="5086220" y="7944535"/>
                  <a:pt x="5089658" y="7938656"/>
                </a:cubicBezTo>
                <a:close/>
                <a:moveTo>
                  <a:pt x="5168900" y="7924800"/>
                </a:moveTo>
                <a:cubicBezTo>
                  <a:pt x="5175570" y="7927399"/>
                  <a:pt x="5169342" y="7926374"/>
                  <a:pt x="5176838" y="7924800"/>
                </a:cubicBezTo>
                <a:close/>
                <a:moveTo>
                  <a:pt x="5194300" y="7899400"/>
                </a:moveTo>
                <a:cubicBezTo>
                  <a:pt x="5197794" y="7908514"/>
                  <a:pt x="5194296" y="7904352"/>
                  <a:pt x="5202238" y="7908925"/>
                </a:cubicBezTo>
                <a:cubicBezTo>
                  <a:pt x="5199592" y="7905750"/>
                  <a:pt x="5196946" y="7902574"/>
                  <a:pt x="5194300" y="7899400"/>
                </a:cubicBezTo>
                <a:close/>
                <a:moveTo>
                  <a:pt x="5107782" y="7886700"/>
                </a:moveTo>
                <a:cubicBezTo>
                  <a:pt x="5106988" y="7888288"/>
                  <a:pt x="5106194" y="7889875"/>
                  <a:pt x="5105400" y="7891463"/>
                </a:cubicBezTo>
                <a:cubicBezTo>
                  <a:pt x="5106988" y="7889875"/>
                  <a:pt x="5108574" y="7888288"/>
                  <a:pt x="5110164" y="7886700"/>
                </a:cubicBezTo>
                <a:close/>
                <a:moveTo>
                  <a:pt x="5118100" y="7874000"/>
                </a:moveTo>
                <a:cubicBezTo>
                  <a:pt x="5119884" y="7883245"/>
                  <a:pt x="5119564" y="7890353"/>
                  <a:pt x="5123390" y="7894638"/>
                </a:cubicBezTo>
                <a:lnTo>
                  <a:pt x="5123390" y="7890052"/>
                </a:lnTo>
                <a:cubicBezTo>
                  <a:pt x="5123390" y="7890052"/>
                  <a:pt x="5133976" y="7880878"/>
                  <a:pt x="5133976" y="7880878"/>
                </a:cubicBezTo>
                <a:cubicBezTo>
                  <a:pt x="5128684" y="7878586"/>
                  <a:pt x="5123390" y="7876292"/>
                  <a:pt x="5118100" y="7874000"/>
                </a:cubicBezTo>
                <a:close/>
                <a:moveTo>
                  <a:pt x="4474354" y="7865952"/>
                </a:moveTo>
                <a:cubicBezTo>
                  <a:pt x="4481356" y="7870854"/>
                  <a:pt x="4488692" y="7875754"/>
                  <a:pt x="4495696" y="7880655"/>
                </a:cubicBezTo>
                <a:cubicBezTo>
                  <a:pt x="4493028" y="7881409"/>
                  <a:pt x="4490360" y="7882163"/>
                  <a:pt x="4487692" y="7883294"/>
                </a:cubicBezTo>
                <a:lnTo>
                  <a:pt x="4474354" y="7883294"/>
                </a:lnTo>
                <a:cubicBezTo>
                  <a:pt x="4472020" y="7873115"/>
                  <a:pt x="4477688" y="7876131"/>
                  <a:pt x="4466352" y="7875754"/>
                </a:cubicBezTo>
                <a:cubicBezTo>
                  <a:pt x="4469020" y="7872738"/>
                  <a:pt x="4471686" y="7869346"/>
                  <a:pt x="4474354" y="7865952"/>
                </a:cubicBezTo>
                <a:close/>
                <a:moveTo>
                  <a:pt x="5156200" y="7848600"/>
                </a:moveTo>
                <a:lnTo>
                  <a:pt x="5157606" y="7849127"/>
                </a:lnTo>
                <a:lnTo>
                  <a:pt x="5156558" y="7850618"/>
                </a:lnTo>
                <a:close/>
                <a:moveTo>
                  <a:pt x="4447678" y="7841448"/>
                </a:moveTo>
                <a:cubicBezTo>
                  <a:pt x="4460016" y="7845218"/>
                  <a:pt x="4465018" y="7852758"/>
                  <a:pt x="4471686" y="7861052"/>
                </a:cubicBezTo>
                <a:cubicBezTo>
                  <a:pt x="4465018" y="7869346"/>
                  <a:pt x="4451012" y="7876885"/>
                  <a:pt x="4445010" y="7878393"/>
                </a:cubicBezTo>
                <a:lnTo>
                  <a:pt x="4437008" y="7870854"/>
                </a:lnTo>
                <a:cubicBezTo>
                  <a:pt x="4440676" y="7859920"/>
                  <a:pt x="4440008" y="7858790"/>
                  <a:pt x="4434340" y="7846348"/>
                </a:cubicBezTo>
                <a:cubicBezTo>
                  <a:pt x="4443010" y="7845972"/>
                  <a:pt x="4453348" y="7848988"/>
                  <a:pt x="4447678" y="7841448"/>
                </a:cubicBezTo>
                <a:close/>
                <a:moveTo>
                  <a:pt x="4442344" y="7836547"/>
                </a:moveTo>
                <a:cubicBezTo>
                  <a:pt x="4442344" y="7836547"/>
                  <a:pt x="4447678" y="7836547"/>
                  <a:pt x="4447678" y="7836547"/>
                </a:cubicBezTo>
                <a:cubicBezTo>
                  <a:pt x="4446012" y="7838432"/>
                  <a:pt x="4444344" y="7839940"/>
                  <a:pt x="4442344" y="7841448"/>
                </a:cubicBezTo>
                <a:close/>
                <a:moveTo>
                  <a:pt x="4404996" y="7834285"/>
                </a:moveTo>
                <a:lnTo>
                  <a:pt x="4410332" y="7834285"/>
                </a:lnTo>
                <a:cubicBezTo>
                  <a:pt x="4407664" y="7835793"/>
                  <a:pt x="4404996" y="7837678"/>
                  <a:pt x="4402330" y="7839186"/>
                </a:cubicBezTo>
                <a:cubicBezTo>
                  <a:pt x="4403330" y="7837678"/>
                  <a:pt x="4404330" y="7835793"/>
                  <a:pt x="4404996" y="7834285"/>
                </a:cubicBezTo>
                <a:close/>
                <a:moveTo>
                  <a:pt x="7316002" y="7797716"/>
                </a:moveTo>
                <a:cubicBezTo>
                  <a:pt x="7445714" y="7912322"/>
                  <a:pt x="7575426" y="8027305"/>
                  <a:pt x="7705136" y="8142288"/>
                </a:cubicBezTo>
                <a:lnTo>
                  <a:pt x="7595766" y="8142288"/>
                </a:lnTo>
                <a:cubicBezTo>
                  <a:pt x="7505068" y="8062366"/>
                  <a:pt x="7414704" y="7982443"/>
                  <a:pt x="7324006" y="7902520"/>
                </a:cubicBezTo>
                <a:cubicBezTo>
                  <a:pt x="7322672" y="7867460"/>
                  <a:pt x="7306332" y="7821844"/>
                  <a:pt x="7316002" y="7797716"/>
                </a:cubicBezTo>
                <a:close/>
                <a:moveTo>
                  <a:pt x="4378320" y="7795078"/>
                </a:moveTo>
                <a:cubicBezTo>
                  <a:pt x="4392992" y="7804126"/>
                  <a:pt x="4395660" y="7804502"/>
                  <a:pt x="4410332" y="7804880"/>
                </a:cubicBezTo>
                <a:cubicBezTo>
                  <a:pt x="4409332" y="7814304"/>
                  <a:pt x="4408664" y="7815058"/>
                  <a:pt x="4415668" y="7822221"/>
                </a:cubicBezTo>
                <a:cubicBezTo>
                  <a:pt x="4424004" y="7815436"/>
                  <a:pt x="4422336" y="7818452"/>
                  <a:pt x="4431672" y="7822221"/>
                </a:cubicBezTo>
                <a:cubicBezTo>
                  <a:pt x="4439008" y="7836170"/>
                  <a:pt x="4442010" y="7830892"/>
                  <a:pt x="4434340" y="7844087"/>
                </a:cubicBezTo>
                <a:cubicBezTo>
                  <a:pt x="4432674" y="7844841"/>
                  <a:pt x="4431006" y="7845595"/>
                  <a:pt x="4429006" y="7846348"/>
                </a:cubicBezTo>
                <a:lnTo>
                  <a:pt x="4418336" y="7846348"/>
                </a:lnTo>
                <a:cubicBezTo>
                  <a:pt x="4417334" y="7825614"/>
                  <a:pt x="4395328" y="7818074"/>
                  <a:pt x="4378320" y="7804880"/>
                </a:cubicBezTo>
                <a:close/>
                <a:moveTo>
                  <a:pt x="4319634" y="7726842"/>
                </a:moveTo>
                <a:cubicBezTo>
                  <a:pt x="4340308" y="7743806"/>
                  <a:pt x="4360648" y="7761148"/>
                  <a:pt x="4380988" y="7778113"/>
                </a:cubicBezTo>
                <a:lnTo>
                  <a:pt x="4364984" y="7792816"/>
                </a:lnTo>
                <a:cubicBezTo>
                  <a:pt x="4364316" y="7779621"/>
                  <a:pt x="4361982" y="7778490"/>
                  <a:pt x="4351646" y="7775474"/>
                </a:cubicBezTo>
                <a:cubicBezTo>
                  <a:pt x="4347644" y="7782260"/>
                  <a:pt x="4343308" y="7775851"/>
                  <a:pt x="4332972" y="7773212"/>
                </a:cubicBezTo>
                <a:cubicBezTo>
                  <a:pt x="4333972" y="7764918"/>
                  <a:pt x="4334972" y="7757002"/>
                  <a:pt x="4335640" y="7748708"/>
                </a:cubicBezTo>
                <a:cubicBezTo>
                  <a:pt x="4327636" y="7746446"/>
                  <a:pt x="4319634" y="7743806"/>
                  <a:pt x="4311964" y="7741545"/>
                </a:cubicBezTo>
                <a:cubicBezTo>
                  <a:pt x="4319300" y="7739095"/>
                  <a:pt x="4320550" y="7738623"/>
                  <a:pt x="4320300" y="7737162"/>
                </a:cubicBezTo>
                <a:lnTo>
                  <a:pt x="4319812" y="7729599"/>
                </a:lnTo>
                <a:lnTo>
                  <a:pt x="4320992" y="7729142"/>
                </a:lnTo>
                <a:lnTo>
                  <a:pt x="4319650" y="7727086"/>
                </a:lnTo>
                <a:close/>
                <a:moveTo>
                  <a:pt x="7987568" y="7692536"/>
                </a:moveTo>
                <a:cubicBezTo>
                  <a:pt x="8039252" y="7842579"/>
                  <a:pt x="8090604" y="7992245"/>
                  <a:pt x="8142288" y="8142288"/>
                </a:cubicBezTo>
                <a:lnTo>
                  <a:pt x="8134284" y="8142288"/>
                </a:lnTo>
                <a:cubicBezTo>
                  <a:pt x="8085268" y="7992245"/>
                  <a:pt x="8036584" y="7842579"/>
                  <a:pt x="7987568" y="7692536"/>
                </a:cubicBezTo>
                <a:close/>
                <a:moveTo>
                  <a:pt x="5297972" y="7614498"/>
                </a:moveTo>
                <a:lnTo>
                  <a:pt x="5303308" y="7614498"/>
                </a:lnTo>
                <a:cubicBezTo>
                  <a:pt x="5298640" y="7619399"/>
                  <a:pt x="5303308" y="7616006"/>
                  <a:pt x="5295304" y="7619399"/>
                </a:cubicBezTo>
                <a:cubicBezTo>
                  <a:pt x="5296304" y="7617514"/>
                  <a:pt x="5297304" y="7616006"/>
                  <a:pt x="5297972" y="7614498"/>
                </a:cubicBezTo>
                <a:close/>
                <a:moveTo>
                  <a:pt x="5252624" y="7604696"/>
                </a:moveTo>
                <a:cubicBezTo>
                  <a:pt x="5255290" y="7606204"/>
                  <a:pt x="5257958" y="7607712"/>
                  <a:pt x="5260626" y="7609598"/>
                </a:cubicBezTo>
                <a:cubicBezTo>
                  <a:pt x="5259960" y="7611106"/>
                  <a:pt x="5258958" y="7612614"/>
                  <a:pt x="5257958" y="7614498"/>
                </a:cubicBezTo>
                <a:cubicBezTo>
                  <a:pt x="5256292" y="7611106"/>
                  <a:pt x="5254624" y="7607712"/>
                  <a:pt x="5252624" y="7604696"/>
                </a:cubicBezTo>
                <a:close/>
                <a:moveTo>
                  <a:pt x="7952888" y="7589994"/>
                </a:moveTo>
                <a:cubicBezTo>
                  <a:pt x="7970896" y="7612236"/>
                  <a:pt x="7984900" y="7657098"/>
                  <a:pt x="7987568" y="7690274"/>
                </a:cubicBezTo>
                <a:cubicBezTo>
                  <a:pt x="7985900" y="7689143"/>
                  <a:pt x="7984234" y="7688389"/>
                  <a:pt x="7982232" y="7687635"/>
                </a:cubicBezTo>
                <a:cubicBezTo>
                  <a:pt x="7974230" y="7653706"/>
                  <a:pt x="7955890" y="7629955"/>
                  <a:pt x="7952888" y="7589994"/>
                </a:cubicBezTo>
                <a:close/>
                <a:moveTo>
                  <a:pt x="7947554" y="7572652"/>
                </a:moveTo>
                <a:cubicBezTo>
                  <a:pt x="7949556" y="7578684"/>
                  <a:pt x="7951222" y="7584339"/>
                  <a:pt x="7952888" y="7589994"/>
                </a:cubicBezTo>
                <a:lnTo>
                  <a:pt x="7950222" y="7589994"/>
                </a:lnTo>
                <a:cubicBezTo>
                  <a:pt x="7949556" y="7584339"/>
                  <a:pt x="7948554" y="7578684"/>
                  <a:pt x="7947554" y="7572652"/>
                </a:cubicBezTo>
                <a:close/>
                <a:moveTo>
                  <a:pt x="4119898" y="7555688"/>
                </a:moveTo>
                <a:lnTo>
                  <a:pt x="4125234" y="7555688"/>
                </a:lnTo>
                <a:lnTo>
                  <a:pt x="4119898" y="7560588"/>
                </a:lnTo>
                <a:cubicBezTo>
                  <a:pt x="4119898" y="7560588"/>
                  <a:pt x="4119898" y="7555688"/>
                  <a:pt x="4119898" y="7555688"/>
                </a:cubicBezTo>
                <a:close/>
                <a:moveTo>
                  <a:pt x="7939552" y="7545886"/>
                </a:moveTo>
                <a:cubicBezTo>
                  <a:pt x="7942220" y="7554934"/>
                  <a:pt x="7944886" y="7563981"/>
                  <a:pt x="7947554" y="7572652"/>
                </a:cubicBezTo>
                <a:lnTo>
                  <a:pt x="7944886" y="7572652"/>
                </a:lnTo>
                <a:cubicBezTo>
                  <a:pt x="7943220" y="7563981"/>
                  <a:pt x="7941552" y="7554934"/>
                  <a:pt x="7939552" y="7545886"/>
                </a:cubicBezTo>
                <a:close/>
                <a:moveTo>
                  <a:pt x="4069214" y="7506678"/>
                </a:moveTo>
                <a:cubicBezTo>
                  <a:pt x="4080884" y="7518365"/>
                  <a:pt x="4092222" y="7529675"/>
                  <a:pt x="4103892" y="7540984"/>
                </a:cubicBezTo>
                <a:cubicBezTo>
                  <a:pt x="4103892" y="7540984"/>
                  <a:pt x="4079884" y="7540984"/>
                  <a:pt x="4079884" y="7540984"/>
                </a:cubicBezTo>
                <a:cubicBezTo>
                  <a:pt x="4082886" y="7528544"/>
                  <a:pt x="4086554" y="7529298"/>
                  <a:pt x="4077216" y="7521381"/>
                </a:cubicBezTo>
                <a:cubicBezTo>
                  <a:pt x="4067880" y="7523266"/>
                  <a:pt x="4068214" y="7523643"/>
                  <a:pt x="4061212" y="7519119"/>
                </a:cubicBezTo>
                <a:cubicBezTo>
                  <a:pt x="4063880" y="7514972"/>
                  <a:pt x="4066546" y="7510826"/>
                  <a:pt x="4069214" y="7506678"/>
                </a:cubicBezTo>
                <a:close/>
                <a:moveTo>
                  <a:pt x="4063880" y="7501778"/>
                </a:moveTo>
                <a:cubicBezTo>
                  <a:pt x="4063212" y="7505548"/>
                  <a:pt x="4064880" y="7504416"/>
                  <a:pt x="4061212" y="7509318"/>
                </a:cubicBezTo>
                <a:cubicBezTo>
                  <a:pt x="4060212" y="7507810"/>
                  <a:pt x="4059544" y="7505924"/>
                  <a:pt x="4058544" y="7504416"/>
                </a:cubicBezTo>
                <a:cubicBezTo>
                  <a:pt x="4060212" y="7503662"/>
                  <a:pt x="4062212" y="7502908"/>
                  <a:pt x="4063880" y="7501778"/>
                </a:cubicBezTo>
                <a:close/>
                <a:moveTo>
                  <a:pt x="7920878" y="7492352"/>
                </a:moveTo>
                <a:cubicBezTo>
                  <a:pt x="7921878" y="7494614"/>
                  <a:pt x="7922880" y="7497254"/>
                  <a:pt x="7923546" y="7499516"/>
                </a:cubicBezTo>
                <a:lnTo>
                  <a:pt x="7920878" y="7499516"/>
                </a:lnTo>
                <a:cubicBezTo>
                  <a:pt x="7920878" y="7499516"/>
                  <a:pt x="7920878" y="7492352"/>
                  <a:pt x="7920878" y="7492352"/>
                </a:cubicBezTo>
                <a:close/>
                <a:moveTo>
                  <a:pt x="4037204" y="7479912"/>
                </a:moveTo>
                <a:cubicBezTo>
                  <a:pt x="4041538" y="7483305"/>
                  <a:pt x="4046206" y="7486320"/>
                  <a:pt x="4050542" y="7489714"/>
                </a:cubicBezTo>
                <a:cubicBezTo>
                  <a:pt x="4043538" y="7501024"/>
                  <a:pt x="4043538" y="7498762"/>
                  <a:pt x="4031868" y="7499516"/>
                </a:cubicBezTo>
                <a:cubicBezTo>
                  <a:pt x="4030200" y="7496122"/>
                  <a:pt x="4028200" y="7493106"/>
                  <a:pt x="4026532" y="7489714"/>
                </a:cubicBezTo>
                <a:cubicBezTo>
                  <a:pt x="4036204" y="7485566"/>
                  <a:pt x="4032868" y="7488960"/>
                  <a:pt x="4037204" y="7479912"/>
                </a:cubicBezTo>
                <a:close/>
                <a:moveTo>
                  <a:pt x="7910542" y="7460308"/>
                </a:moveTo>
                <a:cubicBezTo>
                  <a:pt x="7912208" y="7463701"/>
                  <a:pt x="7913876" y="7467094"/>
                  <a:pt x="7915876" y="7470110"/>
                </a:cubicBezTo>
                <a:cubicBezTo>
                  <a:pt x="7913876" y="7469356"/>
                  <a:pt x="7912208" y="7468602"/>
                  <a:pt x="7910542" y="7467848"/>
                </a:cubicBezTo>
                <a:cubicBezTo>
                  <a:pt x="7910542" y="7467848"/>
                  <a:pt x="7910542" y="7460308"/>
                  <a:pt x="7910542" y="7460308"/>
                </a:cubicBezTo>
                <a:close/>
                <a:moveTo>
                  <a:pt x="5423348" y="7433542"/>
                </a:moveTo>
                <a:cubicBezTo>
                  <a:pt x="5435020" y="7444098"/>
                  <a:pt x="5446356" y="7454654"/>
                  <a:pt x="5458028" y="7465209"/>
                </a:cubicBezTo>
                <a:cubicBezTo>
                  <a:pt x="5451692" y="7463701"/>
                  <a:pt x="5445690" y="7462193"/>
                  <a:pt x="5439354" y="7460308"/>
                </a:cubicBezTo>
                <a:cubicBezTo>
                  <a:pt x="5454026" y="7502532"/>
                  <a:pt x="5625084" y="7634479"/>
                  <a:pt x="5668434" y="7670670"/>
                </a:cubicBezTo>
                <a:cubicBezTo>
                  <a:pt x="5844494" y="7827876"/>
                  <a:pt x="6020556" y="7985082"/>
                  <a:pt x="6196282" y="8142288"/>
                </a:cubicBezTo>
                <a:lnTo>
                  <a:pt x="6033892" y="8142288"/>
                </a:lnTo>
                <a:cubicBezTo>
                  <a:pt x="5879172" y="8006194"/>
                  <a:pt x="5724452" y="7870100"/>
                  <a:pt x="5570066" y="7734005"/>
                </a:cubicBezTo>
                <a:cubicBezTo>
                  <a:pt x="5513046" y="7692158"/>
                  <a:pt x="5441356" y="7589240"/>
                  <a:pt x="5375332" y="7565489"/>
                </a:cubicBezTo>
                <a:cubicBezTo>
                  <a:pt x="5395672" y="7525528"/>
                  <a:pt x="5416012" y="7486698"/>
                  <a:pt x="5423348" y="7433542"/>
                </a:cubicBezTo>
                <a:close/>
                <a:moveTo>
                  <a:pt x="3959844" y="7409037"/>
                </a:moveTo>
                <a:cubicBezTo>
                  <a:pt x="3985852" y="7432788"/>
                  <a:pt x="4011528" y="7456162"/>
                  <a:pt x="4037204" y="7479912"/>
                </a:cubicBezTo>
                <a:cubicBezTo>
                  <a:pt x="4015196" y="7476142"/>
                  <a:pt x="3993188" y="7476896"/>
                  <a:pt x="3975848" y="7458046"/>
                </a:cubicBezTo>
                <a:cubicBezTo>
                  <a:pt x="3979850" y="7446360"/>
                  <a:pt x="3950174" y="7431280"/>
                  <a:pt x="3959844" y="7409037"/>
                </a:cubicBezTo>
                <a:close/>
                <a:moveTo>
                  <a:pt x="3886398" y="7378700"/>
                </a:moveTo>
                <a:cubicBezTo>
                  <a:pt x="3880364" y="7384955"/>
                  <a:pt x="3879480" y="7380915"/>
                  <a:pt x="3873500" y="7385843"/>
                </a:cubicBezTo>
                <a:cubicBezTo>
                  <a:pt x="3876080" y="7389018"/>
                  <a:pt x="3878660" y="7392194"/>
                  <a:pt x="3881240" y="7395369"/>
                </a:cubicBezTo>
                <a:cubicBezTo>
                  <a:pt x="3883818" y="7396162"/>
                  <a:pt x="3886398" y="7396956"/>
                  <a:pt x="3888978" y="7397750"/>
                </a:cubicBezTo>
                <a:cubicBezTo>
                  <a:pt x="3890698" y="7392988"/>
                  <a:pt x="3892420" y="7388224"/>
                  <a:pt x="3894138" y="7383462"/>
                </a:cubicBezTo>
                <a:cubicBezTo>
                  <a:pt x="3891560" y="7381875"/>
                  <a:pt x="3888978" y="7380288"/>
                  <a:pt x="3886398" y="7378700"/>
                </a:cubicBezTo>
                <a:close/>
                <a:moveTo>
                  <a:pt x="7249312" y="7357766"/>
                </a:moveTo>
                <a:cubicBezTo>
                  <a:pt x="7473056" y="7554934"/>
                  <a:pt x="7697134" y="7752100"/>
                  <a:pt x="7920878" y="7949268"/>
                </a:cubicBezTo>
                <a:cubicBezTo>
                  <a:pt x="7970228" y="7992622"/>
                  <a:pt x="8048256" y="8081592"/>
                  <a:pt x="8110276" y="8105342"/>
                </a:cubicBezTo>
                <a:cubicBezTo>
                  <a:pt x="8112944" y="8117784"/>
                  <a:pt x="8115612" y="8129847"/>
                  <a:pt x="8118280" y="8142288"/>
                </a:cubicBezTo>
                <a:cubicBezTo>
                  <a:pt x="7979564" y="8143042"/>
                  <a:pt x="7949888" y="8052564"/>
                  <a:pt x="7873196" y="7995638"/>
                </a:cubicBezTo>
                <a:cubicBezTo>
                  <a:pt x="7722810" y="7862936"/>
                  <a:pt x="7572758" y="7729858"/>
                  <a:pt x="7422706" y="7597156"/>
                </a:cubicBezTo>
                <a:cubicBezTo>
                  <a:pt x="7346680" y="7535707"/>
                  <a:pt x="7250646" y="7487828"/>
                  <a:pt x="7249312" y="7357766"/>
                </a:cubicBezTo>
                <a:close/>
                <a:moveTo>
                  <a:pt x="3853474" y="7321198"/>
                </a:moveTo>
                <a:cubicBezTo>
                  <a:pt x="3856808" y="7322706"/>
                  <a:pt x="3860476" y="7324214"/>
                  <a:pt x="3864144" y="7326099"/>
                </a:cubicBezTo>
                <a:cubicBezTo>
                  <a:pt x="3865810" y="7326853"/>
                  <a:pt x="3867478" y="7327607"/>
                  <a:pt x="3869146" y="7328361"/>
                </a:cubicBezTo>
                <a:cubicBezTo>
                  <a:pt x="3865144" y="7334016"/>
                  <a:pt x="3864476" y="7332884"/>
                  <a:pt x="3861476" y="7340802"/>
                </a:cubicBezTo>
                <a:cubicBezTo>
                  <a:pt x="3858808" y="7339670"/>
                  <a:pt x="3856140" y="7338916"/>
                  <a:pt x="3853474" y="7338162"/>
                </a:cubicBezTo>
                <a:cubicBezTo>
                  <a:pt x="3850806" y="7334016"/>
                  <a:pt x="3848138" y="7330246"/>
                  <a:pt x="3845470" y="7326099"/>
                </a:cubicBezTo>
                <a:cubicBezTo>
                  <a:pt x="3848138" y="7324214"/>
                  <a:pt x="3850806" y="7322706"/>
                  <a:pt x="3853474" y="7321198"/>
                </a:cubicBezTo>
                <a:close/>
                <a:moveTo>
                  <a:pt x="3777096" y="7289800"/>
                </a:moveTo>
                <a:cubicBezTo>
                  <a:pt x="3775362" y="7290594"/>
                  <a:pt x="3773632" y="7291388"/>
                  <a:pt x="3771900" y="7292181"/>
                </a:cubicBezTo>
                <a:cubicBezTo>
                  <a:pt x="3774496" y="7296149"/>
                  <a:pt x="3777096" y="7300120"/>
                  <a:pt x="3779694" y="7304089"/>
                </a:cubicBezTo>
                <a:cubicBezTo>
                  <a:pt x="3786620" y="7307262"/>
                  <a:pt x="3793548" y="7310439"/>
                  <a:pt x="3800476" y="7313613"/>
                </a:cubicBezTo>
                <a:cubicBezTo>
                  <a:pt x="3796816" y="7300930"/>
                  <a:pt x="3795622" y="7297214"/>
                  <a:pt x="3784888" y="7292181"/>
                </a:cubicBezTo>
                <a:cubicBezTo>
                  <a:pt x="3782292" y="7291388"/>
                  <a:pt x="3779694" y="7290594"/>
                  <a:pt x="3777096" y="7289800"/>
                </a:cubicBezTo>
                <a:close/>
                <a:moveTo>
                  <a:pt x="5436686" y="7289530"/>
                </a:moveTo>
                <a:cubicBezTo>
                  <a:pt x="5443688" y="7291792"/>
                  <a:pt x="5451024" y="7294432"/>
                  <a:pt x="5458028" y="7296694"/>
                </a:cubicBezTo>
                <a:cubicBezTo>
                  <a:pt x="5460696" y="7308757"/>
                  <a:pt x="5463362" y="7321198"/>
                  <a:pt x="5466030" y="7333262"/>
                </a:cubicBezTo>
                <a:lnTo>
                  <a:pt x="5463362" y="7333262"/>
                </a:lnTo>
                <a:cubicBezTo>
                  <a:pt x="5452692" y="7325345"/>
                  <a:pt x="5442022" y="7317051"/>
                  <a:pt x="5431352" y="7308757"/>
                </a:cubicBezTo>
                <a:cubicBezTo>
                  <a:pt x="5433020" y="7302348"/>
                  <a:pt x="5435020" y="7295940"/>
                  <a:pt x="5436686" y="7289530"/>
                </a:cubicBezTo>
                <a:close/>
                <a:moveTo>
                  <a:pt x="3759540" y="7251700"/>
                </a:moveTo>
                <a:cubicBezTo>
                  <a:pt x="3751918" y="7255318"/>
                  <a:pt x="3755974" y="7254160"/>
                  <a:pt x="3746500" y="7254087"/>
                </a:cubicBezTo>
                <a:cubicBezTo>
                  <a:pt x="3751638" y="7275924"/>
                  <a:pt x="3765824" y="7280234"/>
                  <a:pt x="3780406" y="7270798"/>
                </a:cubicBezTo>
                <a:cubicBezTo>
                  <a:pt x="3781276" y="7268411"/>
                  <a:pt x="3782144" y="7266024"/>
                  <a:pt x="3783012" y="7263634"/>
                </a:cubicBezTo>
                <a:lnTo>
                  <a:pt x="3783012" y="7261248"/>
                </a:lnTo>
                <a:cubicBezTo>
                  <a:pt x="3763280" y="7258449"/>
                  <a:pt x="3768710" y="7253717"/>
                  <a:pt x="3759540" y="7251700"/>
                </a:cubicBezTo>
                <a:close/>
                <a:moveTo>
                  <a:pt x="5487372" y="7191512"/>
                </a:moveTo>
                <a:cubicBezTo>
                  <a:pt x="5490372" y="7198676"/>
                  <a:pt x="5489372" y="7194152"/>
                  <a:pt x="5484704" y="7199052"/>
                </a:cubicBezTo>
                <a:cubicBezTo>
                  <a:pt x="5485704" y="7196414"/>
                  <a:pt x="5486370" y="7194152"/>
                  <a:pt x="5487372" y="7191512"/>
                </a:cubicBezTo>
                <a:close/>
                <a:moveTo>
                  <a:pt x="3661832" y="7175500"/>
                </a:moveTo>
                <a:cubicBezTo>
                  <a:pt x="3656552" y="7183376"/>
                  <a:pt x="3655838" y="7177297"/>
                  <a:pt x="3661832" y="7184736"/>
                </a:cubicBezTo>
                <a:cubicBezTo>
                  <a:pt x="3668524" y="7196039"/>
                  <a:pt x="3675382" y="7197537"/>
                  <a:pt x="3684588" y="7200900"/>
                </a:cubicBezTo>
                <a:cubicBezTo>
                  <a:pt x="3683746" y="7197821"/>
                  <a:pt x="3682904" y="7194742"/>
                  <a:pt x="3682062" y="7191663"/>
                </a:cubicBezTo>
                <a:cubicBezTo>
                  <a:pt x="3675318" y="7186275"/>
                  <a:pt x="3668574" y="7180887"/>
                  <a:pt x="3661832" y="7175500"/>
                </a:cubicBezTo>
                <a:close/>
                <a:moveTo>
                  <a:pt x="3629818" y="7137400"/>
                </a:moveTo>
                <a:cubicBezTo>
                  <a:pt x="3626382" y="7138214"/>
                  <a:pt x="3622940" y="7139029"/>
                  <a:pt x="3619500" y="7139843"/>
                </a:cubicBezTo>
                <a:cubicBezTo>
                  <a:pt x="3625520" y="7146355"/>
                  <a:pt x="3631540" y="7152869"/>
                  <a:pt x="3637558" y="7159381"/>
                </a:cubicBezTo>
                <a:lnTo>
                  <a:pt x="3647876" y="7169150"/>
                </a:lnTo>
                <a:cubicBezTo>
                  <a:pt x="3652176" y="7168336"/>
                  <a:pt x="3656478" y="7167521"/>
                  <a:pt x="3660776" y="7166707"/>
                </a:cubicBezTo>
                <a:cubicBezTo>
                  <a:pt x="3660776" y="7166707"/>
                  <a:pt x="3660776" y="7164265"/>
                  <a:pt x="3660776" y="7164265"/>
                </a:cubicBezTo>
                <a:cubicBezTo>
                  <a:pt x="3650458" y="7158568"/>
                  <a:pt x="3640138" y="7152868"/>
                  <a:pt x="3629818" y="7147169"/>
                </a:cubicBezTo>
                <a:cubicBezTo>
                  <a:pt x="3632354" y="7138048"/>
                  <a:pt x="3634782" y="7145196"/>
                  <a:pt x="3629818" y="7137400"/>
                </a:cubicBezTo>
                <a:close/>
                <a:moveTo>
                  <a:pt x="3596666" y="7112000"/>
                </a:moveTo>
                <a:cubicBezTo>
                  <a:pt x="3595808" y="7115968"/>
                  <a:pt x="3594956" y="7119937"/>
                  <a:pt x="3594100" y="7123905"/>
                </a:cubicBezTo>
                <a:cubicBezTo>
                  <a:pt x="3602648" y="7127874"/>
                  <a:pt x="3611196" y="7131845"/>
                  <a:pt x="3619744" y="7135813"/>
                </a:cubicBezTo>
                <a:cubicBezTo>
                  <a:pt x="3622310" y="7132638"/>
                  <a:pt x="3624874" y="7129462"/>
                  <a:pt x="3627438" y="7126287"/>
                </a:cubicBezTo>
                <a:cubicBezTo>
                  <a:pt x="3606524" y="7128700"/>
                  <a:pt x="3615228" y="7119596"/>
                  <a:pt x="3596666" y="7112000"/>
                </a:cubicBezTo>
                <a:close/>
                <a:moveTo>
                  <a:pt x="3586714" y="7088970"/>
                </a:moveTo>
                <a:cubicBezTo>
                  <a:pt x="3587714" y="7090478"/>
                  <a:pt x="3588382" y="7092364"/>
                  <a:pt x="3589382" y="7093872"/>
                </a:cubicBezTo>
                <a:cubicBezTo>
                  <a:pt x="3589382" y="7093872"/>
                  <a:pt x="3584046" y="7093872"/>
                  <a:pt x="3584046" y="7093872"/>
                </a:cubicBezTo>
                <a:cubicBezTo>
                  <a:pt x="3585048" y="7092364"/>
                  <a:pt x="3585714" y="7090478"/>
                  <a:pt x="3586714" y="7088970"/>
                </a:cubicBezTo>
                <a:close/>
                <a:moveTo>
                  <a:pt x="3535892" y="7061200"/>
                </a:moveTo>
                <a:cubicBezTo>
                  <a:pt x="3534128" y="7061941"/>
                  <a:pt x="3532364" y="7062684"/>
                  <a:pt x="3530600" y="7063425"/>
                </a:cubicBezTo>
                <a:cubicBezTo>
                  <a:pt x="3532364" y="7066386"/>
                  <a:pt x="3534128" y="7069350"/>
                  <a:pt x="3535892" y="7072313"/>
                </a:cubicBezTo>
                <a:lnTo>
                  <a:pt x="3546476" y="7072313"/>
                </a:lnTo>
                <a:cubicBezTo>
                  <a:pt x="3546476" y="7072313"/>
                  <a:pt x="3546476" y="7061200"/>
                  <a:pt x="3546476" y="7061200"/>
                </a:cubicBezTo>
                <a:close/>
                <a:moveTo>
                  <a:pt x="3485092" y="6997700"/>
                </a:moveTo>
                <a:cubicBezTo>
                  <a:pt x="3483328" y="6999923"/>
                  <a:pt x="3481564" y="7002146"/>
                  <a:pt x="3479800" y="7004368"/>
                </a:cubicBezTo>
                <a:cubicBezTo>
                  <a:pt x="3481564" y="7005850"/>
                  <a:pt x="3483328" y="7007331"/>
                  <a:pt x="3485092" y="7008813"/>
                </a:cubicBezTo>
                <a:cubicBezTo>
                  <a:pt x="3485974" y="7005109"/>
                  <a:pt x="3486856" y="7001404"/>
                  <a:pt x="3487738" y="6997700"/>
                </a:cubicBezTo>
                <a:close/>
                <a:moveTo>
                  <a:pt x="3442496" y="6985000"/>
                </a:moveTo>
                <a:cubicBezTo>
                  <a:pt x="3441934" y="6992928"/>
                  <a:pt x="3440108" y="6990478"/>
                  <a:pt x="3445052" y="6996905"/>
                </a:cubicBezTo>
                <a:cubicBezTo>
                  <a:pt x="3449166" y="7001283"/>
                  <a:pt x="3451662" y="7001478"/>
                  <a:pt x="3457842" y="7004050"/>
                </a:cubicBezTo>
                <a:cubicBezTo>
                  <a:pt x="3460396" y="6999288"/>
                  <a:pt x="3462954" y="6994524"/>
                  <a:pt x="3465512" y="6989762"/>
                </a:cubicBezTo>
                <a:cubicBezTo>
                  <a:pt x="3463806" y="6988174"/>
                  <a:pt x="3462102" y="6986587"/>
                  <a:pt x="3460396" y="6985000"/>
                </a:cubicBezTo>
                <a:close/>
                <a:moveTo>
                  <a:pt x="7193294" y="6976626"/>
                </a:moveTo>
                <a:cubicBezTo>
                  <a:pt x="7273320" y="7048255"/>
                  <a:pt x="7353348" y="7119884"/>
                  <a:pt x="7433376" y="7191512"/>
                </a:cubicBezTo>
                <a:cubicBezTo>
                  <a:pt x="7597766" y="7340048"/>
                  <a:pt x="7777162" y="7502532"/>
                  <a:pt x="7950222" y="7626562"/>
                </a:cubicBezTo>
                <a:cubicBezTo>
                  <a:pt x="7960224" y="7661622"/>
                  <a:pt x="7969896" y="7696682"/>
                  <a:pt x="7979564" y="7731743"/>
                </a:cubicBezTo>
                <a:cubicBezTo>
                  <a:pt x="8018912" y="7847480"/>
                  <a:pt x="8057926" y="7962840"/>
                  <a:pt x="8096940" y="8078576"/>
                </a:cubicBezTo>
                <a:cubicBezTo>
                  <a:pt x="7991236" y="8046532"/>
                  <a:pt x="7958224" y="7837678"/>
                  <a:pt x="7923546" y="7734005"/>
                </a:cubicBezTo>
                <a:cubicBezTo>
                  <a:pt x="7917544" y="7711386"/>
                  <a:pt x="7911208" y="7688389"/>
                  <a:pt x="7905206" y="7665769"/>
                </a:cubicBezTo>
                <a:cubicBezTo>
                  <a:pt x="7721142" y="7505170"/>
                  <a:pt x="7537080" y="7344572"/>
                  <a:pt x="7353348" y="7184350"/>
                </a:cubicBezTo>
                <a:cubicBezTo>
                  <a:pt x="7305000" y="7140242"/>
                  <a:pt x="7172952" y="7066351"/>
                  <a:pt x="7193294" y="6976626"/>
                </a:cubicBezTo>
                <a:close/>
                <a:moveTo>
                  <a:pt x="3424236" y="6946900"/>
                </a:moveTo>
                <a:cubicBezTo>
                  <a:pt x="3421594" y="6949924"/>
                  <a:pt x="3418946" y="6952949"/>
                  <a:pt x="3416300" y="6955972"/>
                </a:cubicBezTo>
                <a:lnTo>
                  <a:pt x="3416300" y="6958240"/>
                </a:lnTo>
                <a:cubicBezTo>
                  <a:pt x="3419828" y="6959751"/>
                  <a:pt x="3423356" y="6961263"/>
                  <a:pt x="3426884" y="6962775"/>
                </a:cubicBezTo>
                <a:cubicBezTo>
                  <a:pt x="3428250" y="6956614"/>
                  <a:pt x="3426238" y="6959920"/>
                  <a:pt x="3432176" y="6953705"/>
                </a:cubicBezTo>
                <a:cubicBezTo>
                  <a:pt x="3429530" y="6951437"/>
                  <a:pt x="3426884" y="6949168"/>
                  <a:pt x="3424236" y="6946900"/>
                </a:cubicBezTo>
                <a:close/>
                <a:moveTo>
                  <a:pt x="5660764" y="6908014"/>
                </a:moveTo>
                <a:cubicBezTo>
                  <a:pt x="5672102" y="6919700"/>
                  <a:pt x="5683772" y="6931010"/>
                  <a:pt x="5695110" y="6942320"/>
                </a:cubicBezTo>
                <a:cubicBezTo>
                  <a:pt x="5688108" y="6938174"/>
                  <a:pt x="5681104" y="6934404"/>
                  <a:pt x="5673768" y="6930256"/>
                </a:cubicBezTo>
                <a:cubicBezTo>
                  <a:pt x="5713782" y="6966825"/>
                  <a:pt x="5753796" y="7003393"/>
                  <a:pt x="5793810" y="7039962"/>
                </a:cubicBezTo>
                <a:cubicBezTo>
                  <a:pt x="5859500" y="7098772"/>
                  <a:pt x="5925522" y="7157583"/>
                  <a:pt x="5991212" y="7216017"/>
                </a:cubicBezTo>
                <a:cubicBezTo>
                  <a:pt x="6338664" y="7524774"/>
                  <a:pt x="6686118" y="7833531"/>
                  <a:pt x="7033238" y="8142288"/>
                </a:cubicBezTo>
                <a:lnTo>
                  <a:pt x="6905528" y="8142288"/>
                </a:lnTo>
                <a:cubicBezTo>
                  <a:pt x="6477046" y="7761902"/>
                  <a:pt x="6048898" y="7381517"/>
                  <a:pt x="5620750" y="7001131"/>
                </a:cubicBezTo>
                <a:cubicBezTo>
                  <a:pt x="5634088" y="6970218"/>
                  <a:pt x="5647426" y="6938928"/>
                  <a:pt x="5660764" y="6908014"/>
                </a:cubicBezTo>
                <a:close/>
                <a:moveTo>
                  <a:pt x="3352800" y="6896100"/>
                </a:moveTo>
                <a:cubicBezTo>
                  <a:pt x="3354564" y="6899275"/>
                  <a:pt x="3356328" y="6902450"/>
                  <a:pt x="3358092" y="6905625"/>
                </a:cubicBezTo>
                <a:lnTo>
                  <a:pt x="3360738" y="6905625"/>
                </a:lnTo>
                <a:cubicBezTo>
                  <a:pt x="3363384" y="6904035"/>
                  <a:pt x="3366030" y="6902449"/>
                  <a:pt x="3368676" y="6900862"/>
                </a:cubicBezTo>
                <a:cubicBezTo>
                  <a:pt x="3367794" y="6899275"/>
                  <a:pt x="3366912" y="6897687"/>
                  <a:pt x="3366030" y="6896100"/>
                </a:cubicBezTo>
                <a:close/>
                <a:moveTo>
                  <a:pt x="3340300" y="6883400"/>
                </a:moveTo>
                <a:cubicBezTo>
                  <a:pt x="3337510" y="6887587"/>
                  <a:pt x="3336518" y="6888126"/>
                  <a:pt x="3336074" y="6888836"/>
                </a:cubicBezTo>
                <a:lnTo>
                  <a:pt x="3335228" y="6894697"/>
                </a:lnTo>
                <a:lnTo>
                  <a:pt x="3334698" y="6894899"/>
                </a:lnTo>
                <a:lnTo>
                  <a:pt x="3327400" y="6888164"/>
                </a:lnTo>
                <a:lnTo>
                  <a:pt x="3327400" y="6897688"/>
                </a:lnTo>
                <a:lnTo>
                  <a:pt x="3334698" y="6894899"/>
                </a:lnTo>
                <a:lnTo>
                  <a:pt x="3335140" y="6895307"/>
                </a:lnTo>
                <a:lnTo>
                  <a:pt x="3335228" y="6894697"/>
                </a:lnTo>
                <a:lnTo>
                  <a:pt x="3340218" y="6892791"/>
                </a:lnTo>
                <a:cubicBezTo>
                  <a:pt x="3343282" y="6890651"/>
                  <a:pt x="3345516" y="6887762"/>
                  <a:pt x="3348038" y="6883400"/>
                </a:cubicBezTo>
                <a:close/>
                <a:moveTo>
                  <a:pt x="3253844" y="6794500"/>
                </a:moveTo>
                <a:cubicBezTo>
                  <a:pt x="3252962" y="6796088"/>
                  <a:pt x="3252080" y="6797675"/>
                  <a:pt x="3251200" y="6799263"/>
                </a:cubicBezTo>
                <a:cubicBezTo>
                  <a:pt x="3259198" y="6796265"/>
                  <a:pt x="3254364" y="6799307"/>
                  <a:pt x="3259138" y="6794500"/>
                </a:cubicBezTo>
                <a:close/>
                <a:moveTo>
                  <a:pt x="3225800" y="6794500"/>
                </a:moveTo>
                <a:cubicBezTo>
                  <a:pt x="3232856" y="6799792"/>
                  <a:pt x="3239912" y="6805083"/>
                  <a:pt x="3246966" y="6810375"/>
                </a:cubicBezTo>
                <a:cubicBezTo>
                  <a:pt x="3247848" y="6808863"/>
                  <a:pt x="3248732" y="6807351"/>
                  <a:pt x="3249612" y="6805839"/>
                </a:cubicBezTo>
                <a:cubicBezTo>
                  <a:pt x="3248732" y="6804327"/>
                  <a:pt x="3247848" y="6802815"/>
                  <a:pt x="3246966" y="6801304"/>
                </a:cubicBezTo>
                <a:cubicBezTo>
                  <a:pt x="3239912" y="6799036"/>
                  <a:pt x="3232856" y="6796768"/>
                  <a:pt x="3225800" y="6794500"/>
                </a:cubicBezTo>
                <a:close/>
                <a:moveTo>
                  <a:pt x="3215640" y="6769100"/>
                </a:moveTo>
                <a:cubicBezTo>
                  <a:pt x="3214794" y="6772275"/>
                  <a:pt x="3213946" y="6775450"/>
                  <a:pt x="3213100" y="6778625"/>
                </a:cubicBezTo>
                <a:lnTo>
                  <a:pt x="3225800" y="6778625"/>
                </a:lnTo>
                <a:cubicBezTo>
                  <a:pt x="3220704" y="6770210"/>
                  <a:pt x="3225910" y="6771931"/>
                  <a:pt x="3215640" y="6769100"/>
                </a:cubicBezTo>
                <a:close/>
                <a:moveTo>
                  <a:pt x="3202782" y="6756400"/>
                </a:moveTo>
                <a:cubicBezTo>
                  <a:pt x="3201988" y="6757987"/>
                  <a:pt x="3201194" y="6759575"/>
                  <a:pt x="3200400" y="6761163"/>
                </a:cubicBezTo>
                <a:cubicBezTo>
                  <a:pt x="3201988" y="6759575"/>
                  <a:pt x="3203574" y="6757987"/>
                  <a:pt x="3205164" y="6756400"/>
                </a:cubicBezTo>
                <a:close/>
                <a:moveTo>
                  <a:pt x="3175222" y="6735351"/>
                </a:moveTo>
                <a:lnTo>
                  <a:pt x="3176470" y="6736439"/>
                </a:lnTo>
                <a:lnTo>
                  <a:pt x="3175000" y="6735761"/>
                </a:lnTo>
                <a:close/>
                <a:moveTo>
                  <a:pt x="3170238" y="6731000"/>
                </a:moveTo>
                <a:cubicBezTo>
                  <a:pt x="3167592" y="6734079"/>
                  <a:pt x="3164946" y="6737158"/>
                  <a:pt x="3162300" y="6740237"/>
                </a:cubicBezTo>
                <a:cubicBezTo>
                  <a:pt x="3165222" y="6749063"/>
                  <a:pt x="3162456" y="6749430"/>
                  <a:pt x="3170238" y="6756400"/>
                </a:cubicBezTo>
                <a:cubicBezTo>
                  <a:pt x="3172002" y="6755631"/>
                  <a:pt x="3173766" y="6754861"/>
                  <a:pt x="3175530" y="6754092"/>
                </a:cubicBezTo>
                <a:cubicBezTo>
                  <a:pt x="3176410" y="6748705"/>
                  <a:pt x="3177292" y="6743315"/>
                  <a:pt x="3178176" y="6737929"/>
                </a:cubicBezTo>
                <a:lnTo>
                  <a:pt x="3176470" y="6736439"/>
                </a:lnTo>
                <a:lnTo>
                  <a:pt x="3195638" y="6745288"/>
                </a:lnTo>
                <a:cubicBezTo>
                  <a:pt x="3188704" y="6734050"/>
                  <a:pt x="3186906" y="6736677"/>
                  <a:pt x="3177578" y="6731000"/>
                </a:cubicBezTo>
                <a:lnTo>
                  <a:pt x="3175222" y="6735351"/>
                </a:lnTo>
                <a:close/>
                <a:moveTo>
                  <a:pt x="7161282" y="6705192"/>
                </a:moveTo>
                <a:cubicBezTo>
                  <a:pt x="7321338" y="6848826"/>
                  <a:pt x="7481392" y="6992084"/>
                  <a:pt x="7641116" y="7135340"/>
                </a:cubicBezTo>
                <a:cubicBezTo>
                  <a:pt x="7673126" y="7163992"/>
                  <a:pt x="7705136" y="7192266"/>
                  <a:pt x="7737148" y="7220918"/>
                </a:cubicBezTo>
                <a:cubicBezTo>
                  <a:pt x="7767158" y="7239768"/>
                  <a:pt x="7822512" y="7270304"/>
                  <a:pt x="7841184" y="7296694"/>
                </a:cubicBezTo>
                <a:cubicBezTo>
                  <a:pt x="7841184" y="7296694"/>
                  <a:pt x="7857190" y="7355504"/>
                  <a:pt x="7857190" y="7355504"/>
                </a:cubicBezTo>
                <a:cubicBezTo>
                  <a:pt x="7886200" y="7431280"/>
                  <a:pt x="7909208" y="7537214"/>
                  <a:pt x="7947554" y="7614498"/>
                </a:cubicBezTo>
                <a:cubicBezTo>
                  <a:pt x="7861192" y="7576799"/>
                  <a:pt x="7850854" y="7487074"/>
                  <a:pt x="7819844" y="7399236"/>
                </a:cubicBezTo>
                <a:cubicBezTo>
                  <a:pt x="7813508" y="7375862"/>
                  <a:pt x="7807172" y="7352112"/>
                  <a:pt x="7801170" y="7328361"/>
                </a:cubicBezTo>
                <a:cubicBezTo>
                  <a:pt x="7635780" y="7182842"/>
                  <a:pt x="7470388" y="7036946"/>
                  <a:pt x="7305332" y="6891050"/>
                </a:cubicBezTo>
                <a:cubicBezTo>
                  <a:pt x="7262652" y="6858628"/>
                  <a:pt x="7141276" y="6778328"/>
                  <a:pt x="7161282" y="6705192"/>
                </a:cubicBezTo>
                <a:close/>
                <a:moveTo>
                  <a:pt x="3134362" y="6692900"/>
                </a:moveTo>
                <a:cubicBezTo>
                  <a:pt x="3129058" y="6701744"/>
                  <a:pt x="3131454" y="6698065"/>
                  <a:pt x="3124200" y="6699611"/>
                </a:cubicBezTo>
                <a:cubicBezTo>
                  <a:pt x="3131232" y="6708957"/>
                  <a:pt x="3136968" y="6709206"/>
                  <a:pt x="3149600" y="6708560"/>
                </a:cubicBezTo>
                <a:cubicBezTo>
                  <a:pt x="3149600" y="6708560"/>
                  <a:pt x="3149600" y="6706323"/>
                  <a:pt x="3149600" y="6706323"/>
                </a:cubicBezTo>
                <a:cubicBezTo>
                  <a:pt x="3144520" y="6704832"/>
                  <a:pt x="3139438" y="6703340"/>
                  <a:pt x="3134362" y="6701847"/>
                </a:cubicBezTo>
                <a:cubicBezTo>
                  <a:pt x="3136934" y="6695249"/>
                  <a:pt x="3142184" y="6698607"/>
                  <a:pt x="3134362" y="6692900"/>
                </a:cubicBezTo>
                <a:close/>
                <a:moveTo>
                  <a:pt x="3101546" y="6639218"/>
                </a:moveTo>
                <a:cubicBezTo>
                  <a:pt x="3104214" y="6640349"/>
                  <a:pt x="3106882" y="6641103"/>
                  <a:pt x="3109550" y="6641857"/>
                </a:cubicBezTo>
                <a:cubicBezTo>
                  <a:pt x="3108882" y="6644119"/>
                  <a:pt x="3107882" y="6646758"/>
                  <a:pt x="3106882" y="6649020"/>
                </a:cubicBezTo>
                <a:cubicBezTo>
                  <a:pt x="3106882" y="6649020"/>
                  <a:pt x="3104214" y="6649020"/>
                  <a:pt x="3104214" y="6649020"/>
                </a:cubicBezTo>
                <a:cubicBezTo>
                  <a:pt x="3101546" y="6648266"/>
                  <a:pt x="3098880" y="6647512"/>
                  <a:pt x="3096212" y="6646758"/>
                </a:cubicBezTo>
                <a:cubicBezTo>
                  <a:pt x="3098212" y="6644119"/>
                  <a:pt x="3099880" y="6641857"/>
                  <a:pt x="3101546" y="6639218"/>
                </a:cubicBezTo>
                <a:close/>
                <a:moveTo>
                  <a:pt x="2997510" y="6556280"/>
                </a:moveTo>
                <a:lnTo>
                  <a:pt x="3010848" y="6556280"/>
                </a:lnTo>
                <a:cubicBezTo>
                  <a:pt x="3010182" y="6557788"/>
                  <a:pt x="3009182" y="6559672"/>
                  <a:pt x="3008182" y="6561180"/>
                </a:cubicBezTo>
                <a:lnTo>
                  <a:pt x="3002846" y="6561180"/>
                </a:lnTo>
                <a:cubicBezTo>
                  <a:pt x="2995844" y="6564196"/>
                  <a:pt x="2997844" y="6562312"/>
                  <a:pt x="2992176" y="6558542"/>
                </a:cubicBezTo>
                <a:cubicBezTo>
                  <a:pt x="2994176" y="6557788"/>
                  <a:pt x="2995844" y="6557034"/>
                  <a:pt x="2997510" y="6556280"/>
                </a:cubicBezTo>
                <a:close/>
                <a:moveTo>
                  <a:pt x="2969542" y="6522547"/>
                </a:moveTo>
                <a:lnTo>
                  <a:pt x="2975504" y="6525037"/>
                </a:lnTo>
                <a:cubicBezTo>
                  <a:pt x="2976420" y="6525838"/>
                  <a:pt x="2976670" y="6527252"/>
                  <a:pt x="2978838" y="6531776"/>
                </a:cubicBezTo>
                <a:lnTo>
                  <a:pt x="2973502" y="6531776"/>
                </a:lnTo>
                <a:cubicBezTo>
                  <a:pt x="2968168" y="6537053"/>
                  <a:pt x="2970834" y="6535168"/>
                  <a:pt x="2960498" y="6536676"/>
                </a:cubicBezTo>
                <a:cubicBezTo>
                  <a:pt x="2959498" y="6535168"/>
                  <a:pt x="2958498" y="6533283"/>
                  <a:pt x="2957830" y="6531776"/>
                </a:cubicBezTo>
                <a:cubicBezTo>
                  <a:pt x="2957830" y="6531776"/>
                  <a:pt x="2957830" y="6529514"/>
                  <a:pt x="2957830" y="6529514"/>
                </a:cubicBezTo>
                <a:lnTo>
                  <a:pt x="2966786" y="6522981"/>
                </a:lnTo>
                <a:close/>
                <a:moveTo>
                  <a:pt x="2939158" y="6497469"/>
                </a:moveTo>
                <a:cubicBezTo>
                  <a:pt x="2939158" y="6497469"/>
                  <a:pt x="2947160" y="6497469"/>
                  <a:pt x="2947160" y="6497469"/>
                </a:cubicBezTo>
                <a:cubicBezTo>
                  <a:pt x="2945826" y="6503878"/>
                  <a:pt x="2949494" y="6498977"/>
                  <a:pt x="2944492" y="6505009"/>
                </a:cubicBezTo>
                <a:cubicBezTo>
                  <a:pt x="2944492" y="6505009"/>
                  <a:pt x="2906812" y="6514810"/>
                  <a:pt x="2915148" y="6502370"/>
                </a:cubicBezTo>
                <a:cubicBezTo>
                  <a:pt x="2923486" y="6503501"/>
                  <a:pt x="2933488" y="6501993"/>
                  <a:pt x="2939158" y="6497469"/>
                </a:cubicBezTo>
                <a:close/>
                <a:moveTo>
                  <a:pt x="5836492" y="6485405"/>
                </a:moveTo>
                <a:cubicBezTo>
                  <a:pt x="5967204" y="6603404"/>
                  <a:pt x="6097916" y="6721780"/>
                  <a:pt x="6228294" y="6839778"/>
                </a:cubicBezTo>
                <a:cubicBezTo>
                  <a:pt x="6555406" y="7130440"/>
                  <a:pt x="6882520" y="7421478"/>
                  <a:pt x="7209300" y="7712140"/>
                </a:cubicBezTo>
                <a:cubicBezTo>
                  <a:pt x="7221636" y="7717040"/>
                  <a:pt x="7234308" y="7721941"/>
                  <a:pt x="7246646" y="7726842"/>
                </a:cubicBezTo>
                <a:cubicBezTo>
                  <a:pt x="7248312" y="7764918"/>
                  <a:pt x="7250312" y="7803372"/>
                  <a:pt x="7251980" y="7841448"/>
                </a:cubicBezTo>
                <a:cubicBezTo>
                  <a:pt x="7266318" y="7941728"/>
                  <a:pt x="7280324" y="8042008"/>
                  <a:pt x="7294662" y="8142288"/>
                </a:cubicBezTo>
                <a:lnTo>
                  <a:pt x="7225304" y="8142288"/>
                </a:lnTo>
                <a:cubicBezTo>
                  <a:pt x="7213634" y="8022404"/>
                  <a:pt x="7202296" y="7902520"/>
                  <a:pt x="7190626" y="7783014"/>
                </a:cubicBezTo>
                <a:cubicBezTo>
                  <a:pt x="6728800" y="7375108"/>
                  <a:pt x="6266640" y="6966825"/>
                  <a:pt x="5804480" y="6558542"/>
                </a:cubicBezTo>
                <a:cubicBezTo>
                  <a:pt x="5815152" y="6534414"/>
                  <a:pt x="5825820" y="6509910"/>
                  <a:pt x="5836492" y="6485405"/>
                </a:cubicBezTo>
                <a:close/>
                <a:moveTo>
                  <a:pt x="2792440" y="6394927"/>
                </a:moveTo>
                <a:cubicBezTo>
                  <a:pt x="2797776" y="6395681"/>
                  <a:pt x="2803110" y="6396435"/>
                  <a:pt x="2808446" y="6397566"/>
                </a:cubicBezTo>
                <a:lnTo>
                  <a:pt x="2808446" y="6399828"/>
                </a:lnTo>
                <a:cubicBezTo>
                  <a:pt x="2804778" y="6401336"/>
                  <a:pt x="2801444" y="6403220"/>
                  <a:pt x="2797776" y="6404728"/>
                </a:cubicBezTo>
                <a:cubicBezTo>
                  <a:pt x="2795108" y="6403220"/>
                  <a:pt x="2792440" y="6401336"/>
                  <a:pt x="2789772" y="6399828"/>
                </a:cubicBezTo>
                <a:cubicBezTo>
                  <a:pt x="2790772" y="6398320"/>
                  <a:pt x="2791440" y="6396435"/>
                  <a:pt x="2792440" y="6394927"/>
                </a:cubicBezTo>
                <a:close/>
                <a:moveTo>
                  <a:pt x="2813780" y="6392665"/>
                </a:moveTo>
                <a:cubicBezTo>
                  <a:pt x="2825452" y="6394550"/>
                  <a:pt x="2825784" y="6391911"/>
                  <a:pt x="2832454" y="6399828"/>
                </a:cubicBezTo>
                <a:cubicBezTo>
                  <a:pt x="2823118" y="6397189"/>
                  <a:pt x="2821450" y="6399451"/>
                  <a:pt x="2813780" y="6392665"/>
                </a:cubicBezTo>
                <a:close/>
                <a:moveTo>
                  <a:pt x="2779102" y="6348557"/>
                </a:moveTo>
                <a:cubicBezTo>
                  <a:pt x="2784438" y="6351950"/>
                  <a:pt x="2789772" y="6354966"/>
                  <a:pt x="2795108" y="6358358"/>
                </a:cubicBezTo>
                <a:cubicBezTo>
                  <a:pt x="2794108" y="6359866"/>
                  <a:pt x="2793440" y="6361752"/>
                  <a:pt x="2792440" y="6363260"/>
                </a:cubicBezTo>
                <a:cubicBezTo>
                  <a:pt x="2781770" y="6366652"/>
                  <a:pt x="2771100" y="6369668"/>
                  <a:pt x="2760428" y="6373062"/>
                </a:cubicBezTo>
                <a:lnTo>
                  <a:pt x="2760428" y="6360620"/>
                </a:lnTo>
                <a:cubicBezTo>
                  <a:pt x="2761430" y="6359112"/>
                  <a:pt x="2762096" y="6357604"/>
                  <a:pt x="2763096" y="6355720"/>
                </a:cubicBezTo>
                <a:cubicBezTo>
                  <a:pt x="2776100" y="6354212"/>
                  <a:pt x="2772766" y="6355342"/>
                  <a:pt x="2779102" y="6348557"/>
                </a:cubicBezTo>
                <a:close/>
                <a:moveTo>
                  <a:pt x="2723082" y="6331592"/>
                </a:moveTo>
                <a:cubicBezTo>
                  <a:pt x="2733752" y="6333100"/>
                  <a:pt x="2744424" y="6334608"/>
                  <a:pt x="2755094" y="6336493"/>
                </a:cubicBezTo>
                <a:lnTo>
                  <a:pt x="2755094" y="6338755"/>
                </a:lnTo>
                <a:cubicBezTo>
                  <a:pt x="2745424" y="6339132"/>
                  <a:pt x="2738922" y="6340263"/>
                  <a:pt x="2733420" y="6340452"/>
                </a:cubicBezTo>
                <a:lnTo>
                  <a:pt x="2719424" y="6336916"/>
                </a:lnTo>
                <a:lnTo>
                  <a:pt x="2718354" y="6335936"/>
                </a:lnTo>
                <a:close/>
                <a:moveTo>
                  <a:pt x="2720416" y="6314250"/>
                </a:moveTo>
                <a:lnTo>
                  <a:pt x="2728418" y="6314250"/>
                </a:lnTo>
                <a:cubicBezTo>
                  <a:pt x="2727418" y="6316890"/>
                  <a:pt x="2726750" y="6319152"/>
                  <a:pt x="2725750" y="6321790"/>
                </a:cubicBezTo>
                <a:lnTo>
                  <a:pt x="2723082" y="6321790"/>
                </a:lnTo>
                <a:cubicBezTo>
                  <a:pt x="2720416" y="6319906"/>
                  <a:pt x="2717748" y="6318398"/>
                  <a:pt x="2715080" y="6316890"/>
                </a:cubicBezTo>
                <a:cubicBezTo>
                  <a:pt x="2716748" y="6316136"/>
                  <a:pt x="2718748" y="6315004"/>
                  <a:pt x="2720416" y="6314250"/>
                </a:cubicBezTo>
                <a:close/>
                <a:moveTo>
                  <a:pt x="2699074" y="6289746"/>
                </a:moveTo>
                <a:cubicBezTo>
                  <a:pt x="2699074" y="6289746"/>
                  <a:pt x="2709744" y="6289746"/>
                  <a:pt x="2709744" y="6289746"/>
                </a:cubicBezTo>
                <a:lnTo>
                  <a:pt x="2709744" y="6297286"/>
                </a:lnTo>
                <a:lnTo>
                  <a:pt x="2693740" y="6297286"/>
                </a:lnTo>
                <a:lnTo>
                  <a:pt x="2693740" y="6292385"/>
                </a:lnTo>
                <a:cubicBezTo>
                  <a:pt x="2695406" y="6291631"/>
                  <a:pt x="2697408" y="6290877"/>
                  <a:pt x="2699074" y="6289746"/>
                </a:cubicBezTo>
                <a:close/>
                <a:moveTo>
                  <a:pt x="7105264" y="6272782"/>
                </a:moveTo>
                <a:cubicBezTo>
                  <a:pt x="7234308" y="6389272"/>
                  <a:pt x="7363020" y="6505763"/>
                  <a:pt x="7491730" y="6622254"/>
                </a:cubicBezTo>
                <a:cubicBezTo>
                  <a:pt x="7520406" y="6646758"/>
                  <a:pt x="7548750" y="6671262"/>
                  <a:pt x="7577092" y="6695390"/>
                </a:cubicBezTo>
                <a:cubicBezTo>
                  <a:pt x="7619774" y="6716124"/>
                  <a:pt x="7638114" y="6723288"/>
                  <a:pt x="7665124" y="6759102"/>
                </a:cubicBezTo>
                <a:cubicBezTo>
                  <a:pt x="7686464" y="6825076"/>
                  <a:pt x="7707804" y="6891050"/>
                  <a:pt x="7729146" y="6957023"/>
                </a:cubicBezTo>
                <a:cubicBezTo>
                  <a:pt x="7717474" y="6952122"/>
                  <a:pt x="7706138" y="6947221"/>
                  <a:pt x="7694466" y="6942320"/>
                </a:cubicBezTo>
                <a:cubicBezTo>
                  <a:pt x="7706138" y="6958154"/>
                  <a:pt x="7733814" y="6971726"/>
                  <a:pt x="7742484" y="6986428"/>
                </a:cubicBezTo>
                <a:cubicBezTo>
                  <a:pt x="7772494" y="7083316"/>
                  <a:pt x="7802838" y="7180202"/>
                  <a:pt x="7833180" y="7277090"/>
                </a:cubicBezTo>
                <a:cubicBezTo>
                  <a:pt x="7769160" y="7232982"/>
                  <a:pt x="7751152" y="7169270"/>
                  <a:pt x="7726478" y="7088970"/>
                </a:cubicBezTo>
                <a:cubicBezTo>
                  <a:pt x="7719476" y="7064466"/>
                  <a:pt x="7712140" y="7039962"/>
                  <a:pt x="7705136" y="7015834"/>
                </a:cubicBezTo>
                <a:cubicBezTo>
                  <a:pt x="7559420" y="6884640"/>
                  <a:pt x="7413704" y="6753447"/>
                  <a:pt x="7267986" y="6622254"/>
                </a:cubicBezTo>
                <a:cubicBezTo>
                  <a:pt x="7223972" y="6581916"/>
                  <a:pt x="7125936" y="6525366"/>
                  <a:pt x="7123936" y="6453738"/>
                </a:cubicBezTo>
                <a:cubicBezTo>
                  <a:pt x="7148612" y="6461654"/>
                  <a:pt x="7250312" y="6567212"/>
                  <a:pt x="7275988" y="6590586"/>
                </a:cubicBezTo>
                <a:cubicBezTo>
                  <a:pt x="7344346" y="6649774"/>
                  <a:pt x="7412702" y="6709339"/>
                  <a:pt x="7481060" y="6768904"/>
                </a:cubicBezTo>
                <a:cubicBezTo>
                  <a:pt x="7551750" y="6826206"/>
                  <a:pt x="7606436" y="6894819"/>
                  <a:pt x="7689132" y="6935158"/>
                </a:cubicBezTo>
                <a:cubicBezTo>
                  <a:pt x="7660788" y="6895950"/>
                  <a:pt x="7663790" y="6837894"/>
                  <a:pt x="7638448" y="6793408"/>
                </a:cubicBezTo>
                <a:cubicBezTo>
                  <a:pt x="7505068" y="6674278"/>
                  <a:pt x="7372022" y="6555526"/>
                  <a:pt x="7238642" y="6436396"/>
                </a:cubicBezTo>
                <a:cubicBezTo>
                  <a:pt x="7209966" y="6410384"/>
                  <a:pt x="7081256" y="6317644"/>
                  <a:pt x="7105264" y="6272782"/>
                </a:cubicBezTo>
                <a:close/>
                <a:moveTo>
                  <a:pt x="2640388" y="6253178"/>
                </a:moveTo>
                <a:cubicBezTo>
                  <a:pt x="2646724" y="6253932"/>
                  <a:pt x="2653058" y="6255062"/>
                  <a:pt x="2659060" y="6255816"/>
                </a:cubicBezTo>
                <a:lnTo>
                  <a:pt x="2659060" y="6260718"/>
                </a:lnTo>
                <a:cubicBezTo>
                  <a:pt x="2657394" y="6261472"/>
                  <a:pt x="2655726" y="6262226"/>
                  <a:pt x="2653726" y="6262980"/>
                </a:cubicBezTo>
                <a:lnTo>
                  <a:pt x="2637720" y="6262980"/>
                </a:lnTo>
                <a:cubicBezTo>
                  <a:pt x="2638720" y="6259964"/>
                  <a:pt x="2639720" y="6256570"/>
                  <a:pt x="2640388" y="6253178"/>
                </a:cubicBezTo>
                <a:close/>
                <a:moveTo>
                  <a:pt x="2627050" y="6226411"/>
                </a:moveTo>
                <a:lnTo>
                  <a:pt x="2632384" y="6231312"/>
                </a:lnTo>
                <a:lnTo>
                  <a:pt x="2624382" y="6231312"/>
                </a:lnTo>
                <a:cubicBezTo>
                  <a:pt x="2625382" y="6229804"/>
                  <a:pt x="2626382" y="6227919"/>
                  <a:pt x="2627050" y="6226411"/>
                </a:cubicBezTo>
                <a:close/>
                <a:moveTo>
                  <a:pt x="5948530" y="6201906"/>
                </a:moveTo>
                <a:cubicBezTo>
                  <a:pt x="5972872" y="6209446"/>
                  <a:pt x="5992546" y="6239983"/>
                  <a:pt x="6009884" y="6255816"/>
                </a:cubicBezTo>
                <a:cubicBezTo>
                  <a:pt x="6071240" y="6311234"/>
                  <a:pt x="6132260" y="6366652"/>
                  <a:pt x="6193616" y="6421694"/>
                </a:cubicBezTo>
                <a:cubicBezTo>
                  <a:pt x="6427362" y="6630548"/>
                  <a:pt x="6661110" y="6839024"/>
                  <a:pt x="6894856" y="7047501"/>
                </a:cubicBezTo>
                <a:cubicBezTo>
                  <a:pt x="6963214" y="7108574"/>
                  <a:pt x="7031572" y="7169647"/>
                  <a:pt x="7099928" y="7230720"/>
                </a:cubicBezTo>
                <a:cubicBezTo>
                  <a:pt x="7125936" y="7248816"/>
                  <a:pt x="7175288" y="7274074"/>
                  <a:pt x="7185292" y="7303856"/>
                </a:cubicBezTo>
                <a:cubicBezTo>
                  <a:pt x="7189626" y="7348718"/>
                  <a:pt x="7194294" y="7393580"/>
                  <a:pt x="7198628" y="7438442"/>
                </a:cubicBezTo>
                <a:cubicBezTo>
                  <a:pt x="7211966" y="7527036"/>
                  <a:pt x="7225304" y="7616006"/>
                  <a:pt x="7238642" y="7704600"/>
                </a:cubicBezTo>
                <a:cubicBezTo>
                  <a:pt x="7144610" y="7676325"/>
                  <a:pt x="7163616" y="7501024"/>
                  <a:pt x="7145276" y="7404136"/>
                </a:cubicBezTo>
                <a:cubicBezTo>
                  <a:pt x="7143610" y="7386418"/>
                  <a:pt x="7141942" y="7368322"/>
                  <a:pt x="7139942" y="7350604"/>
                </a:cubicBezTo>
                <a:cubicBezTo>
                  <a:pt x="7122268" y="7333262"/>
                  <a:pt x="7104596" y="7316297"/>
                  <a:pt x="7086590" y="7298956"/>
                </a:cubicBezTo>
                <a:cubicBezTo>
                  <a:pt x="6699456" y="6954761"/>
                  <a:pt x="6311988" y="6609812"/>
                  <a:pt x="5924522" y="6265618"/>
                </a:cubicBezTo>
                <a:cubicBezTo>
                  <a:pt x="5932524" y="6244130"/>
                  <a:pt x="5940528" y="6223018"/>
                  <a:pt x="5948530" y="6201906"/>
                </a:cubicBezTo>
                <a:close/>
                <a:moveTo>
                  <a:pt x="2595038" y="6199644"/>
                </a:moveTo>
                <a:cubicBezTo>
                  <a:pt x="2608376" y="6203038"/>
                  <a:pt x="2608044" y="6204546"/>
                  <a:pt x="2621714" y="6206808"/>
                </a:cubicBezTo>
                <a:cubicBezTo>
                  <a:pt x="2620048" y="6207562"/>
                  <a:pt x="2618380" y="6208316"/>
                  <a:pt x="2616380" y="6209446"/>
                </a:cubicBezTo>
                <a:cubicBezTo>
                  <a:pt x="2613712" y="6211708"/>
                  <a:pt x="2611044" y="6213970"/>
                  <a:pt x="2608376" y="6216610"/>
                </a:cubicBezTo>
                <a:cubicBezTo>
                  <a:pt x="2600374" y="6210954"/>
                  <a:pt x="2607710" y="6209824"/>
                  <a:pt x="2592370" y="6206808"/>
                </a:cubicBezTo>
                <a:cubicBezTo>
                  <a:pt x="2591704" y="6210200"/>
                  <a:pt x="2590704" y="6213216"/>
                  <a:pt x="2589704" y="6216610"/>
                </a:cubicBezTo>
                <a:lnTo>
                  <a:pt x="2589704" y="6204546"/>
                </a:lnTo>
                <a:lnTo>
                  <a:pt x="2590292" y="6204005"/>
                </a:lnTo>
                <a:lnTo>
                  <a:pt x="2591436" y="6204220"/>
                </a:lnTo>
                <a:lnTo>
                  <a:pt x="2591518" y="6202880"/>
                </a:lnTo>
                <a:close/>
                <a:moveTo>
                  <a:pt x="2768432" y="6145734"/>
                </a:moveTo>
                <a:lnTo>
                  <a:pt x="2776434" y="6145734"/>
                </a:lnTo>
                <a:cubicBezTo>
                  <a:pt x="2775434" y="6147996"/>
                  <a:pt x="2774768" y="6150636"/>
                  <a:pt x="2773766" y="6152898"/>
                </a:cubicBezTo>
                <a:cubicBezTo>
                  <a:pt x="2738754" y="6177025"/>
                  <a:pt x="2701076" y="6235459"/>
                  <a:pt x="2667064" y="6248277"/>
                </a:cubicBezTo>
                <a:cubicBezTo>
                  <a:pt x="2661062" y="6241114"/>
                  <a:pt x="2654726" y="6233574"/>
                  <a:pt x="2648390" y="6226411"/>
                </a:cubicBezTo>
                <a:cubicBezTo>
                  <a:pt x="2649390" y="6224903"/>
                  <a:pt x="2650390" y="6223018"/>
                  <a:pt x="2651058" y="6221510"/>
                </a:cubicBezTo>
                <a:cubicBezTo>
                  <a:pt x="2658394" y="6217364"/>
                  <a:pt x="2665396" y="6213216"/>
                  <a:pt x="2672398" y="6209446"/>
                </a:cubicBezTo>
                <a:cubicBezTo>
                  <a:pt x="2671398" y="6207562"/>
                  <a:pt x="2670732" y="6206054"/>
                  <a:pt x="2669730" y="6204546"/>
                </a:cubicBezTo>
                <a:cubicBezTo>
                  <a:pt x="2655392" y="6212462"/>
                  <a:pt x="2646724" y="6220756"/>
                  <a:pt x="2635052" y="6211708"/>
                </a:cubicBezTo>
                <a:cubicBezTo>
                  <a:pt x="2683402" y="6204168"/>
                  <a:pt x="2738754" y="6177025"/>
                  <a:pt x="2768432" y="6145734"/>
                </a:cubicBezTo>
                <a:close/>
                <a:moveTo>
                  <a:pt x="2520346" y="6138572"/>
                </a:moveTo>
                <a:cubicBezTo>
                  <a:pt x="2524014" y="6140080"/>
                  <a:pt x="2527682" y="6141588"/>
                  <a:pt x="2531016" y="6143473"/>
                </a:cubicBezTo>
                <a:cubicBezTo>
                  <a:pt x="2530350" y="6144981"/>
                  <a:pt x="2529350" y="6146488"/>
                  <a:pt x="2528348" y="6147996"/>
                </a:cubicBezTo>
                <a:cubicBezTo>
                  <a:pt x="2526682" y="6147242"/>
                  <a:pt x="2525014" y="6146488"/>
                  <a:pt x="2523014" y="6145734"/>
                </a:cubicBezTo>
                <a:cubicBezTo>
                  <a:pt x="2522346" y="6143473"/>
                  <a:pt x="2521346" y="6140834"/>
                  <a:pt x="2520346" y="6138572"/>
                </a:cubicBezTo>
                <a:close/>
                <a:moveTo>
                  <a:pt x="2423582" y="6057900"/>
                </a:moveTo>
                <a:cubicBezTo>
                  <a:pt x="2424468" y="6060318"/>
                  <a:pt x="2425348" y="6062740"/>
                  <a:pt x="2426230" y="6065158"/>
                </a:cubicBezTo>
                <a:cubicBezTo>
                  <a:pt x="2421820" y="6065964"/>
                  <a:pt x="2417410" y="6066771"/>
                  <a:pt x="2413000" y="6067576"/>
                </a:cubicBezTo>
                <a:cubicBezTo>
                  <a:pt x="2426252" y="6084972"/>
                  <a:pt x="2444376" y="6098827"/>
                  <a:pt x="2465916" y="6108700"/>
                </a:cubicBezTo>
                <a:cubicBezTo>
                  <a:pt x="2466798" y="6107087"/>
                  <a:pt x="2467680" y="6105476"/>
                  <a:pt x="2468564" y="6103860"/>
                </a:cubicBezTo>
                <a:lnTo>
                  <a:pt x="2468564" y="6101442"/>
                </a:lnTo>
                <a:cubicBezTo>
                  <a:pt x="2444238" y="6092435"/>
                  <a:pt x="2437326" y="6069401"/>
                  <a:pt x="2423582" y="6057900"/>
                </a:cubicBezTo>
                <a:close/>
                <a:moveTo>
                  <a:pt x="2413000" y="6057900"/>
                </a:moveTo>
                <a:cubicBezTo>
                  <a:pt x="2417560" y="6063032"/>
                  <a:pt x="2414530" y="6061320"/>
                  <a:pt x="2422524" y="6064250"/>
                </a:cubicBezTo>
                <a:cubicBezTo>
                  <a:pt x="2418912" y="6060175"/>
                  <a:pt x="2418260" y="6060504"/>
                  <a:pt x="2413000" y="6057900"/>
                </a:cubicBezTo>
                <a:close/>
                <a:moveTo>
                  <a:pt x="2400300" y="6045200"/>
                </a:moveTo>
                <a:cubicBezTo>
                  <a:pt x="2402838" y="6048375"/>
                  <a:pt x="2405378" y="6051552"/>
                  <a:pt x="2407920" y="6054725"/>
                </a:cubicBezTo>
                <a:cubicBezTo>
                  <a:pt x="2409612" y="6053138"/>
                  <a:pt x="2411308" y="6051550"/>
                  <a:pt x="2413000" y="6049962"/>
                </a:cubicBezTo>
                <a:cubicBezTo>
                  <a:pt x="2408766" y="6048375"/>
                  <a:pt x="2404532" y="6046788"/>
                  <a:pt x="2400300" y="6045200"/>
                </a:cubicBezTo>
                <a:close/>
                <a:moveTo>
                  <a:pt x="2380062" y="6032500"/>
                </a:moveTo>
                <a:cubicBezTo>
                  <a:pt x="2378340" y="6033256"/>
                  <a:pt x="2376620" y="6034011"/>
                  <a:pt x="2374900" y="6034767"/>
                </a:cubicBezTo>
                <a:cubicBezTo>
                  <a:pt x="2379622" y="6042668"/>
                  <a:pt x="2377078" y="6040864"/>
                  <a:pt x="2387800" y="6043840"/>
                </a:cubicBezTo>
                <a:lnTo>
                  <a:pt x="2387800" y="6048375"/>
                </a:lnTo>
                <a:cubicBezTo>
                  <a:pt x="2390380" y="6047619"/>
                  <a:pt x="2392960" y="6046863"/>
                  <a:pt x="2395538" y="6046107"/>
                </a:cubicBezTo>
                <a:cubicBezTo>
                  <a:pt x="2394680" y="6042328"/>
                  <a:pt x="2393820" y="6038546"/>
                  <a:pt x="2392960" y="6034767"/>
                </a:cubicBezTo>
                <a:cubicBezTo>
                  <a:pt x="2388660" y="6034011"/>
                  <a:pt x="2384360" y="6033256"/>
                  <a:pt x="2380062" y="6032500"/>
                </a:cubicBezTo>
                <a:close/>
                <a:moveTo>
                  <a:pt x="2985030" y="6019800"/>
                </a:moveTo>
                <a:cubicBezTo>
                  <a:pt x="2980622" y="6022975"/>
                  <a:pt x="2976208" y="6026150"/>
                  <a:pt x="2971800" y="6029325"/>
                </a:cubicBezTo>
                <a:cubicBezTo>
                  <a:pt x="2977090" y="6028531"/>
                  <a:pt x="2982384" y="6027738"/>
                  <a:pt x="2987676" y="6026944"/>
                </a:cubicBezTo>
                <a:cubicBezTo>
                  <a:pt x="2986794" y="6024563"/>
                  <a:pt x="2985912" y="6022183"/>
                  <a:pt x="2985030" y="6019800"/>
                </a:cubicBezTo>
                <a:close/>
                <a:moveTo>
                  <a:pt x="2997200" y="6007100"/>
                </a:moveTo>
                <a:lnTo>
                  <a:pt x="3005136" y="6013450"/>
                </a:lnTo>
                <a:lnTo>
                  <a:pt x="3013076" y="6013450"/>
                </a:lnTo>
                <a:cubicBezTo>
                  <a:pt x="3013076" y="6013450"/>
                  <a:pt x="3013076" y="6009217"/>
                  <a:pt x="3013076" y="6009217"/>
                </a:cubicBezTo>
                <a:cubicBezTo>
                  <a:pt x="3007784" y="6008511"/>
                  <a:pt x="3002490" y="6007806"/>
                  <a:pt x="2997200" y="6007100"/>
                </a:cubicBezTo>
                <a:close/>
                <a:moveTo>
                  <a:pt x="2336800" y="5981700"/>
                </a:moveTo>
                <a:cubicBezTo>
                  <a:pt x="2340818" y="5998096"/>
                  <a:pt x="2356474" y="6003585"/>
                  <a:pt x="2368550" y="6007100"/>
                </a:cubicBezTo>
                <a:cubicBezTo>
                  <a:pt x="2357966" y="5998635"/>
                  <a:pt x="2347382" y="5990165"/>
                  <a:pt x="2336800" y="5981700"/>
                </a:cubicBezTo>
                <a:close/>
                <a:moveTo>
                  <a:pt x="6049898" y="5954976"/>
                </a:moveTo>
                <a:cubicBezTo>
                  <a:pt x="6322660" y="6200398"/>
                  <a:pt x="6595420" y="6445444"/>
                  <a:pt x="6868180" y="6690489"/>
                </a:cubicBezTo>
                <a:cubicBezTo>
                  <a:pt x="6931204" y="6747038"/>
                  <a:pt x="6994224" y="6803210"/>
                  <a:pt x="7057246" y="6859382"/>
                </a:cubicBezTo>
                <a:cubicBezTo>
                  <a:pt x="7083588" y="6875970"/>
                  <a:pt x="7130604" y="6900851"/>
                  <a:pt x="7137274" y="6925356"/>
                </a:cubicBezTo>
                <a:cubicBezTo>
                  <a:pt x="7149612" y="6998492"/>
                  <a:pt x="7149278" y="7105558"/>
                  <a:pt x="7163950" y="7176810"/>
                </a:cubicBezTo>
                <a:cubicBezTo>
                  <a:pt x="7169618" y="7203953"/>
                  <a:pt x="7182956" y="7255978"/>
                  <a:pt x="7171952" y="7274828"/>
                </a:cubicBezTo>
                <a:cubicBezTo>
                  <a:pt x="7169284" y="7273697"/>
                  <a:pt x="7166618" y="7272943"/>
                  <a:pt x="7163950" y="7272189"/>
                </a:cubicBezTo>
                <a:cubicBezTo>
                  <a:pt x="7151612" y="7259371"/>
                  <a:pt x="7139276" y="7246176"/>
                  <a:pt x="7126604" y="7232982"/>
                </a:cubicBezTo>
                <a:cubicBezTo>
                  <a:pt x="7120602" y="7180956"/>
                  <a:pt x="7114266" y="7128932"/>
                  <a:pt x="7107930" y="7076906"/>
                </a:cubicBezTo>
                <a:cubicBezTo>
                  <a:pt x="7103596" y="7036946"/>
                  <a:pt x="7099260" y="6996984"/>
                  <a:pt x="7094592" y="6957023"/>
                </a:cubicBezTo>
                <a:cubicBezTo>
                  <a:pt x="6740136" y="6641103"/>
                  <a:pt x="6385680" y="6324806"/>
                  <a:pt x="6031226" y="6008886"/>
                </a:cubicBezTo>
                <a:cubicBezTo>
                  <a:pt x="6032226" y="5987775"/>
                  <a:pt x="6040228" y="5968925"/>
                  <a:pt x="6049898" y="5954976"/>
                </a:cubicBezTo>
                <a:close/>
                <a:moveTo>
                  <a:pt x="2306184" y="5943600"/>
                </a:moveTo>
                <a:cubicBezTo>
                  <a:pt x="2307016" y="5944343"/>
                  <a:pt x="2307846" y="5945084"/>
                  <a:pt x="2308678" y="5945825"/>
                </a:cubicBezTo>
                <a:cubicBezTo>
                  <a:pt x="2301708" y="5949928"/>
                  <a:pt x="2308336" y="5947427"/>
                  <a:pt x="2298700" y="5948046"/>
                </a:cubicBezTo>
                <a:cubicBezTo>
                  <a:pt x="2300364" y="5948787"/>
                  <a:pt x="2302026" y="5949527"/>
                  <a:pt x="2303690" y="5950268"/>
                </a:cubicBezTo>
                <a:cubicBezTo>
                  <a:pt x="2305352" y="5951750"/>
                  <a:pt x="2307016" y="5953231"/>
                  <a:pt x="2308678" y="5954713"/>
                </a:cubicBezTo>
                <a:cubicBezTo>
                  <a:pt x="2311552" y="5947439"/>
                  <a:pt x="2312126" y="5948673"/>
                  <a:pt x="2316164" y="5943600"/>
                </a:cubicBezTo>
                <a:close/>
                <a:moveTo>
                  <a:pt x="2281238" y="5930900"/>
                </a:moveTo>
                <a:cubicBezTo>
                  <a:pt x="2278592" y="5931694"/>
                  <a:pt x="2275946" y="5932488"/>
                  <a:pt x="2273300" y="5933281"/>
                </a:cubicBezTo>
                <a:cubicBezTo>
                  <a:pt x="2274184" y="5935662"/>
                  <a:pt x="2275066" y="5938043"/>
                  <a:pt x="2275946" y="5940423"/>
                </a:cubicBezTo>
                <a:cubicBezTo>
                  <a:pt x="2282118" y="5942011"/>
                  <a:pt x="2288294" y="5943600"/>
                  <a:pt x="2294468" y="5945188"/>
                </a:cubicBezTo>
                <a:cubicBezTo>
                  <a:pt x="2295350" y="5943600"/>
                  <a:pt x="2296232" y="5942011"/>
                  <a:pt x="2297112" y="5940423"/>
                </a:cubicBezTo>
                <a:cubicBezTo>
                  <a:pt x="2291822" y="5937249"/>
                  <a:pt x="2286528" y="5934074"/>
                  <a:pt x="2281238" y="5930900"/>
                </a:cubicBezTo>
                <a:close/>
                <a:moveTo>
                  <a:pt x="2651058" y="5908606"/>
                </a:moveTo>
                <a:lnTo>
                  <a:pt x="2656392" y="5908606"/>
                </a:lnTo>
                <a:cubicBezTo>
                  <a:pt x="2653726" y="5910492"/>
                  <a:pt x="2651058" y="5912000"/>
                  <a:pt x="2648390" y="5913507"/>
                </a:cubicBezTo>
                <a:cubicBezTo>
                  <a:pt x="2649390" y="5912000"/>
                  <a:pt x="2650390" y="5910492"/>
                  <a:pt x="2651058" y="5908606"/>
                </a:cubicBezTo>
                <a:close/>
                <a:moveTo>
                  <a:pt x="2659060" y="5903706"/>
                </a:moveTo>
                <a:cubicBezTo>
                  <a:pt x="2659060" y="5903706"/>
                  <a:pt x="2664396" y="5903706"/>
                  <a:pt x="2664396" y="5903706"/>
                </a:cubicBezTo>
                <a:cubicBezTo>
                  <a:pt x="2659728" y="5908984"/>
                  <a:pt x="2664396" y="5905590"/>
                  <a:pt x="2656392" y="5908606"/>
                </a:cubicBezTo>
                <a:cubicBezTo>
                  <a:pt x="2657394" y="5907098"/>
                  <a:pt x="2658394" y="5905590"/>
                  <a:pt x="2659060" y="5903706"/>
                </a:cubicBezTo>
                <a:close/>
                <a:moveTo>
                  <a:pt x="3497490" y="5880100"/>
                </a:moveTo>
                <a:cubicBezTo>
                  <a:pt x="3495826" y="5883804"/>
                  <a:pt x="3494164" y="5887509"/>
                  <a:pt x="3492500" y="5891213"/>
                </a:cubicBezTo>
                <a:cubicBezTo>
                  <a:pt x="3498322" y="5888990"/>
                  <a:pt x="3504144" y="5886767"/>
                  <a:pt x="3509964" y="5884546"/>
                </a:cubicBezTo>
                <a:cubicBezTo>
                  <a:pt x="3509132" y="5883063"/>
                  <a:pt x="3508300" y="5881582"/>
                  <a:pt x="3507468" y="5880100"/>
                </a:cubicBezTo>
                <a:close/>
                <a:moveTo>
                  <a:pt x="2392636" y="5879201"/>
                </a:moveTo>
                <a:cubicBezTo>
                  <a:pt x="2393302" y="5881840"/>
                  <a:pt x="2394302" y="5884102"/>
                  <a:pt x="2395302" y="5886741"/>
                </a:cubicBezTo>
                <a:lnTo>
                  <a:pt x="2392636" y="5886741"/>
                </a:lnTo>
                <a:cubicBezTo>
                  <a:pt x="2391634" y="5885987"/>
                  <a:pt x="2390634" y="5885233"/>
                  <a:pt x="2389968" y="5884102"/>
                </a:cubicBezTo>
                <a:cubicBezTo>
                  <a:pt x="2390634" y="5882594"/>
                  <a:pt x="2391634" y="5881086"/>
                  <a:pt x="2392636" y="5879201"/>
                </a:cubicBezTo>
                <a:close/>
                <a:moveTo>
                  <a:pt x="2352678" y="5867400"/>
                </a:moveTo>
                <a:cubicBezTo>
                  <a:pt x="2353558" y="5870574"/>
                  <a:pt x="2354440" y="5873751"/>
                  <a:pt x="2355322" y="5876926"/>
                </a:cubicBezTo>
                <a:cubicBezTo>
                  <a:pt x="2354440" y="5878512"/>
                  <a:pt x="2353558" y="5880100"/>
                  <a:pt x="2352678" y="5881688"/>
                </a:cubicBezTo>
                <a:cubicBezTo>
                  <a:pt x="2345756" y="5875843"/>
                  <a:pt x="2349992" y="5876565"/>
                  <a:pt x="2336800" y="5874543"/>
                </a:cubicBezTo>
                <a:cubicBezTo>
                  <a:pt x="2344352" y="5884036"/>
                  <a:pt x="2346470" y="5883042"/>
                  <a:pt x="2355322" y="5886450"/>
                </a:cubicBezTo>
                <a:cubicBezTo>
                  <a:pt x="2361006" y="5878602"/>
                  <a:pt x="2369124" y="5877997"/>
                  <a:pt x="2376488" y="5872162"/>
                </a:cubicBezTo>
                <a:cubicBezTo>
                  <a:pt x="2375608" y="5870574"/>
                  <a:pt x="2374726" y="5868988"/>
                  <a:pt x="2373844" y="5867400"/>
                </a:cubicBezTo>
                <a:cubicBezTo>
                  <a:pt x="2365976" y="5872016"/>
                  <a:pt x="2363478" y="5872022"/>
                  <a:pt x="2355322" y="5872162"/>
                </a:cubicBezTo>
                <a:cubicBezTo>
                  <a:pt x="2354440" y="5870574"/>
                  <a:pt x="2353558" y="5868988"/>
                  <a:pt x="2352678" y="5867400"/>
                </a:cubicBezTo>
                <a:close/>
                <a:moveTo>
                  <a:pt x="2427314" y="5855074"/>
                </a:moveTo>
                <a:cubicBezTo>
                  <a:pt x="2427314" y="5855074"/>
                  <a:pt x="2437984" y="5855074"/>
                  <a:pt x="2437984" y="5855074"/>
                </a:cubicBezTo>
                <a:cubicBezTo>
                  <a:pt x="2438652" y="5856582"/>
                  <a:pt x="2439652" y="5858090"/>
                  <a:pt x="2440652" y="5859974"/>
                </a:cubicBezTo>
                <a:cubicBezTo>
                  <a:pt x="2430982" y="5874300"/>
                  <a:pt x="2427314" y="5867514"/>
                  <a:pt x="2416644" y="5872038"/>
                </a:cubicBezTo>
                <a:cubicBezTo>
                  <a:pt x="2417310" y="5867891"/>
                  <a:pt x="2418310" y="5863744"/>
                  <a:pt x="2419312" y="5859974"/>
                </a:cubicBezTo>
                <a:cubicBezTo>
                  <a:pt x="2429314" y="5862236"/>
                  <a:pt x="2421312" y="5864498"/>
                  <a:pt x="2429982" y="5859974"/>
                </a:cubicBezTo>
                <a:cubicBezTo>
                  <a:pt x="2428982" y="5858090"/>
                  <a:pt x="2427980" y="5856582"/>
                  <a:pt x="2427314" y="5855074"/>
                </a:cubicBezTo>
                <a:close/>
                <a:moveTo>
                  <a:pt x="2781770" y="5845272"/>
                </a:moveTo>
                <a:cubicBezTo>
                  <a:pt x="2781770" y="5845272"/>
                  <a:pt x="2789772" y="5845272"/>
                  <a:pt x="2789772" y="5845272"/>
                </a:cubicBezTo>
                <a:cubicBezTo>
                  <a:pt x="2788772" y="5846780"/>
                  <a:pt x="2788106" y="5848288"/>
                  <a:pt x="2787104" y="5850172"/>
                </a:cubicBezTo>
                <a:cubicBezTo>
                  <a:pt x="2750426" y="5861106"/>
                  <a:pt x="2731418" y="5884479"/>
                  <a:pt x="2699074" y="5884102"/>
                </a:cubicBezTo>
                <a:cubicBezTo>
                  <a:pt x="2700074" y="5882594"/>
                  <a:pt x="2700742" y="5881086"/>
                  <a:pt x="2701742" y="5879201"/>
                </a:cubicBezTo>
                <a:cubicBezTo>
                  <a:pt x="2728418" y="5867891"/>
                  <a:pt x="2755094" y="5856582"/>
                  <a:pt x="2781770" y="5845272"/>
                </a:cubicBezTo>
                <a:close/>
                <a:moveTo>
                  <a:pt x="2448654" y="5832831"/>
                </a:moveTo>
                <a:lnTo>
                  <a:pt x="2453990" y="5832831"/>
                </a:lnTo>
                <a:cubicBezTo>
                  <a:pt x="2451988" y="5833585"/>
                  <a:pt x="2450322" y="5834716"/>
                  <a:pt x="2448654" y="5835470"/>
                </a:cubicBezTo>
                <a:cubicBezTo>
                  <a:pt x="2448654" y="5835470"/>
                  <a:pt x="2448654" y="5832831"/>
                  <a:pt x="2448654" y="5832831"/>
                </a:cubicBezTo>
                <a:close/>
                <a:moveTo>
                  <a:pt x="3437150" y="5829300"/>
                </a:moveTo>
                <a:cubicBezTo>
                  <a:pt x="3382506" y="5892447"/>
                  <a:pt x="3298334" y="5938829"/>
                  <a:pt x="3263900" y="6019800"/>
                </a:cubicBezTo>
                <a:cubicBezTo>
                  <a:pt x="3361764" y="5998263"/>
                  <a:pt x="3399358" y="5897095"/>
                  <a:pt x="3479800" y="5861050"/>
                </a:cubicBezTo>
                <a:cubicBezTo>
                  <a:pt x="3475512" y="5844090"/>
                  <a:pt x="3464746" y="5839028"/>
                  <a:pt x="3453142" y="5829300"/>
                </a:cubicBezTo>
                <a:close/>
                <a:moveTo>
                  <a:pt x="2456658" y="5827930"/>
                </a:moveTo>
                <a:lnTo>
                  <a:pt x="2464660" y="5827930"/>
                </a:lnTo>
                <a:cubicBezTo>
                  <a:pt x="2460992" y="5829815"/>
                  <a:pt x="2457324" y="5831323"/>
                  <a:pt x="2453990" y="5832831"/>
                </a:cubicBezTo>
                <a:cubicBezTo>
                  <a:pt x="2454656" y="5831323"/>
                  <a:pt x="2455656" y="5829815"/>
                  <a:pt x="2456658" y="5827930"/>
                </a:cubicBezTo>
                <a:close/>
                <a:moveTo>
                  <a:pt x="2520346" y="5806064"/>
                </a:moveTo>
                <a:lnTo>
                  <a:pt x="2531016" y="5806064"/>
                </a:lnTo>
                <a:lnTo>
                  <a:pt x="2531016" y="5808326"/>
                </a:lnTo>
                <a:cubicBezTo>
                  <a:pt x="2527682" y="5807572"/>
                  <a:pt x="2524014" y="5806818"/>
                  <a:pt x="2520346" y="5806064"/>
                </a:cubicBezTo>
                <a:close/>
                <a:moveTo>
                  <a:pt x="2362450" y="5803900"/>
                </a:moveTo>
                <a:cubicBezTo>
                  <a:pt x="2329934" y="5830886"/>
                  <a:pt x="2278586" y="5829475"/>
                  <a:pt x="2235200" y="5847556"/>
                </a:cubicBezTo>
                <a:cubicBezTo>
                  <a:pt x="2246588" y="5866846"/>
                  <a:pt x="2263652" y="5877021"/>
                  <a:pt x="2280266" y="5891213"/>
                </a:cubicBezTo>
                <a:cubicBezTo>
                  <a:pt x="2297682" y="5884915"/>
                  <a:pt x="2305674" y="5887842"/>
                  <a:pt x="2317384" y="5888788"/>
                </a:cubicBezTo>
                <a:cubicBezTo>
                  <a:pt x="2315614" y="5885554"/>
                  <a:pt x="2313846" y="5882320"/>
                  <a:pt x="2312076" y="5879086"/>
                </a:cubicBezTo>
                <a:cubicBezTo>
                  <a:pt x="2340146" y="5875654"/>
                  <a:pt x="2397140" y="5817365"/>
                  <a:pt x="2362450" y="5803900"/>
                </a:cubicBezTo>
                <a:close/>
                <a:moveTo>
                  <a:pt x="2955162" y="5796262"/>
                </a:moveTo>
                <a:lnTo>
                  <a:pt x="2963166" y="5796262"/>
                </a:lnTo>
                <a:cubicBezTo>
                  <a:pt x="2960498" y="5799656"/>
                  <a:pt x="2957830" y="5802672"/>
                  <a:pt x="2955162" y="5806064"/>
                </a:cubicBezTo>
                <a:cubicBezTo>
                  <a:pt x="2923486" y="5865629"/>
                  <a:pt x="2841790" y="5910868"/>
                  <a:pt x="2795108" y="5959878"/>
                </a:cubicBezTo>
                <a:cubicBezTo>
                  <a:pt x="2753760" y="6002854"/>
                  <a:pt x="2718748" y="6051110"/>
                  <a:pt x="2675066" y="6091825"/>
                </a:cubicBezTo>
                <a:cubicBezTo>
                  <a:pt x="2652392" y="6113314"/>
                  <a:pt x="2598372" y="6146488"/>
                  <a:pt x="2592370" y="6172501"/>
                </a:cubicBezTo>
                <a:cubicBezTo>
                  <a:pt x="2577700" y="6169108"/>
                  <a:pt x="2562694" y="6152898"/>
                  <a:pt x="2557692" y="6140834"/>
                </a:cubicBezTo>
                <a:cubicBezTo>
                  <a:pt x="2591704" y="6138195"/>
                  <a:pt x="2642054" y="6066190"/>
                  <a:pt x="2664396" y="6040554"/>
                </a:cubicBezTo>
                <a:cubicBezTo>
                  <a:pt x="2724750" y="5971941"/>
                  <a:pt x="2792774" y="5907098"/>
                  <a:pt x="2856462" y="5840370"/>
                </a:cubicBezTo>
                <a:cubicBezTo>
                  <a:pt x="2889140" y="5825668"/>
                  <a:pt x="2922152" y="5810965"/>
                  <a:pt x="2955162" y="5796262"/>
                </a:cubicBezTo>
                <a:close/>
                <a:moveTo>
                  <a:pt x="3397020" y="5791200"/>
                </a:moveTo>
                <a:cubicBezTo>
                  <a:pt x="3365060" y="5809924"/>
                  <a:pt x="3333080" y="5828647"/>
                  <a:pt x="3301118" y="5847371"/>
                </a:cubicBezTo>
                <a:cubicBezTo>
                  <a:pt x="3297326" y="5852432"/>
                  <a:pt x="3302018" y="5866709"/>
                  <a:pt x="3295774" y="5874244"/>
                </a:cubicBezTo>
                <a:cubicBezTo>
                  <a:pt x="3236490" y="5945856"/>
                  <a:pt x="3078692" y="6048626"/>
                  <a:pt x="3048000" y="6140450"/>
                </a:cubicBezTo>
                <a:lnTo>
                  <a:pt x="3050664" y="6140450"/>
                </a:lnTo>
                <a:cubicBezTo>
                  <a:pt x="3208478" y="6061836"/>
                  <a:pt x="3283884" y="5903413"/>
                  <a:pt x="3429000" y="5815631"/>
                </a:cubicBezTo>
                <a:lnTo>
                  <a:pt x="3429000" y="5808291"/>
                </a:lnTo>
                <a:cubicBezTo>
                  <a:pt x="3421010" y="5802599"/>
                  <a:pt x="3413020" y="5796891"/>
                  <a:pt x="3405028" y="5791200"/>
                </a:cubicBezTo>
                <a:close/>
                <a:moveTo>
                  <a:pt x="2920484" y="5786460"/>
                </a:moveTo>
                <a:cubicBezTo>
                  <a:pt x="2920484" y="5786460"/>
                  <a:pt x="2925820" y="5786460"/>
                  <a:pt x="2925820" y="5786460"/>
                </a:cubicBezTo>
                <a:cubicBezTo>
                  <a:pt x="2921152" y="5789854"/>
                  <a:pt x="2916816" y="5792870"/>
                  <a:pt x="2912482" y="5796262"/>
                </a:cubicBezTo>
                <a:cubicBezTo>
                  <a:pt x="2911482" y="5795508"/>
                  <a:pt x="2910480" y="5794754"/>
                  <a:pt x="2909814" y="5794000"/>
                </a:cubicBezTo>
                <a:lnTo>
                  <a:pt x="2909814" y="5791362"/>
                </a:lnTo>
                <a:cubicBezTo>
                  <a:pt x="2913148" y="5789854"/>
                  <a:pt x="2916816" y="5787968"/>
                  <a:pt x="2920484" y="5786460"/>
                </a:cubicBezTo>
                <a:close/>
                <a:moveTo>
                  <a:pt x="6124258" y="5781560"/>
                </a:moveTo>
                <a:cubicBezTo>
                  <a:pt x="6356338" y="5989283"/>
                  <a:pt x="6588418" y="6197006"/>
                  <a:pt x="6820164" y="6404728"/>
                </a:cubicBezTo>
                <a:cubicBezTo>
                  <a:pt x="6886854" y="6464294"/>
                  <a:pt x="6953544" y="6523858"/>
                  <a:pt x="7019900" y="6583046"/>
                </a:cubicBezTo>
                <a:cubicBezTo>
                  <a:pt x="7049244" y="6604158"/>
                  <a:pt x="7084256" y="6615844"/>
                  <a:pt x="7102596" y="6646758"/>
                </a:cubicBezTo>
                <a:cubicBezTo>
                  <a:pt x="7110264" y="6659576"/>
                  <a:pt x="7115266" y="6764756"/>
                  <a:pt x="7110598" y="6773804"/>
                </a:cubicBezTo>
                <a:cubicBezTo>
                  <a:pt x="7116934" y="6813012"/>
                  <a:pt x="7123270" y="6851842"/>
                  <a:pt x="7129272" y="6891050"/>
                </a:cubicBezTo>
                <a:cubicBezTo>
                  <a:pt x="7107596" y="6886902"/>
                  <a:pt x="7101262" y="6874462"/>
                  <a:pt x="7086590" y="6864283"/>
                </a:cubicBezTo>
                <a:cubicBezTo>
                  <a:pt x="7082256" y="6806980"/>
                  <a:pt x="7077920" y="6750054"/>
                  <a:pt x="7073252" y="6693128"/>
                </a:cubicBezTo>
                <a:cubicBezTo>
                  <a:pt x="6990890" y="6618106"/>
                  <a:pt x="6908196" y="6543085"/>
                  <a:pt x="6825500" y="6468440"/>
                </a:cubicBezTo>
                <a:cubicBezTo>
                  <a:pt x="6585750" y="6251670"/>
                  <a:pt x="6345668" y="6034899"/>
                  <a:pt x="6105918" y="5818128"/>
                </a:cubicBezTo>
                <a:cubicBezTo>
                  <a:pt x="6111920" y="5806064"/>
                  <a:pt x="6118256" y="5794000"/>
                  <a:pt x="6124258" y="5781560"/>
                </a:cubicBezTo>
                <a:close/>
                <a:moveTo>
                  <a:pt x="2587036" y="5781560"/>
                </a:moveTo>
                <a:cubicBezTo>
                  <a:pt x="2600374" y="5782691"/>
                  <a:pt x="2599374" y="5782691"/>
                  <a:pt x="2605708" y="5789100"/>
                </a:cubicBezTo>
                <a:cubicBezTo>
                  <a:pt x="2602374" y="5795886"/>
                  <a:pt x="2604042" y="5789854"/>
                  <a:pt x="2603042" y="5796262"/>
                </a:cubicBezTo>
                <a:cubicBezTo>
                  <a:pt x="2580034" y="5798902"/>
                  <a:pt x="2563360" y="5807196"/>
                  <a:pt x="2560360" y="5803802"/>
                </a:cubicBezTo>
                <a:cubicBezTo>
                  <a:pt x="2555024" y="5798524"/>
                  <a:pt x="2556692" y="5801164"/>
                  <a:pt x="2555024" y="5791362"/>
                </a:cubicBezTo>
                <a:cubicBezTo>
                  <a:pt x="2563694" y="5791362"/>
                  <a:pt x="2579032" y="5789476"/>
                  <a:pt x="2587036" y="5781560"/>
                </a:cubicBezTo>
                <a:close/>
                <a:moveTo>
                  <a:pt x="2936490" y="5779298"/>
                </a:moveTo>
                <a:cubicBezTo>
                  <a:pt x="2947160" y="5780052"/>
                  <a:pt x="2946826" y="5780052"/>
                  <a:pt x="2952496" y="5784199"/>
                </a:cubicBezTo>
                <a:cubicBezTo>
                  <a:pt x="2952496" y="5784199"/>
                  <a:pt x="2952496" y="5786460"/>
                  <a:pt x="2952496" y="5786460"/>
                </a:cubicBezTo>
                <a:lnTo>
                  <a:pt x="2949828" y="5786460"/>
                </a:lnTo>
                <a:cubicBezTo>
                  <a:pt x="2945160" y="5784199"/>
                  <a:pt x="2940824" y="5781560"/>
                  <a:pt x="2936490" y="5779298"/>
                </a:cubicBezTo>
                <a:close/>
                <a:moveTo>
                  <a:pt x="2624382" y="5761956"/>
                </a:moveTo>
                <a:cubicBezTo>
                  <a:pt x="2635386" y="5764218"/>
                  <a:pt x="2638720" y="5761202"/>
                  <a:pt x="2645722" y="5766857"/>
                </a:cubicBezTo>
                <a:cubicBezTo>
                  <a:pt x="2633384" y="5771758"/>
                  <a:pt x="2621048" y="5776659"/>
                  <a:pt x="2608376" y="5781560"/>
                </a:cubicBezTo>
                <a:cubicBezTo>
                  <a:pt x="2606710" y="5780806"/>
                  <a:pt x="2605042" y="5780052"/>
                  <a:pt x="2603042" y="5779298"/>
                </a:cubicBezTo>
                <a:lnTo>
                  <a:pt x="2603042" y="5771758"/>
                </a:lnTo>
                <a:cubicBezTo>
                  <a:pt x="2613378" y="5772135"/>
                  <a:pt x="2619046" y="5774397"/>
                  <a:pt x="2624382" y="5761956"/>
                </a:cubicBezTo>
                <a:close/>
                <a:moveTo>
                  <a:pt x="2661728" y="5752154"/>
                </a:moveTo>
                <a:cubicBezTo>
                  <a:pt x="2663728" y="5753286"/>
                  <a:pt x="2665396" y="5754040"/>
                  <a:pt x="2667064" y="5754794"/>
                </a:cubicBezTo>
                <a:lnTo>
                  <a:pt x="2661728" y="5759694"/>
                </a:lnTo>
                <a:cubicBezTo>
                  <a:pt x="2660060" y="5758186"/>
                  <a:pt x="2658394" y="5756302"/>
                  <a:pt x="2656392" y="5754794"/>
                </a:cubicBezTo>
                <a:cubicBezTo>
                  <a:pt x="2658394" y="5754040"/>
                  <a:pt x="2660060" y="5753286"/>
                  <a:pt x="2661728" y="5752154"/>
                </a:cubicBezTo>
                <a:close/>
                <a:moveTo>
                  <a:pt x="3328866" y="5740400"/>
                </a:moveTo>
                <a:cubicBezTo>
                  <a:pt x="3301190" y="5767561"/>
                  <a:pt x="3234554" y="5805129"/>
                  <a:pt x="3238678" y="5849938"/>
                </a:cubicBezTo>
                <a:cubicBezTo>
                  <a:pt x="3279362" y="5829724"/>
                  <a:pt x="3347570" y="5809495"/>
                  <a:pt x="3376612" y="5776913"/>
                </a:cubicBezTo>
                <a:lnTo>
                  <a:pt x="3376612" y="5769610"/>
                </a:lnTo>
                <a:cubicBezTo>
                  <a:pt x="3365116" y="5759873"/>
                  <a:pt x="3353620" y="5750137"/>
                  <a:pt x="3342130" y="5740400"/>
                </a:cubicBezTo>
                <a:close/>
                <a:moveTo>
                  <a:pt x="3037524" y="5735190"/>
                </a:moveTo>
                <a:lnTo>
                  <a:pt x="3045528" y="5735190"/>
                </a:lnTo>
                <a:cubicBezTo>
                  <a:pt x="3044860" y="5736698"/>
                  <a:pt x="3043860" y="5738582"/>
                  <a:pt x="3042860" y="5740090"/>
                </a:cubicBezTo>
                <a:cubicBezTo>
                  <a:pt x="3021520" y="5748384"/>
                  <a:pt x="3000178" y="5756302"/>
                  <a:pt x="2978838" y="5764595"/>
                </a:cubicBezTo>
                <a:cubicBezTo>
                  <a:pt x="2990508" y="5748384"/>
                  <a:pt x="3019518" y="5744992"/>
                  <a:pt x="3037524" y="5735190"/>
                </a:cubicBezTo>
                <a:close/>
                <a:moveTo>
                  <a:pt x="2709744" y="5723126"/>
                </a:moveTo>
                <a:lnTo>
                  <a:pt x="2717748" y="5723126"/>
                </a:lnTo>
                <a:cubicBezTo>
                  <a:pt x="2712746" y="5730289"/>
                  <a:pt x="2717080" y="5726896"/>
                  <a:pt x="2707078" y="5730289"/>
                </a:cubicBezTo>
                <a:cubicBezTo>
                  <a:pt x="2699742" y="5741222"/>
                  <a:pt x="2680734" y="5747630"/>
                  <a:pt x="2667064" y="5752154"/>
                </a:cubicBezTo>
                <a:cubicBezTo>
                  <a:pt x="2670398" y="5744992"/>
                  <a:pt x="2670732" y="5748008"/>
                  <a:pt x="2669730" y="5740090"/>
                </a:cubicBezTo>
                <a:cubicBezTo>
                  <a:pt x="2683068" y="5734436"/>
                  <a:pt x="2696406" y="5728781"/>
                  <a:pt x="2709744" y="5723126"/>
                </a:cubicBezTo>
                <a:close/>
                <a:moveTo>
                  <a:pt x="3077538" y="5718225"/>
                </a:moveTo>
                <a:lnTo>
                  <a:pt x="3085542" y="5718225"/>
                </a:lnTo>
                <a:cubicBezTo>
                  <a:pt x="3085542" y="5718225"/>
                  <a:pt x="3085542" y="5720487"/>
                  <a:pt x="3085542" y="5720487"/>
                </a:cubicBezTo>
                <a:cubicBezTo>
                  <a:pt x="3073204" y="5725388"/>
                  <a:pt x="3060866" y="5730289"/>
                  <a:pt x="3048196" y="5735190"/>
                </a:cubicBezTo>
                <a:cubicBezTo>
                  <a:pt x="3058198" y="5729535"/>
                  <a:pt x="3067868" y="5723880"/>
                  <a:pt x="3077538" y="5718225"/>
                </a:cubicBezTo>
                <a:close/>
                <a:moveTo>
                  <a:pt x="3096212" y="5710685"/>
                </a:moveTo>
                <a:cubicBezTo>
                  <a:pt x="3096212" y="5710685"/>
                  <a:pt x="3101546" y="5710685"/>
                  <a:pt x="3101546" y="5710685"/>
                </a:cubicBezTo>
                <a:cubicBezTo>
                  <a:pt x="3096212" y="5713324"/>
                  <a:pt x="3090876" y="5715586"/>
                  <a:pt x="3085542" y="5718225"/>
                </a:cubicBezTo>
                <a:lnTo>
                  <a:pt x="3085542" y="5715586"/>
                </a:lnTo>
                <a:cubicBezTo>
                  <a:pt x="3089210" y="5714078"/>
                  <a:pt x="3092876" y="5712570"/>
                  <a:pt x="3096212" y="5710685"/>
                </a:cubicBezTo>
                <a:close/>
                <a:moveTo>
                  <a:pt x="3050862" y="5695982"/>
                </a:moveTo>
                <a:cubicBezTo>
                  <a:pt x="3061532" y="5707292"/>
                  <a:pt x="3046194" y="5710685"/>
                  <a:pt x="3037524" y="5713324"/>
                </a:cubicBezTo>
                <a:cubicBezTo>
                  <a:pt x="3038524" y="5710685"/>
                  <a:pt x="3039526" y="5708423"/>
                  <a:pt x="3040192" y="5705784"/>
                </a:cubicBezTo>
                <a:close/>
                <a:moveTo>
                  <a:pt x="3069536" y="5686180"/>
                </a:moveTo>
                <a:cubicBezTo>
                  <a:pt x="3074538" y="5692590"/>
                  <a:pt x="3069870" y="5690328"/>
                  <a:pt x="3064200" y="5693720"/>
                </a:cubicBezTo>
                <a:cubicBezTo>
                  <a:pt x="3066202" y="5691082"/>
                  <a:pt x="3067868" y="5688820"/>
                  <a:pt x="3069536" y="5686180"/>
                </a:cubicBezTo>
                <a:close/>
                <a:moveTo>
                  <a:pt x="3677412" y="5679018"/>
                </a:moveTo>
                <a:cubicBezTo>
                  <a:pt x="3677412" y="5679018"/>
                  <a:pt x="3682748" y="5679018"/>
                  <a:pt x="3682748" y="5679018"/>
                </a:cubicBezTo>
                <a:cubicBezTo>
                  <a:pt x="3652404" y="5709931"/>
                  <a:pt x="3622394" y="5740844"/>
                  <a:pt x="3592050" y="5771758"/>
                </a:cubicBezTo>
                <a:cubicBezTo>
                  <a:pt x="3586714" y="5769496"/>
                  <a:pt x="3581380" y="5766857"/>
                  <a:pt x="3576044" y="5764595"/>
                </a:cubicBezTo>
                <a:lnTo>
                  <a:pt x="3581380" y="5764595"/>
                </a:lnTo>
                <a:cubicBezTo>
                  <a:pt x="3607054" y="5736698"/>
                  <a:pt x="3633064" y="5709177"/>
                  <a:pt x="3658740" y="5681280"/>
                </a:cubicBezTo>
                <a:cubicBezTo>
                  <a:pt x="3665074" y="5680526"/>
                  <a:pt x="3671076" y="5679772"/>
                  <a:pt x="3677412" y="5679018"/>
                </a:cubicBezTo>
                <a:close/>
                <a:moveTo>
                  <a:pt x="3253174" y="5676900"/>
                </a:moveTo>
                <a:cubicBezTo>
                  <a:pt x="3170922" y="5767262"/>
                  <a:pt x="3022446" y="5856839"/>
                  <a:pt x="2971800" y="5969000"/>
                </a:cubicBezTo>
                <a:cubicBezTo>
                  <a:pt x="3066152" y="5955869"/>
                  <a:pt x="3234688" y="5773415"/>
                  <a:pt x="3295650" y="5710978"/>
                </a:cubicBezTo>
                <a:cubicBezTo>
                  <a:pt x="3290762" y="5693763"/>
                  <a:pt x="3278588" y="5687124"/>
                  <a:pt x="3266444" y="5676900"/>
                </a:cubicBezTo>
                <a:close/>
                <a:moveTo>
                  <a:pt x="6188280" y="5620207"/>
                </a:moveTo>
                <a:cubicBezTo>
                  <a:pt x="6188280" y="5620207"/>
                  <a:pt x="6201618" y="5620207"/>
                  <a:pt x="6201618" y="5620207"/>
                </a:cubicBezTo>
                <a:cubicBezTo>
                  <a:pt x="6220624" y="5664315"/>
                  <a:pt x="6361340" y="5769119"/>
                  <a:pt x="6404354" y="5808326"/>
                </a:cubicBezTo>
                <a:cubicBezTo>
                  <a:pt x="6574746" y="5962516"/>
                  <a:pt x="6745472" y="6116330"/>
                  <a:pt x="6916198" y="6270520"/>
                </a:cubicBezTo>
                <a:cubicBezTo>
                  <a:pt x="6946208" y="6297286"/>
                  <a:pt x="6976552" y="6324052"/>
                  <a:pt x="7006896" y="6350819"/>
                </a:cubicBezTo>
                <a:cubicBezTo>
                  <a:pt x="7034906" y="6368160"/>
                  <a:pt x="7064248" y="6373438"/>
                  <a:pt x="7078588" y="6402467"/>
                </a:cubicBezTo>
                <a:cubicBezTo>
                  <a:pt x="7080588" y="6442051"/>
                  <a:pt x="7082256" y="6482012"/>
                  <a:pt x="7083922" y="6521974"/>
                </a:cubicBezTo>
                <a:cubicBezTo>
                  <a:pt x="7088924" y="6548740"/>
                  <a:pt x="7102262" y="6592471"/>
                  <a:pt x="7091924" y="6617352"/>
                </a:cubicBezTo>
                <a:cubicBezTo>
                  <a:pt x="7083256" y="6611698"/>
                  <a:pt x="7074252" y="6606043"/>
                  <a:pt x="7065250" y="6600388"/>
                </a:cubicBezTo>
                <a:cubicBezTo>
                  <a:pt x="7059914" y="6544970"/>
                  <a:pt x="7054580" y="6489552"/>
                  <a:pt x="7049244" y="6434134"/>
                </a:cubicBezTo>
                <a:cubicBezTo>
                  <a:pt x="6956878" y="6351196"/>
                  <a:pt x="6864514" y="6267880"/>
                  <a:pt x="6772148" y="6184942"/>
                </a:cubicBezTo>
                <a:cubicBezTo>
                  <a:pt x="6574080" y="6006624"/>
                  <a:pt x="6376012" y="5827930"/>
                  <a:pt x="6177610" y="5649612"/>
                </a:cubicBezTo>
                <a:cubicBezTo>
                  <a:pt x="6181278" y="5639810"/>
                  <a:pt x="6184944" y="5630009"/>
                  <a:pt x="6188280" y="5620207"/>
                </a:cubicBezTo>
                <a:close/>
                <a:moveTo>
                  <a:pt x="4002614" y="5575300"/>
                </a:moveTo>
                <a:cubicBezTo>
                  <a:pt x="3988788" y="5604224"/>
                  <a:pt x="3967506" y="5624674"/>
                  <a:pt x="3949700" y="5654675"/>
                </a:cubicBezTo>
                <a:cubicBezTo>
                  <a:pt x="3983862" y="5644764"/>
                  <a:pt x="4017546" y="5616252"/>
                  <a:pt x="4037012" y="5592138"/>
                </a:cubicBezTo>
                <a:cubicBezTo>
                  <a:pt x="4027408" y="5577358"/>
                  <a:pt x="4017678" y="5580110"/>
                  <a:pt x="4002614" y="5575300"/>
                </a:cubicBezTo>
                <a:close/>
                <a:moveTo>
                  <a:pt x="3474676" y="5571575"/>
                </a:moveTo>
                <a:cubicBezTo>
                  <a:pt x="3476676" y="5573083"/>
                  <a:pt x="3478344" y="5574591"/>
                  <a:pt x="3480010" y="5576476"/>
                </a:cubicBezTo>
                <a:cubicBezTo>
                  <a:pt x="3464006" y="5593440"/>
                  <a:pt x="3448000" y="5610405"/>
                  <a:pt x="3431994" y="5627747"/>
                </a:cubicBezTo>
                <a:cubicBezTo>
                  <a:pt x="3418990" y="5623977"/>
                  <a:pt x="3412654" y="5619453"/>
                  <a:pt x="3405652" y="5610405"/>
                </a:cubicBezTo>
                <a:cubicBezTo>
                  <a:pt x="3408320" y="5604750"/>
                  <a:pt x="3410988" y="5599096"/>
                  <a:pt x="3413654" y="5593440"/>
                </a:cubicBezTo>
                <a:cubicBezTo>
                  <a:pt x="3433996" y="5586278"/>
                  <a:pt x="3454336" y="5578738"/>
                  <a:pt x="3474676" y="5571575"/>
                </a:cubicBezTo>
                <a:close/>
                <a:moveTo>
                  <a:pt x="3982386" y="5549900"/>
                </a:moveTo>
                <a:cubicBezTo>
                  <a:pt x="3942362" y="5597960"/>
                  <a:pt x="3837764" y="5657238"/>
                  <a:pt x="3822700" y="5718175"/>
                </a:cubicBezTo>
                <a:cubicBezTo>
                  <a:pt x="3855050" y="5703490"/>
                  <a:pt x="3985444" y="5585760"/>
                  <a:pt x="4003676" y="5557215"/>
                </a:cubicBezTo>
                <a:cubicBezTo>
                  <a:pt x="4001898" y="5554777"/>
                  <a:pt x="4000122" y="5552338"/>
                  <a:pt x="3998354" y="5549900"/>
                </a:cubicBezTo>
                <a:close/>
                <a:moveTo>
                  <a:pt x="3068184" y="5486400"/>
                </a:moveTo>
                <a:cubicBezTo>
                  <a:pt x="3065688" y="5488623"/>
                  <a:pt x="3063194" y="5490846"/>
                  <a:pt x="3060700" y="5493069"/>
                </a:cubicBezTo>
                <a:cubicBezTo>
                  <a:pt x="3061532" y="5494551"/>
                  <a:pt x="3062364" y="5496032"/>
                  <a:pt x="3063194" y="5497513"/>
                </a:cubicBezTo>
                <a:lnTo>
                  <a:pt x="3065688" y="5497513"/>
                </a:lnTo>
                <a:cubicBezTo>
                  <a:pt x="3069848" y="5496773"/>
                  <a:pt x="3074006" y="5496032"/>
                  <a:pt x="3078164" y="5495291"/>
                </a:cubicBezTo>
                <a:cubicBezTo>
                  <a:pt x="3077332" y="5493069"/>
                  <a:pt x="3076502" y="5490846"/>
                  <a:pt x="3075668" y="5488623"/>
                </a:cubicBezTo>
                <a:cubicBezTo>
                  <a:pt x="3073174" y="5487882"/>
                  <a:pt x="3070678" y="5487141"/>
                  <a:pt x="3068184" y="5486400"/>
                </a:cubicBezTo>
                <a:close/>
                <a:moveTo>
                  <a:pt x="3688082" y="5481096"/>
                </a:moveTo>
                <a:cubicBezTo>
                  <a:pt x="3692084" y="5492784"/>
                  <a:pt x="3647736" y="5524074"/>
                  <a:pt x="3637398" y="5535006"/>
                </a:cubicBezTo>
                <a:cubicBezTo>
                  <a:pt x="3609388" y="5564035"/>
                  <a:pt x="3505686" y="5657152"/>
                  <a:pt x="3501352" y="5686180"/>
                </a:cubicBezTo>
                <a:cubicBezTo>
                  <a:pt x="3492682" y="5683164"/>
                  <a:pt x="3483678" y="5679772"/>
                  <a:pt x="3474676" y="5676379"/>
                </a:cubicBezTo>
                <a:cubicBezTo>
                  <a:pt x="3477676" y="5667708"/>
                  <a:pt x="3477010" y="5669216"/>
                  <a:pt x="3482678" y="5664315"/>
                </a:cubicBezTo>
                <a:cubicBezTo>
                  <a:pt x="3509688" y="5611913"/>
                  <a:pt x="3626728" y="5506355"/>
                  <a:pt x="3688082" y="5481096"/>
                </a:cubicBezTo>
                <a:close/>
                <a:moveTo>
                  <a:pt x="4103892" y="5478458"/>
                </a:moveTo>
                <a:lnTo>
                  <a:pt x="4111896" y="5478458"/>
                </a:lnTo>
                <a:cubicBezTo>
                  <a:pt x="4107560" y="5482604"/>
                  <a:pt x="4102892" y="5486752"/>
                  <a:pt x="4098558" y="5490898"/>
                </a:cubicBezTo>
                <a:cubicBezTo>
                  <a:pt x="4100224" y="5486752"/>
                  <a:pt x="4102226" y="5482604"/>
                  <a:pt x="4103892" y="5478458"/>
                </a:cubicBezTo>
                <a:close/>
                <a:moveTo>
                  <a:pt x="3903660" y="5473700"/>
                </a:moveTo>
                <a:cubicBezTo>
                  <a:pt x="3878788" y="5494875"/>
                  <a:pt x="3854908" y="5510060"/>
                  <a:pt x="3848100" y="5548313"/>
                </a:cubicBezTo>
                <a:lnTo>
                  <a:pt x="3856040" y="5548313"/>
                </a:lnTo>
                <a:cubicBezTo>
                  <a:pt x="3886700" y="5535332"/>
                  <a:pt x="3915756" y="5518312"/>
                  <a:pt x="3935412" y="5495362"/>
                </a:cubicBezTo>
                <a:cubicBezTo>
                  <a:pt x="3930696" y="5483610"/>
                  <a:pt x="3924866" y="5481621"/>
                  <a:pt x="3916892" y="5473700"/>
                </a:cubicBezTo>
                <a:close/>
                <a:moveTo>
                  <a:pt x="3851616" y="5435600"/>
                </a:moveTo>
                <a:cubicBezTo>
                  <a:pt x="3791288" y="5502771"/>
                  <a:pt x="3685250" y="5556340"/>
                  <a:pt x="3657600" y="5649913"/>
                </a:cubicBezTo>
                <a:lnTo>
                  <a:pt x="3660262" y="5649913"/>
                </a:lnTo>
                <a:cubicBezTo>
                  <a:pt x="3662024" y="5648286"/>
                  <a:pt x="3663798" y="5646669"/>
                  <a:pt x="3665572" y="5645041"/>
                </a:cubicBezTo>
                <a:cubicBezTo>
                  <a:pt x="3754526" y="5608261"/>
                  <a:pt x="3837490" y="5532061"/>
                  <a:pt x="3894138" y="5464820"/>
                </a:cubicBezTo>
                <a:lnTo>
                  <a:pt x="3894138" y="5457517"/>
                </a:lnTo>
                <a:lnTo>
                  <a:pt x="3870222" y="5435600"/>
                </a:lnTo>
                <a:close/>
                <a:moveTo>
                  <a:pt x="6990890" y="5420024"/>
                </a:moveTo>
                <a:cubicBezTo>
                  <a:pt x="7070584" y="5491652"/>
                  <a:pt x="7150612" y="5563281"/>
                  <a:pt x="7230640" y="5634910"/>
                </a:cubicBezTo>
                <a:cubicBezTo>
                  <a:pt x="7250312" y="5643204"/>
                  <a:pt x="7269652" y="5651498"/>
                  <a:pt x="7289326" y="5659414"/>
                </a:cubicBezTo>
                <a:cubicBezTo>
                  <a:pt x="7298996" y="5678264"/>
                  <a:pt x="7309000" y="5697114"/>
                  <a:pt x="7318670" y="5715586"/>
                </a:cubicBezTo>
                <a:cubicBezTo>
                  <a:pt x="7316670" y="5723880"/>
                  <a:pt x="7315002" y="5731797"/>
                  <a:pt x="7313336" y="5740090"/>
                </a:cubicBezTo>
                <a:cubicBezTo>
                  <a:pt x="7321338" y="5769496"/>
                  <a:pt x="7349014" y="5791738"/>
                  <a:pt x="7356016" y="5832831"/>
                </a:cubicBezTo>
                <a:lnTo>
                  <a:pt x="7348014" y="5832831"/>
                </a:lnTo>
                <a:cubicBezTo>
                  <a:pt x="7384026" y="5902574"/>
                  <a:pt x="7403366" y="5981366"/>
                  <a:pt x="7420038" y="6057896"/>
                </a:cubicBezTo>
                <a:cubicBezTo>
                  <a:pt x="7427374" y="6092956"/>
                  <a:pt x="7463388" y="6124246"/>
                  <a:pt x="7467722" y="6180041"/>
                </a:cubicBezTo>
                <a:lnTo>
                  <a:pt x="7465388" y="6180041"/>
                </a:lnTo>
                <a:cubicBezTo>
                  <a:pt x="7461720" y="6177402"/>
                  <a:pt x="7458052" y="6175140"/>
                  <a:pt x="7454716" y="6172501"/>
                </a:cubicBezTo>
                <a:cubicBezTo>
                  <a:pt x="7485728" y="6218494"/>
                  <a:pt x="7512404" y="6282960"/>
                  <a:pt x="7523740" y="6341394"/>
                </a:cubicBezTo>
                <a:cubicBezTo>
                  <a:pt x="7517740" y="6338001"/>
                  <a:pt x="7511404" y="6334608"/>
                  <a:pt x="7505068" y="6331592"/>
                </a:cubicBezTo>
                <a:cubicBezTo>
                  <a:pt x="7511404" y="6356096"/>
                  <a:pt x="7533412" y="6362506"/>
                  <a:pt x="7542414" y="6382863"/>
                </a:cubicBezTo>
                <a:cubicBezTo>
                  <a:pt x="7555084" y="6426594"/>
                  <a:pt x="7567424" y="6470702"/>
                  <a:pt x="7579760" y="6514810"/>
                </a:cubicBezTo>
                <a:cubicBezTo>
                  <a:pt x="7570424" y="6508402"/>
                  <a:pt x="7567090" y="6503878"/>
                  <a:pt x="7558420" y="6502370"/>
                </a:cubicBezTo>
                <a:lnTo>
                  <a:pt x="7558420" y="6505009"/>
                </a:lnTo>
                <a:cubicBezTo>
                  <a:pt x="7599434" y="6560426"/>
                  <a:pt x="7636780" y="6647889"/>
                  <a:pt x="7649118" y="6727434"/>
                </a:cubicBezTo>
                <a:cubicBezTo>
                  <a:pt x="7581760" y="6682950"/>
                  <a:pt x="7605102" y="6611320"/>
                  <a:pt x="7558420" y="6556280"/>
                </a:cubicBezTo>
                <a:cubicBezTo>
                  <a:pt x="7438712" y="6449591"/>
                  <a:pt x="7318670" y="6342902"/>
                  <a:pt x="7198628" y="6236213"/>
                </a:cubicBezTo>
                <a:cubicBezTo>
                  <a:pt x="7160282" y="6201152"/>
                  <a:pt x="7083256" y="6164208"/>
                  <a:pt x="7075920" y="6104266"/>
                </a:cubicBezTo>
                <a:lnTo>
                  <a:pt x="7081256" y="6099364"/>
                </a:lnTo>
                <a:lnTo>
                  <a:pt x="7086590" y="6099364"/>
                </a:lnTo>
                <a:cubicBezTo>
                  <a:pt x="7105930" y="6140834"/>
                  <a:pt x="7165618" y="6178156"/>
                  <a:pt x="7201296" y="6206808"/>
                </a:cubicBezTo>
                <a:cubicBezTo>
                  <a:pt x="7273320" y="6271274"/>
                  <a:pt x="7345346" y="6335362"/>
                  <a:pt x="7417372" y="6399828"/>
                </a:cubicBezTo>
                <a:cubicBezTo>
                  <a:pt x="7452050" y="6431118"/>
                  <a:pt x="7485060" y="6481635"/>
                  <a:pt x="7542414" y="6490306"/>
                </a:cubicBezTo>
                <a:lnTo>
                  <a:pt x="7542414" y="6478242"/>
                </a:lnTo>
                <a:cubicBezTo>
                  <a:pt x="7534412" y="6452984"/>
                  <a:pt x="7526408" y="6427726"/>
                  <a:pt x="7518406" y="6402467"/>
                </a:cubicBezTo>
                <a:cubicBezTo>
                  <a:pt x="7405700" y="6300678"/>
                  <a:pt x="7292994" y="6198514"/>
                  <a:pt x="7179956" y="6096726"/>
                </a:cubicBezTo>
                <a:cubicBezTo>
                  <a:pt x="7158616" y="6077499"/>
                  <a:pt x="7043908" y="5997954"/>
                  <a:pt x="7067916" y="5964778"/>
                </a:cubicBezTo>
                <a:cubicBezTo>
                  <a:pt x="7069918" y="5965909"/>
                  <a:pt x="7071584" y="5966663"/>
                  <a:pt x="7073252" y="5967417"/>
                </a:cubicBezTo>
                <a:cubicBezTo>
                  <a:pt x="7091924" y="6004740"/>
                  <a:pt x="7143610" y="6039800"/>
                  <a:pt x="7177288" y="6065058"/>
                </a:cubicBezTo>
                <a:cubicBezTo>
                  <a:pt x="7243978" y="6124623"/>
                  <a:pt x="7310668" y="6184188"/>
                  <a:pt x="7377356" y="6243376"/>
                </a:cubicBezTo>
                <a:cubicBezTo>
                  <a:pt x="7411702" y="6270896"/>
                  <a:pt x="7436044" y="6320282"/>
                  <a:pt x="7494398" y="6324052"/>
                </a:cubicBezTo>
                <a:cubicBezTo>
                  <a:pt x="7484728" y="6293893"/>
                  <a:pt x="7475058" y="6263734"/>
                  <a:pt x="7465388" y="6233574"/>
                </a:cubicBezTo>
                <a:cubicBezTo>
                  <a:pt x="7367354" y="6144981"/>
                  <a:pt x="7269652" y="6056010"/>
                  <a:pt x="7171952" y="5967417"/>
                </a:cubicBezTo>
                <a:cubicBezTo>
                  <a:pt x="7145944" y="5943290"/>
                  <a:pt x="7042908" y="5872792"/>
                  <a:pt x="7051912" y="5835470"/>
                </a:cubicBezTo>
                <a:cubicBezTo>
                  <a:pt x="7054580" y="5836978"/>
                  <a:pt x="7057246" y="5838486"/>
                  <a:pt x="7059914" y="5840370"/>
                </a:cubicBezTo>
                <a:cubicBezTo>
                  <a:pt x="7095592" y="5872792"/>
                  <a:pt x="7131272" y="5905590"/>
                  <a:pt x="7166618" y="5938012"/>
                </a:cubicBezTo>
                <a:cubicBezTo>
                  <a:pt x="7222636" y="5988529"/>
                  <a:pt x="7278656" y="6039046"/>
                  <a:pt x="7334676" y="6089563"/>
                </a:cubicBezTo>
                <a:cubicBezTo>
                  <a:pt x="7364020" y="6117460"/>
                  <a:pt x="7389694" y="6161192"/>
                  <a:pt x="7444048" y="6165338"/>
                </a:cubicBezTo>
                <a:cubicBezTo>
                  <a:pt x="7436378" y="6088432"/>
                  <a:pt x="7189960" y="5900690"/>
                  <a:pt x="7126604" y="5842632"/>
                </a:cubicBezTo>
                <a:cubicBezTo>
                  <a:pt x="7098928" y="5816997"/>
                  <a:pt x="7038574" y="5785706"/>
                  <a:pt x="7033238" y="5742352"/>
                </a:cubicBezTo>
                <a:lnTo>
                  <a:pt x="7038574" y="5737828"/>
                </a:lnTo>
                <a:lnTo>
                  <a:pt x="7041240" y="5737828"/>
                </a:lnTo>
                <a:cubicBezTo>
                  <a:pt x="7055580" y="5764972"/>
                  <a:pt x="7088256" y="5783068"/>
                  <a:pt x="7110598" y="5803802"/>
                </a:cubicBezTo>
                <a:cubicBezTo>
                  <a:pt x="7178956" y="5864875"/>
                  <a:pt x="7247646" y="5925948"/>
                  <a:pt x="7316002" y="5987021"/>
                </a:cubicBezTo>
                <a:cubicBezTo>
                  <a:pt x="7343680" y="6010772"/>
                  <a:pt x="7357016" y="6040931"/>
                  <a:pt x="7409368" y="6043192"/>
                </a:cubicBezTo>
                <a:cubicBezTo>
                  <a:pt x="7401366" y="6022081"/>
                  <a:pt x="7393362" y="6000592"/>
                  <a:pt x="7385360" y="5979481"/>
                </a:cubicBezTo>
                <a:cubicBezTo>
                  <a:pt x="7289326" y="5895034"/>
                  <a:pt x="7193294" y="5810212"/>
                  <a:pt x="7097260" y="5725388"/>
                </a:cubicBezTo>
                <a:cubicBezTo>
                  <a:pt x="7070584" y="5700884"/>
                  <a:pt x="7031904" y="5679772"/>
                  <a:pt x="7014898" y="5647350"/>
                </a:cubicBezTo>
                <a:lnTo>
                  <a:pt x="7022568" y="5639810"/>
                </a:lnTo>
                <a:lnTo>
                  <a:pt x="7025236" y="5639810"/>
                </a:lnTo>
                <a:cubicBezTo>
                  <a:pt x="7048576" y="5660922"/>
                  <a:pt x="7071584" y="5682410"/>
                  <a:pt x="7094592" y="5703522"/>
                </a:cubicBezTo>
                <a:cubicBezTo>
                  <a:pt x="7153280" y="5755548"/>
                  <a:pt x="7211966" y="5807572"/>
                  <a:pt x="7270654" y="5859974"/>
                </a:cubicBezTo>
                <a:cubicBezTo>
                  <a:pt x="7301664" y="5884102"/>
                  <a:pt x="7315336" y="5919162"/>
                  <a:pt x="7369354" y="5923309"/>
                </a:cubicBezTo>
                <a:cubicBezTo>
                  <a:pt x="7360352" y="5874677"/>
                  <a:pt x="7144610" y="5689574"/>
                  <a:pt x="7097260" y="5654514"/>
                </a:cubicBezTo>
                <a:cubicBezTo>
                  <a:pt x="7070252" y="5634532"/>
                  <a:pt x="7011898" y="5598342"/>
                  <a:pt x="7004228" y="5564035"/>
                </a:cubicBezTo>
                <a:cubicBezTo>
                  <a:pt x="7005896" y="5562527"/>
                  <a:pt x="7007562" y="5561019"/>
                  <a:pt x="7009564" y="5559134"/>
                </a:cubicBezTo>
                <a:cubicBezTo>
                  <a:pt x="7109264" y="5629255"/>
                  <a:pt x="7222970" y="5794000"/>
                  <a:pt x="7342678" y="5830569"/>
                </a:cubicBezTo>
                <a:cubicBezTo>
                  <a:pt x="7311668" y="5720487"/>
                  <a:pt x="7077588" y="5585524"/>
                  <a:pt x="6998892" y="5490898"/>
                </a:cubicBezTo>
                <a:cubicBezTo>
                  <a:pt x="6999560" y="5485998"/>
                  <a:pt x="7000560" y="5481096"/>
                  <a:pt x="7001560" y="5476196"/>
                </a:cubicBezTo>
                <a:cubicBezTo>
                  <a:pt x="7002228" y="5477704"/>
                  <a:pt x="7003228" y="5479588"/>
                  <a:pt x="7004228" y="5481096"/>
                </a:cubicBezTo>
                <a:cubicBezTo>
                  <a:pt x="7048576" y="5520304"/>
                  <a:pt x="7092926" y="5559134"/>
                  <a:pt x="7137274" y="5598342"/>
                </a:cubicBezTo>
                <a:cubicBezTo>
                  <a:pt x="7137274" y="5598342"/>
                  <a:pt x="7172620" y="5631140"/>
                  <a:pt x="7174620" y="5630009"/>
                </a:cubicBezTo>
                <a:cubicBezTo>
                  <a:pt x="7178956" y="5632270"/>
                  <a:pt x="7179622" y="5643958"/>
                  <a:pt x="7185292" y="5639810"/>
                </a:cubicBezTo>
                <a:cubicBezTo>
                  <a:pt x="7223304" y="5670724"/>
                  <a:pt x="7247980" y="5725765"/>
                  <a:pt x="7310668" y="5732928"/>
                </a:cubicBezTo>
                <a:cubicBezTo>
                  <a:pt x="7300330" y="5691458"/>
                  <a:pt x="7105596" y="5535006"/>
                  <a:pt x="7062582" y="5495800"/>
                </a:cubicBezTo>
                <a:cubicBezTo>
                  <a:pt x="7040908" y="5475818"/>
                  <a:pt x="6996226" y="5452445"/>
                  <a:pt x="6990890" y="5420024"/>
                </a:cubicBezTo>
                <a:close/>
                <a:moveTo>
                  <a:pt x="6286980" y="5393258"/>
                </a:moveTo>
                <a:cubicBezTo>
                  <a:pt x="6318658" y="5405698"/>
                  <a:pt x="6409022" y="5502585"/>
                  <a:pt x="6439032" y="5530106"/>
                </a:cubicBezTo>
                <a:cubicBezTo>
                  <a:pt x="6564076" y="5642450"/>
                  <a:pt x="6689452" y="5754794"/>
                  <a:pt x="6814830" y="5867137"/>
                </a:cubicBezTo>
                <a:cubicBezTo>
                  <a:pt x="6865514" y="5912000"/>
                  <a:pt x="6916198" y="5956862"/>
                  <a:pt x="6966882" y="6001724"/>
                </a:cubicBezTo>
                <a:cubicBezTo>
                  <a:pt x="6995224" y="6020196"/>
                  <a:pt x="7016900" y="6017934"/>
                  <a:pt x="7033238" y="6048094"/>
                </a:cubicBezTo>
                <a:cubicBezTo>
                  <a:pt x="7036906" y="6094464"/>
                  <a:pt x="7040574" y="6140834"/>
                  <a:pt x="7043908" y="6187204"/>
                </a:cubicBezTo>
                <a:cubicBezTo>
                  <a:pt x="7042242" y="6192859"/>
                  <a:pt x="7033904" y="6187581"/>
                  <a:pt x="7035906" y="6199644"/>
                </a:cubicBezTo>
                <a:cubicBezTo>
                  <a:pt x="7042242" y="6207562"/>
                  <a:pt x="7048576" y="6215856"/>
                  <a:pt x="7054580" y="6223772"/>
                </a:cubicBezTo>
                <a:cubicBezTo>
                  <a:pt x="7059914" y="6273536"/>
                  <a:pt x="7065250" y="6323298"/>
                  <a:pt x="7070584" y="6373062"/>
                </a:cubicBezTo>
                <a:lnTo>
                  <a:pt x="7067916" y="6373062"/>
                </a:lnTo>
                <a:cubicBezTo>
                  <a:pt x="7064582" y="6372308"/>
                  <a:pt x="7060914" y="6371554"/>
                  <a:pt x="7057246" y="6370422"/>
                </a:cubicBezTo>
                <a:lnTo>
                  <a:pt x="7041240" y="6355720"/>
                </a:lnTo>
                <a:cubicBezTo>
                  <a:pt x="7037906" y="6321790"/>
                  <a:pt x="7034238" y="6287484"/>
                  <a:pt x="7030570" y="6253178"/>
                </a:cubicBezTo>
                <a:cubicBezTo>
                  <a:pt x="6952544" y="6183057"/>
                  <a:pt x="6874184" y="6113314"/>
                  <a:pt x="6796156" y="6043192"/>
                </a:cubicBezTo>
                <a:cubicBezTo>
                  <a:pt x="6607758" y="5872792"/>
                  <a:pt x="6419360" y="5702768"/>
                  <a:pt x="6230960" y="5532368"/>
                </a:cubicBezTo>
                <a:cubicBezTo>
                  <a:pt x="6232962" y="5525205"/>
                  <a:pt x="6234628" y="5517665"/>
                  <a:pt x="6236296" y="5510502"/>
                </a:cubicBezTo>
                <a:cubicBezTo>
                  <a:pt x="6238964" y="5507863"/>
                  <a:pt x="6241632" y="5505601"/>
                  <a:pt x="6244300" y="5502962"/>
                </a:cubicBezTo>
                <a:cubicBezTo>
                  <a:pt x="6246966" y="5504847"/>
                  <a:pt x="6249634" y="5506355"/>
                  <a:pt x="6252302" y="5507863"/>
                </a:cubicBezTo>
                <a:lnTo>
                  <a:pt x="6417692" y="5659414"/>
                </a:lnTo>
                <a:cubicBezTo>
                  <a:pt x="6553406" y="5780806"/>
                  <a:pt x="6689452" y="5902198"/>
                  <a:pt x="6825500" y="6023589"/>
                </a:cubicBezTo>
                <a:cubicBezTo>
                  <a:pt x="6870848" y="6062796"/>
                  <a:pt x="6962880" y="6175894"/>
                  <a:pt x="7025236" y="6180041"/>
                </a:cubicBezTo>
                <a:cubicBezTo>
                  <a:pt x="7020900" y="6144981"/>
                  <a:pt x="7016566" y="6109920"/>
                  <a:pt x="7012232" y="6074860"/>
                </a:cubicBezTo>
                <a:cubicBezTo>
                  <a:pt x="7001228" y="6044324"/>
                  <a:pt x="6841506" y="5917277"/>
                  <a:pt x="6806826" y="5889002"/>
                </a:cubicBezTo>
                <a:cubicBezTo>
                  <a:pt x="6630766" y="5731043"/>
                  <a:pt x="6455038" y="5573083"/>
                  <a:pt x="6278978" y="5415123"/>
                </a:cubicBezTo>
                <a:cubicBezTo>
                  <a:pt x="6281646" y="5407583"/>
                  <a:pt x="6284312" y="5400420"/>
                  <a:pt x="6286980" y="5393258"/>
                </a:cubicBezTo>
                <a:close/>
                <a:moveTo>
                  <a:pt x="4269284" y="5393258"/>
                </a:moveTo>
                <a:lnTo>
                  <a:pt x="4279954" y="5393258"/>
                </a:lnTo>
                <a:cubicBezTo>
                  <a:pt x="4245276" y="5442644"/>
                  <a:pt x="4169916" y="5474311"/>
                  <a:pt x="4146574" y="5530106"/>
                </a:cubicBezTo>
                <a:cubicBezTo>
                  <a:pt x="4136904" y="5527466"/>
                  <a:pt x="4138572" y="5527844"/>
                  <a:pt x="4133236" y="5522566"/>
                </a:cubicBezTo>
                <a:cubicBezTo>
                  <a:pt x="4155244" y="5466394"/>
                  <a:pt x="4225602" y="5431710"/>
                  <a:pt x="4269284" y="5393258"/>
                </a:cubicBezTo>
                <a:close/>
                <a:moveTo>
                  <a:pt x="2946252" y="5372100"/>
                </a:moveTo>
                <a:cubicBezTo>
                  <a:pt x="2887928" y="5427298"/>
                  <a:pt x="2697972" y="5557191"/>
                  <a:pt x="2679700" y="5626100"/>
                </a:cubicBezTo>
                <a:cubicBezTo>
                  <a:pt x="2734056" y="5620655"/>
                  <a:pt x="2780324" y="5589141"/>
                  <a:pt x="2820972" y="5569926"/>
                </a:cubicBezTo>
                <a:cubicBezTo>
                  <a:pt x="2844072" y="5563411"/>
                  <a:pt x="2867174" y="5556897"/>
                  <a:pt x="2890276" y="5550382"/>
                </a:cubicBezTo>
                <a:cubicBezTo>
                  <a:pt x="2944036" y="5529956"/>
                  <a:pt x="3003766" y="5485565"/>
                  <a:pt x="3036888" y="5445372"/>
                </a:cubicBezTo>
                <a:cubicBezTo>
                  <a:pt x="3013786" y="5422277"/>
                  <a:pt x="2985774" y="5377850"/>
                  <a:pt x="2946252" y="5372100"/>
                </a:cubicBezTo>
                <a:close/>
                <a:moveTo>
                  <a:pt x="4330304" y="5368753"/>
                </a:moveTo>
                <a:cubicBezTo>
                  <a:pt x="4331304" y="5377424"/>
                  <a:pt x="4198926" y="5530106"/>
                  <a:pt x="4173250" y="5551972"/>
                </a:cubicBezTo>
                <a:lnTo>
                  <a:pt x="4159912" y="5551972"/>
                </a:lnTo>
                <a:cubicBezTo>
                  <a:pt x="4158244" y="5549332"/>
                  <a:pt x="4156244" y="5547070"/>
                  <a:pt x="4154578" y="5544432"/>
                </a:cubicBezTo>
                <a:lnTo>
                  <a:pt x="4159912" y="5539530"/>
                </a:lnTo>
                <a:cubicBezTo>
                  <a:pt x="4185588" y="5484112"/>
                  <a:pt x="4285956" y="5416631"/>
                  <a:pt x="4330304" y="5368753"/>
                </a:cubicBezTo>
                <a:close/>
                <a:moveTo>
                  <a:pt x="4258612" y="5368753"/>
                </a:moveTo>
                <a:cubicBezTo>
                  <a:pt x="4258612" y="5368753"/>
                  <a:pt x="4263948" y="5368753"/>
                  <a:pt x="4263948" y="5368753"/>
                </a:cubicBezTo>
                <a:cubicBezTo>
                  <a:pt x="4259280" y="5371015"/>
                  <a:pt x="4263282" y="5371015"/>
                  <a:pt x="4258612" y="5368753"/>
                </a:cubicBezTo>
                <a:close/>
                <a:moveTo>
                  <a:pt x="4264538" y="5363852"/>
                </a:moveTo>
                <a:lnTo>
                  <a:pt x="4266616" y="5363852"/>
                </a:lnTo>
                <a:cubicBezTo>
                  <a:pt x="4267950" y="5363852"/>
                  <a:pt x="4269284" y="5363852"/>
                  <a:pt x="4269284" y="5363852"/>
                </a:cubicBezTo>
                <a:cubicBezTo>
                  <a:pt x="4266950" y="5364983"/>
                  <a:pt x="4266782" y="5365549"/>
                  <a:pt x="4266616" y="5365548"/>
                </a:cubicBezTo>
                <a:lnTo>
                  <a:pt x="4264270" y="5364057"/>
                </a:lnTo>
                <a:close/>
                <a:moveTo>
                  <a:pt x="6980220" y="5346510"/>
                </a:moveTo>
                <a:cubicBezTo>
                  <a:pt x="7057246" y="5415123"/>
                  <a:pt x="7134606" y="5483358"/>
                  <a:pt x="7211966" y="5551972"/>
                </a:cubicBezTo>
                <a:cubicBezTo>
                  <a:pt x="7247312" y="5582884"/>
                  <a:pt x="7287992" y="5587786"/>
                  <a:pt x="7289326" y="5652252"/>
                </a:cubicBezTo>
                <a:cubicBezTo>
                  <a:pt x="7287660" y="5651498"/>
                  <a:pt x="7285660" y="5650366"/>
                  <a:pt x="7283992" y="5649612"/>
                </a:cubicBezTo>
                <a:cubicBezTo>
                  <a:pt x="7271988" y="5602866"/>
                  <a:pt x="7079254" y="5443020"/>
                  <a:pt x="7033238" y="5400420"/>
                </a:cubicBezTo>
                <a:cubicBezTo>
                  <a:pt x="7015232" y="5383456"/>
                  <a:pt x="6987888" y="5372900"/>
                  <a:pt x="6980220" y="5346510"/>
                </a:cubicBezTo>
                <a:close/>
                <a:moveTo>
                  <a:pt x="4042538" y="5327284"/>
                </a:moveTo>
                <a:cubicBezTo>
                  <a:pt x="4042538" y="5327284"/>
                  <a:pt x="4058544" y="5327284"/>
                  <a:pt x="4058544" y="5327284"/>
                </a:cubicBezTo>
                <a:cubicBezTo>
                  <a:pt x="4042872" y="5347264"/>
                  <a:pt x="4009860" y="5391750"/>
                  <a:pt x="3978516" y="5395520"/>
                </a:cubicBezTo>
                <a:cubicBezTo>
                  <a:pt x="3974182" y="5392126"/>
                  <a:pt x="3969846" y="5389110"/>
                  <a:pt x="3965178" y="5385718"/>
                </a:cubicBezTo>
                <a:cubicBezTo>
                  <a:pt x="3999524" y="5370638"/>
                  <a:pt x="4013862" y="5346887"/>
                  <a:pt x="4042538" y="5327284"/>
                </a:cubicBezTo>
                <a:close/>
                <a:moveTo>
                  <a:pt x="6974884" y="5305041"/>
                </a:moveTo>
                <a:cubicBezTo>
                  <a:pt x="7051912" y="5371015"/>
                  <a:pt x="7129272" y="5436988"/>
                  <a:pt x="7206632" y="5502962"/>
                </a:cubicBezTo>
                <a:cubicBezTo>
                  <a:pt x="7228972" y="5492406"/>
                  <a:pt x="7266986" y="5552348"/>
                  <a:pt x="7267986" y="5576476"/>
                </a:cubicBezTo>
                <a:cubicBezTo>
                  <a:pt x="7267986" y="5576476"/>
                  <a:pt x="7265318" y="5576476"/>
                  <a:pt x="7265318" y="5576476"/>
                </a:cubicBezTo>
                <a:cubicBezTo>
                  <a:pt x="7168618" y="5485998"/>
                  <a:pt x="7071584" y="5395520"/>
                  <a:pt x="6974884" y="5305041"/>
                </a:cubicBezTo>
                <a:close/>
                <a:moveTo>
                  <a:pt x="6324326" y="5305041"/>
                </a:moveTo>
                <a:cubicBezTo>
                  <a:pt x="6511058" y="5472049"/>
                  <a:pt x="6697456" y="5639056"/>
                  <a:pt x="6884186" y="5806064"/>
                </a:cubicBezTo>
                <a:cubicBezTo>
                  <a:pt x="6961214" y="5876562"/>
                  <a:pt x="7033238" y="5881463"/>
                  <a:pt x="7019900" y="6013788"/>
                </a:cubicBezTo>
                <a:lnTo>
                  <a:pt x="7012232" y="6013788"/>
                </a:lnTo>
                <a:cubicBezTo>
                  <a:pt x="7010230" y="6013034"/>
                  <a:pt x="7008564" y="6012280"/>
                  <a:pt x="7006896" y="6011148"/>
                </a:cubicBezTo>
                <a:cubicBezTo>
                  <a:pt x="7006896" y="5905590"/>
                  <a:pt x="6930870" y="5877693"/>
                  <a:pt x="6873516" y="5825668"/>
                </a:cubicBezTo>
                <a:cubicBezTo>
                  <a:pt x="6737470" y="5702768"/>
                  <a:pt x="6601422" y="5579492"/>
                  <a:pt x="6465708" y="5456592"/>
                </a:cubicBezTo>
                <a:cubicBezTo>
                  <a:pt x="6435032" y="5428694"/>
                  <a:pt x="6321992" y="5349903"/>
                  <a:pt x="6316324" y="5312581"/>
                </a:cubicBezTo>
                <a:cubicBezTo>
                  <a:pt x="6318992" y="5309942"/>
                  <a:pt x="6321660" y="5307680"/>
                  <a:pt x="6324326" y="5305041"/>
                </a:cubicBezTo>
                <a:close/>
                <a:moveTo>
                  <a:pt x="6894856" y="5275636"/>
                </a:moveTo>
                <a:lnTo>
                  <a:pt x="6905528" y="5275636"/>
                </a:lnTo>
                <a:cubicBezTo>
                  <a:pt x="6915198" y="5287322"/>
                  <a:pt x="6924868" y="5298632"/>
                  <a:pt x="6934872" y="5309942"/>
                </a:cubicBezTo>
                <a:lnTo>
                  <a:pt x="6934872" y="5317482"/>
                </a:lnTo>
                <a:cubicBezTo>
                  <a:pt x="6918198" y="5306926"/>
                  <a:pt x="6902192" y="5295239"/>
                  <a:pt x="6894856" y="5275636"/>
                </a:cubicBezTo>
                <a:close/>
                <a:moveTo>
                  <a:pt x="3684284" y="5270500"/>
                </a:moveTo>
                <a:cubicBezTo>
                  <a:pt x="3665220" y="5284521"/>
                  <a:pt x="3647704" y="5301965"/>
                  <a:pt x="3644900" y="5330767"/>
                </a:cubicBezTo>
                <a:cubicBezTo>
                  <a:pt x="3645776" y="5332373"/>
                  <a:pt x="3646650" y="5333982"/>
                  <a:pt x="3647526" y="5335588"/>
                </a:cubicBezTo>
                <a:cubicBezTo>
                  <a:pt x="3671966" y="5325584"/>
                  <a:pt x="3695396" y="5313274"/>
                  <a:pt x="3713164" y="5297017"/>
                </a:cubicBezTo>
                <a:lnTo>
                  <a:pt x="3713164" y="5289785"/>
                </a:lnTo>
                <a:cubicBezTo>
                  <a:pt x="3702942" y="5280962"/>
                  <a:pt x="3701090" y="5274312"/>
                  <a:pt x="3684284" y="5270500"/>
                </a:cubicBezTo>
                <a:close/>
                <a:moveTo>
                  <a:pt x="4181252" y="5266211"/>
                </a:moveTo>
                <a:lnTo>
                  <a:pt x="4197258" y="5266211"/>
                </a:lnTo>
                <a:lnTo>
                  <a:pt x="4197258" y="5268473"/>
                </a:lnTo>
                <a:lnTo>
                  <a:pt x="4186588" y="5278274"/>
                </a:lnTo>
                <a:cubicBezTo>
                  <a:pt x="4153910" y="5340856"/>
                  <a:pt x="4066546" y="5367622"/>
                  <a:pt x="4034536" y="5432088"/>
                </a:cubicBezTo>
                <a:cubicBezTo>
                  <a:pt x="4024532" y="5430202"/>
                  <a:pt x="4022532" y="5431710"/>
                  <a:pt x="4018530" y="5427186"/>
                </a:cubicBezTo>
                <a:cubicBezTo>
                  <a:pt x="4015862" y="5424924"/>
                  <a:pt x="4013196" y="5422286"/>
                  <a:pt x="4010528" y="5420024"/>
                </a:cubicBezTo>
                <a:cubicBezTo>
                  <a:pt x="4046206" y="5417008"/>
                  <a:pt x="4145908" y="5294486"/>
                  <a:pt x="4181252" y="5266211"/>
                </a:cubicBezTo>
                <a:close/>
                <a:moveTo>
                  <a:pt x="2812992" y="5257800"/>
                </a:moveTo>
                <a:cubicBezTo>
                  <a:pt x="2765096" y="5299296"/>
                  <a:pt x="2717172" y="5340815"/>
                  <a:pt x="2669278" y="5382335"/>
                </a:cubicBezTo>
                <a:cubicBezTo>
                  <a:pt x="2594742" y="5453932"/>
                  <a:pt x="2520206" y="5525576"/>
                  <a:pt x="2445698" y="5597197"/>
                </a:cubicBezTo>
                <a:cubicBezTo>
                  <a:pt x="2395950" y="5653126"/>
                  <a:pt x="2328944" y="5693174"/>
                  <a:pt x="2286000" y="5755916"/>
                </a:cubicBezTo>
                <a:cubicBezTo>
                  <a:pt x="2286898" y="5760806"/>
                  <a:pt x="2287766" y="5765673"/>
                  <a:pt x="2288664" y="5770563"/>
                </a:cubicBezTo>
                <a:cubicBezTo>
                  <a:pt x="2341018" y="5749483"/>
                  <a:pt x="2396906" y="5727833"/>
                  <a:pt x="2445698" y="5707085"/>
                </a:cubicBezTo>
                <a:cubicBezTo>
                  <a:pt x="2472310" y="5700557"/>
                  <a:pt x="2498922" y="5694052"/>
                  <a:pt x="2525534" y="5687548"/>
                </a:cubicBezTo>
                <a:cubicBezTo>
                  <a:pt x="2580552" y="5634633"/>
                  <a:pt x="2635572" y="5581719"/>
                  <a:pt x="2690560" y="5528828"/>
                </a:cubicBezTo>
                <a:cubicBezTo>
                  <a:pt x="2764198" y="5465350"/>
                  <a:pt x="2837836" y="5401848"/>
                  <a:pt x="2911476" y="5338370"/>
                </a:cubicBezTo>
                <a:cubicBezTo>
                  <a:pt x="2883096" y="5311521"/>
                  <a:pt x="2854690" y="5284649"/>
                  <a:pt x="2826312" y="5257800"/>
                </a:cubicBezTo>
                <a:cubicBezTo>
                  <a:pt x="2826312" y="5257800"/>
                  <a:pt x="2812992" y="5257800"/>
                  <a:pt x="2812992" y="5257800"/>
                </a:cubicBezTo>
                <a:close/>
                <a:moveTo>
                  <a:pt x="2992176" y="5251508"/>
                </a:moveTo>
                <a:lnTo>
                  <a:pt x="3002846" y="5251508"/>
                </a:lnTo>
                <a:lnTo>
                  <a:pt x="3002846" y="5256409"/>
                </a:lnTo>
                <a:cubicBezTo>
                  <a:pt x="2993176" y="5254147"/>
                  <a:pt x="2997510" y="5256409"/>
                  <a:pt x="2992176" y="5251508"/>
                </a:cubicBezTo>
                <a:close/>
                <a:moveTo>
                  <a:pt x="3890486" y="5243968"/>
                </a:moveTo>
                <a:cubicBezTo>
                  <a:pt x="3902156" y="5244722"/>
                  <a:pt x="3913828" y="5245853"/>
                  <a:pt x="3925164" y="5246607"/>
                </a:cubicBezTo>
                <a:cubicBezTo>
                  <a:pt x="3924498" y="5248115"/>
                  <a:pt x="3923498" y="5249623"/>
                  <a:pt x="3922496" y="5251508"/>
                </a:cubicBezTo>
                <a:cubicBezTo>
                  <a:pt x="3903824" y="5257917"/>
                  <a:pt x="3885150" y="5264326"/>
                  <a:pt x="3866478" y="5270734"/>
                </a:cubicBezTo>
                <a:cubicBezTo>
                  <a:pt x="3870812" y="5254524"/>
                  <a:pt x="3879148" y="5253016"/>
                  <a:pt x="3890486" y="5243968"/>
                </a:cubicBezTo>
                <a:close/>
                <a:moveTo>
                  <a:pt x="1910716" y="5232400"/>
                </a:moveTo>
                <a:cubicBezTo>
                  <a:pt x="1879620" y="5248729"/>
                  <a:pt x="1785074" y="5268352"/>
                  <a:pt x="1737876" y="5256838"/>
                </a:cubicBezTo>
                <a:cubicBezTo>
                  <a:pt x="1716604" y="5264173"/>
                  <a:pt x="1695332" y="5271500"/>
                  <a:pt x="1674058" y="5278834"/>
                </a:cubicBezTo>
                <a:cubicBezTo>
                  <a:pt x="1653672" y="5280460"/>
                  <a:pt x="1633286" y="5282094"/>
                  <a:pt x="1612900" y="5283719"/>
                </a:cubicBezTo>
                <a:cubicBezTo>
                  <a:pt x="1635030" y="5318613"/>
                  <a:pt x="1723074" y="5398593"/>
                  <a:pt x="1761808" y="5418138"/>
                </a:cubicBezTo>
                <a:cubicBezTo>
                  <a:pt x="1796242" y="5349441"/>
                  <a:pt x="1883062" y="5300934"/>
                  <a:pt x="1931988" y="5242177"/>
                </a:cubicBezTo>
                <a:cubicBezTo>
                  <a:pt x="1929034" y="5235246"/>
                  <a:pt x="1929684" y="5238617"/>
                  <a:pt x="1929328" y="5232400"/>
                </a:cubicBezTo>
                <a:close/>
                <a:moveTo>
                  <a:pt x="6897524" y="5231904"/>
                </a:moveTo>
                <a:cubicBezTo>
                  <a:pt x="6914196" y="5235298"/>
                  <a:pt x="6923200" y="5242838"/>
                  <a:pt x="6926868" y="5258671"/>
                </a:cubicBezTo>
                <a:lnTo>
                  <a:pt x="6924200" y="5258671"/>
                </a:lnTo>
                <a:lnTo>
                  <a:pt x="6918866" y="5253770"/>
                </a:lnTo>
                <a:cubicBezTo>
                  <a:pt x="6906860" y="5248869"/>
                  <a:pt x="6902192" y="5242838"/>
                  <a:pt x="6897524" y="5231904"/>
                </a:cubicBezTo>
                <a:close/>
                <a:moveTo>
                  <a:pt x="6356338" y="5222102"/>
                </a:moveTo>
                <a:cubicBezTo>
                  <a:pt x="6356338" y="5222102"/>
                  <a:pt x="6369676" y="5222102"/>
                  <a:pt x="6369676" y="5222102"/>
                </a:cubicBezTo>
                <a:cubicBezTo>
                  <a:pt x="6392684" y="5265834"/>
                  <a:pt x="6478714" y="5324644"/>
                  <a:pt x="6519060" y="5358951"/>
                </a:cubicBezTo>
                <a:cubicBezTo>
                  <a:pt x="6634434" y="5464132"/>
                  <a:pt x="6749808" y="5568936"/>
                  <a:pt x="6865514" y="5674117"/>
                </a:cubicBezTo>
                <a:cubicBezTo>
                  <a:pt x="6913196" y="5715209"/>
                  <a:pt x="7043908" y="5771381"/>
                  <a:pt x="6996226" y="5862236"/>
                </a:cubicBezTo>
                <a:cubicBezTo>
                  <a:pt x="6990890" y="5779675"/>
                  <a:pt x="6927536" y="5746122"/>
                  <a:pt x="6876184" y="5705784"/>
                </a:cubicBezTo>
                <a:cubicBezTo>
                  <a:pt x="6755142" y="5596080"/>
                  <a:pt x="6634434" y="5485998"/>
                  <a:pt x="6513726" y="5375916"/>
                </a:cubicBezTo>
                <a:cubicBezTo>
                  <a:pt x="6485382" y="5355181"/>
                  <a:pt x="6354670" y="5247738"/>
                  <a:pt x="6356338" y="5222102"/>
                </a:cubicBezTo>
                <a:close/>
                <a:moveTo>
                  <a:pt x="2963166" y="5222102"/>
                </a:moveTo>
                <a:cubicBezTo>
                  <a:pt x="2970168" y="5228512"/>
                  <a:pt x="2977170" y="5234920"/>
                  <a:pt x="2984172" y="5241706"/>
                </a:cubicBezTo>
                <a:lnTo>
                  <a:pt x="2976170" y="5241706"/>
                </a:lnTo>
                <a:cubicBezTo>
                  <a:pt x="2971836" y="5234920"/>
                  <a:pt x="2967500" y="5228512"/>
                  <a:pt x="2963166" y="5222102"/>
                </a:cubicBezTo>
                <a:close/>
                <a:moveTo>
                  <a:pt x="6966882" y="5200237"/>
                </a:moveTo>
                <a:cubicBezTo>
                  <a:pt x="7033238" y="5257917"/>
                  <a:pt x="7099928" y="5315597"/>
                  <a:pt x="7166618" y="5373654"/>
                </a:cubicBezTo>
                <a:cubicBezTo>
                  <a:pt x="7187958" y="5392504"/>
                  <a:pt x="7228306" y="5409091"/>
                  <a:pt x="7225304" y="5441890"/>
                </a:cubicBezTo>
                <a:cubicBezTo>
                  <a:pt x="7207632" y="5426432"/>
                  <a:pt x="7189626" y="5410976"/>
                  <a:pt x="7171952" y="5395520"/>
                </a:cubicBezTo>
                <a:cubicBezTo>
                  <a:pt x="7151946" y="5358197"/>
                  <a:pt x="7088256" y="5316351"/>
                  <a:pt x="7036572" y="5275636"/>
                </a:cubicBezTo>
                <a:cubicBezTo>
                  <a:pt x="7120268" y="5348018"/>
                  <a:pt x="7243312" y="5469787"/>
                  <a:pt x="7246646" y="5502962"/>
                </a:cubicBezTo>
                <a:cubicBezTo>
                  <a:pt x="7244978" y="5502208"/>
                  <a:pt x="7242978" y="5501454"/>
                  <a:pt x="7241310" y="5500700"/>
                </a:cubicBezTo>
                <a:cubicBezTo>
                  <a:pt x="7228306" y="5472426"/>
                  <a:pt x="7191960" y="5450560"/>
                  <a:pt x="7169284" y="5429826"/>
                </a:cubicBezTo>
                <a:cubicBezTo>
                  <a:pt x="7101928" y="5367999"/>
                  <a:pt x="7034238" y="5305795"/>
                  <a:pt x="6966882" y="5243968"/>
                </a:cubicBezTo>
                <a:lnTo>
                  <a:pt x="6966882" y="5222102"/>
                </a:lnTo>
                <a:cubicBezTo>
                  <a:pt x="6974552" y="5225872"/>
                  <a:pt x="6988556" y="5236052"/>
                  <a:pt x="7006562" y="5250377"/>
                </a:cubicBezTo>
                <a:cubicBezTo>
                  <a:pt x="6987556" y="5233036"/>
                  <a:pt x="6972550" y="5216071"/>
                  <a:pt x="6966882" y="5200237"/>
                </a:cubicBezTo>
                <a:close/>
                <a:moveTo>
                  <a:pt x="4690428" y="5197598"/>
                </a:moveTo>
                <a:lnTo>
                  <a:pt x="4706434" y="5197598"/>
                </a:lnTo>
                <a:lnTo>
                  <a:pt x="4706434" y="5200237"/>
                </a:lnTo>
                <a:cubicBezTo>
                  <a:pt x="4706434" y="5200237"/>
                  <a:pt x="4701100" y="5200237"/>
                  <a:pt x="4701100" y="5200237"/>
                </a:cubicBezTo>
                <a:cubicBezTo>
                  <a:pt x="4658418" y="5239822"/>
                  <a:pt x="4615736" y="5279782"/>
                  <a:pt x="4573056" y="5319744"/>
                </a:cubicBezTo>
                <a:cubicBezTo>
                  <a:pt x="4560050" y="5316351"/>
                  <a:pt x="4551380" y="5308434"/>
                  <a:pt x="4543712" y="5300140"/>
                </a:cubicBezTo>
                <a:lnTo>
                  <a:pt x="4543712" y="5292978"/>
                </a:lnTo>
                <a:lnTo>
                  <a:pt x="4615736" y="5227004"/>
                </a:lnTo>
                <a:cubicBezTo>
                  <a:pt x="4640412" y="5217202"/>
                  <a:pt x="4665420" y="5207400"/>
                  <a:pt x="4690428" y="5197598"/>
                </a:cubicBezTo>
                <a:close/>
                <a:moveTo>
                  <a:pt x="2931154" y="5195336"/>
                </a:moveTo>
                <a:cubicBezTo>
                  <a:pt x="2938156" y="5197598"/>
                  <a:pt x="2945160" y="5200237"/>
                  <a:pt x="2952496" y="5202499"/>
                </a:cubicBezTo>
                <a:cubicBezTo>
                  <a:pt x="2951494" y="5204761"/>
                  <a:pt x="2950494" y="5207400"/>
                  <a:pt x="2949828" y="5209662"/>
                </a:cubicBezTo>
                <a:lnTo>
                  <a:pt x="2947160" y="5209662"/>
                </a:lnTo>
                <a:cubicBezTo>
                  <a:pt x="2947160" y="5209662"/>
                  <a:pt x="2931154" y="5195336"/>
                  <a:pt x="2931154" y="5195336"/>
                </a:cubicBezTo>
                <a:close/>
                <a:moveTo>
                  <a:pt x="3592774" y="5194300"/>
                </a:moveTo>
                <a:cubicBezTo>
                  <a:pt x="3542656" y="5248000"/>
                  <a:pt x="3414612" y="5349937"/>
                  <a:pt x="3390900" y="5411663"/>
                </a:cubicBezTo>
                <a:lnTo>
                  <a:pt x="3396216" y="5416550"/>
                </a:lnTo>
                <a:cubicBezTo>
                  <a:pt x="3444024" y="5401898"/>
                  <a:pt x="3491844" y="5387236"/>
                  <a:pt x="3539650" y="5372594"/>
                </a:cubicBezTo>
                <a:cubicBezTo>
                  <a:pt x="3579496" y="5330264"/>
                  <a:pt x="3619342" y="5287923"/>
                  <a:pt x="3659188" y="5245592"/>
                </a:cubicBezTo>
                <a:cubicBezTo>
                  <a:pt x="3641476" y="5228492"/>
                  <a:pt x="3623764" y="5211391"/>
                  <a:pt x="3606064" y="5194300"/>
                </a:cubicBezTo>
                <a:close/>
                <a:moveTo>
                  <a:pt x="4415668" y="5170832"/>
                </a:moveTo>
                <a:cubicBezTo>
                  <a:pt x="4414000" y="5173094"/>
                  <a:pt x="4416334" y="5174602"/>
                  <a:pt x="4410332" y="5173094"/>
                </a:cubicBezTo>
                <a:cubicBezTo>
                  <a:pt x="4412332" y="5172340"/>
                  <a:pt x="4414000" y="5171586"/>
                  <a:pt x="4415668" y="5170832"/>
                </a:cubicBezTo>
                <a:close/>
                <a:moveTo>
                  <a:pt x="6385680" y="5161030"/>
                </a:moveTo>
                <a:cubicBezTo>
                  <a:pt x="6425696" y="5173848"/>
                  <a:pt x="6499054" y="5260933"/>
                  <a:pt x="6532398" y="5290338"/>
                </a:cubicBezTo>
                <a:cubicBezTo>
                  <a:pt x="6644104" y="5389864"/>
                  <a:pt x="6756142" y="5489390"/>
                  <a:pt x="6868180" y="5588540"/>
                </a:cubicBezTo>
                <a:cubicBezTo>
                  <a:pt x="6895524" y="5613421"/>
                  <a:pt x="7025902" y="5687312"/>
                  <a:pt x="6982888" y="5740090"/>
                </a:cubicBezTo>
                <a:cubicBezTo>
                  <a:pt x="6975218" y="5679018"/>
                  <a:pt x="6889522" y="5632648"/>
                  <a:pt x="6849508" y="5596080"/>
                </a:cubicBezTo>
                <a:cubicBezTo>
                  <a:pt x="6741138" y="5497308"/>
                  <a:pt x="6632766" y="5398912"/>
                  <a:pt x="6524396" y="5300140"/>
                </a:cubicBezTo>
                <a:cubicBezTo>
                  <a:pt x="6493052" y="5277144"/>
                  <a:pt x="6389682" y="5197221"/>
                  <a:pt x="6380346" y="5163292"/>
                </a:cubicBezTo>
                <a:cubicBezTo>
                  <a:pt x="6382014" y="5162538"/>
                  <a:pt x="6384014" y="5161784"/>
                  <a:pt x="6385680" y="5161030"/>
                </a:cubicBezTo>
                <a:close/>
                <a:moveTo>
                  <a:pt x="4820808" y="5148589"/>
                </a:moveTo>
                <a:cubicBezTo>
                  <a:pt x="4821808" y="5150474"/>
                  <a:pt x="4822808" y="5151982"/>
                  <a:pt x="4823476" y="5153490"/>
                </a:cubicBezTo>
                <a:lnTo>
                  <a:pt x="4818140" y="5153490"/>
                </a:lnTo>
                <a:cubicBezTo>
                  <a:pt x="4819140" y="5151982"/>
                  <a:pt x="4820140" y="5150474"/>
                  <a:pt x="4820808" y="5148589"/>
                </a:cubicBezTo>
                <a:close/>
                <a:moveTo>
                  <a:pt x="4355508" y="5143500"/>
                </a:moveTo>
                <a:cubicBezTo>
                  <a:pt x="4387512" y="5154630"/>
                  <a:pt x="4414182" y="5192056"/>
                  <a:pt x="4435518" y="5214317"/>
                </a:cubicBezTo>
                <a:cubicBezTo>
                  <a:pt x="4510046" y="5283603"/>
                  <a:pt x="4584722" y="5352889"/>
                  <a:pt x="4659248" y="5422176"/>
                </a:cubicBezTo>
                <a:cubicBezTo>
                  <a:pt x="4918688" y="5656747"/>
                  <a:pt x="5178128" y="5891319"/>
                  <a:pt x="5437420" y="6126030"/>
                </a:cubicBezTo>
                <a:cubicBezTo>
                  <a:pt x="5515504" y="6196011"/>
                  <a:pt x="5593736" y="6266132"/>
                  <a:pt x="5671968" y="6336114"/>
                </a:cubicBezTo>
                <a:cubicBezTo>
                  <a:pt x="5691526" y="6351140"/>
                  <a:pt x="5771980" y="6408322"/>
                  <a:pt x="5778500" y="6426548"/>
                </a:cubicBezTo>
                <a:cubicBezTo>
                  <a:pt x="5720122" y="6512113"/>
                  <a:pt x="5698638" y="6614094"/>
                  <a:pt x="5650632" y="6710093"/>
                </a:cubicBezTo>
                <a:cubicBezTo>
                  <a:pt x="5591366" y="6828214"/>
                  <a:pt x="5545434" y="6944943"/>
                  <a:pt x="5488094" y="7071829"/>
                </a:cubicBezTo>
                <a:cubicBezTo>
                  <a:pt x="5368968" y="7330887"/>
                  <a:pt x="5249990" y="7589946"/>
                  <a:pt x="5131012" y="7849004"/>
                </a:cubicBezTo>
                <a:cubicBezTo>
                  <a:pt x="5133678" y="7847334"/>
                  <a:pt x="5136346" y="7845665"/>
                  <a:pt x="5139012" y="7844134"/>
                </a:cubicBezTo>
                <a:cubicBezTo>
                  <a:pt x="5139754" y="7856934"/>
                  <a:pt x="5140642" y="7856656"/>
                  <a:pt x="5136346" y="7866117"/>
                </a:cubicBezTo>
                <a:cubicBezTo>
                  <a:pt x="5143976" y="7863543"/>
                  <a:pt x="5148754" y="7860343"/>
                  <a:pt x="5152552" y="7856326"/>
                </a:cubicBezTo>
                <a:lnTo>
                  <a:pt x="5156558" y="7850618"/>
                </a:lnTo>
                <a:lnTo>
                  <a:pt x="5158740" y="7862888"/>
                </a:lnTo>
                <a:cubicBezTo>
                  <a:pt x="5158740" y="7862888"/>
                  <a:pt x="5163820" y="7858123"/>
                  <a:pt x="5163820" y="7858123"/>
                </a:cubicBezTo>
                <a:cubicBezTo>
                  <a:pt x="5165516" y="7856537"/>
                  <a:pt x="5167208" y="7854950"/>
                  <a:pt x="5168900" y="7853362"/>
                </a:cubicBezTo>
                <a:lnTo>
                  <a:pt x="5157606" y="7849127"/>
                </a:lnTo>
                <a:lnTo>
                  <a:pt x="5162868" y="7841630"/>
                </a:lnTo>
                <a:lnTo>
                  <a:pt x="5157682" y="7841630"/>
                </a:lnTo>
                <a:cubicBezTo>
                  <a:pt x="5152052" y="7834813"/>
                  <a:pt x="5153532" y="7836065"/>
                  <a:pt x="5141680" y="7834256"/>
                </a:cubicBezTo>
                <a:cubicBezTo>
                  <a:pt x="5143458" y="7828552"/>
                  <a:pt x="5145236" y="7822848"/>
                  <a:pt x="5147014" y="7817143"/>
                </a:cubicBezTo>
                <a:cubicBezTo>
                  <a:pt x="5148792" y="7816448"/>
                  <a:pt x="5150570" y="7815613"/>
                  <a:pt x="5152348" y="7814778"/>
                </a:cubicBezTo>
                <a:cubicBezTo>
                  <a:pt x="5155014" y="7817978"/>
                  <a:pt x="5157682" y="7821317"/>
                  <a:pt x="5160200" y="7824517"/>
                </a:cubicBezTo>
                <a:lnTo>
                  <a:pt x="5152348" y="7824517"/>
                </a:lnTo>
                <a:cubicBezTo>
                  <a:pt x="5157386" y="7828274"/>
                  <a:pt x="5156940" y="7828969"/>
                  <a:pt x="5160200" y="7834256"/>
                </a:cubicBezTo>
                <a:lnTo>
                  <a:pt x="5173536" y="7822152"/>
                </a:lnTo>
                <a:cubicBezTo>
                  <a:pt x="5171758" y="7822848"/>
                  <a:pt x="5169980" y="7823682"/>
                  <a:pt x="5168202" y="7824517"/>
                </a:cubicBezTo>
                <a:cubicBezTo>
                  <a:pt x="5173388" y="7817143"/>
                  <a:pt x="5169090" y="7822013"/>
                  <a:pt x="5176202" y="7819648"/>
                </a:cubicBezTo>
                <a:cubicBezTo>
                  <a:pt x="5174276" y="7803091"/>
                  <a:pt x="5169684" y="7805318"/>
                  <a:pt x="5176202" y="7797665"/>
                </a:cubicBezTo>
                <a:cubicBezTo>
                  <a:pt x="5178276" y="7794465"/>
                  <a:pt x="5192352" y="7787648"/>
                  <a:pt x="5200206" y="7775683"/>
                </a:cubicBezTo>
                <a:cubicBezTo>
                  <a:pt x="5191316" y="7780552"/>
                  <a:pt x="5182426" y="7785422"/>
                  <a:pt x="5173536" y="7790292"/>
                </a:cubicBezTo>
                <a:cubicBezTo>
                  <a:pt x="5171758" y="7787926"/>
                  <a:pt x="5169980" y="7785422"/>
                  <a:pt x="5168202" y="7783057"/>
                </a:cubicBezTo>
                <a:cubicBezTo>
                  <a:pt x="5176796" y="7777909"/>
                  <a:pt x="5167460" y="7770535"/>
                  <a:pt x="5178870" y="7758570"/>
                </a:cubicBezTo>
                <a:lnTo>
                  <a:pt x="5178870" y="7753700"/>
                </a:lnTo>
                <a:cubicBezTo>
                  <a:pt x="5208948" y="7755788"/>
                  <a:pt x="5187908" y="7759126"/>
                  <a:pt x="5208206" y="7765944"/>
                </a:cubicBezTo>
                <a:lnTo>
                  <a:pt x="5208206" y="7746327"/>
                </a:lnTo>
                <a:cubicBezTo>
                  <a:pt x="5206428" y="7745492"/>
                  <a:pt x="5204650" y="7744657"/>
                  <a:pt x="5202872" y="7743822"/>
                </a:cubicBezTo>
                <a:lnTo>
                  <a:pt x="5208206" y="7743822"/>
                </a:lnTo>
                <a:lnTo>
                  <a:pt x="5213540" y="7738953"/>
                </a:lnTo>
                <a:cubicBezTo>
                  <a:pt x="5219022" y="7750083"/>
                  <a:pt x="5212948" y="7748414"/>
                  <a:pt x="5224208" y="7746327"/>
                </a:cubicBezTo>
                <a:cubicBezTo>
                  <a:pt x="5231172" y="7740762"/>
                  <a:pt x="5223912" y="7743962"/>
                  <a:pt x="5234876" y="7743822"/>
                </a:cubicBezTo>
                <a:cubicBezTo>
                  <a:pt x="5234136" y="7731162"/>
                  <a:pt x="5233246" y="7731440"/>
                  <a:pt x="5237544" y="7721840"/>
                </a:cubicBezTo>
                <a:cubicBezTo>
                  <a:pt x="5233988" y="7723510"/>
                  <a:pt x="5230432" y="7725179"/>
                  <a:pt x="5226876" y="7726848"/>
                </a:cubicBezTo>
                <a:cubicBezTo>
                  <a:pt x="5237692" y="7699997"/>
                  <a:pt x="5256360" y="7693736"/>
                  <a:pt x="5240210" y="7655893"/>
                </a:cubicBezTo>
                <a:cubicBezTo>
                  <a:pt x="5252212" y="7646988"/>
                  <a:pt x="5252508" y="7652276"/>
                  <a:pt x="5250878" y="7638780"/>
                </a:cubicBezTo>
                <a:cubicBezTo>
                  <a:pt x="5261842" y="7647962"/>
                  <a:pt x="5256508" y="7650188"/>
                  <a:pt x="5250878" y="7660762"/>
                </a:cubicBezTo>
                <a:lnTo>
                  <a:pt x="5253546" y="7660762"/>
                </a:lnTo>
                <a:cubicBezTo>
                  <a:pt x="5259768" y="7657562"/>
                  <a:pt x="5265992" y="7654223"/>
                  <a:pt x="5272214" y="7651023"/>
                </a:cubicBezTo>
                <a:cubicBezTo>
                  <a:pt x="5267474" y="7644206"/>
                  <a:pt x="5268362" y="7646850"/>
                  <a:pt x="5266880" y="7641284"/>
                </a:cubicBezTo>
                <a:cubicBezTo>
                  <a:pt x="5281548" y="7644623"/>
                  <a:pt x="5291180" y="7642815"/>
                  <a:pt x="5304218" y="7638780"/>
                </a:cubicBezTo>
                <a:cubicBezTo>
                  <a:pt x="5310590" y="7609006"/>
                  <a:pt x="5336518" y="7589528"/>
                  <a:pt x="5354744" y="7563094"/>
                </a:cubicBezTo>
                <a:cubicBezTo>
                  <a:pt x="5351188" y="7561424"/>
                  <a:pt x="5347632" y="7559754"/>
                  <a:pt x="5344076" y="7558085"/>
                </a:cubicBezTo>
                <a:cubicBezTo>
                  <a:pt x="5361410" y="7552937"/>
                  <a:pt x="5353706" y="7544729"/>
                  <a:pt x="5346742" y="7536103"/>
                </a:cubicBezTo>
                <a:cubicBezTo>
                  <a:pt x="5360966" y="7534433"/>
                  <a:pt x="5364522" y="7535129"/>
                  <a:pt x="5376080" y="7538607"/>
                </a:cubicBezTo>
                <a:cubicBezTo>
                  <a:pt x="5368226" y="7557390"/>
                  <a:pt x="5334148" y="7642954"/>
                  <a:pt x="5328222" y="7646154"/>
                </a:cubicBezTo>
                <a:cubicBezTo>
                  <a:pt x="5320814" y="7650745"/>
                  <a:pt x="5323924" y="7648658"/>
                  <a:pt x="5312220" y="7646154"/>
                </a:cubicBezTo>
                <a:cubicBezTo>
                  <a:pt x="5317108" y="7662014"/>
                  <a:pt x="5325702" y="7664658"/>
                  <a:pt x="5325554" y="7680380"/>
                </a:cubicBezTo>
                <a:cubicBezTo>
                  <a:pt x="5324666" y="7681910"/>
                  <a:pt x="5323776" y="7683580"/>
                  <a:pt x="5322888" y="7685249"/>
                </a:cubicBezTo>
                <a:cubicBezTo>
                  <a:pt x="5319332" y="7683580"/>
                  <a:pt x="5315776" y="7681910"/>
                  <a:pt x="5312220" y="7680380"/>
                </a:cubicBezTo>
                <a:cubicBezTo>
                  <a:pt x="5330592" y="7709875"/>
                  <a:pt x="5287032" y="7769978"/>
                  <a:pt x="5274882" y="7800170"/>
                </a:cubicBezTo>
                <a:cubicBezTo>
                  <a:pt x="5228654" y="7913282"/>
                  <a:pt x="5182426" y="8026532"/>
                  <a:pt x="5136346" y="8139784"/>
                </a:cubicBezTo>
                <a:cubicBezTo>
                  <a:pt x="5102268" y="8140897"/>
                  <a:pt x="5023294" y="8148688"/>
                  <a:pt x="5008330" y="8130045"/>
                </a:cubicBezTo>
                <a:lnTo>
                  <a:pt x="5008330" y="8117801"/>
                </a:lnTo>
                <a:lnTo>
                  <a:pt x="5010996" y="8117801"/>
                </a:lnTo>
                <a:cubicBezTo>
                  <a:pt x="5022998" y="8124897"/>
                  <a:pt x="5028924" y="8133662"/>
                  <a:pt x="5037666" y="8130045"/>
                </a:cubicBezTo>
                <a:lnTo>
                  <a:pt x="5036256" y="8126413"/>
                </a:lnTo>
                <a:lnTo>
                  <a:pt x="5036346" y="8126413"/>
                </a:lnTo>
                <a:cubicBezTo>
                  <a:pt x="5037138" y="8118475"/>
                  <a:pt x="5037932" y="8110538"/>
                  <a:pt x="5038724" y="8102600"/>
                </a:cubicBezTo>
                <a:lnTo>
                  <a:pt x="5034656" y="8102600"/>
                </a:lnTo>
                <a:lnTo>
                  <a:pt x="5035458" y="8095471"/>
                </a:lnTo>
                <a:cubicBezTo>
                  <a:pt x="5043698" y="8055852"/>
                  <a:pt x="5069826" y="7992901"/>
                  <a:pt x="5084248" y="7957035"/>
                </a:cubicBezTo>
                <a:lnTo>
                  <a:pt x="5085596" y="7953465"/>
                </a:lnTo>
                <a:lnTo>
                  <a:pt x="5105910" y="7942265"/>
                </a:lnTo>
                <a:cubicBezTo>
                  <a:pt x="5107326" y="7918344"/>
                  <a:pt x="5108946" y="7925006"/>
                  <a:pt x="5108500" y="7899400"/>
                </a:cubicBezTo>
                <a:cubicBezTo>
                  <a:pt x="5099254" y="7901943"/>
                  <a:pt x="5107226" y="7903975"/>
                  <a:pt x="5098134" y="7899400"/>
                </a:cubicBezTo>
                <a:cubicBezTo>
                  <a:pt x="5095544" y="7905750"/>
                  <a:pt x="5092954" y="7912103"/>
                  <a:pt x="5090364" y="7918453"/>
                </a:cubicBezTo>
                <a:cubicBezTo>
                  <a:pt x="5099550" y="7917315"/>
                  <a:pt x="5090684" y="7917275"/>
                  <a:pt x="5103318" y="7920831"/>
                </a:cubicBezTo>
                <a:lnTo>
                  <a:pt x="5092668" y="7934729"/>
                </a:lnTo>
                <a:lnTo>
                  <a:pt x="5093674" y="7932064"/>
                </a:lnTo>
                <a:lnTo>
                  <a:pt x="5091006" y="7932064"/>
                </a:lnTo>
                <a:cubicBezTo>
                  <a:pt x="5059002" y="8001350"/>
                  <a:pt x="5026998" y="8070636"/>
                  <a:pt x="4994994" y="8139784"/>
                </a:cubicBezTo>
                <a:lnTo>
                  <a:pt x="4936468" y="8139784"/>
                </a:lnTo>
                <a:cubicBezTo>
                  <a:pt x="5044778" y="7911751"/>
                  <a:pt x="5153236" y="7683580"/>
                  <a:pt x="5261546" y="7455547"/>
                </a:cubicBezTo>
                <a:cubicBezTo>
                  <a:pt x="4877794" y="7110924"/>
                  <a:pt x="4494044" y="6766302"/>
                  <a:pt x="4110292" y="6421679"/>
                </a:cubicBezTo>
                <a:cubicBezTo>
                  <a:pt x="3969978" y="6294654"/>
                  <a:pt x="3829664" y="6167490"/>
                  <a:pt x="3689350" y="6040465"/>
                </a:cubicBezTo>
                <a:cubicBezTo>
                  <a:pt x="3630824" y="5997196"/>
                  <a:pt x="3589190" y="5939597"/>
                  <a:pt x="3526812" y="5898693"/>
                </a:cubicBezTo>
                <a:cubicBezTo>
                  <a:pt x="3475842" y="5911214"/>
                  <a:pt x="3425316" y="5957127"/>
                  <a:pt x="3385460" y="5981753"/>
                </a:cubicBezTo>
                <a:cubicBezTo>
                  <a:pt x="3370496" y="5986622"/>
                  <a:pt x="3355382" y="5991492"/>
                  <a:pt x="3340270" y="5996500"/>
                </a:cubicBezTo>
                <a:cubicBezTo>
                  <a:pt x="3286782" y="6025439"/>
                  <a:pt x="3229886" y="6068987"/>
                  <a:pt x="3177730" y="6099038"/>
                </a:cubicBezTo>
                <a:cubicBezTo>
                  <a:pt x="3111944" y="6136882"/>
                  <a:pt x="3040972" y="6166099"/>
                  <a:pt x="2980520" y="6209090"/>
                </a:cubicBezTo>
                <a:cubicBezTo>
                  <a:pt x="2932366" y="6243176"/>
                  <a:pt x="2840504" y="6330828"/>
                  <a:pt x="2769976" y="6333749"/>
                </a:cubicBezTo>
                <a:cubicBezTo>
                  <a:pt x="2769086" y="6329575"/>
                  <a:pt x="2768198" y="6325541"/>
                  <a:pt x="2767308" y="6321506"/>
                </a:cubicBezTo>
                <a:cubicBezTo>
                  <a:pt x="2769086" y="6320671"/>
                  <a:pt x="2770864" y="6319836"/>
                  <a:pt x="2772642" y="6319002"/>
                </a:cubicBezTo>
                <a:cubicBezTo>
                  <a:pt x="2813684" y="6279906"/>
                  <a:pt x="2874286" y="6257089"/>
                  <a:pt x="2916512" y="6218829"/>
                </a:cubicBezTo>
                <a:cubicBezTo>
                  <a:pt x="2986744" y="6147177"/>
                  <a:pt x="3056826" y="6075526"/>
                  <a:pt x="3127058" y="6003735"/>
                </a:cubicBezTo>
                <a:cubicBezTo>
                  <a:pt x="3161728" y="5964501"/>
                  <a:pt x="3211068" y="5937649"/>
                  <a:pt x="3244258" y="5896188"/>
                </a:cubicBezTo>
                <a:lnTo>
                  <a:pt x="3244258" y="5884084"/>
                </a:lnTo>
                <a:cubicBezTo>
                  <a:pt x="3187954" y="5882414"/>
                  <a:pt x="3074754" y="5952257"/>
                  <a:pt x="3044380" y="5989126"/>
                </a:cubicBezTo>
                <a:lnTo>
                  <a:pt x="3049714" y="5993996"/>
                </a:lnTo>
                <a:lnTo>
                  <a:pt x="3057716" y="5993996"/>
                </a:lnTo>
                <a:cubicBezTo>
                  <a:pt x="3055938" y="5994831"/>
                  <a:pt x="3054160" y="5995666"/>
                  <a:pt x="3052382" y="5996500"/>
                </a:cubicBezTo>
                <a:cubicBezTo>
                  <a:pt x="2947628" y="6088465"/>
                  <a:pt x="2853838" y="6206724"/>
                  <a:pt x="2735304" y="6294654"/>
                </a:cubicBezTo>
                <a:cubicBezTo>
                  <a:pt x="2723896" y="6289228"/>
                  <a:pt x="2720192" y="6288254"/>
                  <a:pt x="2713968" y="6277541"/>
                </a:cubicBezTo>
                <a:cubicBezTo>
                  <a:pt x="2776792" y="6233715"/>
                  <a:pt x="2839614" y="6169577"/>
                  <a:pt x="2892510" y="6108917"/>
                </a:cubicBezTo>
                <a:cubicBezTo>
                  <a:pt x="2918290" y="6084430"/>
                  <a:pt x="2944072" y="6059943"/>
                  <a:pt x="2969852" y="6035596"/>
                </a:cubicBezTo>
                <a:lnTo>
                  <a:pt x="2961852" y="6028222"/>
                </a:lnTo>
                <a:cubicBezTo>
                  <a:pt x="2876064" y="6053126"/>
                  <a:pt x="2869692" y="6070100"/>
                  <a:pt x="2804646" y="6111282"/>
                </a:cubicBezTo>
                <a:cubicBezTo>
                  <a:pt x="2785088" y="6119490"/>
                  <a:pt x="2765530" y="6127560"/>
                  <a:pt x="2745972" y="6135769"/>
                </a:cubicBezTo>
                <a:cubicBezTo>
                  <a:pt x="2709820" y="6161786"/>
                  <a:pt x="2693966" y="6190029"/>
                  <a:pt x="2636774" y="6196846"/>
                </a:cubicBezTo>
                <a:cubicBezTo>
                  <a:pt x="2638552" y="6200881"/>
                  <a:pt x="2640330" y="6205055"/>
                  <a:pt x="2642108" y="6209090"/>
                </a:cubicBezTo>
                <a:cubicBezTo>
                  <a:pt x="2630552" y="6200881"/>
                  <a:pt x="2618994" y="6192812"/>
                  <a:pt x="2607436" y="6184603"/>
                </a:cubicBezTo>
                <a:cubicBezTo>
                  <a:pt x="2602992" y="6188638"/>
                  <a:pt x="2598548" y="6192812"/>
                  <a:pt x="2594102" y="6196846"/>
                </a:cubicBezTo>
                <a:cubicBezTo>
                  <a:pt x="2590694" y="6199072"/>
                  <a:pt x="2591028" y="6199211"/>
                  <a:pt x="2591714" y="6199646"/>
                </a:cubicBezTo>
                <a:lnTo>
                  <a:pt x="2591518" y="6202880"/>
                </a:lnTo>
                <a:lnTo>
                  <a:pt x="2590292" y="6204005"/>
                </a:lnTo>
                <a:lnTo>
                  <a:pt x="2578100" y="6201716"/>
                </a:lnTo>
                <a:lnTo>
                  <a:pt x="2578100" y="6199350"/>
                </a:lnTo>
                <a:cubicBezTo>
                  <a:pt x="2585064" y="6189612"/>
                  <a:pt x="2578988" y="6183072"/>
                  <a:pt x="2602104" y="6179733"/>
                </a:cubicBezTo>
                <a:lnTo>
                  <a:pt x="2602104" y="6174864"/>
                </a:lnTo>
                <a:cubicBezTo>
                  <a:pt x="2610992" y="6178064"/>
                  <a:pt x="2619884" y="6181403"/>
                  <a:pt x="2628772" y="6184603"/>
                </a:cubicBezTo>
                <a:cubicBezTo>
                  <a:pt x="2681372" y="6129090"/>
                  <a:pt x="2761974" y="6095699"/>
                  <a:pt x="2825982" y="6050204"/>
                </a:cubicBezTo>
                <a:cubicBezTo>
                  <a:pt x="2892806" y="6002761"/>
                  <a:pt x="2981854" y="5902171"/>
                  <a:pt x="3036380" y="5839980"/>
                </a:cubicBezTo>
                <a:cubicBezTo>
                  <a:pt x="3077126" y="5793789"/>
                  <a:pt x="3133280" y="5761650"/>
                  <a:pt x="3167062" y="5708086"/>
                </a:cubicBezTo>
                <a:cubicBezTo>
                  <a:pt x="3164396" y="5707251"/>
                  <a:pt x="3161728" y="5706416"/>
                  <a:pt x="3159062" y="5705581"/>
                </a:cubicBezTo>
                <a:cubicBezTo>
                  <a:pt x="3176842" y="5696677"/>
                  <a:pt x="3194622" y="5687634"/>
                  <a:pt x="3212254" y="5678730"/>
                </a:cubicBezTo>
                <a:cubicBezTo>
                  <a:pt x="3211364" y="5677060"/>
                  <a:pt x="3210476" y="5675530"/>
                  <a:pt x="3209586" y="5673860"/>
                </a:cubicBezTo>
                <a:cubicBezTo>
                  <a:pt x="3175952" y="5684434"/>
                  <a:pt x="3142170" y="5695008"/>
                  <a:pt x="3108388" y="5705581"/>
                </a:cubicBezTo>
                <a:cubicBezTo>
                  <a:pt x="3179360" y="5683877"/>
                  <a:pt x="3223662" y="5641860"/>
                  <a:pt x="3289596" y="5605409"/>
                </a:cubicBezTo>
                <a:cubicBezTo>
                  <a:pt x="3309896" y="5594139"/>
                  <a:pt x="3353900" y="5565757"/>
                  <a:pt x="3380274" y="5578557"/>
                </a:cubicBezTo>
                <a:cubicBezTo>
                  <a:pt x="3378496" y="5580922"/>
                  <a:pt x="3376718" y="5583426"/>
                  <a:pt x="3374940" y="5585791"/>
                </a:cubicBezTo>
                <a:cubicBezTo>
                  <a:pt x="3370496" y="5587461"/>
                  <a:pt x="3366050" y="5589130"/>
                  <a:pt x="3361606" y="5590800"/>
                </a:cubicBezTo>
                <a:lnTo>
                  <a:pt x="3540146" y="5754555"/>
                </a:lnTo>
                <a:cubicBezTo>
                  <a:pt x="3656456" y="5860432"/>
                  <a:pt x="3772768" y="5966309"/>
                  <a:pt x="3889226" y="6072187"/>
                </a:cubicBezTo>
                <a:cubicBezTo>
                  <a:pt x="4171632" y="6328045"/>
                  <a:pt x="4454186" y="6583903"/>
                  <a:pt x="4736592" y="6839622"/>
                </a:cubicBezTo>
                <a:cubicBezTo>
                  <a:pt x="4934690" y="7015621"/>
                  <a:pt x="5132790" y="7191619"/>
                  <a:pt x="5330888" y="7367478"/>
                </a:cubicBezTo>
                <a:cubicBezTo>
                  <a:pt x="5332666" y="7366644"/>
                  <a:pt x="5334296" y="7365948"/>
                  <a:pt x="5336074" y="7365113"/>
                </a:cubicBezTo>
                <a:cubicBezTo>
                  <a:pt x="5329110" y="7349948"/>
                  <a:pt x="5333408" y="7353009"/>
                  <a:pt x="5322888" y="7348000"/>
                </a:cubicBezTo>
                <a:cubicBezTo>
                  <a:pt x="5336222" y="7259375"/>
                  <a:pt x="5430604" y="7102298"/>
                  <a:pt x="5474758" y="7008247"/>
                </a:cubicBezTo>
                <a:cubicBezTo>
                  <a:pt x="5489872" y="6975691"/>
                  <a:pt x="5504984" y="6943134"/>
                  <a:pt x="5519950" y="6910439"/>
                </a:cubicBezTo>
                <a:cubicBezTo>
                  <a:pt x="5161238" y="6588773"/>
                  <a:pt x="4802230" y="6266828"/>
                  <a:pt x="4443518" y="5945162"/>
                </a:cubicBezTo>
                <a:cubicBezTo>
                  <a:pt x="4358174" y="5867806"/>
                  <a:pt x="4272830" y="5790311"/>
                  <a:pt x="4187634" y="5712955"/>
                </a:cubicBezTo>
                <a:cubicBezTo>
                  <a:pt x="4147778" y="5679008"/>
                  <a:pt x="4115478" y="5631147"/>
                  <a:pt x="4065100" y="5607913"/>
                </a:cubicBezTo>
                <a:cubicBezTo>
                  <a:pt x="3952938" y="5661617"/>
                  <a:pt x="3846258" y="5722694"/>
                  <a:pt x="3742542" y="5783772"/>
                </a:cubicBezTo>
                <a:cubicBezTo>
                  <a:pt x="3703722" y="5806728"/>
                  <a:pt x="3656754" y="5836502"/>
                  <a:pt x="3625342" y="5798520"/>
                </a:cubicBezTo>
                <a:lnTo>
                  <a:pt x="3636010" y="5788642"/>
                </a:lnTo>
                <a:cubicBezTo>
                  <a:pt x="3650826" y="5759285"/>
                  <a:pt x="3810402" y="5600956"/>
                  <a:pt x="3843888" y="5598035"/>
                </a:cubicBezTo>
                <a:lnTo>
                  <a:pt x="3843888" y="5600539"/>
                </a:lnTo>
                <a:cubicBezTo>
                  <a:pt x="3842110" y="5602209"/>
                  <a:pt x="3840332" y="5603739"/>
                  <a:pt x="3838554" y="5605409"/>
                </a:cubicBezTo>
                <a:cubicBezTo>
                  <a:pt x="3799882" y="5678312"/>
                  <a:pt x="3683868" y="5711564"/>
                  <a:pt x="3668014" y="5803389"/>
                </a:cubicBezTo>
                <a:lnTo>
                  <a:pt x="3676016" y="5803389"/>
                </a:lnTo>
                <a:cubicBezTo>
                  <a:pt x="3765064" y="5760120"/>
                  <a:pt x="3833072" y="5671495"/>
                  <a:pt x="3902562" y="5607913"/>
                </a:cubicBezTo>
                <a:cubicBezTo>
                  <a:pt x="3926120" y="5586209"/>
                  <a:pt x="3971312" y="5560331"/>
                  <a:pt x="3982424" y="5529583"/>
                </a:cubicBezTo>
                <a:cubicBezTo>
                  <a:pt x="3979756" y="5528888"/>
                  <a:pt x="3977090" y="5528053"/>
                  <a:pt x="3974422" y="5527218"/>
                </a:cubicBezTo>
                <a:cubicBezTo>
                  <a:pt x="3938862" y="5534731"/>
                  <a:pt x="3912044" y="5533618"/>
                  <a:pt x="3883892" y="5551705"/>
                </a:cubicBezTo>
                <a:cubicBezTo>
                  <a:pt x="3864334" y="5566313"/>
                  <a:pt x="3844776" y="5580922"/>
                  <a:pt x="3825218" y="5595669"/>
                </a:cubicBezTo>
                <a:cubicBezTo>
                  <a:pt x="3791288" y="5609165"/>
                  <a:pt x="3759432" y="5607635"/>
                  <a:pt x="3726688" y="5627391"/>
                </a:cubicBezTo>
                <a:cubicBezTo>
                  <a:pt x="3708908" y="5642834"/>
                  <a:pt x="3691128" y="5658417"/>
                  <a:pt x="3673348" y="5673860"/>
                </a:cubicBezTo>
                <a:cubicBezTo>
                  <a:pt x="3658086" y="5681234"/>
                  <a:pt x="3635270" y="5672190"/>
                  <a:pt x="3625342" y="5673860"/>
                </a:cubicBezTo>
                <a:cubicBezTo>
                  <a:pt x="3597784" y="5689303"/>
                  <a:pt x="3570224" y="5704747"/>
                  <a:pt x="3542814" y="5720329"/>
                </a:cubicBezTo>
                <a:cubicBezTo>
                  <a:pt x="3535702" y="5715460"/>
                  <a:pt x="3528590" y="5710451"/>
                  <a:pt x="3521478" y="5705581"/>
                </a:cubicBezTo>
                <a:lnTo>
                  <a:pt x="3521478" y="5703216"/>
                </a:lnTo>
                <a:cubicBezTo>
                  <a:pt x="3595560" y="5673025"/>
                  <a:pt x="3646382" y="5595113"/>
                  <a:pt x="3697352" y="5541827"/>
                </a:cubicBezTo>
                <a:cubicBezTo>
                  <a:pt x="3742098" y="5494940"/>
                  <a:pt x="3796920" y="5454871"/>
                  <a:pt x="3841220" y="5407428"/>
                </a:cubicBezTo>
                <a:cubicBezTo>
                  <a:pt x="3840332" y="5405758"/>
                  <a:pt x="3839442" y="5404228"/>
                  <a:pt x="3838554" y="5402558"/>
                </a:cubicBezTo>
                <a:cubicBezTo>
                  <a:pt x="3826996" y="5405758"/>
                  <a:pt x="3815440" y="5409097"/>
                  <a:pt x="3803882" y="5412297"/>
                </a:cubicBezTo>
                <a:cubicBezTo>
                  <a:pt x="3812328" y="5404645"/>
                  <a:pt x="3820182" y="5404367"/>
                  <a:pt x="3825218" y="5392819"/>
                </a:cubicBezTo>
                <a:cubicBezTo>
                  <a:pt x="3819144" y="5386419"/>
                  <a:pt x="3822552" y="5393098"/>
                  <a:pt x="3822552" y="5382941"/>
                </a:cubicBezTo>
                <a:cubicBezTo>
                  <a:pt x="3852334" y="5369028"/>
                  <a:pt x="3911600" y="5328681"/>
                  <a:pt x="3945086" y="5346350"/>
                </a:cubicBezTo>
                <a:cubicBezTo>
                  <a:pt x="3946864" y="5349550"/>
                  <a:pt x="3948642" y="5352889"/>
                  <a:pt x="3950420" y="5356089"/>
                </a:cubicBezTo>
                <a:cubicBezTo>
                  <a:pt x="3942418" y="5398802"/>
                  <a:pt x="4047024" y="5458071"/>
                  <a:pt x="4078436" y="5495497"/>
                </a:cubicBezTo>
                <a:cubicBezTo>
                  <a:pt x="4176966" y="5584261"/>
                  <a:pt x="4275646" y="5673025"/>
                  <a:pt x="4374176" y="5761790"/>
                </a:cubicBezTo>
                <a:cubicBezTo>
                  <a:pt x="4657472" y="6014309"/>
                  <a:pt x="4940914" y="6266967"/>
                  <a:pt x="5224208" y="6519486"/>
                </a:cubicBezTo>
                <a:cubicBezTo>
                  <a:pt x="5352668" y="6614651"/>
                  <a:pt x="5446310" y="6756423"/>
                  <a:pt x="5586624" y="6839622"/>
                </a:cubicBezTo>
                <a:cubicBezTo>
                  <a:pt x="5579512" y="6829049"/>
                  <a:pt x="5572400" y="6818475"/>
                  <a:pt x="5565288" y="6807901"/>
                </a:cubicBezTo>
                <a:cubicBezTo>
                  <a:pt x="5590328" y="6793849"/>
                  <a:pt x="5598922" y="6746128"/>
                  <a:pt x="5610628" y="6719832"/>
                </a:cubicBezTo>
                <a:cubicBezTo>
                  <a:pt x="5647966" y="6638442"/>
                  <a:pt x="5685304" y="6556912"/>
                  <a:pt x="5722492" y="6475522"/>
                </a:cubicBezTo>
                <a:cubicBezTo>
                  <a:pt x="5414306" y="6198516"/>
                  <a:pt x="5106120" y="5921510"/>
                  <a:pt x="4797932" y="5644504"/>
                </a:cubicBezTo>
                <a:cubicBezTo>
                  <a:pt x="4702810" y="5558939"/>
                  <a:pt x="4607836" y="5473375"/>
                  <a:pt x="4512712" y="5387950"/>
                </a:cubicBezTo>
                <a:cubicBezTo>
                  <a:pt x="4490042" y="5379741"/>
                  <a:pt x="4470930" y="5394489"/>
                  <a:pt x="4454038" y="5400054"/>
                </a:cubicBezTo>
                <a:cubicBezTo>
                  <a:pt x="4462928" y="5389480"/>
                  <a:pt x="4471818" y="5378906"/>
                  <a:pt x="4480708" y="5368333"/>
                </a:cubicBezTo>
                <a:cubicBezTo>
                  <a:pt x="4476856" y="5360124"/>
                  <a:pt x="4476264" y="5361376"/>
                  <a:pt x="4470040" y="5356089"/>
                </a:cubicBezTo>
                <a:cubicBezTo>
                  <a:pt x="4426480" y="5375846"/>
                  <a:pt x="4401736" y="5430941"/>
                  <a:pt x="4350174" y="5456262"/>
                </a:cubicBezTo>
                <a:cubicBezTo>
                  <a:pt x="4368546" y="5416471"/>
                  <a:pt x="4424702" y="5381411"/>
                  <a:pt x="4456706" y="5351220"/>
                </a:cubicBezTo>
                <a:lnTo>
                  <a:pt x="4456706" y="5341481"/>
                </a:lnTo>
                <a:cubicBezTo>
                  <a:pt x="4454038" y="5339811"/>
                  <a:pt x="4451372" y="5338142"/>
                  <a:pt x="4448704" y="5336611"/>
                </a:cubicBezTo>
                <a:cubicBezTo>
                  <a:pt x="4362324" y="5379741"/>
                  <a:pt x="4332838" y="5505375"/>
                  <a:pt x="4227640" y="5529583"/>
                </a:cubicBezTo>
                <a:cubicBezTo>
                  <a:pt x="4232974" y="5523879"/>
                  <a:pt x="4238308" y="5518175"/>
                  <a:pt x="4243642" y="5512609"/>
                </a:cubicBezTo>
                <a:cubicBezTo>
                  <a:pt x="4307502" y="5450697"/>
                  <a:pt x="4371510" y="5388645"/>
                  <a:pt x="4435518" y="5326733"/>
                </a:cubicBezTo>
                <a:cubicBezTo>
                  <a:pt x="4433740" y="5324368"/>
                  <a:pt x="4431962" y="5321863"/>
                  <a:pt x="4430184" y="5319498"/>
                </a:cubicBezTo>
                <a:cubicBezTo>
                  <a:pt x="4418626" y="5317829"/>
                  <a:pt x="4407070" y="5316159"/>
                  <a:pt x="4395512" y="5314629"/>
                </a:cubicBezTo>
                <a:cubicBezTo>
                  <a:pt x="4398624" y="5301690"/>
                  <a:pt x="4401588" y="5301690"/>
                  <a:pt x="4400846" y="5290142"/>
                </a:cubicBezTo>
                <a:cubicBezTo>
                  <a:pt x="4374768" y="5295429"/>
                  <a:pt x="4348248" y="5341202"/>
                  <a:pt x="4326170" y="5356089"/>
                </a:cubicBezTo>
                <a:lnTo>
                  <a:pt x="4296834" y="5356089"/>
                </a:lnTo>
                <a:lnTo>
                  <a:pt x="4296834" y="5353724"/>
                </a:lnTo>
                <a:cubicBezTo>
                  <a:pt x="4297722" y="5351220"/>
                  <a:pt x="4298612" y="5348855"/>
                  <a:pt x="4299500" y="5346350"/>
                </a:cubicBezTo>
                <a:cubicBezTo>
                  <a:pt x="4330616" y="5333689"/>
                  <a:pt x="4354470" y="5299603"/>
                  <a:pt x="4376844" y="5277899"/>
                </a:cubicBezTo>
                <a:cubicBezTo>
                  <a:pt x="4375954" y="5275533"/>
                  <a:pt x="4375066" y="5273029"/>
                  <a:pt x="4374176" y="5270525"/>
                </a:cubicBezTo>
                <a:cubicBezTo>
                  <a:pt x="4369732" y="5265655"/>
                  <a:pt x="4365286" y="5260786"/>
                  <a:pt x="4360842" y="5255916"/>
                </a:cubicBezTo>
                <a:cubicBezTo>
                  <a:pt x="4334468" y="5267881"/>
                  <a:pt x="4309132" y="5290142"/>
                  <a:pt x="4286166" y="5312124"/>
                </a:cubicBezTo>
                <a:cubicBezTo>
                  <a:pt x="4283500" y="5324959"/>
                  <a:pt x="4278332" y="5347967"/>
                  <a:pt x="4265100" y="5363424"/>
                </a:cubicBezTo>
                <a:lnTo>
                  <a:pt x="4264538" y="5363852"/>
                </a:lnTo>
                <a:lnTo>
                  <a:pt x="4263948" y="5363852"/>
                </a:lnTo>
                <a:lnTo>
                  <a:pt x="4264270" y="5364057"/>
                </a:lnTo>
                <a:lnTo>
                  <a:pt x="4248976" y="5375706"/>
                </a:lnTo>
                <a:lnTo>
                  <a:pt x="4248976" y="5378072"/>
                </a:lnTo>
                <a:cubicBezTo>
                  <a:pt x="4253420" y="5375706"/>
                  <a:pt x="4257866" y="5373202"/>
                  <a:pt x="4262310" y="5370837"/>
                </a:cubicBezTo>
                <a:cubicBezTo>
                  <a:pt x="4260532" y="5374037"/>
                  <a:pt x="4258754" y="5377237"/>
                  <a:pt x="4256976" y="5380576"/>
                </a:cubicBezTo>
                <a:cubicBezTo>
                  <a:pt x="4226750" y="5392819"/>
                  <a:pt x="4196524" y="5405063"/>
                  <a:pt x="4166298" y="5417167"/>
                </a:cubicBezTo>
                <a:lnTo>
                  <a:pt x="4166298" y="5414802"/>
                </a:lnTo>
                <a:cubicBezTo>
                  <a:pt x="4198006" y="5401863"/>
                  <a:pt x="4332542" y="5270803"/>
                  <a:pt x="4342172" y="5238803"/>
                </a:cubicBezTo>
                <a:cubicBezTo>
                  <a:pt x="4339506" y="5237134"/>
                  <a:pt x="4336838" y="5235603"/>
                  <a:pt x="4334172" y="5233934"/>
                </a:cubicBezTo>
                <a:cubicBezTo>
                  <a:pt x="4290018" y="5246038"/>
                  <a:pt x="4161854" y="5380715"/>
                  <a:pt x="4147630" y="5424541"/>
                </a:cubicBezTo>
                <a:lnTo>
                  <a:pt x="4158298" y="5424541"/>
                </a:lnTo>
                <a:cubicBezTo>
                  <a:pt x="4157408" y="5426210"/>
                  <a:pt x="4156520" y="5427880"/>
                  <a:pt x="4155630" y="5429410"/>
                </a:cubicBezTo>
                <a:cubicBezTo>
                  <a:pt x="4128664" y="5440541"/>
                  <a:pt x="4109848" y="5459740"/>
                  <a:pt x="4075768" y="5466140"/>
                </a:cubicBezTo>
                <a:cubicBezTo>
                  <a:pt x="4070434" y="5461966"/>
                  <a:pt x="4065100" y="5457932"/>
                  <a:pt x="4059766" y="5453897"/>
                </a:cubicBezTo>
                <a:cubicBezTo>
                  <a:pt x="4091030" y="5451254"/>
                  <a:pt x="4232678" y="5305446"/>
                  <a:pt x="4259644" y="5277899"/>
                </a:cubicBezTo>
                <a:cubicBezTo>
                  <a:pt x="4282462" y="5254386"/>
                  <a:pt x="4324984" y="5221691"/>
                  <a:pt x="4288832" y="5207082"/>
                </a:cubicBezTo>
                <a:cubicBezTo>
                  <a:pt x="4290462" y="5199569"/>
                  <a:pt x="4287796" y="5195673"/>
                  <a:pt x="4294166" y="5189969"/>
                </a:cubicBezTo>
                <a:cubicBezTo>
                  <a:pt x="4316392" y="5176891"/>
                  <a:pt x="4338616" y="5163813"/>
                  <a:pt x="4360842" y="5150874"/>
                </a:cubicBezTo>
                <a:cubicBezTo>
                  <a:pt x="4359064" y="5148370"/>
                  <a:pt x="4357286" y="5146004"/>
                  <a:pt x="4355508" y="5143500"/>
                </a:cubicBezTo>
                <a:close/>
                <a:moveTo>
                  <a:pt x="4565052" y="5107120"/>
                </a:moveTo>
                <a:cubicBezTo>
                  <a:pt x="4563052" y="5119184"/>
                  <a:pt x="4469686" y="5201745"/>
                  <a:pt x="4450346" y="5214563"/>
                </a:cubicBezTo>
                <a:lnTo>
                  <a:pt x="4439676" y="5204761"/>
                </a:lnTo>
                <a:cubicBezTo>
                  <a:pt x="4447678" y="5197598"/>
                  <a:pt x="4455682" y="5190436"/>
                  <a:pt x="4463684" y="5182896"/>
                </a:cubicBezTo>
                <a:cubicBezTo>
                  <a:pt x="4482690" y="5146327"/>
                  <a:pt x="4525372" y="5126346"/>
                  <a:pt x="4565052" y="5107120"/>
                </a:cubicBezTo>
                <a:close/>
                <a:moveTo>
                  <a:pt x="7023100" y="5105400"/>
                </a:moveTo>
                <a:cubicBezTo>
                  <a:pt x="7030244" y="5120520"/>
                  <a:pt x="7030432" y="5128289"/>
                  <a:pt x="7046704" y="5139221"/>
                </a:cubicBezTo>
                <a:cubicBezTo>
                  <a:pt x="7038572" y="5128757"/>
                  <a:pt x="7028256" y="5124605"/>
                  <a:pt x="7033592" y="5115064"/>
                </a:cubicBezTo>
                <a:cubicBezTo>
                  <a:pt x="7044082" y="5126336"/>
                  <a:pt x="7054576" y="5137611"/>
                  <a:pt x="7065064" y="5148883"/>
                </a:cubicBezTo>
                <a:cubicBezTo>
                  <a:pt x="7059820" y="5145663"/>
                  <a:pt x="7054572" y="5142442"/>
                  <a:pt x="7049330" y="5139221"/>
                </a:cubicBezTo>
                <a:lnTo>
                  <a:pt x="7070310" y="5158548"/>
                </a:lnTo>
                <a:cubicBezTo>
                  <a:pt x="7068562" y="5155327"/>
                  <a:pt x="7066814" y="5152104"/>
                  <a:pt x="7065064" y="5148883"/>
                </a:cubicBezTo>
                <a:cubicBezTo>
                  <a:pt x="7071184" y="5152909"/>
                  <a:pt x="7077306" y="5156937"/>
                  <a:pt x="7083424" y="5160963"/>
                </a:cubicBezTo>
                <a:lnTo>
                  <a:pt x="7033592" y="5115064"/>
                </a:lnTo>
                <a:close/>
                <a:moveTo>
                  <a:pt x="2472638" y="5105400"/>
                </a:moveTo>
                <a:cubicBezTo>
                  <a:pt x="2435618" y="5125414"/>
                  <a:pt x="2394764" y="5118570"/>
                  <a:pt x="2344936" y="5132258"/>
                </a:cubicBezTo>
                <a:cubicBezTo>
                  <a:pt x="2299410" y="5144770"/>
                  <a:pt x="2222782" y="5166195"/>
                  <a:pt x="2177316" y="5181106"/>
                </a:cubicBezTo>
                <a:cubicBezTo>
                  <a:pt x="2156936" y="5183552"/>
                  <a:pt x="2136526" y="5185998"/>
                  <a:pt x="2116146" y="5188444"/>
                </a:cubicBezTo>
                <a:cubicBezTo>
                  <a:pt x="2082802" y="5202296"/>
                  <a:pt x="2050268" y="5251591"/>
                  <a:pt x="2025682" y="5276356"/>
                </a:cubicBezTo>
                <a:cubicBezTo>
                  <a:pt x="1961612" y="5340891"/>
                  <a:pt x="1885826" y="5398535"/>
                  <a:pt x="1828800" y="5469302"/>
                </a:cubicBezTo>
                <a:cubicBezTo>
                  <a:pt x="1840672" y="5499806"/>
                  <a:pt x="1953542" y="5596514"/>
                  <a:pt x="1985764" y="5613400"/>
                </a:cubicBezTo>
                <a:cubicBezTo>
                  <a:pt x="2061144" y="5537694"/>
                  <a:pt x="2136526" y="5461964"/>
                  <a:pt x="2211906" y="5386258"/>
                </a:cubicBezTo>
                <a:cubicBezTo>
                  <a:pt x="2308570" y="5296723"/>
                  <a:pt x="2405236" y="5207165"/>
                  <a:pt x="2501900" y="5117606"/>
                </a:cubicBezTo>
                <a:cubicBezTo>
                  <a:pt x="2501028" y="5115983"/>
                  <a:pt x="2500124" y="5114361"/>
                  <a:pt x="2499252" y="5112714"/>
                </a:cubicBezTo>
                <a:cubicBezTo>
                  <a:pt x="2497476" y="5110292"/>
                  <a:pt x="2495698" y="5107846"/>
                  <a:pt x="2493922" y="5105400"/>
                </a:cubicBezTo>
                <a:close/>
                <a:moveTo>
                  <a:pt x="6407022" y="5097318"/>
                </a:moveTo>
                <a:cubicBezTo>
                  <a:pt x="6444034" y="5108251"/>
                  <a:pt x="6513392" y="5187796"/>
                  <a:pt x="6543068" y="5214563"/>
                </a:cubicBezTo>
                <a:cubicBezTo>
                  <a:pt x="6646104" y="5306926"/>
                  <a:pt x="6749140" y="5398912"/>
                  <a:pt x="6852176" y="5490898"/>
                </a:cubicBezTo>
                <a:cubicBezTo>
                  <a:pt x="6892856" y="5528220"/>
                  <a:pt x="6972216" y="5558380"/>
                  <a:pt x="6972216" y="5627747"/>
                </a:cubicBezTo>
                <a:lnTo>
                  <a:pt x="6969550" y="5627747"/>
                </a:lnTo>
                <a:lnTo>
                  <a:pt x="6969550" y="5622846"/>
                </a:lnTo>
                <a:cubicBezTo>
                  <a:pt x="6936204" y="5570067"/>
                  <a:pt x="6878852" y="5525959"/>
                  <a:pt x="6828168" y="5488260"/>
                </a:cubicBezTo>
                <a:cubicBezTo>
                  <a:pt x="6733802" y="5403813"/>
                  <a:pt x="6639768" y="5318990"/>
                  <a:pt x="6545736" y="5234166"/>
                </a:cubicBezTo>
                <a:cubicBezTo>
                  <a:pt x="6520728" y="5211547"/>
                  <a:pt x="6404020" y="5122576"/>
                  <a:pt x="6407022" y="5097318"/>
                </a:cubicBezTo>
                <a:close/>
                <a:moveTo>
                  <a:pt x="4874160" y="5097318"/>
                </a:moveTo>
                <a:lnTo>
                  <a:pt x="4882162" y="5097318"/>
                </a:lnTo>
                <a:cubicBezTo>
                  <a:pt x="4880494" y="5100711"/>
                  <a:pt x="4878828" y="5104104"/>
                  <a:pt x="4876826" y="5107120"/>
                </a:cubicBezTo>
                <a:cubicBezTo>
                  <a:pt x="4868824" y="5124084"/>
                  <a:pt x="4846482" y="5140672"/>
                  <a:pt x="4828810" y="5148589"/>
                </a:cubicBezTo>
                <a:lnTo>
                  <a:pt x="4828810" y="5146327"/>
                </a:lnTo>
                <a:cubicBezTo>
                  <a:pt x="4844148" y="5130116"/>
                  <a:pt x="4859154" y="5113529"/>
                  <a:pt x="4874160" y="5097318"/>
                </a:cubicBezTo>
                <a:close/>
                <a:moveTo>
                  <a:pt x="2628066" y="5092700"/>
                </a:moveTo>
                <a:cubicBezTo>
                  <a:pt x="2566384" y="5170360"/>
                  <a:pt x="2470386" y="5223868"/>
                  <a:pt x="2404558" y="5297899"/>
                </a:cubicBezTo>
                <a:cubicBezTo>
                  <a:pt x="2280372" y="5419206"/>
                  <a:pt x="2156186" y="5540546"/>
                  <a:pt x="2032000" y="5661854"/>
                </a:cubicBezTo>
                <a:cubicBezTo>
                  <a:pt x="2052070" y="5697248"/>
                  <a:pt x="2131356" y="5763378"/>
                  <a:pt x="2167728" y="5786438"/>
                </a:cubicBezTo>
                <a:cubicBezTo>
                  <a:pt x="2167728" y="5786438"/>
                  <a:pt x="2173036" y="5786438"/>
                  <a:pt x="2173036" y="5786438"/>
                </a:cubicBezTo>
                <a:cubicBezTo>
                  <a:pt x="2227526" y="5720533"/>
                  <a:pt x="2303354" y="5669273"/>
                  <a:pt x="2359316" y="5605681"/>
                </a:cubicBezTo>
                <a:cubicBezTo>
                  <a:pt x="2442678" y="5525901"/>
                  <a:pt x="2526074" y="5446089"/>
                  <a:pt x="2609436" y="5366277"/>
                </a:cubicBezTo>
                <a:cubicBezTo>
                  <a:pt x="2639060" y="5339105"/>
                  <a:pt x="2767940" y="5243973"/>
                  <a:pt x="2771776" y="5217284"/>
                </a:cubicBezTo>
                <a:cubicBezTo>
                  <a:pt x="2730162" y="5177362"/>
                  <a:pt x="2682282" y="5118908"/>
                  <a:pt x="2628066" y="5092700"/>
                </a:cubicBezTo>
                <a:close/>
                <a:moveTo>
                  <a:pt x="4954186" y="5082616"/>
                </a:moveTo>
                <a:lnTo>
                  <a:pt x="4964856" y="5082616"/>
                </a:lnTo>
                <a:cubicBezTo>
                  <a:pt x="4960522" y="5088270"/>
                  <a:pt x="4955854" y="5094302"/>
                  <a:pt x="4951520" y="5099957"/>
                </a:cubicBezTo>
                <a:cubicBezTo>
                  <a:pt x="4910172" y="5117676"/>
                  <a:pt x="4887164" y="5189682"/>
                  <a:pt x="4836812" y="5175732"/>
                </a:cubicBezTo>
                <a:cubicBezTo>
                  <a:pt x="4838146" y="5161407"/>
                  <a:pt x="4852818" y="5153867"/>
                  <a:pt x="4863488" y="5141426"/>
                </a:cubicBezTo>
                <a:cubicBezTo>
                  <a:pt x="4882496" y="5132378"/>
                  <a:pt x="4885162" y="5110513"/>
                  <a:pt x="4900836" y="5099957"/>
                </a:cubicBezTo>
                <a:cubicBezTo>
                  <a:pt x="4915840" y="5089778"/>
                  <a:pt x="4941182" y="5093925"/>
                  <a:pt x="4954186" y="5082616"/>
                </a:cubicBezTo>
                <a:close/>
                <a:moveTo>
                  <a:pt x="2797776" y="5070552"/>
                </a:moveTo>
                <a:cubicBezTo>
                  <a:pt x="2803110" y="5073944"/>
                  <a:pt x="2808446" y="5076960"/>
                  <a:pt x="2813780" y="5080354"/>
                </a:cubicBezTo>
                <a:lnTo>
                  <a:pt x="2813780" y="5082616"/>
                </a:lnTo>
                <a:lnTo>
                  <a:pt x="2811114" y="5082616"/>
                </a:lnTo>
                <a:cubicBezTo>
                  <a:pt x="2805778" y="5081108"/>
                  <a:pt x="2800442" y="5079600"/>
                  <a:pt x="2795108" y="5077714"/>
                </a:cubicBezTo>
                <a:lnTo>
                  <a:pt x="2795108" y="5075452"/>
                </a:lnTo>
                <a:cubicBezTo>
                  <a:pt x="2796108" y="5073944"/>
                  <a:pt x="2796774" y="5072060"/>
                  <a:pt x="2797776" y="5070552"/>
                </a:cubicBezTo>
                <a:close/>
                <a:moveTo>
                  <a:pt x="2787104" y="5060750"/>
                </a:moveTo>
                <a:lnTo>
                  <a:pt x="2792440" y="5060750"/>
                </a:lnTo>
                <a:cubicBezTo>
                  <a:pt x="2787772" y="5063012"/>
                  <a:pt x="2791774" y="5063012"/>
                  <a:pt x="2787104" y="5060750"/>
                </a:cubicBezTo>
                <a:close/>
                <a:moveTo>
                  <a:pt x="4133850" y="5054600"/>
                </a:moveTo>
                <a:cubicBezTo>
                  <a:pt x="4099202" y="5074652"/>
                  <a:pt x="4062766" y="5105207"/>
                  <a:pt x="4038600" y="5135008"/>
                </a:cubicBezTo>
                <a:lnTo>
                  <a:pt x="4038600" y="5159375"/>
                </a:lnTo>
                <a:cubicBezTo>
                  <a:pt x="4082680" y="5156510"/>
                  <a:pt x="4144022" y="5108586"/>
                  <a:pt x="4165600" y="5081399"/>
                </a:cubicBezTo>
                <a:cubicBezTo>
                  <a:pt x="4162126" y="5074208"/>
                  <a:pt x="4146526" y="5050607"/>
                  <a:pt x="4139142" y="5057032"/>
                </a:cubicBezTo>
                <a:cubicBezTo>
                  <a:pt x="4137378" y="5056221"/>
                  <a:pt x="4135614" y="5055411"/>
                  <a:pt x="4133850" y="5054600"/>
                </a:cubicBezTo>
                <a:close/>
                <a:moveTo>
                  <a:pt x="6433698" y="5046047"/>
                </a:moveTo>
                <a:cubicBezTo>
                  <a:pt x="6566076" y="5165177"/>
                  <a:pt x="6698456" y="5283930"/>
                  <a:pt x="6830836" y="5403059"/>
                </a:cubicBezTo>
                <a:cubicBezTo>
                  <a:pt x="6867848" y="5436612"/>
                  <a:pt x="6955544" y="5482982"/>
                  <a:pt x="6964214" y="5535006"/>
                </a:cubicBezTo>
                <a:cubicBezTo>
                  <a:pt x="6963214" y="5535760"/>
                  <a:pt x="6962214" y="5536514"/>
                  <a:pt x="6961548" y="5537268"/>
                </a:cubicBezTo>
                <a:cubicBezTo>
                  <a:pt x="6959546" y="5536514"/>
                  <a:pt x="6957880" y="5535760"/>
                  <a:pt x="6956212" y="5535006"/>
                </a:cubicBezTo>
                <a:cubicBezTo>
                  <a:pt x="6823832" y="5414369"/>
                  <a:pt x="6691454" y="5293732"/>
                  <a:pt x="6559074" y="5173094"/>
                </a:cubicBezTo>
                <a:cubicBezTo>
                  <a:pt x="6529398" y="5145950"/>
                  <a:pt x="6439700" y="5082616"/>
                  <a:pt x="6428362" y="5048686"/>
                </a:cubicBezTo>
                <a:cubicBezTo>
                  <a:pt x="6430030" y="5047555"/>
                  <a:pt x="6431696" y="5046801"/>
                  <a:pt x="6433698" y="5046047"/>
                </a:cubicBezTo>
                <a:close/>
                <a:moveTo>
                  <a:pt x="4866156" y="5041146"/>
                </a:moveTo>
                <a:cubicBezTo>
                  <a:pt x="4866156" y="5041146"/>
                  <a:pt x="4871492" y="5041146"/>
                  <a:pt x="4871492" y="5041146"/>
                </a:cubicBezTo>
                <a:cubicBezTo>
                  <a:pt x="4868824" y="5043031"/>
                  <a:pt x="4866156" y="5044539"/>
                  <a:pt x="4863488" y="5046047"/>
                </a:cubicBezTo>
                <a:cubicBezTo>
                  <a:pt x="4864488" y="5044539"/>
                  <a:pt x="4865490" y="5043031"/>
                  <a:pt x="4866156" y="5041146"/>
                </a:cubicBezTo>
                <a:close/>
                <a:moveTo>
                  <a:pt x="4655750" y="5033984"/>
                </a:moveTo>
                <a:lnTo>
                  <a:pt x="4663752" y="5033984"/>
                </a:lnTo>
                <a:cubicBezTo>
                  <a:pt x="4769456" y="5110890"/>
                  <a:pt x="4853486" y="5215317"/>
                  <a:pt x="4948852" y="5302779"/>
                </a:cubicBezTo>
                <a:cubicBezTo>
                  <a:pt x="5154256" y="5489014"/>
                  <a:pt x="5359326" y="5675625"/>
                  <a:pt x="5564732" y="5862236"/>
                </a:cubicBezTo>
                <a:cubicBezTo>
                  <a:pt x="5673102" y="5957616"/>
                  <a:pt x="5781472" y="6052994"/>
                  <a:pt x="5889844" y="6147996"/>
                </a:cubicBezTo>
                <a:cubicBezTo>
                  <a:pt x="5851496" y="6233574"/>
                  <a:pt x="5813484" y="6319152"/>
                  <a:pt x="5775136" y="6404728"/>
                </a:cubicBezTo>
                <a:cubicBezTo>
                  <a:pt x="5764466" y="6402090"/>
                  <a:pt x="5765134" y="6401336"/>
                  <a:pt x="5759132" y="6394927"/>
                </a:cubicBezTo>
                <a:cubicBezTo>
                  <a:pt x="5788476" y="6328953"/>
                  <a:pt x="5817818" y="6262980"/>
                  <a:pt x="5847162" y="6197006"/>
                </a:cubicBezTo>
                <a:cubicBezTo>
                  <a:pt x="5825820" y="6162700"/>
                  <a:pt x="5785474" y="6137064"/>
                  <a:pt x="5753796" y="6111428"/>
                </a:cubicBezTo>
                <a:cubicBezTo>
                  <a:pt x="5691776" y="6057142"/>
                  <a:pt x="5629420" y="6002478"/>
                  <a:pt x="5567398" y="5947814"/>
                </a:cubicBezTo>
                <a:cubicBezTo>
                  <a:pt x="5384336" y="5784952"/>
                  <a:pt x="5201272" y="5622092"/>
                  <a:pt x="5018208" y="5459231"/>
                </a:cubicBezTo>
                <a:cubicBezTo>
                  <a:pt x="4962856" y="5418139"/>
                  <a:pt x="4815806" y="5238314"/>
                  <a:pt x="4751784" y="5239068"/>
                </a:cubicBezTo>
                <a:lnTo>
                  <a:pt x="4751784" y="5227004"/>
                </a:lnTo>
                <a:cubicBezTo>
                  <a:pt x="4701766" y="5255278"/>
                  <a:pt x="4652082" y="5283930"/>
                  <a:pt x="4602398" y="5312581"/>
                </a:cubicBezTo>
                <a:cubicBezTo>
                  <a:pt x="4606066" y="5308434"/>
                  <a:pt x="4609400" y="5304287"/>
                  <a:pt x="4613068" y="5300140"/>
                </a:cubicBezTo>
                <a:cubicBezTo>
                  <a:pt x="4648414" y="5266965"/>
                  <a:pt x="4684094" y="5233412"/>
                  <a:pt x="4719772" y="5200237"/>
                </a:cubicBezTo>
                <a:cubicBezTo>
                  <a:pt x="4712436" y="5192697"/>
                  <a:pt x="4705434" y="5185534"/>
                  <a:pt x="4698432" y="5177994"/>
                </a:cubicBezTo>
                <a:cubicBezTo>
                  <a:pt x="4685094" y="5182142"/>
                  <a:pt x="4671756" y="5186288"/>
                  <a:pt x="4658418" y="5190436"/>
                </a:cubicBezTo>
                <a:cubicBezTo>
                  <a:pt x="4667088" y="5182896"/>
                  <a:pt x="4676090" y="5175732"/>
                  <a:pt x="4685094" y="5168192"/>
                </a:cubicBezTo>
                <a:cubicBezTo>
                  <a:pt x="4681426" y="5159522"/>
                  <a:pt x="4681092" y="5161030"/>
                  <a:pt x="4674424" y="5156129"/>
                </a:cubicBezTo>
                <a:cubicBezTo>
                  <a:pt x="4637744" y="5175356"/>
                  <a:pt x="4630408" y="5209662"/>
                  <a:pt x="4581058" y="5219464"/>
                </a:cubicBezTo>
                <a:cubicBezTo>
                  <a:pt x="4586392" y="5213809"/>
                  <a:pt x="4591728" y="5208154"/>
                  <a:pt x="4597064" y="5202499"/>
                </a:cubicBezTo>
                <a:cubicBezTo>
                  <a:pt x="4612736" y="5177994"/>
                  <a:pt x="4648748" y="5166684"/>
                  <a:pt x="4658418" y="5138788"/>
                </a:cubicBezTo>
                <a:lnTo>
                  <a:pt x="4647748" y="5138788"/>
                </a:lnTo>
                <a:cubicBezTo>
                  <a:pt x="4590728" y="5167062"/>
                  <a:pt x="4554382" y="5225496"/>
                  <a:pt x="4506366" y="5263572"/>
                </a:cubicBezTo>
                <a:cubicBezTo>
                  <a:pt x="4504698" y="5262064"/>
                  <a:pt x="4502698" y="5260179"/>
                  <a:pt x="4501030" y="5258671"/>
                </a:cubicBezTo>
                <a:lnTo>
                  <a:pt x="4495696" y="5258671"/>
                </a:lnTo>
                <a:lnTo>
                  <a:pt x="4495696" y="5256409"/>
                </a:lnTo>
                <a:cubicBezTo>
                  <a:pt x="4530374" y="5201745"/>
                  <a:pt x="4599398" y="5173848"/>
                  <a:pt x="4637078" y="5121822"/>
                </a:cubicBezTo>
                <a:cubicBezTo>
                  <a:pt x="4621072" y="5096187"/>
                  <a:pt x="4588060" y="5120692"/>
                  <a:pt x="4575722" y="5136526"/>
                </a:cubicBezTo>
                <a:cubicBezTo>
                  <a:pt x="4536042" y="5154244"/>
                  <a:pt x="4506032" y="5218710"/>
                  <a:pt x="4469020" y="5227004"/>
                </a:cubicBezTo>
                <a:cubicBezTo>
                  <a:pt x="4505364" y="5175356"/>
                  <a:pt x="4565052" y="5142934"/>
                  <a:pt x="4605066" y="5095056"/>
                </a:cubicBezTo>
                <a:cubicBezTo>
                  <a:pt x="4596730" y="5085254"/>
                  <a:pt x="4589728" y="5083370"/>
                  <a:pt x="4586392" y="5067912"/>
                </a:cubicBezTo>
                <a:cubicBezTo>
                  <a:pt x="4609400" y="5056603"/>
                  <a:pt x="4632408" y="5045293"/>
                  <a:pt x="4655750" y="5033984"/>
                </a:cubicBezTo>
                <a:close/>
                <a:moveTo>
                  <a:pt x="6819900" y="5016500"/>
                </a:moveTo>
                <a:cubicBezTo>
                  <a:pt x="6838418" y="5032375"/>
                  <a:pt x="6856944" y="5048250"/>
                  <a:pt x="6875464" y="5064125"/>
                </a:cubicBezTo>
                <a:cubicBezTo>
                  <a:pt x="6867442" y="5046537"/>
                  <a:pt x="6841536" y="5021739"/>
                  <a:pt x="6819900" y="5016500"/>
                </a:cubicBezTo>
                <a:close/>
                <a:moveTo>
                  <a:pt x="4778126" y="5011740"/>
                </a:moveTo>
                <a:lnTo>
                  <a:pt x="4788796" y="5011740"/>
                </a:lnTo>
                <a:cubicBezTo>
                  <a:pt x="4787128" y="5014380"/>
                  <a:pt x="4785462" y="5016642"/>
                  <a:pt x="4783460" y="5019280"/>
                </a:cubicBezTo>
                <a:cubicBezTo>
                  <a:pt x="4778126" y="5033230"/>
                  <a:pt x="4726774" y="5080354"/>
                  <a:pt x="4719772" y="5070552"/>
                </a:cubicBezTo>
                <a:cubicBezTo>
                  <a:pt x="4717772" y="5069798"/>
                  <a:pt x="4716104" y="5069044"/>
                  <a:pt x="4714438" y="5067912"/>
                </a:cubicBezTo>
                <a:cubicBezTo>
                  <a:pt x="4715104" y="5065650"/>
                  <a:pt x="4716104" y="5063388"/>
                  <a:pt x="4717104" y="5060750"/>
                </a:cubicBezTo>
                <a:cubicBezTo>
                  <a:pt x="4737446" y="5044539"/>
                  <a:pt x="4757786" y="5028328"/>
                  <a:pt x="4778126" y="5011740"/>
                </a:cubicBezTo>
                <a:close/>
                <a:moveTo>
                  <a:pt x="4070700" y="5003800"/>
                </a:moveTo>
                <a:cubicBezTo>
                  <a:pt x="3986832" y="5051534"/>
                  <a:pt x="3937892" y="5132393"/>
                  <a:pt x="3860800" y="5185897"/>
                </a:cubicBezTo>
                <a:cubicBezTo>
                  <a:pt x="3864154" y="5195767"/>
                  <a:pt x="3864504" y="5194525"/>
                  <a:pt x="3860800" y="5205321"/>
                </a:cubicBezTo>
                <a:cubicBezTo>
                  <a:pt x="3861688" y="5206936"/>
                  <a:pt x="3862576" y="5208560"/>
                  <a:pt x="3863452" y="5210175"/>
                </a:cubicBezTo>
                <a:cubicBezTo>
                  <a:pt x="3946234" y="5202942"/>
                  <a:pt x="4072372" y="5088003"/>
                  <a:pt x="4113212" y="5037795"/>
                </a:cubicBezTo>
                <a:cubicBezTo>
                  <a:pt x="4105770" y="5024887"/>
                  <a:pt x="4096198" y="5012485"/>
                  <a:pt x="4081334" y="5006227"/>
                </a:cubicBezTo>
                <a:cubicBezTo>
                  <a:pt x="4077794" y="5005415"/>
                  <a:pt x="4074240" y="5004612"/>
                  <a:pt x="4070700" y="5003800"/>
                </a:cubicBezTo>
                <a:close/>
                <a:moveTo>
                  <a:pt x="6460374" y="4989875"/>
                </a:moveTo>
                <a:cubicBezTo>
                  <a:pt x="6563410" y="5082616"/>
                  <a:pt x="6707792" y="5220218"/>
                  <a:pt x="6828168" y="5329546"/>
                </a:cubicBezTo>
                <a:cubicBezTo>
                  <a:pt x="6862180" y="5360459"/>
                  <a:pt x="6949542" y="5405698"/>
                  <a:pt x="6956212" y="5449430"/>
                </a:cubicBezTo>
                <a:lnTo>
                  <a:pt x="6953544" y="5451691"/>
                </a:lnTo>
                <a:cubicBezTo>
                  <a:pt x="6942874" y="5442644"/>
                  <a:pt x="6932204" y="5433972"/>
                  <a:pt x="6921532" y="5424924"/>
                </a:cubicBezTo>
                <a:cubicBezTo>
                  <a:pt x="6764146" y="5283930"/>
                  <a:pt x="6606758" y="5142934"/>
                  <a:pt x="6449704" y="5001939"/>
                </a:cubicBezTo>
                <a:cubicBezTo>
                  <a:pt x="6450370" y="4999677"/>
                  <a:pt x="6451370" y="4997415"/>
                  <a:pt x="6452372" y="4994776"/>
                </a:cubicBezTo>
                <a:cubicBezTo>
                  <a:pt x="6455038" y="4993268"/>
                  <a:pt x="6457706" y="4991383"/>
                  <a:pt x="6460374" y="4989875"/>
                </a:cubicBezTo>
                <a:close/>
                <a:moveTo>
                  <a:pt x="4844816" y="4987613"/>
                </a:moveTo>
                <a:cubicBezTo>
                  <a:pt x="4849818" y="4994399"/>
                  <a:pt x="4846816" y="4987613"/>
                  <a:pt x="4847484" y="4997415"/>
                </a:cubicBezTo>
                <a:cubicBezTo>
                  <a:pt x="4829810" y="5010233"/>
                  <a:pt x="4812138" y="5023428"/>
                  <a:pt x="4794132" y="5036246"/>
                </a:cubicBezTo>
                <a:cubicBezTo>
                  <a:pt x="4802468" y="5010987"/>
                  <a:pt x="4826142" y="5002693"/>
                  <a:pt x="4844816" y="4987613"/>
                </a:cubicBezTo>
                <a:close/>
                <a:moveTo>
                  <a:pt x="5010418" y="4978400"/>
                </a:moveTo>
                <a:lnTo>
                  <a:pt x="5011738" y="4978400"/>
                </a:lnTo>
                <a:lnTo>
                  <a:pt x="5007830" y="4980745"/>
                </a:lnTo>
                <a:close/>
                <a:moveTo>
                  <a:pt x="4629984" y="4966012"/>
                </a:moveTo>
                <a:lnTo>
                  <a:pt x="4628620" y="4967288"/>
                </a:lnTo>
                <a:lnTo>
                  <a:pt x="4626004" y="4967288"/>
                </a:lnTo>
                <a:close/>
                <a:moveTo>
                  <a:pt x="6471044" y="4955569"/>
                </a:moveTo>
                <a:cubicBezTo>
                  <a:pt x="6590084" y="5062258"/>
                  <a:pt x="6709126" y="5168946"/>
                  <a:pt x="6828168" y="5275636"/>
                </a:cubicBezTo>
                <a:cubicBezTo>
                  <a:pt x="6859178" y="5304287"/>
                  <a:pt x="6941206" y="5345756"/>
                  <a:pt x="6945542" y="5390618"/>
                </a:cubicBezTo>
                <a:cubicBezTo>
                  <a:pt x="6824500" y="5282422"/>
                  <a:pt x="6703792" y="5173848"/>
                  <a:pt x="6582750" y="5065650"/>
                </a:cubicBezTo>
                <a:cubicBezTo>
                  <a:pt x="6561076" y="5045670"/>
                  <a:pt x="6469044" y="4978566"/>
                  <a:pt x="6471044" y="4955569"/>
                </a:cubicBezTo>
                <a:close/>
                <a:moveTo>
                  <a:pt x="4906170" y="4923902"/>
                </a:moveTo>
                <a:cubicBezTo>
                  <a:pt x="4974194" y="4954061"/>
                  <a:pt x="5020210" y="5032098"/>
                  <a:pt x="5071560" y="5080354"/>
                </a:cubicBezTo>
                <a:cubicBezTo>
                  <a:pt x="5130248" y="5133132"/>
                  <a:pt x="5188934" y="5186288"/>
                  <a:pt x="5247288" y="5239068"/>
                </a:cubicBezTo>
                <a:cubicBezTo>
                  <a:pt x="5431352" y="5404567"/>
                  <a:pt x="5615416" y="5569690"/>
                  <a:pt x="5799146" y="5735190"/>
                </a:cubicBezTo>
                <a:cubicBezTo>
                  <a:pt x="5852496" y="5783445"/>
                  <a:pt x="5905848" y="5831323"/>
                  <a:pt x="5959200" y="5879201"/>
                </a:cubicBezTo>
                <a:cubicBezTo>
                  <a:pt x="5975206" y="5892396"/>
                  <a:pt x="5993880" y="5892396"/>
                  <a:pt x="6007216" y="5908606"/>
                </a:cubicBezTo>
                <a:cubicBezTo>
                  <a:pt x="5978540" y="5922555"/>
                  <a:pt x="5905516" y="6092579"/>
                  <a:pt x="5895178" y="6131032"/>
                </a:cubicBezTo>
                <a:cubicBezTo>
                  <a:pt x="5882174" y="6131032"/>
                  <a:pt x="5886176" y="6133294"/>
                  <a:pt x="5879172" y="6128770"/>
                </a:cubicBezTo>
                <a:cubicBezTo>
                  <a:pt x="5905848" y="6069205"/>
                  <a:pt x="5932524" y="6009640"/>
                  <a:pt x="5959200" y="5950076"/>
                </a:cubicBezTo>
                <a:cubicBezTo>
                  <a:pt x="5834492" y="5822652"/>
                  <a:pt x="5696444" y="5702392"/>
                  <a:pt x="5559396" y="5586278"/>
                </a:cubicBezTo>
                <a:cubicBezTo>
                  <a:pt x="5464364" y="5500700"/>
                  <a:pt x="5368996" y="5415123"/>
                  <a:pt x="5273964" y="5329546"/>
                </a:cubicBezTo>
                <a:cubicBezTo>
                  <a:pt x="5194270" y="5270734"/>
                  <a:pt x="5109908" y="5142934"/>
                  <a:pt x="5012874" y="5109759"/>
                </a:cubicBezTo>
                <a:cubicBezTo>
                  <a:pt x="4985198" y="5117676"/>
                  <a:pt x="4957854" y="5125970"/>
                  <a:pt x="4930178" y="5133886"/>
                </a:cubicBezTo>
                <a:cubicBezTo>
                  <a:pt x="4931846" y="5132378"/>
                  <a:pt x="4933846" y="5130870"/>
                  <a:pt x="4935514" y="5129362"/>
                </a:cubicBezTo>
                <a:cubicBezTo>
                  <a:pt x="4943516" y="5112021"/>
                  <a:pt x="4968192" y="5095433"/>
                  <a:pt x="4983530" y="5085254"/>
                </a:cubicBezTo>
                <a:cubicBezTo>
                  <a:pt x="4979196" y="5078846"/>
                  <a:pt x="4974528" y="5072060"/>
                  <a:pt x="4970192" y="5065650"/>
                </a:cubicBezTo>
                <a:lnTo>
                  <a:pt x="4954186" y="5065650"/>
                </a:lnTo>
                <a:lnTo>
                  <a:pt x="4954186" y="5050948"/>
                </a:lnTo>
                <a:lnTo>
                  <a:pt x="4943516" y="5050948"/>
                </a:lnTo>
                <a:cubicBezTo>
                  <a:pt x="4928512" y="5059996"/>
                  <a:pt x="4913506" y="5069044"/>
                  <a:pt x="4898168" y="5077714"/>
                </a:cubicBezTo>
                <a:cubicBezTo>
                  <a:pt x="4902836" y="5072060"/>
                  <a:pt x="4907170" y="5066404"/>
                  <a:pt x="4911506" y="5060750"/>
                </a:cubicBezTo>
                <a:cubicBezTo>
                  <a:pt x="4897500" y="5065650"/>
                  <a:pt x="4883162" y="5070552"/>
                  <a:pt x="4868824" y="5075452"/>
                </a:cubicBezTo>
                <a:cubicBezTo>
                  <a:pt x="4886830" y="5058488"/>
                  <a:pt x="4904504" y="5041146"/>
                  <a:pt x="4922176" y="5024182"/>
                </a:cubicBezTo>
                <a:lnTo>
                  <a:pt x="4922176" y="5021542"/>
                </a:lnTo>
                <a:cubicBezTo>
                  <a:pt x="4921176" y="5020788"/>
                  <a:pt x="4920508" y="5020034"/>
                  <a:pt x="4919508" y="5019280"/>
                </a:cubicBezTo>
                <a:lnTo>
                  <a:pt x="4906170" y="5019280"/>
                </a:lnTo>
                <a:cubicBezTo>
                  <a:pt x="4895500" y="5025690"/>
                  <a:pt x="4884830" y="5032098"/>
                  <a:pt x="4874160" y="5038884"/>
                </a:cubicBezTo>
                <a:cubicBezTo>
                  <a:pt x="4882828" y="5028706"/>
                  <a:pt x="4891164" y="5024182"/>
                  <a:pt x="4895500" y="5009479"/>
                </a:cubicBezTo>
                <a:cubicBezTo>
                  <a:pt x="4871492" y="5018150"/>
                  <a:pt x="4852152" y="5037000"/>
                  <a:pt x="4834146" y="5058488"/>
                </a:cubicBezTo>
                <a:cubicBezTo>
                  <a:pt x="4835146" y="5059996"/>
                  <a:pt x="4836146" y="5061504"/>
                  <a:pt x="4836812" y="5063388"/>
                </a:cubicBezTo>
                <a:cubicBezTo>
                  <a:pt x="4844816" y="5058488"/>
                  <a:pt x="4852818" y="5053587"/>
                  <a:pt x="4860822" y="5048686"/>
                </a:cubicBezTo>
                <a:cubicBezTo>
                  <a:pt x="4847150" y="5074698"/>
                  <a:pt x="4822140" y="5109382"/>
                  <a:pt x="4788796" y="5116922"/>
                </a:cubicBezTo>
                <a:cubicBezTo>
                  <a:pt x="4789796" y="5114660"/>
                  <a:pt x="4790796" y="5112021"/>
                  <a:pt x="4791464" y="5109759"/>
                </a:cubicBezTo>
                <a:cubicBezTo>
                  <a:pt x="4809470" y="5100711"/>
                  <a:pt x="4831478" y="5086008"/>
                  <a:pt x="4836812" y="5065650"/>
                </a:cubicBezTo>
                <a:cubicBezTo>
                  <a:pt x="4810136" y="5081862"/>
                  <a:pt x="4802134" y="5107497"/>
                  <a:pt x="4762454" y="5112021"/>
                </a:cubicBezTo>
                <a:cubicBezTo>
                  <a:pt x="4763120" y="5109759"/>
                  <a:pt x="4764120" y="5107120"/>
                  <a:pt x="4765122" y="5104858"/>
                </a:cubicBezTo>
                <a:cubicBezTo>
                  <a:pt x="4809804" y="5074322"/>
                  <a:pt x="4846482" y="5029082"/>
                  <a:pt x="4884830" y="4992514"/>
                </a:cubicBezTo>
                <a:cubicBezTo>
                  <a:pt x="4878494" y="4975550"/>
                  <a:pt x="4872158" y="4981958"/>
                  <a:pt x="4858154" y="4987613"/>
                </a:cubicBezTo>
                <a:cubicBezTo>
                  <a:pt x="4861822" y="4974418"/>
                  <a:pt x="4857820" y="4960093"/>
                  <a:pt x="4863488" y="4953307"/>
                </a:cubicBezTo>
                <a:cubicBezTo>
                  <a:pt x="4876160" y="4942374"/>
                  <a:pt x="4902502" y="4935211"/>
                  <a:pt x="4906170" y="4923902"/>
                </a:cubicBezTo>
                <a:close/>
                <a:moveTo>
                  <a:pt x="4996868" y="4919000"/>
                </a:moveTo>
                <a:lnTo>
                  <a:pt x="5002204" y="4919000"/>
                </a:lnTo>
                <a:cubicBezTo>
                  <a:pt x="4992200" y="4932196"/>
                  <a:pt x="4980862" y="4950291"/>
                  <a:pt x="4962190" y="4955569"/>
                </a:cubicBezTo>
                <a:cubicBezTo>
                  <a:pt x="4965858" y="4951799"/>
                  <a:pt x="4969192" y="4947652"/>
                  <a:pt x="4972860" y="4943505"/>
                </a:cubicBezTo>
                <a:cubicBezTo>
                  <a:pt x="4980862" y="4935211"/>
                  <a:pt x="4988866" y="4927294"/>
                  <a:pt x="4996868" y="4919000"/>
                </a:cubicBezTo>
                <a:close/>
                <a:moveTo>
                  <a:pt x="2406668" y="4902200"/>
                </a:moveTo>
                <a:cubicBezTo>
                  <a:pt x="2375804" y="4950695"/>
                  <a:pt x="2309250" y="5009786"/>
                  <a:pt x="2260600" y="5043188"/>
                </a:cubicBezTo>
                <a:cubicBezTo>
                  <a:pt x="2263258" y="5045617"/>
                  <a:pt x="2265914" y="5048046"/>
                  <a:pt x="2268572" y="5050482"/>
                </a:cubicBezTo>
                <a:cubicBezTo>
                  <a:pt x="2270336" y="5052910"/>
                  <a:pt x="2272112" y="5055339"/>
                  <a:pt x="2273874" y="5057768"/>
                </a:cubicBezTo>
                <a:cubicBezTo>
                  <a:pt x="2361794" y="5058332"/>
                  <a:pt x="2449542" y="5022306"/>
                  <a:pt x="2544764" y="5021308"/>
                </a:cubicBezTo>
                <a:lnTo>
                  <a:pt x="2544764" y="5018879"/>
                </a:lnTo>
                <a:cubicBezTo>
                  <a:pt x="2530358" y="4995901"/>
                  <a:pt x="2435452" y="4906660"/>
                  <a:pt x="2406668" y="4902200"/>
                </a:cubicBezTo>
                <a:close/>
                <a:moveTo>
                  <a:pt x="2600374" y="4892234"/>
                </a:moveTo>
                <a:cubicBezTo>
                  <a:pt x="2627050" y="4900528"/>
                  <a:pt x="2657394" y="4931442"/>
                  <a:pt x="2667064" y="4955569"/>
                </a:cubicBezTo>
                <a:cubicBezTo>
                  <a:pt x="2647056" y="4942751"/>
                  <a:pt x="2615378" y="4915984"/>
                  <a:pt x="2600374" y="4892234"/>
                </a:cubicBezTo>
                <a:close/>
                <a:moveTo>
                  <a:pt x="2571030" y="4860566"/>
                </a:moveTo>
                <a:cubicBezTo>
                  <a:pt x="2585702" y="4866976"/>
                  <a:pt x="2594372" y="4878286"/>
                  <a:pt x="2600374" y="4892234"/>
                </a:cubicBezTo>
                <a:cubicBezTo>
                  <a:pt x="2589704" y="4883940"/>
                  <a:pt x="2579032" y="4876024"/>
                  <a:pt x="2568362" y="4867730"/>
                </a:cubicBezTo>
                <a:cubicBezTo>
                  <a:pt x="2569362" y="4865090"/>
                  <a:pt x="2570364" y="4862828"/>
                  <a:pt x="2571030" y="4860566"/>
                </a:cubicBezTo>
                <a:close/>
                <a:moveTo>
                  <a:pt x="6425696" y="4855666"/>
                </a:moveTo>
                <a:cubicBezTo>
                  <a:pt x="6430030" y="4856420"/>
                  <a:pt x="6434364" y="4857174"/>
                  <a:pt x="6439032" y="4857928"/>
                </a:cubicBezTo>
                <a:cubicBezTo>
                  <a:pt x="6440700" y="4862828"/>
                  <a:pt x="6442368" y="4867730"/>
                  <a:pt x="6444368" y="4872630"/>
                </a:cubicBezTo>
                <a:cubicBezTo>
                  <a:pt x="6431364" y="4869238"/>
                  <a:pt x="6430030" y="4866222"/>
                  <a:pt x="6425696" y="4855666"/>
                </a:cubicBezTo>
                <a:close/>
                <a:moveTo>
                  <a:pt x="5146252" y="4853027"/>
                </a:moveTo>
                <a:lnTo>
                  <a:pt x="5151588" y="4853027"/>
                </a:lnTo>
                <a:cubicBezTo>
                  <a:pt x="5146252" y="4861698"/>
                  <a:pt x="5144586" y="4862452"/>
                  <a:pt x="5132916" y="4865090"/>
                </a:cubicBezTo>
                <a:lnTo>
                  <a:pt x="5132916" y="4857928"/>
                </a:lnTo>
                <a:cubicBezTo>
                  <a:pt x="5137250" y="4856420"/>
                  <a:pt x="5141584" y="4854535"/>
                  <a:pt x="5146252" y="4853027"/>
                </a:cubicBezTo>
                <a:close/>
                <a:moveTo>
                  <a:pt x="5087684" y="4851400"/>
                </a:moveTo>
                <a:cubicBezTo>
                  <a:pt x="5147118" y="4859738"/>
                  <a:pt x="5247020" y="4994869"/>
                  <a:pt x="5290226" y="5034498"/>
                </a:cubicBezTo>
                <a:cubicBezTo>
                  <a:pt x="5474970" y="5199675"/>
                  <a:pt x="5659814" y="5364852"/>
                  <a:pt x="5844558" y="5530029"/>
                </a:cubicBezTo>
                <a:cubicBezTo>
                  <a:pt x="5879448" y="5561703"/>
                  <a:pt x="6031734" y="5721465"/>
                  <a:pt x="6073776" y="5715571"/>
                </a:cubicBezTo>
                <a:cubicBezTo>
                  <a:pt x="6068654" y="5755823"/>
                  <a:pt x="6019920" y="5867570"/>
                  <a:pt x="5993802" y="5886450"/>
                </a:cubicBezTo>
                <a:lnTo>
                  <a:pt x="5993802" y="5879118"/>
                </a:lnTo>
                <a:cubicBezTo>
                  <a:pt x="6006074" y="5852475"/>
                  <a:pt x="6048672" y="5795883"/>
                  <a:pt x="6039138" y="5766844"/>
                </a:cubicBezTo>
                <a:cubicBezTo>
                  <a:pt x="6020072" y="5726161"/>
                  <a:pt x="5859162" y="5596684"/>
                  <a:pt x="5815246" y="5564195"/>
                </a:cubicBezTo>
                <a:cubicBezTo>
                  <a:pt x="5667776" y="5431603"/>
                  <a:pt x="5520306" y="5298915"/>
                  <a:pt x="5372836" y="5166324"/>
                </a:cubicBezTo>
                <a:cubicBezTo>
                  <a:pt x="5332114" y="5128995"/>
                  <a:pt x="5206400" y="4989359"/>
                  <a:pt x="5148994" y="4985669"/>
                </a:cubicBezTo>
                <a:cubicBezTo>
                  <a:pt x="5120546" y="5003543"/>
                  <a:pt x="5092096" y="5021464"/>
                  <a:pt x="5063698" y="5039386"/>
                </a:cubicBezTo>
                <a:cubicBezTo>
                  <a:pt x="5056598" y="5036128"/>
                  <a:pt x="5049448" y="5032869"/>
                  <a:pt x="5042348" y="5029611"/>
                </a:cubicBezTo>
                <a:cubicBezTo>
                  <a:pt x="5043260" y="5027167"/>
                  <a:pt x="5044122" y="5024723"/>
                  <a:pt x="5045036" y="5022279"/>
                </a:cubicBezTo>
                <a:cubicBezTo>
                  <a:pt x="5053048" y="5013318"/>
                  <a:pt x="5061010" y="5004357"/>
                  <a:pt x="5069022" y="4995444"/>
                </a:cubicBezTo>
                <a:cubicBezTo>
                  <a:pt x="5057460" y="5003543"/>
                  <a:pt x="5045898" y="5011689"/>
                  <a:pt x="5034386" y="5019835"/>
                </a:cubicBezTo>
                <a:cubicBezTo>
                  <a:pt x="5029924" y="5017391"/>
                  <a:pt x="5025460" y="5014947"/>
                  <a:pt x="5021048" y="5012504"/>
                </a:cubicBezTo>
                <a:lnTo>
                  <a:pt x="5021048" y="5007616"/>
                </a:lnTo>
                <a:cubicBezTo>
                  <a:pt x="5043260" y="4996259"/>
                  <a:pt x="5065472" y="4984854"/>
                  <a:pt x="5087684" y="4973450"/>
                </a:cubicBezTo>
                <a:cubicBezTo>
                  <a:pt x="5082360" y="4979152"/>
                  <a:pt x="5077034" y="4984854"/>
                  <a:pt x="5071660" y="4990557"/>
                </a:cubicBezTo>
                <a:cubicBezTo>
                  <a:pt x="5077896" y="4985669"/>
                  <a:pt x="5084134" y="4980781"/>
                  <a:pt x="5090320" y="4975894"/>
                </a:cubicBezTo>
                <a:cubicBezTo>
                  <a:pt x="5098334" y="4966933"/>
                  <a:pt x="5106346" y="4958020"/>
                  <a:pt x="5114308" y="4949059"/>
                </a:cubicBezTo>
                <a:cubicBezTo>
                  <a:pt x="5113446" y="4947430"/>
                  <a:pt x="5112532" y="4945800"/>
                  <a:pt x="5111670" y="4944171"/>
                </a:cubicBezTo>
                <a:cubicBezTo>
                  <a:pt x="5090168" y="4942206"/>
                  <a:pt x="5086924" y="4941344"/>
                  <a:pt x="5069022" y="4946615"/>
                </a:cubicBezTo>
                <a:cubicBezTo>
                  <a:pt x="5072572" y="4942542"/>
                  <a:pt x="5076122" y="4938469"/>
                  <a:pt x="5079672" y="4934396"/>
                </a:cubicBezTo>
                <a:cubicBezTo>
                  <a:pt x="5081446" y="4930323"/>
                  <a:pt x="5083222" y="4926249"/>
                  <a:pt x="5084996" y="4922176"/>
                </a:cubicBezTo>
                <a:cubicBezTo>
                  <a:pt x="5054076" y="4925519"/>
                  <a:pt x="5037444" y="4950344"/>
                  <a:pt x="5019146" y="4970492"/>
                </a:cubicBezTo>
                <a:lnTo>
                  <a:pt x="5010418" y="4978400"/>
                </a:lnTo>
                <a:lnTo>
                  <a:pt x="5006448" y="4978400"/>
                </a:lnTo>
                <a:cubicBezTo>
                  <a:pt x="5005564" y="4979988"/>
                  <a:pt x="5004682" y="4981575"/>
                  <a:pt x="5003800" y="4983163"/>
                </a:cubicBezTo>
                <a:lnTo>
                  <a:pt x="5007830" y="4980745"/>
                </a:lnTo>
                <a:lnTo>
                  <a:pt x="4999698" y="4988113"/>
                </a:lnTo>
                <a:lnTo>
                  <a:pt x="4989050" y="4978337"/>
                </a:lnTo>
                <a:cubicBezTo>
                  <a:pt x="4985500" y="4977523"/>
                  <a:pt x="4981950" y="4976708"/>
                  <a:pt x="4978400" y="4975894"/>
                </a:cubicBezTo>
                <a:cubicBezTo>
                  <a:pt x="4981240" y="4966981"/>
                  <a:pt x="4980580" y="4968706"/>
                  <a:pt x="4986412" y="4963674"/>
                </a:cubicBezTo>
                <a:cubicBezTo>
                  <a:pt x="4998482" y="4939667"/>
                  <a:pt x="5023990" y="4927447"/>
                  <a:pt x="5039710" y="4907561"/>
                </a:cubicBezTo>
                <a:cubicBezTo>
                  <a:pt x="5051982" y="4891939"/>
                  <a:pt x="5045136" y="4880439"/>
                  <a:pt x="5053048" y="4866063"/>
                </a:cubicBezTo>
                <a:cubicBezTo>
                  <a:pt x="5064560" y="4861175"/>
                  <a:pt x="5076122" y="4856288"/>
                  <a:pt x="5087684" y="4851400"/>
                </a:cubicBezTo>
                <a:close/>
                <a:moveTo>
                  <a:pt x="6521728" y="4836062"/>
                </a:moveTo>
                <a:cubicBezTo>
                  <a:pt x="6591752" y="4897135"/>
                  <a:pt x="6662110" y="4958208"/>
                  <a:pt x="6732134" y="5019280"/>
                </a:cubicBezTo>
                <a:cubicBezTo>
                  <a:pt x="6728466" y="5014380"/>
                  <a:pt x="6725132" y="5009479"/>
                  <a:pt x="6721464" y="5004578"/>
                </a:cubicBezTo>
                <a:cubicBezTo>
                  <a:pt x="6766812" y="5029460"/>
                  <a:pt x="6908528" y="5162161"/>
                  <a:pt x="6924200" y="5202499"/>
                </a:cubicBezTo>
                <a:lnTo>
                  <a:pt x="6921532" y="5202499"/>
                </a:lnTo>
                <a:cubicBezTo>
                  <a:pt x="6896524" y="5180634"/>
                  <a:pt x="6871516" y="5158391"/>
                  <a:pt x="6846840" y="5136526"/>
                </a:cubicBezTo>
                <a:cubicBezTo>
                  <a:pt x="6769480" y="5067158"/>
                  <a:pt x="6692120" y="4998169"/>
                  <a:pt x="6614760" y="4928802"/>
                </a:cubicBezTo>
                <a:cubicBezTo>
                  <a:pt x="6591086" y="4906937"/>
                  <a:pt x="6521062" y="4867352"/>
                  <a:pt x="6521728" y="4836062"/>
                </a:cubicBezTo>
                <a:close/>
                <a:moveTo>
                  <a:pt x="6724132" y="4831162"/>
                </a:moveTo>
                <a:cubicBezTo>
                  <a:pt x="6728466" y="4836062"/>
                  <a:pt x="6733134" y="4840963"/>
                  <a:pt x="6737470" y="4845864"/>
                </a:cubicBezTo>
                <a:cubicBezTo>
                  <a:pt x="6736468" y="4846618"/>
                  <a:pt x="6735802" y="4847372"/>
                  <a:pt x="6734802" y="4848126"/>
                </a:cubicBezTo>
                <a:cubicBezTo>
                  <a:pt x="6730468" y="4843979"/>
                  <a:pt x="6725798" y="4840209"/>
                  <a:pt x="6721464" y="4836062"/>
                </a:cubicBezTo>
                <a:cubicBezTo>
                  <a:pt x="6722464" y="4834177"/>
                  <a:pt x="6723132" y="4832669"/>
                  <a:pt x="6724132" y="4831162"/>
                </a:cubicBezTo>
                <a:close/>
                <a:moveTo>
                  <a:pt x="2536352" y="4831162"/>
                </a:moveTo>
                <a:cubicBezTo>
                  <a:pt x="2546356" y="4837570"/>
                  <a:pt x="2556024" y="4843979"/>
                  <a:pt x="2565696" y="4850765"/>
                </a:cubicBezTo>
                <a:lnTo>
                  <a:pt x="2565696" y="4860566"/>
                </a:lnTo>
                <a:lnTo>
                  <a:pt x="2563028" y="4860566"/>
                </a:lnTo>
                <a:cubicBezTo>
                  <a:pt x="2558692" y="4856420"/>
                  <a:pt x="2554358" y="4852273"/>
                  <a:pt x="2549690" y="4848126"/>
                </a:cubicBezTo>
                <a:cubicBezTo>
                  <a:pt x="2539686" y="4842848"/>
                  <a:pt x="2540020" y="4839455"/>
                  <a:pt x="2536352" y="4831162"/>
                </a:cubicBezTo>
                <a:close/>
                <a:moveTo>
                  <a:pt x="6718796" y="4826260"/>
                </a:moveTo>
                <a:cubicBezTo>
                  <a:pt x="6719796" y="4828522"/>
                  <a:pt x="6720464" y="4831162"/>
                  <a:pt x="6721464" y="4833423"/>
                </a:cubicBezTo>
                <a:lnTo>
                  <a:pt x="6718796" y="4833423"/>
                </a:lnTo>
                <a:lnTo>
                  <a:pt x="6716128" y="4831162"/>
                </a:lnTo>
                <a:cubicBezTo>
                  <a:pt x="6717128" y="4829276"/>
                  <a:pt x="6717796" y="4827768"/>
                  <a:pt x="6718796" y="4826260"/>
                </a:cubicBezTo>
                <a:close/>
                <a:moveTo>
                  <a:pt x="2523014" y="4816458"/>
                </a:moveTo>
                <a:cubicBezTo>
                  <a:pt x="2526682" y="4820606"/>
                  <a:pt x="2530350" y="4824376"/>
                  <a:pt x="2533684" y="4828522"/>
                </a:cubicBezTo>
                <a:cubicBezTo>
                  <a:pt x="2531016" y="4829276"/>
                  <a:pt x="2528348" y="4830408"/>
                  <a:pt x="2525682" y="4831162"/>
                </a:cubicBezTo>
                <a:cubicBezTo>
                  <a:pt x="2525014" y="4828522"/>
                  <a:pt x="2524014" y="4826260"/>
                  <a:pt x="2523014" y="4823622"/>
                </a:cubicBezTo>
                <a:cubicBezTo>
                  <a:pt x="2523014" y="4823622"/>
                  <a:pt x="2523014" y="4816458"/>
                  <a:pt x="2523014" y="4816458"/>
                </a:cubicBezTo>
                <a:close/>
                <a:moveTo>
                  <a:pt x="6535066" y="4811558"/>
                </a:moveTo>
                <a:cubicBezTo>
                  <a:pt x="6629098" y="4895250"/>
                  <a:pt x="6723464" y="4979320"/>
                  <a:pt x="6817496" y="5063388"/>
                </a:cubicBezTo>
                <a:cubicBezTo>
                  <a:pt x="6846840" y="5090155"/>
                  <a:pt x="6903860" y="5121068"/>
                  <a:pt x="6916198" y="5161030"/>
                </a:cubicBezTo>
                <a:cubicBezTo>
                  <a:pt x="6884854" y="5145196"/>
                  <a:pt x="6867514" y="5113152"/>
                  <a:pt x="6841506" y="5092417"/>
                </a:cubicBezTo>
                <a:cubicBezTo>
                  <a:pt x="6780152" y="5037000"/>
                  <a:pt x="6718796" y="4981582"/>
                  <a:pt x="6657442" y="4926540"/>
                </a:cubicBezTo>
                <a:cubicBezTo>
                  <a:pt x="6628764" y="4900151"/>
                  <a:pt x="6547070" y="4845110"/>
                  <a:pt x="6535066" y="4811558"/>
                </a:cubicBezTo>
                <a:close/>
                <a:moveTo>
                  <a:pt x="6908800" y="4787900"/>
                </a:moveTo>
                <a:cubicBezTo>
                  <a:pt x="6928034" y="4794328"/>
                  <a:pt x="7055828" y="4911227"/>
                  <a:pt x="7060692" y="4929570"/>
                </a:cubicBezTo>
                <a:cubicBezTo>
                  <a:pt x="7057140" y="4928766"/>
                  <a:pt x="7053576" y="4927963"/>
                  <a:pt x="7050024" y="4927132"/>
                </a:cubicBezTo>
                <a:cubicBezTo>
                  <a:pt x="7076914" y="5019620"/>
                  <a:pt x="7116652" y="5106955"/>
                  <a:pt x="7137970" y="5195842"/>
                </a:cubicBezTo>
                <a:lnTo>
                  <a:pt x="7135304" y="5195842"/>
                </a:lnTo>
                <a:cubicBezTo>
                  <a:pt x="7131754" y="5195038"/>
                  <a:pt x="7128188" y="5194207"/>
                  <a:pt x="7124638" y="5193403"/>
                </a:cubicBezTo>
                <a:cubicBezTo>
                  <a:pt x="7138274" y="5217952"/>
                  <a:pt x="7165688" y="5253030"/>
                  <a:pt x="7164610" y="5281348"/>
                </a:cubicBezTo>
                <a:cubicBezTo>
                  <a:pt x="7160176" y="5278910"/>
                  <a:pt x="7155726" y="5276471"/>
                  <a:pt x="7151290" y="5274005"/>
                </a:cubicBezTo>
                <a:cubicBezTo>
                  <a:pt x="7162980" y="5313877"/>
                  <a:pt x="7192190" y="5345436"/>
                  <a:pt x="7207250" y="5386388"/>
                </a:cubicBezTo>
                <a:lnTo>
                  <a:pt x="7204584" y="5386388"/>
                </a:lnTo>
                <a:cubicBezTo>
                  <a:pt x="7158794" y="5355106"/>
                  <a:pt x="6953968" y="5177083"/>
                  <a:pt x="6956760" y="5137212"/>
                </a:cubicBezTo>
                <a:lnTo>
                  <a:pt x="6959426" y="5137212"/>
                </a:lnTo>
                <a:cubicBezTo>
                  <a:pt x="6965022" y="5154696"/>
                  <a:pt x="6987640" y="5171847"/>
                  <a:pt x="7004732" y="5178746"/>
                </a:cubicBezTo>
                <a:cubicBezTo>
                  <a:pt x="6987420" y="5157328"/>
                  <a:pt x="6963032" y="5144167"/>
                  <a:pt x="6951440" y="5117678"/>
                </a:cubicBezTo>
                <a:cubicBezTo>
                  <a:pt x="7018398" y="5147048"/>
                  <a:pt x="7051724" y="5228925"/>
                  <a:pt x="7121984" y="5249595"/>
                </a:cubicBezTo>
                <a:cubicBezTo>
                  <a:pt x="7062474" y="5194235"/>
                  <a:pt x="7002950" y="5138847"/>
                  <a:pt x="6943440" y="5083487"/>
                </a:cubicBezTo>
                <a:lnTo>
                  <a:pt x="6943440" y="5032172"/>
                </a:lnTo>
                <a:cubicBezTo>
                  <a:pt x="6925588" y="4955920"/>
                  <a:pt x="6921056" y="4869943"/>
                  <a:pt x="6908800" y="4787900"/>
                </a:cubicBezTo>
                <a:close/>
                <a:moveTo>
                  <a:pt x="6680200" y="4787900"/>
                </a:moveTo>
                <a:cubicBezTo>
                  <a:pt x="6700030" y="4831405"/>
                  <a:pt x="6774610" y="4895776"/>
                  <a:pt x="6823076" y="4929188"/>
                </a:cubicBezTo>
                <a:cubicBezTo>
                  <a:pt x="6802794" y="4908891"/>
                  <a:pt x="6782502" y="4888587"/>
                  <a:pt x="6762220" y="4868290"/>
                </a:cubicBezTo>
                <a:cubicBezTo>
                  <a:pt x="6771038" y="4873968"/>
                  <a:pt x="6779862" y="4879659"/>
                  <a:pt x="6788680" y="4885343"/>
                </a:cubicBezTo>
                <a:cubicBezTo>
                  <a:pt x="6769874" y="4857615"/>
                  <a:pt x="6712612" y="4812135"/>
                  <a:pt x="6680200" y="4787900"/>
                </a:cubicBezTo>
                <a:close/>
                <a:moveTo>
                  <a:pt x="5257958" y="4774990"/>
                </a:moveTo>
                <a:lnTo>
                  <a:pt x="5276632" y="4774990"/>
                </a:lnTo>
                <a:cubicBezTo>
                  <a:pt x="5296304" y="4793462"/>
                  <a:pt x="5315978" y="4812312"/>
                  <a:pt x="5335318" y="4831162"/>
                </a:cubicBezTo>
                <a:cubicBezTo>
                  <a:pt x="5391004" y="4894873"/>
                  <a:pt x="5449024" y="4947652"/>
                  <a:pt x="5511380" y="5004578"/>
                </a:cubicBezTo>
                <a:cubicBezTo>
                  <a:pt x="5657096" y="5137280"/>
                  <a:pt x="5802812" y="5269980"/>
                  <a:pt x="5948530" y="5403059"/>
                </a:cubicBezTo>
                <a:cubicBezTo>
                  <a:pt x="5995546" y="5445282"/>
                  <a:pt x="6042562" y="5487506"/>
                  <a:pt x="6089912" y="5530106"/>
                </a:cubicBezTo>
                <a:cubicBezTo>
                  <a:pt x="6109252" y="5542924"/>
                  <a:pt x="6128926" y="5556118"/>
                  <a:pt x="6148266" y="5568936"/>
                </a:cubicBezTo>
                <a:cubicBezTo>
                  <a:pt x="6144932" y="5597210"/>
                  <a:pt x="6098248" y="5694098"/>
                  <a:pt x="6079242" y="5710685"/>
                </a:cubicBezTo>
                <a:cubicBezTo>
                  <a:pt x="6087912" y="5672609"/>
                  <a:pt x="6116588" y="5645466"/>
                  <a:pt x="6121590" y="5603242"/>
                </a:cubicBezTo>
                <a:cubicBezTo>
                  <a:pt x="5918186" y="5418516"/>
                  <a:pt x="5714784" y="5233412"/>
                  <a:pt x="5511380" y="5048686"/>
                </a:cubicBezTo>
                <a:cubicBezTo>
                  <a:pt x="5479702" y="5023428"/>
                  <a:pt x="5349656" y="4876400"/>
                  <a:pt x="5308642" y="4889595"/>
                </a:cubicBezTo>
                <a:cubicBezTo>
                  <a:pt x="5283634" y="4900905"/>
                  <a:pt x="5246954" y="4961224"/>
                  <a:pt x="5225948" y="4940866"/>
                </a:cubicBezTo>
                <a:cubicBezTo>
                  <a:pt x="5212610" y="4936342"/>
                  <a:pt x="5204606" y="4928426"/>
                  <a:pt x="5210276" y="4919000"/>
                </a:cubicBezTo>
                <a:cubicBezTo>
                  <a:pt x="5225614" y="4885825"/>
                  <a:pt x="5274298" y="4890726"/>
                  <a:pt x="5292636" y="4862828"/>
                </a:cubicBezTo>
                <a:cubicBezTo>
                  <a:pt x="5290970" y="4862074"/>
                  <a:pt x="5289302" y="4861320"/>
                  <a:pt x="5287302" y="4860566"/>
                </a:cubicBezTo>
                <a:cubicBezTo>
                  <a:pt x="5265960" y="4850011"/>
                  <a:pt x="5213610" y="4862074"/>
                  <a:pt x="5207608" y="4865090"/>
                </a:cubicBezTo>
                <a:cubicBezTo>
                  <a:pt x="5194936" y="4873384"/>
                  <a:pt x="5182600" y="4881678"/>
                  <a:pt x="5170262" y="4889595"/>
                </a:cubicBezTo>
                <a:cubicBezTo>
                  <a:pt x="5163926" y="4885448"/>
                  <a:pt x="5157590" y="4881678"/>
                  <a:pt x="5151588" y="4877532"/>
                </a:cubicBezTo>
                <a:cubicBezTo>
                  <a:pt x="5165592" y="4846241"/>
                  <a:pt x="5193270" y="4837947"/>
                  <a:pt x="5220612" y="4818720"/>
                </a:cubicBezTo>
                <a:cubicBezTo>
                  <a:pt x="5233950" y="4809672"/>
                  <a:pt x="5222946" y="4800248"/>
                  <a:pt x="5231282" y="4789692"/>
                </a:cubicBezTo>
                <a:cubicBezTo>
                  <a:pt x="5240286" y="4784791"/>
                  <a:pt x="5249288" y="4779890"/>
                  <a:pt x="5257958" y="4774990"/>
                </a:cubicBezTo>
                <a:close/>
                <a:moveTo>
                  <a:pt x="5108906" y="4767450"/>
                </a:moveTo>
                <a:lnTo>
                  <a:pt x="5108906" y="4779890"/>
                </a:lnTo>
                <a:lnTo>
                  <a:pt x="5106240" y="4779890"/>
                </a:lnTo>
                <a:lnTo>
                  <a:pt x="5106240" y="4777252"/>
                </a:lnTo>
                <a:cubicBezTo>
                  <a:pt x="5106906" y="4773858"/>
                  <a:pt x="5107906" y="4770842"/>
                  <a:pt x="5108906" y="4767450"/>
                </a:cubicBezTo>
                <a:close/>
                <a:moveTo>
                  <a:pt x="5231282" y="4760286"/>
                </a:moveTo>
                <a:lnTo>
                  <a:pt x="5236618" y="4760286"/>
                </a:lnTo>
                <a:cubicBezTo>
                  <a:pt x="5234950" y="4761794"/>
                  <a:pt x="5233284" y="4763302"/>
                  <a:pt x="5231282" y="4765188"/>
                </a:cubicBezTo>
                <a:cubicBezTo>
                  <a:pt x="5231282" y="4765188"/>
                  <a:pt x="5231282" y="4760286"/>
                  <a:pt x="5231282" y="4760286"/>
                </a:cubicBezTo>
                <a:close/>
                <a:moveTo>
                  <a:pt x="6460374" y="4747846"/>
                </a:moveTo>
                <a:cubicBezTo>
                  <a:pt x="6474712" y="4752747"/>
                  <a:pt x="6485048" y="4760664"/>
                  <a:pt x="6489716" y="4774990"/>
                </a:cubicBezTo>
                <a:lnTo>
                  <a:pt x="6487050" y="4774990"/>
                </a:lnTo>
                <a:cubicBezTo>
                  <a:pt x="6479048" y="4768204"/>
                  <a:pt x="6471044" y="4761794"/>
                  <a:pt x="6463042" y="4755386"/>
                </a:cubicBezTo>
                <a:cubicBezTo>
                  <a:pt x="6462040" y="4752747"/>
                  <a:pt x="6461040" y="4750485"/>
                  <a:pt x="6460374" y="4747846"/>
                </a:cubicBezTo>
                <a:close/>
                <a:moveTo>
                  <a:pt x="2429982" y="4733143"/>
                </a:moveTo>
                <a:lnTo>
                  <a:pt x="2435316" y="4733143"/>
                </a:lnTo>
                <a:cubicBezTo>
                  <a:pt x="2430648" y="4735782"/>
                  <a:pt x="2434650" y="4735405"/>
                  <a:pt x="2429982" y="4733143"/>
                </a:cubicBezTo>
                <a:close/>
                <a:moveTo>
                  <a:pt x="5386002" y="4728242"/>
                </a:moveTo>
                <a:cubicBezTo>
                  <a:pt x="5398006" y="4730881"/>
                  <a:pt x="5410678" y="4734274"/>
                  <a:pt x="5420680" y="4740683"/>
                </a:cubicBezTo>
                <a:cubicBezTo>
                  <a:pt x="5436686" y="4750485"/>
                  <a:pt x="5439688" y="4776120"/>
                  <a:pt x="5450024" y="4791954"/>
                </a:cubicBezTo>
                <a:lnTo>
                  <a:pt x="5586072" y="4916738"/>
                </a:lnTo>
                <a:cubicBezTo>
                  <a:pt x="5714784" y="5033230"/>
                  <a:pt x="5843494" y="5149720"/>
                  <a:pt x="5972538" y="5266211"/>
                </a:cubicBezTo>
                <a:cubicBezTo>
                  <a:pt x="6031892" y="5318990"/>
                  <a:pt x="6091580" y="5371769"/>
                  <a:pt x="6150934" y="5424924"/>
                </a:cubicBezTo>
                <a:cubicBezTo>
                  <a:pt x="6165272" y="5434726"/>
                  <a:pt x="6179610" y="5444528"/>
                  <a:pt x="6193616" y="5454330"/>
                </a:cubicBezTo>
                <a:cubicBezTo>
                  <a:pt x="6194616" y="5458100"/>
                  <a:pt x="6195616" y="5462247"/>
                  <a:pt x="6196282" y="5466394"/>
                </a:cubicBezTo>
                <a:cubicBezTo>
                  <a:pt x="6190948" y="5473557"/>
                  <a:pt x="6185612" y="5481096"/>
                  <a:pt x="6180276" y="5488260"/>
                </a:cubicBezTo>
                <a:lnTo>
                  <a:pt x="6177610" y="5488260"/>
                </a:lnTo>
                <a:cubicBezTo>
                  <a:pt x="6151268" y="5437366"/>
                  <a:pt x="6054900" y="5373276"/>
                  <a:pt x="6009884" y="5332184"/>
                </a:cubicBezTo>
                <a:cubicBezTo>
                  <a:pt x="5873838" y="5209662"/>
                  <a:pt x="5737790" y="5087516"/>
                  <a:pt x="5602076" y="4965370"/>
                </a:cubicBezTo>
                <a:cubicBezTo>
                  <a:pt x="5564064" y="4930688"/>
                  <a:pt x="5454026" y="4810426"/>
                  <a:pt x="5402008" y="4804018"/>
                </a:cubicBezTo>
                <a:cubicBezTo>
                  <a:pt x="5387670" y="4814950"/>
                  <a:pt x="5373664" y="4825506"/>
                  <a:pt x="5359326" y="4836062"/>
                </a:cubicBezTo>
                <a:cubicBezTo>
                  <a:pt x="5334318" y="4822490"/>
                  <a:pt x="5326648" y="4799494"/>
                  <a:pt x="5297972" y="4794593"/>
                </a:cubicBezTo>
                <a:cubicBezTo>
                  <a:pt x="5298972" y="4791954"/>
                  <a:pt x="5299972" y="4789692"/>
                  <a:pt x="5300640" y="4787053"/>
                </a:cubicBezTo>
                <a:cubicBezTo>
                  <a:pt x="5314644" y="4778760"/>
                  <a:pt x="5313312" y="4782152"/>
                  <a:pt x="5313978" y="4767450"/>
                </a:cubicBezTo>
                <a:cubicBezTo>
                  <a:pt x="5313978" y="4767450"/>
                  <a:pt x="5324648" y="4767450"/>
                  <a:pt x="5324648" y="4767450"/>
                </a:cubicBezTo>
                <a:lnTo>
                  <a:pt x="5324648" y="4774990"/>
                </a:lnTo>
                <a:cubicBezTo>
                  <a:pt x="5331984" y="4771596"/>
                  <a:pt x="5338986" y="4768204"/>
                  <a:pt x="5345988" y="4765188"/>
                </a:cubicBezTo>
                <a:lnTo>
                  <a:pt x="5335318" y="4765188"/>
                </a:lnTo>
                <a:lnTo>
                  <a:pt x="5335318" y="4762548"/>
                </a:lnTo>
                <a:cubicBezTo>
                  <a:pt x="5348324" y="4742945"/>
                  <a:pt x="5363662" y="4739552"/>
                  <a:pt x="5386002" y="4728242"/>
                </a:cubicBezTo>
                <a:close/>
                <a:moveTo>
                  <a:pt x="2413976" y="4716178"/>
                </a:moveTo>
                <a:lnTo>
                  <a:pt x="2424646" y="4725980"/>
                </a:lnTo>
                <a:cubicBezTo>
                  <a:pt x="2420978" y="4725226"/>
                  <a:pt x="2417310" y="4724472"/>
                  <a:pt x="2413976" y="4723718"/>
                </a:cubicBezTo>
                <a:cubicBezTo>
                  <a:pt x="2413976" y="4723718"/>
                  <a:pt x="2413976" y="4716178"/>
                  <a:pt x="2413976" y="4716178"/>
                </a:cubicBezTo>
                <a:close/>
                <a:moveTo>
                  <a:pt x="6581230" y="4711700"/>
                </a:moveTo>
                <a:cubicBezTo>
                  <a:pt x="6588374" y="4721294"/>
                  <a:pt x="6595260" y="4723308"/>
                  <a:pt x="6599654" y="4736092"/>
                </a:cubicBezTo>
                <a:cubicBezTo>
                  <a:pt x="6592638" y="4730402"/>
                  <a:pt x="6585620" y="4724711"/>
                  <a:pt x="6578600" y="4719020"/>
                </a:cubicBezTo>
                <a:cubicBezTo>
                  <a:pt x="6611938" y="4749913"/>
                  <a:pt x="6645280" y="4780815"/>
                  <a:pt x="6678612" y="4811713"/>
                </a:cubicBezTo>
                <a:cubicBezTo>
                  <a:pt x="6662602" y="4788946"/>
                  <a:pt x="6595342" y="4721123"/>
                  <a:pt x="6581230" y="4711700"/>
                </a:cubicBezTo>
                <a:close/>
                <a:moveTo>
                  <a:pt x="3049320" y="4711700"/>
                </a:moveTo>
                <a:cubicBezTo>
                  <a:pt x="2989932" y="4769521"/>
                  <a:pt x="2930524" y="4827365"/>
                  <a:pt x="2871136" y="4885186"/>
                </a:cubicBezTo>
                <a:cubicBezTo>
                  <a:pt x="2846506" y="4908102"/>
                  <a:pt x="2808544" y="4929887"/>
                  <a:pt x="2794000" y="4960938"/>
                </a:cubicBezTo>
                <a:lnTo>
                  <a:pt x="2796654" y="4960938"/>
                </a:lnTo>
                <a:cubicBezTo>
                  <a:pt x="2796654" y="4960938"/>
                  <a:pt x="2920514" y="4949226"/>
                  <a:pt x="2948254" y="4943838"/>
                </a:cubicBezTo>
                <a:cubicBezTo>
                  <a:pt x="3055388" y="4922998"/>
                  <a:pt x="3148738" y="4912002"/>
                  <a:pt x="3203576" y="4843646"/>
                </a:cubicBezTo>
                <a:lnTo>
                  <a:pt x="3203576" y="4838765"/>
                </a:lnTo>
                <a:cubicBezTo>
                  <a:pt x="3156588" y="4796418"/>
                  <a:pt x="3109600" y="4754047"/>
                  <a:pt x="3062612" y="4711700"/>
                </a:cubicBezTo>
                <a:close/>
                <a:moveTo>
                  <a:pt x="5026212" y="4709016"/>
                </a:moveTo>
                <a:cubicBezTo>
                  <a:pt x="5026212" y="4709016"/>
                  <a:pt x="5031546" y="4709016"/>
                  <a:pt x="5031546" y="4709016"/>
                </a:cubicBezTo>
                <a:cubicBezTo>
                  <a:pt x="5019876" y="4719572"/>
                  <a:pt x="5008538" y="4730127"/>
                  <a:pt x="4996868" y="4740683"/>
                </a:cubicBezTo>
                <a:cubicBezTo>
                  <a:pt x="5002204" y="4724850"/>
                  <a:pt x="5016208" y="4720326"/>
                  <a:pt x="5026212" y="4709016"/>
                </a:cubicBezTo>
                <a:close/>
                <a:moveTo>
                  <a:pt x="5034214" y="4704114"/>
                </a:moveTo>
                <a:cubicBezTo>
                  <a:pt x="5035214" y="4705622"/>
                  <a:pt x="5035882" y="4707130"/>
                  <a:pt x="5036882" y="4709016"/>
                </a:cubicBezTo>
                <a:lnTo>
                  <a:pt x="5031546" y="4709016"/>
                </a:lnTo>
                <a:cubicBezTo>
                  <a:pt x="5032548" y="4707130"/>
                  <a:pt x="5033214" y="4705622"/>
                  <a:pt x="5034214" y="4704114"/>
                </a:cubicBezTo>
                <a:close/>
                <a:moveTo>
                  <a:pt x="4368800" y="4699000"/>
                </a:moveTo>
                <a:lnTo>
                  <a:pt x="4368800" y="4705350"/>
                </a:lnTo>
                <a:cubicBezTo>
                  <a:pt x="4371974" y="4703234"/>
                  <a:pt x="4375152" y="4701117"/>
                  <a:pt x="4378324" y="4699000"/>
                </a:cubicBezTo>
                <a:close/>
                <a:moveTo>
                  <a:pt x="4377460" y="4686300"/>
                </a:moveTo>
                <a:cubicBezTo>
                  <a:pt x="4385514" y="4690189"/>
                  <a:pt x="4386910" y="4697106"/>
                  <a:pt x="4387850" y="4702969"/>
                </a:cubicBezTo>
                <a:cubicBezTo>
                  <a:pt x="4373996" y="4713285"/>
                  <a:pt x="4360140" y="4723608"/>
                  <a:pt x="4346286" y="4733925"/>
                </a:cubicBezTo>
                <a:cubicBezTo>
                  <a:pt x="4341958" y="4733131"/>
                  <a:pt x="4337626" y="4732335"/>
                  <a:pt x="4333296" y="4731542"/>
                </a:cubicBezTo>
                <a:cubicBezTo>
                  <a:pt x="4332430" y="4728369"/>
                  <a:pt x="4331566" y="4725194"/>
                  <a:pt x="4330700" y="4722019"/>
                </a:cubicBezTo>
                <a:cubicBezTo>
                  <a:pt x="4344700" y="4711510"/>
                  <a:pt x="4358166" y="4702140"/>
                  <a:pt x="4377460" y="4686300"/>
                </a:cubicBezTo>
                <a:close/>
                <a:moveTo>
                  <a:pt x="3705658" y="4686300"/>
                </a:moveTo>
                <a:lnTo>
                  <a:pt x="3594420" y="4788298"/>
                </a:lnTo>
                <a:cubicBezTo>
                  <a:pt x="3595308" y="4795819"/>
                  <a:pt x="3591834" y="4799691"/>
                  <a:pt x="3597064" y="4805296"/>
                </a:cubicBezTo>
                <a:cubicBezTo>
                  <a:pt x="3602718" y="4806995"/>
                  <a:pt x="3782962" y="4773440"/>
                  <a:pt x="3795712" y="4766445"/>
                </a:cubicBezTo>
                <a:lnTo>
                  <a:pt x="3795712" y="4764014"/>
                </a:lnTo>
                <a:cubicBezTo>
                  <a:pt x="3786294" y="4738573"/>
                  <a:pt x="3737720" y="4689859"/>
                  <a:pt x="3705658" y="4686300"/>
                </a:cubicBezTo>
                <a:close/>
                <a:moveTo>
                  <a:pt x="5498040" y="4681872"/>
                </a:moveTo>
                <a:cubicBezTo>
                  <a:pt x="5508712" y="4683003"/>
                  <a:pt x="5508378" y="4682626"/>
                  <a:pt x="5514048" y="4686773"/>
                </a:cubicBezTo>
                <a:cubicBezTo>
                  <a:pt x="5526718" y="4695067"/>
                  <a:pt x="5524050" y="4704114"/>
                  <a:pt x="5532720" y="4716178"/>
                </a:cubicBezTo>
                <a:cubicBezTo>
                  <a:pt x="5578736" y="4758402"/>
                  <a:pt x="5625084" y="4801002"/>
                  <a:pt x="5671100" y="4843225"/>
                </a:cubicBezTo>
                <a:cubicBezTo>
                  <a:pt x="5800812" y="4959716"/>
                  <a:pt x="5930858" y="5076206"/>
                  <a:pt x="6060568" y="5192697"/>
                </a:cubicBezTo>
                <a:cubicBezTo>
                  <a:pt x="6082244" y="5212678"/>
                  <a:pt x="6244632" y="5345756"/>
                  <a:pt x="6246966" y="5356312"/>
                </a:cubicBezTo>
                <a:lnTo>
                  <a:pt x="6244300" y="5358951"/>
                </a:lnTo>
                <a:cubicBezTo>
                  <a:pt x="6239964" y="5364606"/>
                  <a:pt x="6235630" y="5370261"/>
                  <a:pt x="6230960" y="5375916"/>
                </a:cubicBezTo>
                <a:cubicBezTo>
                  <a:pt x="6046230" y="5209662"/>
                  <a:pt x="5861500" y="5043785"/>
                  <a:pt x="5676436" y="4877532"/>
                </a:cubicBezTo>
                <a:cubicBezTo>
                  <a:pt x="5628752" y="4840963"/>
                  <a:pt x="5547058" y="4723342"/>
                  <a:pt x="5476700" y="4728242"/>
                </a:cubicBezTo>
                <a:lnTo>
                  <a:pt x="5447356" y="4755386"/>
                </a:lnTo>
                <a:cubicBezTo>
                  <a:pt x="5439354" y="4750485"/>
                  <a:pt x="5431352" y="4745584"/>
                  <a:pt x="5423348" y="4740683"/>
                </a:cubicBezTo>
                <a:cubicBezTo>
                  <a:pt x="5425016" y="4738044"/>
                  <a:pt x="5427016" y="4735782"/>
                  <a:pt x="5428684" y="4733143"/>
                </a:cubicBezTo>
                <a:cubicBezTo>
                  <a:pt x="5468364" y="4719572"/>
                  <a:pt x="5466696" y="4699591"/>
                  <a:pt x="5498040" y="4681872"/>
                </a:cubicBezTo>
                <a:close/>
                <a:moveTo>
                  <a:pt x="5580736" y="4645304"/>
                </a:moveTo>
                <a:cubicBezTo>
                  <a:pt x="5580736" y="4645304"/>
                  <a:pt x="5596742" y="4645304"/>
                  <a:pt x="5596742" y="4645304"/>
                </a:cubicBezTo>
                <a:cubicBezTo>
                  <a:pt x="5630088" y="4700345"/>
                  <a:pt x="5771802" y="4816082"/>
                  <a:pt x="5828488" y="4857928"/>
                </a:cubicBezTo>
                <a:cubicBezTo>
                  <a:pt x="5931524" y="4950668"/>
                  <a:pt x="6034560" y="5043785"/>
                  <a:pt x="6137596" y="5136526"/>
                </a:cubicBezTo>
                <a:cubicBezTo>
                  <a:pt x="6184944" y="5179880"/>
                  <a:pt x="6227292" y="5227004"/>
                  <a:pt x="6286980" y="5258671"/>
                </a:cubicBezTo>
                <a:cubicBezTo>
                  <a:pt x="6285646" y="5272242"/>
                  <a:pt x="6281646" y="5280536"/>
                  <a:pt x="6273642" y="5288076"/>
                </a:cubicBezTo>
                <a:cubicBezTo>
                  <a:pt x="6100582" y="5131624"/>
                  <a:pt x="5927190" y="4975172"/>
                  <a:pt x="5753796" y="4818720"/>
                </a:cubicBezTo>
                <a:cubicBezTo>
                  <a:pt x="5725452" y="4792708"/>
                  <a:pt x="5576736" y="4673956"/>
                  <a:pt x="5570066" y="4650205"/>
                </a:cubicBezTo>
                <a:cubicBezTo>
                  <a:pt x="5573400" y="4648697"/>
                  <a:pt x="5577068" y="4646812"/>
                  <a:pt x="5580736" y="4645304"/>
                </a:cubicBezTo>
                <a:close/>
                <a:moveTo>
                  <a:pt x="6313656" y="4615898"/>
                </a:moveTo>
                <a:cubicBezTo>
                  <a:pt x="6316324" y="4617784"/>
                  <a:pt x="6318992" y="4619292"/>
                  <a:pt x="6321660" y="4620800"/>
                </a:cubicBezTo>
                <a:cubicBezTo>
                  <a:pt x="6321660" y="4620800"/>
                  <a:pt x="6313656" y="4620800"/>
                  <a:pt x="6313656" y="4620800"/>
                </a:cubicBezTo>
                <a:close/>
                <a:moveTo>
                  <a:pt x="5666100" y="4606096"/>
                </a:moveTo>
                <a:cubicBezTo>
                  <a:pt x="5673102" y="4607228"/>
                  <a:pt x="5680104" y="4607982"/>
                  <a:pt x="5687106" y="4608736"/>
                </a:cubicBezTo>
                <a:cubicBezTo>
                  <a:pt x="5702778" y="4652090"/>
                  <a:pt x="5817152" y="4730127"/>
                  <a:pt x="5855164" y="4765188"/>
                </a:cubicBezTo>
                <a:cubicBezTo>
                  <a:pt x="5960868" y="4859436"/>
                  <a:pt x="6066572" y="4954061"/>
                  <a:pt x="6172274" y="5048686"/>
                </a:cubicBezTo>
                <a:cubicBezTo>
                  <a:pt x="6224626" y="5090532"/>
                  <a:pt x="6264640" y="5139542"/>
                  <a:pt x="6324326" y="5175732"/>
                </a:cubicBezTo>
                <a:cubicBezTo>
                  <a:pt x="6323326" y="5182142"/>
                  <a:pt x="6322660" y="5188550"/>
                  <a:pt x="6321660" y="5195336"/>
                </a:cubicBezTo>
                <a:cubicBezTo>
                  <a:pt x="6317992" y="5196090"/>
                  <a:pt x="6314656" y="5196844"/>
                  <a:pt x="6310988" y="5197598"/>
                </a:cubicBezTo>
                <a:cubicBezTo>
                  <a:pt x="6095248" y="5002316"/>
                  <a:pt x="5879172" y="4806656"/>
                  <a:pt x="5663432" y="4610998"/>
                </a:cubicBezTo>
                <a:cubicBezTo>
                  <a:pt x="5664098" y="4609490"/>
                  <a:pt x="5665100" y="4607982"/>
                  <a:pt x="5666100" y="4606096"/>
                </a:cubicBezTo>
                <a:close/>
                <a:moveTo>
                  <a:pt x="2285932" y="4601196"/>
                </a:moveTo>
                <a:cubicBezTo>
                  <a:pt x="2290266" y="4602326"/>
                  <a:pt x="2294934" y="4603080"/>
                  <a:pt x="2299270" y="4603834"/>
                </a:cubicBezTo>
                <a:cubicBezTo>
                  <a:pt x="2300936" y="4607982"/>
                  <a:pt x="2302938" y="4612128"/>
                  <a:pt x="2304604" y="4615898"/>
                </a:cubicBezTo>
                <a:cubicBezTo>
                  <a:pt x="2300270" y="4615144"/>
                  <a:pt x="2295602" y="4614390"/>
                  <a:pt x="2291266" y="4613636"/>
                </a:cubicBezTo>
                <a:cubicBezTo>
                  <a:pt x="2289600" y="4609490"/>
                  <a:pt x="2287598" y="4605342"/>
                  <a:pt x="2285932" y="4601196"/>
                </a:cubicBezTo>
                <a:close/>
                <a:moveTo>
                  <a:pt x="2095320" y="4597400"/>
                </a:moveTo>
                <a:cubicBezTo>
                  <a:pt x="1896428" y="4787143"/>
                  <a:pt x="1697494" y="4976969"/>
                  <a:pt x="1498600" y="5166712"/>
                </a:cubicBezTo>
                <a:cubicBezTo>
                  <a:pt x="1499476" y="5169965"/>
                  <a:pt x="1500392" y="5173246"/>
                  <a:pt x="1501268" y="5176499"/>
                </a:cubicBezTo>
                <a:cubicBezTo>
                  <a:pt x="1557078" y="5192932"/>
                  <a:pt x="1599222" y="5165085"/>
                  <a:pt x="1639774" y="5156952"/>
                </a:cubicBezTo>
                <a:cubicBezTo>
                  <a:pt x="1682396" y="5157751"/>
                  <a:pt x="1725020" y="5158578"/>
                  <a:pt x="1767642" y="5159378"/>
                </a:cubicBezTo>
                <a:cubicBezTo>
                  <a:pt x="1790746" y="5150417"/>
                  <a:pt x="1813810" y="5141457"/>
                  <a:pt x="1836914" y="5132524"/>
                </a:cubicBezTo>
                <a:cubicBezTo>
                  <a:pt x="1864440" y="5131697"/>
                  <a:pt x="1891966" y="5130870"/>
                  <a:pt x="1919492" y="5130070"/>
                </a:cubicBezTo>
                <a:cubicBezTo>
                  <a:pt x="1943472" y="5121109"/>
                  <a:pt x="1967452" y="5112149"/>
                  <a:pt x="1991392" y="5103188"/>
                </a:cubicBezTo>
                <a:cubicBezTo>
                  <a:pt x="2027920" y="5097674"/>
                  <a:pt x="2061740" y="5106883"/>
                  <a:pt x="2087314" y="5093428"/>
                </a:cubicBezTo>
                <a:cubicBezTo>
                  <a:pt x="2177858" y="5008730"/>
                  <a:pt x="2268482" y="4924005"/>
                  <a:pt x="2359024" y="4839307"/>
                </a:cubicBezTo>
                <a:lnTo>
                  <a:pt x="2359024" y="4836853"/>
                </a:lnTo>
                <a:cubicBezTo>
                  <a:pt x="2271110" y="4757036"/>
                  <a:pt x="2183196" y="4677218"/>
                  <a:pt x="2095320" y="4597400"/>
                </a:cubicBezTo>
                <a:close/>
                <a:moveTo>
                  <a:pt x="5729788" y="4581969"/>
                </a:moveTo>
                <a:lnTo>
                  <a:pt x="5751128" y="4581969"/>
                </a:lnTo>
                <a:cubicBezTo>
                  <a:pt x="5767468" y="4626831"/>
                  <a:pt x="5871504" y="4692051"/>
                  <a:pt x="5908516" y="4728242"/>
                </a:cubicBezTo>
                <a:cubicBezTo>
                  <a:pt x="6006216" y="4817212"/>
                  <a:pt x="6103916" y="4906183"/>
                  <a:pt x="6201618" y="4994776"/>
                </a:cubicBezTo>
                <a:cubicBezTo>
                  <a:pt x="6249634" y="5034738"/>
                  <a:pt x="6297652" y="5074698"/>
                  <a:pt x="6345668" y="5114660"/>
                </a:cubicBezTo>
                <a:cubicBezTo>
                  <a:pt x="6345668" y="5125592"/>
                  <a:pt x="6345000" y="5128608"/>
                  <a:pt x="6340332" y="5133886"/>
                </a:cubicBezTo>
                <a:cubicBezTo>
                  <a:pt x="6338664" y="5132378"/>
                  <a:pt x="6336664" y="5130870"/>
                  <a:pt x="6334996" y="5129362"/>
                </a:cubicBezTo>
                <a:cubicBezTo>
                  <a:pt x="6182944" y="4993268"/>
                  <a:pt x="6031226" y="4857174"/>
                  <a:pt x="5879172" y="4721080"/>
                </a:cubicBezTo>
                <a:cubicBezTo>
                  <a:pt x="5844828" y="4689789"/>
                  <a:pt x="5743792" y="4621176"/>
                  <a:pt x="5729788" y="4581969"/>
                </a:cubicBezTo>
                <a:close/>
                <a:moveTo>
                  <a:pt x="4419290" y="4572000"/>
                </a:moveTo>
                <a:cubicBezTo>
                  <a:pt x="4393522" y="4591375"/>
                  <a:pt x="4361352" y="4611910"/>
                  <a:pt x="4356100" y="4649788"/>
                </a:cubicBezTo>
                <a:lnTo>
                  <a:pt x="4374532" y="4649788"/>
                </a:lnTo>
                <a:cubicBezTo>
                  <a:pt x="4418312" y="4639420"/>
                  <a:pt x="4441560" y="4637219"/>
                  <a:pt x="4464050" y="4608463"/>
                </a:cubicBezTo>
                <a:cubicBezTo>
                  <a:pt x="4464050" y="4608463"/>
                  <a:pt x="4464050" y="4601170"/>
                  <a:pt x="4464050" y="4601170"/>
                </a:cubicBezTo>
                <a:cubicBezTo>
                  <a:pt x="4454400" y="4591451"/>
                  <a:pt x="4444738" y="4581724"/>
                  <a:pt x="4435088" y="4572000"/>
                </a:cubicBezTo>
                <a:close/>
                <a:moveTo>
                  <a:pt x="4834146" y="4569528"/>
                </a:moveTo>
                <a:cubicBezTo>
                  <a:pt x="4837814" y="4572168"/>
                  <a:pt x="4841480" y="4574429"/>
                  <a:pt x="4844816" y="4577068"/>
                </a:cubicBezTo>
                <a:cubicBezTo>
                  <a:pt x="4843148" y="4577822"/>
                  <a:pt x="4841480" y="4578576"/>
                  <a:pt x="4839480" y="4579330"/>
                </a:cubicBezTo>
                <a:cubicBezTo>
                  <a:pt x="4836646" y="4582723"/>
                  <a:pt x="4835646" y="4584137"/>
                  <a:pt x="4833854" y="4584938"/>
                </a:cubicBezTo>
                <a:lnTo>
                  <a:pt x="4823582" y="4586850"/>
                </a:lnTo>
                <a:lnTo>
                  <a:pt x="4823514" y="4586809"/>
                </a:lnTo>
                <a:close/>
                <a:moveTo>
                  <a:pt x="5807148" y="4552564"/>
                </a:moveTo>
                <a:cubicBezTo>
                  <a:pt x="5949196" y="4681118"/>
                  <a:pt x="6091580" y="4810050"/>
                  <a:pt x="6233628" y="4938604"/>
                </a:cubicBezTo>
                <a:cubicBezTo>
                  <a:pt x="6259972" y="4962732"/>
                  <a:pt x="6367008" y="5038884"/>
                  <a:pt x="6372344" y="5067912"/>
                </a:cubicBezTo>
                <a:lnTo>
                  <a:pt x="6364340" y="5067912"/>
                </a:lnTo>
                <a:cubicBezTo>
                  <a:pt x="6223958" y="4942751"/>
                  <a:pt x="6083576" y="4817212"/>
                  <a:pt x="5943196" y="4691674"/>
                </a:cubicBezTo>
                <a:cubicBezTo>
                  <a:pt x="5910850" y="4662268"/>
                  <a:pt x="5811484" y="4591771"/>
                  <a:pt x="5799146" y="4554826"/>
                </a:cubicBezTo>
                <a:cubicBezTo>
                  <a:pt x="5801812" y="4554072"/>
                  <a:pt x="5804480" y="4553318"/>
                  <a:pt x="5807148" y="4552564"/>
                </a:cubicBezTo>
                <a:close/>
                <a:moveTo>
                  <a:pt x="5090234" y="4549924"/>
                </a:moveTo>
                <a:lnTo>
                  <a:pt x="5095568" y="4549924"/>
                </a:lnTo>
                <a:lnTo>
                  <a:pt x="5066226" y="4577068"/>
                </a:lnTo>
                <a:cubicBezTo>
                  <a:pt x="5069560" y="4572168"/>
                  <a:pt x="5073228" y="4567266"/>
                  <a:pt x="5076896" y="4562366"/>
                </a:cubicBezTo>
                <a:cubicBezTo>
                  <a:pt x="5081230" y="4558218"/>
                  <a:pt x="5085566" y="4554072"/>
                  <a:pt x="5090234" y="4549924"/>
                </a:cubicBezTo>
                <a:close/>
                <a:moveTo>
                  <a:pt x="6644442" y="4546600"/>
                </a:moveTo>
                <a:cubicBezTo>
                  <a:pt x="6685300" y="4584855"/>
                  <a:pt x="6726172" y="4623136"/>
                  <a:pt x="6767046" y="4661417"/>
                </a:cubicBezTo>
                <a:cubicBezTo>
                  <a:pt x="6802444" y="4693401"/>
                  <a:pt x="6848100" y="4721029"/>
                  <a:pt x="6873642" y="4761567"/>
                </a:cubicBezTo>
                <a:cubicBezTo>
                  <a:pt x="6868318" y="4759127"/>
                  <a:pt x="6862976" y="4756687"/>
                  <a:pt x="6857652" y="4754246"/>
                </a:cubicBezTo>
                <a:cubicBezTo>
                  <a:pt x="6857144" y="4787752"/>
                  <a:pt x="6885458" y="4952369"/>
                  <a:pt x="6873642" y="4966773"/>
                </a:cubicBezTo>
                <a:cubicBezTo>
                  <a:pt x="6870972" y="4965960"/>
                  <a:pt x="6868318" y="4965146"/>
                  <a:pt x="6865648" y="4964333"/>
                </a:cubicBezTo>
                <a:cubicBezTo>
                  <a:pt x="6868318" y="4968400"/>
                  <a:pt x="6870972" y="4972467"/>
                  <a:pt x="6873642" y="4976534"/>
                </a:cubicBezTo>
                <a:lnTo>
                  <a:pt x="6870972" y="4976534"/>
                </a:lnTo>
                <a:cubicBezTo>
                  <a:pt x="6864768" y="4971654"/>
                  <a:pt x="6858548" y="4966773"/>
                  <a:pt x="6852326" y="4961893"/>
                </a:cubicBezTo>
                <a:cubicBezTo>
                  <a:pt x="6873356" y="4986871"/>
                  <a:pt x="6882670" y="4997524"/>
                  <a:pt x="6892304" y="5032735"/>
                </a:cubicBezTo>
                <a:cubicBezTo>
                  <a:pt x="6851854" y="5020640"/>
                  <a:pt x="6816794" y="4970840"/>
                  <a:pt x="6788362" y="4944786"/>
                </a:cubicBezTo>
                <a:cubicBezTo>
                  <a:pt x="6713748" y="4879637"/>
                  <a:pt x="6639100" y="4814489"/>
                  <a:pt x="6564486" y="4749366"/>
                </a:cubicBezTo>
                <a:cubicBezTo>
                  <a:pt x="6575086" y="4783161"/>
                  <a:pt x="6611902" y="4807483"/>
                  <a:pt x="6639118" y="4832409"/>
                </a:cubicBezTo>
                <a:cubicBezTo>
                  <a:pt x="6721728" y="4907318"/>
                  <a:pt x="6804354" y="4982254"/>
                  <a:pt x="6886964" y="5057163"/>
                </a:cubicBezTo>
                <a:cubicBezTo>
                  <a:pt x="6893184" y="5075870"/>
                  <a:pt x="6899404" y="5094604"/>
                  <a:pt x="6905624" y="5113338"/>
                </a:cubicBezTo>
                <a:cubicBezTo>
                  <a:pt x="6862790" y="5101347"/>
                  <a:pt x="6826108" y="5047770"/>
                  <a:pt x="6796358" y="5020508"/>
                </a:cubicBezTo>
                <a:cubicBezTo>
                  <a:pt x="6711078" y="4943973"/>
                  <a:pt x="6625780" y="4867410"/>
                  <a:pt x="6540500" y="4790875"/>
                </a:cubicBezTo>
                <a:cubicBezTo>
                  <a:pt x="6544388" y="4744250"/>
                  <a:pt x="6617632" y="4589919"/>
                  <a:pt x="6644442" y="4546600"/>
                </a:cubicBezTo>
                <a:close/>
                <a:moveTo>
                  <a:pt x="5511800" y="4546600"/>
                </a:moveTo>
                <a:cubicBezTo>
                  <a:pt x="5514294" y="4551135"/>
                  <a:pt x="5516790" y="4555672"/>
                  <a:pt x="5519284" y="4560208"/>
                </a:cubicBezTo>
                <a:cubicBezTo>
                  <a:pt x="5520946" y="4560963"/>
                  <a:pt x="5522610" y="4561719"/>
                  <a:pt x="5524272" y="4562475"/>
                </a:cubicBezTo>
                <a:cubicBezTo>
                  <a:pt x="5525936" y="4561719"/>
                  <a:pt x="5527600" y="4560963"/>
                  <a:pt x="5529264" y="4560208"/>
                </a:cubicBezTo>
                <a:cubicBezTo>
                  <a:pt x="5529264" y="4560208"/>
                  <a:pt x="5529264" y="4551137"/>
                  <a:pt x="5529264" y="4551137"/>
                </a:cubicBezTo>
                <a:cubicBezTo>
                  <a:pt x="5523442" y="4549626"/>
                  <a:pt x="5517622" y="4548114"/>
                  <a:pt x="5511800" y="4546600"/>
                </a:cubicBezTo>
                <a:close/>
                <a:moveTo>
                  <a:pt x="4839480" y="4535222"/>
                </a:moveTo>
                <a:lnTo>
                  <a:pt x="4855486" y="4535222"/>
                </a:lnTo>
                <a:cubicBezTo>
                  <a:pt x="4852818" y="4537861"/>
                  <a:pt x="4850150" y="4540123"/>
                  <a:pt x="4847484" y="4542762"/>
                </a:cubicBezTo>
                <a:cubicBezTo>
                  <a:pt x="4844816" y="4540123"/>
                  <a:pt x="4842148" y="4537861"/>
                  <a:pt x="4839480" y="4535222"/>
                </a:cubicBezTo>
                <a:close/>
                <a:moveTo>
                  <a:pt x="5852496" y="4532960"/>
                </a:moveTo>
                <a:cubicBezTo>
                  <a:pt x="5852496" y="4532960"/>
                  <a:pt x="5860500" y="4532960"/>
                  <a:pt x="5860500" y="4532960"/>
                </a:cubicBezTo>
                <a:cubicBezTo>
                  <a:pt x="6038228" y="4690920"/>
                  <a:pt x="6215956" y="4848880"/>
                  <a:pt x="6393684" y="5006840"/>
                </a:cubicBezTo>
                <a:cubicBezTo>
                  <a:pt x="6392684" y="5010987"/>
                  <a:pt x="6392016" y="5015134"/>
                  <a:pt x="6391016" y="5019280"/>
                </a:cubicBezTo>
                <a:cubicBezTo>
                  <a:pt x="6309322" y="4977812"/>
                  <a:pt x="6256970" y="4891103"/>
                  <a:pt x="6185612" y="4838324"/>
                </a:cubicBezTo>
                <a:cubicBezTo>
                  <a:pt x="6073908" y="4738044"/>
                  <a:pt x="5961868" y="4638141"/>
                  <a:pt x="5849830" y="4537861"/>
                </a:cubicBezTo>
                <a:cubicBezTo>
                  <a:pt x="5850830" y="4536353"/>
                  <a:pt x="5851496" y="4534468"/>
                  <a:pt x="5852496" y="4532960"/>
                </a:cubicBezTo>
                <a:close/>
                <a:moveTo>
                  <a:pt x="2189898" y="4515996"/>
                </a:moveTo>
                <a:cubicBezTo>
                  <a:pt x="2207572" y="4520142"/>
                  <a:pt x="2215908" y="4527682"/>
                  <a:pt x="2219242" y="4542762"/>
                </a:cubicBezTo>
                <a:lnTo>
                  <a:pt x="2216574" y="4542762"/>
                </a:lnTo>
                <a:cubicBezTo>
                  <a:pt x="2207904" y="4533714"/>
                  <a:pt x="2198902" y="4524666"/>
                  <a:pt x="2189898" y="4515996"/>
                </a:cubicBezTo>
                <a:close/>
                <a:moveTo>
                  <a:pt x="5911184" y="4511094"/>
                </a:moveTo>
                <a:cubicBezTo>
                  <a:pt x="5952532" y="4525043"/>
                  <a:pt x="5981542" y="4578953"/>
                  <a:pt x="6015220" y="4603834"/>
                </a:cubicBezTo>
                <a:cubicBezTo>
                  <a:pt x="6108252" y="4686773"/>
                  <a:pt x="6201618" y="4770088"/>
                  <a:pt x="6294984" y="4853027"/>
                </a:cubicBezTo>
                <a:cubicBezTo>
                  <a:pt x="6321326" y="4877154"/>
                  <a:pt x="6405354" y="4932950"/>
                  <a:pt x="6415024" y="4963108"/>
                </a:cubicBezTo>
                <a:lnTo>
                  <a:pt x="6412356" y="4963108"/>
                </a:lnTo>
                <a:cubicBezTo>
                  <a:pt x="6410690" y="4961224"/>
                  <a:pt x="6408688" y="4959716"/>
                  <a:pt x="6407022" y="4958208"/>
                </a:cubicBezTo>
                <a:cubicBezTo>
                  <a:pt x="6282646" y="4847372"/>
                  <a:pt x="6158270" y="4736536"/>
                  <a:pt x="6033892" y="4625700"/>
                </a:cubicBezTo>
                <a:cubicBezTo>
                  <a:pt x="5999882" y="4594410"/>
                  <a:pt x="5927190" y="4554448"/>
                  <a:pt x="5911184" y="4511094"/>
                </a:cubicBezTo>
                <a:close/>
                <a:moveTo>
                  <a:pt x="5473700" y="4508500"/>
                </a:moveTo>
                <a:cubicBezTo>
                  <a:pt x="5481558" y="4518024"/>
                  <a:pt x="5489416" y="4527551"/>
                  <a:pt x="5497274" y="4537075"/>
                </a:cubicBezTo>
                <a:lnTo>
                  <a:pt x="5502514" y="4537075"/>
                </a:lnTo>
                <a:cubicBezTo>
                  <a:pt x="5510370" y="4529139"/>
                  <a:pt x="5518230" y="4521199"/>
                  <a:pt x="5526088" y="4513261"/>
                </a:cubicBezTo>
                <a:lnTo>
                  <a:pt x="5520850" y="4513261"/>
                </a:lnTo>
                <a:cubicBezTo>
                  <a:pt x="5507468" y="4509582"/>
                  <a:pt x="5503190" y="4516866"/>
                  <a:pt x="5489416" y="4520405"/>
                </a:cubicBezTo>
                <a:cubicBezTo>
                  <a:pt x="5490290" y="4516436"/>
                  <a:pt x="5491162" y="4512469"/>
                  <a:pt x="5492036" y="4508500"/>
                </a:cubicBezTo>
                <a:cubicBezTo>
                  <a:pt x="5481288" y="4511783"/>
                  <a:pt x="5488916" y="4509742"/>
                  <a:pt x="5473700" y="4508500"/>
                </a:cubicBezTo>
                <a:close/>
                <a:moveTo>
                  <a:pt x="5676900" y="4495800"/>
                </a:moveTo>
                <a:cubicBezTo>
                  <a:pt x="5681308" y="4501091"/>
                  <a:pt x="5685718" y="4506384"/>
                  <a:pt x="5690130" y="4511675"/>
                </a:cubicBezTo>
                <a:cubicBezTo>
                  <a:pt x="5691012" y="4509405"/>
                  <a:pt x="5691894" y="4507138"/>
                  <a:pt x="5692776" y="4504870"/>
                </a:cubicBezTo>
                <a:cubicBezTo>
                  <a:pt x="5687484" y="4501846"/>
                  <a:pt x="5682190" y="4498824"/>
                  <a:pt x="5676900" y="4495800"/>
                </a:cubicBezTo>
                <a:close/>
                <a:moveTo>
                  <a:pt x="4627044" y="4495800"/>
                </a:moveTo>
                <a:cubicBezTo>
                  <a:pt x="4596580" y="4517622"/>
                  <a:pt x="4565764" y="4538275"/>
                  <a:pt x="4549870" y="4573496"/>
                </a:cubicBezTo>
                <a:cubicBezTo>
                  <a:pt x="4544550" y="4572686"/>
                  <a:pt x="4539220" y="4571876"/>
                  <a:pt x="4533900" y="4571066"/>
                </a:cubicBezTo>
                <a:cubicBezTo>
                  <a:pt x="4548310" y="4596740"/>
                  <a:pt x="4601598" y="4654013"/>
                  <a:pt x="4635036" y="4660900"/>
                </a:cubicBezTo>
                <a:cubicBezTo>
                  <a:pt x="4657072" y="4630196"/>
                  <a:pt x="4701336" y="4606027"/>
                  <a:pt x="4714876" y="4575927"/>
                </a:cubicBezTo>
                <a:cubicBezTo>
                  <a:pt x="4714876" y="4575927"/>
                  <a:pt x="4714876" y="4573496"/>
                  <a:pt x="4714876" y="4573496"/>
                </a:cubicBezTo>
                <a:cubicBezTo>
                  <a:pt x="4706002" y="4571876"/>
                  <a:pt x="4697130" y="4570256"/>
                  <a:pt x="4688256" y="4568635"/>
                </a:cubicBezTo>
                <a:cubicBezTo>
                  <a:pt x="4664848" y="4585734"/>
                  <a:pt x="4609684" y="4605087"/>
                  <a:pt x="4576480" y="4602633"/>
                </a:cubicBezTo>
                <a:lnTo>
                  <a:pt x="4560510" y="4588065"/>
                </a:lnTo>
                <a:cubicBezTo>
                  <a:pt x="4563174" y="4586444"/>
                  <a:pt x="4565838" y="4584824"/>
                  <a:pt x="4568494" y="4583204"/>
                </a:cubicBezTo>
                <a:cubicBezTo>
                  <a:pt x="4613052" y="4567435"/>
                  <a:pt x="4646750" y="4566411"/>
                  <a:pt x="4672296" y="4534644"/>
                </a:cubicBezTo>
                <a:cubicBezTo>
                  <a:pt x="4666624" y="4518677"/>
                  <a:pt x="4653662" y="4504796"/>
                  <a:pt x="4637692" y="4498231"/>
                </a:cubicBezTo>
                <a:cubicBezTo>
                  <a:pt x="4634148" y="4497420"/>
                  <a:pt x="4630596" y="4496610"/>
                  <a:pt x="4627044" y="4495800"/>
                </a:cubicBezTo>
                <a:close/>
                <a:moveTo>
                  <a:pt x="5953866" y="4493753"/>
                </a:moveTo>
                <a:cubicBezTo>
                  <a:pt x="5991212" y="4508078"/>
                  <a:pt x="6053900" y="4580461"/>
                  <a:pt x="6084576" y="4608736"/>
                </a:cubicBezTo>
                <a:cubicBezTo>
                  <a:pt x="6172274" y="4687527"/>
                  <a:pt x="6260304" y="4766696"/>
                  <a:pt x="6348336" y="4845864"/>
                </a:cubicBezTo>
                <a:cubicBezTo>
                  <a:pt x="6374344" y="4869614"/>
                  <a:pt x="6414692" y="4889972"/>
                  <a:pt x="6431030" y="4921640"/>
                </a:cubicBezTo>
                <a:cubicBezTo>
                  <a:pt x="6384680" y="4910330"/>
                  <a:pt x="6337664" y="4845864"/>
                  <a:pt x="6305654" y="4816458"/>
                </a:cubicBezTo>
                <a:cubicBezTo>
                  <a:pt x="6188280" y="4709016"/>
                  <a:pt x="6071240" y="4601196"/>
                  <a:pt x="5953866" y="4493753"/>
                </a:cubicBezTo>
                <a:close/>
                <a:moveTo>
                  <a:pt x="6337300" y="4483100"/>
                </a:moveTo>
                <a:cubicBezTo>
                  <a:pt x="6338182" y="4485217"/>
                  <a:pt x="6339064" y="4487333"/>
                  <a:pt x="6339948" y="4489450"/>
                </a:cubicBezTo>
                <a:cubicBezTo>
                  <a:pt x="6339948" y="4489450"/>
                  <a:pt x="6345238" y="4489450"/>
                  <a:pt x="6345238" y="4489450"/>
                </a:cubicBezTo>
                <a:close/>
                <a:moveTo>
                  <a:pt x="5480048" y="4483100"/>
                </a:moveTo>
                <a:cubicBezTo>
                  <a:pt x="5469468" y="4490127"/>
                  <a:pt x="5458882" y="4497155"/>
                  <a:pt x="5448300" y="4504181"/>
                </a:cubicBezTo>
                <a:cubicBezTo>
                  <a:pt x="5450062" y="4506523"/>
                  <a:pt x="5451826" y="4508865"/>
                  <a:pt x="5453590" y="4511208"/>
                </a:cubicBezTo>
                <a:cubicBezTo>
                  <a:pt x="5460236" y="4516606"/>
                  <a:pt x="5457638" y="4514734"/>
                  <a:pt x="5466820" y="4513552"/>
                </a:cubicBezTo>
                <a:cubicBezTo>
                  <a:pt x="5473874" y="4505744"/>
                  <a:pt x="5480930" y="4497934"/>
                  <a:pt x="5487988" y="4490128"/>
                </a:cubicBezTo>
                <a:cubicBezTo>
                  <a:pt x="5486224" y="4487785"/>
                  <a:pt x="5484460" y="4485442"/>
                  <a:pt x="5482696" y="4483100"/>
                </a:cubicBezTo>
                <a:close/>
                <a:moveTo>
                  <a:pt x="5448300" y="4483100"/>
                </a:moveTo>
                <a:cubicBezTo>
                  <a:pt x="5449094" y="4484687"/>
                  <a:pt x="5449888" y="4486275"/>
                  <a:pt x="5450680" y="4487863"/>
                </a:cubicBezTo>
                <a:cubicBezTo>
                  <a:pt x="5451474" y="4486275"/>
                  <a:pt x="5452270" y="4484687"/>
                  <a:pt x="5453064" y="4483100"/>
                </a:cubicBezTo>
                <a:close/>
                <a:moveTo>
                  <a:pt x="5361654" y="4483100"/>
                </a:moveTo>
                <a:cubicBezTo>
                  <a:pt x="5320926" y="4509873"/>
                  <a:pt x="5330458" y="4513113"/>
                  <a:pt x="5356386" y="4546600"/>
                </a:cubicBezTo>
                <a:lnTo>
                  <a:pt x="5366924" y="4546600"/>
                </a:lnTo>
                <a:cubicBezTo>
                  <a:pt x="5376586" y="4536831"/>
                  <a:pt x="5386252" y="4527062"/>
                  <a:pt x="5395912" y="4517293"/>
                </a:cubicBezTo>
                <a:cubicBezTo>
                  <a:pt x="5392966" y="4504805"/>
                  <a:pt x="5393244" y="4509014"/>
                  <a:pt x="5385374" y="4502638"/>
                </a:cubicBezTo>
                <a:cubicBezTo>
                  <a:pt x="5377464" y="4505081"/>
                  <a:pt x="5369560" y="4507524"/>
                  <a:pt x="5361654" y="4509964"/>
                </a:cubicBezTo>
                <a:lnTo>
                  <a:pt x="5361654" y="4507524"/>
                </a:lnTo>
                <a:cubicBezTo>
                  <a:pt x="5368192" y="4498760"/>
                  <a:pt x="5371632" y="4496941"/>
                  <a:pt x="5369560" y="4485543"/>
                </a:cubicBezTo>
                <a:cubicBezTo>
                  <a:pt x="5366924" y="4484729"/>
                  <a:pt x="5364290" y="4483914"/>
                  <a:pt x="5361654" y="4483100"/>
                </a:cubicBezTo>
                <a:close/>
                <a:moveTo>
                  <a:pt x="5043580" y="4483100"/>
                </a:moveTo>
                <a:cubicBezTo>
                  <a:pt x="5024980" y="4496678"/>
                  <a:pt x="5019160" y="4515676"/>
                  <a:pt x="5003800" y="4531741"/>
                </a:cubicBezTo>
                <a:cubicBezTo>
                  <a:pt x="5024936" y="4565269"/>
                  <a:pt x="5163784" y="4691983"/>
                  <a:pt x="5200024" y="4711700"/>
                </a:cubicBezTo>
                <a:lnTo>
                  <a:pt x="5202672" y="4711700"/>
                </a:lnTo>
                <a:cubicBezTo>
                  <a:pt x="5216814" y="4695486"/>
                  <a:pt x="5230958" y="4679273"/>
                  <a:pt x="5245100" y="4663059"/>
                </a:cubicBezTo>
                <a:lnTo>
                  <a:pt x="5245100" y="4653333"/>
                </a:lnTo>
                <a:cubicBezTo>
                  <a:pt x="5243334" y="4651714"/>
                  <a:pt x="5241558" y="4650094"/>
                  <a:pt x="5239794" y="4648475"/>
                </a:cubicBezTo>
                <a:cubicBezTo>
                  <a:pt x="5230958" y="4650094"/>
                  <a:pt x="5222120" y="4651714"/>
                  <a:pt x="5213284" y="4653333"/>
                </a:cubicBezTo>
                <a:cubicBezTo>
                  <a:pt x="5217830" y="4640294"/>
                  <a:pt x="5220602" y="4640040"/>
                  <a:pt x="5215932" y="4629012"/>
                </a:cubicBezTo>
                <a:lnTo>
                  <a:pt x="5213284" y="4629012"/>
                </a:lnTo>
                <a:cubicBezTo>
                  <a:pt x="5194718" y="4640368"/>
                  <a:pt x="5176150" y="4651714"/>
                  <a:pt x="5157596" y="4663059"/>
                </a:cubicBezTo>
                <a:cubicBezTo>
                  <a:pt x="5166130" y="4649057"/>
                  <a:pt x="5209396" y="4620599"/>
                  <a:pt x="5186764" y="4604702"/>
                </a:cubicBezTo>
                <a:lnTo>
                  <a:pt x="5160242" y="4604702"/>
                </a:lnTo>
                <a:cubicBezTo>
                  <a:pt x="5162902" y="4598215"/>
                  <a:pt x="5165550" y="4591727"/>
                  <a:pt x="5168208" y="4585240"/>
                </a:cubicBezTo>
                <a:cubicBezTo>
                  <a:pt x="5163784" y="4582806"/>
                  <a:pt x="5159360" y="4580382"/>
                  <a:pt x="5154948" y="4577948"/>
                </a:cubicBezTo>
                <a:cubicBezTo>
                  <a:pt x="5139922" y="4590108"/>
                  <a:pt x="5124886" y="4602268"/>
                  <a:pt x="5109872" y="4614429"/>
                </a:cubicBezTo>
                <a:cubicBezTo>
                  <a:pt x="5107212" y="4613614"/>
                  <a:pt x="5104566" y="4612799"/>
                  <a:pt x="5101906" y="4611994"/>
                </a:cubicBezTo>
                <a:cubicBezTo>
                  <a:pt x="5115692" y="4595474"/>
                  <a:pt x="5136716" y="4585081"/>
                  <a:pt x="5141688" y="4560919"/>
                </a:cubicBezTo>
                <a:cubicBezTo>
                  <a:pt x="5117848" y="4538737"/>
                  <a:pt x="5096410" y="4532090"/>
                  <a:pt x="5054182" y="4526873"/>
                </a:cubicBezTo>
                <a:cubicBezTo>
                  <a:pt x="5071834" y="4509886"/>
                  <a:pt x="5082658" y="4503431"/>
                  <a:pt x="5059488" y="4483100"/>
                </a:cubicBezTo>
                <a:close/>
                <a:moveTo>
                  <a:pt x="6001882" y="4471887"/>
                </a:moveTo>
                <a:cubicBezTo>
                  <a:pt x="6006216" y="4472641"/>
                  <a:pt x="6010552" y="4473395"/>
                  <a:pt x="6015220" y="4474149"/>
                </a:cubicBezTo>
                <a:cubicBezTo>
                  <a:pt x="6014220" y="4476788"/>
                  <a:pt x="6013220" y="4479050"/>
                  <a:pt x="6012552" y="4481689"/>
                </a:cubicBezTo>
                <a:cubicBezTo>
                  <a:pt x="6012552" y="4481689"/>
                  <a:pt x="6009884" y="4481689"/>
                  <a:pt x="6009884" y="4481689"/>
                </a:cubicBezTo>
                <a:cubicBezTo>
                  <a:pt x="6007216" y="4478296"/>
                  <a:pt x="6004550" y="4475280"/>
                  <a:pt x="6001882" y="4471887"/>
                </a:cubicBezTo>
                <a:close/>
                <a:moveTo>
                  <a:pt x="2148682" y="4470400"/>
                </a:moveTo>
                <a:cubicBezTo>
                  <a:pt x="2147888" y="4471988"/>
                  <a:pt x="2147094" y="4473575"/>
                  <a:pt x="2146300" y="4475163"/>
                </a:cubicBezTo>
                <a:lnTo>
                  <a:pt x="2151064" y="4475163"/>
                </a:lnTo>
                <a:cubicBezTo>
                  <a:pt x="2150270" y="4473575"/>
                  <a:pt x="2149476" y="4471988"/>
                  <a:pt x="2148682" y="4470400"/>
                </a:cubicBezTo>
                <a:close/>
                <a:moveTo>
                  <a:pt x="2138894" y="4470400"/>
                </a:moveTo>
                <a:cubicBezTo>
                  <a:pt x="2137128" y="4472517"/>
                  <a:pt x="2135364" y="4474633"/>
                  <a:pt x="2133600" y="4476750"/>
                </a:cubicBezTo>
                <a:lnTo>
                  <a:pt x="2141538" y="4470400"/>
                </a:lnTo>
                <a:close/>
                <a:moveTo>
                  <a:pt x="5626100" y="4457700"/>
                </a:moveTo>
                <a:cubicBezTo>
                  <a:pt x="5630330" y="4465843"/>
                  <a:pt x="5629152" y="4465343"/>
                  <a:pt x="5639330" y="4468813"/>
                </a:cubicBezTo>
                <a:cubicBezTo>
                  <a:pt x="5640212" y="4465850"/>
                  <a:pt x="5641094" y="4462886"/>
                  <a:pt x="5641976" y="4459922"/>
                </a:cubicBezTo>
                <a:cubicBezTo>
                  <a:pt x="5636684" y="4459182"/>
                  <a:pt x="5631392" y="4458441"/>
                  <a:pt x="5626100" y="4457700"/>
                </a:cubicBezTo>
                <a:close/>
                <a:moveTo>
                  <a:pt x="5562798" y="4457700"/>
                </a:moveTo>
                <a:lnTo>
                  <a:pt x="5549900" y="4469606"/>
                </a:lnTo>
                <a:lnTo>
                  <a:pt x="5555060" y="4474369"/>
                </a:lnTo>
                <a:cubicBezTo>
                  <a:pt x="5556780" y="4475162"/>
                  <a:pt x="5558500" y="4475956"/>
                  <a:pt x="5560220" y="4476750"/>
                </a:cubicBezTo>
                <a:cubicBezTo>
                  <a:pt x="5560220" y="4476750"/>
                  <a:pt x="5570538" y="4467225"/>
                  <a:pt x="5570538" y="4467225"/>
                </a:cubicBezTo>
                <a:cubicBezTo>
                  <a:pt x="5567958" y="4464050"/>
                  <a:pt x="5565378" y="4460875"/>
                  <a:pt x="5562798" y="4457700"/>
                </a:cubicBezTo>
                <a:close/>
                <a:moveTo>
                  <a:pt x="6041896" y="4457184"/>
                </a:moveTo>
                <a:lnTo>
                  <a:pt x="6047232" y="4457184"/>
                </a:lnTo>
                <a:cubicBezTo>
                  <a:pt x="6047232" y="4457184"/>
                  <a:pt x="6047232" y="4459446"/>
                  <a:pt x="6047232" y="4459446"/>
                </a:cubicBezTo>
                <a:lnTo>
                  <a:pt x="6041896" y="4464348"/>
                </a:lnTo>
                <a:lnTo>
                  <a:pt x="6039228" y="4464348"/>
                </a:lnTo>
                <a:cubicBezTo>
                  <a:pt x="6039896" y="4462086"/>
                  <a:pt x="6040896" y="4459446"/>
                  <a:pt x="6041896" y="4457184"/>
                </a:cubicBezTo>
                <a:close/>
                <a:moveTo>
                  <a:pt x="2123584" y="4454236"/>
                </a:moveTo>
                <a:lnTo>
                  <a:pt x="2128028" y="4454236"/>
                </a:lnTo>
                <a:cubicBezTo>
                  <a:pt x="2128160" y="4454325"/>
                  <a:pt x="2128284" y="4454418"/>
                  <a:pt x="2128412" y="4454509"/>
                </a:cubicBezTo>
                <a:lnTo>
                  <a:pt x="2123584" y="4458854"/>
                </a:lnTo>
                <a:close/>
                <a:moveTo>
                  <a:pt x="5307288" y="4445000"/>
                </a:moveTo>
                <a:cubicBezTo>
                  <a:pt x="5295026" y="4450700"/>
                  <a:pt x="5282760" y="4456398"/>
                  <a:pt x="5270500" y="4462098"/>
                </a:cubicBezTo>
                <a:lnTo>
                  <a:pt x="5275752" y="4466981"/>
                </a:lnTo>
                <a:cubicBezTo>
                  <a:pt x="5281186" y="4485546"/>
                  <a:pt x="5299332" y="4496823"/>
                  <a:pt x="5312540" y="4508500"/>
                </a:cubicBezTo>
                <a:lnTo>
                  <a:pt x="5323050" y="4508500"/>
                </a:lnTo>
                <a:cubicBezTo>
                  <a:pt x="5324436" y="4497520"/>
                  <a:pt x="5336226" y="4486378"/>
                  <a:pt x="5346700" y="4476750"/>
                </a:cubicBezTo>
                <a:cubicBezTo>
                  <a:pt x="5345826" y="4474310"/>
                  <a:pt x="5344950" y="4471867"/>
                  <a:pt x="5344072" y="4469424"/>
                </a:cubicBezTo>
                <a:cubicBezTo>
                  <a:pt x="5336688" y="4457406"/>
                  <a:pt x="5325530" y="4447381"/>
                  <a:pt x="5307288" y="4445000"/>
                </a:cubicBezTo>
                <a:close/>
                <a:moveTo>
                  <a:pt x="5003034" y="4445000"/>
                </a:moveTo>
                <a:cubicBezTo>
                  <a:pt x="4985728" y="4455216"/>
                  <a:pt x="4959368" y="4468856"/>
                  <a:pt x="4953000" y="4488356"/>
                </a:cubicBezTo>
                <a:cubicBezTo>
                  <a:pt x="4960874" y="4503735"/>
                  <a:pt x="4969086" y="4513340"/>
                  <a:pt x="4992502" y="4514850"/>
                </a:cubicBezTo>
                <a:cubicBezTo>
                  <a:pt x="5003890" y="4499415"/>
                  <a:pt x="5069482" y="4447726"/>
                  <a:pt x="5003034" y="4445000"/>
                </a:cubicBezTo>
                <a:close/>
                <a:moveTo>
                  <a:pt x="4568292" y="4445000"/>
                </a:moveTo>
                <a:cubicBezTo>
                  <a:pt x="4535458" y="4464997"/>
                  <a:pt x="4508338" y="4506950"/>
                  <a:pt x="4470400" y="4517390"/>
                </a:cubicBezTo>
                <a:lnTo>
                  <a:pt x="4470400" y="4527042"/>
                </a:lnTo>
                <a:cubicBezTo>
                  <a:pt x="4485768" y="4543894"/>
                  <a:pt x="4497838" y="4552864"/>
                  <a:pt x="4518028" y="4565650"/>
                </a:cubicBezTo>
                <a:cubicBezTo>
                  <a:pt x="4547128" y="4537498"/>
                  <a:pt x="4576238" y="4509341"/>
                  <a:pt x="4605338" y="4481195"/>
                </a:cubicBezTo>
                <a:cubicBezTo>
                  <a:pt x="4599404" y="4464382"/>
                  <a:pt x="4586372" y="4450837"/>
                  <a:pt x="4568292" y="4445000"/>
                </a:cubicBezTo>
                <a:close/>
                <a:moveTo>
                  <a:pt x="2108200" y="4445000"/>
                </a:moveTo>
                <a:cubicBezTo>
                  <a:pt x="2113328" y="4449618"/>
                  <a:pt x="2118458" y="4454236"/>
                  <a:pt x="2123584" y="4458854"/>
                </a:cubicBezTo>
                <a:cubicBezTo>
                  <a:pt x="2127862" y="4462704"/>
                  <a:pt x="2132136" y="4466552"/>
                  <a:pt x="2136410" y="4470400"/>
                </a:cubicBezTo>
                <a:cubicBezTo>
                  <a:pt x="2138118" y="4469630"/>
                  <a:pt x="2139830" y="4468861"/>
                  <a:pt x="2141538" y="4468090"/>
                </a:cubicBezTo>
                <a:lnTo>
                  <a:pt x="2141538" y="4465782"/>
                </a:lnTo>
                <a:cubicBezTo>
                  <a:pt x="2136598" y="4461013"/>
                  <a:pt x="2132742" y="4457499"/>
                  <a:pt x="2128412" y="4454509"/>
                </a:cubicBezTo>
                <a:lnTo>
                  <a:pt x="2128716" y="4454236"/>
                </a:lnTo>
                <a:lnTo>
                  <a:pt x="2128028" y="4454236"/>
                </a:lnTo>
                <a:cubicBezTo>
                  <a:pt x="2122972" y="4450802"/>
                  <a:pt x="2117208" y="4448059"/>
                  <a:pt x="2108200" y="4445000"/>
                </a:cubicBezTo>
                <a:close/>
                <a:moveTo>
                  <a:pt x="6076574" y="4440220"/>
                </a:moveTo>
                <a:cubicBezTo>
                  <a:pt x="6076574" y="4440220"/>
                  <a:pt x="6084576" y="4440220"/>
                  <a:pt x="6084576" y="4440220"/>
                </a:cubicBezTo>
                <a:cubicBezTo>
                  <a:pt x="6174276" y="4521650"/>
                  <a:pt x="6263972" y="4603080"/>
                  <a:pt x="6353670" y="4684511"/>
                </a:cubicBezTo>
                <a:cubicBezTo>
                  <a:pt x="6393684" y="4721080"/>
                  <a:pt x="6454038" y="4755762"/>
                  <a:pt x="6481714" y="4801756"/>
                </a:cubicBezTo>
                <a:lnTo>
                  <a:pt x="6481714" y="4804018"/>
                </a:lnTo>
                <a:lnTo>
                  <a:pt x="6479048" y="4804018"/>
                </a:lnTo>
                <a:cubicBezTo>
                  <a:pt x="6379346" y="4715424"/>
                  <a:pt x="6279978" y="4626454"/>
                  <a:pt x="6180276" y="4537861"/>
                </a:cubicBezTo>
                <a:cubicBezTo>
                  <a:pt x="6150266" y="4512226"/>
                  <a:pt x="6089912" y="4477919"/>
                  <a:pt x="6076574" y="4440220"/>
                </a:cubicBezTo>
                <a:close/>
                <a:moveTo>
                  <a:pt x="5524500" y="4432300"/>
                </a:moveTo>
                <a:cubicBezTo>
                  <a:pt x="5524472" y="4453499"/>
                  <a:pt x="5529256" y="4454472"/>
                  <a:pt x="5540374" y="4464050"/>
                </a:cubicBezTo>
                <a:cubicBezTo>
                  <a:pt x="5545666" y="4463236"/>
                  <a:pt x="5550960" y="4462420"/>
                  <a:pt x="5556250" y="4461606"/>
                </a:cubicBezTo>
                <a:lnTo>
                  <a:pt x="5556250" y="4451838"/>
                </a:lnTo>
                <a:cubicBezTo>
                  <a:pt x="5550076" y="4445326"/>
                  <a:pt x="5543902" y="4438812"/>
                  <a:pt x="5537730" y="4432300"/>
                </a:cubicBezTo>
                <a:close/>
                <a:moveTo>
                  <a:pt x="5511800" y="4432300"/>
                </a:moveTo>
                <a:lnTo>
                  <a:pt x="5511800" y="4438650"/>
                </a:lnTo>
                <a:cubicBezTo>
                  <a:pt x="5514446" y="4436533"/>
                  <a:pt x="5517092" y="4434416"/>
                  <a:pt x="5519738" y="4432300"/>
                </a:cubicBezTo>
                <a:cubicBezTo>
                  <a:pt x="5519738" y="4432300"/>
                  <a:pt x="5511800" y="4432300"/>
                  <a:pt x="5511800" y="4432300"/>
                </a:cubicBezTo>
                <a:close/>
                <a:moveTo>
                  <a:pt x="4812094" y="4432300"/>
                </a:moveTo>
                <a:cubicBezTo>
                  <a:pt x="4789464" y="4448540"/>
                  <a:pt x="4750110" y="4495359"/>
                  <a:pt x="4724400" y="4495650"/>
                </a:cubicBezTo>
                <a:cubicBezTo>
                  <a:pt x="4725866" y="4520684"/>
                  <a:pt x="4742612" y="4535678"/>
                  <a:pt x="4769578" y="4537075"/>
                </a:cubicBezTo>
                <a:cubicBezTo>
                  <a:pt x="4795258" y="4512710"/>
                  <a:pt x="4820952" y="4488340"/>
                  <a:pt x="4846638" y="4463975"/>
                </a:cubicBezTo>
                <a:cubicBezTo>
                  <a:pt x="4845104" y="4445610"/>
                  <a:pt x="4837516" y="4440245"/>
                  <a:pt x="4825382" y="4432300"/>
                </a:cubicBezTo>
                <a:close/>
                <a:moveTo>
                  <a:pt x="6137596" y="4415716"/>
                </a:moveTo>
                <a:cubicBezTo>
                  <a:pt x="6149600" y="4416092"/>
                  <a:pt x="6150934" y="4415338"/>
                  <a:pt x="6156268" y="4420616"/>
                </a:cubicBezTo>
                <a:cubicBezTo>
                  <a:pt x="6245300" y="4500162"/>
                  <a:pt x="6333996" y="4580084"/>
                  <a:pt x="6423028" y="4660006"/>
                </a:cubicBezTo>
                <a:cubicBezTo>
                  <a:pt x="6448704" y="4683757"/>
                  <a:pt x="6499720" y="4708262"/>
                  <a:pt x="6505722" y="4747846"/>
                </a:cubicBezTo>
                <a:cubicBezTo>
                  <a:pt x="6471378" y="4730881"/>
                  <a:pt x="6447036" y="4699214"/>
                  <a:pt x="6420360" y="4674710"/>
                </a:cubicBezTo>
                <a:cubicBezTo>
                  <a:pt x="6359006" y="4619292"/>
                  <a:pt x="6297652" y="4563874"/>
                  <a:pt x="6236296" y="4508456"/>
                </a:cubicBezTo>
                <a:cubicBezTo>
                  <a:pt x="6207620" y="4484328"/>
                  <a:pt x="6150600" y="4451530"/>
                  <a:pt x="6137596" y="4415716"/>
                </a:cubicBezTo>
                <a:close/>
                <a:moveTo>
                  <a:pt x="5940528" y="4413076"/>
                </a:moveTo>
                <a:cubicBezTo>
                  <a:pt x="5947530" y="4419108"/>
                  <a:pt x="5944528" y="4416470"/>
                  <a:pt x="5945862" y="4422878"/>
                </a:cubicBezTo>
                <a:cubicBezTo>
                  <a:pt x="5943196" y="4421370"/>
                  <a:pt x="5940528" y="4419862"/>
                  <a:pt x="5937860" y="4417978"/>
                </a:cubicBezTo>
                <a:cubicBezTo>
                  <a:pt x="5938860" y="4416470"/>
                  <a:pt x="5939528" y="4414962"/>
                  <a:pt x="5940528" y="4413076"/>
                </a:cubicBezTo>
                <a:close/>
                <a:moveTo>
                  <a:pt x="6161604" y="4408176"/>
                </a:moveTo>
                <a:cubicBezTo>
                  <a:pt x="6161604" y="4408176"/>
                  <a:pt x="6169606" y="4408176"/>
                  <a:pt x="6169606" y="4408176"/>
                </a:cubicBezTo>
                <a:cubicBezTo>
                  <a:pt x="6244300" y="4476034"/>
                  <a:pt x="6318992" y="4543516"/>
                  <a:pt x="6393684" y="4610998"/>
                </a:cubicBezTo>
                <a:cubicBezTo>
                  <a:pt x="6432364" y="4639649"/>
                  <a:pt x="6490050" y="4680364"/>
                  <a:pt x="6513726" y="4721080"/>
                </a:cubicBezTo>
                <a:cubicBezTo>
                  <a:pt x="6473044" y="4709016"/>
                  <a:pt x="6428362" y="4651712"/>
                  <a:pt x="6401686" y="4623438"/>
                </a:cubicBezTo>
                <a:cubicBezTo>
                  <a:pt x="6321660" y="4551810"/>
                  <a:pt x="6241632" y="4479804"/>
                  <a:pt x="6161604" y="4408176"/>
                </a:cubicBezTo>
                <a:close/>
                <a:moveTo>
                  <a:pt x="5241952" y="4405914"/>
                </a:moveTo>
                <a:cubicBezTo>
                  <a:pt x="5240620" y="4411568"/>
                  <a:pt x="5244288" y="4410814"/>
                  <a:pt x="5233950" y="4415716"/>
                </a:cubicBezTo>
                <a:cubicBezTo>
                  <a:pt x="5236618" y="4412322"/>
                  <a:pt x="5239284" y="4409306"/>
                  <a:pt x="5241952" y="4405914"/>
                </a:cubicBezTo>
                <a:close/>
                <a:moveTo>
                  <a:pt x="5484092" y="4394200"/>
                </a:moveTo>
                <a:cubicBezTo>
                  <a:pt x="5480628" y="4398818"/>
                  <a:pt x="5477162" y="4403437"/>
                  <a:pt x="5473700" y="4408055"/>
                </a:cubicBezTo>
                <a:cubicBezTo>
                  <a:pt x="5474568" y="4410364"/>
                  <a:pt x="5475434" y="4412671"/>
                  <a:pt x="5476298" y="4414981"/>
                </a:cubicBezTo>
                <a:cubicBezTo>
                  <a:pt x="5478894" y="4416523"/>
                  <a:pt x="5481492" y="4418061"/>
                  <a:pt x="5484092" y="4419600"/>
                </a:cubicBezTo>
                <a:cubicBezTo>
                  <a:pt x="5487554" y="4418831"/>
                  <a:pt x="5491020" y="4418061"/>
                  <a:pt x="5494480" y="4417289"/>
                </a:cubicBezTo>
                <a:cubicBezTo>
                  <a:pt x="5497080" y="4413444"/>
                  <a:pt x="5499678" y="4409594"/>
                  <a:pt x="5502276" y="4405746"/>
                </a:cubicBezTo>
                <a:cubicBezTo>
                  <a:pt x="5499282" y="4398188"/>
                  <a:pt x="5498688" y="4399470"/>
                  <a:pt x="5494480" y="4394200"/>
                </a:cubicBezTo>
                <a:close/>
                <a:moveTo>
                  <a:pt x="5391150" y="4394200"/>
                </a:moveTo>
                <a:cubicBezTo>
                  <a:pt x="5380572" y="4403093"/>
                  <a:pt x="5369984" y="4411990"/>
                  <a:pt x="5359400" y="4420879"/>
                </a:cubicBezTo>
                <a:cubicBezTo>
                  <a:pt x="5373498" y="4446818"/>
                  <a:pt x="5398558" y="4463982"/>
                  <a:pt x="5417608" y="4481513"/>
                </a:cubicBezTo>
                <a:cubicBezTo>
                  <a:pt x="5420254" y="4480705"/>
                  <a:pt x="5422900" y="4479896"/>
                  <a:pt x="5425546" y="4479088"/>
                </a:cubicBezTo>
                <a:cubicBezTo>
                  <a:pt x="5435248" y="4468578"/>
                  <a:pt x="5444948" y="4458068"/>
                  <a:pt x="5454650" y="4447558"/>
                </a:cubicBezTo>
                <a:lnTo>
                  <a:pt x="5428192" y="4423304"/>
                </a:lnTo>
                <a:lnTo>
                  <a:pt x="5393796" y="4423304"/>
                </a:lnTo>
                <a:cubicBezTo>
                  <a:pt x="5402250" y="4412556"/>
                  <a:pt x="5406222" y="4407649"/>
                  <a:pt x="5399088" y="4394200"/>
                </a:cubicBezTo>
                <a:close/>
                <a:moveTo>
                  <a:pt x="4958088" y="4394200"/>
                </a:moveTo>
                <a:cubicBezTo>
                  <a:pt x="4935874" y="4405349"/>
                  <a:pt x="4918332" y="4416502"/>
                  <a:pt x="4902200" y="4432686"/>
                </a:cubicBezTo>
                <a:cubicBezTo>
                  <a:pt x="4903084" y="4435890"/>
                  <a:pt x="4903972" y="4439098"/>
                  <a:pt x="4904860" y="4442306"/>
                </a:cubicBezTo>
                <a:cubicBezTo>
                  <a:pt x="4911794" y="4458483"/>
                  <a:pt x="4927084" y="4469705"/>
                  <a:pt x="4947444" y="4473575"/>
                </a:cubicBezTo>
                <a:cubicBezTo>
                  <a:pt x="4962526" y="4456741"/>
                  <a:pt x="4977606" y="4439899"/>
                  <a:pt x="4992688" y="4423065"/>
                </a:cubicBezTo>
                <a:cubicBezTo>
                  <a:pt x="4985592" y="4415047"/>
                  <a:pt x="4978494" y="4407025"/>
                  <a:pt x="4971398" y="4399010"/>
                </a:cubicBezTo>
                <a:cubicBezTo>
                  <a:pt x="4966962" y="4397408"/>
                  <a:pt x="4962526" y="4395802"/>
                  <a:pt x="4958088" y="4394200"/>
                </a:cubicBezTo>
                <a:close/>
                <a:moveTo>
                  <a:pt x="5656658" y="4381500"/>
                </a:moveTo>
                <a:cubicBezTo>
                  <a:pt x="5654938" y="4383881"/>
                  <a:pt x="5653220" y="4386262"/>
                  <a:pt x="5651500" y="4388644"/>
                </a:cubicBezTo>
                <a:cubicBezTo>
                  <a:pt x="5653220" y="4392612"/>
                  <a:pt x="5654938" y="4396582"/>
                  <a:pt x="5656658" y="4400550"/>
                </a:cubicBezTo>
                <a:lnTo>
                  <a:pt x="5669558" y="4400550"/>
                </a:lnTo>
                <a:cubicBezTo>
                  <a:pt x="5670418" y="4399756"/>
                  <a:pt x="5671278" y="4398962"/>
                  <a:pt x="5672138" y="4398169"/>
                </a:cubicBezTo>
                <a:cubicBezTo>
                  <a:pt x="5672138" y="4398169"/>
                  <a:pt x="5672138" y="4391024"/>
                  <a:pt x="5672138" y="4391024"/>
                </a:cubicBezTo>
                <a:cubicBezTo>
                  <a:pt x="5666980" y="4387851"/>
                  <a:pt x="5661820" y="4384675"/>
                  <a:pt x="5656658" y="4381500"/>
                </a:cubicBezTo>
                <a:close/>
                <a:moveTo>
                  <a:pt x="5581092" y="4381500"/>
                </a:moveTo>
                <a:cubicBezTo>
                  <a:pt x="5574928" y="4385468"/>
                  <a:pt x="5568764" y="4389438"/>
                  <a:pt x="5562600" y="4393409"/>
                </a:cubicBezTo>
                <a:cubicBezTo>
                  <a:pt x="5571982" y="4408359"/>
                  <a:pt x="5584580" y="4420866"/>
                  <a:pt x="5599582" y="4433888"/>
                </a:cubicBezTo>
                <a:lnTo>
                  <a:pt x="5612790" y="4433888"/>
                </a:lnTo>
                <a:cubicBezTo>
                  <a:pt x="5619826" y="4428196"/>
                  <a:pt x="5622718" y="4424909"/>
                  <a:pt x="5620718" y="4417221"/>
                </a:cubicBezTo>
                <a:cubicBezTo>
                  <a:pt x="5614196" y="4404951"/>
                  <a:pt x="5604062" y="4400529"/>
                  <a:pt x="5583730" y="4400551"/>
                </a:cubicBezTo>
                <a:cubicBezTo>
                  <a:pt x="5586758" y="4388027"/>
                  <a:pt x="5590216" y="4390214"/>
                  <a:pt x="5581092" y="4381500"/>
                </a:cubicBezTo>
                <a:close/>
                <a:moveTo>
                  <a:pt x="5549900" y="4381500"/>
                </a:moveTo>
                <a:cubicBezTo>
                  <a:pt x="5550784" y="4385204"/>
                  <a:pt x="5551662" y="4388909"/>
                  <a:pt x="5552546" y="4392613"/>
                </a:cubicBezTo>
                <a:cubicBezTo>
                  <a:pt x="5556074" y="4391872"/>
                  <a:pt x="5559602" y="4391131"/>
                  <a:pt x="5563130" y="4390390"/>
                </a:cubicBezTo>
                <a:cubicBezTo>
                  <a:pt x="5564014" y="4387426"/>
                  <a:pt x="5564894" y="4384463"/>
                  <a:pt x="5565776" y="4381500"/>
                </a:cubicBezTo>
                <a:cubicBezTo>
                  <a:pt x="5565776" y="4381500"/>
                  <a:pt x="5549900" y="4381500"/>
                  <a:pt x="5549900" y="4381500"/>
                </a:cubicBezTo>
                <a:close/>
                <a:moveTo>
                  <a:pt x="4747864" y="4381500"/>
                </a:moveTo>
                <a:cubicBezTo>
                  <a:pt x="4723640" y="4397837"/>
                  <a:pt x="4670410" y="4429400"/>
                  <a:pt x="4660900" y="4456344"/>
                </a:cubicBezTo>
                <a:cubicBezTo>
                  <a:pt x="4672222" y="4476035"/>
                  <a:pt x="4688150" y="4488235"/>
                  <a:pt x="4710970" y="4497388"/>
                </a:cubicBezTo>
                <a:cubicBezTo>
                  <a:pt x="4738200" y="4472440"/>
                  <a:pt x="4765432" y="4447492"/>
                  <a:pt x="4792664" y="4422544"/>
                </a:cubicBezTo>
                <a:cubicBezTo>
                  <a:pt x="4789424" y="4400348"/>
                  <a:pt x="4775156" y="4393277"/>
                  <a:pt x="4761040" y="4381500"/>
                </a:cubicBezTo>
                <a:close/>
                <a:moveTo>
                  <a:pt x="5212944" y="4379147"/>
                </a:moveTo>
                <a:cubicBezTo>
                  <a:pt x="5214610" y="4379901"/>
                  <a:pt x="5216276" y="4380655"/>
                  <a:pt x="5217944" y="4381409"/>
                </a:cubicBezTo>
                <a:cubicBezTo>
                  <a:pt x="5214610" y="4382917"/>
                  <a:pt x="5210942" y="4384802"/>
                  <a:pt x="5207608" y="4386310"/>
                </a:cubicBezTo>
                <a:cubicBezTo>
                  <a:pt x="5209276" y="4384048"/>
                  <a:pt x="5210942" y="4381409"/>
                  <a:pt x="5212944" y="4379147"/>
                </a:cubicBezTo>
                <a:close/>
                <a:moveTo>
                  <a:pt x="5702300" y="4368800"/>
                </a:moveTo>
                <a:cubicBezTo>
                  <a:pt x="5705476" y="4379888"/>
                  <a:pt x="5702432" y="4385259"/>
                  <a:pt x="5715530" y="4391890"/>
                </a:cubicBezTo>
                <a:cubicBezTo>
                  <a:pt x="5719938" y="4392661"/>
                  <a:pt x="5724348" y="4393430"/>
                  <a:pt x="5728760" y="4394200"/>
                </a:cubicBezTo>
                <a:cubicBezTo>
                  <a:pt x="5730522" y="4391890"/>
                  <a:pt x="5732288" y="4389582"/>
                  <a:pt x="5734050" y="4387273"/>
                </a:cubicBezTo>
                <a:cubicBezTo>
                  <a:pt x="5734050" y="4387273"/>
                  <a:pt x="5734050" y="4384964"/>
                  <a:pt x="5734050" y="4384964"/>
                </a:cubicBezTo>
                <a:cubicBezTo>
                  <a:pt x="5724794" y="4377282"/>
                  <a:pt x="5716504" y="4372646"/>
                  <a:pt x="5702300" y="4368800"/>
                </a:cubicBezTo>
                <a:close/>
                <a:moveTo>
                  <a:pt x="5641050" y="4368800"/>
                </a:moveTo>
                <a:cubicBezTo>
                  <a:pt x="5640302" y="4370917"/>
                  <a:pt x="5639550" y="4373034"/>
                  <a:pt x="5638800" y="4375150"/>
                </a:cubicBezTo>
                <a:cubicBezTo>
                  <a:pt x="5641886" y="4370609"/>
                  <a:pt x="5642900" y="4374008"/>
                  <a:pt x="5641050" y="4368800"/>
                </a:cubicBezTo>
                <a:close/>
                <a:moveTo>
                  <a:pt x="5471158" y="4368800"/>
                </a:moveTo>
                <a:cubicBezTo>
                  <a:pt x="5467774" y="4373418"/>
                  <a:pt x="5464388" y="4378036"/>
                  <a:pt x="5461000" y="4382654"/>
                </a:cubicBezTo>
                <a:cubicBezTo>
                  <a:pt x="5463542" y="4386501"/>
                  <a:pt x="5466080" y="4390352"/>
                  <a:pt x="5468622" y="4394200"/>
                </a:cubicBezTo>
                <a:lnTo>
                  <a:pt x="5471158" y="4394200"/>
                </a:lnTo>
                <a:cubicBezTo>
                  <a:pt x="5479372" y="4387027"/>
                  <a:pt x="5483060" y="4385997"/>
                  <a:pt x="5486400" y="4373418"/>
                </a:cubicBezTo>
                <a:cubicBezTo>
                  <a:pt x="5481322" y="4371879"/>
                  <a:pt x="5476242" y="4370339"/>
                  <a:pt x="5471158" y="4368800"/>
                </a:cubicBezTo>
                <a:close/>
                <a:moveTo>
                  <a:pt x="5365374" y="4368800"/>
                </a:moveTo>
                <a:cubicBezTo>
                  <a:pt x="5354918" y="4376084"/>
                  <a:pt x="5344456" y="4383369"/>
                  <a:pt x="5334000" y="4390651"/>
                </a:cubicBezTo>
                <a:lnTo>
                  <a:pt x="5334000" y="4400364"/>
                </a:lnTo>
                <a:cubicBezTo>
                  <a:pt x="5336614" y="4403601"/>
                  <a:pt x="5339230" y="4406840"/>
                  <a:pt x="5341844" y="4410075"/>
                </a:cubicBezTo>
                <a:lnTo>
                  <a:pt x="5349688" y="4410075"/>
                </a:lnTo>
                <a:cubicBezTo>
                  <a:pt x="5361732" y="4396349"/>
                  <a:pt x="5375662" y="4394434"/>
                  <a:pt x="5378450" y="4371229"/>
                </a:cubicBezTo>
                <a:cubicBezTo>
                  <a:pt x="5378450" y="4371229"/>
                  <a:pt x="5373220" y="4371229"/>
                  <a:pt x="5373220" y="4371229"/>
                </a:cubicBezTo>
                <a:cubicBezTo>
                  <a:pt x="5370606" y="4370420"/>
                  <a:pt x="5367990" y="4369610"/>
                  <a:pt x="5365374" y="4368800"/>
                </a:cubicBezTo>
                <a:close/>
                <a:moveTo>
                  <a:pt x="5092346" y="4368800"/>
                </a:moveTo>
                <a:cubicBezTo>
                  <a:pt x="5075528" y="4380986"/>
                  <a:pt x="5058710" y="4393179"/>
                  <a:pt x="5041900" y="4405371"/>
                </a:cubicBezTo>
                <a:lnTo>
                  <a:pt x="5041900" y="4415124"/>
                </a:lnTo>
                <a:cubicBezTo>
                  <a:pt x="5071542" y="4447896"/>
                  <a:pt x="5106248" y="4477925"/>
                  <a:pt x="5145442" y="4505325"/>
                </a:cubicBezTo>
                <a:cubicBezTo>
                  <a:pt x="5148094" y="4504510"/>
                  <a:pt x="5150754" y="4503701"/>
                  <a:pt x="5153406" y="4502885"/>
                </a:cubicBezTo>
                <a:cubicBezTo>
                  <a:pt x="5167564" y="4487450"/>
                  <a:pt x="5181730" y="4472003"/>
                  <a:pt x="5195888" y="4456568"/>
                </a:cubicBezTo>
                <a:cubicBezTo>
                  <a:pt x="5195004" y="4453319"/>
                  <a:pt x="5194120" y="4450064"/>
                  <a:pt x="5193228" y="4446815"/>
                </a:cubicBezTo>
                <a:cubicBezTo>
                  <a:pt x="5191460" y="4446000"/>
                  <a:pt x="5189692" y="4445191"/>
                  <a:pt x="5187924" y="4444375"/>
                </a:cubicBezTo>
                <a:lnTo>
                  <a:pt x="5158718" y="4444375"/>
                </a:lnTo>
                <a:cubicBezTo>
                  <a:pt x="5163964" y="4435242"/>
                  <a:pt x="5165462" y="4430666"/>
                  <a:pt x="5164028" y="4419997"/>
                </a:cubicBezTo>
                <a:lnTo>
                  <a:pt x="5145442" y="4402931"/>
                </a:lnTo>
                <a:cubicBezTo>
                  <a:pt x="5116706" y="4411989"/>
                  <a:pt x="5108948" y="4427999"/>
                  <a:pt x="5084382" y="4437062"/>
                </a:cubicBezTo>
                <a:cubicBezTo>
                  <a:pt x="5097656" y="4421621"/>
                  <a:pt x="5110930" y="4406180"/>
                  <a:pt x="5124206" y="4390739"/>
                </a:cubicBezTo>
                <a:cubicBezTo>
                  <a:pt x="5120670" y="4384241"/>
                  <a:pt x="5117118" y="4377737"/>
                  <a:pt x="5113582" y="4371240"/>
                </a:cubicBezTo>
                <a:cubicBezTo>
                  <a:pt x="5106504" y="4370424"/>
                  <a:pt x="5099424" y="4369615"/>
                  <a:pt x="5092346" y="4368800"/>
                </a:cubicBezTo>
                <a:close/>
                <a:moveTo>
                  <a:pt x="4471768" y="4368800"/>
                </a:moveTo>
                <a:cubicBezTo>
                  <a:pt x="4445748" y="4392085"/>
                  <a:pt x="4398646" y="4417412"/>
                  <a:pt x="4381500" y="4446815"/>
                </a:cubicBezTo>
                <a:cubicBezTo>
                  <a:pt x="4394788" y="4470094"/>
                  <a:pt x="4421808" y="4499074"/>
                  <a:pt x="4453182" y="4505325"/>
                </a:cubicBezTo>
                <a:cubicBezTo>
                  <a:pt x="4480616" y="4478507"/>
                  <a:pt x="4508056" y="4451688"/>
                  <a:pt x="4535488" y="4424876"/>
                </a:cubicBezTo>
                <a:cubicBezTo>
                  <a:pt x="4534604" y="4421621"/>
                  <a:pt x="4533720" y="4418372"/>
                  <a:pt x="4532836" y="4415124"/>
                </a:cubicBezTo>
                <a:cubicBezTo>
                  <a:pt x="4516902" y="4399682"/>
                  <a:pt x="4500970" y="4384241"/>
                  <a:pt x="4485042" y="4368800"/>
                </a:cubicBezTo>
                <a:close/>
                <a:moveTo>
                  <a:pt x="5778500" y="4356100"/>
                </a:moveTo>
                <a:cubicBezTo>
                  <a:pt x="5783216" y="4363685"/>
                  <a:pt x="5777096" y="4358605"/>
                  <a:pt x="5786438" y="4362450"/>
                </a:cubicBezTo>
                <a:cubicBezTo>
                  <a:pt x="5784676" y="4360334"/>
                  <a:pt x="5782912" y="4358217"/>
                  <a:pt x="5781148" y="4356100"/>
                </a:cubicBezTo>
                <a:close/>
                <a:moveTo>
                  <a:pt x="5613400" y="4356100"/>
                </a:moveTo>
                <a:cubicBezTo>
                  <a:pt x="5614246" y="4360069"/>
                  <a:pt x="5615092" y="4364038"/>
                  <a:pt x="5615940" y="4368007"/>
                </a:cubicBezTo>
                <a:cubicBezTo>
                  <a:pt x="5617634" y="4368800"/>
                  <a:pt x="5619326" y="4369594"/>
                  <a:pt x="5621022" y="4370388"/>
                </a:cubicBezTo>
                <a:cubicBezTo>
                  <a:pt x="5622712" y="4369594"/>
                  <a:pt x="5624406" y="4368800"/>
                  <a:pt x="5626100" y="4368007"/>
                </a:cubicBezTo>
                <a:cubicBezTo>
                  <a:pt x="5626100" y="4368007"/>
                  <a:pt x="5626100" y="4360863"/>
                  <a:pt x="5626100" y="4360863"/>
                </a:cubicBezTo>
                <a:cubicBezTo>
                  <a:pt x="5624406" y="4359275"/>
                  <a:pt x="5622712" y="4357688"/>
                  <a:pt x="5621022" y="4356100"/>
                </a:cubicBezTo>
                <a:close/>
                <a:moveTo>
                  <a:pt x="4901674" y="4356100"/>
                </a:moveTo>
                <a:cubicBezTo>
                  <a:pt x="4884498" y="4368874"/>
                  <a:pt x="4862706" y="4381593"/>
                  <a:pt x="4851400" y="4399424"/>
                </a:cubicBezTo>
                <a:cubicBezTo>
                  <a:pt x="4860734" y="4416858"/>
                  <a:pt x="4871098" y="4429770"/>
                  <a:pt x="4899026" y="4430713"/>
                </a:cubicBezTo>
                <a:cubicBezTo>
                  <a:pt x="4907750" y="4406802"/>
                  <a:pt x="4933006" y="4405158"/>
                  <a:pt x="4938712" y="4377762"/>
                </a:cubicBezTo>
                <a:cubicBezTo>
                  <a:pt x="4932540" y="4370542"/>
                  <a:pt x="4926368" y="4363319"/>
                  <a:pt x="4920192" y="4356100"/>
                </a:cubicBezTo>
                <a:close/>
                <a:moveTo>
                  <a:pt x="3791988" y="4356100"/>
                </a:moveTo>
                <a:cubicBezTo>
                  <a:pt x="3745848" y="4399171"/>
                  <a:pt x="3699668" y="4442275"/>
                  <a:pt x="3653490" y="4485380"/>
                </a:cubicBezTo>
                <a:cubicBezTo>
                  <a:pt x="3646406" y="4483743"/>
                  <a:pt x="3639284" y="4482106"/>
                  <a:pt x="3632200" y="4480504"/>
                </a:cubicBezTo>
                <a:lnTo>
                  <a:pt x="3632200" y="4482925"/>
                </a:lnTo>
                <a:cubicBezTo>
                  <a:pt x="3666234" y="4529133"/>
                  <a:pt x="3715712" y="4558631"/>
                  <a:pt x="3757354" y="4597575"/>
                </a:cubicBezTo>
                <a:cubicBezTo>
                  <a:pt x="3834306" y="4669496"/>
                  <a:pt x="3908672" y="4743463"/>
                  <a:pt x="3986410" y="4814634"/>
                </a:cubicBezTo>
                <a:cubicBezTo>
                  <a:pt x="4029890" y="4853680"/>
                  <a:pt x="4073408" y="4892693"/>
                  <a:pt x="4116926" y="4931705"/>
                </a:cubicBezTo>
                <a:cubicBezTo>
                  <a:pt x="4147398" y="4966284"/>
                  <a:pt x="4254750" y="5081071"/>
                  <a:pt x="4298004" y="5092700"/>
                </a:cubicBezTo>
                <a:cubicBezTo>
                  <a:pt x="4313634" y="5044957"/>
                  <a:pt x="4410528" y="4987803"/>
                  <a:pt x="4441824" y="4939037"/>
                </a:cubicBezTo>
                <a:cubicBezTo>
                  <a:pt x="4433842" y="4929284"/>
                  <a:pt x="4425858" y="4919531"/>
                  <a:pt x="4417874" y="4909778"/>
                </a:cubicBezTo>
                <a:lnTo>
                  <a:pt x="4407192" y="4909778"/>
                </a:lnTo>
                <a:cubicBezTo>
                  <a:pt x="4350968" y="4946130"/>
                  <a:pt x="4317832" y="5006081"/>
                  <a:pt x="4263370" y="5043934"/>
                </a:cubicBezTo>
                <a:cubicBezTo>
                  <a:pt x="4258048" y="5040661"/>
                  <a:pt x="4252726" y="5037421"/>
                  <a:pt x="4247402" y="5034147"/>
                </a:cubicBezTo>
                <a:cubicBezTo>
                  <a:pt x="4294444" y="4986200"/>
                  <a:pt x="4341522" y="4938219"/>
                  <a:pt x="4388562" y="4890271"/>
                </a:cubicBezTo>
                <a:cubicBezTo>
                  <a:pt x="4387662" y="4887816"/>
                  <a:pt x="4386800" y="4885395"/>
                  <a:pt x="4385900" y="4882940"/>
                </a:cubicBezTo>
                <a:cubicBezTo>
                  <a:pt x="4378780" y="4876426"/>
                  <a:pt x="4371696" y="4869947"/>
                  <a:pt x="4364574" y="4863433"/>
                </a:cubicBezTo>
                <a:cubicBezTo>
                  <a:pt x="4332038" y="4869844"/>
                  <a:pt x="4229636" y="4970956"/>
                  <a:pt x="4212768" y="4997590"/>
                </a:cubicBezTo>
                <a:cubicBezTo>
                  <a:pt x="4210108" y="4996772"/>
                  <a:pt x="4207446" y="4995953"/>
                  <a:pt x="4204784" y="4995135"/>
                </a:cubicBezTo>
                <a:cubicBezTo>
                  <a:pt x="4200362" y="4991895"/>
                  <a:pt x="4195902" y="4988621"/>
                  <a:pt x="4191478" y="4985382"/>
                </a:cubicBezTo>
                <a:cubicBezTo>
                  <a:pt x="4193240" y="4983745"/>
                  <a:pt x="4195040" y="4982142"/>
                  <a:pt x="4196800" y="4980505"/>
                </a:cubicBezTo>
                <a:cubicBezTo>
                  <a:pt x="4242980" y="4934979"/>
                  <a:pt x="4289120" y="4889453"/>
                  <a:pt x="4335300" y="4843927"/>
                </a:cubicBezTo>
                <a:cubicBezTo>
                  <a:pt x="4329114" y="4825478"/>
                  <a:pt x="4315022" y="4809041"/>
                  <a:pt x="4290020" y="4807336"/>
                </a:cubicBezTo>
                <a:cubicBezTo>
                  <a:pt x="4248228" y="4835743"/>
                  <a:pt x="4185668" y="4924953"/>
                  <a:pt x="4140876" y="4936616"/>
                </a:cubicBezTo>
                <a:cubicBezTo>
                  <a:pt x="4135554" y="4933342"/>
                  <a:pt x="4130232" y="4930102"/>
                  <a:pt x="4124910" y="4926829"/>
                </a:cubicBezTo>
                <a:lnTo>
                  <a:pt x="4124910" y="4919531"/>
                </a:lnTo>
                <a:cubicBezTo>
                  <a:pt x="4172850" y="4874823"/>
                  <a:pt x="4220790" y="4830082"/>
                  <a:pt x="4268730" y="4785374"/>
                </a:cubicBezTo>
                <a:lnTo>
                  <a:pt x="4268730" y="4778042"/>
                </a:lnTo>
                <a:cubicBezTo>
                  <a:pt x="4259360" y="4768255"/>
                  <a:pt x="4248340" y="4742883"/>
                  <a:pt x="4223452" y="4748783"/>
                </a:cubicBezTo>
                <a:cubicBezTo>
                  <a:pt x="4176410" y="4792706"/>
                  <a:pt x="4129332" y="4836595"/>
                  <a:pt x="4082292" y="4880484"/>
                </a:cubicBezTo>
                <a:cubicBezTo>
                  <a:pt x="4074308" y="4876426"/>
                  <a:pt x="4066324" y="4872368"/>
                  <a:pt x="4058302" y="4868310"/>
                </a:cubicBezTo>
                <a:cubicBezTo>
                  <a:pt x="4071234" y="4816168"/>
                  <a:pt x="4169702" y="4781452"/>
                  <a:pt x="4188818" y="4709770"/>
                </a:cubicBezTo>
                <a:cubicBezTo>
                  <a:pt x="4152460" y="4724877"/>
                  <a:pt x="3984836" y="4793286"/>
                  <a:pt x="3970444" y="4780498"/>
                </a:cubicBezTo>
                <a:cubicBezTo>
                  <a:pt x="3962460" y="4775621"/>
                  <a:pt x="3954438" y="4770744"/>
                  <a:pt x="3946454" y="4765868"/>
                </a:cubicBezTo>
                <a:cubicBezTo>
                  <a:pt x="3947354" y="4762628"/>
                  <a:pt x="3948254" y="4759354"/>
                  <a:pt x="3949116" y="4756115"/>
                </a:cubicBezTo>
                <a:cubicBezTo>
                  <a:pt x="4018308" y="4749704"/>
                  <a:pt x="4080642" y="4685660"/>
                  <a:pt x="4114264" y="4643920"/>
                </a:cubicBezTo>
                <a:cubicBezTo>
                  <a:pt x="4106092" y="4621208"/>
                  <a:pt x="4080268" y="4600747"/>
                  <a:pt x="4060964" y="4587822"/>
                </a:cubicBezTo>
                <a:cubicBezTo>
                  <a:pt x="4023968" y="4593244"/>
                  <a:pt x="3928126" y="4692174"/>
                  <a:pt x="3903836" y="4719523"/>
                </a:cubicBezTo>
                <a:cubicBezTo>
                  <a:pt x="3890306" y="4712805"/>
                  <a:pt x="3879660" y="4707451"/>
                  <a:pt x="3874562" y="4692685"/>
                </a:cubicBezTo>
                <a:cubicBezTo>
                  <a:pt x="3922504" y="4647978"/>
                  <a:pt x="3970444" y="4603270"/>
                  <a:pt x="4018384" y="4558529"/>
                </a:cubicBezTo>
                <a:lnTo>
                  <a:pt x="4018384" y="4548775"/>
                </a:lnTo>
                <a:cubicBezTo>
                  <a:pt x="3991808" y="4527837"/>
                  <a:pt x="3966994" y="4482243"/>
                  <a:pt x="3927826" y="4475627"/>
                </a:cubicBezTo>
                <a:cubicBezTo>
                  <a:pt x="3894204" y="4503522"/>
                  <a:pt x="3813878" y="4597507"/>
                  <a:pt x="3776020" y="4607328"/>
                </a:cubicBezTo>
                <a:cubicBezTo>
                  <a:pt x="3765376" y="4598394"/>
                  <a:pt x="3754694" y="4589425"/>
                  <a:pt x="3744048" y="4580490"/>
                </a:cubicBezTo>
                <a:cubicBezTo>
                  <a:pt x="3776246" y="4524290"/>
                  <a:pt x="3846488" y="4488688"/>
                  <a:pt x="3887870" y="4439036"/>
                </a:cubicBezTo>
                <a:lnTo>
                  <a:pt x="3887870" y="4431704"/>
                </a:lnTo>
                <a:cubicBezTo>
                  <a:pt x="3860356" y="4406503"/>
                  <a:pt x="3832844" y="4381301"/>
                  <a:pt x="3805294" y="4356100"/>
                </a:cubicBezTo>
                <a:close/>
                <a:moveTo>
                  <a:pt x="5816600" y="4343400"/>
                </a:moveTo>
                <a:cubicBezTo>
                  <a:pt x="5820126" y="4350278"/>
                  <a:pt x="5823656" y="4357160"/>
                  <a:pt x="5827184" y="4364038"/>
                </a:cubicBezTo>
                <a:lnTo>
                  <a:pt x="5837766" y="4364038"/>
                </a:lnTo>
                <a:cubicBezTo>
                  <a:pt x="5838650" y="4361746"/>
                  <a:pt x="5839532" y="4359453"/>
                  <a:pt x="5840412" y="4357160"/>
                </a:cubicBezTo>
                <a:cubicBezTo>
                  <a:pt x="5838650" y="4354867"/>
                  <a:pt x="5836884" y="4352571"/>
                  <a:pt x="5835122" y="4350278"/>
                </a:cubicBezTo>
                <a:cubicBezTo>
                  <a:pt x="5828948" y="4347985"/>
                  <a:pt x="5822774" y="4345693"/>
                  <a:pt x="5816600" y="4343400"/>
                </a:cubicBezTo>
                <a:close/>
                <a:moveTo>
                  <a:pt x="5687484" y="4343400"/>
                </a:moveTo>
                <a:lnTo>
                  <a:pt x="5676900" y="4352573"/>
                </a:lnTo>
                <a:cubicBezTo>
                  <a:pt x="5678666" y="4354102"/>
                  <a:pt x="5680428" y="4355631"/>
                  <a:pt x="5682192" y="4357160"/>
                </a:cubicBezTo>
                <a:cubicBezTo>
                  <a:pt x="5683956" y="4359452"/>
                  <a:pt x="5685720" y="4361745"/>
                  <a:pt x="5687484" y="4364038"/>
                </a:cubicBezTo>
                <a:cubicBezTo>
                  <a:pt x="5690130" y="4363274"/>
                  <a:pt x="5692774" y="4362509"/>
                  <a:pt x="5695420" y="4361745"/>
                </a:cubicBezTo>
                <a:cubicBezTo>
                  <a:pt x="5697186" y="4359452"/>
                  <a:pt x="5698948" y="4357160"/>
                  <a:pt x="5700712" y="4354867"/>
                </a:cubicBezTo>
                <a:lnTo>
                  <a:pt x="5700712" y="4347986"/>
                </a:lnTo>
                <a:cubicBezTo>
                  <a:pt x="5696302" y="4346457"/>
                  <a:pt x="5691892" y="4344929"/>
                  <a:pt x="5687484" y="4343400"/>
                </a:cubicBezTo>
                <a:close/>
                <a:moveTo>
                  <a:pt x="5171862" y="4340221"/>
                </a:moveTo>
                <a:lnTo>
                  <a:pt x="5170324" y="4343448"/>
                </a:lnTo>
                <a:lnTo>
                  <a:pt x="5162336" y="4351250"/>
                </a:lnTo>
                <a:lnTo>
                  <a:pt x="5169488" y="4341416"/>
                </a:lnTo>
                <a:close/>
                <a:moveTo>
                  <a:pt x="5517438" y="4330700"/>
                </a:moveTo>
                <a:cubicBezTo>
                  <a:pt x="5508992" y="4337694"/>
                  <a:pt x="5504714" y="4339745"/>
                  <a:pt x="5499100" y="4350051"/>
                </a:cubicBezTo>
                <a:cubicBezTo>
                  <a:pt x="5510748" y="4362222"/>
                  <a:pt x="5518972" y="4371864"/>
                  <a:pt x="5530532" y="4381500"/>
                </a:cubicBezTo>
                <a:cubicBezTo>
                  <a:pt x="5542906" y="4377514"/>
                  <a:pt x="5545528" y="4374160"/>
                  <a:pt x="5551488" y="4364564"/>
                </a:cubicBezTo>
                <a:cubicBezTo>
                  <a:pt x="5549238" y="4353619"/>
                  <a:pt x="5551792" y="4357368"/>
                  <a:pt x="5543630" y="4352469"/>
                </a:cubicBezTo>
                <a:cubicBezTo>
                  <a:pt x="5535346" y="4350717"/>
                  <a:pt x="5531146" y="4353480"/>
                  <a:pt x="5522676" y="4357309"/>
                </a:cubicBezTo>
                <a:cubicBezTo>
                  <a:pt x="5525292" y="4351664"/>
                  <a:pt x="5527912" y="4346020"/>
                  <a:pt x="5530532" y="4340376"/>
                </a:cubicBezTo>
                <a:cubicBezTo>
                  <a:pt x="5526168" y="4337149"/>
                  <a:pt x="5521800" y="4333924"/>
                  <a:pt x="5517438" y="4330700"/>
                </a:cubicBezTo>
                <a:close/>
                <a:moveTo>
                  <a:pt x="5408082" y="4330700"/>
                </a:moveTo>
                <a:cubicBezTo>
                  <a:pt x="5404556" y="4334731"/>
                  <a:pt x="5401030" y="4338762"/>
                  <a:pt x="5397500" y="4342793"/>
                </a:cubicBezTo>
                <a:cubicBezTo>
                  <a:pt x="5398382" y="4345213"/>
                  <a:pt x="5399264" y="4347631"/>
                  <a:pt x="5400146" y="4350051"/>
                </a:cubicBezTo>
                <a:cubicBezTo>
                  <a:pt x="5410280" y="4355263"/>
                  <a:pt x="5420040" y="4353950"/>
                  <a:pt x="5426604" y="4359729"/>
                </a:cubicBezTo>
                <a:cubicBezTo>
                  <a:pt x="5423306" y="4370124"/>
                  <a:pt x="5424530" y="4370411"/>
                  <a:pt x="5431898" y="4381500"/>
                </a:cubicBezTo>
                <a:cubicBezTo>
                  <a:pt x="5437186" y="4380693"/>
                  <a:pt x="5442480" y="4379887"/>
                  <a:pt x="5447772" y="4379080"/>
                </a:cubicBezTo>
                <a:cubicBezTo>
                  <a:pt x="5449534" y="4372631"/>
                  <a:pt x="5451298" y="4366178"/>
                  <a:pt x="5453064" y="4359729"/>
                </a:cubicBezTo>
                <a:cubicBezTo>
                  <a:pt x="5448654" y="4356502"/>
                  <a:pt x="5444242" y="4353275"/>
                  <a:pt x="5439834" y="4350051"/>
                </a:cubicBezTo>
                <a:cubicBezTo>
                  <a:pt x="5433660" y="4350858"/>
                  <a:pt x="5427488" y="4351664"/>
                  <a:pt x="5421312" y="4352469"/>
                </a:cubicBezTo>
                <a:cubicBezTo>
                  <a:pt x="5423406" y="4341723"/>
                  <a:pt x="5423072" y="4339030"/>
                  <a:pt x="5418668" y="4330700"/>
                </a:cubicBezTo>
                <a:close/>
                <a:moveTo>
                  <a:pt x="6382148" y="4318000"/>
                </a:moveTo>
                <a:cubicBezTo>
                  <a:pt x="6411994" y="4325244"/>
                  <a:pt x="6604186" y="4499410"/>
                  <a:pt x="6616700" y="4527573"/>
                </a:cubicBezTo>
                <a:lnTo>
                  <a:pt x="6614042" y="4527573"/>
                </a:lnTo>
                <a:cubicBezTo>
                  <a:pt x="6603726" y="4524208"/>
                  <a:pt x="6608444" y="4523305"/>
                  <a:pt x="6598048" y="4527573"/>
                </a:cubicBezTo>
                <a:cubicBezTo>
                  <a:pt x="6579858" y="4569800"/>
                  <a:pt x="6556408" y="4632873"/>
                  <a:pt x="6523404" y="4664030"/>
                </a:cubicBezTo>
                <a:cubicBezTo>
                  <a:pt x="6528960" y="4674940"/>
                  <a:pt x="6527182" y="4687853"/>
                  <a:pt x="6520744" y="4700588"/>
                </a:cubicBezTo>
                <a:cubicBezTo>
                  <a:pt x="6475446" y="4678164"/>
                  <a:pt x="6441742" y="4630801"/>
                  <a:pt x="6406138" y="4598246"/>
                </a:cubicBezTo>
                <a:cubicBezTo>
                  <a:pt x="6332392" y="4531647"/>
                  <a:pt x="6258626" y="4465013"/>
                  <a:pt x="6184900" y="4398414"/>
                </a:cubicBezTo>
                <a:lnTo>
                  <a:pt x="6184900" y="4395988"/>
                </a:lnTo>
                <a:cubicBezTo>
                  <a:pt x="6187558" y="4396785"/>
                  <a:pt x="6190238" y="4397600"/>
                  <a:pt x="6192896" y="4398414"/>
                </a:cubicBezTo>
                <a:cubicBezTo>
                  <a:pt x="6195556" y="4397600"/>
                  <a:pt x="6198234" y="4396785"/>
                  <a:pt x="6200892" y="4395988"/>
                </a:cubicBezTo>
                <a:cubicBezTo>
                  <a:pt x="6202892" y="4415489"/>
                  <a:pt x="6245232" y="4448735"/>
                  <a:pt x="6264862" y="4461772"/>
                </a:cubicBezTo>
                <a:cubicBezTo>
                  <a:pt x="6261304" y="4456901"/>
                  <a:pt x="6257746" y="4452030"/>
                  <a:pt x="6254208" y="4447159"/>
                </a:cubicBezTo>
                <a:cubicBezTo>
                  <a:pt x="6280856" y="4468272"/>
                  <a:pt x="6307504" y="4489403"/>
                  <a:pt x="6334170" y="4510516"/>
                </a:cubicBezTo>
                <a:cubicBezTo>
                  <a:pt x="6291530" y="4470716"/>
                  <a:pt x="6248870" y="4430899"/>
                  <a:pt x="6206230" y="4391099"/>
                </a:cubicBezTo>
                <a:lnTo>
                  <a:pt x="6206230" y="4388673"/>
                </a:lnTo>
                <a:cubicBezTo>
                  <a:pt x="6259226" y="4404419"/>
                  <a:pt x="6318918" y="4494734"/>
                  <a:pt x="6368814" y="4525129"/>
                </a:cubicBezTo>
                <a:cubicBezTo>
                  <a:pt x="6354242" y="4508249"/>
                  <a:pt x="6326114" y="4493672"/>
                  <a:pt x="6323496" y="4473958"/>
                </a:cubicBezTo>
                <a:cubicBezTo>
                  <a:pt x="6324396" y="4475587"/>
                  <a:pt x="6325274" y="4477199"/>
                  <a:pt x="6326174" y="4478829"/>
                </a:cubicBezTo>
                <a:cubicBezTo>
                  <a:pt x="6329712" y="4480458"/>
                  <a:pt x="6333272" y="4482088"/>
                  <a:pt x="6336830" y="4483700"/>
                </a:cubicBezTo>
                <a:cubicBezTo>
                  <a:pt x="6300406" y="4450400"/>
                  <a:pt x="6263964" y="4417101"/>
                  <a:pt x="6227540" y="4383802"/>
                </a:cubicBezTo>
                <a:cubicBezTo>
                  <a:pt x="6228440" y="4382172"/>
                  <a:pt x="6229320" y="4380543"/>
                  <a:pt x="6230220" y="4378913"/>
                </a:cubicBezTo>
                <a:cubicBezTo>
                  <a:pt x="6280856" y="4358615"/>
                  <a:pt x="6331512" y="4338298"/>
                  <a:pt x="6382148" y="4318000"/>
                </a:cubicBezTo>
                <a:close/>
                <a:moveTo>
                  <a:pt x="5727700" y="4318000"/>
                </a:moveTo>
                <a:lnTo>
                  <a:pt x="5727700" y="4327525"/>
                </a:lnTo>
                <a:cubicBezTo>
                  <a:pt x="5729288" y="4325938"/>
                  <a:pt x="5730876" y="4324348"/>
                  <a:pt x="5732464" y="4322762"/>
                </a:cubicBezTo>
                <a:close/>
                <a:moveTo>
                  <a:pt x="5658984" y="4318000"/>
                </a:moveTo>
                <a:cubicBezTo>
                  <a:pt x="5656488" y="4321969"/>
                  <a:pt x="5653992" y="4325938"/>
                  <a:pt x="5651500" y="4329905"/>
                </a:cubicBezTo>
                <a:cubicBezTo>
                  <a:pt x="5653164" y="4330701"/>
                  <a:pt x="5654826" y="4331495"/>
                  <a:pt x="5656488" y="4332288"/>
                </a:cubicBezTo>
                <a:lnTo>
                  <a:pt x="5656488" y="4337050"/>
                </a:lnTo>
                <a:cubicBezTo>
                  <a:pt x="5668238" y="4333629"/>
                  <a:pt x="5666676" y="4335271"/>
                  <a:pt x="5668964" y="4322762"/>
                </a:cubicBezTo>
                <a:cubicBezTo>
                  <a:pt x="5665638" y="4321175"/>
                  <a:pt x="5662312" y="4319588"/>
                  <a:pt x="5658984" y="4318000"/>
                </a:cubicBezTo>
                <a:close/>
                <a:moveTo>
                  <a:pt x="5580460" y="4318000"/>
                </a:moveTo>
                <a:cubicBezTo>
                  <a:pt x="5578740" y="4323351"/>
                  <a:pt x="5577018" y="4328702"/>
                  <a:pt x="5575300" y="4334053"/>
                </a:cubicBezTo>
                <a:cubicBezTo>
                  <a:pt x="5577018" y="4335581"/>
                  <a:pt x="5578740" y="4337109"/>
                  <a:pt x="5580460" y="4338638"/>
                </a:cubicBezTo>
                <a:cubicBezTo>
                  <a:pt x="5585618" y="4337109"/>
                  <a:pt x="5590776" y="4335581"/>
                  <a:pt x="5595938" y="4334053"/>
                </a:cubicBezTo>
                <a:lnTo>
                  <a:pt x="5595938" y="4320293"/>
                </a:lnTo>
                <a:cubicBezTo>
                  <a:pt x="5595938" y="4320293"/>
                  <a:pt x="5590776" y="4320293"/>
                  <a:pt x="5590776" y="4320293"/>
                </a:cubicBezTo>
                <a:cubicBezTo>
                  <a:pt x="5587340" y="4319529"/>
                  <a:pt x="5583898" y="4318764"/>
                  <a:pt x="5580460" y="4318000"/>
                </a:cubicBezTo>
                <a:close/>
                <a:moveTo>
                  <a:pt x="5049650" y="4318000"/>
                </a:moveTo>
                <a:cubicBezTo>
                  <a:pt x="5026218" y="4330553"/>
                  <a:pt x="5005214" y="4340762"/>
                  <a:pt x="4991100" y="4361296"/>
                </a:cubicBezTo>
                <a:cubicBezTo>
                  <a:pt x="5001074" y="4380460"/>
                  <a:pt x="5011938" y="4388919"/>
                  <a:pt x="5033680" y="4397375"/>
                </a:cubicBezTo>
                <a:cubicBezTo>
                  <a:pt x="5052368" y="4386553"/>
                  <a:pt x="5078006" y="4366309"/>
                  <a:pt x="5081588" y="4342051"/>
                </a:cubicBezTo>
                <a:cubicBezTo>
                  <a:pt x="5071266" y="4330950"/>
                  <a:pt x="5068564" y="4322156"/>
                  <a:pt x="5049650" y="4318000"/>
                </a:cubicBezTo>
                <a:close/>
                <a:moveTo>
                  <a:pt x="4684712" y="4318000"/>
                </a:moveTo>
                <a:cubicBezTo>
                  <a:pt x="4655614" y="4342315"/>
                  <a:pt x="4626498" y="4366641"/>
                  <a:pt x="4597400" y="4390962"/>
                </a:cubicBezTo>
                <a:cubicBezTo>
                  <a:pt x="4605208" y="4411594"/>
                  <a:pt x="4622564" y="4427622"/>
                  <a:pt x="4647670" y="4432300"/>
                </a:cubicBezTo>
                <a:cubicBezTo>
                  <a:pt x="4673242" y="4407170"/>
                  <a:pt x="4698824" y="4382040"/>
                  <a:pt x="4724400" y="4356910"/>
                </a:cubicBezTo>
                <a:cubicBezTo>
                  <a:pt x="4723518" y="4352856"/>
                  <a:pt x="4722636" y="4348803"/>
                  <a:pt x="4721754" y="4344749"/>
                </a:cubicBezTo>
                <a:cubicBezTo>
                  <a:pt x="4721754" y="4344749"/>
                  <a:pt x="4695296" y="4320429"/>
                  <a:pt x="4695296" y="4320429"/>
                </a:cubicBezTo>
                <a:cubicBezTo>
                  <a:pt x="4691768" y="4319619"/>
                  <a:pt x="4688240" y="4318810"/>
                  <a:pt x="4684712" y="4318000"/>
                </a:cubicBezTo>
                <a:close/>
                <a:moveTo>
                  <a:pt x="5638800" y="4305300"/>
                </a:moveTo>
                <a:cubicBezTo>
                  <a:pt x="5641180" y="4308474"/>
                  <a:pt x="5643562" y="4311651"/>
                  <a:pt x="5645944" y="4314825"/>
                </a:cubicBezTo>
                <a:cubicBezTo>
                  <a:pt x="5646738" y="4312445"/>
                  <a:pt x="5647532" y="4310064"/>
                  <a:pt x="5648324" y="4307683"/>
                </a:cubicBezTo>
                <a:cubicBezTo>
                  <a:pt x="5645150" y="4306889"/>
                  <a:pt x="5641974" y="4306095"/>
                  <a:pt x="5638800" y="4305300"/>
                </a:cubicBezTo>
                <a:close/>
                <a:moveTo>
                  <a:pt x="5152496" y="4305300"/>
                </a:moveTo>
                <a:cubicBezTo>
                  <a:pt x="5137242" y="4312901"/>
                  <a:pt x="5122950" y="4316997"/>
                  <a:pt x="5118100" y="4334291"/>
                </a:cubicBezTo>
                <a:cubicBezTo>
                  <a:pt x="5122510" y="4340732"/>
                  <a:pt x="5126922" y="4347173"/>
                  <a:pt x="5131330" y="4353614"/>
                </a:cubicBezTo>
                <a:cubicBezTo>
                  <a:pt x="5138384" y="4356032"/>
                  <a:pt x="5145440" y="4358448"/>
                  <a:pt x="5152496" y="4360863"/>
                </a:cubicBezTo>
                <a:lnTo>
                  <a:pt x="5162336" y="4351250"/>
                </a:lnTo>
                <a:lnTo>
                  <a:pt x="5156200" y="4359690"/>
                </a:lnTo>
                <a:cubicBezTo>
                  <a:pt x="5163270" y="4372691"/>
                  <a:pt x="5230164" y="4431922"/>
                  <a:pt x="5244000" y="4439412"/>
                </a:cubicBezTo>
                <a:cubicBezTo>
                  <a:pt x="5250206" y="4440215"/>
                  <a:pt x="5256416" y="4441022"/>
                  <a:pt x="5262622" y="4441825"/>
                </a:cubicBezTo>
                <a:cubicBezTo>
                  <a:pt x="5271210" y="4428017"/>
                  <a:pt x="5298782" y="4412197"/>
                  <a:pt x="5275930" y="4398342"/>
                </a:cubicBezTo>
                <a:cubicBezTo>
                  <a:pt x="5263982" y="4393547"/>
                  <a:pt x="5251572" y="4397828"/>
                  <a:pt x="5241340" y="4400755"/>
                </a:cubicBezTo>
                <a:cubicBezTo>
                  <a:pt x="5244884" y="4392704"/>
                  <a:pt x="5248436" y="4384652"/>
                  <a:pt x="5251980" y="4376601"/>
                </a:cubicBezTo>
                <a:cubicBezTo>
                  <a:pt x="5249320" y="4374991"/>
                  <a:pt x="5246660" y="4373380"/>
                  <a:pt x="5244000" y="4371770"/>
                </a:cubicBezTo>
                <a:cubicBezTo>
                  <a:pt x="5234244" y="4372573"/>
                  <a:pt x="5224488" y="4373380"/>
                  <a:pt x="5214732" y="4374183"/>
                </a:cubicBezTo>
                <a:cubicBezTo>
                  <a:pt x="5224210" y="4355513"/>
                  <a:pt x="5220818" y="4346643"/>
                  <a:pt x="5209410" y="4330700"/>
                </a:cubicBezTo>
                <a:lnTo>
                  <a:pt x="5190790" y="4330700"/>
                </a:lnTo>
                <a:lnTo>
                  <a:pt x="5171862" y="4340221"/>
                </a:lnTo>
                <a:lnTo>
                  <a:pt x="5181600" y="4319795"/>
                </a:lnTo>
                <a:cubicBezTo>
                  <a:pt x="5181600" y="4319795"/>
                  <a:pt x="5168368" y="4307715"/>
                  <a:pt x="5168368" y="4307715"/>
                </a:cubicBezTo>
                <a:cubicBezTo>
                  <a:pt x="5163080" y="4306913"/>
                  <a:pt x="5157788" y="4306105"/>
                  <a:pt x="5152496" y="4305300"/>
                </a:cubicBezTo>
                <a:close/>
                <a:moveTo>
                  <a:pt x="1350668" y="4305300"/>
                </a:moveTo>
                <a:cubicBezTo>
                  <a:pt x="1145788" y="4315875"/>
                  <a:pt x="940796" y="4326432"/>
                  <a:pt x="735918" y="4337008"/>
                </a:cubicBezTo>
                <a:lnTo>
                  <a:pt x="584200" y="4337008"/>
                </a:lnTo>
                <a:lnTo>
                  <a:pt x="600148" y="4351639"/>
                </a:lnTo>
                <a:cubicBezTo>
                  <a:pt x="728792" y="4469543"/>
                  <a:pt x="857434" y="4587465"/>
                  <a:pt x="986078" y="4705350"/>
                </a:cubicBezTo>
                <a:cubicBezTo>
                  <a:pt x="1023328" y="4669586"/>
                  <a:pt x="1060580" y="4633786"/>
                  <a:pt x="1097830" y="4598022"/>
                </a:cubicBezTo>
                <a:cubicBezTo>
                  <a:pt x="1164338" y="4534421"/>
                  <a:pt x="1231752" y="4472413"/>
                  <a:pt x="1297468" y="4407757"/>
                </a:cubicBezTo>
                <a:cubicBezTo>
                  <a:pt x="1326764" y="4378902"/>
                  <a:pt x="1384638" y="4344712"/>
                  <a:pt x="1398588" y="4305300"/>
                </a:cubicBezTo>
                <a:close/>
                <a:moveTo>
                  <a:pt x="5554888" y="4292600"/>
                </a:moveTo>
                <a:cubicBezTo>
                  <a:pt x="5553226" y="4296569"/>
                  <a:pt x="5551564" y="4300538"/>
                  <a:pt x="5549900" y="4304507"/>
                </a:cubicBezTo>
                <a:cubicBezTo>
                  <a:pt x="5550732" y="4306888"/>
                  <a:pt x="5551564" y="4309270"/>
                  <a:pt x="5552394" y="4311650"/>
                </a:cubicBezTo>
                <a:lnTo>
                  <a:pt x="5562374" y="4311650"/>
                </a:lnTo>
                <a:cubicBezTo>
                  <a:pt x="5564036" y="4306888"/>
                  <a:pt x="5565702" y="4302125"/>
                  <a:pt x="5567364" y="4297362"/>
                </a:cubicBezTo>
                <a:cubicBezTo>
                  <a:pt x="5563206" y="4295775"/>
                  <a:pt x="5559048" y="4294188"/>
                  <a:pt x="5554888" y="4292600"/>
                </a:cubicBezTo>
                <a:close/>
                <a:moveTo>
                  <a:pt x="4838444" y="4292600"/>
                </a:moveTo>
                <a:cubicBezTo>
                  <a:pt x="4821596" y="4305419"/>
                  <a:pt x="4804746" y="4318243"/>
                  <a:pt x="4787900" y="4331062"/>
                </a:cubicBezTo>
                <a:cubicBezTo>
                  <a:pt x="4791094" y="4356210"/>
                  <a:pt x="4814648" y="4375094"/>
                  <a:pt x="4843766" y="4376738"/>
                </a:cubicBezTo>
                <a:cubicBezTo>
                  <a:pt x="4857950" y="4362314"/>
                  <a:pt x="4872140" y="4347890"/>
                  <a:pt x="4886324" y="4333469"/>
                </a:cubicBezTo>
                <a:lnTo>
                  <a:pt x="4886324" y="4323852"/>
                </a:lnTo>
                <a:cubicBezTo>
                  <a:pt x="4875686" y="4313436"/>
                  <a:pt x="4865046" y="4303016"/>
                  <a:pt x="4854406" y="4292600"/>
                </a:cubicBezTo>
                <a:close/>
                <a:moveTo>
                  <a:pt x="1659662" y="4292600"/>
                </a:moveTo>
                <a:cubicBezTo>
                  <a:pt x="1646314" y="4294246"/>
                  <a:pt x="1633008" y="4295855"/>
                  <a:pt x="1619702" y="4297463"/>
                </a:cubicBezTo>
                <a:cubicBezTo>
                  <a:pt x="1545106" y="4370710"/>
                  <a:pt x="1470508" y="4443957"/>
                  <a:pt x="1395912" y="4517205"/>
                </a:cubicBezTo>
                <a:cubicBezTo>
                  <a:pt x="1294702" y="4611588"/>
                  <a:pt x="1193408" y="4705971"/>
                  <a:pt x="1092200" y="4800355"/>
                </a:cubicBezTo>
                <a:cubicBezTo>
                  <a:pt x="1172120" y="4873602"/>
                  <a:pt x="1252038" y="4946849"/>
                  <a:pt x="1331958" y="5020096"/>
                </a:cubicBezTo>
                <a:cubicBezTo>
                  <a:pt x="1357496" y="5043477"/>
                  <a:pt x="1389086" y="5089827"/>
                  <a:pt x="1425226" y="5100638"/>
                </a:cubicBezTo>
                <a:cubicBezTo>
                  <a:pt x="1623222" y="4911048"/>
                  <a:pt x="1821304" y="4721421"/>
                  <a:pt x="2019300" y="4531832"/>
                </a:cubicBezTo>
                <a:cubicBezTo>
                  <a:pt x="2013634" y="4518290"/>
                  <a:pt x="1780744" y="4301279"/>
                  <a:pt x="1766194" y="4295032"/>
                </a:cubicBezTo>
                <a:cubicBezTo>
                  <a:pt x="1730698" y="4294246"/>
                  <a:pt x="1695158" y="4293423"/>
                  <a:pt x="1659662" y="4292600"/>
                </a:cubicBezTo>
                <a:close/>
                <a:moveTo>
                  <a:pt x="5240262" y="4285147"/>
                </a:moveTo>
                <a:lnTo>
                  <a:pt x="5232400" y="4295914"/>
                </a:lnTo>
                <a:lnTo>
                  <a:pt x="5232400" y="4288929"/>
                </a:lnTo>
                <a:close/>
                <a:moveTo>
                  <a:pt x="5765800" y="4279900"/>
                </a:moveTo>
                <a:cubicBezTo>
                  <a:pt x="5766594" y="4285192"/>
                  <a:pt x="5767388" y="4290483"/>
                  <a:pt x="5768182" y="4295775"/>
                </a:cubicBezTo>
                <a:cubicBezTo>
                  <a:pt x="5770564" y="4294263"/>
                  <a:pt x="5772942" y="4292751"/>
                  <a:pt x="5775324" y="4291239"/>
                </a:cubicBezTo>
                <a:cubicBezTo>
                  <a:pt x="5772246" y="4281742"/>
                  <a:pt x="5774010" y="4284130"/>
                  <a:pt x="5765800" y="4279900"/>
                </a:cubicBezTo>
                <a:close/>
                <a:moveTo>
                  <a:pt x="5621020" y="4279900"/>
                </a:moveTo>
                <a:cubicBezTo>
                  <a:pt x="5618478" y="4284663"/>
                  <a:pt x="5615938" y="4289426"/>
                  <a:pt x="5613400" y="4294189"/>
                </a:cubicBezTo>
                <a:lnTo>
                  <a:pt x="5623558" y="4303713"/>
                </a:lnTo>
                <a:lnTo>
                  <a:pt x="5628642" y="4303713"/>
                </a:lnTo>
                <a:lnTo>
                  <a:pt x="5638800" y="4294189"/>
                </a:lnTo>
                <a:lnTo>
                  <a:pt x="5638800" y="4282281"/>
                </a:lnTo>
                <a:cubicBezTo>
                  <a:pt x="5638800" y="4282281"/>
                  <a:pt x="5633720" y="4282281"/>
                  <a:pt x="5633720" y="4282281"/>
                </a:cubicBezTo>
                <a:cubicBezTo>
                  <a:pt x="5629488" y="4281488"/>
                  <a:pt x="5625250" y="4280694"/>
                  <a:pt x="5621020" y="4279900"/>
                </a:cubicBezTo>
                <a:close/>
                <a:moveTo>
                  <a:pt x="5458882" y="4279900"/>
                </a:moveTo>
                <a:cubicBezTo>
                  <a:pt x="5455354" y="4283926"/>
                  <a:pt x="5451824" y="4287954"/>
                  <a:pt x="5448300" y="4291980"/>
                </a:cubicBezTo>
                <a:lnTo>
                  <a:pt x="5448300" y="4299226"/>
                </a:lnTo>
                <a:cubicBezTo>
                  <a:pt x="5451796" y="4310691"/>
                  <a:pt x="5467500" y="4321981"/>
                  <a:pt x="5477402" y="4335463"/>
                </a:cubicBezTo>
                <a:cubicBezTo>
                  <a:pt x="5495898" y="4334393"/>
                  <a:pt x="5496346" y="4330938"/>
                  <a:pt x="5503864" y="4320968"/>
                </a:cubicBezTo>
                <a:cubicBezTo>
                  <a:pt x="5503294" y="4310066"/>
                  <a:pt x="5501990" y="4307946"/>
                  <a:pt x="5498572" y="4301642"/>
                </a:cubicBezTo>
                <a:cubicBezTo>
                  <a:pt x="5467326" y="4302771"/>
                  <a:pt x="5479350" y="4300268"/>
                  <a:pt x="5469466" y="4279900"/>
                </a:cubicBezTo>
                <a:close/>
                <a:moveTo>
                  <a:pt x="4388498" y="4279900"/>
                </a:moveTo>
                <a:cubicBezTo>
                  <a:pt x="4356534" y="4305088"/>
                  <a:pt x="4324564" y="4330288"/>
                  <a:pt x="4292600" y="4355475"/>
                </a:cubicBezTo>
                <a:cubicBezTo>
                  <a:pt x="4305012" y="4379797"/>
                  <a:pt x="4332510" y="4413202"/>
                  <a:pt x="4367186" y="4416425"/>
                </a:cubicBezTo>
                <a:cubicBezTo>
                  <a:pt x="4394706" y="4388798"/>
                  <a:pt x="4422238" y="4361164"/>
                  <a:pt x="4449764" y="4333537"/>
                </a:cubicBezTo>
                <a:cubicBezTo>
                  <a:pt x="4438506" y="4313709"/>
                  <a:pt x="4414474" y="4285721"/>
                  <a:pt x="4388498" y="4279900"/>
                </a:cubicBezTo>
                <a:close/>
                <a:moveTo>
                  <a:pt x="5527146" y="4267200"/>
                </a:moveTo>
                <a:cubicBezTo>
                  <a:pt x="5526262" y="4274126"/>
                  <a:pt x="5525382" y="4281055"/>
                  <a:pt x="5524500" y="4287982"/>
                </a:cubicBezTo>
                <a:cubicBezTo>
                  <a:pt x="5527146" y="4289521"/>
                  <a:pt x="5529790" y="4291062"/>
                  <a:pt x="5532438" y="4292600"/>
                </a:cubicBezTo>
                <a:lnTo>
                  <a:pt x="5543020" y="4292600"/>
                </a:lnTo>
                <a:lnTo>
                  <a:pt x="5548312" y="4287982"/>
                </a:lnTo>
                <a:cubicBezTo>
                  <a:pt x="5547498" y="4275192"/>
                  <a:pt x="5547410" y="4274361"/>
                  <a:pt x="5537730" y="4269510"/>
                </a:cubicBezTo>
                <a:cubicBezTo>
                  <a:pt x="5534202" y="4268739"/>
                  <a:pt x="5530674" y="4267970"/>
                  <a:pt x="5527146" y="4267200"/>
                </a:cubicBezTo>
                <a:close/>
                <a:moveTo>
                  <a:pt x="4993218" y="4267200"/>
                </a:moveTo>
                <a:cubicBezTo>
                  <a:pt x="4975084" y="4277464"/>
                  <a:pt x="4945196" y="4291991"/>
                  <a:pt x="4940300" y="4313387"/>
                </a:cubicBezTo>
                <a:cubicBezTo>
                  <a:pt x="4949048" y="4330291"/>
                  <a:pt x="4960010" y="4340861"/>
                  <a:pt x="4982634" y="4344988"/>
                </a:cubicBezTo>
                <a:cubicBezTo>
                  <a:pt x="4997624" y="4328786"/>
                  <a:pt x="5012624" y="4312573"/>
                  <a:pt x="5027612" y="4296370"/>
                </a:cubicBezTo>
                <a:cubicBezTo>
                  <a:pt x="5021748" y="4282646"/>
                  <a:pt x="5016626" y="4276286"/>
                  <a:pt x="5006444" y="4267200"/>
                </a:cubicBezTo>
                <a:close/>
                <a:moveTo>
                  <a:pt x="2559318" y="4267200"/>
                </a:moveTo>
                <a:cubicBezTo>
                  <a:pt x="2520464" y="4281109"/>
                  <a:pt x="2461922" y="4264096"/>
                  <a:pt x="2436784" y="4279385"/>
                </a:cubicBezTo>
                <a:cubicBezTo>
                  <a:pt x="2354154" y="4357554"/>
                  <a:pt x="2271524" y="4435722"/>
                  <a:pt x="2188960" y="4513890"/>
                </a:cubicBezTo>
                <a:cubicBezTo>
                  <a:pt x="2186072" y="4507970"/>
                  <a:pt x="2161264" y="4492279"/>
                  <a:pt x="2146300" y="4489463"/>
                </a:cubicBezTo>
                <a:lnTo>
                  <a:pt x="2146300" y="4491934"/>
                </a:lnTo>
                <a:cubicBezTo>
                  <a:pt x="2424314" y="4749200"/>
                  <a:pt x="2702394" y="5006524"/>
                  <a:pt x="2980344" y="5263790"/>
                </a:cubicBezTo>
                <a:cubicBezTo>
                  <a:pt x="3046106" y="5324888"/>
                  <a:pt x="3111804" y="5385928"/>
                  <a:pt x="3177566" y="5447026"/>
                </a:cubicBezTo>
                <a:cubicBezTo>
                  <a:pt x="3192202" y="5460648"/>
                  <a:pt x="3229940" y="5505595"/>
                  <a:pt x="3246808" y="5498295"/>
                </a:cubicBezTo>
                <a:cubicBezTo>
                  <a:pt x="3252320" y="5493525"/>
                  <a:pt x="3249564" y="5497376"/>
                  <a:pt x="3252188" y="5488524"/>
                </a:cubicBezTo>
                <a:cubicBezTo>
                  <a:pt x="3246808" y="5482029"/>
                  <a:pt x="3241492" y="5475534"/>
                  <a:pt x="3236174" y="5468982"/>
                </a:cubicBezTo>
                <a:cubicBezTo>
                  <a:pt x="3325172" y="5430243"/>
                  <a:pt x="3499620" y="5251777"/>
                  <a:pt x="3563938" y="5173436"/>
                </a:cubicBezTo>
                <a:lnTo>
                  <a:pt x="3563938" y="5163665"/>
                </a:lnTo>
                <a:cubicBezTo>
                  <a:pt x="3546152" y="5148204"/>
                  <a:pt x="3528432" y="5132743"/>
                  <a:pt x="3510646" y="5117224"/>
                </a:cubicBezTo>
                <a:cubicBezTo>
                  <a:pt x="3475008" y="5126076"/>
                  <a:pt x="3448164" y="5172517"/>
                  <a:pt x="3425390" y="5195393"/>
                </a:cubicBezTo>
                <a:cubicBezTo>
                  <a:pt x="3345452" y="5269480"/>
                  <a:pt x="3265512" y="5343625"/>
                  <a:pt x="3185574" y="5417713"/>
                </a:cubicBezTo>
                <a:cubicBezTo>
                  <a:pt x="3182882" y="5415241"/>
                  <a:pt x="3180192" y="5412827"/>
                  <a:pt x="3177566" y="5410356"/>
                </a:cubicBezTo>
                <a:cubicBezTo>
                  <a:pt x="3166014" y="5403056"/>
                  <a:pt x="3154464" y="5395699"/>
                  <a:pt x="3142912" y="5388400"/>
                </a:cubicBezTo>
                <a:cubicBezTo>
                  <a:pt x="3256980" y="5296954"/>
                  <a:pt x="3379054" y="5196542"/>
                  <a:pt x="3470676" y="5085497"/>
                </a:cubicBezTo>
                <a:cubicBezTo>
                  <a:pt x="3453612" y="5056644"/>
                  <a:pt x="3416070" y="5026468"/>
                  <a:pt x="3388046" y="5007329"/>
                </a:cubicBezTo>
                <a:cubicBezTo>
                  <a:pt x="3351884" y="5012099"/>
                  <a:pt x="3329766" y="5053080"/>
                  <a:pt x="3308106" y="5073254"/>
                </a:cubicBezTo>
                <a:cubicBezTo>
                  <a:pt x="3267416" y="5111189"/>
                  <a:pt x="3093886" y="5294195"/>
                  <a:pt x="3052342" y="5302874"/>
                </a:cubicBezTo>
                <a:cubicBezTo>
                  <a:pt x="3050504" y="5295230"/>
                  <a:pt x="3029568" y="5277642"/>
                  <a:pt x="3014998" y="5273561"/>
                </a:cubicBezTo>
                <a:cubicBezTo>
                  <a:pt x="3131558" y="5179299"/>
                  <a:pt x="3235124" y="5073082"/>
                  <a:pt x="3342760" y="4970716"/>
                </a:cubicBezTo>
                <a:lnTo>
                  <a:pt x="3342760" y="4968244"/>
                </a:lnTo>
                <a:cubicBezTo>
                  <a:pt x="3328584" y="4955197"/>
                  <a:pt x="3314342" y="4942207"/>
                  <a:pt x="3300100" y="4929160"/>
                </a:cubicBezTo>
                <a:cubicBezTo>
                  <a:pt x="3278836" y="4938127"/>
                  <a:pt x="3257504" y="4947093"/>
                  <a:pt x="3236174" y="4956059"/>
                </a:cubicBezTo>
                <a:cubicBezTo>
                  <a:pt x="3201260" y="4966980"/>
                  <a:pt x="3162208" y="4965600"/>
                  <a:pt x="3134906" y="4982901"/>
                </a:cubicBezTo>
                <a:cubicBezTo>
                  <a:pt x="3123354" y="4995948"/>
                  <a:pt x="3111804" y="5008938"/>
                  <a:pt x="3100252" y="5021985"/>
                </a:cubicBezTo>
                <a:cubicBezTo>
                  <a:pt x="3042562" y="5074921"/>
                  <a:pt x="2984806" y="5127857"/>
                  <a:pt x="2927052" y="5180736"/>
                </a:cubicBezTo>
                <a:cubicBezTo>
                  <a:pt x="2905392" y="5173609"/>
                  <a:pt x="2875202" y="5146308"/>
                  <a:pt x="2879074" y="5144123"/>
                </a:cubicBezTo>
                <a:cubicBezTo>
                  <a:pt x="2910708" y="5131076"/>
                  <a:pt x="2999704" y="5047735"/>
                  <a:pt x="3020314" y="5014628"/>
                </a:cubicBezTo>
                <a:cubicBezTo>
                  <a:pt x="3017688" y="5012214"/>
                  <a:pt x="3014998" y="5009743"/>
                  <a:pt x="3012306" y="5007329"/>
                </a:cubicBezTo>
                <a:cubicBezTo>
                  <a:pt x="2936370" y="5016065"/>
                  <a:pt x="2855578" y="5047045"/>
                  <a:pt x="2785812" y="5058598"/>
                </a:cubicBezTo>
                <a:cubicBezTo>
                  <a:pt x="2771308" y="5032216"/>
                  <a:pt x="2705676" y="4974279"/>
                  <a:pt x="2679226" y="4968244"/>
                </a:cubicBezTo>
                <a:cubicBezTo>
                  <a:pt x="2786732" y="4866453"/>
                  <a:pt x="2894236" y="4764662"/>
                  <a:pt x="3001674" y="4662928"/>
                </a:cubicBezTo>
                <a:cubicBezTo>
                  <a:pt x="2984806" y="4626372"/>
                  <a:pt x="2874678" y="4532915"/>
                  <a:pt x="2836480" y="4511476"/>
                </a:cubicBezTo>
                <a:lnTo>
                  <a:pt x="2620618" y="4709311"/>
                </a:lnTo>
                <a:cubicBezTo>
                  <a:pt x="2591806" y="4741154"/>
                  <a:pt x="2549474" y="4795699"/>
                  <a:pt x="2508716" y="4807022"/>
                </a:cubicBezTo>
                <a:cubicBezTo>
                  <a:pt x="2489420" y="4773111"/>
                  <a:pt x="2455292" y="4772593"/>
                  <a:pt x="2434094" y="4748396"/>
                </a:cubicBezTo>
                <a:cubicBezTo>
                  <a:pt x="2434946" y="4747591"/>
                  <a:pt x="2435866" y="4746786"/>
                  <a:pt x="2436784" y="4745982"/>
                </a:cubicBezTo>
                <a:cubicBezTo>
                  <a:pt x="2444726" y="4749200"/>
                  <a:pt x="2452732" y="4752477"/>
                  <a:pt x="2460740" y="4755753"/>
                </a:cubicBezTo>
                <a:cubicBezTo>
                  <a:pt x="2565554" y="4656433"/>
                  <a:pt x="2670366" y="4557055"/>
                  <a:pt x="2775180" y="4457736"/>
                </a:cubicBezTo>
                <a:lnTo>
                  <a:pt x="2775180" y="4450379"/>
                </a:lnTo>
                <a:cubicBezTo>
                  <a:pt x="2711518" y="4405891"/>
                  <a:pt x="2634204" y="4288237"/>
                  <a:pt x="2559318" y="4267200"/>
                </a:cubicBezTo>
                <a:close/>
                <a:moveTo>
                  <a:pt x="2363510" y="4256636"/>
                </a:moveTo>
                <a:lnTo>
                  <a:pt x="2363788" y="4256644"/>
                </a:lnTo>
                <a:lnTo>
                  <a:pt x="2363472" y="4256699"/>
                </a:lnTo>
                <a:close/>
                <a:moveTo>
                  <a:pt x="5727700" y="4254500"/>
                </a:moveTo>
                <a:cubicBezTo>
                  <a:pt x="5729286" y="4259261"/>
                  <a:pt x="5730876" y="4264027"/>
                  <a:pt x="5732462" y="4268788"/>
                </a:cubicBezTo>
                <a:cubicBezTo>
                  <a:pt x="5734050" y="4267994"/>
                  <a:pt x="5735636" y="4267200"/>
                  <a:pt x="5737224" y="4266407"/>
                </a:cubicBezTo>
                <a:lnTo>
                  <a:pt x="5737224" y="4261645"/>
                </a:lnTo>
                <a:cubicBezTo>
                  <a:pt x="5736430" y="4260058"/>
                  <a:pt x="5735636" y="4258468"/>
                  <a:pt x="5734844" y="4256881"/>
                </a:cubicBezTo>
                <a:cubicBezTo>
                  <a:pt x="5732462" y="4256088"/>
                  <a:pt x="5730080" y="4255294"/>
                  <a:pt x="5727700" y="4254500"/>
                </a:cubicBezTo>
                <a:close/>
                <a:moveTo>
                  <a:pt x="5595740" y="4254500"/>
                </a:moveTo>
                <a:cubicBezTo>
                  <a:pt x="5593162" y="4257557"/>
                  <a:pt x="5590580" y="4260616"/>
                  <a:pt x="5588000" y="4263673"/>
                </a:cubicBezTo>
                <a:cubicBezTo>
                  <a:pt x="5588860" y="4267495"/>
                  <a:pt x="5589720" y="4271318"/>
                  <a:pt x="5590580" y="4275138"/>
                </a:cubicBezTo>
                <a:cubicBezTo>
                  <a:pt x="5603174" y="4273218"/>
                  <a:pt x="5602442" y="4272609"/>
                  <a:pt x="5608638" y="4265967"/>
                </a:cubicBezTo>
                <a:lnTo>
                  <a:pt x="5608638" y="4259088"/>
                </a:lnTo>
                <a:cubicBezTo>
                  <a:pt x="5604340" y="4257559"/>
                  <a:pt x="5600038" y="4256031"/>
                  <a:pt x="5595740" y="4254500"/>
                </a:cubicBezTo>
                <a:close/>
                <a:moveTo>
                  <a:pt x="5104606" y="4254500"/>
                </a:moveTo>
                <a:cubicBezTo>
                  <a:pt x="5092172" y="4263455"/>
                  <a:pt x="5079736" y="4272412"/>
                  <a:pt x="5067300" y="4281364"/>
                </a:cubicBezTo>
                <a:cubicBezTo>
                  <a:pt x="5069078" y="4287064"/>
                  <a:pt x="5070852" y="4292765"/>
                  <a:pt x="5072626" y="4298462"/>
                </a:cubicBezTo>
                <a:cubicBezTo>
                  <a:pt x="5082088" y="4309419"/>
                  <a:pt x="5092326" y="4316565"/>
                  <a:pt x="5112604" y="4318000"/>
                </a:cubicBezTo>
                <a:cubicBezTo>
                  <a:pt x="5122368" y="4306602"/>
                  <a:pt x="5132144" y="4295205"/>
                  <a:pt x="5141912" y="4283810"/>
                </a:cubicBezTo>
                <a:cubicBezTo>
                  <a:pt x="5133920" y="4274041"/>
                  <a:pt x="5125924" y="4264269"/>
                  <a:pt x="5117930" y="4254500"/>
                </a:cubicBezTo>
                <a:close/>
                <a:moveTo>
                  <a:pt x="2466402" y="4254500"/>
                </a:moveTo>
                <a:cubicBezTo>
                  <a:pt x="2465536" y="4255814"/>
                  <a:pt x="2464668" y="4257128"/>
                  <a:pt x="2463800" y="4258442"/>
                </a:cubicBezTo>
                <a:cubicBezTo>
                  <a:pt x="2478866" y="4258753"/>
                  <a:pt x="2490084" y="4261591"/>
                  <a:pt x="2484620" y="4254500"/>
                </a:cubicBezTo>
                <a:close/>
                <a:moveTo>
                  <a:pt x="2428082" y="4254500"/>
                </a:moveTo>
                <a:cubicBezTo>
                  <a:pt x="2427288" y="4256088"/>
                  <a:pt x="2426494" y="4257675"/>
                  <a:pt x="2425700" y="4259263"/>
                </a:cubicBezTo>
                <a:cubicBezTo>
                  <a:pt x="2427288" y="4257675"/>
                  <a:pt x="2428876" y="4256088"/>
                  <a:pt x="2430464" y="4254500"/>
                </a:cubicBezTo>
                <a:cubicBezTo>
                  <a:pt x="2430464" y="4254500"/>
                  <a:pt x="2428082" y="4254500"/>
                  <a:pt x="2428082" y="4254500"/>
                </a:cubicBezTo>
                <a:close/>
                <a:moveTo>
                  <a:pt x="2284414" y="4254500"/>
                </a:moveTo>
                <a:cubicBezTo>
                  <a:pt x="2285294" y="4255929"/>
                  <a:pt x="2286178" y="4257358"/>
                  <a:pt x="2287062" y="4258787"/>
                </a:cubicBezTo>
                <a:cubicBezTo>
                  <a:pt x="2278242" y="4258073"/>
                  <a:pt x="2269418" y="4257358"/>
                  <a:pt x="2260600" y="4256644"/>
                </a:cubicBezTo>
                <a:cubicBezTo>
                  <a:pt x="2265296" y="4260432"/>
                  <a:pt x="2315786" y="4261991"/>
                  <a:pt x="2344642" y="4259944"/>
                </a:cubicBezTo>
                <a:lnTo>
                  <a:pt x="2363472" y="4256699"/>
                </a:lnTo>
                <a:lnTo>
                  <a:pt x="2362200" y="4258732"/>
                </a:lnTo>
                <a:cubicBezTo>
                  <a:pt x="2364846" y="4259439"/>
                  <a:pt x="2367494" y="4260145"/>
                  <a:pt x="2370138" y="4260850"/>
                </a:cubicBezTo>
                <a:lnTo>
                  <a:pt x="2370138" y="4254500"/>
                </a:lnTo>
                <a:cubicBezTo>
                  <a:pt x="2370138" y="4254500"/>
                  <a:pt x="2364846" y="4254500"/>
                  <a:pt x="2364846" y="4254500"/>
                </a:cubicBezTo>
                <a:lnTo>
                  <a:pt x="2363510" y="4256636"/>
                </a:lnTo>
                <a:close/>
                <a:moveTo>
                  <a:pt x="2172234" y="4254500"/>
                </a:moveTo>
                <a:cubicBezTo>
                  <a:pt x="2152208" y="4260476"/>
                  <a:pt x="2111406" y="4251599"/>
                  <a:pt x="2095500" y="4261008"/>
                </a:cubicBezTo>
                <a:cubicBezTo>
                  <a:pt x="2128664" y="4264098"/>
                  <a:pt x="2225520" y="4268028"/>
                  <a:pt x="2246312" y="4254500"/>
                </a:cubicBezTo>
                <a:cubicBezTo>
                  <a:pt x="2246312" y="4254500"/>
                  <a:pt x="2172234" y="4254500"/>
                  <a:pt x="2172234" y="4254500"/>
                </a:cubicBezTo>
                <a:close/>
                <a:moveTo>
                  <a:pt x="2864464" y="4242298"/>
                </a:moveTo>
                <a:lnTo>
                  <a:pt x="2869800" y="4242298"/>
                </a:lnTo>
                <a:cubicBezTo>
                  <a:pt x="2867800" y="4243806"/>
                  <a:pt x="2866132" y="4245314"/>
                  <a:pt x="2864464" y="4247200"/>
                </a:cubicBezTo>
                <a:cubicBezTo>
                  <a:pt x="2864464" y="4247200"/>
                  <a:pt x="2864464" y="4242298"/>
                  <a:pt x="2864464" y="4242298"/>
                </a:cubicBezTo>
                <a:close/>
                <a:moveTo>
                  <a:pt x="5816600" y="4241800"/>
                </a:moveTo>
                <a:lnTo>
                  <a:pt x="5816600" y="4248150"/>
                </a:lnTo>
                <a:cubicBezTo>
                  <a:pt x="5817130" y="4246034"/>
                  <a:pt x="5817658" y="4243917"/>
                  <a:pt x="5818188" y="4241800"/>
                </a:cubicBezTo>
                <a:close/>
                <a:moveTo>
                  <a:pt x="5651500" y="4241800"/>
                </a:moveTo>
                <a:lnTo>
                  <a:pt x="5651500" y="4256088"/>
                </a:lnTo>
                <a:cubicBezTo>
                  <a:pt x="5654676" y="4255294"/>
                  <a:pt x="5657850" y="4254500"/>
                  <a:pt x="5661024" y="4253707"/>
                </a:cubicBezTo>
                <a:lnTo>
                  <a:pt x="5661024" y="4244181"/>
                </a:lnTo>
                <a:cubicBezTo>
                  <a:pt x="5657850" y="4243388"/>
                  <a:pt x="5654676" y="4242594"/>
                  <a:pt x="5651500" y="4241800"/>
                </a:cubicBezTo>
                <a:close/>
                <a:moveTo>
                  <a:pt x="5506722" y="4241800"/>
                </a:moveTo>
                <a:cubicBezTo>
                  <a:pt x="5504180" y="4246563"/>
                  <a:pt x="5501640" y="4251326"/>
                  <a:pt x="5499100" y="4256089"/>
                </a:cubicBezTo>
                <a:lnTo>
                  <a:pt x="5509262" y="4265613"/>
                </a:lnTo>
                <a:cubicBezTo>
                  <a:pt x="5511804" y="4264819"/>
                  <a:pt x="5514340" y="4264025"/>
                  <a:pt x="5516882" y="4263232"/>
                </a:cubicBezTo>
                <a:cubicBezTo>
                  <a:pt x="5519258" y="4253966"/>
                  <a:pt x="5518230" y="4251674"/>
                  <a:pt x="5514340" y="4244181"/>
                </a:cubicBezTo>
                <a:cubicBezTo>
                  <a:pt x="5511804" y="4243388"/>
                  <a:pt x="5509262" y="4242594"/>
                  <a:pt x="5506722" y="4241800"/>
                </a:cubicBezTo>
                <a:close/>
                <a:moveTo>
                  <a:pt x="5226050" y="4241800"/>
                </a:moveTo>
                <a:cubicBezTo>
                  <a:pt x="5210948" y="4251768"/>
                  <a:pt x="5196754" y="4253183"/>
                  <a:pt x="5194300" y="4275621"/>
                </a:cubicBezTo>
                <a:cubicBezTo>
                  <a:pt x="5196064" y="4278842"/>
                  <a:pt x="5197828" y="4282065"/>
                  <a:pt x="5199592" y="4285286"/>
                </a:cubicBezTo>
                <a:cubicBezTo>
                  <a:pt x="5210176" y="4289312"/>
                  <a:pt x="5220762" y="4293337"/>
                  <a:pt x="5231342" y="4297363"/>
                </a:cubicBezTo>
                <a:lnTo>
                  <a:pt x="5232400" y="4295914"/>
                </a:lnTo>
                <a:lnTo>
                  <a:pt x="5232400" y="4301001"/>
                </a:lnTo>
                <a:cubicBezTo>
                  <a:pt x="5238168" y="4310948"/>
                  <a:pt x="5321932" y="4381012"/>
                  <a:pt x="5333352" y="4383088"/>
                </a:cubicBezTo>
                <a:cubicBezTo>
                  <a:pt x="5346062" y="4372089"/>
                  <a:pt x="5359086" y="4364133"/>
                  <a:pt x="5362576" y="4344459"/>
                </a:cubicBezTo>
                <a:lnTo>
                  <a:pt x="5351950" y="4334801"/>
                </a:lnTo>
                <a:lnTo>
                  <a:pt x="5320070" y="4334801"/>
                </a:lnTo>
                <a:cubicBezTo>
                  <a:pt x="5327096" y="4324328"/>
                  <a:pt x="5328994" y="4319929"/>
                  <a:pt x="5322726" y="4308244"/>
                </a:cubicBezTo>
                <a:cubicBezTo>
                  <a:pt x="5320070" y="4307439"/>
                  <a:pt x="5317412" y="4306634"/>
                  <a:pt x="5314760" y="4305829"/>
                </a:cubicBezTo>
                <a:cubicBezTo>
                  <a:pt x="5304756" y="4311495"/>
                  <a:pt x="5304678" y="4312488"/>
                  <a:pt x="5290846" y="4310658"/>
                </a:cubicBezTo>
                <a:cubicBezTo>
                  <a:pt x="5298006" y="4297390"/>
                  <a:pt x="5298048" y="4292363"/>
                  <a:pt x="5293504" y="4276857"/>
                </a:cubicBezTo>
                <a:cubicBezTo>
                  <a:pt x="5288188" y="4273638"/>
                  <a:pt x="5282878" y="4270419"/>
                  <a:pt x="5277564" y="4267200"/>
                </a:cubicBezTo>
                <a:lnTo>
                  <a:pt x="5240262" y="4285147"/>
                </a:lnTo>
                <a:lnTo>
                  <a:pt x="5257800" y="4261126"/>
                </a:lnTo>
                <a:cubicBezTo>
                  <a:pt x="5253390" y="4254685"/>
                  <a:pt x="5248980" y="4248241"/>
                  <a:pt x="5244570" y="4241800"/>
                </a:cubicBezTo>
                <a:close/>
                <a:moveTo>
                  <a:pt x="4774670" y="4241800"/>
                </a:moveTo>
                <a:cubicBezTo>
                  <a:pt x="4757914" y="4255558"/>
                  <a:pt x="4741156" y="4269320"/>
                  <a:pt x="4724400" y="4283075"/>
                </a:cubicBezTo>
                <a:lnTo>
                  <a:pt x="4724400" y="4285502"/>
                </a:lnTo>
                <a:cubicBezTo>
                  <a:pt x="4737184" y="4303617"/>
                  <a:pt x="4745522" y="4313985"/>
                  <a:pt x="4766734" y="4324350"/>
                </a:cubicBezTo>
                <a:cubicBezTo>
                  <a:pt x="4788706" y="4317918"/>
                  <a:pt x="4805076" y="4292526"/>
                  <a:pt x="4819650" y="4278218"/>
                </a:cubicBezTo>
                <a:cubicBezTo>
                  <a:pt x="4815730" y="4260355"/>
                  <a:pt x="4804008" y="4250647"/>
                  <a:pt x="4790546" y="4241800"/>
                </a:cubicBezTo>
                <a:close/>
                <a:moveTo>
                  <a:pt x="4603522" y="4241800"/>
                </a:moveTo>
                <a:cubicBezTo>
                  <a:pt x="4580554" y="4257727"/>
                  <a:pt x="4527360" y="4291772"/>
                  <a:pt x="4521200" y="4319882"/>
                </a:cubicBezTo>
                <a:cubicBezTo>
                  <a:pt x="4533628" y="4342239"/>
                  <a:pt x="4558416" y="4361778"/>
                  <a:pt x="4582278" y="4373563"/>
                </a:cubicBezTo>
                <a:cubicBezTo>
                  <a:pt x="4610440" y="4365358"/>
                  <a:pt x="4650320" y="4318930"/>
                  <a:pt x="4667250" y="4297921"/>
                </a:cubicBezTo>
                <a:cubicBezTo>
                  <a:pt x="4666364" y="4294670"/>
                  <a:pt x="4665478" y="4291412"/>
                  <a:pt x="4664592" y="4288161"/>
                </a:cubicBezTo>
                <a:cubicBezTo>
                  <a:pt x="4648662" y="4272709"/>
                  <a:pt x="4632726" y="4257252"/>
                  <a:pt x="4616796" y="4241800"/>
                </a:cubicBezTo>
                <a:close/>
                <a:moveTo>
                  <a:pt x="1892300" y="4241800"/>
                </a:moveTo>
                <a:cubicBezTo>
                  <a:pt x="1936050" y="4297186"/>
                  <a:pt x="2004154" y="4363673"/>
                  <a:pt x="2064996" y="4403100"/>
                </a:cubicBezTo>
                <a:cubicBezTo>
                  <a:pt x="2029572" y="4368076"/>
                  <a:pt x="1994146" y="4333035"/>
                  <a:pt x="1958722" y="4298012"/>
                </a:cubicBezTo>
                <a:lnTo>
                  <a:pt x="1961378" y="4295569"/>
                </a:lnTo>
                <a:cubicBezTo>
                  <a:pt x="2009024" y="4334067"/>
                  <a:pt x="2052704" y="4394329"/>
                  <a:pt x="2115476" y="4427538"/>
                </a:cubicBezTo>
                <a:cubicBezTo>
                  <a:pt x="2118134" y="4425913"/>
                  <a:pt x="2120790" y="4424279"/>
                  <a:pt x="2123446" y="4422654"/>
                </a:cubicBezTo>
                <a:cubicBezTo>
                  <a:pt x="2173928" y="4372143"/>
                  <a:pt x="2224408" y="4321633"/>
                  <a:pt x="2274888" y="4271123"/>
                </a:cubicBezTo>
                <a:cubicBezTo>
                  <a:pt x="2218208" y="4256814"/>
                  <a:pt x="2031874" y="4269626"/>
                  <a:pt x="1961378" y="4278457"/>
                </a:cubicBezTo>
                <a:cubicBezTo>
                  <a:pt x="1960492" y="4283350"/>
                  <a:pt x="1959608" y="4288234"/>
                  <a:pt x="1958722" y="4293119"/>
                </a:cubicBezTo>
                <a:lnTo>
                  <a:pt x="1953408" y="4288234"/>
                </a:lnTo>
                <a:cubicBezTo>
                  <a:pt x="1933038" y="4272756"/>
                  <a:pt x="1912670" y="4257278"/>
                  <a:pt x="1892300" y="4241800"/>
                </a:cubicBezTo>
                <a:close/>
                <a:moveTo>
                  <a:pt x="2020974" y="4232190"/>
                </a:moveTo>
                <a:lnTo>
                  <a:pt x="2019930" y="4233233"/>
                </a:lnTo>
                <a:lnTo>
                  <a:pt x="2019764" y="4232936"/>
                </a:lnTo>
                <a:lnTo>
                  <a:pt x="2020114" y="4232235"/>
                </a:lnTo>
                <a:close/>
                <a:moveTo>
                  <a:pt x="5628748" y="4229100"/>
                </a:moveTo>
                <a:cubicBezTo>
                  <a:pt x="5627866" y="4230512"/>
                  <a:pt x="5626984" y="4231923"/>
                  <a:pt x="5626100" y="4233334"/>
                </a:cubicBezTo>
                <a:cubicBezTo>
                  <a:pt x="5628748" y="4234039"/>
                  <a:pt x="5631394" y="4234745"/>
                  <a:pt x="5634038" y="4235450"/>
                </a:cubicBezTo>
                <a:lnTo>
                  <a:pt x="5634038" y="4229100"/>
                </a:lnTo>
                <a:close/>
                <a:moveTo>
                  <a:pt x="5570460" y="4229100"/>
                </a:moveTo>
                <a:cubicBezTo>
                  <a:pt x="5563394" y="4237942"/>
                  <a:pt x="5559858" y="4242784"/>
                  <a:pt x="5565136" y="4250530"/>
                </a:cubicBezTo>
                <a:cubicBezTo>
                  <a:pt x="5566912" y="4252911"/>
                  <a:pt x="5568686" y="4255291"/>
                  <a:pt x="5570460" y="4257675"/>
                </a:cubicBezTo>
                <a:cubicBezTo>
                  <a:pt x="5592362" y="4256548"/>
                  <a:pt x="5598484" y="4240212"/>
                  <a:pt x="5581112" y="4231481"/>
                </a:cubicBezTo>
                <a:cubicBezTo>
                  <a:pt x="5577564" y="4230688"/>
                  <a:pt x="5574012" y="4229894"/>
                  <a:pt x="5570460" y="4229100"/>
                </a:cubicBezTo>
                <a:close/>
                <a:moveTo>
                  <a:pt x="5309046" y="4229100"/>
                </a:moveTo>
                <a:cubicBezTo>
                  <a:pt x="5304666" y="4230725"/>
                  <a:pt x="5300280" y="4232350"/>
                  <a:pt x="5295900" y="4233980"/>
                </a:cubicBezTo>
                <a:lnTo>
                  <a:pt x="5295900" y="4246176"/>
                </a:lnTo>
                <a:cubicBezTo>
                  <a:pt x="5309670" y="4264975"/>
                  <a:pt x="5319130" y="4271531"/>
                  <a:pt x="5345854" y="4273008"/>
                </a:cubicBezTo>
                <a:cubicBezTo>
                  <a:pt x="5343690" y="4292937"/>
                  <a:pt x="5372564" y="4320445"/>
                  <a:pt x="5390548" y="4329113"/>
                </a:cubicBezTo>
                <a:lnTo>
                  <a:pt x="5401068" y="4319352"/>
                </a:lnTo>
                <a:cubicBezTo>
                  <a:pt x="5411006" y="4299378"/>
                  <a:pt x="5392898" y="4292840"/>
                  <a:pt x="5369516" y="4294960"/>
                </a:cubicBezTo>
                <a:cubicBezTo>
                  <a:pt x="5371876" y="4283811"/>
                  <a:pt x="5371418" y="4279148"/>
                  <a:pt x="5366888" y="4270568"/>
                </a:cubicBezTo>
                <a:cubicBezTo>
                  <a:pt x="5366888" y="4270568"/>
                  <a:pt x="5337968" y="4270568"/>
                  <a:pt x="5337968" y="4270568"/>
                </a:cubicBezTo>
                <a:cubicBezTo>
                  <a:pt x="5344852" y="4252668"/>
                  <a:pt x="5339732" y="4244949"/>
                  <a:pt x="5330080" y="4231540"/>
                </a:cubicBezTo>
                <a:cubicBezTo>
                  <a:pt x="5323068" y="4230725"/>
                  <a:pt x="5316054" y="4229915"/>
                  <a:pt x="5309046" y="4229100"/>
                </a:cubicBezTo>
                <a:close/>
                <a:moveTo>
                  <a:pt x="5681890" y="4216400"/>
                </a:moveTo>
                <a:cubicBezTo>
                  <a:pt x="5680226" y="4221162"/>
                  <a:pt x="5678564" y="4225925"/>
                  <a:pt x="5676900" y="4230688"/>
                </a:cubicBezTo>
                <a:cubicBezTo>
                  <a:pt x="5679394" y="4232275"/>
                  <a:pt x="5681890" y="4233862"/>
                  <a:pt x="5684384" y="4235450"/>
                </a:cubicBezTo>
                <a:cubicBezTo>
                  <a:pt x="5686880" y="4234658"/>
                  <a:pt x="5689374" y="4233862"/>
                  <a:pt x="5691868" y="4233069"/>
                </a:cubicBezTo>
                <a:cubicBezTo>
                  <a:pt x="5692700" y="4231481"/>
                  <a:pt x="5693532" y="4229894"/>
                  <a:pt x="5694364" y="4228306"/>
                </a:cubicBezTo>
                <a:cubicBezTo>
                  <a:pt x="5692700" y="4224338"/>
                  <a:pt x="5691036" y="4220369"/>
                  <a:pt x="5689374" y="4216400"/>
                </a:cubicBezTo>
                <a:close/>
                <a:moveTo>
                  <a:pt x="5461000" y="4216400"/>
                </a:moveTo>
                <a:lnTo>
                  <a:pt x="5461000" y="4235449"/>
                </a:lnTo>
                <a:cubicBezTo>
                  <a:pt x="5465418" y="4241201"/>
                  <a:pt x="5467410" y="4241531"/>
                  <a:pt x="5474232" y="4244975"/>
                </a:cubicBezTo>
                <a:cubicBezTo>
                  <a:pt x="5476876" y="4242595"/>
                  <a:pt x="5479522" y="4240214"/>
                  <a:pt x="5482168" y="4237833"/>
                </a:cubicBezTo>
                <a:cubicBezTo>
                  <a:pt x="5483050" y="4237039"/>
                  <a:pt x="5483932" y="4236245"/>
                  <a:pt x="5484812" y="4235449"/>
                </a:cubicBezTo>
                <a:cubicBezTo>
                  <a:pt x="5482168" y="4229099"/>
                  <a:pt x="5479522" y="4222750"/>
                  <a:pt x="5476876" y="4216400"/>
                </a:cubicBezTo>
                <a:close/>
                <a:moveTo>
                  <a:pt x="4927070" y="4216400"/>
                </a:moveTo>
                <a:cubicBezTo>
                  <a:pt x="4908752" y="4228881"/>
                  <a:pt x="4881462" y="4240187"/>
                  <a:pt x="4876800" y="4264601"/>
                </a:cubicBezTo>
                <a:cubicBezTo>
                  <a:pt x="4886008" y="4283310"/>
                  <a:pt x="4911390" y="4308099"/>
                  <a:pt x="4935008" y="4298339"/>
                </a:cubicBezTo>
                <a:cubicBezTo>
                  <a:pt x="4947356" y="4284686"/>
                  <a:pt x="4959702" y="4271025"/>
                  <a:pt x="4972050" y="4257372"/>
                </a:cubicBezTo>
                <a:cubicBezTo>
                  <a:pt x="4969148" y="4236752"/>
                  <a:pt x="4955042" y="4225969"/>
                  <a:pt x="4940300" y="4216400"/>
                </a:cubicBezTo>
                <a:close/>
                <a:moveTo>
                  <a:pt x="3509952" y="4216400"/>
                </a:moveTo>
                <a:cubicBezTo>
                  <a:pt x="3457568" y="4220455"/>
                  <a:pt x="3405184" y="4224522"/>
                  <a:pt x="3352800" y="4228578"/>
                </a:cubicBezTo>
                <a:cubicBezTo>
                  <a:pt x="3355464" y="4231016"/>
                  <a:pt x="3358128" y="4233454"/>
                  <a:pt x="3360792" y="4235891"/>
                </a:cubicBezTo>
                <a:cubicBezTo>
                  <a:pt x="3368786" y="4252637"/>
                  <a:pt x="3387104" y="4270340"/>
                  <a:pt x="3408730" y="4274874"/>
                </a:cubicBezTo>
                <a:cubicBezTo>
                  <a:pt x="3413122" y="4262924"/>
                  <a:pt x="3426148" y="4245916"/>
                  <a:pt x="3438036" y="4240767"/>
                </a:cubicBezTo>
                <a:cubicBezTo>
                  <a:pt x="3466516" y="4233294"/>
                  <a:pt x="3505450" y="4231255"/>
                  <a:pt x="3531266" y="4238329"/>
                </a:cubicBezTo>
                <a:lnTo>
                  <a:pt x="3531266" y="4248069"/>
                </a:lnTo>
                <a:cubicBezTo>
                  <a:pt x="3501168" y="4268950"/>
                  <a:pt x="3481362" y="4297054"/>
                  <a:pt x="3448694" y="4316283"/>
                </a:cubicBezTo>
                <a:cubicBezTo>
                  <a:pt x="3480314" y="4369153"/>
                  <a:pt x="3553002" y="4430600"/>
                  <a:pt x="3608508" y="4462463"/>
                </a:cubicBezTo>
                <a:cubicBezTo>
                  <a:pt x="3605808" y="4434519"/>
                  <a:pt x="3725698" y="4344706"/>
                  <a:pt x="3749676" y="4316283"/>
                </a:cubicBezTo>
                <a:cubicBezTo>
                  <a:pt x="3734920" y="4283464"/>
                  <a:pt x="3672432" y="4228077"/>
                  <a:pt x="3632468" y="4218838"/>
                </a:cubicBezTo>
                <a:cubicBezTo>
                  <a:pt x="3591642" y="4218029"/>
                  <a:pt x="3550796" y="4217209"/>
                  <a:pt x="3509952" y="4216400"/>
                </a:cubicBezTo>
                <a:close/>
                <a:moveTo>
                  <a:pt x="2149884" y="4212893"/>
                </a:moveTo>
                <a:cubicBezTo>
                  <a:pt x="2153552" y="4214401"/>
                  <a:pt x="2157220" y="4215909"/>
                  <a:pt x="2160556" y="4217794"/>
                </a:cubicBezTo>
                <a:cubicBezTo>
                  <a:pt x="2157220" y="4218548"/>
                  <a:pt x="2153552" y="4219302"/>
                  <a:pt x="2149884" y="4220056"/>
                </a:cubicBezTo>
                <a:cubicBezTo>
                  <a:pt x="2149884" y="4220056"/>
                  <a:pt x="2149884" y="4212893"/>
                  <a:pt x="2149884" y="4212893"/>
                </a:cubicBezTo>
                <a:close/>
                <a:moveTo>
                  <a:pt x="5666740" y="4203700"/>
                </a:moveTo>
                <a:cubicBezTo>
                  <a:pt x="5665892" y="4208463"/>
                  <a:pt x="5665046" y="4213227"/>
                  <a:pt x="5664200" y="4217988"/>
                </a:cubicBezTo>
                <a:cubicBezTo>
                  <a:pt x="5675632" y="4214688"/>
                  <a:pt x="5673338" y="4216759"/>
                  <a:pt x="5676900" y="4206081"/>
                </a:cubicBezTo>
                <a:cubicBezTo>
                  <a:pt x="5673514" y="4205288"/>
                  <a:pt x="5670126" y="4204494"/>
                  <a:pt x="5666740" y="4203700"/>
                </a:cubicBezTo>
                <a:close/>
                <a:moveTo>
                  <a:pt x="5605690" y="4203700"/>
                </a:moveTo>
                <a:cubicBezTo>
                  <a:pt x="5604026" y="4208285"/>
                  <a:pt x="5602364" y="4212873"/>
                  <a:pt x="5600700" y="4217459"/>
                </a:cubicBezTo>
                <a:cubicBezTo>
                  <a:pt x="5603194" y="4219752"/>
                  <a:pt x="5605690" y="4222045"/>
                  <a:pt x="5608184" y="4224338"/>
                </a:cubicBezTo>
                <a:cubicBezTo>
                  <a:pt x="5610678" y="4223574"/>
                  <a:pt x="5613174" y="4222809"/>
                  <a:pt x="5615668" y="4222045"/>
                </a:cubicBezTo>
                <a:cubicBezTo>
                  <a:pt x="5616500" y="4218223"/>
                  <a:pt x="5617332" y="4214400"/>
                  <a:pt x="5618164" y="4210578"/>
                </a:cubicBezTo>
                <a:cubicBezTo>
                  <a:pt x="5614006" y="4208285"/>
                  <a:pt x="5609846" y="4205993"/>
                  <a:pt x="5605690" y="4203700"/>
                </a:cubicBezTo>
                <a:close/>
                <a:moveTo>
                  <a:pt x="5544818" y="4203700"/>
                </a:moveTo>
                <a:cubicBezTo>
                  <a:pt x="5542278" y="4209088"/>
                  <a:pt x="5539738" y="4214477"/>
                  <a:pt x="5537200" y="4219864"/>
                </a:cubicBezTo>
                <a:cubicBezTo>
                  <a:pt x="5540584" y="4222943"/>
                  <a:pt x="5543974" y="4226023"/>
                  <a:pt x="5547358" y="4229100"/>
                </a:cubicBezTo>
                <a:cubicBezTo>
                  <a:pt x="5559510" y="4225147"/>
                  <a:pt x="5560776" y="4224194"/>
                  <a:pt x="5562600" y="4210629"/>
                </a:cubicBezTo>
                <a:cubicBezTo>
                  <a:pt x="5560058" y="4209089"/>
                  <a:pt x="5557520" y="4207551"/>
                  <a:pt x="5554980" y="4206010"/>
                </a:cubicBezTo>
                <a:cubicBezTo>
                  <a:pt x="5551594" y="4205239"/>
                  <a:pt x="5548206" y="4204470"/>
                  <a:pt x="5544818" y="4203700"/>
                </a:cubicBezTo>
                <a:close/>
                <a:moveTo>
                  <a:pt x="5050632" y="4203700"/>
                </a:moveTo>
                <a:cubicBezTo>
                  <a:pt x="5035586" y="4213226"/>
                  <a:pt x="5019284" y="4216039"/>
                  <a:pt x="5016500" y="4237482"/>
                </a:cubicBezTo>
                <a:cubicBezTo>
                  <a:pt x="5019998" y="4243112"/>
                  <a:pt x="5023500" y="4248743"/>
                  <a:pt x="5027002" y="4254373"/>
                </a:cubicBezTo>
                <a:cubicBezTo>
                  <a:pt x="5037504" y="4257590"/>
                  <a:pt x="5048006" y="4260808"/>
                  <a:pt x="5058508" y="4264025"/>
                </a:cubicBezTo>
                <a:cubicBezTo>
                  <a:pt x="5067258" y="4253569"/>
                  <a:pt x="5076012" y="4243112"/>
                  <a:pt x="5084764" y="4232656"/>
                </a:cubicBezTo>
                <a:cubicBezTo>
                  <a:pt x="5082596" y="4216913"/>
                  <a:pt x="5076776" y="4213307"/>
                  <a:pt x="5069008" y="4203700"/>
                </a:cubicBezTo>
                <a:close/>
                <a:moveTo>
                  <a:pt x="2677736" y="4203700"/>
                </a:moveTo>
                <a:cubicBezTo>
                  <a:pt x="2694388" y="4234613"/>
                  <a:pt x="2829994" y="4352589"/>
                  <a:pt x="2858910" y="4369859"/>
                </a:cubicBezTo>
                <a:cubicBezTo>
                  <a:pt x="2871902" y="4356532"/>
                  <a:pt x="2997352" y="4240370"/>
                  <a:pt x="2997352" y="4240370"/>
                </a:cubicBezTo>
                <a:cubicBezTo>
                  <a:pt x="2999090" y="4239897"/>
                  <a:pt x="3112094" y="4238478"/>
                  <a:pt x="3117218" y="4240370"/>
                </a:cubicBezTo>
                <a:cubicBezTo>
                  <a:pt x="3116396" y="4245260"/>
                  <a:pt x="3115480" y="4250149"/>
                  <a:pt x="3114564" y="4255038"/>
                </a:cubicBezTo>
                <a:cubicBezTo>
                  <a:pt x="3049416" y="4280589"/>
                  <a:pt x="2987286" y="4377351"/>
                  <a:pt x="2928176" y="4418753"/>
                </a:cubicBezTo>
                <a:lnTo>
                  <a:pt x="2917470" y="4418753"/>
                </a:lnTo>
                <a:cubicBezTo>
                  <a:pt x="2903196" y="4402823"/>
                  <a:pt x="2878764" y="4379953"/>
                  <a:pt x="2856256" y="4372304"/>
                </a:cubicBezTo>
                <a:lnTo>
                  <a:pt x="2856256" y="4374749"/>
                </a:lnTo>
                <a:cubicBezTo>
                  <a:pt x="2922320" y="4406924"/>
                  <a:pt x="3004030" y="4516855"/>
                  <a:pt x="3063964" y="4565433"/>
                </a:cubicBezTo>
                <a:cubicBezTo>
                  <a:pt x="3134512" y="4622528"/>
                  <a:pt x="3204328" y="4685223"/>
                  <a:pt x="3274418" y="4750598"/>
                </a:cubicBezTo>
                <a:lnTo>
                  <a:pt x="3274418" y="4751150"/>
                </a:lnTo>
                <a:cubicBezTo>
                  <a:pt x="3275150" y="4751623"/>
                  <a:pt x="3275974" y="4752175"/>
                  <a:pt x="3276706" y="4752727"/>
                </a:cubicBezTo>
                <a:cubicBezTo>
                  <a:pt x="3377266" y="4846492"/>
                  <a:pt x="3478560" y="4945699"/>
                  <a:pt x="3583420" y="5041988"/>
                </a:cubicBezTo>
                <a:cubicBezTo>
                  <a:pt x="3657536" y="5109966"/>
                  <a:pt x="3769444" y="5245448"/>
                  <a:pt x="3857742" y="5269264"/>
                </a:cubicBezTo>
                <a:cubicBezTo>
                  <a:pt x="3856828" y="5270841"/>
                  <a:pt x="3856004" y="5272497"/>
                  <a:pt x="3855088" y="5274153"/>
                </a:cubicBezTo>
                <a:cubicBezTo>
                  <a:pt x="3716556" y="5326280"/>
                  <a:pt x="3578022" y="5378407"/>
                  <a:pt x="3439580" y="5430534"/>
                </a:cubicBezTo>
                <a:cubicBezTo>
                  <a:pt x="3394744" y="5448198"/>
                  <a:pt x="3336000" y="5475405"/>
                  <a:pt x="3282380" y="5481872"/>
                </a:cubicBezTo>
                <a:lnTo>
                  <a:pt x="3282380" y="5498985"/>
                </a:lnTo>
                <a:cubicBezTo>
                  <a:pt x="3212288" y="5525009"/>
                  <a:pt x="3142108" y="5551112"/>
                  <a:pt x="3072016" y="5577135"/>
                </a:cubicBezTo>
                <a:cubicBezTo>
                  <a:pt x="3081624" y="5557894"/>
                  <a:pt x="3105232" y="5539992"/>
                  <a:pt x="3127924" y="5533210"/>
                </a:cubicBezTo>
                <a:cubicBezTo>
                  <a:pt x="3126094" y="5530765"/>
                  <a:pt x="3124356" y="5528321"/>
                  <a:pt x="3122618" y="5525876"/>
                </a:cubicBezTo>
                <a:cubicBezTo>
                  <a:pt x="3082906" y="5521696"/>
                  <a:pt x="2934856" y="5563650"/>
                  <a:pt x="2906856" y="5591804"/>
                </a:cubicBezTo>
                <a:cubicBezTo>
                  <a:pt x="2905940" y="5599138"/>
                  <a:pt x="2905026" y="5606472"/>
                  <a:pt x="2904202" y="5613806"/>
                </a:cubicBezTo>
                <a:cubicBezTo>
                  <a:pt x="2887458" y="5644798"/>
                  <a:pt x="2756244" y="5717507"/>
                  <a:pt x="2733644" y="5716482"/>
                </a:cubicBezTo>
                <a:lnTo>
                  <a:pt x="2723028" y="5716482"/>
                </a:lnTo>
                <a:cubicBezTo>
                  <a:pt x="2742976" y="5711514"/>
                  <a:pt x="2783146" y="5677131"/>
                  <a:pt x="2778936" y="5660254"/>
                </a:cubicBezTo>
                <a:cubicBezTo>
                  <a:pt x="2779852" y="5658598"/>
                  <a:pt x="2780766" y="5657021"/>
                  <a:pt x="2781590" y="5655365"/>
                </a:cubicBezTo>
                <a:cubicBezTo>
                  <a:pt x="2779852" y="5652920"/>
                  <a:pt x="2778112" y="5650476"/>
                  <a:pt x="2776282" y="5648031"/>
                </a:cubicBezTo>
                <a:cubicBezTo>
                  <a:pt x="2677004" y="5657100"/>
                  <a:pt x="2615148" y="5720346"/>
                  <a:pt x="2523280" y="5740929"/>
                </a:cubicBezTo>
                <a:cubicBezTo>
                  <a:pt x="2512484" y="5778861"/>
                  <a:pt x="2469204" y="5821682"/>
                  <a:pt x="2424734" y="5833748"/>
                </a:cubicBezTo>
                <a:cubicBezTo>
                  <a:pt x="2432420" y="5841476"/>
                  <a:pt x="2427752" y="5833274"/>
                  <a:pt x="2430040" y="5843526"/>
                </a:cubicBezTo>
                <a:cubicBezTo>
                  <a:pt x="2421164" y="5845971"/>
                  <a:pt x="2412288" y="5848416"/>
                  <a:pt x="2403414" y="5850860"/>
                </a:cubicBezTo>
                <a:lnTo>
                  <a:pt x="2416682" y="5838637"/>
                </a:lnTo>
                <a:cubicBezTo>
                  <a:pt x="2403322" y="5842107"/>
                  <a:pt x="2395544" y="5846996"/>
                  <a:pt x="2392708" y="5853305"/>
                </a:cubicBezTo>
                <a:cubicBezTo>
                  <a:pt x="2386028" y="5855356"/>
                  <a:pt x="2394172" y="5856617"/>
                  <a:pt x="2395362" y="5867973"/>
                </a:cubicBezTo>
                <a:cubicBezTo>
                  <a:pt x="2376694" y="5875623"/>
                  <a:pt x="2347688" y="5891079"/>
                  <a:pt x="2336800" y="5907088"/>
                </a:cubicBezTo>
                <a:cubicBezTo>
                  <a:pt x="2374224" y="5902751"/>
                  <a:pt x="2415492" y="5885322"/>
                  <a:pt x="2440654" y="5867973"/>
                </a:cubicBezTo>
                <a:cubicBezTo>
                  <a:pt x="2470210" y="5868210"/>
                  <a:pt x="2504248" y="5843605"/>
                  <a:pt x="2531242" y="5833748"/>
                </a:cubicBezTo>
                <a:cubicBezTo>
                  <a:pt x="2627136" y="5795500"/>
                  <a:pt x="2723028" y="5757174"/>
                  <a:pt x="2818922" y="5718927"/>
                </a:cubicBezTo>
                <a:cubicBezTo>
                  <a:pt x="3165622" y="5580448"/>
                  <a:pt x="3516166" y="5440076"/>
                  <a:pt x="3855088" y="5303489"/>
                </a:cubicBezTo>
                <a:cubicBezTo>
                  <a:pt x="3973126" y="5257040"/>
                  <a:pt x="4091254" y="5210592"/>
                  <a:pt x="4209384" y="5164143"/>
                </a:cubicBezTo>
                <a:cubicBezTo>
                  <a:pt x="4235096" y="5153812"/>
                  <a:pt x="4307748" y="5139854"/>
                  <a:pt x="4313238" y="5112804"/>
                </a:cubicBezTo>
                <a:cubicBezTo>
                  <a:pt x="4311500" y="5110360"/>
                  <a:pt x="4309670" y="5107915"/>
                  <a:pt x="4307930" y="5105470"/>
                </a:cubicBezTo>
                <a:cubicBezTo>
                  <a:pt x="4273892" y="5106338"/>
                  <a:pt x="4256690" y="5123056"/>
                  <a:pt x="4230704" y="5129917"/>
                </a:cubicBezTo>
                <a:cubicBezTo>
                  <a:pt x="4200600" y="5137882"/>
                  <a:pt x="4187606" y="5115249"/>
                  <a:pt x="4164090" y="5120138"/>
                </a:cubicBezTo>
                <a:cubicBezTo>
                  <a:pt x="4126300" y="5127946"/>
                  <a:pt x="4099948" y="5161935"/>
                  <a:pt x="4070850" y="5178811"/>
                </a:cubicBezTo>
                <a:cubicBezTo>
                  <a:pt x="4039740" y="5196870"/>
                  <a:pt x="3994812" y="5192848"/>
                  <a:pt x="3961596" y="5203258"/>
                </a:cubicBezTo>
                <a:cubicBezTo>
                  <a:pt x="3927010" y="5214061"/>
                  <a:pt x="3851338" y="5259958"/>
                  <a:pt x="3825808" y="5237483"/>
                </a:cubicBezTo>
                <a:cubicBezTo>
                  <a:pt x="3815102" y="5230149"/>
                  <a:pt x="3804488" y="5222815"/>
                  <a:pt x="3793782" y="5215481"/>
                </a:cubicBezTo>
                <a:cubicBezTo>
                  <a:pt x="3797352" y="5212248"/>
                  <a:pt x="3800920" y="5208936"/>
                  <a:pt x="3804488" y="5205702"/>
                </a:cubicBezTo>
                <a:cubicBezTo>
                  <a:pt x="3817664" y="5179442"/>
                  <a:pt x="3847312" y="5161698"/>
                  <a:pt x="3868448" y="5142141"/>
                </a:cubicBezTo>
                <a:cubicBezTo>
                  <a:pt x="3928748" y="5086780"/>
                  <a:pt x="3989138" y="5031342"/>
                  <a:pt x="4049530" y="4975981"/>
                </a:cubicBezTo>
                <a:lnTo>
                  <a:pt x="4049530" y="4968647"/>
                </a:lnTo>
                <a:cubicBezTo>
                  <a:pt x="4038000" y="4957134"/>
                  <a:pt x="4030772" y="4947276"/>
                  <a:pt x="4014942" y="4939311"/>
                </a:cubicBezTo>
                <a:cubicBezTo>
                  <a:pt x="3932408" y="4972748"/>
                  <a:pt x="3824528" y="5112410"/>
                  <a:pt x="3753888" y="5171477"/>
                </a:cubicBezTo>
                <a:cubicBezTo>
                  <a:pt x="3739796" y="5167849"/>
                  <a:pt x="3735130" y="5162802"/>
                  <a:pt x="3724608" y="5156809"/>
                </a:cubicBezTo>
                <a:cubicBezTo>
                  <a:pt x="3725430" y="5155153"/>
                  <a:pt x="3726346" y="5153575"/>
                  <a:pt x="3727260" y="5151919"/>
                </a:cubicBezTo>
                <a:lnTo>
                  <a:pt x="3985570" y="4914864"/>
                </a:lnTo>
                <a:cubicBezTo>
                  <a:pt x="3975140" y="4894992"/>
                  <a:pt x="3953362" y="4868652"/>
                  <a:pt x="3924356" y="4865971"/>
                </a:cubicBezTo>
                <a:cubicBezTo>
                  <a:pt x="3830932" y="4931346"/>
                  <a:pt x="3752332" y="5018408"/>
                  <a:pt x="3671262" y="5095692"/>
                </a:cubicBezTo>
                <a:cubicBezTo>
                  <a:pt x="3655066" y="5089304"/>
                  <a:pt x="3641524" y="5083232"/>
                  <a:pt x="3634020" y="5068800"/>
                </a:cubicBezTo>
                <a:cubicBezTo>
                  <a:pt x="3668150" y="5064069"/>
                  <a:pt x="3800004" y="4919754"/>
                  <a:pt x="3836422" y="4887973"/>
                </a:cubicBezTo>
                <a:cubicBezTo>
                  <a:pt x="3855180" y="4871649"/>
                  <a:pt x="3892788" y="4851934"/>
                  <a:pt x="3895076" y="4829301"/>
                </a:cubicBezTo>
                <a:cubicBezTo>
                  <a:pt x="3871742" y="4805327"/>
                  <a:pt x="3831206" y="4783798"/>
                  <a:pt x="3788476" y="4804933"/>
                </a:cubicBezTo>
                <a:cubicBezTo>
                  <a:pt x="3776946" y="4851382"/>
                  <a:pt x="3627706" y="4980319"/>
                  <a:pt x="3580766" y="5012652"/>
                </a:cubicBezTo>
                <a:cubicBezTo>
                  <a:pt x="3558440" y="5009497"/>
                  <a:pt x="3544898" y="4997668"/>
                  <a:pt x="3535472" y="4985760"/>
                </a:cubicBezTo>
                <a:cubicBezTo>
                  <a:pt x="3570152" y="4982527"/>
                  <a:pt x="3686726" y="4868731"/>
                  <a:pt x="3705940" y="4841524"/>
                </a:cubicBezTo>
                <a:cubicBezTo>
                  <a:pt x="3701458" y="4836635"/>
                  <a:pt x="3697066" y="4831745"/>
                  <a:pt x="3692582" y="4826856"/>
                </a:cubicBezTo>
                <a:cubicBezTo>
                  <a:pt x="3664124" y="4816999"/>
                  <a:pt x="3533276" y="4863447"/>
                  <a:pt x="3500794" y="4858637"/>
                </a:cubicBezTo>
                <a:cubicBezTo>
                  <a:pt x="3497958" y="4868652"/>
                  <a:pt x="3473160" y="4895701"/>
                  <a:pt x="3460900" y="4905086"/>
                </a:cubicBezTo>
                <a:cubicBezTo>
                  <a:pt x="3440860" y="4897042"/>
                  <a:pt x="3436194" y="4883320"/>
                  <a:pt x="3415606" y="4878194"/>
                </a:cubicBezTo>
                <a:cubicBezTo>
                  <a:pt x="3418260" y="4874172"/>
                  <a:pt x="3420912" y="4870072"/>
                  <a:pt x="3423566" y="4865971"/>
                </a:cubicBezTo>
                <a:cubicBezTo>
                  <a:pt x="3408744" y="4868968"/>
                  <a:pt x="3372234" y="4842628"/>
                  <a:pt x="3359606" y="4826856"/>
                </a:cubicBezTo>
                <a:lnTo>
                  <a:pt x="3359606" y="4824411"/>
                </a:lnTo>
                <a:cubicBezTo>
                  <a:pt x="3401332" y="4821178"/>
                  <a:pt x="3443148" y="4817945"/>
                  <a:pt x="3484872" y="4814633"/>
                </a:cubicBezTo>
                <a:lnTo>
                  <a:pt x="3676660" y="4638695"/>
                </a:lnTo>
                <a:lnTo>
                  <a:pt x="3676660" y="4631361"/>
                </a:lnTo>
                <a:cubicBezTo>
                  <a:pt x="3648204" y="4606125"/>
                  <a:pt x="3619838" y="4580890"/>
                  <a:pt x="3591380" y="4555655"/>
                </a:cubicBezTo>
                <a:cubicBezTo>
                  <a:pt x="3527512" y="4567089"/>
                  <a:pt x="3374888" y="4782458"/>
                  <a:pt x="3325020" y="4782931"/>
                </a:cubicBezTo>
                <a:cubicBezTo>
                  <a:pt x="3316692" y="4781669"/>
                  <a:pt x="3323280" y="4785612"/>
                  <a:pt x="3317058" y="4780486"/>
                </a:cubicBezTo>
                <a:cubicBezTo>
                  <a:pt x="3303608" y="4771181"/>
                  <a:pt x="3290156" y="4761954"/>
                  <a:pt x="3276706" y="4752727"/>
                </a:cubicBezTo>
                <a:cubicBezTo>
                  <a:pt x="3275974" y="4752017"/>
                  <a:pt x="3275150" y="4751308"/>
                  <a:pt x="3274418" y="4750598"/>
                </a:cubicBezTo>
                <a:lnTo>
                  <a:pt x="3274418" y="4748705"/>
                </a:lnTo>
                <a:cubicBezTo>
                  <a:pt x="3307908" y="4745866"/>
                  <a:pt x="3329686" y="4712587"/>
                  <a:pt x="3348992" y="4694922"/>
                </a:cubicBezTo>
                <a:cubicBezTo>
                  <a:pt x="3412952" y="4634673"/>
                  <a:pt x="3476820" y="4574345"/>
                  <a:pt x="3540780" y="4514095"/>
                </a:cubicBezTo>
                <a:cubicBezTo>
                  <a:pt x="3528794" y="4493434"/>
                  <a:pt x="3407736" y="4384606"/>
                  <a:pt x="3391632" y="4386972"/>
                </a:cubicBezTo>
                <a:cubicBezTo>
                  <a:pt x="3353384" y="4398486"/>
                  <a:pt x="3329046" y="4444856"/>
                  <a:pt x="3303700" y="4470091"/>
                </a:cubicBezTo>
                <a:cubicBezTo>
                  <a:pt x="3250446" y="4517328"/>
                  <a:pt x="3197192" y="4564566"/>
                  <a:pt x="3143846" y="4611803"/>
                </a:cubicBezTo>
                <a:cubicBezTo>
                  <a:pt x="3120970" y="4610384"/>
                  <a:pt x="3083180" y="4581442"/>
                  <a:pt x="3085284" y="4570244"/>
                </a:cubicBezTo>
                <a:cubicBezTo>
                  <a:pt x="3117036" y="4561885"/>
                  <a:pt x="3308914" y="4374985"/>
                  <a:pt x="3338378" y="4338078"/>
                </a:cubicBezTo>
                <a:lnTo>
                  <a:pt x="3338378" y="4328379"/>
                </a:lnTo>
                <a:cubicBezTo>
                  <a:pt x="3302326" y="4302276"/>
                  <a:pt x="3272954" y="4251647"/>
                  <a:pt x="3229126" y="4235481"/>
                </a:cubicBezTo>
                <a:cubicBezTo>
                  <a:pt x="3168826" y="4213163"/>
                  <a:pt x="2879314" y="4223179"/>
                  <a:pt x="2808308" y="4235481"/>
                </a:cubicBezTo>
                <a:cubicBezTo>
                  <a:pt x="2810962" y="4238714"/>
                  <a:pt x="2813616" y="4242026"/>
                  <a:pt x="2816270" y="4245260"/>
                </a:cubicBezTo>
                <a:cubicBezTo>
                  <a:pt x="2720376" y="4252042"/>
                  <a:pt x="2727512" y="4226570"/>
                  <a:pt x="2677736" y="4203700"/>
                </a:cubicBezTo>
                <a:close/>
                <a:moveTo>
                  <a:pt x="2237820" y="4203700"/>
                </a:moveTo>
                <a:cubicBezTo>
                  <a:pt x="2236946" y="4205287"/>
                  <a:pt x="2236074" y="4206875"/>
                  <a:pt x="2235200" y="4208462"/>
                </a:cubicBezTo>
                <a:cubicBezTo>
                  <a:pt x="2240436" y="4210051"/>
                  <a:pt x="2245680" y="4211638"/>
                  <a:pt x="2250916" y="4213225"/>
                </a:cubicBezTo>
                <a:cubicBezTo>
                  <a:pt x="2263140" y="4210842"/>
                  <a:pt x="2275366" y="4208462"/>
                  <a:pt x="2287588" y="4206081"/>
                </a:cubicBezTo>
                <a:cubicBezTo>
                  <a:pt x="2271000" y="4205287"/>
                  <a:pt x="2254406" y="4204494"/>
                  <a:pt x="2237820" y="4203700"/>
                </a:cubicBezTo>
                <a:close/>
                <a:moveTo>
                  <a:pt x="2024706" y="4203700"/>
                </a:moveTo>
                <a:cubicBezTo>
                  <a:pt x="1984812" y="4206875"/>
                  <a:pt x="1944892" y="4210051"/>
                  <a:pt x="1905000" y="4213224"/>
                </a:cubicBezTo>
                <a:lnTo>
                  <a:pt x="1905000" y="4215606"/>
                </a:lnTo>
                <a:cubicBezTo>
                  <a:pt x="1982142" y="4217194"/>
                  <a:pt x="2059312" y="4218781"/>
                  <a:pt x="2136454" y="4220369"/>
                </a:cubicBezTo>
                <a:lnTo>
                  <a:pt x="2131140" y="4220369"/>
                </a:lnTo>
                <a:cubicBezTo>
                  <a:pt x="2119812" y="4226766"/>
                  <a:pt x="2116360" y="4224180"/>
                  <a:pt x="2101874" y="4222751"/>
                </a:cubicBezTo>
                <a:lnTo>
                  <a:pt x="2101874" y="4225130"/>
                </a:lnTo>
                <a:cubicBezTo>
                  <a:pt x="2104518" y="4225924"/>
                  <a:pt x="2107188" y="4226719"/>
                  <a:pt x="2109858" y="4227512"/>
                </a:cubicBezTo>
                <a:lnTo>
                  <a:pt x="2020974" y="4232190"/>
                </a:lnTo>
                <a:lnTo>
                  <a:pt x="2024064" y="4229100"/>
                </a:lnTo>
                <a:cubicBezTo>
                  <a:pt x="2024064" y="4229100"/>
                  <a:pt x="2021682" y="4229100"/>
                  <a:pt x="2021682" y="4229100"/>
                </a:cubicBezTo>
                <a:lnTo>
                  <a:pt x="2020114" y="4232235"/>
                </a:lnTo>
                <a:lnTo>
                  <a:pt x="2019392" y="4232273"/>
                </a:lnTo>
                <a:lnTo>
                  <a:pt x="2019764" y="4232936"/>
                </a:lnTo>
                <a:lnTo>
                  <a:pt x="2019300" y="4233863"/>
                </a:lnTo>
                <a:lnTo>
                  <a:pt x="2019930" y="4233233"/>
                </a:lnTo>
                <a:lnTo>
                  <a:pt x="2022062" y="4237038"/>
                </a:lnTo>
                <a:cubicBezTo>
                  <a:pt x="2139988" y="4233863"/>
                  <a:pt x="2257940" y="4230687"/>
                  <a:pt x="2375892" y="4227512"/>
                </a:cubicBezTo>
                <a:cubicBezTo>
                  <a:pt x="2410094" y="4222525"/>
                  <a:pt x="2469784" y="4236433"/>
                  <a:pt x="2487612" y="4217987"/>
                </a:cubicBezTo>
                <a:cubicBezTo>
                  <a:pt x="2481948" y="4218972"/>
                  <a:pt x="2447072" y="4221034"/>
                  <a:pt x="2453034" y="4213224"/>
                </a:cubicBezTo>
                <a:cubicBezTo>
                  <a:pt x="2447504" y="4207555"/>
                  <a:pt x="2450714" y="4213604"/>
                  <a:pt x="2450364" y="4206080"/>
                </a:cubicBezTo>
                <a:lnTo>
                  <a:pt x="2423768" y="4206080"/>
                </a:lnTo>
                <a:lnTo>
                  <a:pt x="2423768" y="4208461"/>
                </a:lnTo>
                <a:cubicBezTo>
                  <a:pt x="2432858" y="4211164"/>
                  <a:pt x="2433290" y="4208310"/>
                  <a:pt x="2431752" y="4213224"/>
                </a:cubicBezTo>
                <a:cubicBezTo>
                  <a:pt x="2430862" y="4214813"/>
                  <a:pt x="2429972" y="4216401"/>
                  <a:pt x="2429082" y="4217987"/>
                </a:cubicBezTo>
                <a:cubicBezTo>
                  <a:pt x="2424658" y="4217194"/>
                  <a:pt x="2420208" y="4216401"/>
                  <a:pt x="2415784" y="4215606"/>
                </a:cubicBezTo>
                <a:cubicBezTo>
                  <a:pt x="2416566" y="4207461"/>
                  <a:pt x="2419048" y="4212070"/>
                  <a:pt x="2413114" y="4206080"/>
                </a:cubicBezTo>
                <a:cubicBezTo>
                  <a:pt x="2403054" y="4224916"/>
                  <a:pt x="2191182" y="4215361"/>
                  <a:pt x="2163050" y="4222751"/>
                </a:cubicBezTo>
                <a:lnTo>
                  <a:pt x="2160378" y="4220369"/>
                </a:lnTo>
                <a:cubicBezTo>
                  <a:pt x="2176590" y="4209684"/>
                  <a:pt x="2201594" y="4217336"/>
                  <a:pt x="2218910" y="4210843"/>
                </a:cubicBezTo>
                <a:lnTo>
                  <a:pt x="2218910" y="4208461"/>
                </a:lnTo>
                <a:cubicBezTo>
                  <a:pt x="2154202" y="4206875"/>
                  <a:pt x="2089440" y="4205288"/>
                  <a:pt x="2024706" y="4203700"/>
                </a:cubicBezTo>
                <a:close/>
                <a:moveTo>
                  <a:pt x="5436312" y="4191000"/>
                </a:moveTo>
                <a:cubicBezTo>
                  <a:pt x="5435444" y="4204241"/>
                  <a:pt x="5434570" y="4205379"/>
                  <a:pt x="5438910" y="4214089"/>
                </a:cubicBezTo>
                <a:cubicBezTo>
                  <a:pt x="5441514" y="4214861"/>
                  <a:pt x="5444116" y="4215631"/>
                  <a:pt x="5446718" y="4216400"/>
                </a:cubicBezTo>
                <a:cubicBezTo>
                  <a:pt x="5449320" y="4215631"/>
                  <a:pt x="5451924" y="4214861"/>
                  <a:pt x="5454524" y="4214089"/>
                </a:cubicBezTo>
                <a:cubicBezTo>
                  <a:pt x="5457924" y="4204849"/>
                  <a:pt x="5455852" y="4200478"/>
                  <a:pt x="5451924" y="4193311"/>
                </a:cubicBezTo>
                <a:cubicBezTo>
                  <a:pt x="5446718" y="4192542"/>
                  <a:pt x="5441514" y="4191771"/>
                  <a:pt x="5436312" y="4191000"/>
                </a:cubicBezTo>
                <a:close/>
                <a:moveTo>
                  <a:pt x="5271038" y="4191000"/>
                </a:moveTo>
                <a:cubicBezTo>
                  <a:pt x="5265070" y="4195724"/>
                  <a:pt x="5266072" y="4192863"/>
                  <a:pt x="5257812" y="4195695"/>
                </a:cubicBezTo>
                <a:cubicBezTo>
                  <a:pt x="5257606" y="4212124"/>
                  <a:pt x="5260088" y="4217660"/>
                  <a:pt x="5271038" y="4223868"/>
                </a:cubicBezTo>
                <a:cubicBezTo>
                  <a:pt x="5283280" y="4230567"/>
                  <a:pt x="5287424" y="4226987"/>
                  <a:pt x="5297488" y="4221519"/>
                </a:cubicBezTo>
                <a:cubicBezTo>
                  <a:pt x="5297488" y="4221519"/>
                  <a:pt x="5297488" y="4219173"/>
                  <a:pt x="5297488" y="4219173"/>
                </a:cubicBezTo>
                <a:cubicBezTo>
                  <a:pt x="5296608" y="4212130"/>
                  <a:pt x="5295722" y="4205085"/>
                  <a:pt x="5294842" y="4198043"/>
                </a:cubicBezTo>
                <a:cubicBezTo>
                  <a:pt x="5286908" y="4195695"/>
                  <a:pt x="5278972" y="4193347"/>
                  <a:pt x="5271038" y="4191000"/>
                </a:cubicBezTo>
                <a:close/>
                <a:moveTo>
                  <a:pt x="5177896" y="4191000"/>
                </a:moveTo>
                <a:cubicBezTo>
                  <a:pt x="5167312" y="4197512"/>
                  <a:pt x="5156726" y="4204026"/>
                  <a:pt x="5146146" y="4210538"/>
                </a:cubicBezTo>
                <a:cubicBezTo>
                  <a:pt x="5145262" y="4215421"/>
                  <a:pt x="5144384" y="4220307"/>
                  <a:pt x="5143500" y="4225193"/>
                </a:cubicBezTo>
                <a:cubicBezTo>
                  <a:pt x="5155076" y="4242029"/>
                  <a:pt x="5162012" y="4253450"/>
                  <a:pt x="5191126" y="4254500"/>
                </a:cubicBezTo>
                <a:cubicBezTo>
                  <a:pt x="5198874" y="4238431"/>
                  <a:pt x="5210980" y="4236420"/>
                  <a:pt x="5214938" y="4215424"/>
                </a:cubicBezTo>
                <a:cubicBezTo>
                  <a:pt x="5208360" y="4207683"/>
                  <a:pt x="5206280" y="4201025"/>
                  <a:pt x="5196418" y="4195883"/>
                </a:cubicBezTo>
                <a:cubicBezTo>
                  <a:pt x="5190630" y="4191609"/>
                  <a:pt x="5189310" y="4191603"/>
                  <a:pt x="5177896" y="4191000"/>
                </a:cubicBezTo>
                <a:close/>
                <a:moveTo>
                  <a:pt x="5577842" y="4178300"/>
                </a:moveTo>
                <a:cubicBezTo>
                  <a:pt x="5576992" y="4183592"/>
                  <a:pt x="5576146" y="4188884"/>
                  <a:pt x="5575300" y="4194175"/>
                </a:cubicBezTo>
                <a:cubicBezTo>
                  <a:pt x="5579532" y="4193419"/>
                  <a:pt x="5583768" y="4192663"/>
                  <a:pt x="5588000" y="4191908"/>
                </a:cubicBezTo>
                <a:cubicBezTo>
                  <a:pt x="5588000" y="4191908"/>
                  <a:pt x="5588000" y="4182835"/>
                  <a:pt x="5588000" y="4182835"/>
                </a:cubicBezTo>
                <a:cubicBezTo>
                  <a:pt x="5584612" y="4181324"/>
                  <a:pt x="5581226" y="4179812"/>
                  <a:pt x="5577842" y="4178300"/>
                </a:cubicBezTo>
                <a:close/>
                <a:moveTo>
                  <a:pt x="2801362" y="4178300"/>
                </a:moveTo>
                <a:cubicBezTo>
                  <a:pt x="2800472" y="4180734"/>
                  <a:pt x="2799582" y="4183167"/>
                  <a:pt x="2798712" y="4185601"/>
                </a:cubicBezTo>
                <a:cubicBezTo>
                  <a:pt x="2764018" y="4179914"/>
                  <a:pt x="2720816" y="4184617"/>
                  <a:pt x="2692400" y="4195339"/>
                </a:cubicBezTo>
                <a:cubicBezTo>
                  <a:pt x="2695050" y="4197773"/>
                  <a:pt x="2697722" y="4200208"/>
                  <a:pt x="2700372" y="4202640"/>
                </a:cubicBezTo>
                <a:cubicBezTo>
                  <a:pt x="2703022" y="4206698"/>
                  <a:pt x="2705694" y="4210756"/>
                  <a:pt x="2708344" y="4214812"/>
                </a:cubicBezTo>
                <a:cubicBezTo>
                  <a:pt x="2835100" y="4214846"/>
                  <a:pt x="3012430" y="4221437"/>
                  <a:pt x="3168090" y="4207509"/>
                </a:cubicBezTo>
                <a:cubicBezTo>
                  <a:pt x="3169872" y="4203455"/>
                  <a:pt x="3171632" y="4199397"/>
                  <a:pt x="3173412" y="4195339"/>
                </a:cubicBezTo>
                <a:cubicBezTo>
                  <a:pt x="3172522" y="4194528"/>
                  <a:pt x="3171632" y="4193717"/>
                  <a:pt x="3170762" y="4192905"/>
                </a:cubicBezTo>
                <a:cubicBezTo>
                  <a:pt x="3047636" y="4189661"/>
                  <a:pt x="2924488" y="4186412"/>
                  <a:pt x="2801362" y="4183167"/>
                </a:cubicBezTo>
                <a:close/>
                <a:moveTo>
                  <a:pt x="3978516" y="4139380"/>
                </a:moveTo>
                <a:cubicBezTo>
                  <a:pt x="3982184" y="4142018"/>
                  <a:pt x="3985852" y="4144280"/>
                  <a:pt x="3989186" y="4146920"/>
                </a:cubicBezTo>
                <a:lnTo>
                  <a:pt x="3981184" y="4146920"/>
                </a:lnTo>
                <a:cubicBezTo>
                  <a:pt x="3966846" y="4172932"/>
                  <a:pt x="3926498" y="4172555"/>
                  <a:pt x="3877148" y="4168785"/>
                </a:cubicBezTo>
                <a:cubicBezTo>
                  <a:pt x="3881816" y="4156721"/>
                  <a:pt x="3875148" y="4166523"/>
                  <a:pt x="3869146" y="4149182"/>
                </a:cubicBezTo>
                <a:cubicBezTo>
                  <a:pt x="3871812" y="4149936"/>
                  <a:pt x="3874480" y="4151066"/>
                  <a:pt x="3877148" y="4151820"/>
                </a:cubicBezTo>
                <a:cubicBezTo>
                  <a:pt x="3872146" y="4142772"/>
                  <a:pt x="3872814" y="4151066"/>
                  <a:pt x="3874480" y="4142018"/>
                </a:cubicBezTo>
                <a:cubicBezTo>
                  <a:pt x="3890152" y="4145788"/>
                  <a:pt x="3955176" y="4148804"/>
                  <a:pt x="3978516" y="4139380"/>
                </a:cubicBezTo>
                <a:close/>
                <a:moveTo>
                  <a:pt x="3682748" y="4139380"/>
                </a:moveTo>
                <a:cubicBezTo>
                  <a:pt x="3687082" y="4140511"/>
                  <a:pt x="3691750" y="4141265"/>
                  <a:pt x="3696086" y="4142018"/>
                </a:cubicBezTo>
                <a:lnTo>
                  <a:pt x="3696086" y="4144280"/>
                </a:lnTo>
                <a:cubicBezTo>
                  <a:pt x="3685416" y="4143150"/>
                  <a:pt x="3688082" y="4144658"/>
                  <a:pt x="3682748" y="4139380"/>
                </a:cubicBezTo>
                <a:close/>
                <a:moveTo>
                  <a:pt x="4290624" y="4120153"/>
                </a:moveTo>
                <a:cubicBezTo>
                  <a:pt x="4297294" y="4124300"/>
                  <a:pt x="4293958" y="4120153"/>
                  <a:pt x="4293292" y="4127316"/>
                </a:cubicBezTo>
                <a:cubicBezTo>
                  <a:pt x="4292292" y="4124677"/>
                  <a:pt x="4291292" y="4122415"/>
                  <a:pt x="4290624" y="4120153"/>
                </a:cubicBezTo>
                <a:close/>
                <a:moveTo>
                  <a:pt x="2899272" y="4114807"/>
                </a:moveTo>
                <a:cubicBezTo>
                  <a:pt x="2872648" y="4117183"/>
                  <a:pt x="2846024" y="4119556"/>
                  <a:pt x="2819400" y="4121930"/>
                </a:cubicBezTo>
                <a:lnTo>
                  <a:pt x="2819400" y="4124305"/>
                </a:lnTo>
                <a:cubicBezTo>
                  <a:pt x="2914536" y="4132165"/>
                  <a:pt x="2985722" y="4122514"/>
                  <a:pt x="3074988" y="4126679"/>
                </a:cubicBezTo>
                <a:cubicBezTo>
                  <a:pt x="3054624" y="4111440"/>
                  <a:pt x="2939622" y="4115506"/>
                  <a:pt x="2899272" y="4114807"/>
                </a:cubicBezTo>
                <a:close/>
                <a:moveTo>
                  <a:pt x="3297224" y="4114800"/>
                </a:moveTo>
                <a:cubicBezTo>
                  <a:pt x="3238310" y="4133813"/>
                  <a:pt x="3115180" y="4100791"/>
                  <a:pt x="3073400" y="4128558"/>
                </a:cubicBezTo>
                <a:cubicBezTo>
                  <a:pt x="3076960" y="4129323"/>
                  <a:pt x="3080494" y="4130089"/>
                  <a:pt x="3084054" y="4130852"/>
                </a:cubicBezTo>
                <a:cubicBezTo>
                  <a:pt x="3237082" y="4118740"/>
                  <a:pt x="3447160" y="4150880"/>
                  <a:pt x="3600974" y="4133145"/>
                </a:cubicBezTo>
                <a:cubicBezTo>
                  <a:pt x="3601858" y="4130089"/>
                  <a:pt x="3602742" y="4127030"/>
                  <a:pt x="3603624" y="4123974"/>
                </a:cubicBezTo>
                <a:lnTo>
                  <a:pt x="3603624" y="4121680"/>
                </a:lnTo>
                <a:cubicBezTo>
                  <a:pt x="3515696" y="4107648"/>
                  <a:pt x="3379604" y="4127522"/>
                  <a:pt x="3297224" y="4114800"/>
                </a:cubicBezTo>
                <a:close/>
                <a:moveTo>
                  <a:pt x="4554382" y="4110351"/>
                </a:moveTo>
                <a:cubicBezTo>
                  <a:pt x="4554382" y="4110351"/>
                  <a:pt x="4565052" y="4110351"/>
                  <a:pt x="4565052" y="4110351"/>
                </a:cubicBezTo>
                <a:cubicBezTo>
                  <a:pt x="4566052" y="4111859"/>
                  <a:pt x="4566720" y="4113367"/>
                  <a:pt x="4567720" y="4115252"/>
                </a:cubicBezTo>
                <a:lnTo>
                  <a:pt x="4567720" y="4117514"/>
                </a:lnTo>
                <a:cubicBezTo>
                  <a:pt x="4562052" y="4120530"/>
                  <a:pt x="4563718" y="4120530"/>
                  <a:pt x="4554382" y="4122415"/>
                </a:cubicBezTo>
                <a:cubicBezTo>
                  <a:pt x="4551714" y="4121661"/>
                  <a:pt x="4549046" y="4120907"/>
                  <a:pt x="4546380" y="4120153"/>
                </a:cubicBezTo>
                <a:cubicBezTo>
                  <a:pt x="4549046" y="4116760"/>
                  <a:pt x="4551714" y="4113367"/>
                  <a:pt x="4554382" y="4110351"/>
                </a:cubicBezTo>
                <a:close/>
                <a:moveTo>
                  <a:pt x="4229100" y="4102100"/>
                </a:moveTo>
                <a:cubicBezTo>
                  <a:pt x="4231744" y="4103688"/>
                  <a:pt x="4234392" y="4105276"/>
                  <a:pt x="4237038" y="4106863"/>
                </a:cubicBezTo>
                <a:cubicBezTo>
                  <a:pt x="4232274" y="4102000"/>
                  <a:pt x="4236998" y="4105182"/>
                  <a:pt x="4229100" y="4102100"/>
                </a:cubicBezTo>
                <a:close/>
                <a:moveTo>
                  <a:pt x="4253278" y="4095648"/>
                </a:moveTo>
                <a:lnTo>
                  <a:pt x="4258612" y="4095648"/>
                </a:lnTo>
                <a:cubicBezTo>
                  <a:pt x="4253944" y="4097910"/>
                  <a:pt x="4257946" y="4097910"/>
                  <a:pt x="4253278" y="4095648"/>
                </a:cubicBezTo>
                <a:close/>
                <a:moveTo>
                  <a:pt x="4026024" y="4079716"/>
                </a:moveTo>
                <a:lnTo>
                  <a:pt x="4027194" y="4080231"/>
                </a:lnTo>
                <a:lnTo>
                  <a:pt x="4027200" y="4080242"/>
                </a:lnTo>
                <a:lnTo>
                  <a:pt x="4021136" y="4082057"/>
                </a:lnTo>
                <a:lnTo>
                  <a:pt x="4021032" y="4082043"/>
                </a:lnTo>
                <a:close/>
                <a:moveTo>
                  <a:pt x="5580592" y="4076700"/>
                </a:moveTo>
                <a:cubicBezTo>
                  <a:pt x="5578826" y="4079875"/>
                  <a:pt x="5577064" y="4083050"/>
                  <a:pt x="5575300" y="4086225"/>
                </a:cubicBezTo>
                <a:cubicBezTo>
                  <a:pt x="5577946" y="4085431"/>
                  <a:pt x="5580592" y="4084638"/>
                  <a:pt x="5583238" y="4083844"/>
                </a:cubicBezTo>
                <a:cubicBezTo>
                  <a:pt x="5582356" y="4081463"/>
                  <a:pt x="5581474" y="4079081"/>
                  <a:pt x="5580592" y="4076700"/>
                </a:cubicBezTo>
                <a:close/>
                <a:moveTo>
                  <a:pt x="5329984" y="4066243"/>
                </a:moveTo>
                <a:cubicBezTo>
                  <a:pt x="5333652" y="4068505"/>
                  <a:pt x="5337320" y="4071144"/>
                  <a:pt x="5340654" y="4073406"/>
                </a:cubicBezTo>
                <a:cubicBezTo>
                  <a:pt x="5330650" y="4070390"/>
                  <a:pt x="5335318" y="4073406"/>
                  <a:pt x="5329984" y="4066243"/>
                </a:cubicBezTo>
                <a:close/>
                <a:moveTo>
                  <a:pt x="5717382" y="4064000"/>
                </a:moveTo>
                <a:cubicBezTo>
                  <a:pt x="5716588" y="4067175"/>
                  <a:pt x="5715794" y="4070350"/>
                  <a:pt x="5715000" y="4073525"/>
                </a:cubicBezTo>
                <a:cubicBezTo>
                  <a:pt x="5716588" y="4070350"/>
                  <a:pt x="5718174" y="4067175"/>
                  <a:pt x="5719764" y="4064000"/>
                </a:cubicBezTo>
                <a:cubicBezTo>
                  <a:pt x="5719764" y="4064000"/>
                  <a:pt x="5717382" y="4064000"/>
                  <a:pt x="5717382" y="4064000"/>
                </a:cubicBezTo>
                <a:close/>
                <a:moveTo>
                  <a:pt x="3213100" y="4064000"/>
                </a:moveTo>
                <a:cubicBezTo>
                  <a:pt x="3232510" y="4066127"/>
                  <a:pt x="3248506" y="4069216"/>
                  <a:pt x="3259138" y="4073525"/>
                </a:cubicBezTo>
                <a:cubicBezTo>
                  <a:pt x="3252064" y="4062176"/>
                  <a:pt x="3227880" y="4064852"/>
                  <a:pt x="3213100" y="4064000"/>
                </a:cubicBezTo>
                <a:close/>
                <a:moveTo>
                  <a:pt x="5664200" y="4038600"/>
                </a:moveTo>
                <a:cubicBezTo>
                  <a:pt x="5665788" y="4041775"/>
                  <a:pt x="5667374" y="4044952"/>
                  <a:pt x="5668964" y="4048125"/>
                </a:cubicBezTo>
                <a:cubicBezTo>
                  <a:pt x="5670550" y="4046538"/>
                  <a:pt x="5672138" y="4044950"/>
                  <a:pt x="5673724" y="4043363"/>
                </a:cubicBezTo>
                <a:cubicBezTo>
                  <a:pt x="5670550" y="4041775"/>
                  <a:pt x="5667374" y="4040188"/>
                  <a:pt x="5664200" y="4038600"/>
                </a:cubicBezTo>
                <a:close/>
                <a:moveTo>
                  <a:pt x="5603298" y="4038600"/>
                </a:moveTo>
                <a:cubicBezTo>
                  <a:pt x="5600456" y="4055590"/>
                  <a:pt x="5597622" y="4053488"/>
                  <a:pt x="5608348" y="4062413"/>
                </a:cubicBezTo>
                <a:cubicBezTo>
                  <a:pt x="5610032" y="4061619"/>
                  <a:pt x="5611716" y="4060825"/>
                  <a:pt x="5613400" y="4060032"/>
                </a:cubicBezTo>
                <a:lnTo>
                  <a:pt x="5613400" y="4040981"/>
                </a:lnTo>
                <a:cubicBezTo>
                  <a:pt x="5610034" y="4040188"/>
                  <a:pt x="5606664" y="4039394"/>
                  <a:pt x="5603298" y="4038600"/>
                </a:cubicBezTo>
                <a:close/>
                <a:moveTo>
                  <a:pt x="5681980" y="4025900"/>
                </a:moveTo>
                <a:cubicBezTo>
                  <a:pt x="5680288" y="4030662"/>
                  <a:pt x="5678594" y="4035426"/>
                  <a:pt x="5676900" y="4040188"/>
                </a:cubicBezTo>
                <a:cubicBezTo>
                  <a:pt x="5677748" y="4041775"/>
                  <a:pt x="5678594" y="4043362"/>
                  <a:pt x="5679438" y="4044950"/>
                </a:cubicBezTo>
                <a:lnTo>
                  <a:pt x="5687062" y="4044950"/>
                </a:lnTo>
                <a:lnTo>
                  <a:pt x="5689600" y="4042569"/>
                </a:lnTo>
                <a:cubicBezTo>
                  <a:pt x="5688924" y="4029976"/>
                  <a:pt x="5690188" y="4031089"/>
                  <a:pt x="5681980" y="4025900"/>
                </a:cubicBezTo>
                <a:close/>
                <a:moveTo>
                  <a:pt x="5263404" y="4025900"/>
                </a:moveTo>
                <a:cubicBezTo>
                  <a:pt x="5253006" y="4035282"/>
                  <a:pt x="5246812" y="4039184"/>
                  <a:pt x="5245100" y="4057571"/>
                </a:cubicBezTo>
                <a:cubicBezTo>
                  <a:pt x="5247716" y="4058385"/>
                  <a:pt x="5250332" y="4059196"/>
                  <a:pt x="5252944" y="4060008"/>
                </a:cubicBezTo>
                <a:cubicBezTo>
                  <a:pt x="5263236" y="4065473"/>
                  <a:pt x="5272706" y="4066521"/>
                  <a:pt x="5284320" y="4064881"/>
                </a:cubicBezTo>
                <a:cubicBezTo>
                  <a:pt x="5286064" y="4061633"/>
                  <a:pt x="5287806" y="4058382"/>
                  <a:pt x="5289550" y="4055134"/>
                </a:cubicBezTo>
                <a:cubicBezTo>
                  <a:pt x="5287590" y="4039122"/>
                  <a:pt x="5281944" y="4033294"/>
                  <a:pt x="5271248" y="4025900"/>
                </a:cubicBezTo>
                <a:close/>
                <a:moveTo>
                  <a:pt x="2843214" y="4025900"/>
                </a:moveTo>
                <a:cubicBezTo>
                  <a:pt x="2799034" y="4025901"/>
                  <a:pt x="2755290" y="4026105"/>
                  <a:pt x="2713694" y="4026079"/>
                </a:cubicBezTo>
                <a:cubicBezTo>
                  <a:pt x="2703386" y="4035012"/>
                  <a:pt x="2696304" y="4039705"/>
                  <a:pt x="2692400" y="4055146"/>
                </a:cubicBezTo>
                <a:cubicBezTo>
                  <a:pt x="2784684" y="4057569"/>
                  <a:pt x="2876968" y="4059990"/>
                  <a:pt x="2969254" y="4062413"/>
                </a:cubicBezTo>
                <a:cubicBezTo>
                  <a:pt x="3038206" y="4056957"/>
                  <a:pt x="3146910" y="4052491"/>
                  <a:pt x="3216276" y="4059470"/>
                </a:cubicBezTo>
                <a:cubicBezTo>
                  <a:pt x="3212128" y="4058849"/>
                  <a:pt x="3209266" y="4057644"/>
                  <a:pt x="3208830" y="4055146"/>
                </a:cubicBezTo>
                <a:cubicBezTo>
                  <a:pt x="3207956" y="4051110"/>
                  <a:pt x="3207058" y="4047071"/>
                  <a:pt x="3206186" y="4043034"/>
                </a:cubicBezTo>
                <a:cubicBezTo>
                  <a:pt x="3112198" y="4027718"/>
                  <a:pt x="2975754" y="4025897"/>
                  <a:pt x="2843214" y="4025900"/>
                </a:cubicBezTo>
                <a:close/>
                <a:moveTo>
                  <a:pt x="5478714" y="4013200"/>
                </a:moveTo>
                <a:lnTo>
                  <a:pt x="5468294" y="4022617"/>
                </a:lnTo>
                <a:cubicBezTo>
                  <a:pt x="5460710" y="4033156"/>
                  <a:pt x="5459158" y="4036687"/>
                  <a:pt x="5463086" y="4046160"/>
                </a:cubicBezTo>
                <a:cubicBezTo>
                  <a:pt x="5478728" y="4046897"/>
                  <a:pt x="5485692" y="4047404"/>
                  <a:pt x="5491734" y="4039097"/>
                </a:cubicBezTo>
                <a:cubicBezTo>
                  <a:pt x="5492602" y="4032820"/>
                  <a:pt x="5493470" y="4026540"/>
                  <a:pt x="5494338" y="4020263"/>
                </a:cubicBezTo>
                <a:cubicBezTo>
                  <a:pt x="5491734" y="4018693"/>
                  <a:pt x="5489130" y="4017124"/>
                  <a:pt x="5486524" y="4015555"/>
                </a:cubicBezTo>
                <a:cubicBezTo>
                  <a:pt x="5483922" y="4014769"/>
                  <a:pt x="5481316" y="4013985"/>
                  <a:pt x="5478714" y="4013200"/>
                </a:cubicBezTo>
                <a:close/>
                <a:moveTo>
                  <a:pt x="1913572" y="4013200"/>
                </a:moveTo>
                <a:cubicBezTo>
                  <a:pt x="1906482" y="4021995"/>
                  <a:pt x="1899390" y="4030795"/>
                  <a:pt x="1892300" y="4039590"/>
                </a:cubicBezTo>
                <a:cubicBezTo>
                  <a:pt x="2034738" y="4047687"/>
                  <a:pt x="2164706" y="4059639"/>
                  <a:pt x="2309772" y="4049187"/>
                </a:cubicBezTo>
                <a:cubicBezTo>
                  <a:pt x="2389042" y="4043477"/>
                  <a:pt x="2484414" y="4069058"/>
                  <a:pt x="2530476" y="4046787"/>
                </a:cubicBezTo>
                <a:lnTo>
                  <a:pt x="2530476" y="4034793"/>
                </a:lnTo>
                <a:lnTo>
                  <a:pt x="2525156" y="4029994"/>
                </a:lnTo>
                <a:cubicBezTo>
                  <a:pt x="2321324" y="4024395"/>
                  <a:pt x="2117404" y="4018799"/>
                  <a:pt x="1913572" y="4013200"/>
                </a:cubicBezTo>
                <a:close/>
                <a:moveTo>
                  <a:pt x="1256910" y="4007432"/>
                </a:moveTo>
                <a:cubicBezTo>
                  <a:pt x="1259578" y="4008186"/>
                  <a:pt x="1262244" y="4009317"/>
                  <a:pt x="1264912" y="4010071"/>
                </a:cubicBezTo>
                <a:lnTo>
                  <a:pt x="1264912" y="4017234"/>
                </a:lnTo>
                <a:cubicBezTo>
                  <a:pt x="1252908" y="4011956"/>
                  <a:pt x="1252242" y="4016480"/>
                  <a:pt x="1256910" y="4007432"/>
                </a:cubicBezTo>
                <a:close/>
                <a:moveTo>
                  <a:pt x="1235568" y="4007432"/>
                </a:moveTo>
                <a:cubicBezTo>
                  <a:pt x="1238236" y="4010071"/>
                  <a:pt x="1240904" y="4012333"/>
                  <a:pt x="1243572" y="4014972"/>
                </a:cubicBezTo>
                <a:cubicBezTo>
                  <a:pt x="1233568" y="4010071"/>
                  <a:pt x="1238236" y="4013841"/>
                  <a:pt x="1235568" y="4007432"/>
                </a:cubicBezTo>
                <a:close/>
                <a:moveTo>
                  <a:pt x="5658838" y="4000500"/>
                </a:moveTo>
                <a:cubicBezTo>
                  <a:pt x="5656390" y="4005035"/>
                  <a:pt x="5653948" y="4009572"/>
                  <a:pt x="5651500" y="4014107"/>
                </a:cubicBezTo>
                <a:cubicBezTo>
                  <a:pt x="5653948" y="4014863"/>
                  <a:pt x="5656390" y="4015619"/>
                  <a:pt x="5658838" y="4016375"/>
                </a:cubicBezTo>
                <a:lnTo>
                  <a:pt x="5661284" y="4016375"/>
                </a:lnTo>
                <a:cubicBezTo>
                  <a:pt x="5662760" y="4007192"/>
                  <a:pt x="5664124" y="4006957"/>
                  <a:pt x="5658838" y="4000500"/>
                </a:cubicBezTo>
                <a:close/>
                <a:moveTo>
                  <a:pt x="5563102" y="4000500"/>
                </a:moveTo>
                <a:cubicBezTo>
                  <a:pt x="5557840" y="4018491"/>
                  <a:pt x="5552294" y="4018952"/>
                  <a:pt x="5539790" y="4029076"/>
                </a:cubicBezTo>
                <a:cubicBezTo>
                  <a:pt x="5538928" y="4034630"/>
                  <a:pt x="5538066" y="4040189"/>
                  <a:pt x="5537200" y="4045745"/>
                </a:cubicBezTo>
                <a:cubicBezTo>
                  <a:pt x="5541516" y="4048127"/>
                  <a:pt x="5545832" y="4050506"/>
                  <a:pt x="5550152" y="4052888"/>
                </a:cubicBezTo>
                <a:cubicBezTo>
                  <a:pt x="5551880" y="4052095"/>
                  <a:pt x="5553606" y="4051299"/>
                  <a:pt x="5555332" y="4050506"/>
                </a:cubicBezTo>
                <a:lnTo>
                  <a:pt x="5555332" y="4031455"/>
                </a:lnTo>
                <a:cubicBezTo>
                  <a:pt x="5571442" y="4031860"/>
                  <a:pt x="5578614" y="4032154"/>
                  <a:pt x="5586412" y="4029076"/>
                </a:cubicBezTo>
                <a:lnTo>
                  <a:pt x="5586412" y="4026694"/>
                </a:lnTo>
                <a:cubicBezTo>
                  <a:pt x="5586246" y="4012232"/>
                  <a:pt x="5583848" y="4008698"/>
                  <a:pt x="5578644" y="4000500"/>
                </a:cubicBezTo>
                <a:close/>
                <a:moveTo>
                  <a:pt x="5167312" y="4000500"/>
                </a:moveTo>
                <a:cubicBezTo>
                  <a:pt x="5160256" y="4004548"/>
                  <a:pt x="5153202" y="4008600"/>
                  <a:pt x="5146146" y="4012651"/>
                </a:cubicBezTo>
                <a:cubicBezTo>
                  <a:pt x="5145264" y="4021560"/>
                  <a:pt x="5144382" y="4030472"/>
                  <a:pt x="5143500" y="4039381"/>
                </a:cubicBezTo>
                <a:cubicBezTo>
                  <a:pt x="5157656" y="4046122"/>
                  <a:pt x="5169082" y="4062256"/>
                  <a:pt x="5188480" y="4056389"/>
                </a:cubicBezTo>
                <a:cubicBezTo>
                  <a:pt x="5194652" y="4051532"/>
                  <a:pt x="5200830" y="4046668"/>
                  <a:pt x="5207000" y="4041811"/>
                </a:cubicBezTo>
                <a:lnTo>
                  <a:pt x="5207000" y="4032090"/>
                </a:lnTo>
                <a:cubicBezTo>
                  <a:pt x="5198180" y="4021563"/>
                  <a:pt x="5189362" y="4011030"/>
                  <a:pt x="5180542" y="4000500"/>
                </a:cubicBezTo>
                <a:close/>
                <a:moveTo>
                  <a:pt x="2792440" y="3997630"/>
                </a:moveTo>
                <a:cubicBezTo>
                  <a:pt x="2795108" y="3998762"/>
                  <a:pt x="2797776" y="3999516"/>
                  <a:pt x="2800442" y="4000270"/>
                </a:cubicBezTo>
                <a:lnTo>
                  <a:pt x="2800442" y="4002531"/>
                </a:lnTo>
                <a:lnTo>
                  <a:pt x="2784438" y="4002531"/>
                </a:lnTo>
                <a:cubicBezTo>
                  <a:pt x="2787104" y="4001023"/>
                  <a:pt x="2789772" y="3999516"/>
                  <a:pt x="2792440" y="3997630"/>
                </a:cubicBezTo>
                <a:close/>
                <a:moveTo>
                  <a:pt x="990484" y="3992730"/>
                </a:moveTo>
                <a:cubicBezTo>
                  <a:pt x="994820" y="3994614"/>
                  <a:pt x="999488" y="3996122"/>
                  <a:pt x="1003822" y="3997630"/>
                </a:cubicBezTo>
                <a:lnTo>
                  <a:pt x="1003822" y="4000270"/>
                </a:lnTo>
                <a:lnTo>
                  <a:pt x="1001154" y="4000270"/>
                </a:lnTo>
                <a:cubicBezTo>
                  <a:pt x="995152" y="3997254"/>
                  <a:pt x="994486" y="3997630"/>
                  <a:pt x="990484" y="3992730"/>
                </a:cubicBezTo>
                <a:close/>
                <a:moveTo>
                  <a:pt x="977146" y="3992730"/>
                </a:moveTo>
                <a:cubicBezTo>
                  <a:pt x="985148" y="3996122"/>
                  <a:pt x="980148" y="3992730"/>
                  <a:pt x="985148" y="3997630"/>
                </a:cubicBezTo>
                <a:cubicBezTo>
                  <a:pt x="985148" y="3997630"/>
                  <a:pt x="982482" y="3997630"/>
                  <a:pt x="982482" y="3997630"/>
                </a:cubicBezTo>
                <a:close/>
                <a:moveTo>
                  <a:pt x="939800" y="3992730"/>
                </a:moveTo>
                <a:cubicBezTo>
                  <a:pt x="947802" y="3993860"/>
                  <a:pt x="955806" y="3994614"/>
                  <a:pt x="963808" y="3995368"/>
                </a:cubicBezTo>
                <a:cubicBezTo>
                  <a:pt x="962142" y="3996122"/>
                  <a:pt x="960140" y="3996876"/>
                  <a:pt x="958474" y="3997630"/>
                </a:cubicBezTo>
                <a:cubicBezTo>
                  <a:pt x="958474" y="3997630"/>
                  <a:pt x="950470" y="3997630"/>
                  <a:pt x="950470" y="3997630"/>
                </a:cubicBezTo>
                <a:cubicBezTo>
                  <a:pt x="946802" y="3996122"/>
                  <a:pt x="943468" y="3994614"/>
                  <a:pt x="939800" y="3992730"/>
                </a:cubicBezTo>
                <a:close/>
                <a:moveTo>
                  <a:pt x="6137802" y="3987800"/>
                </a:moveTo>
                <a:cubicBezTo>
                  <a:pt x="6128102" y="3998382"/>
                  <a:pt x="6118400" y="4008968"/>
                  <a:pt x="6108700" y="4019550"/>
                </a:cubicBezTo>
                <a:lnTo>
                  <a:pt x="6132510" y="3997569"/>
                </a:lnTo>
                <a:cubicBezTo>
                  <a:pt x="6135156" y="3995126"/>
                  <a:pt x="6137802" y="3992685"/>
                  <a:pt x="6140450" y="3990243"/>
                </a:cubicBezTo>
                <a:close/>
                <a:moveTo>
                  <a:pt x="5050366" y="3987800"/>
                </a:moveTo>
                <a:cubicBezTo>
                  <a:pt x="5043310" y="3993500"/>
                  <a:pt x="5036256" y="3999200"/>
                  <a:pt x="5029200" y="4004900"/>
                </a:cubicBezTo>
                <a:lnTo>
                  <a:pt x="5029200" y="4024446"/>
                </a:lnTo>
                <a:cubicBezTo>
                  <a:pt x="5048802" y="4032679"/>
                  <a:pt x="5060906" y="4043689"/>
                  <a:pt x="5082116" y="4031776"/>
                </a:cubicBezTo>
                <a:cubicBezTo>
                  <a:pt x="5082998" y="4029331"/>
                  <a:pt x="5083880" y="4026886"/>
                  <a:pt x="5084764" y="4024446"/>
                </a:cubicBezTo>
                <a:cubicBezTo>
                  <a:pt x="5081866" y="4006888"/>
                  <a:pt x="5070950" y="3996266"/>
                  <a:pt x="5058304" y="3987800"/>
                </a:cubicBezTo>
                <a:close/>
                <a:moveTo>
                  <a:pt x="2202392" y="3987800"/>
                </a:moveTo>
                <a:lnTo>
                  <a:pt x="2197100" y="3992575"/>
                </a:lnTo>
                <a:cubicBezTo>
                  <a:pt x="2218860" y="3995404"/>
                  <a:pt x="2263398" y="4001676"/>
                  <a:pt x="2284412" y="3992575"/>
                </a:cubicBezTo>
                <a:cubicBezTo>
                  <a:pt x="2257076" y="3990983"/>
                  <a:pt x="2229730" y="3989392"/>
                  <a:pt x="2202392" y="3987800"/>
                </a:cubicBezTo>
                <a:close/>
                <a:moveTo>
                  <a:pt x="2125664" y="3987800"/>
                </a:moveTo>
                <a:cubicBezTo>
                  <a:pt x="2124076" y="3988594"/>
                  <a:pt x="2122488" y="3989388"/>
                  <a:pt x="2120900" y="3990182"/>
                </a:cubicBezTo>
                <a:cubicBezTo>
                  <a:pt x="2124076" y="3990975"/>
                  <a:pt x="2127250" y="3991769"/>
                  <a:pt x="2130424" y="3992563"/>
                </a:cubicBezTo>
                <a:cubicBezTo>
                  <a:pt x="2128838" y="3990975"/>
                  <a:pt x="2127250" y="3989388"/>
                  <a:pt x="2125664" y="3987800"/>
                </a:cubicBezTo>
                <a:close/>
                <a:moveTo>
                  <a:pt x="528638" y="3987800"/>
                </a:moveTo>
                <a:cubicBezTo>
                  <a:pt x="525992" y="3990975"/>
                  <a:pt x="523346" y="3994150"/>
                  <a:pt x="520700" y="3997325"/>
                </a:cubicBezTo>
                <a:cubicBezTo>
                  <a:pt x="528708" y="3992725"/>
                  <a:pt x="524982" y="3996839"/>
                  <a:pt x="528638" y="3987800"/>
                </a:cubicBezTo>
                <a:close/>
                <a:moveTo>
                  <a:pt x="6153944" y="3975100"/>
                </a:moveTo>
                <a:cubicBezTo>
                  <a:pt x="6151562" y="3978804"/>
                  <a:pt x="6149182" y="3982509"/>
                  <a:pt x="6146800" y="3986213"/>
                </a:cubicBezTo>
                <a:lnTo>
                  <a:pt x="6149182" y="3986213"/>
                </a:lnTo>
                <a:cubicBezTo>
                  <a:pt x="6151562" y="3982509"/>
                  <a:pt x="6153944" y="3978804"/>
                  <a:pt x="6156324" y="3975100"/>
                </a:cubicBezTo>
                <a:close/>
                <a:moveTo>
                  <a:pt x="5525250" y="3962400"/>
                </a:moveTo>
                <a:cubicBezTo>
                  <a:pt x="5523506" y="3970462"/>
                  <a:pt x="5521762" y="3978527"/>
                  <a:pt x="5520018" y="3986591"/>
                </a:cubicBezTo>
                <a:cubicBezTo>
                  <a:pt x="5505232" y="3987635"/>
                  <a:pt x="5504410" y="3988021"/>
                  <a:pt x="5504330" y="3996267"/>
                </a:cubicBezTo>
                <a:cubicBezTo>
                  <a:pt x="5502586" y="4000298"/>
                  <a:pt x="5500844" y="4004331"/>
                  <a:pt x="5499100" y="4008362"/>
                </a:cubicBezTo>
                <a:cubicBezTo>
                  <a:pt x="5501714" y="4009976"/>
                  <a:pt x="5504330" y="4011587"/>
                  <a:pt x="5506944" y="4013200"/>
                </a:cubicBezTo>
                <a:cubicBezTo>
                  <a:pt x="5519936" y="4007563"/>
                  <a:pt x="5515688" y="4003313"/>
                  <a:pt x="5520018" y="3991429"/>
                </a:cubicBezTo>
                <a:cubicBezTo>
                  <a:pt x="5532282" y="3991761"/>
                  <a:pt x="5537906" y="3991873"/>
                  <a:pt x="5543550" y="3986591"/>
                </a:cubicBezTo>
                <a:lnTo>
                  <a:pt x="5543550" y="3969655"/>
                </a:lnTo>
                <a:cubicBezTo>
                  <a:pt x="5541806" y="3967238"/>
                  <a:pt x="5540066" y="3964820"/>
                  <a:pt x="5538320" y="3962400"/>
                </a:cubicBezTo>
                <a:close/>
                <a:moveTo>
                  <a:pt x="5197376" y="3962400"/>
                </a:moveTo>
                <a:cubicBezTo>
                  <a:pt x="5192116" y="3970338"/>
                  <a:pt x="5186856" y="3978275"/>
                  <a:pt x="5181600" y="3986212"/>
                </a:cubicBezTo>
                <a:cubicBezTo>
                  <a:pt x="5186856" y="3991769"/>
                  <a:pt x="5192116" y="3997325"/>
                  <a:pt x="5197376" y="4002881"/>
                </a:cubicBezTo>
                <a:cubicBezTo>
                  <a:pt x="5207888" y="4005262"/>
                  <a:pt x="5218408" y="4007644"/>
                  <a:pt x="5228920" y="4010025"/>
                </a:cubicBezTo>
                <a:cubicBezTo>
                  <a:pt x="5231550" y="4009231"/>
                  <a:pt x="5234180" y="4008438"/>
                  <a:pt x="5236810" y="4007644"/>
                </a:cubicBezTo>
                <a:cubicBezTo>
                  <a:pt x="5239442" y="3986085"/>
                  <a:pt x="5227060" y="3972970"/>
                  <a:pt x="5210518" y="3962400"/>
                </a:cubicBezTo>
                <a:close/>
                <a:moveTo>
                  <a:pt x="549374" y="3962400"/>
                </a:moveTo>
                <a:cubicBezTo>
                  <a:pt x="544050" y="3968913"/>
                  <a:pt x="538724" y="3975423"/>
                  <a:pt x="533400" y="3981940"/>
                </a:cubicBezTo>
                <a:cubicBezTo>
                  <a:pt x="550288" y="3986753"/>
                  <a:pt x="540956" y="3991853"/>
                  <a:pt x="552062" y="3996592"/>
                </a:cubicBezTo>
                <a:cubicBezTo>
                  <a:pt x="568138" y="4010729"/>
                  <a:pt x="769768" y="4006508"/>
                  <a:pt x="815916" y="4001476"/>
                </a:cubicBezTo>
                <a:cubicBezTo>
                  <a:pt x="887876" y="4005546"/>
                  <a:pt x="959836" y="4009619"/>
                  <a:pt x="1031796" y="4013688"/>
                </a:cubicBezTo>
                <a:lnTo>
                  <a:pt x="1149042" y="4013688"/>
                </a:lnTo>
                <a:cubicBezTo>
                  <a:pt x="1221002" y="4016128"/>
                  <a:pt x="1292962" y="4018572"/>
                  <a:pt x="1364922" y="4021013"/>
                </a:cubicBezTo>
                <a:cubicBezTo>
                  <a:pt x="1462846" y="4035106"/>
                  <a:pt x="1559960" y="4005324"/>
                  <a:pt x="1612800" y="4025900"/>
                </a:cubicBezTo>
                <a:cubicBezTo>
                  <a:pt x="1603926" y="4021827"/>
                  <a:pt x="1595000" y="4017758"/>
                  <a:pt x="1586126" y="4013688"/>
                </a:cubicBezTo>
                <a:cubicBezTo>
                  <a:pt x="1606614" y="4013463"/>
                  <a:pt x="1621320" y="4017438"/>
                  <a:pt x="1628776" y="4003920"/>
                </a:cubicBezTo>
                <a:cubicBezTo>
                  <a:pt x="1624616" y="4000019"/>
                  <a:pt x="1627912" y="4004236"/>
                  <a:pt x="1626088" y="3999032"/>
                </a:cubicBezTo>
                <a:cubicBezTo>
                  <a:pt x="1267250" y="3986824"/>
                  <a:pt x="908262" y="3974609"/>
                  <a:pt x="549374" y="3962400"/>
                </a:cubicBezTo>
                <a:close/>
                <a:moveTo>
                  <a:pt x="5608638" y="3949700"/>
                </a:moveTo>
                <a:cubicBezTo>
                  <a:pt x="5604720" y="3966909"/>
                  <a:pt x="5607944" y="3970250"/>
                  <a:pt x="5588000" y="3968750"/>
                </a:cubicBezTo>
                <a:cubicBezTo>
                  <a:pt x="5588860" y="3972719"/>
                  <a:pt x="5589722" y="3976690"/>
                  <a:pt x="5590580" y="3980657"/>
                </a:cubicBezTo>
                <a:cubicBezTo>
                  <a:pt x="5591348" y="3988811"/>
                  <a:pt x="5588724" y="3985770"/>
                  <a:pt x="5595740" y="3992563"/>
                </a:cubicBezTo>
                <a:lnTo>
                  <a:pt x="5595740" y="3987800"/>
                </a:lnTo>
                <a:cubicBezTo>
                  <a:pt x="5607404" y="3982274"/>
                  <a:pt x="5602570" y="3981615"/>
                  <a:pt x="5606060" y="3973513"/>
                </a:cubicBezTo>
                <a:cubicBezTo>
                  <a:pt x="5617806" y="3976737"/>
                  <a:pt x="5620922" y="3976737"/>
                  <a:pt x="5629276" y="3973513"/>
                </a:cubicBezTo>
                <a:lnTo>
                  <a:pt x="5629276" y="3963988"/>
                </a:lnTo>
                <a:cubicBezTo>
                  <a:pt x="5624978" y="3959227"/>
                  <a:pt x="5620676" y="3954463"/>
                  <a:pt x="5616376" y="3949700"/>
                </a:cubicBezTo>
                <a:close/>
                <a:moveTo>
                  <a:pt x="4919134" y="3949700"/>
                </a:moveTo>
                <a:cubicBezTo>
                  <a:pt x="4897050" y="3962722"/>
                  <a:pt x="4879022" y="3968517"/>
                  <a:pt x="4876800" y="4000155"/>
                </a:cubicBezTo>
                <a:cubicBezTo>
                  <a:pt x="4899038" y="4012082"/>
                  <a:pt x="4909070" y="4028463"/>
                  <a:pt x="4935008" y="4038600"/>
                </a:cubicBezTo>
                <a:cubicBezTo>
                  <a:pt x="4951888" y="4031714"/>
                  <a:pt x="4963292" y="4021499"/>
                  <a:pt x="4972050" y="4007366"/>
                </a:cubicBezTo>
                <a:cubicBezTo>
                  <a:pt x="4968306" y="3982428"/>
                  <a:pt x="4939956" y="3959372"/>
                  <a:pt x="4919134" y="3949700"/>
                </a:cubicBezTo>
                <a:close/>
                <a:moveTo>
                  <a:pt x="6108586" y="3941458"/>
                </a:moveTo>
                <a:cubicBezTo>
                  <a:pt x="6107252" y="3943720"/>
                  <a:pt x="6110586" y="3943344"/>
                  <a:pt x="6105918" y="3946360"/>
                </a:cubicBezTo>
                <a:cubicBezTo>
                  <a:pt x="6106584" y="3944852"/>
                  <a:pt x="6107584" y="3943344"/>
                  <a:pt x="6108586" y="3941458"/>
                </a:cubicBezTo>
                <a:close/>
                <a:moveTo>
                  <a:pt x="5091204" y="3937000"/>
                </a:moveTo>
                <a:cubicBezTo>
                  <a:pt x="5085134" y="3941831"/>
                  <a:pt x="5079058" y="3946662"/>
                  <a:pt x="5072992" y="3951493"/>
                </a:cubicBezTo>
                <a:cubicBezTo>
                  <a:pt x="5066834" y="3959482"/>
                  <a:pt x="5065222" y="3970109"/>
                  <a:pt x="5070388" y="3975652"/>
                </a:cubicBezTo>
                <a:cubicBezTo>
                  <a:pt x="5079448" y="3985885"/>
                  <a:pt x="5090920" y="3990906"/>
                  <a:pt x="5109412" y="3992563"/>
                </a:cubicBezTo>
                <a:cubicBezTo>
                  <a:pt x="5115486" y="3986122"/>
                  <a:pt x="5121556" y="3979678"/>
                  <a:pt x="5127624" y="3973237"/>
                </a:cubicBezTo>
                <a:cubicBezTo>
                  <a:pt x="5122136" y="3956838"/>
                  <a:pt x="5116942" y="3946459"/>
                  <a:pt x="5101610" y="3939415"/>
                </a:cubicBezTo>
                <a:cubicBezTo>
                  <a:pt x="5098140" y="3938610"/>
                  <a:pt x="5094670" y="3937805"/>
                  <a:pt x="5091204" y="3937000"/>
                </a:cubicBezTo>
                <a:close/>
                <a:moveTo>
                  <a:pt x="4751604" y="3937000"/>
                </a:moveTo>
                <a:cubicBezTo>
                  <a:pt x="4732064" y="3950559"/>
                  <a:pt x="4713978" y="3955519"/>
                  <a:pt x="4711700" y="3985634"/>
                </a:cubicBezTo>
                <a:cubicBezTo>
                  <a:pt x="4746272" y="4006101"/>
                  <a:pt x="4778096" y="4048612"/>
                  <a:pt x="4810124" y="3995359"/>
                </a:cubicBezTo>
                <a:cubicBezTo>
                  <a:pt x="4806886" y="3972416"/>
                  <a:pt x="4774014" y="3941578"/>
                  <a:pt x="4751604" y="3937000"/>
                </a:cubicBezTo>
                <a:close/>
                <a:moveTo>
                  <a:pt x="5910794" y="3924300"/>
                </a:moveTo>
                <a:cubicBezTo>
                  <a:pt x="5909028" y="3926416"/>
                  <a:pt x="5907266" y="3928533"/>
                  <a:pt x="5905500" y="3930650"/>
                </a:cubicBezTo>
                <a:cubicBezTo>
                  <a:pt x="5908148" y="3928533"/>
                  <a:pt x="5910794" y="3926416"/>
                  <a:pt x="5913438" y="3924300"/>
                </a:cubicBezTo>
                <a:close/>
                <a:moveTo>
                  <a:pt x="5651500" y="3924300"/>
                </a:moveTo>
                <a:lnTo>
                  <a:pt x="5651500" y="3929063"/>
                </a:lnTo>
                <a:cubicBezTo>
                  <a:pt x="5653688" y="3924907"/>
                  <a:pt x="5653546" y="3928540"/>
                  <a:pt x="5651500" y="3924300"/>
                </a:cubicBezTo>
                <a:close/>
                <a:moveTo>
                  <a:pt x="5571066" y="3924300"/>
                </a:moveTo>
                <a:cubicBezTo>
                  <a:pt x="5569302" y="3932393"/>
                  <a:pt x="5567540" y="3940487"/>
                  <a:pt x="5565776" y="3948580"/>
                </a:cubicBezTo>
                <a:cubicBezTo>
                  <a:pt x="5560482" y="3946961"/>
                  <a:pt x="5555190" y="3945343"/>
                  <a:pt x="5549900" y="3943724"/>
                </a:cubicBezTo>
                <a:cubicBezTo>
                  <a:pt x="5550782" y="3948580"/>
                  <a:pt x="5551664" y="3953433"/>
                  <a:pt x="5552546" y="3958291"/>
                </a:cubicBezTo>
                <a:lnTo>
                  <a:pt x="5552546" y="3965575"/>
                </a:lnTo>
                <a:cubicBezTo>
                  <a:pt x="5564252" y="3960322"/>
                  <a:pt x="5580658" y="3951727"/>
                  <a:pt x="5589588" y="3943724"/>
                </a:cubicBezTo>
                <a:cubicBezTo>
                  <a:pt x="5587612" y="3932696"/>
                  <a:pt x="5587682" y="3931544"/>
                  <a:pt x="5579006" y="3926729"/>
                </a:cubicBezTo>
                <a:cubicBezTo>
                  <a:pt x="5576358" y="3925919"/>
                  <a:pt x="5573710" y="3925110"/>
                  <a:pt x="5571066" y="3924300"/>
                </a:cubicBezTo>
                <a:close/>
                <a:moveTo>
                  <a:pt x="5370140" y="3924300"/>
                </a:moveTo>
                <a:cubicBezTo>
                  <a:pt x="5351436" y="3947288"/>
                  <a:pt x="5285096" y="3998749"/>
                  <a:pt x="5283200" y="4023075"/>
                </a:cubicBezTo>
                <a:cubicBezTo>
                  <a:pt x="5284954" y="4023878"/>
                  <a:pt x="5286712" y="4024680"/>
                  <a:pt x="5288466" y="4025483"/>
                </a:cubicBezTo>
                <a:cubicBezTo>
                  <a:pt x="5303396" y="4029110"/>
                  <a:pt x="5314954" y="4031314"/>
                  <a:pt x="5327986" y="4025483"/>
                </a:cubicBezTo>
                <a:cubicBezTo>
                  <a:pt x="5331164" y="4010268"/>
                  <a:pt x="5327290" y="4002183"/>
                  <a:pt x="5322718" y="3989351"/>
                </a:cubicBezTo>
                <a:cubicBezTo>
                  <a:pt x="5335012" y="3990956"/>
                  <a:pt x="5347310" y="3992561"/>
                  <a:pt x="5359602" y="3994167"/>
                </a:cubicBezTo>
                <a:lnTo>
                  <a:pt x="5359602" y="3989351"/>
                </a:lnTo>
                <a:cubicBezTo>
                  <a:pt x="5363284" y="3978897"/>
                  <a:pt x="5356910" y="3969519"/>
                  <a:pt x="5351698" y="3960437"/>
                </a:cubicBezTo>
                <a:cubicBezTo>
                  <a:pt x="5363000" y="3963935"/>
                  <a:pt x="5373352" y="3969786"/>
                  <a:pt x="5385952" y="3965258"/>
                </a:cubicBezTo>
                <a:cubicBezTo>
                  <a:pt x="5401576" y="3954918"/>
                  <a:pt x="5390390" y="3939624"/>
                  <a:pt x="5391224" y="3926708"/>
                </a:cubicBezTo>
                <a:cubicBezTo>
                  <a:pt x="5384198" y="3925905"/>
                  <a:pt x="5377166" y="3925103"/>
                  <a:pt x="5370140" y="3924300"/>
                </a:cubicBezTo>
                <a:close/>
                <a:moveTo>
                  <a:pt x="5133976" y="3911600"/>
                </a:moveTo>
                <a:cubicBezTo>
                  <a:pt x="5124734" y="3921330"/>
                  <a:pt x="5119398" y="3925034"/>
                  <a:pt x="5118100" y="3943100"/>
                </a:cubicBezTo>
                <a:cubicBezTo>
                  <a:pt x="5133250" y="3949488"/>
                  <a:pt x="5137700" y="3956272"/>
                  <a:pt x="5160434" y="3957638"/>
                </a:cubicBezTo>
                <a:cubicBezTo>
                  <a:pt x="5162198" y="3955215"/>
                  <a:pt x="5163962" y="3952791"/>
                  <a:pt x="5165724" y="3950370"/>
                </a:cubicBezTo>
                <a:lnTo>
                  <a:pt x="5165724" y="3935830"/>
                </a:lnTo>
                <a:cubicBezTo>
                  <a:pt x="5159554" y="3927754"/>
                  <a:pt x="5153378" y="3919676"/>
                  <a:pt x="5147204" y="3911600"/>
                </a:cubicBezTo>
                <a:close/>
                <a:moveTo>
                  <a:pt x="4963946" y="3911600"/>
                </a:moveTo>
                <a:cubicBezTo>
                  <a:pt x="4949038" y="3920668"/>
                  <a:pt x="4941006" y="3922330"/>
                  <a:pt x="4940300" y="3945322"/>
                </a:cubicBezTo>
                <a:cubicBezTo>
                  <a:pt x="4964946" y="3956572"/>
                  <a:pt x="4968544" y="3977948"/>
                  <a:pt x="5003362" y="3981450"/>
                </a:cubicBezTo>
                <a:cubicBezTo>
                  <a:pt x="5006866" y="3979041"/>
                  <a:pt x="5010372" y="3976635"/>
                  <a:pt x="5013876" y="3974226"/>
                </a:cubicBezTo>
                <a:cubicBezTo>
                  <a:pt x="5014746" y="3968605"/>
                  <a:pt x="5015626" y="3962982"/>
                  <a:pt x="5016500" y="3957365"/>
                </a:cubicBezTo>
                <a:cubicBezTo>
                  <a:pt x="5005510" y="3941196"/>
                  <a:pt x="4985400" y="3917647"/>
                  <a:pt x="4963946" y="3911600"/>
                </a:cubicBezTo>
                <a:close/>
                <a:moveTo>
                  <a:pt x="6161604" y="3892826"/>
                </a:moveTo>
                <a:lnTo>
                  <a:pt x="6166940" y="3892826"/>
                </a:lnTo>
                <a:cubicBezTo>
                  <a:pt x="6148266" y="3909037"/>
                  <a:pt x="6129592" y="3925248"/>
                  <a:pt x="6111252" y="3941458"/>
                </a:cubicBezTo>
                <a:cubicBezTo>
                  <a:pt x="6127926" y="3925248"/>
                  <a:pt x="6144932" y="3909037"/>
                  <a:pt x="6161604" y="3892826"/>
                </a:cubicBezTo>
                <a:close/>
                <a:moveTo>
                  <a:pt x="5836922" y="3886200"/>
                </a:moveTo>
                <a:cubicBezTo>
                  <a:pt x="5834382" y="3888423"/>
                  <a:pt x="5831840" y="3890646"/>
                  <a:pt x="5829300" y="3892867"/>
                </a:cubicBezTo>
                <a:cubicBezTo>
                  <a:pt x="5830148" y="3894350"/>
                  <a:pt x="5830994" y="3895831"/>
                  <a:pt x="5831840" y="3897313"/>
                </a:cubicBezTo>
                <a:cubicBezTo>
                  <a:pt x="5834382" y="3895831"/>
                  <a:pt x="5836922" y="3894350"/>
                  <a:pt x="5839462" y="3892867"/>
                </a:cubicBezTo>
                <a:cubicBezTo>
                  <a:pt x="5840306" y="3890646"/>
                  <a:pt x="5841156" y="3888423"/>
                  <a:pt x="5842000" y="3886200"/>
                </a:cubicBezTo>
                <a:close/>
                <a:moveTo>
                  <a:pt x="5613400" y="3886200"/>
                </a:moveTo>
                <a:cubicBezTo>
                  <a:pt x="5613400" y="3886200"/>
                  <a:pt x="5613400" y="3895725"/>
                  <a:pt x="5613400" y="3895725"/>
                </a:cubicBezTo>
                <a:cubicBezTo>
                  <a:pt x="5616044" y="3894931"/>
                  <a:pt x="5618692" y="3894138"/>
                  <a:pt x="5621338" y="3893344"/>
                </a:cubicBezTo>
                <a:cubicBezTo>
                  <a:pt x="5619574" y="3890963"/>
                  <a:pt x="5617810" y="3888581"/>
                  <a:pt x="5616044" y="3886200"/>
                </a:cubicBezTo>
                <a:close/>
                <a:moveTo>
                  <a:pt x="4564622" y="3886200"/>
                </a:moveTo>
                <a:cubicBezTo>
                  <a:pt x="4543464" y="3900976"/>
                  <a:pt x="4503222" y="3921460"/>
                  <a:pt x="4509078" y="3952140"/>
                </a:cubicBezTo>
                <a:cubicBezTo>
                  <a:pt x="4547096" y="3966116"/>
                  <a:pt x="4553118" y="4009472"/>
                  <a:pt x="4601650" y="4013200"/>
                </a:cubicBezTo>
                <a:cubicBezTo>
                  <a:pt x="4616634" y="3995643"/>
                  <a:pt x="4641628" y="3985772"/>
                  <a:pt x="4646612" y="3959466"/>
                </a:cubicBezTo>
                <a:cubicBezTo>
                  <a:pt x="4625092" y="3938352"/>
                  <a:pt x="4595006" y="3896572"/>
                  <a:pt x="4564622" y="3886200"/>
                </a:cubicBezTo>
                <a:close/>
                <a:moveTo>
                  <a:pt x="2844622" y="3886200"/>
                </a:moveTo>
                <a:cubicBezTo>
                  <a:pt x="2807992" y="3923443"/>
                  <a:pt x="2749704" y="3957015"/>
                  <a:pt x="2730500" y="4008313"/>
                </a:cubicBezTo>
                <a:lnTo>
                  <a:pt x="2876472" y="4008313"/>
                </a:lnTo>
                <a:cubicBezTo>
                  <a:pt x="2875590" y="4006687"/>
                  <a:pt x="2874710" y="4005054"/>
                  <a:pt x="2873830" y="4003428"/>
                </a:cubicBezTo>
                <a:cubicBezTo>
                  <a:pt x="2872052" y="4002615"/>
                  <a:pt x="2870290" y="4001801"/>
                  <a:pt x="2868514" y="4000982"/>
                </a:cubicBezTo>
                <a:cubicBezTo>
                  <a:pt x="2931330" y="4013487"/>
                  <a:pt x="3023340" y="4012126"/>
                  <a:pt x="3070224" y="4010753"/>
                </a:cubicBezTo>
                <a:cubicBezTo>
                  <a:pt x="3049762" y="3994624"/>
                  <a:pt x="2987134" y="3996999"/>
                  <a:pt x="2958760" y="4000982"/>
                </a:cubicBezTo>
                <a:cubicBezTo>
                  <a:pt x="2960128" y="3984258"/>
                  <a:pt x="2866798" y="3892429"/>
                  <a:pt x="2844622" y="3886200"/>
                </a:cubicBezTo>
                <a:close/>
                <a:moveTo>
                  <a:pt x="5430610" y="3875017"/>
                </a:moveTo>
                <a:cubicBezTo>
                  <a:pt x="5426370" y="3872731"/>
                  <a:pt x="5421148" y="3872902"/>
                  <a:pt x="5413376" y="3876409"/>
                </a:cubicBezTo>
                <a:cubicBezTo>
                  <a:pt x="5405986" y="3896036"/>
                  <a:pt x="5391142" y="3896572"/>
                  <a:pt x="5384800" y="3917096"/>
                </a:cubicBezTo>
                <a:cubicBezTo>
                  <a:pt x="5389994" y="3921085"/>
                  <a:pt x="5395192" y="3925074"/>
                  <a:pt x="5400386" y="3929063"/>
                </a:cubicBezTo>
                <a:lnTo>
                  <a:pt x="5413376" y="3929063"/>
                </a:lnTo>
                <a:lnTo>
                  <a:pt x="5413376" y="3907522"/>
                </a:lnTo>
                <a:cubicBezTo>
                  <a:pt x="5422900" y="3906723"/>
                  <a:pt x="5432424" y="3905925"/>
                  <a:pt x="5441950" y="3905130"/>
                </a:cubicBezTo>
                <a:lnTo>
                  <a:pt x="5441950" y="3888373"/>
                </a:lnTo>
                <a:cubicBezTo>
                  <a:pt x="5438106" y="3882049"/>
                  <a:pt x="5434848" y="3877304"/>
                  <a:pt x="5430610" y="3875017"/>
                </a:cubicBezTo>
                <a:close/>
                <a:moveTo>
                  <a:pt x="6106584" y="3873500"/>
                </a:moveTo>
                <a:cubicBezTo>
                  <a:pt x="6087514" y="3897176"/>
                  <a:pt x="6055320" y="3918718"/>
                  <a:pt x="6032500" y="3931920"/>
                </a:cubicBezTo>
                <a:cubicBezTo>
                  <a:pt x="6032500" y="3931920"/>
                  <a:pt x="6032500" y="3946525"/>
                  <a:pt x="6032500" y="3946525"/>
                </a:cubicBezTo>
                <a:lnTo>
                  <a:pt x="6035146" y="3946525"/>
                </a:lnTo>
                <a:cubicBezTo>
                  <a:pt x="6053666" y="3930301"/>
                  <a:pt x="6072192" y="3914069"/>
                  <a:pt x="6090708" y="3897842"/>
                </a:cubicBezTo>
                <a:cubicBezTo>
                  <a:pt x="6097764" y="3889728"/>
                  <a:pt x="6104820" y="3881614"/>
                  <a:pt x="6111876" y="3873500"/>
                </a:cubicBezTo>
                <a:close/>
                <a:moveTo>
                  <a:pt x="5705486" y="3873500"/>
                </a:moveTo>
                <a:cubicBezTo>
                  <a:pt x="5700112" y="3886627"/>
                  <a:pt x="5689016" y="3886831"/>
                  <a:pt x="5689624" y="3892551"/>
                </a:cubicBezTo>
                <a:cubicBezTo>
                  <a:pt x="5689624" y="3892551"/>
                  <a:pt x="5689624" y="3902075"/>
                  <a:pt x="5689624" y="3902075"/>
                </a:cubicBezTo>
                <a:lnTo>
                  <a:pt x="5702842" y="3902075"/>
                </a:lnTo>
                <a:cubicBezTo>
                  <a:pt x="5707726" y="3894312"/>
                  <a:pt x="5713262" y="3892242"/>
                  <a:pt x="5721350" y="3887789"/>
                </a:cubicBezTo>
                <a:lnTo>
                  <a:pt x="5721350" y="3878261"/>
                </a:lnTo>
                <a:cubicBezTo>
                  <a:pt x="5720468" y="3876674"/>
                  <a:pt x="5719586" y="3875088"/>
                  <a:pt x="5718704" y="3873500"/>
                </a:cubicBezTo>
                <a:close/>
                <a:moveTo>
                  <a:pt x="5522196" y="3873500"/>
                </a:moveTo>
                <a:cubicBezTo>
                  <a:pt x="5520420" y="3879943"/>
                  <a:pt x="5518646" y="3886388"/>
                  <a:pt x="5516870" y="3892830"/>
                </a:cubicBezTo>
                <a:cubicBezTo>
                  <a:pt x="5511546" y="3893635"/>
                  <a:pt x="5506220" y="3894441"/>
                  <a:pt x="5500894" y="3895246"/>
                </a:cubicBezTo>
                <a:cubicBezTo>
                  <a:pt x="5500520" y="3905430"/>
                  <a:pt x="5495724" y="3909317"/>
                  <a:pt x="5503556" y="3912159"/>
                </a:cubicBezTo>
                <a:cubicBezTo>
                  <a:pt x="5511160" y="3919810"/>
                  <a:pt x="5511450" y="3921670"/>
                  <a:pt x="5519534" y="3916993"/>
                </a:cubicBezTo>
                <a:cubicBezTo>
                  <a:pt x="5529324" y="3910598"/>
                  <a:pt x="5526256" y="3912551"/>
                  <a:pt x="5524860" y="3900078"/>
                </a:cubicBezTo>
                <a:lnTo>
                  <a:pt x="5527522" y="3900078"/>
                </a:lnTo>
                <a:cubicBezTo>
                  <a:pt x="5534714" y="3907748"/>
                  <a:pt x="5537208" y="3906588"/>
                  <a:pt x="5548824" y="3904911"/>
                </a:cubicBezTo>
                <a:cubicBezTo>
                  <a:pt x="5549712" y="3900883"/>
                  <a:pt x="5550600" y="3896856"/>
                  <a:pt x="5551488" y="3892830"/>
                </a:cubicBezTo>
                <a:cubicBezTo>
                  <a:pt x="5545276" y="3886388"/>
                  <a:pt x="5539060" y="3879943"/>
                  <a:pt x="5532848" y="3873500"/>
                </a:cubicBezTo>
                <a:close/>
                <a:moveTo>
                  <a:pt x="4827804" y="3873500"/>
                </a:moveTo>
                <a:cubicBezTo>
                  <a:pt x="4807566" y="3887345"/>
                  <a:pt x="4789216" y="3892169"/>
                  <a:pt x="4787900" y="3923955"/>
                </a:cubicBezTo>
                <a:cubicBezTo>
                  <a:pt x="4805634" y="3936771"/>
                  <a:pt x="4823370" y="3949588"/>
                  <a:pt x="4841100" y="3962400"/>
                </a:cubicBezTo>
                <a:cubicBezTo>
                  <a:pt x="4845538" y="3961597"/>
                  <a:pt x="4849972" y="3960799"/>
                  <a:pt x="4854406" y="3959996"/>
                </a:cubicBezTo>
                <a:cubicBezTo>
                  <a:pt x="4870918" y="3953584"/>
                  <a:pt x="4883728" y="3940858"/>
                  <a:pt x="4886324" y="3921555"/>
                </a:cubicBezTo>
                <a:cubicBezTo>
                  <a:pt x="4869478" y="3905537"/>
                  <a:pt x="4852628" y="3889518"/>
                  <a:pt x="4835782" y="3873500"/>
                </a:cubicBezTo>
                <a:close/>
                <a:moveTo>
                  <a:pt x="3940866" y="3873500"/>
                </a:moveTo>
                <a:cubicBezTo>
                  <a:pt x="3913220" y="3902662"/>
                  <a:pt x="3873474" y="3923191"/>
                  <a:pt x="3852998" y="3958785"/>
                </a:cubicBezTo>
                <a:cubicBezTo>
                  <a:pt x="3868542" y="3988335"/>
                  <a:pt x="3901700" y="3999890"/>
                  <a:pt x="3919560" y="4027005"/>
                </a:cubicBezTo>
                <a:cubicBezTo>
                  <a:pt x="3918668" y="4028635"/>
                  <a:pt x="3917792" y="4030255"/>
                  <a:pt x="3916900" y="4031885"/>
                </a:cubicBezTo>
                <a:cubicBezTo>
                  <a:pt x="3856520" y="4033447"/>
                  <a:pt x="3838000" y="4024977"/>
                  <a:pt x="3807740" y="4002635"/>
                </a:cubicBezTo>
                <a:cubicBezTo>
                  <a:pt x="3786904" y="4011269"/>
                  <a:pt x="3774898" y="4023590"/>
                  <a:pt x="3778450" y="4041625"/>
                </a:cubicBezTo>
                <a:cubicBezTo>
                  <a:pt x="3759290" y="4043701"/>
                  <a:pt x="3757850" y="4050502"/>
                  <a:pt x="3746500" y="4058680"/>
                </a:cubicBezTo>
                <a:cubicBezTo>
                  <a:pt x="3747392" y="4065180"/>
                  <a:pt x="3748268" y="4071680"/>
                  <a:pt x="3749162" y="4078180"/>
                </a:cubicBezTo>
                <a:cubicBezTo>
                  <a:pt x="3771310" y="4073070"/>
                  <a:pt x="3944788" y="4074860"/>
                  <a:pt x="4008766" y="4080437"/>
                </a:cubicBezTo>
                <a:lnTo>
                  <a:pt x="4021032" y="4082043"/>
                </a:lnTo>
                <a:lnTo>
                  <a:pt x="4020764" y="4082168"/>
                </a:lnTo>
                <a:lnTo>
                  <a:pt x="4021136" y="4082057"/>
                </a:lnTo>
                <a:lnTo>
                  <a:pt x="4028720" y="4083050"/>
                </a:lnTo>
                <a:lnTo>
                  <a:pt x="4027200" y="4080242"/>
                </a:lnTo>
                <a:lnTo>
                  <a:pt x="4027210" y="4080238"/>
                </a:lnTo>
                <a:lnTo>
                  <a:pt x="4034854" y="4083603"/>
                </a:lnTo>
                <a:cubicBezTo>
                  <a:pt x="4047760" y="4086894"/>
                  <a:pt x="4069874" y="4088716"/>
                  <a:pt x="4074016" y="4091929"/>
                </a:cubicBezTo>
                <a:cubicBezTo>
                  <a:pt x="4081904" y="4094050"/>
                  <a:pt x="4080590" y="4106727"/>
                  <a:pt x="4095316" y="4104121"/>
                </a:cubicBezTo>
                <a:lnTo>
                  <a:pt x="4225878" y="4104121"/>
                </a:lnTo>
                <a:lnTo>
                  <a:pt x="4225878" y="4101669"/>
                </a:lnTo>
                <a:cubicBezTo>
                  <a:pt x="4217858" y="4091775"/>
                  <a:pt x="4217332" y="4092835"/>
                  <a:pt x="4207208" y="4094359"/>
                </a:cubicBezTo>
                <a:cubicBezTo>
                  <a:pt x="4209048" y="4091929"/>
                  <a:pt x="4210758" y="4089478"/>
                  <a:pt x="4212600" y="4087049"/>
                </a:cubicBezTo>
                <a:cubicBezTo>
                  <a:pt x="4224038" y="4087866"/>
                  <a:pt x="4235608" y="4088661"/>
                  <a:pt x="4247180" y="4089478"/>
                </a:cubicBezTo>
                <a:cubicBezTo>
                  <a:pt x="4244550" y="4091929"/>
                  <a:pt x="4241788" y="4094359"/>
                  <a:pt x="4239158" y="4096810"/>
                </a:cubicBezTo>
                <a:cubicBezTo>
                  <a:pt x="4244550" y="4100057"/>
                  <a:pt x="4249808" y="4103304"/>
                  <a:pt x="4255200" y="4106550"/>
                </a:cubicBezTo>
                <a:cubicBezTo>
                  <a:pt x="4251650" y="4108185"/>
                  <a:pt x="4248100" y="4109819"/>
                  <a:pt x="4244550" y="4111431"/>
                </a:cubicBezTo>
                <a:cubicBezTo>
                  <a:pt x="4232322" y="4128636"/>
                  <a:pt x="4080722" y="4126405"/>
                  <a:pt x="4055346" y="4121193"/>
                </a:cubicBezTo>
                <a:lnTo>
                  <a:pt x="4055346" y="4143146"/>
                </a:lnTo>
                <a:lnTo>
                  <a:pt x="4052716" y="4143146"/>
                </a:lnTo>
                <a:cubicBezTo>
                  <a:pt x="3994336" y="4107235"/>
                  <a:pt x="3693372" y="4102884"/>
                  <a:pt x="3615796" y="4113883"/>
                </a:cubicBezTo>
                <a:cubicBezTo>
                  <a:pt x="3614876" y="4117946"/>
                  <a:pt x="3613956" y="4122010"/>
                  <a:pt x="3613036" y="4126074"/>
                </a:cubicBezTo>
                <a:cubicBezTo>
                  <a:pt x="3626446" y="4130138"/>
                  <a:pt x="3639726" y="4134201"/>
                  <a:pt x="3653006" y="4138265"/>
                </a:cubicBezTo>
                <a:cubicBezTo>
                  <a:pt x="3649456" y="4139900"/>
                  <a:pt x="3645906" y="4141534"/>
                  <a:pt x="3642356" y="4143146"/>
                </a:cubicBezTo>
                <a:cubicBezTo>
                  <a:pt x="3620530" y="4141203"/>
                  <a:pt x="3600544" y="4171062"/>
                  <a:pt x="3565176" y="4174861"/>
                </a:cubicBezTo>
                <a:cubicBezTo>
                  <a:pt x="3510348" y="4180780"/>
                  <a:pt x="3357170" y="4156883"/>
                  <a:pt x="3325350" y="4179742"/>
                </a:cubicBezTo>
                <a:cubicBezTo>
                  <a:pt x="3321800" y="4182194"/>
                  <a:pt x="3318250" y="4184623"/>
                  <a:pt x="3314700" y="4187075"/>
                </a:cubicBezTo>
                <a:cubicBezTo>
                  <a:pt x="3321142" y="4199708"/>
                  <a:pt x="3329820" y="4206333"/>
                  <a:pt x="3341392" y="4213909"/>
                </a:cubicBezTo>
                <a:lnTo>
                  <a:pt x="3341392" y="4201695"/>
                </a:lnTo>
                <a:cubicBezTo>
                  <a:pt x="3432904" y="4204036"/>
                  <a:pt x="3582662" y="4231246"/>
                  <a:pt x="3629076" y="4177313"/>
                </a:cubicBezTo>
                <a:lnTo>
                  <a:pt x="3717038" y="4177313"/>
                </a:lnTo>
                <a:cubicBezTo>
                  <a:pt x="3746754" y="4204323"/>
                  <a:pt x="3770420" y="4243150"/>
                  <a:pt x="3810260" y="4260244"/>
                </a:cubicBezTo>
                <a:cubicBezTo>
                  <a:pt x="3811180" y="4258632"/>
                  <a:pt x="3811970" y="4256998"/>
                  <a:pt x="3812890" y="4255386"/>
                </a:cubicBezTo>
                <a:cubicBezTo>
                  <a:pt x="3837346" y="4232571"/>
                  <a:pt x="3859172" y="4212031"/>
                  <a:pt x="3911502" y="4221219"/>
                </a:cubicBezTo>
                <a:cubicBezTo>
                  <a:pt x="3914132" y="4223670"/>
                  <a:pt x="3916762" y="4226100"/>
                  <a:pt x="3919522" y="4228529"/>
                </a:cubicBezTo>
                <a:cubicBezTo>
                  <a:pt x="3899932" y="4254171"/>
                  <a:pt x="3871006" y="4279702"/>
                  <a:pt x="3842210" y="4289530"/>
                </a:cubicBezTo>
                <a:cubicBezTo>
                  <a:pt x="3858514" y="4322416"/>
                  <a:pt x="3910188" y="4372970"/>
                  <a:pt x="3948844" y="4384675"/>
                </a:cubicBezTo>
                <a:cubicBezTo>
                  <a:pt x="3991444" y="4342381"/>
                  <a:pt x="4034044" y="4300109"/>
                  <a:pt x="4076646" y="4257815"/>
                </a:cubicBezTo>
                <a:lnTo>
                  <a:pt x="4076646" y="4255386"/>
                </a:lnTo>
                <a:cubicBezTo>
                  <a:pt x="4053242" y="4225614"/>
                  <a:pt x="4025236" y="4220888"/>
                  <a:pt x="3996704" y="4196814"/>
                </a:cubicBezTo>
                <a:lnTo>
                  <a:pt x="4002094" y="4196814"/>
                </a:lnTo>
                <a:cubicBezTo>
                  <a:pt x="4004724" y="4190321"/>
                  <a:pt x="4007354" y="4183806"/>
                  <a:pt x="4010114" y="4177313"/>
                </a:cubicBezTo>
                <a:cubicBezTo>
                  <a:pt x="4036544" y="4175590"/>
                  <a:pt x="4058632" y="4169848"/>
                  <a:pt x="4079276" y="4165121"/>
                </a:cubicBezTo>
                <a:cubicBezTo>
                  <a:pt x="4094528" y="4184800"/>
                  <a:pt x="4111094" y="4202336"/>
                  <a:pt x="4135286" y="4213909"/>
                </a:cubicBezTo>
                <a:cubicBezTo>
                  <a:pt x="4152248" y="4210728"/>
                  <a:pt x="4171708" y="4202137"/>
                  <a:pt x="4191168" y="4211457"/>
                </a:cubicBezTo>
                <a:lnTo>
                  <a:pt x="4191168" y="4213909"/>
                </a:lnTo>
                <a:cubicBezTo>
                  <a:pt x="4184198" y="4230230"/>
                  <a:pt x="4170524" y="4231864"/>
                  <a:pt x="4164608" y="4248053"/>
                </a:cubicBezTo>
                <a:cubicBezTo>
                  <a:pt x="4181438" y="4275461"/>
                  <a:pt x="4223512" y="4320560"/>
                  <a:pt x="4260458" y="4328555"/>
                </a:cubicBezTo>
                <a:cubicBezTo>
                  <a:pt x="4287150" y="4301721"/>
                  <a:pt x="4313842" y="4274887"/>
                  <a:pt x="4340400" y="4248053"/>
                </a:cubicBezTo>
                <a:cubicBezTo>
                  <a:pt x="4330934" y="4203374"/>
                  <a:pt x="4288728" y="4206002"/>
                  <a:pt x="4247180" y="4189504"/>
                </a:cubicBezTo>
                <a:lnTo>
                  <a:pt x="4252438" y="4189504"/>
                </a:lnTo>
                <a:cubicBezTo>
                  <a:pt x="4275186" y="4176584"/>
                  <a:pt x="4320678" y="4156906"/>
                  <a:pt x="4356442" y="4172432"/>
                </a:cubicBezTo>
                <a:cubicBezTo>
                  <a:pt x="4363278" y="4185948"/>
                  <a:pt x="4379846" y="4197013"/>
                  <a:pt x="4393652" y="4204147"/>
                </a:cubicBezTo>
                <a:cubicBezTo>
                  <a:pt x="4408114" y="4198846"/>
                  <a:pt x="4424288" y="4196152"/>
                  <a:pt x="4441642" y="4199266"/>
                </a:cubicBezTo>
                <a:cubicBezTo>
                  <a:pt x="4444668" y="4215653"/>
                  <a:pt x="4432834" y="4219982"/>
                  <a:pt x="4422972" y="4230981"/>
                </a:cubicBezTo>
                <a:cubicBezTo>
                  <a:pt x="4428364" y="4257064"/>
                  <a:pt x="4464390" y="4289000"/>
                  <a:pt x="4494894" y="4291959"/>
                </a:cubicBezTo>
                <a:cubicBezTo>
                  <a:pt x="4519744" y="4266760"/>
                  <a:pt x="4544726" y="4241538"/>
                  <a:pt x="4569576" y="4216338"/>
                </a:cubicBezTo>
                <a:lnTo>
                  <a:pt x="4569576" y="4206576"/>
                </a:lnTo>
                <a:cubicBezTo>
                  <a:pt x="4555902" y="4195511"/>
                  <a:pt x="4544858" y="4187715"/>
                  <a:pt x="4526976" y="4179742"/>
                </a:cubicBezTo>
                <a:cubicBezTo>
                  <a:pt x="4528684" y="4178130"/>
                  <a:pt x="4530526" y="4176496"/>
                  <a:pt x="4532234" y="4174861"/>
                </a:cubicBezTo>
                <a:cubicBezTo>
                  <a:pt x="4535784" y="4171615"/>
                  <a:pt x="4539334" y="4168368"/>
                  <a:pt x="4542884" y="4165121"/>
                </a:cubicBezTo>
                <a:cubicBezTo>
                  <a:pt x="4559188" y="4160174"/>
                  <a:pt x="4581936" y="4158650"/>
                  <a:pt x="4596136" y="4165121"/>
                </a:cubicBezTo>
                <a:cubicBezTo>
                  <a:pt x="4612834" y="4197389"/>
                  <a:pt x="4659380" y="4241560"/>
                  <a:pt x="4694748" y="4257815"/>
                </a:cubicBezTo>
                <a:cubicBezTo>
                  <a:pt x="4699218" y="4256181"/>
                  <a:pt x="4703688" y="4254568"/>
                  <a:pt x="4708028" y="4252934"/>
                </a:cubicBezTo>
                <a:cubicBezTo>
                  <a:pt x="4720518" y="4239108"/>
                  <a:pt x="4733010" y="4225283"/>
                  <a:pt x="4745370" y="4211457"/>
                </a:cubicBezTo>
                <a:cubicBezTo>
                  <a:pt x="4742740" y="4191006"/>
                  <a:pt x="4728014" y="4179411"/>
                  <a:pt x="4705398" y="4177313"/>
                </a:cubicBezTo>
                <a:cubicBezTo>
                  <a:pt x="4707240" y="4174044"/>
                  <a:pt x="4708948" y="4170797"/>
                  <a:pt x="4710788" y="4167551"/>
                </a:cubicBezTo>
                <a:lnTo>
                  <a:pt x="4710788" y="4162670"/>
                </a:lnTo>
                <a:lnTo>
                  <a:pt x="4761410" y="4162670"/>
                </a:lnTo>
                <a:cubicBezTo>
                  <a:pt x="4798488" y="4180824"/>
                  <a:pt x="4805982" y="4225967"/>
                  <a:pt x="4852002" y="4235862"/>
                </a:cubicBezTo>
                <a:cubicBezTo>
                  <a:pt x="4871856" y="4216802"/>
                  <a:pt x="4902754" y="4199222"/>
                  <a:pt x="4883952" y="4172432"/>
                </a:cubicBezTo>
                <a:cubicBezTo>
                  <a:pt x="4886582" y="4168368"/>
                  <a:pt x="4889212" y="4164304"/>
                  <a:pt x="4891972" y="4160240"/>
                </a:cubicBezTo>
                <a:cubicBezTo>
                  <a:pt x="4909198" y="4156221"/>
                  <a:pt x="4921952" y="4155448"/>
                  <a:pt x="4937204" y="4162670"/>
                </a:cubicBezTo>
                <a:cubicBezTo>
                  <a:pt x="4947854" y="4186478"/>
                  <a:pt x="4971914" y="4216183"/>
                  <a:pt x="5006494" y="4218790"/>
                </a:cubicBezTo>
                <a:cubicBezTo>
                  <a:pt x="5014516" y="4209028"/>
                  <a:pt x="5022404" y="4199266"/>
                  <a:pt x="5030424" y="4189504"/>
                </a:cubicBezTo>
                <a:cubicBezTo>
                  <a:pt x="5028058" y="4172586"/>
                  <a:pt x="5021090" y="4170356"/>
                  <a:pt x="5022404" y="4157789"/>
                </a:cubicBezTo>
                <a:lnTo>
                  <a:pt x="5062376" y="4157789"/>
                </a:lnTo>
                <a:cubicBezTo>
                  <a:pt x="5082098" y="4175082"/>
                  <a:pt x="5088408" y="4200790"/>
                  <a:pt x="5123646" y="4204147"/>
                </a:cubicBezTo>
                <a:cubicBezTo>
                  <a:pt x="5140870" y="4189924"/>
                  <a:pt x="5143500" y="4172233"/>
                  <a:pt x="5155728" y="4152908"/>
                </a:cubicBezTo>
                <a:cubicBezTo>
                  <a:pt x="5164538" y="4152091"/>
                  <a:pt x="5173478" y="4151296"/>
                  <a:pt x="5182288" y="4150479"/>
                </a:cubicBezTo>
                <a:cubicBezTo>
                  <a:pt x="5204246" y="4163156"/>
                  <a:pt x="5210820" y="4183695"/>
                  <a:pt x="5240930" y="4189504"/>
                </a:cubicBezTo>
                <a:cubicBezTo>
                  <a:pt x="5242638" y="4187870"/>
                  <a:pt x="5244480" y="4186257"/>
                  <a:pt x="5246188" y="4184623"/>
                </a:cubicBezTo>
                <a:cubicBezTo>
                  <a:pt x="5247110" y="4174066"/>
                  <a:pt x="5248030" y="4163487"/>
                  <a:pt x="5248950" y="4152908"/>
                </a:cubicBezTo>
                <a:cubicBezTo>
                  <a:pt x="5250660" y="4152091"/>
                  <a:pt x="5252500" y="4151296"/>
                  <a:pt x="5254210" y="4150479"/>
                </a:cubicBezTo>
                <a:cubicBezTo>
                  <a:pt x="5262230" y="4151296"/>
                  <a:pt x="5270250" y="4152091"/>
                  <a:pt x="5278270" y="4152908"/>
                </a:cubicBezTo>
                <a:cubicBezTo>
                  <a:pt x="5286160" y="4158959"/>
                  <a:pt x="5327840" y="4182878"/>
                  <a:pt x="5331522" y="4187075"/>
                </a:cubicBezTo>
                <a:cubicBezTo>
                  <a:pt x="5335072" y="4196814"/>
                  <a:pt x="5338622" y="4206576"/>
                  <a:pt x="5342172" y="4216338"/>
                </a:cubicBezTo>
                <a:cubicBezTo>
                  <a:pt x="5354532" y="4221219"/>
                  <a:pt x="5367022" y="4226100"/>
                  <a:pt x="5379512" y="4230981"/>
                </a:cubicBezTo>
                <a:cubicBezTo>
                  <a:pt x="5393582" y="4250151"/>
                  <a:pt x="5405940" y="4270271"/>
                  <a:pt x="5427372" y="4282220"/>
                </a:cubicBezTo>
                <a:cubicBezTo>
                  <a:pt x="5430922" y="4281402"/>
                  <a:pt x="5434472" y="4280585"/>
                  <a:pt x="5438022" y="4279768"/>
                </a:cubicBezTo>
                <a:cubicBezTo>
                  <a:pt x="5440784" y="4275704"/>
                  <a:pt x="5443414" y="4271641"/>
                  <a:pt x="5446044" y="4267577"/>
                </a:cubicBezTo>
                <a:cubicBezTo>
                  <a:pt x="5445124" y="4261062"/>
                  <a:pt x="5444334" y="4254568"/>
                  <a:pt x="5443414" y="4248053"/>
                </a:cubicBezTo>
                <a:cubicBezTo>
                  <a:pt x="5431448" y="4243371"/>
                  <a:pt x="5420798" y="4244122"/>
                  <a:pt x="5411464" y="4245624"/>
                </a:cubicBezTo>
                <a:cubicBezTo>
                  <a:pt x="5413436" y="4233189"/>
                  <a:pt x="5413698" y="4228066"/>
                  <a:pt x="5408702" y="4218790"/>
                </a:cubicBezTo>
                <a:cubicBezTo>
                  <a:pt x="5398972" y="4219585"/>
                  <a:pt x="5389242" y="4220402"/>
                  <a:pt x="5379512" y="4221219"/>
                </a:cubicBezTo>
                <a:cubicBezTo>
                  <a:pt x="5383194" y="4201541"/>
                  <a:pt x="5381354" y="4199023"/>
                  <a:pt x="5374122" y="4182194"/>
                </a:cubicBezTo>
                <a:cubicBezTo>
                  <a:pt x="5366102" y="4180559"/>
                  <a:pt x="5358080" y="4178925"/>
                  <a:pt x="5350192" y="4177313"/>
                </a:cubicBezTo>
                <a:cubicBezTo>
                  <a:pt x="5349404" y="4169494"/>
                  <a:pt x="5346248" y="4163730"/>
                  <a:pt x="5347430" y="4150479"/>
                </a:cubicBezTo>
                <a:lnTo>
                  <a:pt x="5368862" y="4150479"/>
                </a:lnTo>
                <a:cubicBezTo>
                  <a:pt x="5383984" y="4161985"/>
                  <a:pt x="5396738" y="4182768"/>
                  <a:pt x="5419484" y="4179742"/>
                </a:cubicBezTo>
                <a:cubicBezTo>
                  <a:pt x="5421192" y="4180559"/>
                  <a:pt x="5423034" y="4181376"/>
                  <a:pt x="5424744" y="4182194"/>
                </a:cubicBezTo>
                <a:cubicBezTo>
                  <a:pt x="5421324" y="4168964"/>
                  <a:pt x="5419878" y="4162913"/>
                  <a:pt x="5424744" y="4152908"/>
                </a:cubicBezTo>
                <a:cubicBezTo>
                  <a:pt x="5432764" y="4153725"/>
                  <a:pt x="5440784" y="4154542"/>
                  <a:pt x="5448672" y="4155360"/>
                </a:cubicBezTo>
                <a:cubicBezTo>
                  <a:pt x="5467606" y="4165674"/>
                  <a:pt x="5477074" y="4176915"/>
                  <a:pt x="5496664" y="4182194"/>
                </a:cubicBezTo>
                <a:lnTo>
                  <a:pt x="5496664" y="4196814"/>
                </a:lnTo>
                <a:cubicBezTo>
                  <a:pt x="5502056" y="4199266"/>
                  <a:pt x="5507314" y="4201695"/>
                  <a:pt x="5512706" y="4204147"/>
                </a:cubicBezTo>
                <a:cubicBezTo>
                  <a:pt x="5516256" y="4201695"/>
                  <a:pt x="5519806" y="4199266"/>
                  <a:pt x="5523356" y="4196814"/>
                </a:cubicBezTo>
                <a:cubicBezTo>
                  <a:pt x="5522436" y="4172520"/>
                  <a:pt x="5512180" y="4172343"/>
                  <a:pt x="5502056" y="4157789"/>
                </a:cubicBezTo>
                <a:cubicBezTo>
                  <a:pt x="5502844" y="4156155"/>
                  <a:pt x="5503764" y="4154542"/>
                  <a:pt x="5504684" y="4152908"/>
                </a:cubicBezTo>
                <a:cubicBezTo>
                  <a:pt x="5537950" y="4153394"/>
                  <a:pt x="5538608" y="4166226"/>
                  <a:pt x="5563326" y="4167551"/>
                </a:cubicBezTo>
                <a:cubicBezTo>
                  <a:pt x="5564116" y="4162670"/>
                  <a:pt x="5565036" y="4157789"/>
                  <a:pt x="5565956" y="4152908"/>
                </a:cubicBezTo>
                <a:lnTo>
                  <a:pt x="5592648" y="4152908"/>
                </a:lnTo>
                <a:cubicBezTo>
                  <a:pt x="5597906" y="4158606"/>
                  <a:pt x="5603298" y="4164304"/>
                  <a:pt x="5608556" y="4169980"/>
                </a:cubicBezTo>
                <a:lnTo>
                  <a:pt x="5624598" y="4169980"/>
                </a:lnTo>
                <a:cubicBezTo>
                  <a:pt x="5625386" y="4175678"/>
                  <a:pt x="5626306" y="4181376"/>
                  <a:pt x="5627228" y="4187075"/>
                </a:cubicBezTo>
                <a:lnTo>
                  <a:pt x="5640508" y="4187075"/>
                </a:lnTo>
                <a:cubicBezTo>
                  <a:pt x="5642348" y="4185440"/>
                  <a:pt x="5644056" y="4183806"/>
                  <a:pt x="5645898" y="4182194"/>
                </a:cubicBezTo>
                <a:cubicBezTo>
                  <a:pt x="5644056" y="4166800"/>
                  <a:pt x="5639850" y="4166778"/>
                  <a:pt x="5632618" y="4157789"/>
                </a:cubicBezTo>
                <a:cubicBezTo>
                  <a:pt x="5633408" y="4154542"/>
                  <a:pt x="5634328" y="4151296"/>
                  <a:pt x="5635248" y="4148027"/>
                </a:cubicBezTo>
                <a:lnTo>
                  <a:pt x="5651158" y="4148027"/>
                </a:lnTo>
                <a:cubicBezTo>
                  <a:pt x="5672720" y="4158297"/>
                  <a:pt x="5680740" y="4142439"/>
                  <a:pt x="5701778" y="4148027"/>
                </a:cubicBezTo>
                <a:cubicBezTo>
                  <a:pt x="5716242" y="4151848"/>
                  <a:pt x="5725972" y="4165431"/>
                  <a:pt x="5744510" y="4169980"/>
                </a:cubicBezTo>
                <a:lnTo>
                  <a:pt x="5744510" y="4148027"/>
                </a:lnTo>
                <a:lnTo>
                  <a:pt x="5747140" y="4148027"/>
                </a:lnTo>
                <a:cubicBezTo>
                  <a:pt x="5843386" y="4163465"/>
                  <a:pt x="6056388" y="4122982"/>
                  <a:pt x="6154738" y="4143146"/>
                </a:cubicBezTo>
                <a:lnTo>
                  <a:pt x="6154738" y="4133384"/>
                </a:lnTo>
                <a:cubicBezTo>
                  <a:pt x="6143956" y="4132412"/>
                  <a:pt x="6144350" y="4132589"/>
                  <a:pt x="6138696" y="4128525"/>
                </a:cubicBezTo>
                <a:cubicBezTo>
                  <a:pt x="6139618" y="4123644"/>
                  <a:pt x="6140538" y="4118764"/>
                  <a:pt x="6141458" y="4113883"/>
                </a:cubicBezTo>
                <a:cubicBezTo>
                  <a:pt x="6087682" y="4096722"/>
                  <a:pt x="6019968" y="4104143"/>
                  <a:pt x="5960274" y="4094359"/>
                </a:cubicBezTo>
                <a:cubicBezTo>
                  <a:pt x="5941604" y="4095993"/>
                  <a:pt x="5922932" y="4097606"/>
                  <a:pt x="5904262" y="4099240"/>
                </a:cubicBezTo>
                <a:cubicBezTo>
                  <a:pt x="5852326" y="4088683"/>
                  <a:pt x="5800522" y="4082212"/>
                  <a:pt x="5747140" y="4091929"/>
                </a:cubicBezTo>
                <a:cubicBezTo>
                  <a:pt x="5744510" y="4085414"/>
                  <a:pt x="5741750" y="4078921"/>
                  <a:pt x="5739120" y="4072406"/>
                </a:cubicBezTo>
                <a:cubicBezTo>
                  <a:pt x="5724920" y="4078921"/>
                  <a:pt x="5710720" y="4085414"/>
                  <a:pt x="5696520" y="4091929"/>
                </a:cubicBezTo>
                <a:cubicBezTo>
                  <a:pt x="5692968" y="4087049"/>
                  <a:pt x="5689418" y="4082168"/>
                  <a:pt x="5685868" y="4077287"/>
                </a:cubicBezTo>
                <a:cubicBezTo>
                  <a:pt x="5668908" y="4082168"/>
                  <a:pt x="5652078" y="4087049"/>
                  <a:pt x="5635248" y="4091929"/>
                </a:cubicBezTo>
                <a:cubicBezTo>
                  <a:pt x="5638534" y="4079694"/>
                  <a:pt x="5640244" y="4073908"/>
                  <a:pt x="5643268" y="4062644"/>
                </a:cubicBezTo>
                <a:cubicBezTo>
                  <a:pt x="5637878" y="4060214"/>
                  <a:pt x="5632618" y="4057763"/>
                  <a:pt x="5627228" y="4055334"/>
                </a:cubicBezTo>
                <a:cubicBezTo>
                  <a:pt x="5623808" y="4073289"/>
                  <a:pt x="5597644" y="4091797"/>
                  <a:pt x="5571216" y="4091929"/>
                </a:cubicBezTo>
                <a:cubicBezTo>
                  <a:pt x="5569506" y="4087049"/>
                  <a:pt x="5567666" y="4082168"/>
                  <a:pt x="5565956" y="4077287"/>
                </a:cubicBezTo>
                <a:cubicBezTo>
                  <a:pt x="5539002" y="4079495"/>
                  <a:pt x="5533348" y="4091422"/>
                  <a:pt x="5509944" y="4091929"/>
                </a:cubicBezTo>
                <a:cubicBezTo>
                  <a:pt x="5509156" y="4088661"/>
                  <a:pt x="5508236" y="4085414"/>
                  <a:pt x="5507314" y="4082168"/>
                </a:cubicBezTo>
                <a:cubicBezTo>
                  <a:pt x="5513494" y="4078921"/>
                  <a:pt x="5519806" y="4075652"/>
                  <a:pt x="5525986" y="4072406"/>
                </a:cubicBezTo>
                <a:cubicBezTo>
                  <a:pt x="5523356" y="4061827"/>
                  <a:pt x="5520594" y="4051270"/>
                  <a:pt x="5517964" y="4040691"/>
                </a:cubicBezTo>
                <a:lnTo>
                  <a:pt x="5507314" y="4040691"/>
                </a:lnTo>
                <a:cubicBezTo>
                  <a:pt x="5488644" y="4056946"/>
                  <a:pt x="5469974" y="4073223"/>
                  <a:pt x="5451434" y="4089478"/>
                </a:cubicBezTo>
                <a:cubicBezTo>
                  <a:pt x="5443414" y="4088661"/>
                  <a:pt x="5435394" y="4087866"/>
                  <a:pt x="5427372" y="4087049"/>
                </a:cubicBezTo>
                <a:cubicBezTo>
                  <a:pt x="5423822" y="4082168"/>
                  <a:pt x="5420272" y="4077287"/>
                  <a:pt x="5416722" y="4072406"/>
                </a:cubicBezTo>
                <a:lnTo>
                  <a:pt x="5416722" y="4069976"/>
                </a:lnTo>
                <a:cubicBezTo>
                  <a:pt x="5427372" y="4067525"/>
                  <a:pt x="5438022" y="4065095"/>
                  <a:pt x="5448672" y="4062644"/>
                </a:cubicBezTo>
                <a:cubicBezTo>
                  <a:pt x="5446044" y="4054516"/>
                  <a:pt x="5443414" y="4046389"/>
                  <a:pt x="5440784" y="4038239"/>
                </a:cubicBezTo>
                <a:lnTo>
                  <a:pt x="5438022" y="4038239"/>
                </a:lnTo>
                <a:cubicBezTo>
                  <a:pt x="5434472" y="4039056"/>
                  <a:pt x="5430922" y="4039874"/>
                  <a:pt x="5427372" y="4040691"/>
                </a:cubicBezTo>
                <a:cubicBezTo>
                  <a:pt x="5418038" y="4066465"/>
                  <a:pt x="5389242" y="4092106"/>
                  <a:pt x="5350192" y="4091929"/>
                </a:cubicBezTo>
                <a:cubicBezTo>
                  <a:pt x="5349272" y="4083802"/>
                  <a:pt x="5348352" y="4075652"/>
                  <a:pt x="5347430" y="4067525"/>
                </a:cubicBezTo>
                <a:cubicBezTo>
                  <a:pt x="5363472" y="4067216"/>
                  <a:pt x="5365312" y="4065250"/>
                  <a:pt x="5374122" y="4060214"/>
                </a:cubicBezTo>
                <a:cubicBezTo>
                  <a:pt x="5375042" y="4057763"/>
                  <a:pt x="5375962" y="4055334"/>
                  <a:pt x="5376752" y="4052882"/>
                </a:cubicBezTo>
                <a:cubicBezTo>
                  <a:pt x="5372412" y="4043120"/>
                  <a:pt x="5367942" y="4033358"/>
                  <a:pt x="5363472" y="4023619"/>
                </a:cubicBezTo>
                <a:cubicBezTo>
                  <a:pt x="5379908" y="4026710"/>
                  <a:pt x="5389112" y="4029979"/>
                  <a:pt x="5406072" y="4028499"/>
                </a:cubicBezTo>
                <a:lnTo>
                  <a:pt x="5406072" y="4013857"/>
                </a:lnTo>
                <a:cubicBezTo>
                  <a:pt x="5402522" y="4008159"/>
                  <a:pt x="5398972" y="4002460"/>
                  <a:pt x="5395422" y="3996784"/>
                </a:cubicBezTo>
                <a:cubicBezTo>
                  <a:pt x="5396342" y="3995967"/>
                  <a:pt x="5397264" y="3995150"/>
                  <a:pt x="5398052" y="3994333"/>
                </a:cubicBezTo>
                <a:cubicBezTo>
                  <a:pt x="5410938" y="4001246"/>
                  <a:pt x="5425926" y="4003565"/>
                  <a:pt x="5440784" y="3996784"/>
                </a:cubicBezTo>
                <a:cubicBezTo>
                  <a:pt x="5441178" y="3979933"/>
                  <a:pt x="5438812" y="3974014"/>
                  <a:pt x="5432764" y="3965069"/>
                </a:cubicBezTo>
                <a:lnTo>
                  <a:pt x="5438022" y="3960188"/>
                </a:lnTo>
                <a:cubicBezTo>
                  <a:pt x="5448804" y="3966196"/>
                  <a:pt x="5451566" y="3968581"/>
                  <a:pt x="5464714" y="3967499"/>
                </a:cubicBezTo>
                <a:cubicBezTo>
                  <a:pt x="5463794" y="3961006"/>
                  <a:pt x="5462874" y="3954490"/>
                  <a:pt x="5462084" y="3947975"/>
                </a:cubicBezTo>
                <a:cubicBezTo>
                  <a:pt x="5475232" y="3948638"/>
                  <a:pt x="5485226" y="3948748"/>
                  <a:pt x="5491404" y="3943094"/>
                </a:cubicBezTo>
                <a:cubicBezTo>
                  <a:pt x="5492194" y="3938235"/>
                  <a:pt x="5493114" y="3933354"/>
                  <a:pt x="5494034" y="3928473"/>
                </a:cubicBezTo>
                <a:cubicBezTo>
                  <a:pt x="5485752" y="3914913"/>
                  <a:pt x="5477730" y="3907625"/>
                  <a:pt x="5462084" y="3913831"/>
                </a:cubicBezTo>
                <a:cubicBezTo>
                  <a:pt x="5453800" y="3946716"/>
                  <a:pt x="5356634" y="4013459"/>
                  <a:pt x="5326130" y="4040691"/>
                </a:cubicBezTo>
                <a:lnTo>
                  <a:pt x="5326130" y="4060214"/>
                </a:lnTo>
                <a:cubicBezTo>
                  <a:pt x="5299176" y="4061716"/>
                  <a:pt x="5289184" y="4076094"/>
                  <a:pt x="5275510" y="4089478"/>
                </a:cubicBezTo>
                <a:cubicBezTo>
                  <a:pt x="5267620" y="4088661"/>
                  <a:pt x="5259600" y="4087866"/>
                  <a:pt x="5251580" y="4087049"/>
                </a:cubicBezTo>
                <a:cubicBezTo>
                  <a:pt x="5247766" y="4072251"/>
                  <a:pt x="5240536" y="4061628"/>
                  <a:pt x="5230280" y="4052882"/>
                </a:cubicBezTo>
                <a:cubicBezTo>
                  <a:pt x="5203720" y="4056637"/>
                  <a:pt x="5194252" y="4074901"/>
                  <a:pt x="5179658" y="4089478"/>
                </a:cubicBezTo>
                <a:cubicBezTo>
                  <a:pt x="5170718" y="4088661"/>
                  <a:pt x="5161908" y="4087866"/>
                  <a:pt x="5152968" y="4087049"/>
                </a:cubicBezTo>
                <a:cubicBezTo>
                  <a:pt x="5150074" y="4065095"/>
                  <a:pt x="5131404" y="4051005"/>
                  <a:pt x="5115758" y="4040691"/>
                </a:cubicBezTo>
                <a:cubicBezTo>
                  <a:pt x="5087356" y="4045947"/>
                  <a:pt x="5074998" y="4069844"/>
                  <a:pt x="5059746" y="4087049"/>
                </a:cubicBezTo>
                <a:cubicBezTo>
                  <a:pt x="5046466" y="4085414"/>
                  <a:pt x="5033054" y="4083780"/>
                  <a:pt x="5019774" y="4082168"/>
                </a:cubicBezTo>
                <a:cubicBezTo>
                  <a:pt x="5022930" y="4066067"/>
                  <a:pt x="5027270" y="4064963"/>
                  <a:pt x="5027796" y="4050453"/>
                </a:cubicBezTo>
                <a:cubicBezTo>
                  <a:pt x="5019774" y="4042325"/>
                  <a:pt x="5011754" y="4034175"/>
                  <a:pt x="5003866" y="4026048"/>
                </a:cubicBezTo>
                <a:cubicBezTo>
                  <a:pt x="4966524" y="4030841"/>
                  <a:pt x="4950220" y="4065029"/>
                  <a:pt x="4934574" y="4089478"/>
                </a:cubicBezTo>
                <a:cubicBezTo>
                  <a:pt x="4916298" y="4090141"/>
                  <a:pt x="4904200" y="4088683"/>
                  <a:pt x="4894602" y="4082168"/>
                </a:cubicBezTo>
                <a:lnTo>
                  <a:pt x="4889212" y="4082168"/>
                </a:lnTo>
                <a:cubicBezTo>
                  <a:pt x="4892104" y="4069292"/>
                  <a:pt x="4898810" y="4064632"/>
                  <a:pt x="4894602" y="4052882"/>
                </a:cubicBezTo>
                <a:cubicBezTo>
                  <a:pt x="4880402" y="4038261"/>
                  <a:pt x="4866202" y="4023619"/>
                  <a:pt x="4852002" y="4008976"/>
                </a:cubicBezTo>
                <a:cubicBezTo>
                  <a:pt x="4811900" y="4023552"/>
                  <a:pt x="4791652" y="4058580"/>
                  <a:pt x="4764040" y="4084597"/>
                </a:cubicBezTo>
                <a:cubicBezTo>
                  <a:pt x="4739584" y="4085723"/>
                  <a:pt x="4724200" y="4083515"/>
                  <a:pt x="4713418" y="4072406"/>
                </a:cubicBezTo>
                <a:lnTo>
                  <a:pt x="4713418" y="4069976"/>
                </a:lnTo>
                <a:cubicBezTo>
                  <a:pt x="4723148" y="4064278"/>
                  <a:pt x="4733010" y="4058580"/>
                  <a:pt x="4742740" y="4052882"/>
                </a:cubicBezTo>
                <a:cubicBezTo>
                  <a:pt x="4741820" y="4048001"/>
                  <a:pt x="4740898" y="4043120"/>
                  <a:pt x="4740110" y="4038239"/>
                </a:cubicBezTo>
                <a:cubicBezTo>
                  <a:pt x="4724068" y="4021984"/>
                  <a:pt x="4708028" y="4005729"/>
                  <a:pt x="4692118" y="3989452"/>
                </a:cubicBezTo>
                <a:cubicBezTo>
                  <a:pt x="4648072" y="4006082"/>
                  <a:pt x="4605734" y="4056195"/>
                  <a:pt x="4582856" y="4091929"/>
                </a:cubicBezTo>
                <a:cubicBezTo>
                  <a:pt x="4562476" y="4086231"/>
                  <a:pt x="4541964" y="4080533"/>
                  <a:pt x="4521584" y="4074835"/>
                </a:cubicBezTo>
                <a:cubicBezTo>
                  <a:pt x="4530000" y="4060016"/>
                  <a:pt x="4546566" y="4051910"/>
                  <a:pt x="4558926" y="4040691"/>
                </a:cubicBezTo>
                <a:lnTo>
                  <a:pt x="4558926" y="4030929"/>
                </a:lnTo>
                <a:cubicBezTo>
                  <a:pt x="4534076" y="4007341"/>
                  <a:pt x="4509094" y="3983754"/>
                  <a:pt x="4484244" y="3960188"/>
                </a:cubicBezTo>
                <a:cubicBezTo>
                  <a:pt x="4454660" y="3964274"/>
                  <a:pt x="4439540" y="3987641"/>
                  <a:pt x="4422972" y="4004095"/>
                </a:cubicBezTo>
                <a:cubicBezTo>
                  <a:pt x="4423762" y="4024524"/>
                  <a:pt x="4430730" y="4025871"/>
                  <a:pt x="4439014" y="4038239"/>
                </a:cubicBezTo>
                <a:cubicBezTo>
                  <a:pt x="4425734" y="4048178"/>
                  <a:pt x="4412322" y="4042347"/>
                  <a:pt x="4391022" y="4040691"/>
                </a:cubicBezTo>
                <a:cubicBezTo>
                  <a:pt x="4377742" y="4054516"/>
                  <a:pt x="4364330" y="4068342"/>
                  <a:pt x="4351050" y="4082168"/>
                </a:cubicBezTo>
                <a:cubicBezTo>
                  <a:pt x="4317522" y="4080334"/>
                  <a:pt x="4287676" y="4073267"/>
                  <a:pt x="4263220" y="4060214"/>
                </a:cubicBezTo>
                <a:cubicBezTo>
                  <a:pt x="4292540" y="4039719"/>
                  <a:pt x="4332380" y="4039299"/>
                  <a:pt x="4340400" y="3999214"/>
                </a:cubicBezTo>
                <a:cubicBezTo>
                  <a:pt x="4314630" y="3973197"/>
                  <a:pt x="4288860" y="3947158"/>
                  <a:pt x="4263220" y="3921141"/>
                </a:cubicBezTo>
                <a:lnTo>
                  <a:pt x="4252438" y="3921141"/>
                </a:lnTo>
                <a:cubicBezTo>
                  <a:pt x="4224038" y="3943668"/>
                  <a:pt x="4170524" y="3973219"/>
                  <a:pt x="4164608" y="4013857"/>
                </a:cubicBezTo>
                <a:cubicBezTo>
                  <a:pt x="4170788" y="4018738"/>
                  <a:pt x="4176968" y="4023619"/>
                  <a:pt x="4183278" y="4028499"/>
                </a:cubicBezTo>
                <a:cubicBezTo>
                  <a:pt x="4182358" y="4030929"/>
                  <a:pt x="4181438" y="4033380"/>
                  <a:pt x="4180518" y="4035810"/>
                </a:cubicBezTo>
                <a:lnTo>
                  <a:pt x="4135286" y="4035810"/>
                </a:lnTo>
                <a:cubicBezTo>
                  <a:pt x="4117536" y="4051270"/>
                  <a:pt x="4099786" y="4066708"/>
                  <a:pt x="4082036" y="4082168"/>
                </a:cubicBezTo>
                <a:cubicBezTo>
                  <a:pt x="4062216" y="4089456"/>
                  <a:pt x="4048830" y="4078308"/>
                  <a:pt x="4034998" y="4077907"/>
                </a:cubicBezTo>
                <a:lnTo>
                  <a:pt x="4027210" y="4080238"/>
                </a:lnTo>
                <a:lnTo>
                  <a:pt x="4027194" y="4080231"/>
                </a:lnTo>
                <a:lnTo>
                  <a:pt x="4021252" y="4069261"/>
                </a:lnTo>
                <a:cubicBezTo>
                  <a:pt x="4018654" y="4065241"/>
                  <a:pt x="4015000" y="4061756"/>
                  <a:pt x="4007430" y="4058680"/>
                </a:cubicBezTo>
                <a:cubicBezTo>
                  <a:pt x="4033386" y="4039006"/>
                  <a:pt x="4061876" y="4034339"/>
                  <a:pt x="4084638" y="4012385"/>
                </a:cubicBezTo>
                <a:lnTo>
                  <a:pt x="4084638" y="4002635"/>
                </a:lnTo>
                <a:cubicBezTo>
                  <a:pt x="4045878" y="3960172"/>
                  <a:pt x="3995454" y="3899723"/>
                  <a:pt x="3940866" y="3873500"/>
                </a:cubicBezTo>
                <a:close/>
                <a:moveTo>
                  <a:pt x="5646884" y="3860800"/>
                </a:moveTo>
                <a:cubicBezTo>
                  <a:pt x="5638892" y="3870119"/>
                  <a:pt x="5630138" y="3873083"/>
                  <a:pt x="5626100" y="3886200"/>
                </a:cubicBezTo>
                <a:cubicBezTo>
                  <a:pt x="5634518" y="3884545"/>
                  <a:pt x="5637038" y="3886091"/>
                  <a:pt x="5644284" y="3879273"/>
                </a:cubicBezTo>
                <a:cubicBezTo>
                  <a:pt x="5647748" y="3876964"/>
                  <a:pt x="5651212" y="3874655"/>
                  <a:pt x="5654676" y="3872346"/>
                </a:cubicBezTo>
                <a:cubicBezTo>
                  <a:pt x="5651998" y="3866729"/>
                  <a:pt x="5651630" y="3864483"/>
                  <a:pt x="5646884" y="3860800"/>
                </a:cubicBezTo>
                <a:close/>
                <a:moveTo>
                  <a:pt x="5007322" y="3860800"/>
                </a:moveTo>
                <a:cubicBezTo>
                  <a:pt x="4999434" y="3865612"/>
                  <a:pt x="4991546" y="3870427"/>
                  <a:pt x="4983658" y="3875242"/>
                </a:cubicBezTo>
                <a:cubicBezTo>
                  <a:pt x="4981906" y="3883263"/>
                  <a:pt x="4980152" y="3891288"/>
                  <a:pt x="4978400" y="3899309"/>
                </a:cubicBezTo>
                <a:cubicBezTo>
                  <a:pt x="5006384" y="3907827"/>
                  <a:pt x="5008484" y="3931219"/>
                  <a:pt x="5044132" y="3935413"/>
                </a:cubicBezTo>
                <a:cubicBezTo>
                  <a:pt x="5048512" y="3932204"/>
                  <a:pt x="5052898" y="3928995"/>
                  <a:pt x="5057280" y="3925786"/>
                </a:cubicBezTo>
                <a:cubicBezTo>
                  <a:pt x="5059032" y="3921775"/>
                  <a:pt x="5060786" y="3917762"/>
                  <a:pt x="5062538" y="3913751"/>
                </a:cubicBezTo>
                <a:cubicBezTo>
                  <a:pt x="5056976" y="3893872"/>
                  <a:pt x="5028256" y="3866507"/>
                  <a:pt x="5007322" y="3860800"/>
                </a:cubicBezTo>
                <a:close/>
                <a:moveTo>
                  <a:pt x="5450932" y="3848100"/>
                </a:moveTo>
                <a:cubicBezTo>
                  <a:pt x="5448444" y="3860816"/>
                  <a:pt x="5446532" y="3859178"/>
                  <a:pt x="5450932" y="3868882"/>
                </a:cubicBezTo>
                <a:cubicBezTo>
                  <a:pt x="5455344" y="3870421"/>
                  <a:pt x="5459758" y="3871961"/>
                  <a:pt x="5464170" y="3873500"/>
                </a:cubicBezTo>
                <a:cubicBezTo>
                  <a:pt x="5469116" y="3868278"/>
                  <a:pt x="5468980" y="3870258"/>
                  <a:pt x="5472112" y="3861954"/>
                </a:cubicBezTo>
                <a:cubicBezTo>
                  <a:pt x="5465054" y="3857336"/>
                  <a:pt x="5457992" y="3852718"/>
                  <a:pt x="5450932" y="3848100"/>
                </a:cubicBezTo>
                <a:close/>
                <a:moveTo>
                  <a:pt x="4348162" y="3848100"/>
                </a:moveTo>
                <a:cubicBezTo>
                  <a:pt x="4326360" y="3865674"/>
                  <a:pt x="4306266" y="3878747"/>
                  <a:pt x="4292600" y="3904221"/>
                </a:cubicBezTo>
                <a:cubicBezTo>
                  <a:pt x="4293480" y="3907473"/>
                  <a:pt x="4294366" y="3910730"/>
                  <a:pt x="4295246" y="3913982"/>
                </a:cubicBezTo>
                <a:cubicBezTo>
                  <a:pt x="4333504" y="3928805"/>
                  <a:pt x="4343202" y="3974434"/>
                  <a:pt x="4390496" y="3979863"/>
                </a:cubicBezTo>
                <a:cubicBezTo>
                  <a:pt x="4405484" y="3964411"/>
                  <a:pt x="4420480" y="3948954"/>
                  <a:pt x="4435476" y="3933502"/>
                </a:cubicBezTo>
                <a:cubicBezTo>
                  <a:pt x="4429740" y="3902397"/>
                  <a:pt x="4379020" y="3866705"/>
                  <a:pt x="4356100" y="3848100"/>
                </a:cubicBezTo>
                <a:close/>
                <a:moveTo>
                  <a:pt x="5570872" y="3835400"/>
                </a:moveTo>
                <a:cubicBezTo>
                  <a:pt x="5555196" y="3848423"/>
                  <a:pt x="5542730" y="3850624"/>
                  <a:pt x="5537200" y="3874246"/>
                </a:cubicBezTo>
                <a:cubicBezTo>
                  <a:pt x="5540654" y="3875056"/>
                  <a:pt x="5544108" y="3875865"/>
                  <a:pt x="5547562" y="3876675"/>
                </a:cubicBezTo>
                <a:cubicBezTo>
                  <a:pt x="5558784" y="3873438"/>
                  <a:pt x="5570010" y="3870199"/>
                  <a:pt x="5581232" y="3866962"/>
                </a:cubicBezTo>
                <a:cubicBezTo>
                  <a:pt x="5582958" y="3861298"/>
                  <a:pt x="5584686" y="3855632"/>
                  <a:pt x="5586412" y="3849967"/>
                </a:cubicBezTo>
                <a:cubicBezTo>
                  <a:pt x="5581232" y="3845111"/>
                  <a:pt x="5576050" y="3840256"/>
                  <a:pt x="5570872" y="3835400"/>
                </a:cubicBezTo>
                <a:close/>
                <a:moveTo>
                  <a:pt x="2097024" y="3835400"/>
                </a:moveTo>
                <a:cubicBezTo>
                  <a:pt x="2063146" y="3875983"/>
                  <a:pt x="1966784" y="3933790"/>
                  <a:pt x="1955800" y="3984381"/>
                </a:cubicBezTo>
                <a:cubicBezTo>
                  <a:pt x="2014274" y="3952968"/>
                  <a:pt x="2172784" y="3995276"/>
                  <a:pt x="2254250" y="3981938"/>
                </a:cubicBezTo>
                <a:cubicBezTo>
                  <a:pt x="2247950" y="3963663"/>
                  <a:pt x="2116424" y="3841558"/>
                  <a:pt x="2097024" y="3835400"/>
                </a:cubicBezTo>
                <a:close/>
                <a:moveTo>
                  <a:pt x="5047854" y="3822700"/>
                </a:moveTo>
                <a:cubicBezTo>
                  <a:pt x="5041638" y="3830720"/>
                  <a:pt x="5035418" y="3838740"/>
                  <a:pt x="5029200" y="3846760"/>
                </a:cubicBezTo>
                <a:cubicBezTo>
                  <a:pt x="5041722" y="3865337"/>
                  <a:pt x="5072520" y="3896478"/>
                  <a:pt x="5103812" y="3882846"/>
                </a:cubicBezTo>
                <a:cubicBezTo>
                  <a:pt x="5102926" y="3877234"/>
                  <a:pt x="5102038" y="3871622"/>
                  <a:pt x="5101150" y="3866007"/>
                </a:cubicBezTo>
                <a:cubicBezTo>
                  <a:pt x="5093558" y="3850432"/>
                  <a:pt x="5069014" y="3825877"/>
                  <a:pt x="5047854" y="3822700"/>
                </a:cubicBezTo>
                <a:close/>
                <a:moveTo>
                  <a:pt x="4869920" y="3822700"/>
                </a:moveTo>
                <a:cubicBezTo>
                  <a:pt x="4857970" y="3832608"/>
                  <a:pt x="4851808" y="3834817"/>
                  <a:pt x="4851400" y="3856419"/>
                </a:cubicBezTo>
                <a:cubicBezTo>
                  <a:pt x="4877352" y="3867433"/>
                  <a:pt x="4882096" y="3889235"/>
                  <a:pt x="4917546" y="3892550"/>
                </a:cubicBezTo>
                <a:cubicBezTo>
                  <a:pt x="4921074" y="3890141"/>
                  <a:pt x="4924602" y="3887735"/>
                  <a:pt x="4928130" y="3885326"/>
                </a:cubicBezTo>
                <a:cubicBezTo>
                  <a:pt x="4929012" y="3880507"/>
                  <a:pt x="4929894" y="3875689"/>
                  <a:pt x="4930776" y="3870874"/>
                </a:cubicBezTo>
                <a:cubicBezTo>
                  <a:pt x="4915974" y="3853929"/>
                  <a:pt x="4898978" y="3825772"/>
                  <a:pt x="4869920" y="3822700"/>
                </a:cubicBezTo>
                <a:close/>
                <a:moveTo>
                  <a:pt x="4639552" y="3822700"/>
                </a:moveTo>
                <a:cubicBezTo>
                  <a:pt x="4616066" y="3836344"/>
                  <a:pt x="4603740" y="3845877"/>
                  <a:pt x="4597400" y="3868601"/>
                </a:cubicBezTo>
                <a:cubicBezTo>
                  <a:pt x="4622188" y="3889396"/>
                  <a:pt x="4651080" y="3928341"/>
                  <a:pt x="4689610" y="3933825"/>
                </a:cubicBezTo>
                <a:cubicBezTo>
                  <a:pt x="4703064" y="3922579"/>
                  <a:pt x="4717230" y="3915459"/>
                  <a:pt x="4721224" y="3895173"/>
                </a:cubicBezTo>
                <a:cubicBezTo>
                  <a:pt x="4694006" y="3871019"/>
                  <a:pt x="4666776" y="3846854"/>
                  <a:pt x="4639552" y="3822700"/>
                </a:cubicBezTo>
                <a:close/>
                <a:moveTo>
                  <a:pt x="5588000" y="3810000"/>
                </a:moveTo>
                <a:cubicBezTo>
                  <a:pt x="5588000" y="3810000"/>
                  <a:pt x="5588000" y="3816350"/>
                  <a:pt x="5588000" y="3816350"/>
                </a:cubicBezTo>
                <a:lnTo>
                  <a:pt x="5592764" y="3812116"/>
                </a:lnTo>
                <a:cubicBezTo>
                  <a:pt x="5591176" y="3811411"/>
                  <a:pt x="5589588" y="3810705"/>
                  <a:pt x="5588000" y="3810000"/>
                </a:cubicBezTo>
                <a:close/>
                <a:moveTo>
                  <a:pt x="5246548" y="3810000"/>
                </a:moveTo>
                <a:cubicBezTo>
                  <a:pt x="5221456" y="3832559"/>
                  <a:pt x="5167564" y="3873686"/>
                  <a:pt x="5156200" y="3904214"/>
                </a:cubicBezTo>
                <a:cubicBezTo>
                  <a:pt x="5159742" y="3905017"/>
                  <a:pt x="5163286" y="3905825"/>
                  <a:pt x="5166828" y="3906632"/>
                </a:cubicBezTo>
                <a:cubicBezTo>
                  <a:pt x="5174276" y="3917910"/>
                  <a:pt x="5189532" y="3918295"/>
                  <a:pt x="5198718" y="3921125"/>
                </a:cubicBezTo>
                <a:cubicBezTo>
                  <a:pt x="5203142" y="3918712"/>
                  <a:pt x="5207574" y="3916294"/>
                  <a:pt x="5212006" y="3913876"/>
                </a:cubicBezTo>
                <a:cubicBezTo>
                  <a:pt x="5212894" y="3908243"/>
                  <a:pt x="5213776" y="3902604"/>
                  <a:pt x="5214664" y="3896966"/>
                </a:cubicBezTo>
                <a:cubicBezTo>
                  <a:pt x="5208462" y="3888914"/>
                  <a:pt x="5202260" y="3880858"/>
                  <a:pt x="5196064" y="3872811"/>
                </a:cubicBezTo>
                <a:cubicBezTo>
                  <a:pt x="5214416" y="3878620"/>
                  <a:pt x="5231930" y="3892526"/>
                  <a:pt x="5246548" y="3875224"/>
                </a:cubicBezTo>
                <a:cubicBezTo>
                  <a:pt x="5241234" y="3864760"/>
                  <a:pt x="5235920" y="3854285"/>
                  <a:pt x="5230606" y="3843821"/>
                </a:cubicBezTo>
                <a:cubicBezTo>
                  <a:pt x="5240522" y="3850447"/>
                  <a:pt x="5254018" y="3859960"/>
                  <a:pt x="5270470" y="3853483"/>
                </a:cubicBezTo>
                <a:cubicBezTo>
                  <a:pt x="5273124" y="3851873"/>
                  <a:pt x="5275784" y="3850262"/>
                  <a:pt x="5278438" y="3848652"/>
                </a:cubicBezTo>
                <a:lnTo>
                  <a:pt x="5278438" y="3831741"/>
                </a:lnTo>
                <a:cubicBezTo>
                  <a:pt x="5272242" y="3824493"/>
                  <a:pt x="5266038" y="3817249"/>
                  <a:pt x="5259836" y="3810000"/>
                </a:cubicBezTo>
                <a:close/>
                <a:moveTo>
                  <a:pt x="6111252" y="3797447"/>
                </a:moveTo>
                <a:cubicBezTo>
                  <a:pt x="6117922" y="3805364"/>
                  <a:pt x="6110252" y="3804233"/>
                  <a:pt x="6103250" y="3807249"/>
                </a:cubicBezTo>
                <a:cubicBezTo>
                  <a:pt x="6103916" y="3804610"/>
                  <a:pt x="6104918" y="3802348"/>
                  <a:pt x="6105918" y="3799709"/>
                </a:cubicBezTo>
                <a:cubicBezTo>
                  <a:pt x="6107584" y="3798955"/>
                  <a:pt x="6109252" y="3798201"/>
                  <a:pt x="6111252" y="3797447"/>
                </a:cubicBezTo>
                <a:close/>
                <a:moveTo>
                  <a:pt x="6355292" y="3797300"/>
                </a:moveTo>
                <a:cubicBezTo>
                  <a:pt x="6353526" y="3799418"/>
                  <a:pt x="6351762" y="3801534"/>
                  <a:pt x="6350000" y="3803650"/>
                </a:cubicBezTo>
                <a:cubicBezTo>
                  <a:pt x="6352644" y="3801534"/>
                  <a:pt x="6355292" y="3799418"/>
                  <a:pt x="6357938" y="3797300"/>
                </a:cubicBezTo>
                <a:close/>
                <a:moveTo>
                  <a:pt x="5505980" y="3797300"/>
                </a:moveTo>
                <a:cubicBezTo>
                  <a:pt x="5493020" y="3813024"/>
                  <a:pt x="5473486" y="3823294"/>
                  <a:pt x="5461000" y="3845485"/>
                </a:cubicBezTo>
                <a:lnTo>
                  <a:pt x="5461000" y="3847897"/>
                </a:lnTo>
                <a:cubicBezTo>
                  <a:pt x="5480226" y="3850385"/>
                  <a:pt x="5483972" y="3856822"/>
                  <a:pt x="5490104" y="3840666"/>
                </a:cubicBezTo>
                <a:cubicBezTo>
                  <a:pt x="5508192" y="3838108"/>
                  <a:pt x="5507970" y="3836780"/>
                  <a:pt x="5505980" y="3821393"/>
                </a:cubicBezTo>
                <a:cubicBezTo>
                  <a:pt x="5517770" y="3821944"/>
                  <a:pt x="5517216" y="3823341"/>
                  <a:pt x="5524500" y="3814165"/>
                </a:cubicBezTo>
                <a:cubicBezTo>
                  <a:pt x="5519126" y="3804919"/>
                  <a:pt x="5517238" y="3801604"/>
                  <a:pt x="5505980" y="3797300"/>
                </a:cubicBezTo>
                <a:close/>
                <a:moveTo>
                  <a:pt x="3588344" y="3797300"/>
                </a:moveTo>
                <a:cubicBezTo>
                  <a:pt x="3542458" y="3836251"/>
                  <a:pt x="3481906" y="3881022"/>
                  <a:pt x="3449886" y="3931090"/>
                </a:cubicBezTo>
                <a:lnTo>
                  <a:pt x="3449886" y="3933521"/>
                </a:lnTo>
                <a:cubicBezTo>
                  <a:pt x="3476510" y="3958649"/>
                  <a:pt x="3503134" y="3983801"/>
                  <a:pt x="3529758" y="4008929"/>
                </a:cubicBezTo>
                <a:cubicBezTo>
                  <a:pt x="3527986" y="4010550"/>
                  <a:pt x="3526214" y="4012170"/>
                  <a:pt x="3524442" y="4013790"/>
                </a:cubicBezTo>
                <a:lnTo>
                  <a:pt x="3428580" y="4013790"/>
                </a:lnTo>
                <a:cubicBezTo>
                  <a:pt x="3415414" y="4004068"/>
                  <a:pt x="3411986" y="3990669"/>
                  <a:pt x="3396618" y="3982169"/>
                </a:cubicBezTo>
                <a:cubicBezTo>
                  <a:pt x="3382090" y="3989597"/>
                  <a:pt x="3368982" y="4002111"/>
                  <a:pt x="3362010" y="4016221"/>
                </a:cubicBezTo>
                <a:cubicBezTo>
                  <a:pt x="3385342" y="4012868"/>
                  <a:pt x="3459936" y="4024023"/>
                  <a:pt x="3471174" y="4033259"/>
                </a:cubicBezTo>
                <a:lnTo>
                  <a:pt x="3364678" y="4033259"/>
                </a:lnTo>
                <a:cubicBezTo>
                  <a:pt x="3362906" y="4028386"/>
                  <a:pt x="3361132" y="4023525"/>
                  <a:pt x="3359360" y="4018664"/>
                </a:cubicBezTo>
                <a:cubicBezTo>
                  <a:pt x="3348708" y="4028386"/>
                  <a:pt x="3338054" y="4038120"/>
                  <a:pt x="3327400" y="4047855"/>
                </a:cubicBezTo>
                <a:lnTo>
                  <a:pt x="3332736" y="4047855"/>
                </a:lnTo>
                <a:cubicBezTo>
                  <a:pt x="3351220" y="4066177"/>
                  <a:pt x="3608384" y="4066526"/>
                  <a:pt x="3636256" y="4052716"/>
                </a:cubicBezTo>
                <a:cubicBezTo>
                  <a:pt x="3635378" y="4051096"/>
                  <a:pt x="3634482" y="4049475"/>
                  <a:pt x="3633606" y="4047855"/>
                </a:cubicBezTo>
                <a:cubicBezTo>
                  <a:pt x="3590116" y="4042981"/>
                  <a:pt x="3546606" y="4038120"/>
                  <a:pt x="3503134" y="4033259"/>
                </a:cubicBezTo>
                <a:lnTo>
                  <a:pt x="3503134" y="4030816"/>
                </a:lnTo>
                <a:cubicBezTo>
                  <a:pt x="3515424" y="4030006"/>
                  <a:pt x="3522474" y="4030928"/>
                  <a:pt x="3529758" y="4025955"/>
                </a:cubicBezTo>
                <a:cubicBezTo>
                  <a:pt x="3526214" y="4025145"/>
                  <a:pt x="3522650" y="4024335"/>
                  <a:pt x="3519106" y="4023525"/>
                </a:cubicBezTo>
                <a:cubicBezTo>
                  <a:pt x="3652538" y="4022677"/>
                  <a:pt x="3666152" y="4033147"/>
                  <a:pt x="3748088" y="3952978"/>
                </a:cubicBezTo>
                <a:cubicBezTo>
                  <a:pt x="3741116" y="3930579"/>
                  <a:pt x="3612688" y="3812631"/>
                  <a:pt x="3588344" y="3797300"/>
                </a:cubicBezTo>
                <a:close/>
                <a:moveTo>
                  <a:pt x="5284442" y="3788736"/>
                </a:moveTo>
                <a:lnTo>
                  <a:pt x="5286186" y="3790644"/>
                </a:lnTo>
                <a:lnTo>
                  <a:pt x="5284196" y="3790156"/>
                </a:lnTo>
                <a:close/>
                <a:moveTo>
                  <a:pt x="6250782" y="3784600"/>
                </a:moveTo>
                <a:lnTo>
                  <a:pt x="6253164" y="3784600"/>
                </a:lnTo>
                <a:cubicBezTo>
                  <a:pt x="6253164" y="3784600"/>
                  <a:pt x="6248400" y="3789363"/>
                  <a:pt x="6248400" y="3789363"/>
                </a:cubicBezTo>
                <a:cubicBezTo>
                  <a:pt x="6249194" y="3787775"/>
                  <a:pt x="6249988" y="3786188"/>
                  <a:pt x="6250782" y="3784600"/>
                </a:cubicBezTo>
                <a:close/>
                <a:moveTo>
                  <a:pt x="5532118" y="3784600"/>
                </a:moveTo>
                <a:cubicBezTo>
                  <a:pt x="5529580" y="3788304"/>
                  <a:pt x="5527040" y="3792009"/>
                  <a:pt x="5524500" y="3795713"/>
                </a:cubicBezTo>
                <a:cubicBezTo>
                  <a:pt x="5533772" y="3793360"/>
                  <a:pt x="5531968" y="3793906"/>
                  <a:pt x="5537200" y="3789046"/>
                </a:cubicBezTo>
                <a:cubicBezTo>
                  <a:pt x="5535506" y="3787563"/>
                  <a:pt x="5533812" y="3786082"/>
                  <a:pt x="5532118" y="3784600"/>
                </a:cubicBezTo>
                <a:close/>
                <a:moveTo>
                  <a:pt x="5092158" y="3784600"/>
                </a:moveTo>
                <a:cubicBezTo>
                  <a:pt x="5085984" y="3787808"/>
                  <a:pt x="5079808" y="3791023"/>
                  <a:pt x="5073630" y="3794228"/>
                </a:cubicBezTo>
                <a:cubicBezTo>
                  <a:pt x="5071968" y="3803593"/>
                  <a:pt x="5064614" y="3808242"/>
                  <a:pt x="5068340" y="3820715"/>
                </a:cubicBezTo>
                <a:cubicBezTo>
                  <a:pt x="5079808" y="3830344"/>
                  <a:pt x="5091278" y="3839975"/>
                  <a:pt x="5102742" y="3849606"/>
                </a:cubicBezTo>
                <a:cubicBezTo>
                  <a:pt x="5116632" y="3851956"/>
                  <a:pt x="5123226" y="3854108"/>
                  <a:pt x="5137148" y="3852013"/>
                </a:cubicBezTo>
                <a:cubicBezTo>
                  <a:pt x="5139798" y="3845594"/>
                  <a:pt x="5142440" y="3839170"/>
                  <a:pt x="5145088" y="3832751"/>
                </a:cubicBezTo>
                <a:cubicBezTo>
                  <a:pt x="5130304" y="3815412"/>
                  <a:pt x="5114794" y="3794312"/>
                  <a:pt x="5092158" y="3784600"/>
                </a:cubicBezTo>
                <a:close/>
                <a:moveTo>
                  <a:pt x="4913466" y="3784600"/>
                </a:moveTo>
                <a:cubicBezTo>
                  <a:pt x="4905480" y="3791018"/>
                  <a:pt x="4897488" y="3797436"/>
                  <a:pt x="4889504" y="3803854"/>
                </a:cubicBezTo>
                <a:cubicBezTo>
                  <a:pt x="4889212" y="3828501"/>
                  <a:pt x="4923686" y="3857510"/>
                  <a:pt x="4956074" y="3859213"/>
                </a:cubicBezTo>
                <a:cubicBezTo>
                  <a:pt x="4961400" y="3852795"/>
                  <a:pt x="4966726" y="3846377"/>
                  <a:pt x="4972050" y="3839959"/>
                </a:cubicBezTo>
                <a:cubicBezTo>
                  <a:pt x="4967524" y="3812234"/>
                  <a:pt x="4942440" y="3802580"/>
                  <a:pt x="4926780" y="3784600"/>
                </a:cubicBezTo>
                <a:close/>
                <a:moveTo>
                  <a:pt x="5860500" y="3772943"/>
                </a:moveTo>
                <a:cubicBezTo>
                  <a:pt x="5860500" y="3772943"/>
                  <a:pt x="5865836" y="3772943"/>
                  <a:pt x="5865836" y="3772943"/>
                </a:cubicBezTo>
                <a:lnTo>
                  <a:pt x="5855164" y="3782744"/>
                </a:lnTo>
                <a:cubicBezTo>
                  <a:pt x="5856832" y="3779352"/>
                  <a:pt x="5858832" y="3776336"/>
                  <a:pt x="5860500" y="3772943"/>
                </a:cubicBezTo>
                <a:close/>
                <a:moveTo>
                  <a:pt x="5539846" y="3771900"/>
                </a:moveTo>
                <a:cubicBezTo>
                  <a:pt x="5538964" y="3774281"/>
                  <a:pt x="5538084" y="3776662"/>
                  <a:pt x="5537200" y="3779042"/>
                </a:cubicBezTo>
                <a:lnTo>
                  <a:pt x="5539846" y="3781425"/>
                </a:lnTo>
                <a:cubicBezTo>
                  <a:pt x="5541610" y="3779838"/>
                  <a:pt x="5543374" y="3778248"/>
                  <a:pt x="5545138" y="3776662"/>
                </a:cubicBezTo>
                <a:cubicBezTo>
                  <a:pt x="5544254" y="3775075"/>
                  <a:pt x="5543374" y="3773487"/>
                  <a:pt x="5542492" y="3771900"/>
                </a:cubicBezTo>
                <a:close/>
                <a:moveTo>
                  <a:pt x="5402084" y="3771900"/>
                </a:moveTo>
                <a:cubicBezTo>
                  <a:pt x="5384888" y="3797141"/>
                  <a:pt x="5329866" y="3831477"/>
                  <a:pt x="5324910" y="3859290"/>
                </a:cubicBezTo>
                <a:cubicBezTo>
                  <a:pt x="5305378" y="3859309"/>
                  <a:pt x="5303312" y="3862334"/>
                  <a:pt x="5292992" y="3869001"/>
                </a:cubicBezTo>
                <a:cubicBezTo>
                  <a:pt x="5281586" y="3897402"/>
                  <a:pt x="5208630" y="3931323"/>
                  <a:pt x="5221140" y="3958819"/>
                </a:cubicBezTo>
                <a:cubicBezTo>
                  <a:pt x="5233516" y="3965861"/>
                  <a:pt x="5247320" y="3979994"/>
                  <a:pt x="5266374" y="3973385"/>
                </a:cubicBezTo>
                <a:cubicBezTo>
                  <a:pt x="5272800" y="3969329"/>
                  <a:pt x="5273176" y="3967499"/>
                  <a:pt x="5277016" y="3961246"/>
                </a:cubicBezTo>
                <a:cubicBezTo>
                  <a:pt x="5274616" y="3941757"/>
                  <a:pt x="5265674" y="3936545"/>
                  <a:pt x="5255730" y="3924830"/>
                </a:cubicBezTo>
                <a:cubicBezTo>
                  <a:pt x="5273218" y="3929772"/>
                  <a:pt x="5277372" y="3937499"/>
                  <a:pt x="5300974" y="3939396"/>
                </a:cubicBezTo>
                <a:cubicBezTo>
                  <a:pt x="5302738" y="3936969"/>
                  <a:pt x="5304522" y="3934541"/>
                  <a:pt x="5306296" y="3932113"/>
                </a:cubicBezTo>
                <a:lnTo>
                  <a:pt x="5306296" y="3924830"/>
                </a:lnTo>
                <a:cubicBezTo>
                  <a:pt x="5302820" y="3910726"/>
                  <a:pt x="5295392" y="3905466"/>
                  <a:pt x="5287660" y="3895706"/>
                </a:cubicBezTo>
                <a:cubicBezTo>
                  <a:pt x="5301454" y="3902084"/>
                  <a:pt x="5313432" y="3916766"/>
                  <a:pt x="5332904" y="3910263"/>
                </a:cubicBezTo>
                <a:cubicBezTo>
                  <a:pt x="5335564" y="3908654"/>
                  <a:pt x="5338214" y="3907026"/>
                  <a:pt x="5340886" y="3905408"/>
                </a:cubicBezTo>
                <a:cubicBezTo>
                  <a:pt x="5341730" y="3888481"/>
                  <a:pt x="5340552" y="3880523"/>
                  <a:pt x="5330242" y="3873856"/>
                </a:cubicBezTo>
                <a:lnTo>
                  <a:pt x="5335564" y="3869001"/>
                </a:lnTo>
                <a:cubicBezTo>
                  <a:pt x="5348764" y="3875851"/>
                  <a:pt x="5352666" y="3880263"/>
                  <a:pt x="5364832" y="3876284"/>
                </a:cubicBezTo>
                <a:cubicBezTo>
                  <a:pt x="5363946" y="3869001"/>
                  <a:pt x="5363058" y="3861718"/>
                  <a:pt x="5362172" y="3854434"/>
                </a:cubicBezTo>
                <a:cubicBezTo>
                  <a:pt x="5382414" y="3856082"/>
                  <a:pt x="5381412" y="3858673"/>
                  <a:pt x="5394102" y="3852007"/>
                </a:cubicBezTo>
                <a:lnTo>
                  <a:pt x="5394102" y="3842296"/>
                </a:lnTo>
                <a:cubicBezTo>
                  <a:pt x="5387006" y="3833403"/>
                  <a:pt x="5379910" y="3824492"/>
                  <a:pt x="5372816" y="3815600"/>
                </a:cubicBezTo>
                <a:lnTo>
                  <a:pt x="5372816" y="3813172"/>
                </a:lnTo>
                <a:cubicBezTo>
                  <a:pt x="5400320" y="3818760"/>
                  <a:pt x="5412028" y="3820022"/>
                  <a:pt x="5434012" y="3808316"/>
                </a:cubicBezTo>
                <a:lnTo>
                  <a:pt x="5434012" y="3798605"/>
                </a:lnTo>
                <a:cubicBezTo>
                  <a:pt x="5426948" y="3785002"/>
                  <a:pt x="5420030" y="3775831"/>
                  <a:pt x="5402084" y="3771900"/>
                </a:cubicBezTo>
                <a:close/>
                <a:moveTo>
                  <a:pt x="6044564" y="3765780"/>
                </a:moveTo>
                <a:cubicBezTo>
                  <a:pt x="6043896" y="3773697"/>
                  <a:pt x="6043896" y="3774828"/>
                  <a:pt x="6033892" y="3780483"/>
                </a:cubicBezTo>
                <a:lnTo>
                  <a:pt x="6033892" y="3772943"/>
                </a:lnTo>
                <a:cubicBezTo>
                  <a:pt x="6037228" y="3770681"/>
                  <a:pt x="6040896" y="3768042"/>
                  <a:pt x="6044564" y="3765780"/>
                </a:cubicBezTo>
                <a:close/>
                <a:moveTo>
                  <a:pt x="5753100" y="3759200"/>
                </a:moveTo>
                <a:cubicBezTo>
                  <a:pt x="5753100" y="3759200"/>
                  <a:pt x="5753100" y="3763963"/>
                  <a:pt x="5753100" y="3763963"/>
                </a:cubicBezTo>
                <a:cubicBezTo>
                  <a:pt x="5755288" y="3759805"/>
                  <a:pt x="5755146" y="3763438"/>
                  <a:pt x="5753100" y="3759200"/>
                </a:cubicBezTo>
                <a:close/>
                <a:moveTo>
                  <a:pt x="5427978" y="3759200"/>
                </a:moveTo>
                <a:lnTo>
                  <a:pt x="5422900" y="3763962"/>
                </a:lnTo>
                <a:cubicBezTo>
                  <a:pt x="5423746" y="3765549"/>
                  <a:pt x="5424590" y="3767137"/>
                  <a:pt x="5425438" y="3768724"/>
                </a:cubicBezTo>
                <a:cubicBezTo>
                  <a:pt x="5433058" y="3771898"/>
                  <a:pt x="5440678" y="3775075"/>
                  <a:pt x="5448300" y="3778250"/>
                </a:cubicBezTo>
                <a:cubicBezTo>
                  <a:pt x="5447454" y="3775869"/>
                  <a:pt x="5446606" y="3773486"/>
                  <a:pt x="5445758" y="3771105"/>
                </a:cubicBezTo>
                <a:cubicBezTo>
                  <a:pt x="5439834" y="3767137"/>
                  <a:pt x="5433904" y="3763168"/>
                  <a:pt x="5427978" y="3759200"/>
                </a:cubicBezTo>
                <a:close/>
                <a:moveTo>
                  <a:pt x="5297444" y="3759200"/>
                </a:moveTo>
                <a:cubicBezTo>
                  <a:pt x="5294202" y="3766671"/>
                  <a:pt x="5289792" y="3771187"/>
                  <a:pt x="5286742" y="3775447"/>
                </a:cubicBezTo>
                <a:lnTo>
                  <a:pt x="5284442" y="3788736"/>
                </a:lnTo>
                <a:lnTo>
                  <a:pt x="5280660" y="3784600"/>
                </a:lnTo>
                <a:lnTo>
                  <a:pt x="5273040" y="3784600"/>
                </a:lnTo>
                <a:cubicBezTo>
                  <a:pt x="5272192" y="3787775"/>
                  <a:pt x="5271344" y="3790950"/>
                  <a:pt x="5270500" y="3794124"/>
                </a:cubicBezTo>
                <a:cubicBezTo>
                  <a:pt x="5288082" y="3797339"/>
                  <a:pt x="5268458" y="3804215"/>
                  <a:pt x="5288278" y="3810793"/>
                </a:cubicBezTo>
                <a:cubicBezTo>
                  <a:pt x="5289126" y="3813175"/>
                  <a:pt x="5289972" y="3815556"/>
                  <a:pt x="5290818" y="3817938"/>
                </a:cubicBezTo>
                <a:cubicBezTo>
                  <a:pt x="5292512" y="3817145"/>
                  <a:pt x="5294206" y="3816350"/>
                  <a:pt x="5295900" y="3815556"/>
                </a:cubicBezTo>
                <a:lnTo>
                  <a:pt x="5295900" y="3801269"/>
                </a:lnTo>
                <a:lnTo>
                  <a:pt x="5286186" y="3790644"/>
                </a:lnTo>
                <a:lnTo>
                  <a:pt x="5313342" y="3797300"/>
                </a:lnTo>
                <a:cubicBezTo>
                  <a:pt x="5320218" y="3790819"/>
                  <a:pt x="5322326" y="3793703"/>
                  <a:pt x="5329238" y="3785394"/>
                </a:cubicBezTo>
                <a:cubicBezTo>
                  <a:pt x="5329238" y="3785394"/>
                  <a:pt x="5329238" y="3775869"/>
                  <a:pt x="5329238" y="3775869"/>
                </a:cubicBezTo>
                <a:lnTo>
                  <a:pt x="5310692" y="3759200"/>
                </a:lnTo>
                <a:close/>
                <a:moveTo>
                  <a:pt x="4704060" y="3759200"/>
                </a:moveTo>
                <a:cubicBezTo>
                  <a:pt x="4684068" y="3770111"/>
                  <a:pt x="4655184" y="3782385"/>
                  <a:pt x="4661890" y="3809884"/>
                </a:cubicBezTo>
                <a:cubicBezTo>
                  <a:pt x="4688078" y="3822637"/>
                  <a:pt x="4770218" y="3920957"/>
                  <a:pt x="4783138" y="3831601"/>
                </a:cubicBezTo>
                <a:cubicBezTo>
                  <a:pt x="4756782" y="3807473"/>
                  <a:pt x="4730416" y="3783329"/>
                  <a:pt x="4704060" y="3759200"/>
                </a:cubicBezTo>
                <a:close/>
                <a:moveTo>
                  <a:pt x="4439920" y="3759200"/>
                </a:moveTo>
                <a:cubicBezTo>
                  <a:pt x="4416714" y="3777226"/>
                  <a:pt x="4396132" y="3788993"/>
                  <a:pt x="4381500" y="3815321"/>
                </a:cubicBezTo>
                <a:lnTo>
                  <a:pt x="4381500" y="3822641"/>
                </a:lnTo>
                <a:cubicBezTo>
                  <a:pt x="4409818" y="3845413"/>
                  <a:pt x="4438156" y="3868191"/>
                  <a:pt x="4466472" y="3890963"/>
                </a:cubicBezTo>
                <a:cubicBezTo>
                  <a:pt x="4472666" y="3890152"/>
                  <a:pt x="4478866" y="3889334"/>
                  <a:pt x="4485060" y="3888523"/>
                </a:cubicBezTo>
                <a:cubicBezTo>
                  <a:pt x="4499226" y="3873883"/>
                  <a:pt x="4513392" y="3859242"/>
                  <a:pt x="4527550" y="3844602"/>
                </a:cubicBezTo>
                <a:cubicBezTo>
                  <a:pt x="4521802" y="3820214"/>
                  <a:pt x="4464768" y="3765379"/>
                  <a:pt x="4439920" y="3759200"/>
                </a:cubicBezTo>
                <a:close/>
                <a:moveTo>
                  <a:pt x="5445858" y="3746500"/>
                </a:moveTo>
                <a:cubicBezTo>
                  <a:pt x="5442438" y="3750570"/>
                  <a:pt x="5439018" y="3754642"/>
                  <a:pt x="5435600" y="3758711"/>
                </a:cubicBezTo>
                <a:cubicBezTo>
                  <a:pt x="5444754" y="3771322"/>
                  <a:pt x="5452758" y="3778274"/>
                  <a:pt x="5468938" y="3778250"/>
                </a:cubicBezTo>
                <a:cubicBezTo>
                  <a:pt x="5466150" y="3762262"/>
                  <a:pt x="5457044" y="3754207"/>
                  <a:pt x="5445858" y="3746500"/>
                </a:cubicBezTo>
                <a:close/>
                <a:moveTo>
                  <a:pt x="4956066" y="3746500"/>
                </a:moveTo>
                <a:lnTo>
                  <a:pt x="4940300" y="3775431"/>
                </a:lnTo>
                <a:cubicBezTo>
                  <a:pt x="4967496" y="3785333"/>
                  <a:pt x="4970424" y="3807870"/>
                  <a:pt x="5005988" y="3811588"/>
                </a:cubicBezTo>
                <a:cubicBezTo>
                  <a:pt x="5009490" y="3809177"/>
                  <a:pt x="5012996" y="3806767"/>
                  <a:pt x="5016500" y="3804356"/>
                </a:cubicBezTo>
                <a:cubicBezTo>
                  <a:pt x="5016500" y="3804356"/>
                  <a:pt x="5016500" y="3792303"/>
                  <a:pt x="5016500" y="3792303"/>
                </a:cubicBezTo>
                <a:cubicBezTo>
                  <a:pt x="5001612" y="3777037"/>
                  <a:pt x="4986718" y="3761766"/>
                  <a:pt x="4971832" y="3746500"/>
                </a:cubicBezTo>
                <a:close/>
                <a:moveTo>
                  <a:pt x="4072858" y="3746500"/>
                </a:moveTo>
                <a:cubicBezTo>
                  <a:pt x="4043670" y="3769725"/>
                  <a:pt x="3996308" y="3798434"/>
                  <a:pt x="3987800" y="3838716"/>
                </a:cubicBezTo>
                <a:cubicBezTo>
                  <a:pt x="4027636" y="3864561"/>
                  <a:pt x="4092458" y="3952643"/>
                  <a:pt x="4139312" y="3957638"/>
                </a:cubicBezTo>
                <a:cubicBezTo>
                  <a:pt x="4165008" y="3932565"/>
                  <a:pt x="4190704" y="3907483"/>
                  <a:pt x="4216400" y="3882401"/>
                </a:cubicBezTo>
                <a:cubicBezTo>
                  <a:pt x="4211606" y="3856653"/>
                  <a:pt x="4098820" y="3753968"/>
                  <a:pt x="4072858" y="3746500"/>
                </a:cubicBezTo>
                <a:close/>
                <a:moveTo>
                  <a:pt x="4745672" y="3721100"/>
                </a:moveTo>
                <a:cubicBezTo>
                  <a:pt x="4733052" y="3731150"/>
                  <a:pt x="4725468" y="3733544"/>
                  <a:pt x="4724400" y="3755293"/>
                </a:cubicBezTo>
                <a:cubicBezTo>
                  <a:pt x="4764320" y="3767534"/>
                  <a:pt x="4767772" y="3811618"/>
                  <a:pt x="4817468" y="3816350"/>
                </a:cubicBezTo>
                <a:cubicBezTo>
                  <a:pt x="4826424" y="3809996"/>
                  <a:pt x="4828784" y="3807901"/>
                  <a:pt x="4830764" y="3794368"/>
                </a:cubicBezTo>
                <a:cubicBezTo>
                  <a:pt x="4809516" y="3773201"/>
                  <a:pt x="4779552" y="3727838"/>
                  <a:pt x="4745672" y="3721100"/>
                </a:cubicBezTo>
                <a:close/>
                <a:moveTo>
                  <a:pt x="6196282" y="3716771"/>
                </a:moveTo>
                <a:cubicBezTo>
                  <a:pt x="6195282" y="3719033"/>
                  <a:pt x="6198616" y="3718279"/>
                  <a:pt x="6193616" y="3721672"/>
                </a:cubicBezTo>
                <a:cubicBezTo>
                  <a:pt x="6194616" y="3720164"/>
                  <a:pt x="6195616" y="3718279"/>
                  <a:pt x="6196282" y="3716771"/>
                </a:cubicBezTo>
                <a:close/>
                <a:moveTo>
                  <a:pt x="6201618" y="3711870"/>
                </a:moveTo>
                <a:cubicBezTo>
                  <a:pt x="6202618" y="3713378"/>
                  <a:pt x="6203618" y="3715263"/>
                  <a:pt x="6204284" y="3716771"/>
                </a:cubicBezTo>
                <a:cubicBezTo>
                  <a:pt x="6204284" y="3716771"/>
                  <a:pt x="6198950" y="3716771"/>
                  <a:pt x="6198950" y="3716771"/>
                </a:cubicBezTo>
                <a:cubicBezTo>
                  <a:pt x="6199950" y="3715263"/>
                  <a:pt x="6200950" y="3713378"/>
                  <a:pt x="6201618" y="3711870"/>
                </a:cubicBezTo>
                <a:close/>
                <a:moveTo>
                  <a:pt x="6441168" y="3708400"/>
                </a:moveTo>
                <a:cubicBezTo>
                  <a:pt x="6436178" y="3714750"/>
                  <a:pt x="6431188" y="3721102"/>
                  <a:pt x="6426200" y="3727450"/>
                </a:cubicBezTo>
                <a:cubicBezTo>
                  <a:pt x="6432020" y="3721894"/>
                  <a:pt x="6437842" y="3716338"/>
                  <a:pt x="6443664" y="3710781"/>
                </a:cubicBezTo>
                <a:close/>
                <a:moveTo>
                  <a:pt x="5475950" y="3708400"/>
                </a:moveTo>
                <a:cubicBezTo>
                  <a:pt x="5475202" y="3710517"/>
                  <a:pt x="5474452" y="3712633"/>
                  <a:pt x="5473700" y="3714750"/>
                </a:cubicBezTo>
                <a:cubicBezTo>
                  <a:pt x="5476784" y="3710209"/>
                  <a:pt x="5477800" y="3713608"/>
                  <a:pt x="5475950" y="3708400"/>
                </a:cubicBezTo>
                <a:close/>
                <a:moveTo>
                  <a:pt x="5345718" y="3708400"/>
                </a:moveTo>
                <a:cubicBezTo>
                  <a:pt x="5343126" y="3715658"/>
                  <a:pt x="5340530" y="3722916"/>
                  <a:pt x="5337934" y="3730171"/>
                </a:cubicBezTo>
                <a:cubicBezTo>
                  <a:pt x="5324190" y="3726528"/>
                  <a:pt x="5323728" y="3728708"/>
                  <a:pt x="5324958" y="3739847"/>
                </a:cubicBezTo>
                <a:cubicBezTo>
                  <a:pt x="5318524" y="3743932"/>
                  <a:pt x="5321922" y="3741302"/>
                  <a:pt x="5324958" y="3747104"/>
                </a:cubicBezTo>
                <a:cubicBezTo>
                  <a:pt x="5327552" y="3750329"/>
                  <a:pt x="5330150" y="3753556"/>
                  <a:pt x="5332744" y="3756780"/>
                </a:cubicBezTo>
                <a:cubicBezTo>
                  <a:pt x="5339666" y="3757587"/>
                  <a:pt x="5346586" y="3758393"/>
                  <a:pt x="5353506" y="3759200"/>
                </a:cubicBezTo>
                <a:lnTo>
                  <a:pt x="5353506" y="3749524"/>
                </a:lnTo>
                <a:cubicBezTo>
                  <a:pt x="5351778" y="3745493"/>
                  <a:pt x="5350046" y="3741460"/>
                  <a:pt x="5348314" y="3737429"/>
                </a:cubicBezTo>
                <a:lnTo>
                  <a:pt x="5350910" y="3737429"/>
                </a:lnTo>
                <a:cubicBezTo>
                  <a:pt x="5362642" y="3744273"/>
                  <a:pt x="5364826" y="3746773"/>
                  <a:pt x="5376864" y="3742267"/>
                </a:cubicBezTo>
                <a:lnTo>
                  <a:pt x="5376864" y="3732591"/>
                </a:lnTo>
                <a:cubicBezTo>
                  <a:pt x="5367266" y="3722615"/>
                  <a:pt x="5362614" y="3712048"/>
                  <a:pt x="5345718" y="3708400"/>
                </a:cubicBezTo>
                <a:close/>
                <a:moveTo>
                  <a:pt x="4818552" y="3708400"/>
                </a:moveTo>
                <a:cubicBezTo>
                  <a:pt x="4816802" y="3714841"/>
                  <a:pt x="4815050" y="3721285"/>
                  <a:pt x="4813300" y="3727726"/>
                </a:cubicBezTo>
                <a:cubicBezTo>
                  <a:pt x="4825726" y="3747281"/>
                  <a:pt x="4833312" y="3762677"/>
                  <a:pt x="4865808" y="3763963"/>
                </a:cubicBezTo>
                <a:cubicBezTo>
                  <a:pt x="4869310" y="3761548"/>
                  <a:pt x="4872812" y="3759132"/>
                  <a:pt x="4876314" y="3756717"/>
                </a:cubicBezTo>
                <a:cubicBezTo>
                  <a:pt x="4878062" y="3750275"/>
                  <a:pt x="4879812" y="3743832"/>
                  <a:pt x="4881564" y="3737388"/>
                </a:cubicBezTo>
                <a:cubicBezTo>
                  <a:pt x="4864596" y="3721167"/>
                  <a:pt x="4848058" y="3713910"/>
                  <a:pt x="4818552" y="3708400"/>
                </a:cubicBezTo>
                <a:close/>
                <a:moveTo>
                  <a:pt x="6206952" y="3706969"/>
                </a:moveTo>
                <a:cubicBezTo>
                  <a:pt x="6207952" y="3708477"/>
                  <a:pt x="6208954" y="3710362"/>
                  <a:pt x="6209620" y="3711870"/>
                </a:cubicBezTo>
                <a:cubicBezTo>
                  <a:pt x="6209620" y="3711870"/>
                  <a:pt x="6204284" y="3711870"/>
                  <a:pt x="6204284" y="3711870"/>
                </a:cubicBezTo>
                <a:cubicBezTo>
                  <a:pt x="6205286" y="3710362"/>
                  <a:pt x="6206286" y="3708477"/>
                  <a:pt x="6206952" y="3706969"/>
                </a:cubicBezTo>
                <a:close/>
                <a:moveTo>
                  <a:pt x="5012874" y="3706969"/>
                </a:moveTo>
                <a:cubicBezTo>
                  <a:pt x="5024212" y="3709231"/>
                  <a:pt x="5021876" y="3709985"/>
                  <a:pt x="5028880" y="3714509"/>
                </a:cubicBezTo>
                <a:cubicBezTo>
                  <a:pt x="5027878" y="3716017"/>
                  <a:pt x="5027212" y="3717525"/>
                  <a:pt x="5026212" y="3719033"/>
                </a:cubicBezTo>
                <a:cubicBezTo>
                  <a:pt x="5021876" y="3715263"/>
                  <a:pt x="5017208" y="3711116"/>
                  <a:pt x="5012874" y="3706969"/>
                </a:cubicBezTo>
                <a:close/>
                <a:moveTo>
                  <a:pt x="6212288" y="3702068"/>
                </a:moveTo>
                <a:cubicBezTo>
                  <a:pt x="6213288" y="3703576"/>
                  <a:pt x="6214288" y="3705461"/>
                  <a:pt x="6214956" y="3706969"/>
                </a:cubicBezTo>
                <a:cubicBezTo>
                  <a:pt x="6214956" y="3706969"/>
                  <a:pt x="6209620" y="3706969"/>
                  <a:pt x="6209620" y="3706969"/>
                </a:cubicBezTo>
                <a:cubicBezTo>
                  <a:pt x="6210620" y="3705461"/>
                  <a:pt x="6211620" y="3703576"/>
                  <a:pt x="6212288" y="3702068"/>
                </a:cubicBezTo>
                <a:close/>
                <a:moveTo>
                  <a:pt x="6217624" y="3697167"/>
                </a:moveTo>
                <a:cubicBezTo>
                  <a:pt x="6216624" y="3699429"/>
                  <a:pt x="6219958" y="3699052"/>
                  <a:pt x="6214956" y="3702068"/>
                </a:cubicBezTo>
                <a:cubicBezTo>
                  <a:pt x="6215956" y="3700560"/>
                  <a:pt x="6216956" y="3698675"/>
                  <a:pt x="6217624" y="3697167"/>
                </a:cubicBezTo>
                <a:close/>
                <a:moveTo>
                  <a:pt x="4497388" y="3695700"/>
                </a:moveTo>
                <a:cubicBezTo>
                  <a:pt x="4480524" y="3709088"/>
                  <a:pt x="4467378" y="3716359"/>
                  <a:pt x="4457700" y="3737044"/>
                </a:cubicBezTo>
                <a:lnTo>
                  <a:pt x="4457700" y="3744336"/>
                </a:lnTo>
                <a:cubicBezTo>
                  <a:pt x="4485040" y="3766222"/>
                  <a:pt x="4512380" y="3788114"/>
                  <a:pt x="4539720" y="3810000"/>
                </a:cubicBezTo>
                <a:lnTo>
                  <a:pt x="4558242" y="3810000"/>
                </a:lnTo>
                <a:cubicBezTo>
                  <a:pt x="4567062" y="3801084"/>
                  <a:pt x="4575880" y="3792167"/>
                  <a:pt x="4584700" y="3783251"/>
                </a:cubicBezTo>
                <a:cubicBezTo>
                  <a:pt x="4583818" y="3778388"/>
                  <a:pt x="4582936" y="3773519"/>
                  <a:pt x="4582054" y="3768656"/>
                </a:cubicBezTo>
                <a:cubicBezTo>
                  <a:pt x="4572258" y="3749135"/>
                  <a:pt x="4521782" y="3700436"/>
                  <a:pt x="4497388" y="3695700"/>
                </a:cubicBezTo>
                <a:close/>
                <a:moveTo>
                  <a:pt x="6121590" y="3692266"/>
                </a:moveTo>
                <a:cubicBezTo>
                  <a:pt x="6120590" y="3694528"/>
                  <a:pt x="6123924" y="3694151"/>
                  <a:pt x="6118922" y="3697167"/>
                </a:cubicBezTo>
                <a:cubicBezTo>
                  <a:pt x="6119922" y="3695659"/>
                  <a:pt x="6120924" y="3693774"/>
                  <a:pt x="6121590" y="3692266"/>
                </a:cubicBezTo>
                <a:close/>
                <a:moveTo>
                  <a:pt x="6228294" y="3687366"/>
                </a:moveTo>
                <a:cubicBezTo>
                  <a:pt x="6226960" y="3693020"/>
                  <a:pt x="6230294" y="3692266"/>
                  <a:pt x="6220290" y="3697167"/>
                </a:cubicBezTo>
                <a:cubicBezTo>
                  <a:pt x="6222958" y="3693774"/>
                  <a:pt x="6225626" y="3690758"/>
                  <a:pt x="6228294" y="3687366"/>
                </a:cubicBezTo>
                <a:close/>
                <a:moveTo>
                  <a:pt x="5212992" y="3683000"/>
                </a:moveTo>
                <a:cubicBezTo>
                  <a:pt x="5201658" y="3699186"/>
                  <a:pt x="5183656" y="3708321"/>
                  <a:pt x="5178710" y="3729011"/>
                </a:cubicBezTo>
                <a:cubicBezTo>
                  <a:pt x="5183104" y="3733853"/>
                  <a:pt x="5187500" y="3738695"/>
                  <a:pt x="5191894" y="3743543"/>
                </a:cubicBezTo>
                <a:lnTo>
                  <a:pt x="5191894" y="3745964"/>
                </a:lnTo>
                <a:lnTo>
                  <a:pt x="5189254" y="3745964"/>
                </a:lnTo>
                <a:lnTo>
                  <a:pt x="5173436" y="3731432"/>
                </a:lnTo>
                <a:cubicBezTo>
                  <a:pt x="5169920" y="3732239"/>
                  <a:pt x="5166402" y="3733046"/>
                  <a:pt x="5162884" y="3733853"/>
                </a:cubicBezTo>
                <a:cubicBezTo>
                  <a:pt x="5118786" y="3752228"/>
                  <a:pt x="5130092" y="3783290"/>
                  <a:pt x="5139148" y="3816185"/>
                </a:cubicBezTo>
                <a:cubicBezTo>
                  <a:pt x="5152332" y="3819419"/>
                  <a:pt x="5165524" y="3822647"/>
                  <a:pt x="5178710" y="3825875"/>
                </a:cubicBezTo>
                <a:cubicBezTo>
                  <a:pt x="5179586" y="3818612"/>
                  <a:pt x="5180464" y="3811343"/>
                  <a:pt x="5181342" y="3804080"/>
                </a:cubicBezTo>
                <a:cubicBezTo>
                  <a:pt x="5173436" y="3796817"/>
                  <a:pt x="5165518" y="3789548"/>
                  <a:pt x="5157612" y="3782285"/>
                </a:cubicBezTo>
                <a:lnTo>
                  <a:pt x="5157612" y="3779864"/>
                </a:lnTo>
                <a:cubicBezTo>
                  <a:pt x="5196548" y="3779791"/>
                  <a:pt x="5203330" y="3777761"/>
                  <a:pt x="5234088" y="3765332"/>
                </a:cubicBezTo>
                <a:cubicBezTo>
                  <a:pt x="5234974" y="3756455"/>
                  <a:pt x="5235850" y="3747578"/>
                  <a:pt x="5236728" y="3738695"/>
                </a:cubicBezTo>
                <a:cubicBezTo>
                  <a:pt x="5245974" y="3742716"/>
                  <a:pt x="5254900" y="3746427"/>
                  <a:pt x="5263098" y="3738695"/>
                </a:cubicBezTo>
                <a:cubicBezTo>
                  <a:pt x="5263982" y="3733853"/>
                  <a:pt x="5264860" y="3729011"/>
                  <a:pt x="5265738" y="3724169"/>
                </a:cubicBezTo>
                <a:cubicBezTo>
                  <a:pt x="5248158" y="3710444"/>
                  <a:pt x="5230572" y="3696719"/>
                  <a:pt x="5212992" y="3683000"/>
                </a:cubicBezTo>
                <a:close/>
                <a:moveTo>
                  <a:pt x="3067272" y="3683000"/>
                </a:moveTo>
                <a:cubicBezTo>
                  <a:pt x="3024076" y="3730541"/>
                  <a:pt x="2949140" y="3771371"/>
                  <a:pt x="2921000" y="3829584"/>
                </a:cubicBezTo>
                <a:cubicBezTo>
                  <a:pt x="2984826" y="3887393"/>
                  <a:pt x="3048670" y="3945234"/>
                  <a:pt x="3112496" y="4003043"/>
                </a:cubicBezTo>
                <a:cubicBezTo>
                  <a:pt x="3224692" y="4032279"/>
                  <a:pt x="3289144" y="3981536"/>
                  <a:pt x="3330576" y="3929759"/>
                </a:cubicBezTo>
                <a:cubicBezTo>
                  <a:pt x="3329684" y="3926492"/>
                  <a:pt x="3328792" y="3923242"/>
                  <a:pt x="3327920" y="3919976"/>
                </a:cubicBezTo>
                <a:cubicBezTo>
                  <a:pt x="3311404" y="3888120"/>
                  <a:pt x="3272154" y="3863073"/>
                  <a:pt x="3245474" y="3839351"/>
                </a:cubicBezTo>
                <a:cubicBezTo>
                  <a:pt x="3245474" y="3839351"/>
                  <a:pt x="3075254" y="3683000"/>
                  <a:pt x="3075254" y="3683000"/>
                </a:cubicBezTo>
                <a:close/>
                <a:moveTo>
                  <a:pt x="6236296" y="3680202"/>
                </a:moveTo>
                <a:cubicBezTo>
                  <a:pt x="6241298" y="3686234"/>
                  <a:pt x="6236630" y="3683972"/>
                  <a:pt x="6230960" y="3687366"/>
                </a:cubicBezTo>
                <a:cubicBezTo>
                  <a:pt x="6232962" y="3685104"/>
                  <a:pt x="6234628" y="3682464"/>
                  <a:pt x="6236296" y="3680202"/>
                </a:cubicBezTo>
                <a:close/>
                <a:moveTo>
                  <a:pt x="4157662" y="3670300"/>
                </a:moveTo>
                <a:cubicBezTo>
                  <a:pt x="4137028" y="3687432"/>
                  <a:pt x="4114428" y="3701420"/>
                  <a:pt x="4102100" y="3726286"/>
                </a:cubicBezTo>
                <a:cubicBezTo>
                  <a:pt x="4149726" y="3768470"/>
                  <a:pt x="4197360" y="3810671"/>
                  <a:pt x="4244976" y="3852863"/>
                </a:cubicBezTo>
                <a:cubicBezTo>
                  <a:pt x="4268044" y="3848054"/>
                  <a:pt x="4296440" y="3821641"/>
                  <a:pt x="4300538" y="3799311"/>
                </a:cubicBezTo>
                <a:cubicBezTo>
                  <a:pt x="4269652" y="3755648"/>
                  <a:pt x="4206950" y="3696560"/>
                  <a:pt x="4157662" y="3670300"/>
                </a:cubicBezTo>
                <a:close/>
                <a:moveTo>
                  <a:pt x="3715790" y="3670300"/>
                </a:moveTo>
                <a:cubicBezTo>
                  <a:pt x="3696904" y="3684907"/>
                  <a:pt x="3610876" y="3754592"/>
                  <a:pt x="3620210" y="3769965"/>
                </a:cubicBezTo>
                <a:cubicBezTo>
                  <a:pt x="3622570" y="3762997"/>
                  <a:pt x="3623010" y="3766541"/>
                  <a:pt x="3628172" y="3769965"/>
                </a:cubicBezTo>
                <a:cubicBezTo>
                  <a:pt x="3669578" y="3797483"/>
                  <a:pt x="3740242" y="3898780"/>
                  <a:pt x="3792778" y="3903663"/>
                </a:cubicBezTo>
                <a:cubicBezTo>
                  <a:pt x="3815360" y="3876967"/>
                  <a:pt x="3867762" y="3853285"/>
                  <a:pt x="3875088" y="3816152"/>
                </a:cubicBezTo>
                <a:close/>
                <a:moveTo>
                  <a:pt x="4812804" y="3665500"/>
                </a:moveTo>
                <a:cubicBezTo>
                  <a:pt x="4816472" y="3667008"/>
                  <a:pt x="4820140" y="3668893"/>
                  <a:pt x="4823476" y="3670401"/>
                </a:cubicBezTo>
                <a:cubicBezTo>
                  <a:pt x="4821808" y="3679072"/>
                  <a:pt x="4822474" y="3677564"/>
                  <a:pt x="4818140" y="3682464"/>
                </a:cubicBezTo>
                <a:cubicBezTo>
                  <a:pt x="4808136" y="3674171"/>
                  <a:pt x="4809136" y="3676810"/>
                  <a:pt x="4812804" y="3665500"/>
                </a:cubicBezTo>
                <a:close/>
                <a:moveTo>
                  <a:pt x="5245292" y="3663510"/>
                </a:moveTo>
                <a:lnTo>
                  <a:pt x="5264768" y="3674740"/>
                </a:lnTo>
                <a:lnTo>
                  <a:pt x="5280222" y="3690541"/>
                </a:lnTo>
                <a:lnTo>
                  <a:pt x="5269396" y="3685012"/>
                </a:lnTo>
                <a:cubicBezTo>
                  <a:pt x="5261246" y="3678302"/>
                  <a:pt x="5254088" y="3670704"/>
                  <a:pt x="5245100" y="3664226"/>
                </a:cubicBezTo>
                <a:close/>
                <a:moveTo>
                  <a:pt x="6260304" y="3655698"/>
                </a:moveTo>
                <a:lnTo>
                  <a:pt x="6265640" y="3655698"/>
                </a:lnTo>
                <a:cubicBezTo>
                  <a:pt x="6258638" y="3662107"/>
                  <a:pt x="6251636" y="3668893"/>
                  <a:pt x="6244300" y="3675302"/>
                </a:cubicBezTo>
                <a:cubicBezTo>
                  <a:pt x="6249634" y="3668893"/>
                  <a:pt x="6254970" y="3662107"/>
                  <a:pt x="6260304" y="3655698"/>
                </a:cubicBezTo>
                <a:close/>
                <a:moveTo>
                  <a:pt x="6265640" y="3650797"/>
                </a:moveTo>
                <a:lnTo>
                  <a:pt x="6270976" y="3650797"/>
                </a:lnTo>
                <a:cubicBezTo>
                  <a:pt x="6266306" y="3653059"/>
                  <a:pt x="6270308" y="3653059"/>
                  <a:pt x="6265640" y="3650797"/>
                </a:cubicBezTo>
                <a:close/>
                <a:moveTo>
                  <a:pt x="6270976" y="3645896"/>
                </a:moveTo>
                <a:lnTo>
                  <a:pt x="6276310" y="3645896"/>
                </a:lnTo>
                <a:cubicBezTo>
                  <a:pt x="6271642" y="3648158"/>
                  <a:pt x="6275644" y="3648158"/>
                  <a:pt x="6270976" y="3645896"/>
                </a:cubicBezTo>
                <a:close/>
                <a:moveTo>
                  <a:pt x="6506504" y="3644900"/>
                </a:moveTo>
                <a:cubicBezTo>
                  <a:pt x="6492438" y="3658656"/>
                  <a:pt x="6478366" y="3672419"/>
                  <a:pt x="6464300" y="3686175"/>
                </a:cubicBezTo>
                <a:cubicBezTo>
                  <a:pt x="6476600" y="3681707"/>
                  <a:pt x="6512456" y="3647048"/>
                  <a:pt x="6506504" y="3644900"/>
                </a:cubicBezTo>
                <a:close/>
                <a:moveTo>
                  <a:pt x="5250296" y="3644900"/>
                </a:moveTo>
                <a:lnTo>
                  <a:pt x="5245292" y="3663510"/>
                </a:lnTo>
                <a:lnTo>
                  <a:pt x="5235044" y="3657600"/>
                </a:lnTo>
                <a:cubicBezTo>
                  <a:pt x="5234162" y="3663206"/>
                  <a:pt x="5233280" y="3668817"/>
                  <a:pt x="5232400" y="3674424"/>
                </a:cubicBezTo>
                <a:cubicBezTo>
                  <a:pt x="5242234" y="3675196"/>
                  <a:pt x="5257886" y="3702899"/>
                  <a:pt x="5269442" y="3698456"/>
                </a:cubicBezTo>
                <a:cubicBezTo>
                  <a:pt x="5278608" y="3702945"/>
                  <a:pt x="5280216" y="3703541"/>
                  <a:pt x="5287964" y="3698456"/>
                </a:cubicBezTo>
                <a:lnTo>
                  <a:pt x="5280222" y="3690541"/>
                </a:lnTo>
                <a:lnTo>
                  <a:pt x="5299652" y="3700463"/>
                </a:lnTo>
                <a:lnTo>
                  <a:pt x="5302250" y="3698048"/>
                </a:lnTo>
                <a:cubicBezTo>
                  <a:pt x="5299818" y="3674374"/>
                  <a:pt x="5270108" y="3651905"/>
                  <a:pt x="5250296" y="3644900"/>
                </a:cubicBezTo>
                <a:close/>
                <a:moveTo>
                  <a:pt x="4547766" y="3644900"/>
                </a:moveTo>
                <a:cubicBezTo>
                  <a:pt x="4537248" y="3655107"/>
                  <a:pt x="4528890" y="3660295"/>
                  <a:pt x="4521200" y="3673927"/>
                </a:cubicBezTo>
                <a:lnTo>
                  <a:pt x="4521200" y="3681184"/>
                </a:lnTo>
                <a:cubicBezTo>
                  <a:pt x="4563778" y="3694134"/>
                  <a:pt x="4568142" y="3742464"/>
                  <a:pt x="4622152" y="3746500"/>
                </a:cubicBezTo>
                <a:cubicBezTo>
                  <a:pt x="4631890" y="3736824"/>
                  <a:pt x="4641636" y="3727149"/>
                  <a:pt x="4651376" y="3717473"/>
                </a:cubicBezTo>
                <a:cubicBezTo>
                  <a:pt x="4651376" y="3717473"/>
                  <a:pt x="4651376" y="3707798"/>
                  <a:pt x="4651376" y="3707798"/>
                </a:cubicBezTo>
                <a:cubicBezTo>
                  <a:pt x="4623388" y="3680681"/>
                  <a:pt x="4599950" y="3650051"/>
                  <a:pt x="4547766" y="3644900"/>
                </a:cubicBezTo>
                <a:close/>
                <a:moveTo>
                  <a:pt x="6278978" y="3640995"/>
                </a:moveTo>
                <a:cubicBezTo>
                  <a:pt x="6277978" y="3643257"/>
                  <a:pt x="6281312" y="3642503"/>
                  <a:pt x="6276310" y="3645896"/>
                </a:cubicBezTo>
                <a:cubicBezTo>
                  <a:pt x="6277310" y="3644388"/>
                  <a:pt x="6277978" y="3642503"/>
                  <a:pt x="6278978" y="3640995"/>
                </a:cubicBezTo>
                <a:close/>
                <a:moveTo>
                  <a:pt x="6174942" y="3640995"/>
                </a:moveTo>
                <a:cubicBezTo>
                  <a:pt x="6174276" y="3645896"/>
                  <a:pt x="6175942" y="3645142"/>
                  <a:pt x="6169606" y="3650797"/>
                </a:cubicBezTo>
                <a:cubicBezTo>
                  <a:pt x="6171608" y="3647404"/>
                  <a:pt x="6173274" y="3644388"/>
                  <a:pt x="6174942" y="3640995"/>
                </a:cubicBezTo>
                <a:close/>
                <a:moveTo>
                  <a:pt x="6452372" y="3633832"/>
                </a:moveTo>
                <a:cubicBezTo>
                  <a:pt x="6451370" y="3635340"/>
                  <a:pt x="6450370" y="3636848"/>
                  <a:pt x="6449704" y="3638734"/>
                </a:cubicBezTo>
                <a:cubicBezTo>
                  <a:pt x="6452372" y="3636848"/>
                  <a:pt x="6455038" y="3635340"/>
                  <a:pt x="6457706" y="3633832"/>
                </a:cubicBezTo>
                <a:close/>
                <a:moveTo>
                  <a:pt x="4827906" y="3632200"/>
                </a:moveTo>
                <a:cubicBezTo>
                  <a:pt x="4807446" y="3653212"/>
                  <a:pt x="4803706" y="3668556"/>
                  <a:pt x="4775200" y="3683186"/>
                </a:cubicBezTo>
                <a:cubicBezTo>
                  <a:pt x="4779086" y="3697296"/>
                  <a:pt x="4787442" y="3701018"/>
                  <a:pt x="4801552" y="3705039"/>
                </a:cubicBezTo>
                <a:cubicBezTo>
                  <a:pt x="4806348" y="3688861"/>
                  <a:pt x="4878848" y="3708949"/>
                  <a:pt x="4901692" y="3714750"/>
                </a:cubicBezTo>
                <a:cubicBezTo>
                  <a:pt x="4903450" y="3709086"/>
                  <a:pt x="4905206" y="3703418"/>
                  <a:pt x="4906964" y="3697755"/>
                </a:cubicBezTo>
                <a:cubicBezTo>
                  <a:pt x="4880306" y="3690654"/>
                  <a:pt x="4863878" y="3637661"/>
                  <a:pt x="4827906" y="3632200"/>
                </a:cubicBezTo>
                <a:close/>
                <a:moveTo>
                  <a:pt x="4358760" y="3632200"/>
                </a:moveTo>
                <a:cubicBezTo>
                  <a:pt x="4357872" y="3636222"/>
                  <a:pt x="4356988" y="3640243"/>
                  <a:pt x="4356100" y="3644265"/>
                </a:cubicBezTo>
                <a:cubicBezTo>
                  <a:pt x="4372426" y="3664309"/>
                  <a:pt x="4381102" y="3680625"/>
                  <a:pt x="4406668" y="3692525"/>
                </a:cubicBezTo>
                <a:lnTo>
                  <a:pt x="4414654" y="3692525"/>
                </a:lnTo>
                <a:cubicBezTo>
                  <a:pt x="4429052" y="3680628"/>
                  <a:pt x="4443014" y="3673749"/>
                  <a:pt x="4446588" y="3651504"/>
                </a:cubicBezTo>
                <a:cubicBezTo>
                  <a:pt x="4424334" y="3634560"/>
                  <a:pt x="4384038" y="3636021"/>
                  <a:pt x="4358760" y="3632200"/>
                </a:cubicBezTo>
                <a:close/>
                <a:moveTo>
                  <a:pt x="6185612" y="3631194"/>
                </a:moveTo>
                <a:cubicBezTo>
                  <a:pt x="6184278" y="3636848"/>
                  <a:pt x="6187946" y="3636094"/>
                  <a:pt x="6177610" y="3640995"/>
                </a:cubicBezTo>
                <a:cubicBezTo>
                  <a:pt x="6180276" y="3637602"/>
                  <a:pt x="6182944" y="3634586"/>
                  <a:pt x="6185612" y="3631194"/>
                </a:cubicBezTo>
                <a:close/>
                <a:moveTo>
                  <a:pt x="6289648" y="3628932"/>
                </a:moveTo>
                <a:cubicBezTo>
                  <a:pt x="6297652" y="3630816"/>
                  <a:pt x="6290316" y="3632324"/>
                  <a:pt x="6286980" y="3636094"/>
                </a:cubicBezTo>
                <a:cubicBezTo>
                  <a:pt x="6287980" y="3633832"/>
                  <a:pt x="6288648" y="3631194"/>
                  <a:pt x="6289648" y="3628932"/>
                </a:cubicBezTo>
                <a:close/>
                <a:moveTo>
                  <a:pt x="5446576" y="3619500"/>
                </a:moveTo>
                <a:cubicBezTo>
                  <a:pt x="5422496" y="3652012"/>
                  <a:pt x="5369830" y="3668982"/>
                  <a:pt x="5359400" y="3706654"/>
                </a:cubicBezTo>
                <a:cubicBezTo>
                  <a:pt x="5367322" y="3709882"/>
                  <a:pt x="5375248" y="3713110"/>
                  <a:pt x="5383176" y="3716338"/>
                </a:cubicBezTo>
                <a:cubicBezTo>
                  <a:pt x="5379654" y="3709882"/>
                  <a:pt x="5376130" y="3703426"/>
                  <a:pt x="5372608" y="3696970"/>
                </a:cubicBezTo>
                <a:cubicBezTo>
                  <a:pt x="5373488" y="3696163"/>
                  <a:pt x="5374368" y="3695356"/>
                  <a:pt x="5375248" y="3694549"/>
                </a:cubicBezTo>
                <a:cubicBezTo>
                  <a:pt x="5385646" y="3701557"/>
                  <a:pt x="5389750" y="3706816"/>
                  <a:pt x="5404310" y="3704233"/>
                </a:cubicBezTo>
                <a:cubicBezTo>
                  <a:pt x="5405190" y="3702619"/>
                  <a:pt x="5406070" y="3701005"/>
                  <a:pt x="5406950" y="3699391"/>
                </a:cubicBezTo>
                <a:cubicBezTo>
                  <a:pt x="5400784" y="3692128"/>
                  <a:pt x="5394618" y="3684866"/>
                  <a:pt x="5388458" y="3677603"/>
                </a:cubicBezTo>
                <a:cubicBezTo>
                  <a:pt x="5404252" y="3672183"/>
                  <a:pt x="5449512" y="3630417"/>
                  <a:pt x="5446576" y="3619500"/>
                </a:cubicBezTo>
                <a:close/>
                <a:moveTo>
                  <a:pt x="5275792" y="3619500"/>
                </a:moveTo>
                <a:cubicBezTo>
                  <a:pt x="5274028" y="3620206"/>
                  <a:pt x="5272264" y="3620911"/>
                  <a:pt x="5270500" y="3621617"/>
                </a:cubicBezTo>
                <a:cubicBezTo>
                  <a:pt x="5275262" y="3625939"/>
                  <a:pt x="5270540" y="3623112"/>
                  <a:pt x="5278438" y="3625850"/>
                </a:cubicBezTo>
                <a:lnTo>
                  <a:pt x="5278438" y="3619500"/>
                </a:lnTo>
                <a:close/>
                <a:moveTo>
                  <a:pt x="6308320" y="3611590"/>
                </a:moveTo>
                <a:lnTo>
                  <a:pt x="6313656" y="3611590"/>
                </a:lnTo>
                <a:cubicBezTo>
                  <a:pt x="6308988" y="3614229"/>
                  <a:pt x="6312990" y="3613852"/>
                  <a:pt x="6308320" y="3611590"/>
                </a:cubicBezTo>
                <a:close/>
                <a:moveTo>
                  <a:pt x="5290970" y="3606800"/>
                </a:moveTo>
                <a:cubicBezTo>
                  <a:pt x="5288378" y="3610799"/>
                  <a:pt x="5285788" y="3614802"/>
                  <a:pt x="5283200" y="3618802"/>
                </a:cubicBezTo>
                <a:cubicBezTo>
                  <a:pt x="5295980" y="3619200"/>
                  <a:pt x="5294268" y="3616311"/>
                  <a:pt x="5301330" y="3626002"/>
                </a:cubicBezTo>
                <a:cubicBezTo>
                  <a:pt x="5294918" y="3630541"/>
                  <a:pt x="5298532" y="3627624"/>
                  <a:pt x="5309100" y="3640402"/>
                </a:cubicBezTo>
                <a:cubicBezTo>
                  <a:pt x="5320100" y="3643443"/>
                  <a:pt x="5319304" y="3643829"/>
                  <a:pt x="5332412" y="3642802"/>
                </a:cubicBezTo>
                <a:lnTo>
                  <a:pt x="5332412" y="3640402"/>
                </a:lnTo>
                <a:cubicBezTo>
                  <a:pt x="5330686" y="3638002"/>
                  <a:pt x="5328958" y="3635602"/>
                  <a:pt x="5327232" y="3633200"/>
                </a:cubicBezTo>
                <a:cubicBezTo>
                  <a:pt x="5315148" y="3624404"/>
                  <a:pt x="5303056" y="3615600"/>
                  <a:pt x="5290970" y="3606800"/>
                </a:cubicBezTo>
                <a:close/>
                <a:moveTo>
                  <a:pt x="4210040" y="3606800"/>
                </a:moveTo>
                <a:lnTo>
                  <a:pt x="4178300" y="3636110"/>
                </a:lnTo>
                <a:cubicBezTo>
                  <a:pt x="4186450" y="3654800"/>
                  <a:pt x="4306930" y="3761758"/>
                  <a:pt x="4329044" y="3765550"/>
                </a:cubicBezTo>
                <a:lnTo>
                  <a:pt x="4376644" y="3721585"/>
                </a:lnTo>
                <a:cubicBezTo>
                  <a:pt x="4379940" y="3709576"/>
                  <a:pt x="4293440" y="3625916"/>
                  <a:pt x="4281444" y="3619015"/>
                </a:cubicBezTo>
                <a:cubicBezTo>
                  <a:pt x="4257640" y="3614943"/>
                  <a:pt x="4233836" y="3610872"/>
                  <a:pt x="4210040" y="3606800"/>
                </a:cubicBezTo>
                <a:close/>
                <a:moveTo>
                  <a:pt x="6318992" y="3601788"/>
                </a:moveTo>
                <a:cubicBezTo>
                  <a:pt x="6317992" y="3604050"/>
                  <a:pt x="6320992" y="3603673"/>
                  <a:pt x="6316324" y="3606689"/>
                </a:cubicBezTo>
                <a:cubicBezTo>
                  <a:pt x="6317324" y="3605181"/>
                  <a:pt x="6317992" y="3603673"/>
                  <a:pt x="6318992" y="3601788"/>
                </a:cubicBezTo>
                <a:close/>
                <a:moveTo>
                  <a:pt x="6326994" y="3594625"/>
                </a:moveTo>
                <a:cubicBezTo>
                  <a:pt x="6331996" y="3601034"/>
                  <a:pt x="6327328" y="3598395"/>
                  <a:pt x="6321660" y="3601788"/>
                </a:cubicBezTo>
                <a:cubicBezTo>
                  <a:pt x="6323326" y="3599526"/>
                  <a:pt x="6325328" y="3596887"/>
                  <a:pt x="6326994" y="3594625"/>
                </a:cubicBezTo>
                <a:close/>
                <a:moveTo>
                  <a:pt x="5119384" y="3594100"/>
                </a:moveTo>
                <a:cubicBezTo>
                  <a:pt x="5081746" y="3648320"/>
                  <a:pt x="5008438" y="3680198"/>
                  <a:pt x="4978400" y="3733099"/>
                </a:cubicBezTo>
                <a:cubicBezTo>
                  <a:pt x="4993456" y="3751187"/>
                  <a:pt x="5023430" y="3758749"/>
                  <a:pt x="5052884" y="3757483"/>
                </a:cubicBezTo>
                <a:cubicBezTo>
                  <a:pt x="5051106" y="3755044"/>
                  <a:pt x="5049338" y="3752605"/>
                  <a:pt x="5047562" y="3750166"/>
                </a:cubicBezTo>
                <a:cubicBezTo>
                  <a:pt x="5062836" y="3751355"/>
                  <a:pt x="5077216" y="3743328"/>
                  <a:pt x="5087470" y="3733099"/>
                </a:cubicBezTo>
                <a:cubicBezTo>
                  <a:pt x="5082658" y="3703020"/>
                  <a:pt x="5056904" y="3701899"/>
                  <a:pt x="5047562" y="3677011"/>
                </a:cubicBezTo>
                <a:cubicBezTo>
                  <a:pt x="5065826" y="3687782"/>
                  <a:pt x="5088298" y="3721855"/>
                  <a:pt x="5114072" y="3708714"/>
                </a:cubicBezTo>
                <a:lnTo>
                  <a:pt x="5119384" y="3708714"/>
                </a:lnTo>
                <a:cubicBezTo>
                  <a:pt x="5118482" y="3674069"/>
                  <a:pt x="5079286" y="3656308"/>
                  <a:pt x="5090130" y="3642870"/>
                </a:cubicBezTo>
                <a:cubicBezTo>
                  <a:pt x="5099134" y="3660813"/>
                  <a:pt x="5119358" y="3672750"/>
                  <a:pt x="5138012" y="3681882"/>
                </a:cubicBezTo>
                <a:cubicBezTo>
                  <a:pt x="5140674" y="3680259"/>
                  <a:pt x="5143334" y="3678635"/>
                  <a:pt x="5145986" y="3677011"/>
                </a:cubicBezTo>
                <a:cubicBezTo>
                  <a:pt x="5145102" y="3668878"/>
                  <a:pt x="5144218" y="3660752"/>
                  <a:pt x="5143334" y="3652627"/>
                </a:cubicBezTo>
                <a:cubicBezTo>
                  <a:pt x="5153086" y="3654250"/>
                  <a:pt x="5162838" y="3655874"/>
                  <a:pt x="5172588" y="3657497"/>
                </a:cubicBezTo>
                <a:cubicBezTo>
                  <a:pt x="5173482" y="3651811"/>
                  <a:pt x="5174366" y="3646124"/>
                  <a:pt x="5175250" y="3640430"/>
                </a:cubicBezTo>
                <a:cubicBezTo>
                  <a:pt x="5160176" y="3624987"/>
                  <a:pt x="5145102" y="3609543"/>
                  <a:pt x="5130030" y="3594100"/>
                </a:cubicBezTo>
                <a:close/>
                <a:moveTo>
                  <a:pt x="6332330" y="3589724"/>
                </a:moveTo>
                <a:cubicBezTo>
                  <a:pt x="6331328" y="3591986"/>
                  <a:pt x="6334330" y="3591232"/>
                  <a:pt x="6329662" y="3594625"/>
                </a:cubicBezTo>
                <a:cubicBezTo>
                  <a:pt x="6330662" y="3593117"/>
                  <a:pt x="6331328" y="3591232"/>
                  <a:pt x="6332330" y="3589724"/>
                </a:cubicBezTo>
                <a:close/>
                <a:moveTo>
                  <a:pt x="5361994" y="3572760"/>
                </a:moveTo>
                <a:cubicBezTo>
                  <a:pt x="5371664" y="3575022"/>
                  <a:pt x="5369996" y="3574645"/>
                  <a:pt x="5375332" y="3579922"/>
                </a:cubicBezTo>
                <a:cubicBezTo>
                  <a:pt x="5370998" y="3577660"/>
                  <a:pt x="5366328" y="3575022"/>
                  <a:pt x="5361994" y="3572760"/>
                </a:cubicBezTo>
                <a:close/>
                <a:moveTo>
                  <a:pt x="5167150" y="3556000"/>
                </a:moveTo>
                <a:cubicBezTo>
                  <a:pt x="5160966" y="3574222"/>
                  <a:pt x="5155610" y="3573149"/>
                  <a:pt x="5143500" y="3580085"/>
                </a:cubicBezTo>
                <a:cubicBezTo>
                  <a:pt x="5143500" y="3580085"/>
                  <a:pt x="5143500" y="3594537"/>
                  <a:pt x="5143500" y="3594537"/>
                </a:cubicBezTo>
                <a:cubicBezTo>
                  <a:pt x="5166290" y="3597418"/>
                  <a:pt x="5160928" y="3615385"/>
                  <a:pt x="5196054" y="3625850"/>
                </a:cubicBezTo>
                <a:lnTo>
                  <a:pt x="5196054" y="3616213"/>
                </a:lnTo>
                <a:cubicBezTo>
                  <a:pt x="5183790" y="3604171"/>
                  <a:pt x="5171524" y="3592128"/>
                  <a:pt x="5159266" y="3580085"/>
                </a:cubicBezTo>
                <a:cubicBezTo>
                  <a:pt x="5160140" y="3579283"/>
                  <a:pt x="5161018" y="3578481"/>
                  <a:pt x="5161894" y="3577676"/>
                </a:cubicBezTo>
                <a:cubicBezTo>
                  <a:pt x="5180246" y="3590731"/>
                  <a:pt x="5190422" y="3607954"/>
                  <a:pt x="5217072" y="3613804"/>
                </a:cubicBezTo>
                <a:lnTo>
                  <a:pt x="5219700" y="3611398"/>
                </a:lnTo>
                <a:lnTo>
                  <a:pt x="5219700" y="3599356"/>
                </a:lnTo>
                <a:cubicBezTo>
                  <a:pt x="5201754" y="3586055"/>
                  <a:pt x="5191816" y="3562597"/>
                  <a:pt x="5167150" y="3556000"/>
                </a:cubicBezTo>
                <a:close/>
                <a:moveTo>
                  <a:pt x="3847652" y="3556000"/>
                </a:moveTo>
                <a:cubicBezTo>
                  <a:pt x="3815712" y="3590670"/>
                  <a:pt x="3775256" y="3617419"/>
                  <a:pt x="3746500" y="3655536"/>
                </a:cubicBezTo>
                <a:cubicBezTo>
                  <a:pt x="3750940" y="3653917"/>
                  <a:pt x="3755370" y="3652298"/>
                  <a:pt x="3759810" y="3650678"/>
                </a:cubicBezTo>
                <a:cubicBezTo>
                  <a:pt x="3794008" y="3669649"/>
                  <a:pt x="3898624" y="3792313"/>
                  <a:pt x="3930162" y="3784217"/>
                </a:cubicBezTo>
                <a:cubicBezTo>
                  <a:pt x="3956784" y="3759940"/>
                  <a:pt x="3983404" y="3735653"/>
                  <a:pt x="4010024" y="3711376"/>
                </a:cubicBezTo>
                <a:cubicBezTo>
                  <a:pt x="4008000" y="3697295"/>
                  <a:pt x="3855656" y="3558374"/>
                  <a:pt x="3847652" y="3556000"/>
                </a:cubicBezTo>
                <a:close/>
                <a:moveTo>
                  <a:pt x="982046" y="3556000"/>
                </a:moveTo>
                <a:cubicBezTo>
                  <a:pt x="857910" y="3674801"/>
                  <a:pt x="733736" y="3793655"/>
                  <a:pt x="609600" y="3912456"/>
                </a:cubicBezTo>
                <a:lnTo>
                  <a:pt x="612270" y="3914902"/>
                </a:lnTo>
                <a:cubicBezTo>
                  <a:pt x="708008" y="3917349"/>
                  <a:pt x="803816" y="3919796"/>
                  <a:pt x="899590" y="3922225"/>
                </a:cubicBezTo>
                <a:cubicBezTo>
                  <a:pt x="983814" y="3925493"/>
                  <a:pt x="1068076" y="3928744"/>
                  <a:pt x="1152302" y="3931994"/>
                </a:cubicBezTo>
                <a:cubicBezTo>
                  <a:pt x="1231222" y="3935244"/>
                  <a:pt x="1310142" y="3938513"/>
                  <a:pt x="1389064" y="3941763"/>
                </a:cubicBezTo>
                <a:lnTo>
                  <a:pt x="1389064" y="3939316"/>
                </a:lnTo>
                <a:cubicBezTo>
                  <a:pt x="1290620" y="3844894"/>
                  <a:pt x="1198564" y="3736880"/>
                  <a:pt x="1088464" y="3653655"/>
                </a:cubicBezTo>
                <a:cubicBezTo>
                  <a:pt x="1054580" y="3628045"/>
                  <a:pt x="1025674" y="3569252"/>
                  <a:pt x="982046" y="3556000"/>
                </a:cubicBezTo>
                <a:close/>
                <a:moveTo>
                  <a:pt x="6511620" y="3543300"/>
                </a:moveTo>
                <a:cubicBezTo>
                  <a:pt x="6520350" y="3563743"/>
                  <a:pt x="6562890" y="3684023"/>
                  <a:pt x="6591300" y="3687392"/>
                </a:cubicBezTo>
                <a:cubicBezTo>
                  <a:pt x="6584678" y="3719865"/>
                  <a:pt x="6555910" y="3728949"/>
                  <a:pt x="6535514" y="3748458"/>
                </a:cubicBezTo>
                <a:cubicBezTo>
                  <a:pt x="6502796" y="3779749"/>
                  <a:pt x="6371862" y="3915322"/>
                  <a:pt x="6336302" y="3924300"/>
                </a:cubicBezTo>
                <a:cubicBezTo>
                  <a:pt x="6331806" y="3906802"/>
                  <a:pt x="6286896" y="3899817"/>
                  <a:pt x="6269906" y="3885230"/>
                </a:cubicBezTo>
                <a:cubicBezTo>
                  <a:pt x="6276096" y="3878703"/>
                  <a:pt x="6282304" y="3872195"/>
                  <a:pt x="6288494" y="3865686"/>
                </a:cubicBezTo>
                <a:cubicBezTo>
                  <a:pt x="6281402" y="3871383"/>
                  <a:pt x="6274326" y="3877081"/>
                  <a:pt x="6267234" y="3882778"/>
                </a:cubicBezTo>
                <a:cubicBezTo>
                  <a:pt x="6254854" y="3878703"/>
                  <a:pt x="6242454" y="3874647"/>
                  <a:pt x="6230056" y="3870572"/>
                </a:cubicBezTo>
                <a:lnTo>
                  <a:pt x="6235362" y="3865686"/>
                </a:lnTo>
                <a:cubicBezTo>
                  <a:pt x="6315042" y="3789168"/>
                  <a:pt x="6394742" y="3712633"/>
                  <a:pt x="6474422" y="3636116"/>
                </a:cubicBezTo>
                <a:cubicBezTo>
                  <a:pt x="6456022" y="3640420"/>
                  <a:pt x="6462324" y="3629995"/>
                  <a:pt x="6447856" y="3645870"/>
                </a:cubicBezTo>
                <a:cubicBezTo>
                  <a:pt x="6384130" y="3703673"/>
                  <a:pt x="6320366" y="3761475"/>
                  <a:pt x="6256622" y="3819278"/>
                </a:cubicBezTo>
                <a:cubicBezTo>
                  <a:pt x="6241720" y="3833001"/>
                  <a:pt x="6230846" y="3854009"/>
                  <a:pt x="6208814" y="3860800"/>
                </a:cubicBezTo>
                <a:cubicBezTo>
                  <a:pt x="6222078" y="3847782"/>
                  <a:pt x="6235362" y="3834747"/>
                  <a:pt x="6248644" y="3821730"/>
                </a:cubicBezTo>
                <a:cubicBezTo>
                  <a:pt x="6280516" y="3789980"/>
                  <a:pt x="6312408" y="3758212"/>
                  <a:pt x="6344280" y="3726480"/>
                </a:cubicBezTo>
                <a:cubicBezTo>
                  <a:pt x="6300686" y="3755602"/>
                  <a:pt x="6235116" y="3837922"/>
                  <a:pt x="6184900" y="3853480"/>
                </a:cubicBezTo>
                <a:cubicBezTo>
                  <a:pt x="6192878" y="3845331"/>
                  <a:pt x="6200836" y="3837182"/>
                  <a:pt x="6208814" y="3829050"/>
                </a:cubicBezTo>
                <a:cubicBezTo>
                  <a:pt x="6309736" y="3733818"/>
                  <a:pt x="6410696" y="3638550"/>
                  <a:pt x="6511620" y="3543300"/>
                </a:cubicBezTo>
                <a:close/>
                <a:moveTo>
                  <a:pt x="4664324" y="3543300"/>
                </a:moveTo>
                <a:cubicBezTo>
                  <a:pt x="4652606" y="3554938"/>
                  <a:pt x="4644144" y="3561951"/>
                  <a:pt x="4635132" y="3577078"/>
                </a:cubicBezTo>
                <a:cubicBezTo>
                  <a:pt x="4665960" y="3596016"/>
                  <a:pt x="4684588" y="3615202"/>
                  <a:pt x="4704138" y="3644635"/>
                </a:cubicBezTo>
                <a:cubicBezTo>
                  <a:pt x="4661092" y="3636948"/>
                  <a:pt x="4651568" y="3607998"/>
                  <a:pt x="4624508" y="3586730"/>
                </a:cubicBezTo>
                <a:cubicBezTo>
                  <a:pt x="4599240" y="3596568"/>
                  <a:pt x="4592848" y="3611397"/>
                  <a:pt x="4584700" y="3630155"/>
                </a:cubicBezTo>
                <a:cubicBezTo>
                  <a:pt x="4631130" y="3621972"/>
                  <a:pt x="4664708" y="3664862"/>
                  <a:pt x="4706790" y="3663933"/>
                </a:cubicBezTo>
                <a:cubicBezTo>
                  <a:pt x="4703808" y="3654051"/>
                  <a:pt x="4706592" y="3645547"/>
                  <a:pt x="4717406" y="3647044"/>
                </a:cubicBezTo>
                <a:cubicBezTo>
                  <a:pt x="4726252" y="3645440"/>
                  <a:pt x="4735100" y="3643830"/>
                  <a:pt x="4743946" y="3642221"/>
                </a:cubicBezTo>
                <a:cubicBezTo>
                  <a:pt x="4747486" y="3637398"/>
                  <a:pt x="4751024" y="3632569"/>
                  <a:pt x="4754564" y="3627746"/>
                </a:cubicBezTo>
                <a:cubicBezTo>
                  <a:pt x="4744386" y="3588447"/>
                  <a:pt x="4695686" y="3576409"/>
                  <a:pt x="4677598" y="3543300"/>
                </a:cubicBezTo>
                <a:close/>
                <a:moveTo>
                  <a:pt x="4956400" y="3533437"/>
                </a:moveTo>
                <a:lnTo>
                  <a:pt x="4964208" y="3548602"/>
                </a:lnTo>
                <a:lnTo>
                  <a:pt x="4953000" y="3538749"/>
                </a:lnTo>
                <a:close/>
                <a:moveTo>
                  <a:pt x="4312502" y="3530600"/>
                </a:moveTo>
                <a:cubicBezTo>
                  <a:pt x="4293982" y="3545087"/>
                  <a:pt x="4278108" y="3554377"/>
                  <a:pt x="4267200" y="3576252"/>
                </a:cubicBezTo>
                <a:cubicBezTo>
                  <a:pt x="4298360" y="3610322"/>
                  <a:pt x="4372792" y="3605227"/>
                  <a:pt x="4416424" y="3619500"/>
                </a:cubicBezTo>
                <a:cubicBezTo>
                  <a:pt x="4412828" y="3611203"/>
                  <a:pt x="4418046" y="3609692"/>
                  <a:pt x="4411096" y="3600279"/>
                </a:cubicBezTo>
                <a:cubicBezTo>
                  <a:pt x="4399552" y="3603482"/>
                  <a:pt x="4388002" y="3606688"/>
                  <a:pt x="4376452" y="3609890"/>
                </a:cubicBezTo>
                <a:lnTo>
                  <a:pt x="4376452" y="3607486"/>
                </a:lnTo>
                <a:cubicBezTo>
                  <a:pt x="4380006" y="3605087"/>
                  <a:pt x="4383560" y="3602683"/>
                  <a:pt x="4387114" y="3600279"/>
                </a:cubicBezTo>
                <a:cubicBezTo>
                  <a:pt x="4360962" y="3578948"/>
                  <a:pt x="4347952" y="3543482"/>
                  <a:pt x="4312502" y="3530600"/>
                </a:cubicBezTo>
                <a:close/>
                <a:moveTo>
                  <a:pt x="2434722" y="3517900"/>
                </a:moveTo>
                <a:cubicBezTo>
                  <a:pt x="2387986" y="3562119"/>
                  <a:pt x="2195074" y="3722833"/>
                  <a:pt x="2184400" y="3766637"/>
                </a:cubicBezTo>
                <a:cubicBezTo>
                  <a:pt x="2203260" y="3770886"/>
                  <a:pt x="2221586" y="3795656"/>
                  <a:pt x="2237664" y="3810528"/>
                </a:cubicBezTo>
                <a:cubicBezTo>
                  <a:pt x="2304224" y="3870669"/>
                  <a:pt x="2370810" y="3930833"/>
                  <a:pt x="2437370" y="3990975"/>
                </a:cubicBezTo>
                <a:lnTo>
                  <a:pt x="2586488" y="3990975"/>
                </a:lnTo>
                <a:cubicBezTo>
                  <a:pt x="2645074" y="3935717"/>
                  <a:pt x="2703662" y="3880416"/>
                  <a:pt x="2762250" y="3825158"/>
                </a:cubicBezTo>
                <a:cubicBezTo>
                  <a:pt x="2761368" y="3822705"/>
                  <a:pt x="2760484" y="3820274"/>
                  <a:pt x="2759574" y="3817843"/>
                </a:cubicBezTo>
                <a:cubicBezTo>
                  <a:pt x="2679720" y="3743071"/>
                  <a:pt x="2599810" y="3668277"/>
                  <a:pt x="2519928" y="3593504"/>
                </a:cubicBezTo>
                <a:cubicBezTo>
                  <a:pt x="2495984" y="3571581"/>
                  <a:pt x="2468804" y="3528062"/>
                  <a:pt x="2434722" y="3517900"/>
                </a:cubicBezTo>
                <a:close/>
                <a:moveTo>
                  <a:pt x="4697572" y="3505200"/>
                </a:moveTo>
                <a:cubicBezTo>
                  <a:pt x="4686140" y="3515202"/>
                  <a:pt x="4680422" y="3521703"/>
                  <a:pt x="4673600" y="3536672"/>
                </a:cubicBezTo>
                <a:cubicBezTo>
                  <a:pt x="4719902" y="3545509"/>
                  <a:pt x="4724048" y="3595044"/>
                  <a:pt x="4774796" y="3602038"/>
                </a:cubicBezTo>
                <a:cubicBezTo>
                  <a:pt x="4805284" y="3569091"/>
                  <a:pt x="4723530" y="3532203"/>
                  <a:pt x="4708222" y="3505200"/>
                </a:cubicBezTo>
                <a:close/>
                <a:moveTo>
                  <a:pt x="3254710" y="3505200"/>
                </a:moveTo>
                <a:cubicBezTo>
                  <a:pt x="3211218" y="3547471"/>
                  <a:pt x="3167710" y="3589758"/>
                  <a:pt x="3124200" y="3632029"/>
                </a:cubicBezTo>
                <a:cubicBezTo>
                  <a:pt x="3136510" y="3668612"/>
                  <a:pt x="3286772" y="3785767"/>
                  <a:pt x="3323960" y="3819836"/>
                </a:cubicBezTo>
                <a:cubicBezTo>
                  <a:pt x="3338862" y="3833464"/>
                  <a:pt x="3371586" y="3879705"/>
                  <a:pt x="3393230" y="3868626"/>
                </a:cubicBezTo>
                <a:cubicBezTo>
                  <a:pt x="3414856" y="3859246"/>
                  <a:pt x="3516904" y="3763504"/>
                  <a:pt x="3521076" y="3741780"/>
                </a:cubicBezTo>
                <a:cubicBezTo>
                  <a:pt x="3434956" y="3662926"/>
                  <a:pt x="3348820" y="3584054"/>
                  <a:pt x="3262702" y="3505200"/>
                </a:cubicBezTo>
                <a:close/>
                <a:moveTo>
                  <a:pt x="4990042" y="3492500"/>
                </a:moveTo>
                <a:cubicBezTo>
                  <a:pt x="4983728" y="3500028"/>
                  <a:pt x="4975994" y="3506503"/>
                  <a:pt x="4969076" y="3513639"/>
                </a:cubicBezTo>
                <a:lnTo>
                  <a:pt x="4956400" y="3533437"/>
                </a:lnTo>
                <a:lnTo>
                  <a:pt x="4954940" y="3530600"/>
                </a:lnTo>
                <a:lnTo>
                  <a:pt x="4939022" y="3530600"/>
                </a:lnTo>
                <a:cubicBezTo>
                  <a:pt x="4926446" y="3545464"/>
                  <a:pt x="4853174" y="3606347"/>
                  <a:pt x="4851480" y="3615450"/>
                </a:cubicBezTo>
                <a:cubicBezTo>
                  <a:pt x="4848578" y="3631001"/>
                  <a:pt x="4927310" y="3691779"/>
                  <a:pt x="4944330" y="3685757"/>
                </a:cubicBezTo>
                <a:cubicBezTo>
                  <a:pt x="4982792" y="3667229"/>
                  <a:pt x="4905092" y="3607623"/>
                  <a:pt x="4888616" y="3596057"/>
                </a:cubicBezTo>
                <a:cubicBezTo>
                  <a:pt x="4890390" y="3594445"/>
                  <a:pt x="4892156" y="3592826"/>
                  <a:pt x="4893924" y="3591206"/>
                </a:cubicBezTo>
                <a:cubicBezTo>
                  <a:pt x="4899232" y="3595251"/>
                  <a:pt x="4904540" y="3599288"/>
                  <a:pt x="4909842" y="3603332"/>
                </a:cubicBezTo>
                <a:cubicBezTo>
                  <a:pt x="4924912" y="3626546"/>
                  <a:pt x="4951734" y="3647335"/>
                  <a:pt x="4984120" y="3649395"/>
                </a:cubicBezTo>
                <a:cubicBezTo>
                  <a:pt x="4985894" y="3646164"/>
                  <a:pt x="4987662" y="3642925"/>
                  <a:pt x="4989428" y="3639694"/>
                </a:cubicBezTo>
                <a:cubicBezTo>
                  <a:pt x="4972232" y="3609637"/>
                  <a:pt x="4938846" y="3594139"/>
                  <a:pt x="4917796" y="3566970"/>
                </a:cubicBezTo>
                <a:lnTo>
                  <a:pt x="4917796" y="3564537"/>
                </a:lnTo>
                <a:cubicBezTo>
                  <a:pt x="4948824" y="3573559"/>
                  <a:pt x="4975454" y="3608309"/>
                  <a:pt x="5005346" y="3625151"/>
                </a:cubicBezTo>
                <a:cubicBezTo>
                  <a:pt x="5009766" y="3623532"/>
                  <a:pt x="5014188" y="3621920"/>
                  <a:pt x="5018608" y="3620301"/>
                </a:cubicBezTo>
                <a:cubicBezTo>
                  <a:pt x="5019496" y="3617875"/>
                  <a:pt x="5020376" y="3615450"/>
                  <a:pt x="5021264" y="3613033"/>
                </a:cubicBezTo>
                <a:cubicBezTo>
                  <a:pt x="5011286" y="3586142"/>
                  <a:pt x="4981702" y="3570071"/>
                  <a:pt x="4965482" y="3551078"/>
                </a:cubicBezTo>
                <a:lnTo>
                  <a:pt x="4964208" y="3548602"/>
                </a:lnTo>
                <a:lnTo>
                  <a:pt x="4990790" y="3571971"/>
                </a:lnTo>
                <a:cubicBezTo>
                  <a:pt x="5003024" y="3583294"/>
                  <a:pt x="5015892" y="3594092"/>
                  <a:pt x="5032376" y="3602038"/>
                </a:cubicBezTo>
                <a:cubicBezTo>
                  <a:pt x="5045186" y="3596668"/>
                  <a:pt x="5041872" y="3592479"/>
                  <a:pt x="5037668" y="3577696"/>
                </a:cubicBezTo>
                <a:cubicBezTo>
                  <a:pt x="5052798" y="3579294"/>
                  <a:pt x="5060950" y="3580191"/>
                  <a:pt x="5072064" y="3575262"/>
                </a:cubicBezTo>
                <a:cubicBezTo>
                  <a:pt x="5071182" y="3571205"/>
                  <a:pt x="5070300" y="3567148"/>
                  <a:pt x="5069418" y="3563091"/>
                </a:cubicBezTo>
                <a:cubicBezTo>
                  <a:pt x="5059424" y="3543242"/>
                  <a:pt x="5013012" y="3499448"/>
                  <a:pt x="4990042" y="3492500"/>
                </a:cubicBezTo>
                <a:close/>
                <a:moveTo>
                  <a:pt x="6492384" y="3484544"/>
                </a:moveTo>
                <a:cubicBezTo>
                  <a:pt x="6498388" y="3490198"/>
                  <a:pt x="6501722" y="3509802"/>
                  <a:pt x="6503056" y="3518850"/>
                </a:cubicBezTo>
                <a:cubicBezTo>
                  <a:pt x="6390016" y="3624031"/>
                  <a:pt x="6277310" y="3728835"/>
                  <a:pt x="6164272" y="3834016"/>
                </a:cubicBezTo>
                <a:cubicBezTo>
                  <a:pt x="6153600" y="3829869"/>
                  <a:pt x="6142930" y="3826099"/>
                  <a:pt x="6132260" y="3821952"/>
                </a:cubicBezTo>
                <a:lnTo>
                  <a:pt x="6132260" y="3819313"/>
                </a:lnTo>
                <a:cubicBezTo>
                  <a:pt x="6252302" y="3707723"/>
                  <a:pt x="6372344" y="3596133"/>
                  <a:pt x="6492384" y="3484544"/>
                </a:cubicBezTo>
                <a:close/>
                <a:moveTo>
                  <a:pt x="3612128" y="3479800"/>
                </a:moveTo>
                <a:cubicBezTo>
                  <a:pt x="3608338" y="3485543"/>
                  <a:pt x="3607738" y="3486184"/>
                  <a:pt x="3606800" y="3496747"/>
                </a:cubicBezTo>
                <a:cubicBezTo>
                  <a:pt x="3636970" y="3523373"/>
                  <a:pt x="3667148" y="3550012"/>
                  <a:pt x="3697316" y="3576638"/>
                </a:cubicBezTo>
                <a:cubicBezTo>
                  <a:pt x="3701746" y="3575831"/>
                  <a:pt x="3706184" y="3575024"/>
                  <a:pt x="3710622" y="3574217"/>
                </a:cubicBezTo>
                <a:cubicBezTo>
                  <a:pt x="3733694" y="3554047"/>
                  <a:pt x="3756766" y="3533868"/>
                  <a:pt x="3779838" y="3513693"/>
                </a:cubicBezTo>
                <a:lnTo>
                  <a:pt x="3779838" y="3504010"/>
                </a:lnTo>
                <a:cubicBezTo>
                  <a:pt x="3759394" y="3495872"/>
                  <a:pt x="3731412" y="3506072"/>
                  <a:pt x="3699976" y="3499168"/>
                </a:cubicBezTo>
                <a:cubicBezTo>
                  <a:pt x="3671858" y="3492994"/>
                  <a:pt x="3647312" y="3481562"/>
                  <a:pt x="3612128" y="3479800"/>
                </a:cubicBezTo>
                <a:close/>
                <a:moveTo>
                  <a:pt x="5215276" y="3467579"/>
                </a:moveTo>
                <a:cubicBezTo>
                  <a:pt x="5231282" y="3469087"/>
                  <a:pt x="5239284" y="3473988"/>
                  <a:pt x="5247288" y="3482282"/>
                </a:cubicBezTo>
                <a:lnTo>
                  <a:pt x="5241952" y="3482282"/>
                </a:lnTo>
                <a:cubicBezTo>
                  <a:pt x="5238618" y="3483036"/>
                  <a:pt x="5234950" y="3483790"/>
                  <a:pt x="5231282" y="3484544"/>
                </a:cubicBezTo>
                <a:cubicBezTo>
                  <a:pt x="5225280" y="3480396"/>
                  <a:pt x="5218944" y="3476626"/>
                  <a:pt x="5212944" y="3472480"/>
                </a:cubicBezTo>
                <a:cubicBezTo>
                  <a:pt x="5213610" y="3470595"/>
                  <a:pt x="5214610" y="3469087"/>
                  <a:pt x="5215276" y="3467579"/>
                </a:cubicBezTo>
                <a:close/>
                <a:moveTo>
                  <a:pt x="5014318" y="3467100"/>
                </a:moveTo>
                <a:cubicBezTo>
                  <a:pt x="5010812" y="3472780"/>
                  <a:pt x="5007306" y="3478459"/>
                  <a:pt x="5003800" y="3484139"/>
                </a:cubicBezTo>
                <a:cubicBezTo>
                  <a:pt x="5039170" y="3485975"/>
                  <a:pt x="5050882" y="3533411"/>
                  <a:pt x="5087938" y="3540125"/>
                </a:cubicBezTo>
                <a:lnTo>
                  <a:pt x="5087938" y="3537691"/>
                </a:lnTo>
                <a:cubicBezTo>
                  <a:pt x="5071832" y="3513326"/>
                  <a:pt x="5036500" y="3487550"/>
                  <a:pt x="5014318" y="3467100"/>
                </a:cubicBezTo>
                <a:close/>
                <a:moveTo>
                  <a:pt x="5092902" y="3460039"/>
                </a:moveTo>
                <a:cubicBezTo>
                  <a:pt x="5095568" y="3463432"/>
                  <a:pt x="5098236" y="3466825"/>
                  <a:pt x="5100904" y="3469841"/>
                </a:cubicBezTo>
                <a:cubicBezTo>
                  <a:pt x="5100904" y="3469841"/>
                  <a:pt x="5098236" y="3469841"/>
                  <a:pt x="5098236" y="3469841"/>
                </a:cubicBezTo>
                <a:cubicBezTo>
                  <a:pt x="5096236" y="3466825"/>
                  <a:pt x="5094568" y="3463432"/>
                  <a:pt x="5092902" y="3460039"/>
                </a:cubicBezTo>
                <a:close/>
                <a:moveTo>
                  <a:pt x="6473712" y="3457777"/>
                </a:moveTo>
                <a:lnTo>
                  <a:pt x="6479048" y="3457777"/>
                </a:lnTo>
                <a:cubicBezTo>
                  <a:pt x="6475380" y="3461924"/>
                  <a:pt x="6471712" y="3466071"/>
                  <a:pt x="6468376" y="3469841"/>
                </a:cubicBezTo>
                <a:lnTo>
                  <a:pt x="6465708" y="3469841"/>
                </a:lnTo>
                <a:cubicBezTo>
                  <a:pt x="6468376" y="3466071"/>
                  <a:pt x="6471044" y="3461924"/>
                  <a:pt x="6473712" y="3457777"/>
                </a:cubicBezTo>
                <a:close/>
                <a:moveTo>
                  <a:pt x="4375810" y="3454400"/>
                </a:moveTo>
                <a:cubicBezTo>
                  <a:pt x="4358904" y="3470396"/>
                  <a:pt x="4337184" y="3476920"/>
                  <a:pt x="4330700" y="3502977"/>
                </a:cubicBezTo>
                <a:cubicBezTo>
                  <a:pt x="4401504" y="3518148"/>
                  <a:pt x="4407016" y="3659214"/>
                  <a:pt x="4513780" y="3597704"/>
                </a:cubicBezTo>
                <a:cubicBezTo>
                  <a:pt x="4514666" y="3592839"/>
                  <a:pt x="4515552" y="3587984"/>
                  <a:pt x="4516438" y="3583130"/>
                </a:cubicBezTo>
                <a:cubicBezTo>
                  <a:pt x="4516438" y="3583130"/>
                  <a:pt x="4375810" y="3454400"/>
                  <a:pt x="4375810" y="3454400"/>
                </a:cubicBezTo>
                <a:close/>
                <a:moveTo>
                  <a:pt x="3336598" y="3429000"/>
                </a:moveTo>
                <a:cubicBezTo>
                  <a:pt x="3322832" y="3438974"/>
                  <a:pt x="3311800" y="3444422"/>
                  <a:pt x="3302000" y="3458252"/>
                </a:cubicBezTo>
                <a:lnTo>
                  <a:pt x="3302000" y="3468011"/>
                </a:lnTo>
                <a:cubicBezTo>
                  <a:pt x="3388946" y="3546020"/>
                  <a:pt x="3475908" y="3624041"/>
                  <a:pt x="3562856" y="3702050"/>
                </a:cubicBezTo>
                <a:lnTo>
                  <a:pt x="3570836" y="3702050"/>
                </a:lnTo>
                <a:cubicBezTo>
                  <a:pt x="3599224" y="3674429"/>
                  <a:pt x="3627626" y="3646783"/>
                  <a:pt x="3656012" y="3619162"/>
                </a:cubicBezTo>
                <a:cubicBezTo>
                  <a:pt x="3655128" y="3617531"/>
                  <a:pt x="3654242" y="3615913"/>
                  <a:pt x="3653358" y="3614282"/>
                </a:cubicBezTo>
                <a:cubicBezTo>
                  <a:pt x="3638264" y="3585713"/>
                  <a:pt x="3510884" y="3468618"/>
                  <a:pt x="3480334" y="3455825"/>
                </a:cubicBezTo>
                <a:cubicBezTo>
                  <a:pt x="3432428" y="3446875"/>
                  <a:pt x="3384504" y="3437937"/>
                  <a:pt x="3336598" y="3429000"/>
                </a:cubicBezTo>
                <a:close/>
                <a:moveTo>
                  <a:pt x="6465708" y="3423470"/>
                </a:moveTo>
                <a:cubicBezTo>
                  <a:pt x="6465708" y="3423470"/>
                  <a:pt x="6465708" y="3433272"/>
                  <a:pt x="6465708" y="3433272"/>
                </a:cubicBezTo>
                <a:cubicBezTo>
                  <a:pt x="6336664" y="3553910"/>
                  <a:pt x="6207952" y="3674548"/>
                  <a:pt x="6079242" y="3794808"/>
                </a:cubicBezTo>
                <a:lnTo>
                  <a:pt x="6071240" y="3794808"/>
                </a:lnTo>
                <a:cubicBezTo>
                  <a:pt x="6085578" y="3754093"/>
                  <a:pt x="6153600" y="3714132"/>
                  <a:pt x="6185612" y="3685104"/>
                </a:cubicBezTo>
                <a:cubicBezTo>
                  <a:pt x="6278978" y="3598018"/>
                  <a:pt x="6372344" y="3510556"/>
                  <a:pt x="6465708" y="3423470"/>
                </a:cubicBezTo>
                <a:close/>
                <a:moveTo>
                  <a:pt x="4426050" y="3416300"/>
                </a:moveTo>
                <a:cubicBezTo>
                  <a:pt x="4411634" y="3426834"/>
                  <a:pt x="4403008" y="3431519"/>
                  <a:pt x="4394200" y="3447747"/>
                </a:cubicBezTo>
                <a:lnTo>
                  <a:pt x="4394200" y="3450167"/>
                </a:lnTo>
                <a:cubicBezTo>
                  <a:pt x="4457568" y="3469379"/>
                  <a:pt x="4478612" y="3562244"/>
                  <a:pt x="4553446" y="3568700"/>
                </a:cubicBezTo>
                <a:cubicBezTo>
                  <a:pt x="4555216" y="3566280"/>
                  <a:pt x="4556986" y="3563860"/>
                  <a:pt x="4558754" y="3561447"/>
                </a:cubicBezTo>
                <a:cubicBezTo>
                  <a:pt x="4562962" y="3555711"/>
                  <a:pt x="4563568" y="3552684"/>
                  <a:pt x="4564064" y="3542094"/>
                </a:cubicBezTo>
                <a:cubicBezTo>
                  <a:pt x="4518066" y="3500162"/>
                  <a:pt x="4472046" y="3458224"/>
                  <a:pt x="4426050" y="3416300"/>
                </a:cubicBezTo>
                <a:close/>
                <a:moveTo>
                  <a:pt x="5066226" y="3411407"/>
                </a:moveTo>
                <a:cubicBezTo>
                  <a:pt x="5072228" y="3414046"/>
                  <a:pt x="5072894" y="3414046"/>
                  <a:pt x="5076896" y="3418570"/>
                </a:cubicBezTo>
                <a:cubicBezTo>
                  <a:pt x="5070894" y="3415554"/>
                  <a:pt x="5070226" y="3415931"/>
                  <a:pt x="5066226" y="3411407"/>
                </a:cubicBezTo>
                <a:close/>
                <a:moveTo>
                  <a:pt x="5036882" y="3394065"/>
                </a:moveTo>
                <a:cubicBezTo>
                  <a:pt x="5048886" y="3397835"/>
                  <a:pt x="5053554" y="3400474"/>
                  <a:pt x="5058222" y="3411407"/>
                </a:cubicBezTo>
                <a:lnTo>
                  <a:pt x="5055556" y="3411407"/>
                </a:lnTo>
                <a:cubicBezTo>
                  <a:pt x="5047552" y="3408014"/>
                  <a:pt x="5039550" y="3404621"/>
                  <a:pt x="5031546" y="3401605"/>
                </a:cubicBezTo>
                <a:lnTo>
                  <a:pt x="5033370" y="3399028"/>
                </a:lnTo>
                <a:lnTo>
                  <a:pt x="5035142" y="3399028"/>
                </a:lnTo>
                <a:lnTo>
                  <a:pt x="5035142" y="3396524"/>
                </a:lnTo>
                <a:close/>
                <a:moveTo>
                  <a:pt x="5343828" y="3390900"/>
                </a:moveTo>
                <a:cubicBezTo>
                  <a:pt x="5325040" y="3400745"/>
                  <a:pt x="5302684" y="3413578"/>
                  <a:pt x="5295900" y="3434292"/>
                </a:cubicBezTo>
                <a:cubicBezTo>
                  <a:pt x="5322052" y="3435829"/>
                  <a:pt x="5329628" y="3453101"/>
                  <a:pt x="5349156" y="3455988"/>
                </a:cubicBezTo>
                <a:cubicBezTo>
                  <a:pt x="5349156" y="3455988"/>
                  <a:pt x="5368054" y="3448681"/>
                  <a:pt x="5378450" y="3448756"/>
                </a:cubicBezTo>
                <a:cubicBezTo>
                  <a:pt x="5377560" y="3443130"/>
                  <a:pt x="5376672" y="3437504"/>
                  <a:pt x="5375786" y="3431878"/>
                </a:cubicBezTo>
                <a:cubicBezTo>
                  <a:pt x="5362696" y="3420364"/>
                  <a:pt x="5340060" y="3417755"/>
                  <a:pt x="5333182" y="3400543"/>
                </a:cubicBezTo>
                <a:cubicBezTo>
                  <a:pt x="5336732" y="3397327"/>
                  <a:pt x="5340282" y="3394115"/>
                  <a:pt x="5343828" y="3390900"/>
                </a:cubicBezTo>
                <a:close/>
                <a:moveTo>
                  <a:pt x="3441700" y="3390900"/>
                </a:moveTo>
                <a:cubicBezTo>
                  <a:pt x="3446462" y="3395763"/>
                  <a:pt x="3441740" y="3392583"/>
                  <a:pt x="3449638" y="3395663"/>
                </a:cubicBezTo>
                <a:cubicBezTo>
                  <a:pt x="3446992" y="3394076"/>
                  <a:pt x="3444344" y="3392487"/>
                  <a:pt x="3441700" y="3390900"/>
                </a:cubicBezTo>
                <a:close/>
                <a:moveTo>
                  <a:pt x="6444368" y="3389164"/>
                </a:moveTo>
                <a:cubicBezTo>
                  <a:pt x="6450036" y="3394819"/>
                  <a:pt x="6449704" y="3394065"/>
                  <a:pt x="6447036" y="3401605"/>
                </a:cubicBezTo>
                <a:cubicBezTo>
                  <a:pt x="6360672" y="3478134"/>
                  <a:pt x="6274644" y="3554664"/>
                  <a:pt x="6188280" y="3631194"/>
                </a:cubicBezTo>
                <a:cubicBezTo>
                  <a:pt x="6273642" y="3550517"/>
                  <a:pt x="6359006" y="3469841"/>
                  <a:pt x="6444368" y="3389164"/>
                </a:cubicBezTo>
                <a:close/>
                <a:moveTo>
                  <a:pt x="4035434" y="3378200"/>
                </a:moveTo>
                <a:cubicBezTo>
                  <a:pt x="3988472" y="3433102"/>
                  <a:pt x="3911922" y="3472697"/>
                  <a:pt x="3873500" y="3534445"/>
                </a:cubicBezTo>
                <a:cubicBezTo>
                  <a:pt x="3896008" y="3530477"/>
                  <a:pt x="3908236" y="3544209"/>
                  <a:pt x="3921282" y="3561290"/>
                </a:cubicBezTo>
                <a:cubicBezTo>
                  <a:pt x="3972018" y="3585406"/>
                  <a:pt x="4001782" y="3639890"/>
                  <a:pt x="4051362" y="3668713"/>
                </a:cubicBezTo>
                <a:cubicBezTo>
                  <a:pt x="4054024" y="3667893"/>
                  <a:pt x="4056672" y="3667086"/>
                  <a:pt x="4059332" y="3666265"/>
                </a:cubicBezTo>
                <a:cubicBezTo>
                  <a:pt x="4074368" y="3651632"/>
                  <a:pt x="4089418" y="3636972"/>
                  <a:pt x="4104468" y="3622325"/>
                </a:cubicBezTo>
                <a:cubicBezTo>
                  <a:pt x="4091596" y="3575493"/>
                  <a:pt x="4018644" y="3540968"/>
                  <a:pt x="3971726" y="3524680"/>
                </a:cubicBezTo>
                <a:cubicBezTo>
                  <a:pt x="3946526" y="3515925"/>
                  <a:pt x="3905676" y="3522488"/>
                  <a:pt x="3913326" y="3497821"/>
                </a:cubicBezTo>
                <a:cubicBezTo>
                  <a:pt x="3927308" y="3491258"/>
                  <a:pt x="3972032" y="3445448"/>
                  <a:pt x="3979682" y="3448999"/>
                </a:cubicBezTo>
                <a:cubicBezTo>
                  <a:pt x="3992026" y="3454729"/>
                  <a:pt x="3994732" y="3477095"/>
                  <a:pt x="3998272" y="3480740"/>
                </a:cubicBezTo>
                <a:cubicBezTo>
                  <a:pt x="4024012" y="3500014"/>
                  <a:pt x="4140066" y="3556825"/>
                  <a:pt x="4176132" y="3551526"/>
                </a:cubicBezTo>
                <a:cubicBezTo>
                  <a:pt x="4180564" y="3547464"/>
                  <a:pt x="4184996" y="3543389"/>
                  <a:pt x="4189412" y="3539327"/>
                </a:cubicBezTo>
                <a:cubicBezTo>
                  <a:pt x="4164316" y="3473558"/>
                  <a:pt x="4069908" y="3446807"/>
                  <a:pt x="4032788" y="3390412"/>
                </a:cubicBezTo>
                <a:cubicBezTo>
                  <a:pt x="4033664" y="3386337"/>
                  <a:pt x="4034558" y="3382275"/>
                  <a:pt x="4035434" y="3378200"/>
                </a:cubicBezTo>
                <a:close/>
                <a:moveTo>
                  <a:pt x="3418946" y="3378200"/>
                </a:moveTo>
                <a:cubicBezTo>
                  <a:pt x="3418064" y="3379788"/>
                  <a:pt x="3417182" y="3381375"/>
                  <a:pt x="3416300" y="3382963"/>
                </a:cubicBezTo>
                <a:cubicBezTo>
                  <a:pt x="3424298" y="3379964"/>
                  <a:pt x="3419466" y="3383007"/>
                  <a:pt x="3424238" y="3378200"/>
                </a:cubicBezTo>
                <a:close/>
                <a:moveTo>
                  <a:pt x="4466798" y="3365500"/>
                </a:moveTo>
                <a:cubicBezTo>
                  <a:pt x="4454664" y="3378767"/>
                  <a:pt x="4442778" y="3388678"/>
                  <a:pt x="4432300" y="3404394"/>
                </a:cubicBezTo>
                <a:cubicBezTo>
                  <a:pt x="4451142" y="3400360"/>
                  <a:pt x="4553312" y="3500202"/>
                  <a:pt x="4578252" y="3521075"/>
                </a:cubicBezTo>
                <a:cubicBezTo>
                  <a:pt x="4594148" y="3520765"/>
                  <a:pt x="4596048" y="3518799"/>
                  <a:pt x="4604790" y="3513779"/>
                </a:cubicBezTo>
                <a:cubicBezTo>
                  <a:pt x="4606560" y="3508110"/>
                  <a:pt x="4608330" y="3502435"/>
                  <a:pt x="4610100" y="3496766"/>
                </a:cubicBezTo>
                <a:cubicBezTo>
                  <a:pt x="4596930" y="3475893"/>
                  <a:pt x="4488694" y="3372933"/>
                  <a:pt x="4466798" y="3365500"/>
                </a:cubicBezTo>
                <a:close/>
                <a:moveTo>
                  <a:pt x="6428362" y="3355235"/>
                </a:moveTo>
                <a:lnTo>
                  <a:pt x="6436366" y="3355235"/>
                </a:lnTo>
                <a:cubicBezTo>
                  <a:pt x="6436366" y="3355235"/>
                  <a:pt x="6436366" y="3365037"/>
                  <a:pt x="6436366" y="3365037"/>
                </a:cubicBezTo>
                <a:cubicBezTo>
                  <a:pt x="6292316" y="3498492"/>
                  <a:pt x="6148266" y="3631948"/>
                  <a:pt x="6004550" y="3765780"/>
                </a:cubicBezTo>
                <a:lnTo>
                  <a:pt x="5996548" y="3765780"/>
                </a:lnTo>
                <a:cubicBezTo>
                  <a:pt x="6021222" y="3742030"/>
                  <a:pt x="6046230" y="3718279"/>
                  <a:pt x="6071240" y="3694905"/>
                </a:cubicBezTo>
                <a:cubicBezTo>
                  <a:pt x="6190280" y="3581430"/>
                  <a:pt x="6309322" y="3468333"/>
                  <a:pt x="6428362" y="3355235"/>
                </a:cubicBezTo>
                <a:close/>
                <a:moveTo>
                  <a:pt x="5180394" y="3314700"/>
                </a:moveTo>
                <a:cubicBezTo>
                  <a:pt x="5168096" y="3326765"/>
                  <a:pt x="5155798" y="3338830"/>
                  <a:pt x="5143500" y="3350895"/>
                </a:cubicBezTo>
                <a:cubicBezTo>
                  <a:pt x="5211418" y="3338699"/>
                  <a:pt x="5208150" y="3374260"/>
                  <a:pt x="5269992" y="3375025"/>
                </a:cubicBezTo>
                <a:cubicBezTo>
                  <a:pt x="5271750" y="3374221"/>
                  <a:pt x="5273506" y="3373416"/>
                  <a:pt x="5275264" y="3372612"/>
                </a:cubicBezTo>
                <a:lnTo>
                  <a:pt x="5275264" y="3370199"/>
                </a:lnTo>
                <a:cubicBezTo>
                  <a:pt x="5273506" y="3364569"/>
                  <a:pt x="5271750" y="3358938"/>
                  <a:pt x="5269992" y="3353308"/>
                </a:cubicBezTo>
                <a:cubicBezTo>
                  <a:pt x="5225474" y="3352722"/>
                  <a:pt x="5229524" y="3324003"/>
                  <a:pt x="5188300" y="3329178"/>
                </a:cubicBezTo>
                <a:cubicBezTo>
                  <a:pt x="5187396" y="3321844"/>
                  <a:pt x="5188312" y="3321129"/>
                  <a:pt x="5180394" y="3314700"/>
                </a:cubicBezTo>
                <a:close/>
                <a:moveTo>
                  <a:pt x="2653718" y="3314700"/>
                </a:moveTo>
                <a:cubicBezTo>
                  <a:pt x="2600870" y="3361305"/>
                  <a:pt x="2547978" y="3408196"/>
                  <a:pt x="2501900" y="3460991"/>
                </a:cubicBezTo>
                <a:cubicBezTo>
                  <a:pt x="2505452" y="3465057"/>
                  <a:pt x="2509002" y="3469123"/>
                  <a:pt x="2512554" y="3473189"/>
                </a:cubicBezTo>
                <a:cubicBezTo>
                  <a:pt x="2617318" y="3567461"/>
                  <a:pt x="2722102" y="3661753"/>
                  <a:pt x="2826844" y="3756025"/>
                </a:cubicBezTo>
                <a:cubicBezTo>
                  <a:pt x="2830394" y="3755208"/>
                  <a:pt x="2833946" y="3754390"/>
                  <a:pt x="2837498" y="3753594"/>
                </a:cubicBezTo>
                <a:cubicBezTo>
                  <a:pt x="2885440" y="3708889"/>
                  <a:pt x="2933382" y="3664184"/>
                  <a:pt x="2981324" y="3619480"/>
                </a:cubicBezTo>
                <a:lnTo>
                  <a:pt x="2981324" y="3609734"/>
                </a:lnTo>
                <a:cubicBezTo>
                  <a:pt x="2897870" y="3534157"/>
                  <a:pt x="2814414" y="3458560"/>
                  <a:pt x="2730958" y="3382962"/>
                </a:cubicBezTo>
                <a:cubicBezTo>
                  <a:pt x="2708674" y="3362572"/>
                  <a:pt x="2683748" y="3326183"/>
                  <a:pt x="2653718" y="3314700"/>
                </a:cubicBezTo>
                <a:close/>
                <a:moveTo>
                  <a:pt x="6409690" y="3311127"/>
                </a:moveTo>
                <a:lnTo>
                  <a:pt x="6415024" y="3311127"/>
                </a:lnTo>
                <a:cubicBezTo>
                  <a:pt x="6407688" y="3338647"/>
                  <a:pt x="6316992" y="3405752"/>
                  <a:pt x="6292316" y="3428372"/>
                </a:cubicBezTo>
                <a:cubicBezTo>
                  <a:pt x="6178610" y="3535060"/>
                  <a:pt x="6064904" y="3641749"/>
                  <a:pt x="5951198" y="3748438"/>
                </a:cubicBezTo>
                <a:lnTo>
                  <a:pt x="5948530" y="3748438"/>
                </a:lnTo>
                <a:cubicBezTo>
                  <a:pt x="5954200" y="3731474"/>
                  <a:pt x="5974206" y="3716394"/>
                  <a:pt x="5988544" y="3706969"/>
                </a:cubicBezTo>
                <a:cubicBezTo>
                  <a:pt x="6033892" y="3662861"/>
                  <a:pt x="6079242" y="3619130"/>
                  <a:pt x="6124258" y="3575022"/>
                </a:cubicBezTo>
                <a:cubicBezTo>
                  <a:pt x="6219624" y="3487182"/>
                  <a:pt x="6314656" y="3398966"/>
                  <a:pt x="6409690" y="3311127"/>
                </a:cubicBezTo>
                <a:close/>
                <a:moveTo>
                  <a:pt x="2768600" y="3302000"/>
                </a:moveTo>
                <a:cubicBezTo>
                  <a:pt x="2778308" y="3333996"/>
                  <a:pt x="3000492" y="3530491"/>
                  <a:pt x="3039534" y="3557588"/>
                </a:cubicBezTo>
                <a:cubicBezTo>
                  <a:pt x="3084688" y="3516209"/>
                  <a:pt x="3129844" y="3474818"/>
                  <a:pt x="3175000" y="3433450"/>
                </a:cubicBezTo>
                <a:cubicBezTo>
                  <a:pt x="3161586" y="3380771"/>
                  <a:pt x="2852118" y="3304154"/>
                  <a:pt x="2768600" y="3302000"/>
                </a:cubicBezTo>
                <a:close/>
                <a:moveTo>
                  <a:pt x="4653082" y="3274558"/>
                </a:moveTo>
                <a:cubicBezTo>
                  <a:pt x="4677424" y="3280590"/>
                  <a:pt x="4705100" y="3306980"/>
                  <a:pt x="4719772" y="3323190"/>
                </a:cubicBezTo>
                <a:cubicBezTo>
                  <a:pt x="4694430" y="3320928"/>
                  <a:pt x="4659418" y="3294539"/>
                  <a:pt x="4653082" y="3274558"/>
                </a:cubicBezTo>
                <a:close/>
                <a:moveTo>
                  <a:pt x="6393684" y="3271920"/>
                </a:moveTo>
                <a:lnTo>
                  <a:pt x="6401686" y="3271920"/>
                </a:lnTo>
                <a:cubicBezTo>
                  <a:pt x="6383348" y="3314897"/>
                  <a:pt x="6324994" y="3344679"/>
                  <a:pt x="6292316" y="3377100"/>
                </a:cubicBezTo>
                <a:cubicBezTo>
                  <a:pt x="6211620" y="3457023"/>
                  <a:pt x="6134260" y="3550517"/>
                  <a:pt x="6041896" y="3619130"/>
                </a:cubicBezTo>
                <a:cubicBezTo>
                  <a:pt x="6003548" y="3647404"/>
                  <a:pt x="5940860" y="3687742"/>
                  <a:pt x="5921854" y="3731474"/>
                </a:cubicBezTo>
                <a:lnTo>
                  <a:pt x="5905848" y="3731474"/>
                </a:lnTo>
                <a:cubicBezTo>
                  <a:pt x="5921520" y="3688120"/>
                  <a:pt x="5990878" y="3651551"/>
                  <a:pt x="6023222" y="3619130"/>
                </a:cubicBezTo>
                <a:cubicBezTo>
                  <a:pt x="6146598" y="3503393"/>
                  <a:pt x="6270308" y="3387656"/>
                  <a:pt x="6393684" y="3271920"/>
                </a:cubicBezTo>
                <a:close/>
                <a:moveTo>
                  <a:pt x="4591728" y="3269658"/>
                </a:moveTo>
                <a:cubicBezTo>
                  <a:pt x="4596064" y="3272674"/>
                  <a:pt x="4600732" y="3276066"/>
                  <a:pt x="4605066" y="3279459"/>
                </a:cubicBezTo>
                <a:cubicBezTo>
                  <a:pt x="4603398" y="3281721"/>
                  <a:pt x="4601398" y="3284360"/>
                  <a:pt x="4599732" y="3286622"/>
                </a:cubicBezTo>
                <a:cubicBezTo>
                  <a:pt x="4591062" y="3280213"/>
                  <a:pt x="4589728" y="3279836"/>
                  <a:pt x="4591728" y="3269658"/>
                </a:cubicBezTo>
                <a:close/>
                <a:moveTo>
                  <a:pt x="6865514" y="3264757"/>
                </a:moveTo>
                <a:cubicBezTo>
                  <a:pt x="6865514" y="3264757"/>
                  <a:pt x="6858178" y="3402736"/>
                  <a:pt x="6854844" y="3418570"/>
                </a:cubicBezTo>
                <a:cubicBezTo>
                  <a:pt x="6863180" y="3415931"/>
                  <a:pt x="6862846" y="3415177"/>
                  <a:pt x="6870848" y="3416308"/>
                </a:cubicBezTo>
                <a:lnTo>
                  <a:pt x="6870848" y="3418570"/>
                </a:lnTo>
                <a:cubicBezTo>
                  <a:pt x="6847508" y="3496230"/>
                  <a:pt x="6668780" y="3585578"/>
                  <a:pt x="6628098" y="3662861"/>
                </a:cubicBezTo>
                <a:cubicBezTo>
                  <a:pt x="6615094" y="3658337"/>
                  <a:pt x="6568744" y="3553156"/>
                  <a:pt x="6572080" y="3540715"/>
                </a:cubicBezTo>
                <a:cubicBezTo>
                  <a:pt x="6670112" y="3448729"/>
                  <a:pt x="6767812" y="3356743"/>
                  <a:pt x="6865514" y="3264757"/>
                </a:cubicBezTo>
                <a:close/>
                <a:moveTo>
                  <a:pt x="3524108" y="3263900"/>
                </a:moveTo>
                <a:cubicBezTo>
                  <a:pt x="3496738" y="3282899"/>
                  <a:pt x="3446130" y="3311427"/>
                  <a:pt x="3441700" y="3349115"/>
                </a:cubicBezTo>
                <a:cubicBezTo>
                  <a:pt x="3458670" y="3359024"/>
                  <a:pt x="3471068" y="3385724"/>
                  <a:pt x="3476260" y="3390508"/>
                </a:cubicBezTo>
                <a:cubicBezTo>
                  <a:pt x="3489896" y="3408948"/>
                  <a:pt x="3535552" y="3410266"/>
                  <a:pt x="3561318" y="3417288"/>
                </a:cubicBezTo>
                <a:cubicBezTo>
                  <a:pt x="3603958" y="3428915"/>
                  <a:pt x="3756644" y="3479659"/>
                  <a:pt x="3784600" y="3456245"/>
                </a:cubicBezTo>
                <a:cubicBezTo>
                  <a:pt x="3764232" y="3452998"/>
                  <a:pt x="3743832" y="3449752"/>
                  <a:pt x="3723466" y="3446506"/>
                </a:cubicBezTo>
                <a:cubicBezTo>
                  <a:pt x="3715830" y="3420745"/>
                  <a:pt x="3550444" y="3271661"/>
                  <a:pt x="3524108" y="3263900"/>
                </a:cubicBezTo>
                <a:close/>
                <a:moveTo>
                  <a:pt x="6951766" y="3238500"/>
                </a:moveTo>
                <a:cubicBezTo>
                  <a:pt x="6950144" y="3240617"/>
                  <a:pt x="6948522" y="3242733"/>
                  <a:pt x="6946900" y="3244850"/>
                </a:cubicBezTo>
                <a:cubicBezTo>
                  <a:pt x="6951514" y="3241550"/>
                  <a:pt x="6955518" y="3243662"/>
                  <a:pt x="6951766" y="3238500"/>
                </a:cubicBezTo>
                <a:close/>
                <a:moveTo>
                  <a:pt x="4384166" y="3225800"/>
                </a:moveTo>
                <a:cubicBezTo>
                  <a:pt x="4383278" y="3231432"/>
                  <a:pt x="4382392" y="3237072"/>
                  <a:pt x="4381500" y="3242704"/>
                </a:cubicBezTo>
                <a:cubicBezTo>
                  <a:pt x="4395020" y="3271077"/>
                  <a:pt x="4429242" y="3311228"/>
                  <a:pt x="4456112" y="3286181"/>
                </a:cubicBezTo>
                <a:cubicBezTo>
                  <a:pt x="4449692" y="3258460"/>
                  <a:pt x="4414962" y="3231456"/>
                  <a:pt x="4384166" y="3225800"/>
                </a:cubicBezTo>
                <a:close/>
                <a:moveTo>
                  <a:pt x="6372344" y="3213486"/>
                </a:moveTo>
                <a:cubicBezTo>
                  <a:pt x="6378012" y="3218764"/>
                  <a:pt x="6377678" y="3218010"/>
                  <a:pt x="6375012" y="3225550"/>
                </a:cubicBezTo>
                <a:cubicBezTo>
                  <a:pt x="6317324" y="3277574"/>
                  <a:pt x="6259638" y="3329976"/>
                  <a:pt x="6201618" y="3382001"/>
                </a:cubicBezTo>
                <a:cubicBezTo>
                  <a:pt x="6087912" y="3490198"/>
                  <a:pt x="5974206" y="3598772"/>
                  <a:pt x="5860500" y="3706969"/>
                </a:cubicBezTo>
                <a:lnTo>
                  <a:pt x="5847162" y="3706969"/>
                </a:lnTo>
                <a:cubicBezTo>
                  <a:pt x="5877840" y="3649289"/>
                  <a:pt x="5974540" y="3586708"/>
                  <a:pt x="6023222" y="3538453"/>
                </a:cubicBezTo>
                <a:cubicBezTo>
                  <a:pt x="6134928" y="3427240"/>
                  <a:pt x="6249300" y="3314143"/>
                  <a:pt x="6372344" y="3213486"/>
                </a:cubicBezTo>
                <a:close/>
                <a:moveTo>
                  <a:pt x="2258504" y="3213100"/>
                </a:moveTo>
                <a:lnTo>
                  <a:pt x="2258504" y="3217942"/>
                </a:lnTo>
                <a:cubicBezTo>
                  <a:pt x="2252184" y="3219040"/>
                  <a:pt x="2255202" y="3218034"/>
                  <a:pt x="2247900" y="3222784"/>
                </a:cubicBezTo>
                <a:cubicBezTo>
                  <a:pt x="2249668" y="3225211"/>
                  <a:pt x="2251434" y="3227632"/>
                  <a:pt x="2253202" y="3230053"/>
                </a:cubicBezTo>
                <a:cubicBezTo>
                  <a:pt x="2306324" y="3253469"/>
                  <a:pt x="2349552" y="3318841"/>
                  <a:pt x="2391062" y="3355975"/>
                </a:cubicBezTo>
                <a:cubicBezTo>
                  <a:pt x="2395480" y="3355168"/>
                  <a:pt x="2399898" y="3354361"/>
                  <a:pt x="2404316" y="3353554"/>
                </a:cubicBezTo>
                <a:cubicBezTo>
                  <a:pt x="2440548" y="3320461"/>
                  <a:pt x="2476780" y="3287355"/>
                  <a:pt x="2513012" y="3254269"/>
                </a:cubicBezTo>
                <a:cubicBezTo>
                  <a:pt x="2501538" y="3235715"/>
                  <a:pt x="2303942" y="3224351"/>
                  <a:pt x="2258504" y="3213100"/>
                </a:cubicBezTo>
                <a:close/>
                <a:moveTo>
                  <a:pt x="6870848" y="3198783"/>
                </a:moveTo>
                <a:lnTo>
                  <a:pt x="6876184" y="3198783"/>
                </a:lnTo>
                <a:cubicBezTo>
                  <a:pt x="6854510" y="3292654"/>
                  <a:pt x="6649440" y="3442697"/>
                  <a:pt x="6564410" y="3523750"/>
                </a:cubicBezTo>
                <a:cubicBezTo>
                  <a:pt x="6562408" y="3522997"/>
                  <a:pt x="6560742" y="3522243"/>
                  <a:pt x="6559074" y="3521112"/>
                </a:cubicBezTo>
                <a:cubicBezTo>
                  <a:pt x="6559742" y="3518850"/>
                  <a:pt x="6560742" y="3516211"/>
                  <a:pt x="6561742" y="3513949"/>
                </a:cubicBezTo>
                <a:cubicBezTo>
                  <a:pt x="6580082" y="3495853"/>
                  <a:pt x="6598756" y="3478134"/>
                  <a:pt x="6617428" y="3460039"/>
                </a:cubicBezTo>
                <a:cubicBezTo>
                  <a:pt x="6598422" y="3472856"/>
                  <a:pt x="6570412" y="3492460"/>
                  <a:pt x="6561742" y="3513949"/>
                </a:cubicBezTo>
                <a:cubicBezTo>
                  <a:pt x="6559742" y="3513195"/>
                  <a:pt x="6558074" y="3512441"/>
                  <a:pt x="6556408" y="3511687"/>
                </a:cubicBezTo>
                <a:cubicBezTo>
                  <a:pt x="6554406" y="3507540"/>
                  <a:pt x="6552740" y="3503393"/>
                  <a:pt x="6551072" y="3499246"/>
                </a:cubicBezTo>
                <a:cubicBezTo>
                  <a:pt x="6657442" y="3398966"/>
                  <a:pt x="6764146" y="3299063"/>
                  <a:pt x="6870848" y="3198783"/>
                </a:cubicBezTo>
                <a:close/>
                <a:moveTo>
                  <a:pt x="4852818" y="3193882"/>
                </a:moveTo>
                <a:cubicBezTo>
                  <a:pt x="4863822" y="3198029"/>
                  <a:pt x="4868490" y="3202176"/>
                  <a:pt x="4874160" y="3210847"/>
                </a:cubicBezTo>
                <a:cubicBezTo>
                  <a:pt x="4871492" y="3209339"/>
                  <a:pt x="4868824" y="3207831"/>
                  <a:pt x="4866156" y="3205946"/>
                </a:cubicBezTo>
                <a:close/>
                <a:moveTo>
                  <a:pt x="3606522" y="3175000"/>
                </a:moveTo>
                <a:cubicBezTo>
                  <a:pt x="3585664" y="3188196"/>
                  <a:pt x="3559044" y="3199103"/>
                  <a:pt x="3556000" y="3228738"/>
                </a:cubicBezTo>
                <a:cubicBezTo>
                  <a:pt x="3590568" y="3260481"/>
                  <a:pt x="3625136" y="3292237"/>
                  <a:pt x="3659704" y="3323981"/>
                </a:cubicBezTo>
                <a:cubicBezTo>
                  <a:pt x="3705158" y="3362966"/>
                  <a:pt x="3753082" y="3396690"/>
                  <a:pt x="3792656" y="3441218"/>
                </a:cubicBezTo>
                <a:cubicBezTo>
                  <a:pt x="3789998" y="3444472"/>
                  <a:pt x="3787338" y="3447739"/>
                  <a:pt x="3784680" y="3450993"/>
                </a:cubicBezTo>
                <a:cubicBezTo>
                  <a:pt x="3837462" y="3452820"/>
                  <a:pt x="3855352" y="3444125"/>
                  <a:pt x="3875088" y="3416793"/>
                </a:cubicBezTo>
                <a:cubicBezTo>
                  <a:pt x="3858174" y="3362670"/>
                  <a:pt x="3723758" y="3277678"/>
                  <a:pt x="3678318" y="3236056"/>
                </a:cubicBezTo>
                <a:cubicBezTo>
                  <a:pt x="3657960" y="3217419"/>
                  <a:pt x="3635846" y="3183720"/>
                  <a:pt x="3606522" y="3175000"/>
                </a:cubicBezTo>
                <a:close/>
                <a:moveTo>
                  <a:pt x="1396330" y="3162300"/>
                </a:moveTo>
                <a:cubicBezTo>
                  <a:pt x="1290762" y="3261592"/>
                  <a:pt x="1185110" y="3360958"/>
                  <a:pt x="1079500" y="3460250"/>
                </a:cubicBezTo>
                <a:cubicBezTo>
                  <a:pt x="1252564" y="3623888"/>
                  <a:pt x="1425672" y="3787562"/>
                  <a:pt x="1598694" y="3951163"/>
                </a:cubicBezTo>
                <a:cubicBezTo>
                  <a:pt x="1656398" y="3952779"/>
                  <a:pt x="1714100" y="3954433"/>
                  <a:pt x="1771760" y="3956050"/>
                </a:cubicBezTo>
                <a:cubicBezTo>
                  <a:pt x="1848968" y="3884429"/>
                  <a:pt x="1926218" y="3812771"/>
                  <a:pt x="2003424" y="3741113"/>
                </a:cubicBezTo>
                <a:lnTo>
                  <a:pt x="2003424" y="3733800"/>
                </a:lnTo>
                <a:cubicBezTo>
                  <a:pt x="1801102" y="3543337"/>
                  <a:pt x="1598694" y="3352763"/>
                  <a:pt x="1396330" y="3162300"/>
                </a:cubicBezTo>
                <a:close/>
                <a:moveTo>
                  <a:pt x="6348336" y="3159576"/>
                </a:moveTo>
                <a:lnTo>
                  <a:pt x="6356338" y="3159576"/>
                </a:lnTo>
                <a:cubicBezTo>
                  <a:pt x="6355672" y="3178425"/>
                  <a:pt x="6351336" y="3178802"/>
                  <a:pt x="6343000" y="3188981"/>
                </a:cubicBezTo>
                <a:cubicBezTo>
                  <a:pt x="6290648" y="3205946"/>
                  <a:pt x="6242298" y="3276444"/>
                  <a:pt x="6204284" y="3311127"/>
                </a:cubicBezTo>
                <a:cubicBezTo>
                  <a:pt x="6108586" y="3400851"/>
                  <a:pt x="6012552" y="3490198"/>
                  <a:pt x="5916520" y="3579922"/>
                </a:cubicBezTo>
                <a:cubicBezTo>
                  <a:pt x="5884174" y="3615737"/>
                  <a:pt x="5831490" y="3640241"/>
                  <a:pt x="5809816" y="3685104"/>
                </a:cubicBezTo>
                <a:lnTo>
                  <a:pt x="5791142" y="3685104"/>
                </a:lnTo>
                <a:cubicBezTo>
                  <a:pt x="5818152" y="3634210"/>
                  <a:pt x="5906516" y="3572006"/>
                  <a:pt x="5951198" y="3530914"/>
                </a:cubicBezTo>
                <a:cubicBezTo>
                  <a:pt x="6083576" y="3407260"/>
                  <a:pt x="6215956" y="3283229"/>
                  <a:pt x="6348336" y="3159576"/>
                </a:cubicBezTo>
                <a:close/>
                <a:moveTo>
                  <a:pt x="4706434" y="3159576"/>
                </a:moveTo>
                <a:cubicBezTo>
                  <a:pt x="4729442" y="3179933"/>
                  <a:pt x="4752450" y="3200291"/>
                  <a:pt x="4775458" y="3220648"/>
                </a:cubicBezTo>
                <a:lnTo>
                  <a:pt x="4767456" y="3220648"/>
                </a:lnTo>
                <a:cubicBezTo>
                  <a:pt x="4741446" y="3210470"/>
                  <a:pt x="4711102" y="3192374"/>
                  <a:pt x="4698432" y="3169378"/>
                </a:cubicBezTo>
                <a:cubicBezTo>
                  <a:pt x="4701100" y="3165984"/>
                  <a:pt x="4703768" y="3162968"/>
                  <a:pt x="4706434" y="3159576"/>
                </a:cubicBezTo>
                <a:close/>
                <a:moveTo>
                  <a:pt x="4280722" y="3136900"/>
                </a:moveTo>
                <a:cubicBezTo>
                  <a:pt x="4200032" y="3213322"/>
                  <a:pt x="4119308" y="3289762"/>
                  <a:pt x="4038600" y="3366167"/>
                </a:cubicBezTo>
                <a:cubicBezTo>
                  <a:pt x="4040366" y="3367804"/>
                  <a:pt x="4042150" y="3369423"/>
                  <a:pt x="4043918" y="3371043"/>
                </a:cubicBezTo>
                <a:cubicBezTo>
                  <a:pt x="4103548" y="3380558"/>
                  <a:pt x="4164000" y="3500869"/>
                  <a:pt x="4222194" y="3505200"/>
                </a:cubicBezTo>
                <a:lnTo>
                  <a:pt x="4224854" y="3505200"/>
                </a:lnTo>
                <a:cubicBezTo>
                  <a:pt x="4236258" y="3491798"/>
                  <a:pt x="4249098" y="3486120"/>
                  <a:pt x="4254118" y="3466170"/>
                </a:cubicBezTo>
                <a:cubicBezTo>
                  <a:pt x="4203566" y="3423748"/>
                  <a:pt x="4158070" y="3352560"/>
                  <a:pt x="4091810" y="3327154"/>
                </a:cubicBezTo>
                <a:cubicBezTo>
                  <a:pt x="4095712" y="3319720"/>
                  <a:pt x="4099892" y="3316480"/>
                  <a:pt x="4107780" y="3307631"/>
                </a:cubicBezTo>
                <a:cubicBezTo>
                  <a:pt x="4187368" y="3333241"/>
                  <a:pt x="4214900" y="3413585"/>
                  <a:pt x="4286040" y="3444226"/>
                </a:cubicBezTo>
                <a:cubicBezTo>
                  <a:pt x="4300978" y="3436706"/>
                  <a:pt x="4314464" y="3425674"/>
                  <a:pt x="4320640" y="3410073"/>
                </a:cubicBezTo>
                <a:lnTo>
                  <a:pt x="4320640" y="3402758"/>
                </a:lnTo>
                <a:cubicBezTo>
                  <a:pt x="4296622" y="3354709"/>
                  <a:pt x="4168232" y="3286283"/>
                  <a:pt x="4163650" y="3253972"/>
                </a:cubicBezTo>
                <a:cubicBezTo>
                  <a:pt x="4168968" y="3251533"/>
                  <a:pt x="4174302" y="3249095"/>
                  <a:pt x="4179620" y="3246657"/>
                </a:cubicBezTo>
                <a:cubicBezTo>
                  <a:pt x="4181386" y="3248277"/>
                  <a:pt x="4183170" y="3249914"/>
                  <a:pt x="4184938" y="3251533"/>
                </a:cubicBezTo>
                <a:cubicBezTo>
                  <a:pt x="4236958" y="3272148"/>
                  <a:pt x="4315182" y="3383132"/>
                  <a:pt x="4360556" y="3380814"/>
                </a:cubicBezTo>
                <a:cubicBezTo>
                  <a:pt x="4363214" y="3375920"/>
                  <a:pt x="4365874" y="3371043"/>
                  <a:pt x="4368532" y="3366167"/>
                </a:cubicBezTo>
                <a:cubicBezTo>
                  <a:pt x="4354486" y="3293939"/>
                  <a:pt x="4245372" y="3268260"/>
                  <a:pt x="4208884" y="3212504"/>
                </a:cubicBezTo>
                <a:cubicBezTo>
                  <a:pt x="4217052" y="3209452"/>
                  <a:pt x="4219676" y="3208054"/>
                  <a:pt x="4224854" y="3207627"/>
                </a:cubicBezTo>
                <a:cubicBezTo>
                  <a:pt x="4285882" y="3214806"/>
                  <a:pt x="4340388" y="3331229"/>
                  <a:pt x="4400454" y="3339346"/>
                </a:cubicBezTo>
                <a:cubicBezTo>
                  <a:pt x="4404006" y="3336907"/>
                  <a:pt x="4407556" y="3334469"/>
                  <a:pt x="4411108" y="3332031"/>
                </a:cubicBezTo>
                <a:cubicBezTo>
                  <a:pt x="4412874" y="3326336"/>
                  <a:pt x="4414658" y="3320641"/>
                  <a:pt x="4416424" y="3314946"/>
                </a:cubicBezTo>
                <a:cubicBezTo>
                  <a:pt x="4388228" y="3274995"/>
                  <a:pt x="4345722" y="3235847"/>
                  <a:pt x="4304670" y="3207627"/>
                </a:cubicBezTo>
                <a:cubicBezTo>
                  <a:pt x="4288716" y="3199511"/>
                  <a:pt x="4272746" y="3191378"/>
                  <a:pt x="4256776" y="3183244"/>
                </a:cubicBezTo>
                <a:cubicBezTo>
                  <a:pt x="4255884" y="3179988"/>
                  <a:pt x="4255010" y="3176731"/>
                  <a:pt x="4254118" y="3173491"/>
                </a:cubicBezTo>
                <a:cubicBezTo>
                  <a:pt x="4255884" y="3172673"/>
                  <a:pt x="4257668" y="3171854"/>
                  <a:pt x="4259436" y="3171053"/>
                </a:cubicBezTo>
                <a:cubicBezTo>
                  <a:pt x="4294786" y="3167711"/>
                  <a:pt x="4333934" y="3194941"/>
                  <a:pt x="4347244" y="3180806"/>
                </a:cubicBezTo>
                <a:cubicBezTo>
                  <a:pt x="4329508" y="3166176"/>
                  <a:pt x="4311770" y="3151530"/>
                  <a:pt x="4294034" y="3136900"/>
                </a:cubicBezTo>
                <a:close/>
                <a:moveTo>
                  <a:pt x="2845700" y="3136900"/>
                </a:moveTo>
                <a:cubicBezTo>
                  <a:pt x="2821866" y="3157267"/>
                  <a:pt x="2773862" y="3184941"/>
                  <a:pt x="2768600" y="3219677"/>
                </a:cubicBezTo>
                <a:lnTo>
                  <a:pt x="2773912" y="3219677"/>
                </a:lnTo>
                <a:cubicBezTo>
                  <a:pt x="2814898" y="3238836"/>
                  <a:pt x="2942096" y="3272138"/>
                  <a:pt x="2989264" y="3268369"/>
                </a:cubicBezTo>
                <a:cubicBezTo>
                  <a:pt x="2988374" y="3265933"/>
                  <a:pt x="2987486" y="3263498"/>
                  <a:pt x="2986606" y="3261062"/>
                </a:cubicBezTo>
                <a:cubicBezTo>
                  <a:pt x="2959044" y="3234484"/>
                  <a:pt x="2879728" y="3147043"/>
                  <a:pt x="2845700" y="3136900"/>
                </a:cubicBezTo>
                <a:close/>
                <a:moveTo>
                  <a:pt x="4069284" y="3124200"/>
                </a:moveTo>
                <a:cubicBezTo>
                  <a:pt x="4067522" y="3127457"/>
                  <a:pt x="4065762" y="3130712"/>
                  <a:pt x="4064000" y="3133969"/>
                </a:cubicBezTo>
                <a:cubicBezTo>
                  <a:pt x="4070256" y="3158740"/>
                  <a:pt x="4095356" y="3186404"/>
                  <a:pt x="4127408" y="3187700"/>
                </a:cubicBezTo>
                <a:cubicBezTo>
                  <a:pt x="4129168" y="3185257"/>
                  <a:pt x="4130930" y="3182817"/>
                  <a:pt x="4132694" y="3180371"/>
                </a:cubicBezTo>
                <a:cubicBezTo>
                  <a:pt x="4145710" y="3164449"/>
                  <a:pt x="4126112" y="3153795"/>
                  <a:pt x="4116840" y="3143738"/>
                </a:cubicBezTo>
                <a:cubicBezTo>
                  <a:pt x="4095372" y="3139540"/>
                  <a:pt x="4086292" y="3131738"/>
                  <a:pt x="4069284" y="3124200"/>
                </a:cubicBezTo>
                <a:close/>
                <a:moveTo>
                  <a:pt x="6889522" y="3115468"/>
                </a:moveTo>
                <a:cubicBezTo>
                  <a:pt x="6889188" y="3156937"/>
                  <a:pt x="6701456" y="3313012"/>
                  <a:pt x="6676116" y="3342794"/>
                </a:cubicBezTo>
                <a:cubicBezTo>
                  <a:pt x="6742804" y="3282475"/>
                  <a:pt x="6809494" y="3222156"/>
                  <a:pt x="6876184" y="3162215"/>
                </a:cubicBezTo>
                <a:lnTo>
                  <a:pt x="6876184" y="3164476"/>
                </a:lnTo>
                <a:cubicBezTo>
                  <a:pt x="6766812" y="3268904"/>
                  <a:pt x="6657442" y="3372954"/>
                  <a:pt x="6548404" y="3477380"/>
                </a:cubicBezTo>
                <a:cubicBezTo>
                  <a:pt x="6546404" y="3476626"/>
                  <a:pt x="6544736" y="3475496"/>
                  <a:pt x="6543068" y="3474742"/>
                </a:cubicBezTo>
                <a:cubicBezTo>
                  <a:pt x="6530064" y="3421962"/>
                  <a:pt x="6585416" y="3396704"/>
                  <a:pt x="6622764" y="3362398"/>
                </a:cubicBezTo>
                <a:cubicBezTo>
                  <a:pt x="6711794" y="3280213"/>
                  <a:pt x="6800492" y="3198029"/>
                  <a:pt x="6889522" y="3115468"/>
                </a:cubicBezTo>
                <a:close/>
                <a:moveTo>
                  <a:pt x="3682808" y="3098800"/>
                </a:moveTo>
                <a:cubicBezTo>
                  <a:pt x="3661382" y="3110247"/>
                  <a:pt x="3644448" y="3120608"/>
                  <a:pt x="3632200" y="3140218"/>
                </a:cubicBezTo>
                <a:lnTo>
                  <a:pt x="3632200" y="3147518"/>
                </a:lnTo>
                <a:cubicBezTo>
                  <a:pt x="3687820" y="3200409"/>
                  <a:pt x="3745246" y="3252241"/>
                  <a:pt x="3807982" y="3298552"/>
                </a:cubicBezTo>
                <a:cubicBezTo>
                  <a:pt x="3841910" y="3323604"/>
                  <a:pt x="3863602" y="3362131"/>
                  <a:pt x="3903856" y="3381375"/>
                </a:cubicBezTo>
                <a:cubicBezTo>
                  <a:pt x="3926146" y="3370674"/>
                  <a:pt x="3936962" y="3352306"/>
                  <a:pt x="3954464" y="3337524"/>
                </a:cubicBezTo>
                <a:cubicBezTo>
                  <a:pt x="3953582" y="3335090"/>
                  <a:pt x="3952688" y="3332657"/>
                  <a:pt x="3951792" y="3330224"/>
                </a:cubicBezTo>
                <a:cubicBezTo>
                  <a:pt x="3935918" y="3300109"/>
                  <a:pt x="3717466" y="3113949"/>
                  <a:pt x="3682808" y="3098800"/>
                </a:cubicBezTo>
                <a:close/>
                <a:moveTo>
                  <a:pt x="6318992" y="3088701"/>
                </a:moveTo>
                <a:cubicBezTo>
                  <a:pt x="6322660" y="3095110"/>
                  <a:pt x="6325994" y="3101896"/>
                  <a:pt x="6329662" y="3108305"/>
                </a:cubicBezTo>
                <a:cubicBezTo>
                  <a:pt x="6277310" y="3153921"/>
                  <a:pt x="6224960" y="3199537"/>
                  <a:pt x="6172274" y="3245153"/>
                </a:cubicBezTo>
                <a:cubicBezTo>
                  <a:pt x="6078242" y="3333746"/>
                  <a:pt x="5983876" y="3422716"/>
                  <a:pt x="5889844" y="3511687"/>
                </a:cubicBezTo>
                <a:cubicBezTo>
                  <a:pt x="5839826" y="3554664"/>
                  <a:pt x="5776472" y="3600657"/>
                  <a:pt x="5740458" y="3655698"/>
                </a:cubicBezTo>
                <a:cubicBezTo>
                  <a:pt x="5732456" y="3653059"/>
                  <a:pt x="5724452" y="3650797"/>
                  <a:pt x="5716450" y="3648158"/>
                </a:cubicBezTo>
                <a:lnTo>
                  <a:pt x="5897846" y="3482282"/>
                </a:lnTo>
                <a:cubicBezTo>
                  <a:pt x="6038228" y="3351088"/>
                  <a:pt x="6178610" y="3219894"/>
                  <a:pt x="6318992" y="3088701"/>
                </a:cubicBezTo>
                <a:close/>
                <a:moveTo>
                  <a:pt x="6894856" y="3064196"/>
                </a:moveTo>
                <a:cubicBezTo>
                  <a:pt x="6898192" y="3092848"/>
                  <a:pt x="6827834" y="3135071"/>
                  <a:pt x="6806826" y="3154675"/>
                </a:cubicBezTo>
                <a:cubicBezTo>
                  <a:pt x="6711794" y="3242514"/>
                  <a:pt x="6616760" y="3330730"/>
                  <a:pt x="6521728" y="3418570"/>
                </a:cubicBezTo>
                <a:lnTo>
                  <a:pt x="6521728" y="3416308"/>
                </a:lnTo>
                <a:cubicBezTo>
                  <a:pt x="6646104" y="3299063"/>
                  <a:pt x="6770480" y="3181441"/>
                  <a:pt x="6894856" y="3064196"/>
                </a:cubicBezTo>
                <a:close/>
                <a:moveTo>
                  <a:pt x="1505148" y="3060700"/>
                </a:moveTo>
                <a:cubicBezTo>
                  <a:pt x="1505148" y="3060700"/>
                  <a:pt x="1473200" y="3090015"/>
                  <a:pt x="1473200" y="3090015"/>
                </a:cubicBezTo>
                <a:cubicBezTo>
                  <a:pt x="1490806" y="3128806"/>
                  <a:pt x="1618556" y="3225146"/>
                  <a:pt x="1656996" y="3261000"/>
                </a:cubicBezTo>
                <a:cubicBezTo>
                  <a:pt x="1798170" y="3393720"/>
                  <a:pt x="1939384" y="3526468"/>
                  <a:pt x="2080556" y="3659188"/>
                </a:cubicBezTo>
                <a:lnTo>
                  <a:pt x="2091232" y="3659188"/>
                </a:lnTo>
                <a:cubicBezTo>
                  <a:pt x="2172016" y="3581856"/>
                  <a:pt x="2252840" y="3504468"/>
                  <a:pt x="2333624" y="3427135"/>
                </a:cubicBezTo>
                <a:lnTo>
                  <a:pt x="2333624" y="3417354"/>
                </a:lnTo>
                <a:cubicBezTo>
                  <a:pt x="2247502" y="3339191"/>
                  <a:pt x="2161340" y="3261000"/>
                  <a:pt x="2075218" y="3182836"/>
                </a:cubicBezTo>
                <a:cubicBezTo>
                  <a:pt x="2050282" y="3167763"/>
                  <a:pt x="2011324" y="3172113"/>
                  <a:pt x="1979338" y="3163302"/>
                </a:cubicBezTo>
                <a:cubicBezTo>
                  <a:pt x="1872620" y="3133876"/>
                  <a:pt x="1754112" y="3109050"/>
                  <a:pt x="1643692" y="3082672"/>
                </a:cubicBezTo>
                <a:cubicBezTo>
                  <a:pt x="1597524" y="3075357"/>
                  <a:pt x="1551316" y="3068015"/>
                  <a:pt x="1505148" y="3060700"/>
                </a:cubicBezTo>
                <a:close/>
                <a:moveTo>
                  <a:pt x="4404996" y="3037430"/>
                </a:moveTo>
                <a:cubicBezTo>
                  <a:pt x="4415668" y="3048740"/>
                  <a:pt x="4426338" y="3060426"/>
                  <a:pt x="4437008" y="3071736"/>
                </a:cubicBezTo>
                <a:cubicBezTo>
                  <a:pt x="4417002" y="3067966"/>
                  <a:pt x="4408664" y="3055903"/>
                  <a:pt x="4399662" y="3042331"/>
                </a:cubicBezTo>
                <a:cubicBezTo>
                  <a:pt x="4399662" y="3042331"/>
                  <a:pt x="4404996" y="3037430"/>
                  <a:pt x="4404996" y="3037430"/>
                </a:cubicBezTo>
                <a:close/>
                <a:moveTo>
                  <a:pt x="7111374" y="3035300"/>
                </a:moveTo>
                <a:cubicBezTo>
                  <a:pt x="7123748" y="3043400"/>
                  <a:pt x="7080548" y="3109733"/>
                  <a:pt x="7074172" y="3123285"/>
                </a:cubicBezTo>
                <a:cubicBezTo>
                  <a:pt x="7078598" y="3120842"/>
                  <a:pt x="7083024" y="3118400"/>
                  <a:pt x="7087450" y="3115958"/>
                </a:cubicBezTo>
                <a:cubicBezTo>
                  <a:pt x="7073950" y="3158678"/>
                  <a:pt x="7060292" y="3189067"/>
                  <a:pt x="7050248" y="3235707"/>
                </a:cubicBezTo>
                <a:cubicBezTo>
                  <a:pt x="7053788" y="3234882"/>
                  <a:pt x="7057330" y="3234074"/>
                  <a:pt x="7060882" y="3233265"/>
                </a:cubicBezTo>
                <a:lnTo>
                  <a:pt x="7060882" y="3243034"/>
                </a:lnTo>
                <a:cubicBezTo>
                  <a:pt x="7029306" y="3274368"/>
                  <a:pt x="6927886" y="3399036"/>
                  <a:pt x="6896100" y="3406775"/>
                </a:cubicBezTo>
                <a:cubicBezTo>
                  <a:pt x="6902298" y="3344054"/>
                  <a:pt x="6908504" y="3281316"/>
                  <a:pt x="6914702" y="3218595"/>
                </a:cubicBezTo>
                <a:cubicBezTo>
                  <a:pt x="6980256" y="3157508"/>
                  <a:pt x="7045820" y="3096387"/>
                  <a:pt x="7111374" y="3035300"/>
                </a:cubicBezTo>
                <a:close/>
                <a:moveTo>
                  <a:pt x="3828020" y="3035300"/>
                </a:moveTo>
                <a:cubicBezTo>
                  <a:pt x="3826250" y="3040966"/>
                  <a:pt x="3824470" y="3046632"/>
                  <a:pt x="3822700" y="3052297"/>
                </a:cubicBezTo>
                <a:cubicBezTo>
                  <a:pt x="3848222" y="3083836"/>
                  <a:pt x="3882238" y="3103337"/>
                  <a:pt x="3915860" y="3127557"/>
                </a:cubicBezTo>
                <a:cubicBezTo>
                  <a:pt x="3964248" y="3162431"/>
                  <a:pt x="3997518" y="3211378"/>
                  <a:pt x="4051626" y="3241675"/>
                </a:cubicBezTo>
                <a:cubicBezTo>
                  <a:pt x="4054284" y="3240863"/>
                  <a:pt x="4056944" y="3240060"/>
                  <a:pt x="4059604" y="3239248"/>
                </a:cubicBezTo>
                <a:cubicBezTo>
                  <a:pt x="4070316" y="3226827"/>
                  <a:pt x="4082272" y="3222031"/>
                  <a:pt x="4086224" y="3202827"/>
                </a:cubicBezTo>
                <a:cubicBezTo>
                  <a:pt x="4063752" y="3167877"/>
                  <a:pt x="3999090" y="3108171"/>
                  <a:pt x="3958452" y="3091145"/>
                </a:cubicBezTo>
                <a:cubicBezTo>
                  <a:pt x="3941604" y="3088719"/>
                  <a:pt x="3924742" y="3086292"/>
                  <a:pt x="3907882" y="3083865"/>
                </a:cubicBezTo>
                <a:cubicBezTo>
                  <a:pt x="3882542" y="3069600"/>
                  <a:pt x="3864450" y="3039246"/>
                  <a:pt x="3828020" y="3035300"/>
                </a:cubicBezTo>
                <a:close/>
                <a:moveTo>
                  <a:pt x="3745234" y="3035300"/>
                </a:moveTo>
                <a:cubicBezTo>
                  <a:pt x="3730806" y="3042678"/>
                  <a:pt x="3699890" y="3052304"/>
                  <a:pt x="3710606" y="3074326"/>
                </a:cubicBezTo>
                <a:cubicBezTo>
                  <a:pt x="3747928" y="3127636"/>
                  <a:pt x="3846964" y="3194348"/>
                  <a:pt x="3902372" y="3235299"/>
                </a:cubicBezTo>
                <a:cubicBezTo>
                  <a:pt x="3930814" y="3256327"/>
                  <a:pt x="3948130" y="3287429"/>
                  <a:pt x="3982256" y="3303588"/>
                </a:cubicBezTo>
                <a:cubicBezTo>
                  <a:pt x="4000800" y="3296198"/>
                  <a:pt x="4015022" y="3284870"/>
                  <a:pt x="4019550" y="3264562"/>
                </a:cubicBezTo>
                <a:cubicBezTo>
                  <a:pt x="3961656" y="3216481"/>
                  <a:pt x="3906116" y="3168140"/>
                  <a:pt x="3846430" y="3120668"/>
                </a:cubicBezTo>
                <a:cubicBezTo>
                  <a:pt x="3812866" y="3093951"/>
                  <a:pt x="3787278" y="3053633"/>
                  <a:pt x="3745234" y="3035300"/>
                </a:cubicBezTo>
                <a:close/>
                <a:moveTo>
                  <a:pt x="6284312" y="3025366"/>
                </a:moveTo>
                <a:cubicBezTo>
                  <a:pt x="6287980" y="3026874"/>
                  <a:pt x="6291316" y="3028382"/>
                  <a:pt x="6294984" y="3030267"/>
                </a:cubicBezTo>
                <a:cubicBezTo>
                  <a:pt x="6296650" y="3035168"/>
                  <a:pt x="6298652" y="3039692"/>
                  <a:pt x="6300318" y="3044593"/>
                </a:cubicBezTo>
                <a:cubicBezTo>
                  <a:pt x="6285980" y="3054395"/>
                  <a:pt x="6271976" y="3064196"/>
                  <a:pt x="6257636" y="3073998"/>
                </a:cubicBezTo>
                <a:lnTo>
                  <a:pt x="6108586" y="3210847"/>
                </a:lnTo>
                <a:cubicBezTo>
                  <a:pt x="5990212" y="3320928"/>
                  <a:pt x="5872170" y="3431010"/>
                  <a:pt x="5753796" y="3540715"/>
                </a:cubicBezTo>
                <a:cubicBezTo>
                  <a:pt x="5724452" y="3570875"/>
                  <a:pt x="5695110" y="3601034"/>
                  <a:pt x="5666100" y="3631194"/>
                </a:cubicBezTo>
                <a:cubicBezTo>
                  <a:pt x="5660764" y="3629686"/>
                  <a:pt x="5655428" y="3627800"/>
                  <a:pt x="5650094" y="3626293"/>
                </a:cubicBezTo>
                <a:cubicBezTo>
                  <a:pt x="5650760" y="3624031"/>
                  <a:pt x="5651760" y="3621392"/>
                  <a:pt x="5652762" y="3619130"/>
                </a:cubicBezTo>
                <a:cubicBezTo>
                  <a:pt x="5863168" y="3421208"/>
                  <a:pt x="6073908" y="3223288"/>
                  <a:pt x="6284312" y="3025366"/>
                </a:cubicBezTo>
                <a:close/>
                <a:moveTo>
                  <a:pt x="6900192" y="3017826"/>
                </a:moveTo>
                <a:lnTo>
                  <a:pt x="6905528" y="3017826"/>
                </a:lnTo>
                <a:cubicBezTo>
                  <a:pt x="6884186" y="3061934"/>
                  <a:pt x="6834504" y="3088701"/>
                  <a:pt x="6801492" y="3123008"/>
                </a:cubicBezTo>
                <a:cubicBezTo>
                  <a:pt x="6743138" y="3183326"/>
                  <a:pt x="6680784" y="3237990"/>
                  <a:pt x="6617428" y="3294162"/>
                </a:cubicBezTo>
                <a:cubicBezTo>
                  <a:pt x="6582082" y="3326584"/>
                  <a:pt x="6546404" y="3359005"/>
                  <a:pt x="6511058" y="3391803"/>
                </a:cubicBezTo>
                <a:lnTo>
                  <a:pt x="6505722" y="3386902"/>
                </a:lnTo>
                <a:cubicBezTo>
                  <a:pt x="6637102" y="3264003"/>
                  <a:pt x="6768480" y="3140726"/>
                  <a:pt x="6900192" y="3017826"/>
                </a:cubicBezTo>
                <a:close/>
                <a:moveTo>
                  <a:pt x="4437008" y="3008025"/>
                </a:moveTo>
                <a:cubicBezTo>
                  <a:pt x="4465018" y="3019712"/>
                  <a:pt x="4475688" y="3044216"/>
                  <a:pt x="4482356" y="3069098"/>
                </a:cubicBezTo>
                <a:cubicBezTo>
                  <a:pt x="4461350" y="3059673"/>
                  <a:pt x="4419668" y="3031775"/>
                  <a:pt x="4426338" y="3012926"/>
                </a:cubicBezTo>
                <a:cubicBezTo>
                  <a:pt x="4430006" y="3011418"/>
                  <a:pt x="4433674" y="3009910"/>
                  <a:pt x="4437008" y="3008025"/>
                </a:cubicBezTo>
                <a:close/>
                <a:moveTo>
                  <a:pt x="2983244" y="2997200"/>
                </a:moveTo>
                <a:cubicBezTo>
                  <a:pt x="2953568" y="3021920"/>
                  <a:pt x="2911694" y="3048888"/>
                  <a:pt x="2895600" y="3084934"/>
                </a:cubicBezTo>
                <a:cubicBezTo>
                  <a:pt x="2897364" y="3085744"/>
                  <a:pt x="2899148" y="3086554"/>
                  <a:pt x="2900914" y="3087364"/>
                </a:cubicBezTo>
                <a:cubicBezTo>
                  <a:pt x="2931126" y="3127098"/>
                  <a:pt x="3106568" y="3290660"/>
                  <a:pt x="3150572" y="3309146"/>
                </a:cubicBezTo>
                <a:cubicBezTo>
                  <a:pt x="3205798" y="3332345"/>
                  <a:pt x="3274930" y="3354352"/>
                  <a:pt x="3309938" y="3299391"/>
                </a:cubicBezTo>
                <a:cubicBezTo>
                  <a:pt x="3302188" y="3267660"/>
                  <a:pt x="3253216" y="3237600"/>
                  <a:pt x="3230254" y="3216535"/>
                </a:cubicBezTo>
                <a:cubicBezTo>
                  <a:pt x="3174492" y="3166169"/>
                  <a:pt x="3118690" y="3115804"/>
                  <a:pt x="3062928" y="3065439"/>
                </a:cubicBezTo>
                <a:cubicBezTo>
                  <a:pt x="3039102" y="3043250"/>
                  <a:pt x="3015624" y="3010544"/>
                  <a:pt x="2983244" y="2997200"/>
                </a:cubicBezTo>
                <a:close/>
                <a:moveTo>
                  <a:pt x="3802960" y="2984500"/>
                </a:moveTo>
                <a:cubicBezTo>
                  <a:pt x="3796844" y="2989231"/>
                  <a:pt x="3790720" y="2993964"/>
                  <a:pt x="3784600" y="2998695"/>
                </a:cubicBezTo>
                <a:cubicBezTo>
                  <a:pt x="3785476" y="3004216"/>
                  <a:pt x="3786348" y="3009739"/>
                  <a:pt x="3787222" y="3015260"/>
                </a:cubicBezTo>
                <a:cubicBezTo>
                  <a:pt x="3805010" y="3018396"/>
                  <a:pt x="3817776" y="3023106"/>
                  <a:pt x="3837054" y="3019991"/>
                </a:cubicBezTo>
                <a:cubicBezTo>
                  <a:pt x="3843436" y="3014588"/>
                  <a:pt x="3842766" y="3016205"/>
                  <a:pt x="3844924" y="3005796"/>
                </a:cubicBezTo>
                <a:cubicBezTo>
                  <a:pt x="3831378" y="2997063"/>
                  <a:pt x="3823504" y="2987050"/>
                  <a:pt x="3802960" y="2984500"/>
                </a:cubicBezTo>
                <a:close/>
                <a:moveTo>
                  <a:pt x="4461016" y="2981258"/>
                </a:moveTo>
                <a:cubicBezTo>
                  <a:pt x="4469020" y="2986913"/>
                  <a:pt x="4477022" y="2992568"/>
                  <a:pt x="4485024" y="2998223"/>
                </a:cubicBezTo>
                <a:cubicBezTo>
                  <a:pt x="4485024" y="2998223"/>
                  <a:pt x="4485024" y="3000862"/>
                  <a:pt x="4485024" y="3000862"/>
                </a:cubicBezTo>
                <a:lnTo>
                  <a:pt x="4466352" y="3000862"/>
                </a:lnTo>
                <a:cubicBezTo>
                  <a:pt x="4459348" y="2995584"/>
                  <a:pt x="4459016" y="2995961"/>
                  <a:pt x="4455682" y="2986159"/>
                </a:cubicBezTo>
                <a:cubicBezTo>
                  <a:pt x="4457682" y="2984651"/>
                  <a:pt x="4459348" y="2982766"/>
                  <a:pt x="4461016" y="2981258"/>
                </a:cubicBezTo>
                <a:close/>
                <a:moveTo>
                  <a:pt x="4482356" y="2966556"/>
                </a:moveTo>
                <a:cubicBezTo>
                  <a:pt x="4498696" y="2980504"/>
                  <a:pt x="4525372" y="2999731"/>
                  <a:pt x="4533042" y="3020466"/>
                </a:cubicBezTo>
                <a:lnTo>
                  <a:pt x="4530374" y="3020466"/>
                </a:lnTo>
                <a:cubicBezTo>
                  <a:pt x="4511700" y="3011040"/>
                  <a:pt x="4470686" y="2986913"/>
                  <a:pt x="4482356" y="2966556"/>
                </a:cubicBezTo>
                <a:close/>
                <a:moveTo>
                  <a:pt x="6905528" y="2959392"/>
                </a:moveTo>
                <a:cubicBezTo>
                  <a:pt x="6909862" y="2991814"/>
                  <a:pt x="6827500" y="3037807"/>
                  <a:pt x="6804160" y="3059296"/>
                </a:cubicBezTo>
                <a:cubicBezTo>
                  <a:pt x="6701124" y="3158068"/>
                  <a:pt x="6598088" y="3256463"/>
                  <a:pt x="6495052" y="3355235"/>
                </a:cubicBezTo>
                <a:cubicBezTo>
                  <a:pt x="6493052" y="3354481"/>
                  <a:pt x="6491384" y="3353350"/>
                  <a:pt x="6489716" y="3352596"/>
                </a:cubicBezTo>
                <a:cubicBezTo>
                  <a:pt x="6490384" y="3350334"/>
                  <a:pt x="6491384" y="3347695"/>
                  <a:pt x="6492384" y="3345433"/>
                </a:cubicBezTo>
                <a:cubicBezTo>
                  <a:pt x="6630100" y="3216502"/>
                  <a:pt x="6767812" y="3087947"/>
                  <a:pt x="6905528" y="2959392"/>
                </a:cubicBezTo>
                <a:close/>
                <a:moveTo>
                  <a:pt x="3633220" y="2959100"/>
                </a:moveTo>
                <a:cubicBezTo>
                  <a:pt x="3632058" y="2969858"/>
                  <a:pt x="3630868" y="2975979"/>
                  <a:pt x="3635870" y="2985965"/>
                </a:cubicBezTo>
                <a:cubicBezTo>
                  <a:pt x="3642932" y="2987594"/>
                  <a:pt x="3649998" y="2989221"/>
                  <a:pt x="3657058" y="2990850"/>
                </a:cubicBezTo>
                <a:cubicBezTo>
                  <a:pt x="3660588" y="2988407"/>
                  <a:pt x="3664122" y="2985965"/>
                  <a:pt x="3667652" y="2983524"/>
                </a:cubicBezTo>
                <a:cubicBezTo>
                  <a:pt x="3668534" y="2977011"/>
                  <a:pt x="3669418" y="2970496"/>
                  <a:pt x="3670300" y="2963985"/>
                </a:cubicBezTo>
                <a:cubicBezTo>
                  <a:pt x="3657942" y="2962356"/>
                  <a:pt x="3645580" y="2960729"/>
                  <a:pt x="3633220" y="2959100"/>
                </a:cubicBezTo>
                <a:close/>
                <a:moveTo>
                  <a:pt x="7137274" y="2951853"/>
                </a:moveTo>
                <a:cubicBezTo>
                  <a:pt x="7141608" y="2983520"/>
                  <a:pt x="7109264" y="3026497"/>
                  <a:pt x="7089258" y="3052133"/>
                </a:cubicBezTo>
                <a:cubicBezTo>
                  <a:pt x="7087256" y="3055149"/>
                  <a:pt x="7053578" y="3079653"/>
                  <a:pt x="7051912" y="3071736"/>
                </a:cubicBezTo>
                <a:cubicBezTo>
                  <a:pt x="7032572" y="3092471"/>
                  <a:pt x="6968216" y="3167870"/>
                  <a:pt x="6921532" y="3191243"/>
                </a:cubicBezTo>
                <a:cubicBezTo>
                  <a:pt x="6922534" y="3112074"/>
                  <a:pt x="7083256" y="2998223"/>
                  <a:pt x="7137274" y="2951853"/>
                </a:cubicBezTo>
                <a:close/>
                <a:moveTo>
                  <a:pt x="6905528" y="2907744"/>
                </a:moveTo>
                <a:lnTo>
                  <a:pt x="6910862" y="2907744"/>
                </a:lnTo>
                <a:cubicBezTo>
                  <a:pt x="6905194" y="2954492"/>
                  <a:pt x="6832502" y="2996715"/>
                  <a:pt x="6801492" y="3025366"/>
                </a:cubicBezTo>
                <a:cubicBezTo>
                  <a:pt x="6694788" y="3125269"/>
                  <a:pt x="6588084" y="3225550"/>
                  <a:pt x="6481714" y="3325830"/>
                </a:cubicBezTo>
                <a:cubicBezTo>
                  <a:pt x="6479048" y="3324322"/>
                  <a:pt x="6476380" y="3322436"/>
                  <a:pt x="6473712" y="3320928"/>
                </a:cubicBezTo>
                <a:lnTo>
                  <a:pt x="6473712" y="3313389"/>
                </a:lnTo>
                <a:cubicBezTo>
                  <a:pt x="6617428" y="3178425"/>
                  <a:pt x="6761478" y="3043085"/>
                  <a:pt x="6905528" y="2907744"/>
                </a:cubicBezTo>
                <a:close/>
                <a:moveTo>
                  <a:pt x="3683128" y="2895600"/>
                </a:moveTo>
                <a:lnTo>
                  <a:pt x="3683128" y="2900362"/>
                </a:lnTo>
                <a:cubicBezTo>
                  <a:pt x="3684662" y="2902209"/>
                  <a:pt x="3680502" y="2921016"/>
                  <a:pt x="3685766" y="2931319"/>
                </a:cubicBezTo>
                <a:cubicBezTo>
                  <a:pt x="3688402" y="2932112"/>
                  <a:pt x="3691040" y="2932906"/>
                  <a:pt x="3693680" y="2933700"/>
                </a:cubicBezTo>
                <a:cubicBezTo>
                  <a:pt x="3708266" y="2931038"/>
                  <a:pt x="3715226" y="2925824"/>
                  <a:pt x="3722688" y="2917033"/>
                </a:cubicBezTo>
                <a:cubicBezTo>
                  <a:pt x="3721812" y="2913858"/>
                  <a:pt x="3720930" y="2910681"/>
                  <a:pt x="3720052" y="2907506"/>
                </a:cubicBezTo>
                <a:cubicBezTo>
                  <a:pt x="3707744" y="2903538"/>
                  <a:pt x="3695436" y="2899569"/>
                  <a:pt x="3683128" y="2895600"/>
                </a:cubicBezTo>
                <a:close/>
                <a:moveTo>
                  <a:pt x="4368800" y="2882900"/>
                </a:moveTo>
                <a:cubicBezTo>
                  <a:pt x="4375854" y="2889780"/>
                  <a:pt x="4382910" y="2896659"/>
                  <a:pt x="4389966" y="2903538"/>
                </a:cubicBezTo>
                <a:cubicBezTo>
                  <a:pt x="4390848" y="2902774"/>
                  <a:pt x="4391730" y="2902009"/>
                  <a:pt x="4392612" y="2901245"/>
                </a:cubicBezTo>
                <a:cubicBezTo>
                  <a:pt x="4384676" y="2895130"/>
                  <a:pt x="4376738" y="2889014"/>
                  <a:pt x="4368800" y="2882900"/>
                </a:cubicBezTo>
                <a:close/>
                <a:moveTo>
                  <a:pt x="3105150" y="2882900"/>
                </a:moveTo>
                <a:cubicBezTo>
                  <a:pt x="3077634" y="2908953"/>
                  <a:pt x="3050116" y="2935005"/>
                  <a:pt x="3022600" y="2961058"/>
                </a:cubicBezTo>
                <a:lnTo>
                  <a:pt x="3022600" y="2968378"/>
                </a:lnTo>
                <a:cubicBezTo>
                  <a:pt x="3106030" y="3043273"/>
                  <a:pt x="3189478" y="3118185"/>
                  <a:pt x="3272906" y="3193080"/>
                </a:cubicBezTo>
                <a:cubicBezTo>
                  <a:pt x="3298034" y="3217016"/>
                  <a:pt x="3319034" y="3245556"/>
                  <a:pt x="3350144" y="3263900"/>
                </a:cubicBezTo>
                <a:cubicBezTo>
                  <a:pt x="3375978" y="3250512"/>
                  <a:pt x="3429770" y="3208426"/>
                  <a:pt x="3435350" y="3178422"/>
                </a:cubicBezTo>
                <a:cubicBezTo>
                  <a:pt x="3357252" y="3106790"/>
                  <a:pt x="3279116" y="3035124"/>
                  <a:pt x="3201018" y="2963492"/>
                </a:cubicBezTo>
                <a:cubicBezTo>
                  <a:pt x="3174726" y="2939538"/>
                  <a:pt x="3141456" y="2894947"/>
                  <a:pt x="3105150" y="2882900"/>
                </a:cubicBezTo>
                <a:close/>
                <a:moveTo>
                  <a:pt x="1729964" y="2857500"/>
                </a:moveTo>
                <a:cubicBezTo>
                  <a:pt x="1691440" y="2891153"/>
                  <a:pt x="1639718" y="2928414"/>
                  <a:pt x="1612900" y="2971374"/>
                </a:cubicBezTo>
                <a:cubicBezTo>
                  <a:pt x="1708028" y="2974260"/>
                  <a:pt x="1814476" y="3030656"/>
                  <a:pt x="1900238" y="3017413"/>
                </a:cubicBezTo>
                <a:cubicBezTo>
                  <a:pt x="1887760" y="2995512"/>
                  <a:pt x="1752220" y="2867256"/>
                  <a:pt x="1729964" y="2857500"/>
                </a:cubicBezTo>
                <a:close/>
                <a:moveTo>
                  <a:pt x="3941170" y="2851573"/>
                </a:moveTo>
                <a:lnTo>
                  <a:pt x="3957176" y="2851573"/>
                </a:lnTo>
                <a:cubicBezTo>
                  <a:pt x="3964512" y="2859866"/>
                  <a:pt x="3971514" y="2868160"/>
                  <a:pt x="3978516" y="2876077"/>
                </a:cubicBezTo>
                <a:lnTo>
                  <a:pt x="3978516" y="2878716"/>
                </a:lnTo>
                <a:cubicBezTo>
                  <a:pt x="3978516" y="2878716"/>
                  <a:pt x="3962510" y="2878716"/>
                  <a:pt x="3962510" y="2878716"/>
                </a:cubicBezTo>
                <a:cubicBezTo>
                  <a:pt x="3952840" y="2873815"/>
                  <a:pt x="3943170" y="2868914"/>
                  <a:pt x="3933168" y="2864014"/>
                </a:cubicBezTo>
                <a:lnTo>
                  <a:pt x="3933168" y="2859112"/>
                </a:lnTo>
                <a:close/>
                <a:moveTo>
                  <a:pt x="7171952" y="2849311"/>
                </a:moveTo>
                <a:lnTo>
                  <a:pt x="7177288" y="2849311"/>
                </a:lnTo>
                <a:cubicBezTo>
                  <a:pt x="7149612" y="2942805"/>
                  <a:pt x="7069250" y="2992568"/>
                  <a:pt x="7004228" y="3052133"/>
                </a:cubicBezTo>
                <a:cubicBezTo>
                  <a:pt x="6980220" y="3073998"/>
                  <a:pt x="6956212" y="3096241"/>
                  <a:pt x="6932204" y="3118106"/>
                </a:cubicBezTo>
                <a:cubicBezTo>
                  <a:pt x="6932870" y="3103404"/>
                  <a:pt x="6933870" y="3088701"/>
                  <a:pt x="6934872" y="3073998"/>
                </a:cubicBezTo>
                <a:cubicBezTo>
                  <a:pt x="6972884" y="3001616"/>
                  <a:pt x="7113932" y="2917924"/>
                  <a:pt x="7171952" y="2849311"/>
                </a:cubicBezTo>
                <a:close/>
                <a:moveTo>
                  <a:pt x="3340100" y="2844800"/>
                </a:moveTo>
                <a:cubicBezTo>
                  <a:pt x="3355864" y="2887418"/>
                  <a:pt x="3521236" y="3044691"/>
                  <a:pt x="3562774" y="3067050"/>
                </a:cubicBezTo>
                <a:cubicBezTo>
                  <a:pt x="3584858" y="3057399"/>
                  <a:pt x="3597400" y="3038569"/>
                  <a:pt x="3613150" y="3023084"/>
                </a:cubicBezTo>
                <a:lnTo>
                  <a:pt x="3613150" y="3013319"/>
                </a:lnTo>
                <a:cubicBezTo>
                  <a:pt x="3577806" y="2979127"/>
                  <a:pt x="3542460" y="2944926"/>
                  <a:pt x="3507116" y="2910744"/>
                </a:cubicBezTo>
                <a:cubicBezTo>
                  <a:pt x="3451444" y="2888766"/>
                  <a:pt x="3395760" y="2866778"/>
                  <a:pt x="3340100" y="2844800"/>
                </a:cubicBezTo>
                <a:close/>
                <a:moveTo>
                  <a:pt x="6913530" y="2841771"/>
                </a:moveTo>
                <a:cubicBezTo>
                  <a:pt x="6931870" y="2855342"/>
                  <a:pt x="6830836" y="2932626"/>
                  <a:pt x="6814830" y="2946952"/>
                </a:cubicBezTo>
                <a:cubicBezTo>
                  <a:pt x="6737470" y="3017826"/>
                  <a:pt x="6660110" y="3088701"/>
                  <a:pt x="6582750" y="3159576"/>
                </a:cubicBezTo>
                <a:cubicBezTo>
                  <a:pt x="6541068" y="3198783"/>
                  <a:pt x="6499388" y="3237990"/>
                  <a:pt x="6457706" y="3276820"/>
                </a:cubicBezTo>
                <a:cubicBezTo>
                  <a:pt x="6455706" y="3276066"/>
                  <a:pt x="6454038" y="3275312"/>
                  <a:pt x="6452372" y="3274558"/>
                </a:cubicBezTo>
                <a:lnTo>
                  <a:pt x="6452372" y="3271920"/>
                </a:lnTo>
                <a:cubicBezTo>
                  <a:pt x="6498388" y="3228188"/>
                  <a:pt x="6544736" y="3184080"/>
                  <a:pt x="6590752" y="3139972"/>
                </a:cubicBezTo>
                <a:cubicBezTo>
                  <a:pt x="6698456" y="3040823"/>
                  <a:pt x="6805826" y="2941297"/>
                  <a:pt x="6913530" y="2841771"/>
                </a:cubicBezTo>
                <a:close/>
                <a:moveTo>
                  <a:pt x="3981184" y="2817643"/>
                </a:moveTo>
                <a:cubicBezTo>
                  <a:pt x="3999190" y="2819528"/>
                  <a:pt x="3999856" y="2824806"/>
                  <a:pt x="4010528" y="2832346"/>
                </a:cubicBezTo>
                <a:cubicBezTo>
                  <a:pt x="4033202" y="2877962"/>
                  <a:pt x="4097892" y="2891534"/>
                  <a:pt x="4114564" y="2937150"/>
                </a:cubicBezTo>
                <a:lnTo>
                  <a:pt x="4106560" y="2937150"/>
                </a:lnTo>
                <a:cubicBezTo>
                  <a:pt x="4055210" y="2918677"/>
                  <a:pt x="4003192" y="2865898"/>
                  <a:pt x="3978516" y="2822544"/>
                </a:cubicBezTo>
                <a:cubicBezTo>
                  <a:pt x="3979516" y="2820659"/>
                  <a:pt x="3980516" y="2819151"/>
                  <a:pt x="3981184" y="2817643"/>
                </a:cubicBezTo>
                <a:close/>
                <a:moveTo>
                  <a:pt x="3467666" y="2806700"/>
                </a:moveTo>
                <a:cubicBezTo>
                  <a:pt x="3463248" y="2808313"/>
                  <a:pt x="3458820" y="2809927"/>
                  <a:pt x="3454400" y="2811535"/>
                </a:cubicBezTo>
                <a:cubicBezTo>
                  <a:pt x="3481020" y="2858615"/>
                  <a:pt x="3553998" y="2896884"/>
                  <a:pt x="3624264" y="2908300"/>
                </a:cubicBezTo>
                <a:cubicBezTo>
                  <a:pt x="3600442" y="2851879"/>
                  <a:pt x="3536170" y="2819861"/>
                  <a:pt x="3467666" y="2806700"/>
                </a:cubicBezTo>
                <a:close/>
                <a:moveTo>
                  <a:pt x="3205394" y="2794000"/>
                </a:moveTo>
                <a:cubicBezTo>
                  <a:pt x="3183838" y="2808487"/>
                  <a:pt x="3168694" y="2824333"/>
                  <a:pt x="3149600" y="2840405"/>
                </a:cubicBezTo>
                <a:cubicBezTo>
                  <a:pt x="3150486" y="2842846"/>
                  <a:pt x="3151372" y="2845288"/>
                  <a:pt x="3152256" y="2847730"/>
                </a:cubicBezTo>
                <a:lnTo>
                  <a:pt x="3473738" y="3143250"/>
                </a:lnTo>
                <a:lnTo>
                  <a:pt x="3484364" y="3143250"/>
                </a:lnTo>
                <a:cubicBezTo>
                  <a:pt x="3500394" y="3124009"/>
                  <a:pt x="3520640" y="3113564"/>
                  <a:pt x="3532188" y="3089520"/>
                </a:cubicBezTo>
                <a:cubicBezTo>
                  <a:pt x="3465714" y="3025702"/>
                  <a:pt x="3398176" y="2963871"/>
                  <a:pt x="3330266" y="2901459"/>
                </a:cubicBezTo>
                <a:cubicBezTo>
                  <a:pt x="3288642" y="2865645"/>
                  <a:pt x="3247018" y="2829814"/>
                  <a:pt x="3205394" y="2794000"/>
                </a:cubicBezTo>
                <a:close/>
                <a:moveTo>
                  <a:pt x="7193294" y="2785599"/>
                </a:moveTo>
                <a:lnTo>
                  <a:pt x="7198628" y="2785599"/>
                </a:lnTo>
                <a:cubicBezTo>
                  <a:pt x="7190960" y="2813496"/>
                  <a:pt x="6977220" y="3006140"/>
                  <a:pt x="6942874" y="3030267"/>
                </a:cubicBezTo>
                <a:cubicBezTo>
                  <a:pt x="6942874" y="3030267"/>
                  <a:pt x="6942874" y="3022727"/>
                  <a:pt x="6942874" y="3022727"/>
                </a:cubicBezTo>
                <a:cubicBezTo>
                  <a:pt x="7026236" y="2943936"/>
                  <a:pt x="7109932" y="2864768"/>
                  <a:pt x="7193294" y="2785599"/>
                </a:cubicBezTo>
                <a:close/>
                <a:moveTo>
                  <a:pt x="6924200" y="2773535"/>
                </a:moveTo>
                <a:cubicBezTo>
                  <a:pt x="6933536" y="2804826"/>
                  <a:pt x="6835170" y="2876831"/>
                  <a:pt x="6812162" y="2898320"/>
                </a:cubicBezTo>
                <a:cubicBezTo>
                  <a:pt x="6689452" y="3012926"/>
                  <a:pt x="6566744" y="3127908"/>
                  <a:pt x="6444368" y="3242514"/>
                </a:cubicBezTo>
                <a:cubicBezTo>
                  <a:pt x="6441700" y="3241006"/>
                  <a:pt x="6439032" y="3239498"/>
                  <a:pt x="6436366" y="3237990"/>
                </a:cubicBezTo>
                <a:lnTo>
                  <a:pt x="6436366" y="3228188"/>
                </a:lnTo>
                <a:cubicBezTo>
                  <a:pt x="6598756" y="3076637"/>
                  <a:pt x="6761478" y="2925086"/>
                  <a:pt x="6924200" y="2773535"/>
                </a:cubicBezTo>
                <a:close/>
                <a:moveTo>
                  <a:pt x="3441700" y="2768600"/>
                </a:moveTo>
                <a:cubicBezTo>
                  <a:pt x="3465904" y="2815985"/>
                  <a:pt x="3659538" y="2840031"/>
                  <a:pt x="3684256" y="2880535"/>
                </a:cubicBezTo>
                <a:cubicBezTo>
                  <a:pt x="3692694" y="2885168"/>
                  <a:pt x="3709292" y="2875487"/>
                  <a:pt x="3716264" y="2885410"/>
                </a:cubicBezTo>
                <a:cubicBezTo>
                  <a:pt x="3710838" y="2889248"/>
                  <a:pt x="3715432" y="2885428"/>
                  <a:pt x="3716264" y="2895143"/>
                </a:cubicBezTo>
                <a:cubicBezTo>
                  <a:pt x="3721454" y="2889162"/>
                  <a:pt x="3717770" y="2894158"/>
                  <a:pt x="3718918" y="2887848"/>
                </a:cubicBezTo>
                <a:cubicBezTo>
                  <a:pt x="3726920" y="2891893"/>
                  <a:pt x="3734924" y="2895956"/>
                  <a:pt x="3742926" y="2900001"/>
                </a:cubicBezTo>
                <a:lnTo>
                  <a:pt x="3742926" y="2902438"/>
                </a:lnTo>
                <a:cubicBezTo>
                  <a:pt x="3737578" y="2901626"/>
                  <a:pt x="3732268" y="2900813"/>
                  <a:pt x="3726920" y="2900001"/>
                </a:cubicBezTo>
                <a:cubicBezTo>
                  <a:pt x="3728704" y="2902438"/>
                  <a:pt x="3730486" y="2904876"/>
                  <a:pt x="3732268" y="2907313"/>
                </a:cubicBezTo>
                <a:cubicBezTo>
                  <a:pt x="3759008" y="2913399"/>
                  <a:pt x="3777904" y="2917720"/>
                  <a:pt x="3801554" y="2924341"/>
                </a:cubicBezTo>
                <a:cubicBezTo>
                  <a:pt x="3795018" y="2930513"/>
                  <a:pt x="3798306" y="2925655"/>
                  <a:pt x="3796246" y="2931637"/>
                </a:cubicBezTo>
                <a:cubicBezTo>
                  <a:pt x="3814864" y="2934887"/>
                  <a:pt x="3833562" y="2938137"/>
                  <a:pt x="3852220" y="2941369"/>
                </a:cubicBezTo>
                <a:cubicBezTo>
                  <a:pt x="3847744" y="2948682"/>
                  <a:pt x="3843308" y="2955977"/>
                  <a:pt x="3838870" y="2963272"/>
                </a:cubicBezTo>
                <a:cubicBezTo>
                  <a:pt x="3849526" y="2970585"/>
                  <a:pt x="3860182" y="2977880"/>
                  <a:pt x="3870878" y="2985175"/>
                </a:cubicBezTo>
                <a:cubicBezTo>
                  <a:pt x="3879236" y="2996257"/>
                  <a:pt x="3867314" y="2997294"/>
                  <a:pt x="3873532" y="3009516"/>
                </a:cubicBezTo>
                <a:cubicBezTo>
                  <a:pt x="3883396" y="3028912"/>
                  <a:pt x="3919168" y="3053512"/>
                  <a:pt x="3940164" y="3063055"/>
                </a:cubicBezTo>
                <a:cubicBezTo>
                  <a:pt x="3954622" y="3069624"/>
                  <a:pt x="4010716" y="3090300"/>
                  <a:pt x="4017490" y="3082520"/>
                </a:cubicBezTo>
                <a:cubicBezTo>
                  <a:pt x="4019232" y="3081708"/>
                  <a:pt x="4021016" y="3080895"/>
                  <a:pt x="4022798" y="3080083"/>
                </a:cubicBezTo>
                <a:lnTo>
                  <a:pt x="4022798" y="3067912"/>
                </a:lnTo>
                <a:cubicBezTo>
                  <a:pt x="3991978" y="3044990"/>
                  <a:pt x="3949710" y="3020217"/>
                  <a:pt x="3926852" y="2990050"/>
                </a:cubicBezTo>
                <a:lnTo>
                  <a:pt x="3926852" y="2982755"/>
                </a:lnTo>
                <a:cubicBezTo>
                  <a:pt x="3956168" y="2994096"/>
                  <a:pt x="3985482" y="3005453"/>
                  <a:pt x="4014796" y="3016811"/>
                </a:cubicBezTo>
                <a:cubicBezTo>
                  <a:pt x="4046250" y="3040806"/>
                  <a:pt x="4087330" y="3142006"/>
                  <a:pt x="4150752" y="3121451"/>
                </a:cubicBezTo>
                <a:cubicBezTo>
                  <a:pt x="4155188" y="3118219"/>
                  <a:pt x="4159624" y="3114969"/>
                  <a:pt x="4164062" y="3111719"/>
                </a:cubicBezTo>
                <a:lnTo>
                  <a:pt x="4164062" y="3104423"/>
                </a:lnTo>
                <a:cubicBezTo>
                  <a:pt x="4148968" y="3090628"/>
                  <a:pt x="4133876" y="3076833"/>
                  <a:pt x="4118782" y="3063055"/>
                </a:cubicBezTo>
                <a:lnTo>
                  <a:pt x="4118782" y="3060617"/>
                </a:lnTo>
                <a:cubicBezTo>
                  <a:pt x="4140096" y="3065492"/>
                  <a:pt x="4161408" y="3070350"/>
                  <a:pt x="4182760" y="3075225"/>
                </a:cubicBezTo>
                <a:cubicBezTo>
                  <a:pt x="4196268" y="3085667"/>
                  <a:pt x="4184344" y="3094984"/>
                  <a:pt x="4204072" y="3099548"/>
                </a:cubicBezTo>
                <a:cubicBezTo>
                  <a:pt x="4205498" y="3089608"/>
                  <a:pt x="4207518" y="3099514"/>
                  <a:pt x="4206726" y="3089816"/>
                </a:cubicBezTo>
                <a:cubicBezTo>
                  <a:pt x="4235406" y="3094673"/>
                  <a:pt x="4267692" y="3121209"/>
                  <a:pt x="4297364" y="3111719"/>
                </a:cubicBezTo>
                <a:cubicBezTo>
                  <a:pt x="4227998" y="3046459"/>
                  <a:pt x="4067680" y="3022723"/>
                  <a:pt x="3969478" y="2980318"/>
                </a:cubicBezTo>
                <a:cubicBezTo>
                  <a:pt x="3911918" y="2955459"/>
                  <a:pt x="3840296" y="2923667"/>
                  <a:pt x="3782896" y="2897581"/>
                </a:cubicBezTo>
                <a:cubicBezTo>
                  <a:pt x="3728506" y="2872842"/>
                  <a:pt x="3666946" y="2865115"/>
                  <a:pt x="3620280" y="2841604"/>
                </a:cubicBezTo>
                <a:cubicBezTo>
                  <a:pt x="3571040" y="2816797"/>
                  <a:pt x="3509242" y="2778523"/>
                  <a:pt x="3441700" y="2768600"/>
                </a:cubicBezTo>
                <a:close/>
                <a:moveTo>
                  <a:pt x="3557370" y="2749031"/>
                </a:moveTo>
                <a:lnTo>
                  <a:pt x="3562706" y="2753932"/>
                </a:lnTo>
                <a:cubicBezTo>
                  <a:pt x="3562040" y="2754686"/>
                  <a:pt x="3561038" y="2755440"/>
                  <a:pt x="3560038" y="2756570"/>
                </a:cubicBezTo>
                <a:cubicBezTo>
                  <a:pt x="3558372" y="2755440"/>
                  <a:pt x="3556704" y="2754686"/>
                  <a:pt x="3554704" y="2753932"/>
                </a:cubicBezTo>
                <a:lnTo>
                  <a:pt x="3554704" y="2751670"/>
                </a:lnTo>
                <a:cubicBezTo>
                  <a:pt x="3555704" y="2750539"/>
                  <a:pt x="3556704" y="2749785"/>
                  <a:pt x="3557370" y="2749031"/>
                </a:cubicBezTo>
                <a:close/>
                <a:moveTo>
                  <a:pt x="3835400" y="2743200"/>
                </a:moveTo>
                <a:cubicBezTo>
                  <a:pt x="3836270" y="2750344"/>
                  <a:pt x="3837144" y="2757489"/>
                  <a:pt x="3838016" y="2764631"/>
                </a:cubicBezTo>
                <a:cubicBezTo>
                  <a:pt x="3845628" y="2773925"/>
                  <a:pt x="3851004" y="2776622"/>
                  <a:pt x="3864160" y="2781300"/>
                </a:cubicBezTo>
                <a:cubicBezTo>
                  <a:pt x="3869392" y="2777333"/>
                  <a:pt x="3874624" y="2773361"/>
                  <a:pt x="3879850" y="2769394"/>
                </a:cubicBezTo>
                <a:lnTo>
                  <a:pt x="3879850" y="2762250"/>
                </a:lnTo>
                <a:cubicBezTo>
                  <a:pt x="3865842" y="2754030"/>
                  <a:pt x="3856244" y="2745491"/>
                  <a:pt x="3835400" y="2743200"/>
                </a:cubicBezTo>
                <a:close/>
                <a:moveTo>
                  <a:pt x="3025142" y="2743200"/>
                </a:moveTo>
                <a:cubicBezTo>
                  <a:pt x="3024294" y="2747786"/>
                  <a:pt x="3023446" y="2752373"/>
                  <a:pt x="3022600" y="2756960"/>
                </a:cubicBezTo>
                <a:cubicBezTo>
                  <a:pt x="3025988" y="2759253"/>
                  <a:pt x="3029374" y="2761545"/>
                  <a:pt x="3032762" y="2763838"/>
                </a:cubicBezTo>
                <a:cubicBezTo>
                  <a:pt x="3035300" y="2763074"/>
                  <a:pt x="3037842" y="2762309"/>
                  <a:pt x="3040382" y="2761545"/>
                </a:cubicBezTo>
                <a:cubicBezTo>
                  <a:pt x="3042922" y="2757724"/>
                  <a:pt x="3045462" y="2753900"/>
                  <a:pt x="3048000" y="2750079"/>
                </a:cubicBezTo>
                <a:cubicBezTo>
                  <a:pt x="3046306" y="2747786"/>
                  <a:pt x="3044616" y="2745493"/>
                  <a:pt x="3042922" y="2743200"/>
                </a:cubicBezTo>
                <a:close/>
                <a:moveTo>
                  <a:pt x="3340100" y="2730500"/>
                </a:moveTo>
                <a:cubicBezTo>
                  <a:pt x="3364546" y="2751884"/>
                  <a:pt x="3406848" y="2766965"/>
                  <a:pt x="3443288" y="2773363"/>
                </a:cubicBezTo>
                <a:cubicBezTo>
                  <a:pt x="3421188" y="2754608"/>
                  <a:pt x="3373680" y="2736463"/>
                  <a:pt x="3340100" y="2730500"/>
                </a:cubicBezTo>
                <a:close/>
                <a:moveTo>
                  <a:pt x="3262312" y="2730500"/>
                </a:moveTo>
                <a:cubicBezTo>
                  <a:pt x="3254376" y="2740114"/>
                  <a:pt x="3246438" y="2749731"/>
                  <a:pt x="3238500" y="2759348"/>
                </a:cubicBezTo>
                <a:cubicBezTo>
                  <a:pt x="3242102" y="2767910"/>
                  <a:pt x="3242234" y="2766629"/>
                  <a:pt x="3249084" y="2771369"/>
                </a:cubicBezTo>
                <a:cubicBezTo>
                  <a:pt x="3298464" y="2785790"/>
                  <a:pt x="3347868" y="2800214"/>
                  <a:pt x="3397250" y="2814638"/>
                </a:cubicBezTo>
                <a:cubicBezTo>
                  <a:pt x="3364376" y="2777909"/>
                  <a:pt x="3328428" y="2736358"/>
                  <a:pt x="3262312" y="2730500"/>
                </a:cubicBezTo>
                <a:close/>
                <a:moveTo>
                  <a:pt x="7214634" y="2719625"/>
                </a:moveTo>
                <a:cubicBezTo>
                  <a:pt x="7227306" y="2760718"/>
                  <a:pt x="7172952" y="2783714"/>
                  <a:pt x="7150612" y="2802940"/>
                </a:cubicBezTo>
                <a:cubicBezTo>
                  <a:pt x="7082256" y="2864014"/>
                  <a:pt x="7013898" y="2925086"/>
                  <a:pt x="6945542" y="2986159"/>
                </a:cubicBezTo>
                <a:cubicBezTo>
                  <a:pt x="6945542" y="2986159"/>
                  <a:pt x="6945542" y="2978619"/>
                  <a:pt x="6945542" y="2978619"/>
                </a:cubicBezTo>
                <a:cubicBezTo>
                  <a:pt x="7035240" y="2892288"/>
                  <a:pt x="7124936" y="2805956"/>
                  <a:pt x="7214634" y="2719625"/>
                </a:cubicBezTo>
                <a:close/>
                <a:moveTo>
                  <a:pt x="4095890" y="2719625"/>
                </a:moveTo>
                <a:cubicBezTo>
                  <a:pt x="4114230" y="2731312"/>
                  <a:pt x="4125234" y="2752046"/>
                  <a:pt x="4138572" y="2768634"/>
                </a:cubicBezTo>
                <a:cubicBezTo>
                  <a:pt x="4159912" y="2784091"/>
                  <a:pt x="4181252" y="2799548"/>
                  <a:pt x="4202594" y="2815004"/>
                </a:cubicBezTo>
                <a:cubicBezTo>
                  <a:pt x="4221266" y="2838755"/>
                  <a:pt x="4239940" y="2862128"/>
                  <a:pt x="4258612" y="2885879"/>
                </a:cubicBezTo>
                <a:cubicBezTo>
                  <a:pt x="4226268" y="2880224"/>
                  <a:pt x="4111562" y="2759964"/>
                  <a:pt x="4090556" y="2732066"/>
                </a:cubicBezTo>
                <a:cubicBezTo>
                  <a:pt x="4092222" y="2727919"/>
                  <a:pt x="4094224" y="2723772"/>
                  <a:pt x="4095890" y="2719625"/>
                </a:cubicBezTo>
                <a:close/>
                <a:moveTo>
                  <a:pt x="3434662" y="2697760"/>
                </a:moveTo>
                <a:cubicBezTo>
                  <a:pt x="3441998" y="2701152"/>
                  <a:pt x="3449000" y="2704168"/>
                  <a:pt x="3456002" y="2707562"/>
                </a:cubicBezTo>
                <a:lnTo>
                  <a:pt x="3445332" y="2707562"/>
                </a:lnTo>
                <a:cubicBezTo>
                  <a:pt x="3445332" y="2707562"/>
                  <a:pt x="3434662" y="2697760"/>
                  <a:pt x="3434662" y="2697760"/>
                </a:cubicBezTo>
                <a:close/>
                <a:moveTo>
                  <a:pt x="4125234" y="2692859"/>
                </a:moveTo>
                <a:lnTo>
                  <a:pt x="4133236" y="2692859"/>
                </a:lnTo>
                <a:cubicBezTo>
                  <a:pt x="4168248" y="2718494"/>
                  <a:pt x="4148242" y="2733197"/>
                  <a:pt x="4167916" y="2756570"/>
                </a:cubicBezTo>
                <a:cubicBezTo>
                  <a:pt x="4193590" y="2777682"/>
                  <a:pt x="4219266" y="2798794"/>
                  <a:pt x="4245276" y="2819905"/>
                </a:cubicBezTo>
                <a:cubicBezTo>
                  <a:pt x="4266282" y="2843656"/>
                  <a:pt x="4279620" y="2885502"/>
                  <a:pt x="4314632" y="2900582"/>
                </a:cubicBezTo>
                <a:lnTo>
                  <a:pt x="4314632" y="2910384"/>
                </a:lnTo>
                <a:cubicBezTo>
                  <a:pt x="4310964" y="2909630"/>
                  <a:pt x="4307296" y="2908876"/>
                  <a:pt x="4303962" y="2907744"/>
                </a:cubicBezTo>
                <a:cubicBezTo>
                  <a:pt x="4292958" y="2867029"/>
                  <a:pt x="4147242" y="2753932"/>
                  <a:pt x="4109228" y="2707562"/>
                </a:cubicBezTo>
                <a:close/>
                <a:moveTo>
                  <a:pt x="3263900" y="2692400"/>
                </a:moveTo>
                <a:cubicBezTo>
                  <a:pt x="3272990" y="2703875"/>
                  <a:pt x="3290018" y="2708616"/>
                  <a:pt x="3305176" y="2711450"/>
                </a:cubicBezTo>
                <a:cubicBezTo>
                  <a:pt x="3302596" y="2708275"/>
                  <a:pt x="3300016" y="2705099"/>
                  <a:pt x="3297434" y="2701926"/>
                </a:cubicBezTo>
                <a:cubicBezTo>
                  <a:pt x="3286260" y="2698751"/>
                  <a:pt x="3275076" y="2695575"/>
                  <a:pt x="3263900" y="2692400"/>
                </a:cubicBezTo>
                <a:close/>
                <a:moveTo>
                  <a:pt x="6929536" y="2685696"/>
                </a:moveTo>
                <a:cubicBezTo>
                  <a:pt x="6956544" y="2714724"/>
                  <a:pt x="6834504" y="2795401"/>
                  <a:pt x="6814830" y="2812742"/>
                </a:cubicBezTo>
                <a:cubicBezTo>
                  <a:pt x="6683450" y="2936396"/>
                  <a:pt x="6551738" y="3060426"/>
                  <a:pt x="6420360" y="3184080"/>
                </a:cubicBezTo>
                <a:cubicBezTo>
                  <a:pt x="6416692" y="3182572"/>
                  <a:pt x="6413358" y="3180687"/>
                  <a:pt x="6409690" y="3179179"/>
                </a:cubicBezTo>
                <a:cubicBezTo>
                  <a:pt x="6537734" y="3057788"/>
                  <a:pt x="6665444" y="2936396"/>
                  <a:pt x="6793488" y="2815004"/>
                </a:cubicBezTo>
                <a:cubicBezTo>
                  <a:pt x="6832836" y="2779190"/>
                  <a:pt x="6908528" y="2734328"/>
                  <a:pt x="6929536" y="2685696"/>
                </a:cubicBezTo>
                <a:close/>
                <a:moveTo>
                  <a:pt x="3203016" y="2667000"/>
                </a:moveTo>
                <a:cubicBezTo>
                  <a:pt x="3199316" y="2674240"/>
                  <a:pt x="3201144" y="2667041"/>
                  <a:pt x="3200400" y="2676368"/>
                </a:cubicBezTo>
                <a:cubicBezTo>
                  <a:pt x="3222318" y="2677896"/>
                  <a:pt x="3228280" y="2687933"/>
                  <a:pt x="3244850" y="2685737"/>
                </a:cubicBezTo>
                <a:cubicBezTo>
                  <a:pt x="3234524" y="2676533"/>
                  <a:pt x="3220264" y="2669905"/>
                  <a:pt x="3203016" y="2667000"/>
                </a:cubicBezTo>
                <a:close/>
                <a:moveTo>
                  <a:pt x="1937028" y="2654300"/>
                </a:moveTo>
                <a:cubicBezTo>
                  <a:pt x="1904522" y="2682189"/>
                  <a:pt x="1800632" y="2760386"/>
                  <a:pt x="1790700" y="2798070"/>
                </a:cubicBezTo>
                <a:cubicBezTo>
                  <a:pt x="1890018" y="2888213"/>
                  <a:pt x="1989336" y="2978402"/>
                  <a:pt x="2088654" y="3068545"/>
                </a:cubicBezTo>
                <a:cubicBezTo>
                  <a:pt x="2129768" y="3091689"/>
                  <a:pt x="2227100" y="3097042"/>
                  <a:pt x="2282844" y="3109970"/>
                </a:cubicBezTo>
                <a:cubicBezTo>
                  <a:pt x="2334396" y="3121915"/>
                  <a:pt x="2413534" y="3159249"/>
                  <a:pt x="2471738" y="3153849"/>
                </a:cubicBezTo>
                <a:lnTo>
                  <a:pt x="2471738" y="3151394"/>
                </a:lnTo>
                <a:cubicBezTo>
                  <a:pt x="2469972" y="3149781"/>
                  <a:pt x="2468206" y="3148145"/>
                  <a:pt x="2466410" y="3146532"/>
                </a:cubicBezTo>
                <a:cubicBezTo>
                  <a:pt x="2443046" y="3102372"/>
                  <a:pt x="2347890" y="3038739"/>
                  <a:pt x="2306808" y="3002761"/>
                </a:cubicBezTo>
                <a:cubicBezTo>
                  <a:pt x="2226122" y="2926411"/>
                  <a:pt x="2145408" y="2850038"/>
                  <a:pt x="2064724" y="2773711"/>
                </a:cubicBezTo>
                <a:cubicBezTo>
                  <a:pt x="2046404" y="2753279"/>
                  <a:pt x="2016262" y="2740048"/>
                  <a:pt x="1998196" y="2720084"/>
                </a:cubicBezTo>
                <a:cubicBezTo>
                  <a:pt x="1978048" y="2697852"/>
                  <a:pt x="1963576" y="2670126"/>
                  <a:pt x="1937028" y="2654300"/>
                </a:cubicBezTo>
                <a:close/>
                <a:moveTo>
                  <a:pt x="7233308" y="2643850"/>
                </a:moveTo>
                <a:cubicBezTo>
                  <a:pt x="7249980" y="2687958"/>
                  <a:pt x="7191960" y="2709070"/>
                  <a:pt x="7169284" y="2727165"/>
                </a:cubicBezTo>
                <a:cubicBezTo>
                  <a:pt x="7098260" y="2793139"/>
                  <a:pt x="7027236" y="2859112"/>
                  <a:pt x="6956212" y="2925086"/>
                </a:cubicBezTo>
                <a:cubicBezTo>
                  <a:pt x="6954212" y="2924332"/>
                  <a:pt x="6952544" y="2923578"/>
                  <a:pt x="6950876" y="2922447"/>
                </a:cubicBezTo>
                <a:lnTo>
                  <a:pt x="6950876" y="2912646"/>
                </a:lnTo>
                <a:cubicBezTo>
                  <a:pt x="6978220" y="2886633"/>
                  <a:pt x="7005896" y="2860620"/>
                  <a:pt x="7033238" y="2834608"/>
                </a:cubicBezTo>
                <a:cubicBezTo>
                  <a:pt x="7082588" y="2789746"/>
                  <a:pt x="7136274" y="2747900"/>
                  <a:pt x="7179956" y="2697760"/>
                </a:cubicBezTo>
                <a:cubicBezTo>
                  <a:pt x="7196628" y="2678910"/>
                  <a:pt x="7222970" y="2668731"/>
                  <a:pt x="7233308" y="2643850"/>
                </a:cubicBezTo>
                <a:close/>
                <a:moveTo>
                  <a:pt x="3937000" y="2641600"/>
                </a:moveTo>
                <a:cubicBezTo>
                  <a:pt x="3938900" y="2658437"/>
                  <a:pt x="3947678" y="2681014"/>
                  <a:pt x="3966106" y="2675746"/>
                </a:cubicBezTo>
                <a:cubicBezTo>
                  <a:pt x="3973178" y="2674636"/>
                  <a:pt x="3970098" y="2677246"/>
                  <a:pt x="3976688" y="2670868"/>
                </a:cubicBezTo>
                <a:cubicBezTo>
                  <a:pt x="3967584" y="2656756"/>
                  <a:pt x="3953262" y="2648986"/>
                  <a:pt x="3937000" y="2641600"/>
                </a:cubicBezTo>
                <a:close/>
                <a:moveTo>
                  <a:pt x="2654300" y="2641600"/>
                </a:moveTo>
                <a:cubicBezTo>
                  <a:pt x="2655188" y="2643221"/>
                  <a:pt x="2656078" y="2644852"/>
                  <a:pt x="2656952" y="2646473"/>
                </a:cubicBezTo>
                <a:cubicBezTo>
                  <a:pt x="2655316" y="2670872"/>
                  <a:pt x="2700132" y="2693551"/>
                  <a:pt x="2718102" y="2709878"/>
                </a:cubicBezTo>
                <a:cubicBezTo>
                  <a:pt x="2781792" y="2767765"/>
                  <a:pt x="2849626" y="2821544"/>
                  <a:pt x="2914792" y="2878138"/>
                </a:cubicBezTo>
                <a:cubicBezTo>
                  <a:pt x="2941638" y="2872203"/>
                  <a:pt x="2992136" y="2823362"/>
                  <a:pt x="2997200" y="2797660"/>
                </a:cubicBezTo>
                <a:cubicBezTo>
                  <a:pt x="2911030" y="2738679"/>
                  <a:pt x="2774838" y="2651357"/>
                  <a:pt x="2654300" y="2641600"/>
                </a:cubicBezTo>
                <a:close/>
                <a:moveTo>
                  <a:pt x="3111500" y="2628900"/>
                </a:moveTo>
                <a:cubicBezTo>
                  <a:pt x="3115124" y="2637380"/>
                  <a:pt x="3115258" y="2636111"/>
                  <a:pt x="3122156" y="2640806"/>
                </a:cubicBezTo>
                <a:cubicBezTo>
                  <a:pt x="3134264" y="2640051"/>
                  <a:pt x="3156748" y="2644537"/>
                  <a:pt x="3154136" y="2657475"/>
                </a:cubicBezTo>
                <a:cubicBezTo>
                  <a:pt x="3154136" y="2657475"/>
                  <a:pt x="3186112" y="2657475"/>
                  <a:pt x="3186112" y="2657475"/>
                </a:cubicBezTo>
                <a:cubicBezTo>
                  <a:pt x="3185226" y="2655888"/>
                  <a:pt x="3184334" y="2654299"/>
                  <a:pt x="3183446" y="2652714"/>
                </a:cubicBezTo>
                <a:cubicBezTo>
                  <a:pt x="3159466" y="2644776"/>
                  <a:pt x="3135480" y="2636836"/>
                  <a:pt x="3111500" y="2628900"/>
                </a:cubicBezTo>
                <a:close/>
                <a:moveTo>
                  <a:pt x="3073400" y="2616200"/>
                </a:moveTo>
                <a:cubicBezTo>
                  <a:pt x="3076574" y="2618317"/>
                  <a:pt x="3079750" y="2620434"/>
                  <a:pt x="3082924" y="2622550"/>
                </a:cubicBezTo>
                <a:cubicBezTo>
                  <a:pt x="3078756" y="2617458"/>
                  <a:pt x="3080476" y="2619015"/>
                  <a:pt x="3073400" y="2616200"/>
                </a:cubicBezTo>
                <a:close/>
                <a:moveTo>
                  <a:pt x="6937538" y="2597480"/>
                </a:moveTo>
                <a:cubicBezTo>
                  <a:pt x="6961880" y="2640080"/>
                  <a:pt x="6846508" y="2710200"/>
                  <a:pt x="6820164" y="2734328"/>
                </a:cubicBezTo>
                <a:cubicBezTo>
                  <a:pt x="6678116" y="2867029"/>
                  <a:pt x="6535732" y="3000108"/>
                  <a:pt x="6393684" y="3132809"/>
                </a:cubicBezTo>
                <a:cubicBezTo>
                  <a:pt x="6391016" y="3132055"/>
                  <a:pt x="6388348" y="3130924"/>
                  <a:pt x="6385680" y="3130170"/>
                </a:cubicBezTo>
                <a:cubicBezTo>
                  <a:pt x="6399352" y="3083046"/>
                  <a:pt x="6475046" y="3044970"/>
                  <a:pt x="6508390" y="3010664"/>
                </a:cubicBezTo>
                <a:cubicBezTo>
                  <a:pt x="6610426" y="2913776"/>
                  <a:pt x="6712794" y="2816512"/>
                  <a:pt x="6814830" y="2719625"/>
                </a:cubicBezTo>
                <a:cubicBezTo>
                  <a:pt x="6851508" y="2686073"/>
                  <a:pt x="6921532" y="2646112"/>
                  <a:pt x="6937538" y="2597480"/>
                </a:cubicBezTo>
                <a:close/>
                <a:moveTo>
                  <a:pt x="3408364" y="2578100"/>
                </a:moveTo>
                <a:cubicBezTo>
                  <a:pt x="3406776" y="2580217"/>
                  <a:pt x="3405190" y="2582334"/>
                  <a:pt x="3403600" y="2584450"/>
                </a:cubicBezTo>
                <a:cubicBezTo>
                  <a:pt x="3411076" y="2580692"/>
                  <a:pt x="3407118" y="2582314"/>
                  <a:pt x="3408364" y="2578100"/>
                </a:cubicBezTo>
                <a:close/>
                <a:moveTo>
                  <a:pt x="7254648" y="2570713"/>
                </a:moveTo>
                <a:cubicBezTo>
                  <a:pt x="7272320" y="2617837"/>
                  <a:pt x="7216302" y="2640834"/>
                  <a:pt x="7193294" y="2661191"/>
                </a:cubicBezTo>
                <a:cubicBezTo>
                  <a:pt x="7114266" y="2735082"/>
                  <a:pt x="7035240" y="2809350"/>
                  <a:pt x="6956212" y="2883617"/>
                </a:cubicBezTo>
                <a:lnTo>
                  <a:pt x="6953544" y="2883617"/>
                </a:lnTo>
                <a:cubicBezTo>
                  <a:pt x="6953544" y="2883617"/>
                  <a:pt x="6953544" y="2868914"/>
                  <a:pt x="6953544" y="2868914"/>
                </a:cubicBezTo>
                <a:cubicBezTo>
                  <a:pt x="7020900" y="2764110"/>
                  <a:pt x="7192960" y="2684565"/>
                  <a:pt x="7254648" y="2570713"/>
                </a:cubicBezTo>
                <a:close/>
                <a:moveTo>
                  <a:pt x="3085542" y="2558649"/>
                </a:moveTo>
                <a:cubicBezTo>
                  <a:pt x="3091210" y="2563173"/>
                  <a:pt x="3088542" y="2559403"/>
                  <a:pt x="3090876" y="2568074"/>
                </a:cubicBezTo>
                <a:lnTo>
                  <a:pt x="3082874" y="2568074"/>
                </a:lnTo>
                <a:cubicBezTo>
                  <a:pt x="3083874" y="2565058"/>
                  <a:pt x="3084874" y="2561665"/>
                  <a:pt x="3085542" y="2558649"/>
                </a:cubicBezTo>
                <a:close/>
                <a:moveTo>
                  <a:pt x="3096212" y="2556010"/>
                </a:moveTo>
                <a:cubicBezTo>
                  <a:pt x="3102548" y="2556764"/>
                  <a:pt x="3108882" y="2557518"/>
                  <a:pt x="3114884" y="2558649"/>
                </a:cubicBezTo>
                <a:cubicBezTo>
                  <a:pt x="3114218" y="2560157"/>
                  <a:pt x="3113218" y="2561665"/>
                  <a:pt x="3112216" y="2563550"/>
                </a:cubicBezTo>
                <a:cubicBezTo>
                  <a:pt x="3109550" y="2565812"/>
                  <a:pt x="3106882" y="2568074"/>
                  <a:pt x="3104214" y="2570713"/>
                </a:cubicBezTo>
                <a:cubicBezTo>
                  <a:pt x="3100880" y="2569959"/>
                  <a:pt x="3097212" y="2569205"/>
                  <a:pt x="3093544" y="2568074"/>
                </a:cubicBezTo>
                <a:cubicBezTo>
                  <a:pt x="3102548" y="2558649"/>
                  <a:pt x="3096544" y="2568451"/>
                  <a:pt x="3096212" y="2556010"/>
                </a:cubicBezTo>
                <a:close/>
                <a:moveTo>
                  <a:pt x="3784600" y="2552700"/>
                </a:moveTo>
                <a:cubicBezTo>
                  <a:pt x="3793618" y="2590397"/>
                  <a:pt x="3901714" y="2683021"/>
                  <a:pt x="3940704" y="2695575"/>
                </a:cubicBezTo>
                <a:cubicBezTo>
                  <a:pt x="3941586" y="2694768"/>
                  <a:pt x="3942468" y="2693961"/>
                  <a:pt x="3943350" y="2693154"/>
                </a:cubicBezTo>
                <a:lnTo>
                  <a:pt x="3943350" y="2683470"/>
                </a:lnTo>
                <a:cubicBezTo>
                  <a:pt x="3884046" y="2647738"/>
                  <a:pt x="3848306" y="2583537"/>
                  <a:pt x="3784600" y="2552700"/>
                </a:cubicBezTo>
                <a:close/>
                <a:moveTo>
                  <a:pt x="3037944" y="2540000"/>
                </a:moveTo>
                <a:cubicBezTo>
                  <a:pt x="3037064" y="2541587"/>
                  <a:pt x="3036182" y="2543174"/>
                  <a:pt x="3035300" y="2544763"/>
                </a:cubicBezTo>
                <a:cubicBezTo>
                  <a:pt x="3035300" y="2544763"/>
                  <a:pt x="3043238" y="2544763"/>
                  <a:pt x="3043238" y="2544763"/>
                </a:cubicBezTo>
                <a:cubicBezTo>
                  <a:pt x="3041474" y="2543174"/>
                  <a:pt x="3039710" y="2541587"/>
                  <a:pt x="3037944" y="2540000"/>
                </a:cubicBezTo>
                <a:close/>
                <a:moveTo>
                  <a:pt x="2768600" y="2540000"/>
                </a:moveTo>
                <a:cubicBezTo>
                  <a:pt x="2788128" y="2555419"/>
                  <a:pt x="2807668" y="2570847"/>
                  <a:pt x="2827196" y="2586266"/>
                </a:cubicBezTo>
                <a:cubicBezTo>
                  <a:pt x="2875132" y="2637575"/>
                  <a:pt x="2937016" y="2719739"/>
                  <a:pt x="3050932" y="2700709"/>
                </a:cubicBezTo>
                <a:cubicBezTo>
                  <a:pt x="3059692" y="2652112"/>
                  <a:pt x="2838394" y="2544402"/>
                  <a:pt x="2768600" y="2540000"/>
                </a:cubicBezTo>
                <a:close/>
                <a:moveTo>
                  <a:pt x="6025270" y="2501900"/>
                </a:moveTo>
                <a:cubicBezTo>
                  <a:pt x="5959792" y="2547811"/>
                  <a:pt x="5895948" y="2606703"/>
                  <a:pt x="5844296" y="2665365"/>
                </a:cubicBezTo>
                <a:cubicBezTo>
                  <a:pt x="5760888" y="2743440"/>
                  <a:pt x="5677480" y="2821516"/>
                  <a:pt x="5594114" y="2899591"/>
                </a:cubicBezTo>
                <a:cubicBezTo>
                  <a:pt x="5459096" y="3034951"/>
                  <a:pt x="5295002" y="3147373"/>
                  <a:pt x="5181600" y="3302146"/>
                </a:cubicBezTo>
                <a:cubicBezTo>
                  <a:pt x="5190482" y="3297283"/>
                  <a:pt x="5199362" y="3292382"/>
                  <a:pt x="5208202" y="3287519"/>
                </a:cubicBezTo>
                <a:cubicBezTo>
                  <a:pt x="5246408" y="3301189"/>
                  <a:pt x="5276234" y="3312408"/>
                  <a:pt x="5312010" y="3328988"/>
                </a:cubicBezTo>
                <a:cubicBezTo>
                  <a:pt x="5414018" y="3271743"/>
                  <a:pt x="5492022" y="3172913"/>
                  <a:pt x="5572832" y="3094761"/>
                </a:cubicBezTo>
                <a:cubicBezTo>
                  <a:pt x="5664200" y="3009372"/>
                  <a:pt x="5755568" y="2923983"/>
                  <a:pt x="5846934" y="2838594"/>
                </a:cubicBezTo>
                <a:cubicBezTo>
                  <a:pt x="5908348" y="2768866"/>
                  <a:pt x="6046216" y="2687382"/>
                  <a:pt x="6086476" y="2609268"/>
                </a:cubicBezTo>
                <a:cubicBezTo>
                  <a:pt x="6071394" y="2573466"/>
                  <a:pt x="6056312" y="2537664"/>
                  <a:pt x="6041232" y="2501900"/>
                </a:cubicBezTo>
                <a:close/>
                <a:moveTo>
                  <a:pt x="3519114" y="2501900"/>
                </a:moveTo>
                <a:cubicBezTo>
                  <a:pt x="3510246" y="2505910"/>
                  <a:pt x="3501368" y="2509921"/>
                  <a:pt x="3492500" y="2513935"/>
                </a:cubicBezTo>
                <a:lnTo>
                  <a:pt x="3492500" y="2530781"/>
                </a:lnTo>
                <a:cubicBezTo>
                  <a:pt x="3503094" y="2550326"/>
                  <a:pt x="3540886" y="2571511"/>
                  <a:pt x="3567018" y="2576513"/>
                </a:cubicBezTo>
                <a:cubicBezTo>
                  <a:pt x="3572344" y="2574105"/>
                  <a:pt x="3577668" y="2571701"/>
                  <a:pt x="3582988" y="2569294"/>
                </a:cubicBezTo>
                <a:cubicBezTo>
                  <a:pt x="3576892" y="2544699"/>
                  <a:pt x="3542294" y="2511534"/>
                  <a:pt x="3519114" y="2501900"/>
                </a:cubicBezTo>
                <a:close/>
                <a:moveTo>
                  <a:pt x="7275988" y="2490037"/>
                </a:moveTo>
                <a:cubicBezTo>
                  <a:pt x="7289326" y="2504362"/>
                  <a:pt x="7265986" y="2553372"/>
                  <a:pt x="7249312" y="2563550"/>
                </a:cubicBezTo>
                <a:cubicBezTo>
                  <a:pt x="7141608" y="2628016"/>
                  <a:pt x="7065250" y="2729427"/>
                  <a:pt x="6964214" y="2805202"/>
                </a:cubicBezTo>
                <a:cubicBezTo>
                  <a:pt x="6968548" y="2768257"/>
                  <a:pt x="7022234" y="2739229"/>
                  <a:pt x="7046576" y="2717363"/>
                </a:cubicBezTo>
                <a:cubicBezTo>
                  <a:pt x="7087590" y="2677402"/>
                  <a:pt x="7128604" y="2637441"/>
                  <a:pt x="7169284" y="2597480"/>
                </a:cubicBezTo>
                <a:cubicBezTo>
                  <a:pt x="7203296" y="2566566"/>
                  <a:pt x="7258316" y="2534145"/>
                  <a:pt x="7275988" y="2490037"/>
                </a:cubicBezTo>
                <a:close/>
                <a:moveTo>
                  <a:pt x="6945542" y="2477973"/>
                </a:moveTo>
                <a:cubicBezTo>
                  <a:pt x="6990890" y="2532260"/>
                  <a:pt x="6869848" y="2598234"/>
                  <a:pt x="6841506" y="2626885"/>
                </a:cubicBezTo>
                <a:lnTo>
                  <a:pt x="6481714" y="2956754"/>
                </a:lnTo>
                <a:cubicBezTo>
                  <a:pt x="6456706" y="2979750"/>
                  <a:pt x="6384680" y="3064950"/>
                  <a:pt x="6353670" y="3064196"/>
                </a:cubicBezTo>
                <a:cubicBezTo>
                  <a:pt x="6364340" y="3028382"/>
                  <a:pt x="6454038" y="2962408"/>
                  <a:pt x="6484382" y="2934888"/>
                </a:cubicBezTo>
                <a:cubicBezTo>
                  <a:pt x="6590752" y="2834608"/>
                  <a:pt x="6697456" y="2734328"/>
                  <a:pt x="6804160" y="2634425"/>
                </a:cubicBezTo>
                <a:cubicBezTo>
                  <a:pt x="6840838" y="2600496"/>
                  <a:pt x="6941540" y="2532260"/>
                  <a:pt x="6945542" y="2477973"/>
                </a:cubicBezTo>
                <a:close/>
                <a:moveTo>
                  <a:pt x="2897982" y="2476500"/>
                </a:moveTo>
                <a:cubicBezTo>
                  <a:pt x="2897188" y="2478088"/>
                  <a:pt x="2896394" y="2479675"/>
                  <a:pt x="2895600" y="2481263"/>
                </a:cubicBezTo>
                <a:cubicBezTo>
                  <a:pt x="2895600" y="2481263"/>
                  <a:pt x="2900364" y="2476500"/>
                  <a:pt x="2900364" y="2476500"/>
                </a:cubicBezTo>
                <a:close/>
                <a:moveTo>
                  <a:pt x="2237872" y="2476500"/>
                </a:moveTo>
                <a:cubicBezTo>
                  <a:pt x="2236982" y="2482191"/>
                  <a:pt x="2236090" y="2487882"/>
                  <a:pt x="2235200" y="2493574"/>
                </a:cubicBezTo>
                <a:cubicBezTo>
                  <a:pt x="2281014" y="2516862"/>
                  <a:pt x="2323890" y="2574369"/>
                  <a:pt x="2357620" y="2610564"/>
                </a:cubicBezTo>
                <a:cubicBezTo>
                  <a:pt x="2438680" y="2697551"/>
                  <a:pt x="2563238" y="2806946"/>
                  <a:pt x="2660986" y="2878717"/>
                </a:cubicBezTo>
                <a:cubicBezTo>
                  <a:pt x="2695606" y="2904125"/>
                  <a:pt x="2754842" y="2984754"/>
                  <a:pt x="2799380" y="2990850"/>
                </a:cubicBezTo>
                <a:cubicBezTo>
                  <a:pt x="2821798" y="2964323"/>
                  <a:pt x="2869720" y="2943725"/>
                  <a:pt x="2876550" y="2905530"/>
                </a:cubicBezTo>
                <a:cubicBezTo>
                  <a:pt x="2782516" y="2825091"/>
                  <a:pt x="2688480" y="2744629"/>
                  <a:pt x="2594474" y="2664190"/>
                </a:cubicBezTo>
                <a:cubicBezTo>
                  <a:pt x="2559884" y="2630900"/>
                  <a:pt x="2525262" y="2597563"/>
                  <a:pt x="2490672" y="2564249"/>
                </a:cubicBezTo>
                <a:cubicBezTo>
                  <a:pt x="2422944" y="2520553"/>
                  <a:pt x="2330392" y="2493907"/>
                  <a:pt x="2237872" y="2476500"/>
                </a:cubicBezTo>
                <a:close/>
                <a:moveTo>
                  <a:pt x="2121714" y="2476500"/>
                </a:moveTo>
                <a:cubicBezTo>
                  <a:pt x="2091550" y="2506548"/>
                  <a:pt x="2004976" y="2565003"/>
                  <a:pt x="1993900" y="2603438"/>
                </a:cubicBezTo>
                <a:cubicBezTo>
                  <a:pt x="2058598" y="2646696"/>
                  <a:pt x="2108266" y="2710323"/>
                  <a:pt x="2164332" y="2762095"/>
                </a:cubicBezTo>
                <a:cubicBezTo>
                  <a:pt x="2262978" y="2853183"/>
                  <a:pt x="2362072" y="2943610"/>
                  <a:pt x="2465226" y="3030600"/>
                </a:cubicBezTo>
                <a:cubicBezTo>
                  <a:pt x="2511626" y="3069728"/>
                  <a:pt x="2552866" y="3131873"/>
                  <a:pt x="2611684" y="3157538"/>
                </a:cubicBezTo>
                <a:cubicBezTo>
                  <a:pt x="2652684" y="3135656"/>
                  <a:pt x="2712980" y="3077831"/>
                  <a:pt x="2736850" y="3040374"/>
                </a:cubicBezTo>
                <a:cubicBezTo>
                  <a:pt x="2727700" y="3003926"/>
                  <a:pt x="2614194" y="2927814"/>
                  <a:pt x="2582412" y="2898807"/>
                </a:cubicBezTo>
                <a:close/>
                <a:moveTo>
                  <a:pt x="3594100" y="2451100"/>
                </a:moveTo>
                <a:cubicBezTo>
                  <a:pt x="3635886" y="2524026"/>
                  <a:pt x="3693798" y="2571337"/>
                  <a:pt x="3753630" y="2626733"/>
                </a:cubicBezTo>
                <a:cubicBezTo>
                  <a:pt x="3762760" y="2635179"/>
                  <a:pt x="3809922" y="2676240"/>
                  <a:pt x="3801488" y="2680393"/>
                </a:cubicBezTo>
                <a:cubicBezTo>
                  <a:pt x="3799490" y="2699826"/>
                  <a:pt x="3878370" y="2748443"/>
                  <a:pt x="3902518" y="2751138"/>
                </a:cubicBezTo>
                <a:cubicBezTo>
                  <a:pt x="3908726" y="2746262"/>
                  <a:pt x="3914918" y="2741387"/>
                  <a:pt x="3921124" y="2736497"/>
                </a:cubicBezTo>
                <a:cubicBezTo>
                  <a:pt x="3920550" y="2725496"/>
                  <a:pt x="3919248" y="2723357"/>
                  <a:pt x="3915810" y="2716995"/>
                </a:cubicBezTo>
                <a:cubicBezTo>
                  <a:pt x="3893660" y="2697478"/>
                  <a:pt x="3871496" y="2677962"/>
                  <a:pt x="3849346" y="2658446"/>
                </a:cubicBezTo>
                <a:cubicBezTo>
                  <a:pt x="3773268" y="2593632"/>
                  <a:pt x="3697340" y="2485979"/>
                  <a:pt x="3594100" y="2451100"/>
                </a:cubicBezTo>
                <a:close/>
                <a:moveTo>
                  <a:pt x="2912482" y="2433865"/>
                </a:moveTo>
                <a:cubicBezTo>
                  <a:pt x="2928488" y="2436504"/>
                  <a:pt x="2947828" y="2439897"/>
                  <a:pt x="2960498" y="2450830"/>
                </a:cubicBezTo>
                <a:cubicBezTo>
                  <a:pt x="2960498" y="2450830"/>
                  <a:pt x="2941824" y="2450830"/>
                  <a:pt x="2941824" y="2450830"/>
                </a:cubicBezTo>
                <a:cubicBezTo>
                  <a:pt x="2931822" y="2445174"/>
                  <a:pt x="2922152" y="2439520"/>
                  <a:pt x="2912482" y="2433865"/>
                </a:cubicBezTo>
                <a:close/>
                <a:moveTo>
                  <a:pt x="3200412" y="2413000"/>
                </a:moveTo>
                <a:cubicBezTo>
                  <a:pt x="3199206" y="2444249"/>
                  <a:pt x="3266496" y="2507614"/>
                  <a:pt x="3300542" y="2513013"/>
                </a:cubicBezTo>
                <a:lnTo>
                  <a:pt x="3332164" y="2483741"/>
                </a:lnTo>
                <a:lnTo>
                  <a:pt x="3332164" y="2476425"/>
                </a:lnTo>
                <a:cubicBezTo>
                  <a:pt x="3292904" y="2450241"/>
                  <a:pt x="3249496" y="2432109"/>
                  <a:pt x="3200412" y="2413000"/>
                </a:cubicBezTo>
                <a:close/>
                <a:moveTo>
                  <a:pt x="2197100" y="2413000"/>
                </a:moveTo>
                <a:cubicBezTo>
                  <a:pt x="2203918" y="2421926"/>
                  <a:pt x="2214370" y="2425291"/>
                  <a:pt x="2228850" y="2427288"/>
                </a:cubicBezTo>
                <a:cubicBezTo>
                  <a:pt x="2228850" y="2427288"/>
                  <a:pt x="2197100" y="2413000"/>
                  <a:pt x="2197100" y="2413000"/>
                </a:cubicBezTo>
                <a:close/>
                <a:moveTo>
                  <a:pt x="2843124" y="2399558"/>
                </a:moveTo>
                <a:cubicBezTo>
                  <a:pt x="2845792" y="2400312"/>
                  <a:pt x="2848460" y="2401444"/>
                  <a:pt x="2851126" y="2402198"/>
                </a:cubicBezTo>
                <a:lnTo>
                  <a:pt x="2851126" y="2404459"/>
                </a:lnTo>
                <a:cubicBezTo>
                  <a:pt x="2843124" y="2401444"/>
                  <a:pt x="2847792" y="2404459"/>
                  <a:pt x="2843124" y="2399558"/>
                </a:cubicBezTo>
                <a:close/>
                <a:moveTo>
                  <a:pt x="3602720" y="2394658"/>
                </a:moveTo>
                <a:cubicBezTo>
                  <a:pt x="3602720" y="2394658"/>
                  <a:pt x="3602720" y="2396543"/>
                  <a:pt x="3602720" y="2398428"/>
                </a:cubicBezTo>
                <a:lnTo>
                  <a:pt x="3602720" y="2398666"/>
                </a:lnTo>
                <a:lnTo>
                  <a:pt x="3600182" y="2397506"/>
                </a:lnTo>
                <a:lnTo>
                  <a:pt x="3598930" y="2398716"/>
                </a:lnTo>
                <a:lnTo>
                  <a:pt x="3597384" y="2397296"/>
                </a:lnTo>
                <a:cubicBezTo>
                  <a:pt x="3599052" y="2396542"/>
                  <a:pt x="3601052" y="2395412"/>
                  <a:pt x="3602720" y="2394658"/>
                </a:cubicBezTo>
                <a:close/>
                <a:moveTo>
                  <a:pt x="2374900" y="2387600"/>
                </a:moveTo>
                <a:cubicBezTo>
                  <a:pt x="2379758" y="2397486"/>
                  <a:pt x="2457500" y="2489643"/>
                  <a:pt x="2465358" y="2494648"/>
                </a:cubicBezTo>
                <a:cubicBezTo>
                  <a:pt x="2507916" y="2510058"/>
                  <a:pt x="2550494" y="2525468"/>
                  <a:pt x="2593052" y="2540877"/>
                </a:cubicBezTo>
                <a:cubicBezTo>
                  <a:pt x="2642558" y="2561406"/>
                  <a:pt x="2686118" y="2605604"/>
                  <a:pt x="2752680" y="2611438"/>
                </a:cubicBezTo>
                <a:cubicBezTo>
                  <a:pt x="2754448" y="2609003"/>
                  <a:pt x="2756234" y="2606567"/>
                  <a:pt x="2758002" y="2604143"/>
                </a:cubicBezTo>
                <a:cubicBezTo>
                  <a:pt x="2758894" y="2601707"/>
                  <a:pt x="2759770" y="2599272"/>
                  <a:pt x="2760664" y="2596837"/>
                </a:cubicBezTo>
                <a:cubicBezTo>
                  <a:pt x="2714514" y="2565852"/>
                  <a:pt x="2682242" y="2518856"/>
                  <a:pt x="2638290" y="2487353"/>
                </a:cubicBezTo>
                <a:cubicBezTo>
                  <a:pt x="2599964" y="2459891"/>
                  <a:pt x="2429336" y="2399051"/>
                  <a:pt x="2374900" y="2387600"/>
                </a:cubicBezTo>
                <a:close/>
                <a:moveTo>
                  <a:pt x="7308000" y="2387495"/>
                </a:moveTo>
                <a:cubicBezTo>
                  <a:pt x="7319336" y="2416146"/>
                  <a:pt x="7291994" y="2469679"/>
                  <a:pt x="7275988" y="2485136"/>
                </a:cubicBezTo>
                <a:cubicBezTo>
                  <a:pt x="7268986" y="2486644"/>
                  <a:pt x="7261650" y="2488529"/>
                  <a:pt x="7254648" y="2490037"/>
                </a:cubicBezTo>
                <a:cubicBezTo>
                  <a:pt x="7235976" y="2505494"/>
                  <a:pt x="7217302" y="2520950"/>
                  <a:pt x="7198628" y="2536407"/>
                </a:cubicBezTo>
                <a:cubicBezTo>
                  <a:pt x="7122268" y="2607282"/>
                  <a:pt x="7045910" y="2678156"/>
                  <a:pt x="6969550" y="2749031"/>
                </a:cubicBezTo>
                <a:cubicBezTo>
                  <a:pt x="6969550" y="2749031"/>
                  <a:pt x="6969550" y="2736967"/>
                  <a:pt x="6969550" y="2736967"/>
                </a:cubicBezTo>
                <a:cubicBezTo>
                  <a:pt x="7072584" y="2611805"/>
                  <a:pt x="7223972" y="2531883"/>
                  <a:pt x="7308000" y="2387495"/>
                </a:cubicBezTo>
                <a:close/>
                <a:moveTo>
                  <a:pt x="3613390" y="2384856"/>
                </a:moveTo>
                <a:cubicBezTo>
                  <a:pt x="3621392" y="2388626"/>
                  <a:pt x="3613390" y="2388626"/>
                  <a:pt x="3610722" y="2397296"/>
                </a:cubicBezTo>
                <a:lnTo>
                  <a:pt x="3608056" y="2397296"/>
                </a:lnTo>
                <a:cubicBezTo>
                  <a:pt x="3609722" y="2393150"/>
                  <a:pt x="3611724" y="2389003"/>
                  <a:pt x="3613390" y="2384856"/>
                </a:cubicBezTo>
                <a:close/>
                <a:moveTo>
                  <a:pt x="3624060" y="2372792"/>
                </a:moveTo>
                <a:cubicBezTo>
                  <a:pt x="3629062" y="2379578"/>
                  <a:pt x="3626062" y="2373169"/>
                  <a:pt x="3626728" y="2382594"/>
                </a:cubicBezTo>
                <a:cubicBezTo>
                  <a:pt x="3625060" y="2383348"/>
                  <a:pt x="3623060" y="2384102"/>
                  <a:pt x="3621392" y="2384856"/>
                </a:cubicBezTo>
                <a:lnTo>
                  <a:pt x="3618726" y="2384856"/>
                </a:lnTo>
                <a:lnTo>
                  <a:pt x="3618726" y="2377693"/>
                </a:lnTo>
                <a:cubicBezTo>
                  <a:pt x="3620392" y="2378447"/>
                  <a:pt x="3622394" y="2379201"/>
                  <a:pt x="3624060" y="2379955"/>
                </a:cubicBezTo>
                <a:close/>
                <a:moveTo>
                  <a:pt x="3441700" y="2362200"/>
                </a:moveTo>
                <a:cubicBezTo>
                  <a:pt x="3444240" y="2365904"/>
                  <a:pt x="3446778" y="2369610"/>
                  <a:pt x="3449318" y="2373313"/>
                </a:cubicBezTo>
                <a:cubicBezTo>
                  <a:pt x="3451012" y="2372572"/>
                  <a:pt x="3452706" y="2371832"/>
                  <a:pt x="3454400" y="2371091"/>
                </a:cubicBezTo>
                <a:cubicBezTo>
                  <a:pt x="3450168" y="2368128"/>
                  <a:pt x="3445930" y="2365163"/>
                  <a:pt x="3441700" y="2362200"/>
                </a:cubicBezTo>
                <a:close/>
                <a:moveTo>
                  <a:pt x="2616200" y="2362200"/>
                </a:moveTo>
                <a:lnTo>
                  <a:pt x="2616200" y="2371725"/>
                </a:lnTo>
                <a:lnTo>
                  <a:pt x="2628900" y="2371725"/>
                </a:lnTo>
                <a:lnTo>
                  <a:pt x="2628900" y="2369345"/>
                </a:lnTo>
                <a:cubicBezTo>
                  <a:pt x="2624668" y="2366964"/>
                  <a:pt x="2620432" y="2364581"/>
                  <a:pt x="2616200" y="2362200"/>
                </a:cubicBezTo>
                <a:close/>
                <a:moveTo>
                  <a:pt x="2257426" y="2362200"/>
                </a:moveTo>
                <a:cubicBezTo>
                  <a:pt x="2239824" y="2377470"/>
                  <a:pt x="2222186" y="2390600"/>
                  <a:pt x="2209800" y="2410818"/>
                </a:cubicBezTo>
                <a:cubicBezTo>
                  <a:pt x="2250380" y="2418323"/>
                  <a:pt x="2278504" y="2437694"/>
                  <a:pt x="2328864" y="2439988"/>
                </a:cubicBezTo>
                <a:lnTo>
                  <a:pt x="2328864" y="2422972"/>
                </a:lnTo>
                <a:cubicBezTo>
                  <a:pt x="2319228" y="2403784"/>
                  <a:pt x="2280168" y="2368679"/>
                  <a:pt x="2257426" y="2362200"/>
                </a:cubicBezTo>
                <a:close/>
                <a:moveTo>
                  <a:pt x="3650736" y="2350927"/>
                </a:moveTo>
                <a:cubicBezTo>
                  <a:pt x="3649402" y="2359974"/>
                  <a:pt x="3639400" y="2364875"/>
                  <a:pt x="3632064" y="2375054"/>
                </a:cubicBezTo>
                <a:cubicBezTo>
                  <a:pt x="3631064" y="2372792"/>
                  <a:pt x="3630396" y="2370153"/>
                  <a:pt x="3629396" y="2367891"/>
                </a:cubicBezTo>
                <a:cubicBezTo>
                  <a:pt x="3636398" y="2362236"/>
                  <a:pt x="3643734" y="2356581"/>
                  <a:pt x="3650736" y="2350927"/>
                </a:cubicBezTo>
                <a:close/>
                <a:moveTo>
                  <a:pt x="3656072" y="2343387"/>
                </a:moveTo>
                <a:lnTo>
                  <a:pt x="3664074" y="2343387"/>
                </a:lnTo>
                <a:cubicBezTo>
                  <a:pt x="3662408" y="2344895"/>
                  <a:pt x="3660406" y="2346780"/>
                  <a:pt x="3658740" y="2348288"/>
                </a:cubicBezTo>
                <a:cubicBezTo>
                  <a:pt x="3657738" y="2346780"/>
                  <a:pt x="3657072" y="2344895"/>
                  <a:pt x="3656072" y="2343387"/>
                </a:cubicBezTo>
                <a:close/>
                <a:moveTo>
                  <a:pt x="2685736" y="2323783"/>
                </a:moveTo>
                <a:cubicBezTo>
                  <a:pt x="2689404" y="2325668"/>
                  <a:pt x="2692738" y="2327176"/>
                  <a:pt x="2696406" y="2328684"/>
                </a:cubicBezTo>
                <a:cubicBezTo>
                  <a:pt x="2692738" y="2336224"/>
                  <a:pt x="2694406" y="2328684"/>
                  <a:pt x="2693740" y="2338486"/>
                </a:cubicBezTo>
                <a:cubicBezTo>
                  <a:pt x="2683068" y="2336601"/>
                  <a:pt x="2670064" y="2328684"/>
                  <a:pt x="2683068" y="2331323"/>
                </a:cubicBezTo>
                <a:cubicBezTo>
                  <a:pt x="2684070" y="2328684"/>
                  <a:pt x="2684736" y="2326422"/>
                  <a:pt x="2685736" y="2323783"/>
                </a:cubicBezTo>
                <a:close/>
                <a:moveTo>
                  <a:pt x="2645722" y="2316620"/>
                </a:moveTo>
                <a:cubicBezTo>
                  <a:pt x="2648390" y="2318128"/>
                  <a:pt x="2651058" y="2319636"/>
                  <a:pt x="2653726" y="2321521"/>
                </a:cubicBezTo>
                <a:lnTo>
                  <a:pt x="2645722" y="2321521"/>
                </a:lnTo>
                <a:close/>
                <a:moveTo>
                  <a:pt x="3688082" y="2313981"/>
                </a:moveTo>
                <a:lnTo>
                  <a:pt x="3693418" y="2313981"/>
                </a:lnTo>
                <a:cubicBezTo>
                  <a:pt x="3688082" y="2327553"/>
                  <a:pt x="3679412" y="2332454"/>
                  <a:pt x="3666742" y="2338486"/>
                </a:cubicBezTo>
                <a:cubicBezTo>
                  <a:pt x="3668410" y="2336978"/>
                  <a:pt x="3670410" y="2335470"/>
                  <a:pt x="3672078" y="2333585"/>
                </a:cubicBezTo>
                <a:cubicBezTo>
                  <a:pt x="3677412" y="2327176"/>
                  <a:pt x="3682748" y="2320767"/>
                  <a:pt x="3688082" y="2313981"/>
                </a:cubicBezTo>
                <a:close/>
                <a:moveTo>
                  <a:pt x="2913612" y="2286000"/>
                </a:moveTo>
                <a:cubicBezTo>
                  <a:pt x="2911842" y="2286820"/>
                  <a:pt x="2910070" y="2287626"/>
                  <a:pt x="2908300" y="2288446"/>
                </a:cubicBezTo>
                <a:cubicBezTo>
                  <a:pt x="2956554" y="2379390"/>
                  <a:pt x="3080988" y="2437994"/>
                  <a:pt x="3147158" y="2523006"/>
                </a:cubicBezTo>
                <a:cubicBezTo>
                  <a:pt x="3140076" y="2522199"/>
                  <a:pt x="3132994" y="2521379"/>
                  <a:pt x="3125928" y="2520560"/>
                </a:cubicBezTo>
                <a:cubicBezTo>
                  <a:pt x="3128568" y="2523825"/>
                  <a:pt x="3131222" y="2527077"/>
                  <a:pt x="3133878" y="2530342"/>
                </a:cubicBezTo>
                <a:cubicBezTo>
                  <a:pt x="3171028" y="2542558"/>
                  <a:pt x="3208192" y="2554773"/>
                  <a:pt x="3245356" y="2566988"/>
                </a:cubicBezTo>
                <a:cubicBezTo>
                  <a:pt x="3248880" y="2561290"/>
                  <a:pt x="3252422" y="2555592"/>
                  <a:pt x="3255964" y="2549882"/>
                </a:cubicBezTo>
                <a:lnTo>
                  <a:pt x="3255964" y="2540112"/>
                </a:lnTo>
                <a:cubicBezTo>
                  <a:pt x="3208948" y="2512963"/>
                  <a:pt x="3171252" y="2464857"/>
                  <a:pt x="3133878" y="2427717"/>
                </a:cubicBezTo>
                <a:cubicBezTo>
                  <a:pt x="3072474" y="2366667"/>
                  <a:pt x="3003134" y="2322177"/>
                  <a:pt x="2913612" y="2286000"/>
                </a:cubicBezTo>
                <a:close/>
                <a:moveTo>
                  <a:pt x="5999214" y="2282314"/>
                </a:moveTo>
                <a:cubicBezTo>
                  <a:pt x="6000882" y="2286461"/>
                  <a:pt x="6002548" y="2290608"/>
                  <a:pt x="6004550" y="2294755"/>
                </a:cubicBezTo>
                <a:cubicBezTo>
                  <a:pt x="5997214" y="2299279"/>
                  <a:pt x="5990212" y="2304179"/>
                  <a:pt x="5983208" y="2309080"/>
                </a:cubicBezTo>
                <a:cubicBezTo>
                  <a:pt x="5988544" y="2300409"/>
                  <a:pt x="5993880" y="2291362"/>
                  <a:pt x="5999214" y="2282314"/>
                </a:cubicBezTo>
                <a:close/>
                <a:moveTo>
                  <a:pt x="3733432" y="2272512"/>
                </a:moveTo>
                <a:cubicBezTo>
                  <a:pt x="3733432" y="2272512"/>
                  <a:pt x="3738766" y="2272512"/>
                  <a:pt x="3738766" y="2272512"/>
                </a:cubicBezTo>
                <a:cubicBezTo>
                  <a:pt x="3725428" y="2284953"/>
                  <a:pt x="3712092" y="2297017"/>
                  <a:pt x="3698752" y="2309080"/>
                </a:cubicBezTo>
                <a:cubicBezTo>
                  <a:pt x="3705088" y="2302671"/>
                  <a:pt x="3711090" y="2296263"/>
                  <a:pt x="3717426" y="2289854"/>
                </a:cubicBezTo>
                <a:cubicBezTo>
                  <a:pt x="3722762" y="2283822"/>
                  <a:pt x="3728096" y="2278167"/>
                  <a:pt x="3733432" y="2272512"/>
                </a:cubicBezTo>
                <a:close/>
                <a:moveTo>
                  <a:pt x="2387600" y="2260600"/>
                </a:moveTo>
                <a:lnTo>
                  <a:pt x="2387600" y="2266950"/>
                </a:lnTo>
                <a:cubicBezTo>
                  <a:pt x="2388130" y="2264833"/>
                  <a:pt x="2388658" y="2262716"/>
                  <a:pt x="2389188" y="2260600"/>
                </a:cubicBezTo>
                <a:cubicBezTo>
                  <a:pt x="2389188" y="2260600"/>
                  <a:pt x="2387600" y="2260600"/>
                  <a:pt x="2387600" y="2260600"/>
                </a:cubicBezTo>
                <a:close/>
                <a:moveTo>
                  <a:pt x="3225800" y="2247900"/>
                </a:moveTo>
                <a:cubicBezTo>
                  <a:pt x="3252074" y="2311624"/>
                  <a:pt x="3331404" y="2374737"/>
                  <a:pt x="3387196" y="2413000"/>
                </a:cubicBezTo>
                <a:cubicBezTo>
                  <a:pt x="3390724" y="2412190"/>
                  <a:pt x="3394252" y="2411380"/>
                  <a:pt x="3397780" y="2410569"/>
                </a:cubicBezTo>
                <a:cubicBezTo>
                  <a:pt x="3403952" y="2405716"/>
                  <a:pt x="3410126" y="2400862"/>
                  <a:pt x="3416300" y="2396001"/>
                </a:cubicBezTo>
                <a:lnTo>
                  <a:pt x="3416300" y="2386294"/>
                </a:lnTo>
                <a:cubicBezTo>
                  <a:pt x="3355896" y="2337910"/>
                  <a:pt x="3306834" y="2277481"/>
                  <a:pt x="3225800" y="2247900"/>
                </a:cubicBezTo>
                <a:close/>
                <a:moveTo>
                  <a:pt x="3770778" y="2238206"/>
                </a:moveTo>
                <a:cubicBezTo>
                  <a:pt x="3769778" y="2250269"/>
                  <a:pt x="3751772" y="2264218"/>
                  <a:pt x="3738766" y="2272512"/>
                </a:cubicBezTo>
                <a:cubicBezTo>
                  <a:pt x="3741434" y="2269496"/>
                  <a:pt x="3744102" y="2266103"/>
                  <a:pt x="3746770" y="2262710"/>
                </a:cubicBezTo>
                <a:cubicBezTo>
                  <a:pt x="3754772" y="2254793"/>
                  <a:pt x="3762776" y="2246500"/>
                  <a:pt x="3770778" y="2238206"/>
                </a:cubicBezTo>
                <a:close/>
                <a:moveTo>
                  <a:pt x="3778780" y="2231043"/>
                </a:moveTo>
                <a:cubicBezTo>
                  <a:pt x="3779448" y="2233305"/>
                  <a:pt x="3780448" y="2235944"/>
                  <a:pt x="3781448" y="2238206"/>
                </a:cubicBezTo>
                <a:lnTo>
                  <a:pt x="3773446" y="2238206"/>
                </a:lnTo>
                <a:lnTo>
                  <a:pt x="3773446" y="2233305"/>
                </a:lnTo>
                <a:cubicBezTo>
                  <a:pt x="3775112" y="2232551"/>
                  <a:pt x="3776780" y="2231797"/>
                  <a:pt x="3778780" y="2231043"/>
                </a:cubicBezTo>
                <a:close/>
                <a:moveTo>
                  <a:pt x="3800122" y="2211439"/>
                </a:moveTo>
                <a:cubicBezTo>
                  <a:pt x="3805790" y="2217848"/>
                  <a:pt x="3803122" y="2212947"/>
                  <a:pt x="3802788" y="2221241"/>
                </a:cubicBezTo>
                <a:cubicBezTo>
                  <a:pt x="3795452" y="2224634"/>
                  <a:pt x="3788450" y="2227650"/>
                  <a:pt x="3781448" y="2231043"/>
                </a:cubicBezTo>
                <a:cubicBezTo>
                  <a:pt x="3787450" y="2224634"/>
                  <a:pt x="3793786" y="2217848"/>
                  <a:pt x="3800122" y="2211439"/>
                </a:cubicBezTo>
                <a:close/>
                <a:moveTo>
                  <a:pt x="7374690" y="2162430"/>
                </a:moveTo>
                <a:cubicBezTo>
                  <a:pt x="7396030" y="2186181"/>
                  <a:pt x="7345346" y="2272135"/>
                  <a:pt x="7334676" y="2287215"/>
                </a:cubicBezTo>
                <a:cubicBezTo>
                  <a:pt x="7357350" y="2297394"/>
                  <a:pt x="7323338" y="2373546"/>
                  <a:pt x="7305332" y="2387495"/>
                </a:cubicBezTo>
                <a:cubicBezTo>
                  <a:pt x="7288326" y="2393150"/>
                  <a:pt x="7271654" y="2398804"/>
                  <a:pt x="7254648" y="2404459"/>
                </a:cubicBezTo>
                <a:cubicBezTo>
                  <a:pt x="7200296" y="2454976"/>
                  <a:pt x="7146278" y="2505494"/>
                  <a:pt x="7091924" y="2556010"/>
                </a:cubicBezTo>
                <a:cubicBezTo>
                  <a:pt x="7053912" y="2591071"/>
                  <a:pt x="7015566" y="2626131"/>
                  <a:pt x="6977552" y="2661191"/>
                </a:cubicBezTo>
                <a:lnTo>
                  <a:pt x="6977552" y="2648750"/>
                </a:lnTo>
                <a:cubicBezTo>
                  <a:pt x="7004896" y="2622738"/>
                  <a:pt x="7032572" y="2596726"/>
                  <a:pt x="7059914" y="2570713"/>
                </a:cubicBezTo>
                <a:cubicBezTo>
                  <a:pt x="7139942" y="2497954"/>
                  <a:pt x="7287660" y="2382217"/>
                  <a:pt x="7334676" y="2289854"/>
                </a:cubicBezTo>
                <a:cubicBezTo>
                  <a:pt x="7332008" y="2290608"/>
                  <a:pt x="7329340" y="2291362"/>
                  <a:pt x="7326672" y="2292116"/>
                </a:cubicBezTo>
                <a:cubicBezTo>
                  <a:pt x="7285326" y="2287592"/>
                  <a:pt x="7251980" y="2338486"/>
                  <a:pt x="7227972" y="2360728"/>
                </a:cubicBezTo>
                <a:cubicBezTo>
                  <a:pt x="7147944" y="2433865"/>
                  <a:pt x="7067916" y="2507001"/>
                  <a:pt x="6988222" y="2580515"/>
                </a:cubicBezTo>
                <a:lnTo>
                  <a:pt x="6985556" y="2580515"/>
                </a:lnTo>
                <a:lnTo>
                  <a:pt x="6985556" y="2575614"/>
                </a:lnTo>
                <a:cubicBezTo>
                  <a:pt x="6984554" y="2572221"/>
                  <a:pt x="6983554" y="2569205"/>
                  <a:pt x="6982888" y="2565812"/>
                </a:cubicBezTo>
                <a:cubicBezTo>
                  <a:pt x="7103596" y="2454222"/>
                  <a:pt x="7224304" y="2342633"/>
                  <a:pt x="7345346" y="2231043"/>
                </a:cubicBezTo>
                <a:cubicBezTo>
                  <a:pt x="7359684" y="2212570"/>
                  <a:pt x="7360684" y="2180526"/>
                  <a:pt x="7374690" y="2162430"/>
                </a:cubicBezTo>
                <a:close/>
                <a:moveTo>
                  <a:pt x="3009900" y="2133600"/>
                </a:moveTo>
                <a:cubicBezTo>
                  <a:pt x="3058998" y="2213069"/>
                  <a:pt x="3187434" y="2284913"/>
                  <a:pt x="3259690" y="2372480"/>
                </a:cubicBezTo>
                <a:cubicBezTo>
                  <a:pt x="3253152" y="2377238"/>
                  <a:pt x="3258620" y="2373856"/>
                  <a:pt x="3251726" y="2374916"/>
                </a:cubicBezTo>
                <a:cubicBezTo>
                  <a:pt x="3263984" y="2401358"/>
                  <a:pt x="3334780" y="2442274"/>
                  <a:pt x="3363320" y="2443163"/>
                </a:cubicBezTo>
                <a:cubicBezTo>
                  <a:pt x="3367750" y="2439910"/>
                  <a:pt x="3372182" y="2436671"/>
                  <a:pt x="3376612" y="2433418"/>
                </a:cubicBezTo>
                <a:cubicBezTo>
                  <a:pt x="3374848" y="2431784"/>
                  <a:pt x="3373064" y="2430164"/>
                  <a:pt x="3371300" y="2428545"/>
                </a:cubicBezTo>
                <a:cubicBezTo>
                  <a:pt x="3353540" y="2394937"/>
                  <a:pt x="3308772" y="2373612"/>
                  <a:pt x="3280946" y="2348102"/>
                </a:cubicBezTo>
                <a:cubicBezTo>
                  <a:pt x="3212204" y="2285071"/>
                  <a:pt x="3109218" y="2159397"/>
                  <a:pt x="3009900" y="2133600"/>
                </a:cubicBezTo>
                <a:close/>
                <a:moveTo>
                  <a:pt x="3893154" y="2123600"/>
                </a:moveTo>
                <a:cubicBezTo>
                  <a:pt x="3895154" y="2129632"/>
                  <a:pt x="3896822" y="2131517"/>
                  <a:pt x="3882484" y="2135664"/>
                </a:cubicBezTo>
                <a:cubicBezTo>
                  <a:pt x="3886152" y="2131517"/>
                  <a:pt x="3889820" y="2127747"/>
                  <a:pt x="3893154" y="2123600"/>
                </a:cubicBezTo>
                <a:close/>
                <a:moveTo>
                  <a:pt x="3935836" y="2087032"/>
                </a:moveTo>
                <a:cubicBezTo>
                  <a:pt x="3936836" y="2088540"/>
                  <a:pt x="3937836" y="2090048"/>
                  <a:pt x="3938502" y="2091933"/>
                </a:cubicBezTo>
                <a:lnTo>
                  <a:pt x="3933168" y="2091933"/>
                </a:lnTo>
                <a:cubicBezTo>
                  <a:pt x="3934168" y="2090048"/>
                  <a:pt x="3935168" y="2088540"/>
                  <a:pt x="3935836" y="2087032"/>
                </a:cubicBezTo>
                <a:close/>
                <a:moveTo>
                  <a:pt x="2596404" y="2044700"/>
                </a:moveTo>
                <a:cubicBezTo>
                  <a:pt x="2590304" y="2051191"/>
                  <a:pt x="2584200" y="2057683"/>
                  <a:pt x="2578100" y="2064172"/>
                </a:cubicBezTo>
                <a:cubicBezTo>
                  <a:pt x="2578970" y="2065797"/>
                  <a:pt x="2579846" y="2067419"/>
                  <a:pt x="2580716" y="2069042"/>
                </a:cubicBezTo>
                <a:cubicBezTo>
                  <a:pt x="2594728" y="2075670"/>
                  <a:pt x="2599644" y="2080791"/>
                  <a:pt x="2622550" y="2081213"/>
                </a:cubicBezTo>
                <a:cubicBezTo>
                  <a:pt x="2621680" y="2078779"/>
                  <a:pt x="2620806" y="2076345"/>
                  <a:pt x="2619934" y="2073911"/>
                </a:cubicBezTo>
                <a:cubicBezTo>
                  <a:pt x="2612092" y="2064174"/>
                  <a:pt x="2604246" y="2054437"/>
                  <a:pt x="2596404" y="2044700"/>
                </a:cubicBezTo>
                <a:close/>
                <a:moveTo>
                  <a:pt x="2650660" y="1981200"/>
                </a:moveTo>
                <a:cubicBezTo>
                  <a:pt x="2635984" y="1994289"/>
                  <a:pt x="2621282" y="1997297"/>
                  <a:pt x="2616200" y="2020183"/>
                </a:cubicBezTo>
                <a:cubicBezTo>
                  <a:pt x="2631724" y="2032258"/>
                  <a:pt x="2705460" y="2111204"/>
                  <a:pt x="2698380" y="2117629"/>
                </a:cubicBezTo>
                <a:cubicBezTo>
                  <a:pt x="2717836" y="2143021"/>
                  <a:pt x="2754848" y="2148945"/>
                  <a:pt x="2780560" y="2168789"/>
                </a:cubicBezTo>
                <a:cubicBezTo>
                  <a:pt x="2808638" y="2190479"/>
                  <a:pt x="2832870" y="2224973"/>
                  <a:pt x="2881298" y="2227263"/>
                </a:cubicBezTo>
                <a:cubicBezTo>
                  <a:pt x="2883954" y="2224017"/>
                  <a:pt x="2886596" y="2220770"/>
                  <a:pt x="2889250" y="2217512"/>
                </a:cubicBezTo>
                <a:cubicBezTo>
                  <a:pt x="2848318" y="2145356"/>
                  <a:pt x="2755720" y="2082804"/>
                  <a:pt x="2693072" y="2027485"/>
                </a:cubicBezTo>
                <a:cubicBezTo>
                  <a:pt x="2677004" y="2013302"/>
                  <a:pt x="2670166" y="1992501"/>
                  <a:pt x="2650660" y="1981200"/>
                </a:cubicBezTo>
                <a:close/>
                <a:moveTo>
                  <a:pt x="2693150" y="1955800"/>
                </a:moveTo>
                <a:cubicBezTo>
                  <a:pt x="2690036" y="1971033"/>
                  <a:pt x="2696800" y="1980196"/>
                  <a:pt x="2709112" y="1987472"/>
                </a:cubicBezTo>
                <a:cubicBezTo>
                  <a:pt x="2706444" y="1988290"/>
                  <a:pt x="2703776" y="1989107"/>
                  <a:pt x="2701132" y="1989924"/>
                </a:cubicBezTo>
                <a:cubicBezTo>
                  <a:pt x="2745348" y="2061050"/>
                  <a:pt x="2839960" y="2104473"/>
                  <a:pt x="2895202" y="2167817"/>
                </a:cubicBezTo>
                <a:cubicBezTo>
                  <a:pt x="2914678" y="2190112"/>
                  <a:pt x="2975794" y="2233691"/>
                  <a:pt x="2985602" y="2253106"/>
                </a:cubicBezTo>
                <a:cubicBezTo>
                  <a:pt x="2996908" y="2275499"/>
                  <a:pt x="3014886" y="2296899"/>
                  <a:pt x="3041430" y="2311587"/>
                </a:cubicBezTo>
                <a:cubicBezTo>
                  <a:pt x="3064650" y="2324427"/>
                  <a:pt x="3181032" y="2376021"/>
                  <a:pt x="3190324" y="2367636"/>
                </a:cubicBezTo>
                <a:lnTo>
                  <a:pt x="3195638" y="2367636"/>
                </a:lnTo>
                <a:lnTo>
                  <a:pt x="3187656" y="2360321"/>
                </a:lnTo>
                <a:cubicBezTo>
                  <a:pt x="3154674" y="2305245"/>
                  <a:pt x="3073732" y="2257698"/>
                  <a:pt x="3022820" y="2216551"/>
                </a:cubicBezTo>
                <a:cubicBezTo>
                  <a:pt x="2912174" y="2127118"/>
                  <a:pt x="2823692" y="2029319"/>
                  <a:pt x="2693150" y="1955800"/>
                </a:cubicBezTo>
                <a:close/>
                <a:moveTo>
                  <a:pt x="7515738" y="1700614"/>
                </a:moveTo>
                <a:lnTo>
                  <a:pt x="7521074" y="1700614"/>
                </a:lnTo>
                <a:cubicBezTo>
                  <a:pt x="7510404" y="1743214"/>
                  <a:pt x="7499732" y="1785438"/>
                  <a:pt x="7489062" y="1827661"/>
                </a:cubicBezTo>
                <a:cubicBezTo>
                  <a:pt x="7476724" y="1845002"/>
                  <a:pt x="7464388" y="1861967"/>
                  <a:pt x="7452050" y="1879309"/>
                </a:cubicBezTo>
                <a:cubicBezTo>
                  <a:pt x="7457384" y="1875916"/>
                  <a:pt x="7462720" y="1872523"/>
                  <a:pt x="7467722" y="1869507"/>
                </a:cubicBezTo>
                <a:cubicBezTo>
                  <a:pt x="7465388" y="1928318"/>
                  <a:pt x="7437712" y="2008617"/>
                  <a:pt x="7404032" y="2040285"/>
                </a:cubicBezTo>
                <a:cubicBezTo>
                  <a:pt x="7409368" y="2038023"/>
                  <a:pt x="7414704" y="2035384"/>
                  <a:pt x="7420038" y="2033122"/>
                </a:cubicBezTo>
                <a:cubicBezTo>
                  <a:pt x="7406368" y="2167331"/>
                  <a:pt x="7356350" y="2145842"/>
                  <a:pt x="7283992" y="2214078"/>
                </a:cubicBezTo>
                <a:cubicBezTo>
                  <a:pt x="7188958" y="2302671"/>
                  <a:pt x="7093926" y="2391642"/>
                  <a:pt x="6998892" y="2480235"/>
                </a:cubicBezTo>
                <a:lnTo>
                  <a:pt x="6996226" y="2480235"/>
                </a:lnTo>
                <a:cubicBezTo>
                  <a:pt x="6995224" y="2473826"/>
                  <a:pt x="6994224" y="2467417"/>
                  <a:pt x="6993558" y="2460631"/>
                </a:cubicBezTo>
                <a:cubicBezTo>
                  <a:pt x="7042242" y="2415015"/>
                  <a:pt x="7091258" y="2369399"/>
                  <a:pt x="7139942" y="2323783"/>
                </a:cubicBezTo>
                <a:cubicBezTo>
                  <a:pt x="7226972" y="2225011"/>
                  <a:pt x="7343012" y="2168839"/>
                  <a:pt x="7404032" y="2042924"/>
                </a:cubicBezTo>
                <a:cubicBezTo>
                  <a:pt x="7343012" y="2054987"/>
                  <a:pt x="7323004" y="2092687"/>
                  <a:pt x="7286660" y="2125862"/>
                </a:cubicBezTo>
                <a:cubicBezTo>
                  <a:pt x="7194960" y="2209931"/>
                  <a:pt x="7103596" y="2293624"/>
                  <a:pt x="7012232" y="2377693"/>
                </a:cubicBezTo>
                <a:cubicBezTo>
                  <a:pt x="7010230" y="2376939"/>
                  <a:pt x="7008564" y="2376185"/>
                  <a:pt x="7006896" y="2375054"/>
                </a:cubicBezTo>
                <a:lnTo>
                  <a:pt x="7006896" y="2370153"/>
                </a:lnTo>
                <a:cubicBezTo>
                  <a:pt x="7005896" y="2367137"/>
                  <a:pt x="7004896" y="2363744"/>
                  <a:pt x="7004228" y="2360728"/>
                </a:cubicBezTo>
                <a:cubicBezTo>
                  <a:pt x="7142610" y="2231043"/>
                  <a:pt x="7281324" y="2101357"/>
                  <a:pt x="7420038" y="1972049"/>
                </a:cubicBezTo>
                <a:cubicBezTo>
                  <a:pt x="7428708" y="1942643"/>
                  <a:pt x="7437712" y="1913238"/>
                  <a:pt x="7446714" y="1884210"/>
                </a:cubicBezTo>
                <a:cubicBezTo>
                  <a:pt x="7386694" y="1887980"/>
                  <a:pt x="7350014" y="1948298"/>
                  <a:pt x="7316002" y="1979212"/>
                </a:cubicBezTo>
                <a:cubicBezTo>
                  <a:pt x="7218968" y="2068936"/>
                  <a:pt x="7122268" y="2158660"/>
                  <a:pt x="7025236" y="2248008"/>
                </a:cubicBezTo>
                <a:lnTo>
                  <a:pt x="7014898" y="2238206"/>
                </a:lnTo>
                <a:cubicBezTo>
                  <a:pt x="7015566" y="2231797"/>
                  <a:pt x="7016566" y="2225388"/>
                  <a:pt x="7017232" y="2218979"/>
                </a:cubicBezTo>
                <a:cubicBezTo>
                  <a:pt x="7165618" y="2083639"/>
                  <a:pt x="7314336" y="1948298"/>
                  <a:pt x="7462720" y="1813335"/>
                </a:cubicBezTo>
                <a:cubicBezTo>
                  <a:pt x="7490062" y="1774882"/>
                  <a:pt x="7478392" y="1740952"/>
                  <a:pt x="7515738" y="1700614"/>
                </a:cubicBezTo>
                <a:close/>
                <a:moveTo>
                  <a:pt x="5679282" y="1536700"/>
                </a:moveTo>
                <a:cubicBezTo>
                  <a:pt x="5680076" y="1538289"/>
                  <a:pt x="5680870" y="1539876"/>
                  <a:pt x="5681664" y="1541463"/>
                </a:cubicBezTo>
                <a:cubicBezTo>
                  <a:pt x="5681664" y="1541463"/>
                  <a:pt x="5676900" y="1541463"/>
                  <a:pt x="5676900" y="1541463"/>
                </a:cubicBezTo>
                <a:cubicBezTo>
                  <a:pt x="5677696" y="1539876"/>
                  <a:pt x="5678488" y="1538289"/>
                  <a:pt x="5679282" y="1536700"/>
                </a:cubicBezTo>
                <a:close/>
                <a:moveTo>
                  <a:pt x="5682152" y="1524000"/>
                </a:moveTo>
                <a:cubicBezTo>
                  <a:pt x="5693174" y="1527759"/>
                  <a:pt x="5690128" y="1527228"/>
                  <a:pt x="5694974" y="1535906"/>
                </a:cubicBezTo>
                <a:cubicBezTo>
                  <a:pt x="5696200" y="1542004"/>
                  <a:pt x="5693246" y="1536704"/>
                  <a:pt x="5697538" y="1543048"/>
                </a:cubicBezTo>
                <a:cubicBezTo>
                  <a:pt x="5689050" y="1547954"/>
                  <a:pt x="5686908" y="1550441"/>
                  <a:pt x="5687278" y="1557338"/>
                </a:cubicBezTo>
                <a:cubicBezTo>
                  <a:pt x="5672810" y="1556646"/>
                  <a:pt x="5675110" y="1556696"/>
                  <a:pt x="5664200" y="1562100"/>
                </a:cubicBezTo>
                <a:cubicBezTo>
                  <a:pt x="5668148" y="1549547"/>
                  <a:pt x="5681920" y="1539551"/>
                  <a:pt x="5689844" y="1538286"/>
                </a:cubicBezTo>
                <a:lnTo>
                  <a:pt x="5689844" y="1531144"/>
                </a:lnTo>
                <a:cubicBezTo>
                  <a:pt x="5679274" y="1530520"/>
                  <a:pt x="5681304" y="1534072"/>
                  <a:pt x="5682152" y="1524000"/>
                </a:cubicBezTo>
                <a:close/>
                <a:moveTo>
                  <a:pt x="7590430" y="1473665"/>
                </a:moveTo>
                <a:cubicBezTo>
                  <a:pt x="7571758" y="1538507"/>
                  <a:pt x="7553084" y="1603727"/>
                  <a:pt x="7534412" y="1668947"/>
                </a:cubicBezTo>
                <a:cubicBezTo>
                  <a:pt x="7499400" y="1720595"/>
                  <a:pt x="7426374" y="1746230"/>
                  <a:pt x="7382692" y="1791092"/>
                </a:cubicBezTo>
                <a:cubicBezTo>
                  <a:pt x="7266986" y="1900420"/>
                  <a:pt x="7151612" y="2009371"/>
                  <a:pt x="7035906" y="2118699"/>
                </a:cubicBezTo>
                <a:cubicBezTo>
                  <a:pt x="7034238" y="2116060"/>
                  <a:pt x="7032572" y="2113798"/>
                  <a:pt x="7030570" y="2111159"/>
                </a:cubicBezTo>
                <a:cubicBezTo>
                  <a:pt x="7040574" y="2047824"/>
                  <a:pt x="7117268" y="2007486"/>
                  <a:pt x="7158616" y="1969410"/>
                </a:cubicBezTo>
                <a:cubicBezTo>
                  <a:pt x="7274322" y="1861967"/>
                  <a:pt x="7389694" y="1754524"/>
                  <a:pt x="7505068" y="1647081"/>
                </a:cubicBezTo>
                <a:cubicBezTo>
                  <a:pt x="7520406" y="1599957"/>
                  <a:pt x="7535412" y="1552456"/>
                  <a:pt x="7550416" y="1505332"/>
                </a:cubicBezTo>
                <a:cubicBezTo>
                  <a:pt x="7563756" y="1494776"/>
                  <a:pt x="7577092" y="1484220"/>
                  <a:pt x="7590430" y="1473665"/>
                </a:cubicBezTo>
                <a:close/>
                <a:moveTo>
                  <a:pt x="5628752" y="1422017"/>
                </a:moveTo>
                <a:cubicBezTo>
                  <a:pt x="5634756" y="1426164"/>
                  <a:pt x="5641090" y="1430310"/>
                  <a:pt x="5647426" y="1434457"/>
                </a:cubicBezTo>
                <a:cubicBezTo>
                  <a:pt x="5639424" y="1443882"/>
                  <a:pt x="5636756" y="1447275"/>
                  <a:pt x="5631420" y="1458962"/>
                </a:cubicBezTo>
                <a:cubicBezTo>
                  <a:pt x="5640090" y="1459716"/>
                  <a:pt x="5649094" y="1460470"/>
                  <a:pt x="5658096" y="1461224"/>
                </a:cubicBezTo>
                <a:cubicBezTo>
                  <a:pt x="5657096" y="1463109"/>
                  <a:pt x="5656096" y="1464617"/>
                  <a:pt x="5655428" y="1466125"/>
                </a:cubicBezTo>
                <a:cubicBezTo>
                  <a:pt x="5640756" y="1465371"/>
                  <a:pt x="5642092" y="1468387"/>
                  <a:pt x="5644758" y="1483466"/>
                </a:cubicBezTo>
                <a:cubicBezTo>
                  <a:pt x="5653096" y="1487236"/>
                  <a:pt x="5651094" y="1489875"/>
                  <a:pt x="5652762" y="1502693"/>
                </a:cubicBezTo>
                <a:lnTo>
                  <a:pt x="5642092" y="1502693"/>
                </a:lnTo>
                <a:cubicBezTo>
                  <a:pt x="5639424" y="1482335"/>
                  <a:pt x="5603078" y="1455569"/>
                  <a:pt x="5612748" y="1436719"/>
                </a:cubicBezTo>
                <a:cubicBezTo>
                  <a:pt x="5619084" y="1424656"/>
                  <a:pt x="5620750" y="1433326"/>
                  <a:pt x="5628752" y="1422017"/>
                </a:cubicBezTo>
                <a:close/>
                <a:moveTo>
                  <a:pt x="5508506" y="1384300"/>
                </a:moveTo>
                <a:cubicBezTo>
                  <a:pt x="5376148" y="1505574"/>
                  <a:pt x="5243790" y="1626926"/>
                  <a:pt x="5111432" y="1748279"/>
                </a:cubicBezTo>
                <a:cubicBezTo>
                  <a:pt x="4849304" y="1994164"/>
                  <a:pt x="4587174" y="2240048"/>
                  <a:pt x="4325196" y="2485932"/>
                </a:cubicBezTo>
                <a:cubicBezTo>
                  <a:pt x="4225700" y="2579550"/>
                  <a:pt x="4126204" y="2673246"/>
                  <a:pt x="4026708" y="2766864"/>
                </a:cubicBezTo>
                <a:cubicBezTo>
                  <a:pt x="3990194" y="2797540"/>
                  <a:pt x="3911692" y="2851580"/>
                  <a:pt x="3906824" y="2898786"/>
                </a:cubicBezTo>
                <a:cubicBezTo>
                  <a:pt x="3853120" y="2891157"/>
                  <a:pt x="3797896" y="2847845"/>
                  <a:pt x="3768228" y="2815738"/>
                </a:cubicBezTo>
                <a:cubicBezTo>
                  <a:pt x="3790898" y="2819950"/>
                  <a:pt x="3804132" y="2827103"/>
                  <a:pt x="3826800" y="2820586"/>
                </a:cubicBezTo>
                <a:cubicBezTo>
                  <a:pt x="3829540" y="2813275"/>
                  <a:pt x="3832126" y="2805963"/>
                  <a:pt x="3834864" y="2798652"/>
                </a:cubicBezTo>
                <a:cubicBezTo>
                  <a:pt x="3756970" y="2751684"/>
                  <a:pt x="3722284" y="2677220"/>
                  <a:pt x="3624308" y="2644716"/>
                </a:cubicBezTo>
                <a:cubicBezTo>
                  <a:pt x="3640284" y="2717273"/>
                  <a:pt x="3717872" y="2734439"/>
                  <a:pt x="3752254" y="2788877"/>
                </a:cubicBezTo>
                <a:lnTo>
                  <a:pt x="3741454" y="2788877"/>
                </a:lnTo>
                <a:cubicBezTo>
                  <a:pt x="3721980" y="2780692"/>
                  <a:pt x="3702506" y="2772585"/>
                  <a:pt x="3682880" y="2764400"/>
                </a:cubicBezTo>
                <a:cubicBezTo>
                  <a:pt x="3655648" y="2739843"/>
                  <a:pt x="3629482" y="2708532"/>
                  <a:pt x="3605596" y="2681352"/>
                </a:cubicBezTo>
                <a:cubicBezTo>
                  <a:pt x="3558586" y="2638994"/>
                  <a:pt x="3511424" y="2596715"/>
                  <a:pt x="3464414" y="2554357"/>
                </a:cubicBezTo>
                <a:cubicBezTo>
                  <a:pt x="3455286" y="2557854"/>
                  <a:pt x="3450874" y="2559205"/>
                  <a:pt x="3440378" y="2556821"/>
                </a:cubicBezTo>
                <a:cubicBezTo>
                  <a:pt x="3439464" y="2562463"/>
                  <a:pt x="3438552" y="2568185"/>
                  <a:pt x="3437638" y="2573907"/>
                </a:cubicBezTo>
                <a:cubicBezTo>
                  <a:pt x="3482976" y="2619444"/>
                  <a:pt x="3528312" y="2665061"/>
                  <a:pt x="3573648" y="2710677"/>
                </a:cubicBezTo>
                <a:lnTo>
                  <a:pt x="3565584" y="2710677"/>
                </a:lnTo>
                <a:cubicBezTo>
                  <a:pt x="3495754" y="2685962"/>
                  <a:pt x="3471716" y="2634226"/>
                  <a:pt x="3419078" y="2595841"/>
                </a:cubicBezTo>
                <a:cubicBezTo>
                  <a:pt x="3389108" y="2607841"/>
                  <a:pt x="3359442" y="2637802"/>
                  <a:pt x="3349704" y="2666730"/>
                </a:cubicBezTo>
                <a:cubicBezTo>
                  <a:pt x="3340728" y="2662836"/>
                  <a:pt x="3339968" y="2662676"/>
                  <a:pt x="3328406" y="2664266"/>
                </a:cubicBezTo>
                <a:cubicBezTo>
                  <a:pt x="3330384" y="2672849"/>
                  <a:pt x="3330992" y="2672531"/>
                  <a:pt x="3325820" y="2678889"/>
                </a:cubicBezTo>
                <a:cubicBezTo>
                  <a:pt x="3322168" y="2667604"/>
                  <a:pt x="3323690" y="2677458"/>
                  <a:pt x="3317756" y="2669114"/>
                </a:cubicBezTo>
                <a:cubicBezTo>
                  <a:pt x="3320494" y="2665061"/>
                  <a:pt x="3323080" y="2661008"/>
                  <a:pt x="3325820" y="2656955"/>
                </a:cubicBezTo>
                <a:cubicBezTo>
                  <a:pt x="3313344" y="2650438"/>
                  <a:pt x="3300868" y="2643921"/>
                  <a:pt x="3288394" y="2637405"/>
                </a:cubicBezTo>
                <a:cubicBezTo>
                  <a:pt x="3292806" y="2652186"/>
                  <a:pt x="3295848" y="2644398"/>
                  <a:pt x="3288394" y="2656955"/>
                </a:cubicBezTo>
                <a:lnTo>
                  <a:pt x="3285808" y="2656955"/>
                </a:lnTo>
                <a:cubicBezTo>
                  <a:pt x="3279570" y="2652902"/>
                  <a:pt x="3273332" y="2648769"/>
                  <a:pt x="3267094" y="2644716"/>
                </a:cubicBezTo>
                <a:cubicBezTo>
                  <a:pt x="3268008" y="2643126"/>
                  <a:pt x="3268920" y="2641458"/>
                  <a:pt x="3269834" y="2639868"/>
                </a:cubicBezTo>
                <a:cubicBezTo>
                  <a:pt x="3280330" y="2636610"/>
                  <a:pt x="3278352" y="2638915"/>
                  <a:pt x="3283070" y="2630093"/>
                </a:cubicBezTo>
                <a:cubicBezTo>
                  <a:pt x="3281396" y="2629219"/>
                  <a:pt x="3279570" y="2628424"/>
                  <a:pt x="3277744" y="2627630"/>
                </a:cubicBezTo>
                <a:cubicBezTo>
                  <a:pt x="3258576" y="2626517"/>
                  <a:pt x="3254468" y="2632239"/>
                  <a:pt x="3227084" y="2632477"/>
                </a:cubicBezTo>
                <a:cubicBezTo>
                  <a:pt x="3225410" y="2622623"/>
                  <a:pt x="3227540" y="2629537"/>
                  <a:pt x="3221758" y="2620318"/>
                </a:cubicBezTo>
                <a:cubicBezTo>
                  <a:pt x="3227084" y="2618649"/>
                  <a:pt x="3232560" y="2617060"/>
                  <a:pt x="3237884" y="2615391"/>
                </a:cubicBezTo>
                <a:cubicBezTo>
                  <a:pt x="3236060" y="2613007"/>
                  <a:pt x="3234234" y="2610543"/>
                  <a:pt x="3232560" y="2608080"/>
                </a:cubicBezTo>
                <a:cubicBezTo>
                  <a:pt x="3219476" y="2604901"/>
                  <a:pt x="3160752" y="2561271"/>
                  <a:pt x="3136562" y="2549430"/>
                </a:cubicBezTo>
                <a:cubicBezTo>
                  <a:pt x="3140214" y="2540052"/>
                  <a:pt x="3141278" y="2544344"/>
                  <a:pt x="3136562" y="2534807"/>
                </a:cubicBezTo>
                <a:cubicBezTo>
                  <a:pt x="3070232" y="2518833"/>
                  <a:pt x="3068254" y="2484343"/>
                  <a:pt x="3029916" y="2456607"/>
                </a:cubicBezTo>
                <a:cubicBezTo>
                  <a:pt x="2990208" y="2427839"/>
                  <a:pt x="2962064" y="2389216"/>
                  <a:pt x="2923268" y="2361401"/>
                </a:cubicBezTo>
                <a:cubicBezTo>
                  <a:pt x="2891472" y="2338434"/>
                  <a:pt x="2854960" y="2317135"/>
                  <a:pt x="2830010" y="2288128"/>
                </a:cubicBezTo>
                <a:cubicBezTo>
                  <a:pt x="2804298" y="2258009"/>
                  <a:pt x="2778132" y="2227889"/>
                  <a:pt x="2744814" y="2205081"/>
                </a:cubicBezTo>
                <a:cubicBezTo>
                  <a:pt x="2711952" y="2189584"/>
                  <a:pt x="2679092" y="2174087"/>
                  <a:pt x="2646230" y="2158669"/>
                </a:cubicBezTo>
                <a:cubicBezTo>
                  <a:pt x="2623866" y="2146669"/>
                  <a:pt x="2606522" y="2127517"/>
                  <a:pt x="2574270" y="2124417"/>
                </a:cubicBezTo>
                <a:cubicBezTo>
                  <a:pt x="2614890" y="2221690"/>
                  <a:pt x="2758658" y="2286698"/>
                  <a:pt x="2819360" y="2380951"/>
                </a:cubicBezTo>
                <a:cubicBezTo>
                  <a:pt x="2802626" y="2380315"/>
                  <a:pt x="2798062" y="2379282"/>
                  <a:pt x="2787412" y="2376023"/>
                </a:cubicBezTo>
                <a:cubicBezTo>
                  <a:pt x="2790150" y="2379282"/>
                  <a:pt x="2792736" y="2382540"/>
                  <a:pt x="2795476" y="2385798"/>
                </a:cubicBezTo>
                <a:cubicBezTo>
                  <a:pt x="2775088" y="2381904"/>
                  <a:pt x="2748618" y="2373798"/>
                  <a:pt x="2736750" y="2361401"/>
                </a:cubicBezTo>
                <a:cubicBezTo>
                  <a:pt x="2751812" y="2365772"/>
                  <a:pt x="2763830" y="2373242"/>
                  <a:pt x="2771438" y="2368712"/>
                </a:cubicBezTo>
                <a:cubicBezTo>
                  <a:pt x="2714844" y="2359732"/>
                  <a:pt x="2535932" y="2180842"/>
                  <a:pt x="2510222" y="2126881"/>
                </a:cubicBezTo>
                <a:cubicBezTo>
                  <a:pt x="2507634" y="2127675"/>
                  <a:pt x="2504896" y="2128470"/>
                  <a:pt x="2502310" y="2129344"/>
                </a:cubicBezTo>
                <a:cubicBezTo>
                  <a:pt x="2486032" y="2143013"/>
                  <a:pt x="2458952" y="2157159"/>
                  <a:pt x="2454236" y="2180603"/>
                </a:cubicBezTo>
                <a:cubicBezTo>
                  <a:pt x="2470210" y="2202617"/>
                  <a:pt x="2486336" y="2224551"/>
                  <a:pt x="2502310" y="2246565"/>
                </a:cubicBezTo>
                <a:lnTo>
                  <a:pt x="2499572" y="2246565"/>
                </a:lnTo>
                <a:cubicBezTo>
                  <a:pt x="2469906" y="2233213"/>
                  <a:pt x="2444346" y="2226697"/>
                  <a:pt x="2422286" y="2207465"/>
                </a:cubicBezTo>
                <a:cubicBezTo>
                  <a:pt x="2415136" y="2212789"/>
                  <a:pt x="2414832" y="2212392"/>
                  <a:pt x="2411638" y="2222167"/>
                </a:cubicBezTo>
                <a:cubicBezTo>
                  <a:pt x="2458648" y="2228763"/>
                  <a:pt x="2605914" y="2292817"/>
                  <a:pt x="2640906" y="2322301"/>
                </a:cubicBezTo>
                <a:cubicBezTo>
                  <a:pt x="2551602" y="2306645"/>
                  <a:pt x="2482532" y="2249187"/>
                  <a:pt x="2395664" y="2231942"/>
                </a:cubicBezTo>
                <a:cubicBezTo>
                  <a:pt x="2392924" y="2235995"/>
                  <a:pt x="2390338" y="2240048"/>
                  <a:pt x="2387600" y="2244101"/>
                </a:cubicBezTo>
                <a:cubicBezTo>
                  <a:pt x="2390946" y="2251492"/>
                  <a:pt x="2387600" y="2247041"/>
                  <a:pt x="2392924" y="2251492"/>
                </a:cubicBezTo>
                <a:cubicBezTo>
                  <a:pt x="2416202" y="2278035"/>
                  <a:pt x="2539126" y="2311890"/>
                  <a:pt x="2579594" y="2329612"/>
                </a:cubicBezTo>
                <a:cubicBezTo>
                  <a:pt x="2685938" y="2376262"/>
                  <a:pt x="2793346" y="2424660"/>
                  <a:pt x="2904708" y="2468846"/>
                </a:cubicBezTo>
                <a:cubicBezTo>
                  <a:pt x="2959782" y="2494912"/>
                  <a:pt x="3014854" y="2520979"/>
                  <a:pt x="3069928" y="2547046"/>
                </a:cubicBezTo>
                <a:lnTo>
                  <a:pt x="3069928" y="2551893"/>
                </a:lnTo>
                <a:lnTo>
                  <a:pt x="3067188" y="2551893"/>
                </a:lnTo>
                <a:cubicBezTo>
                  <a:pt x="3063690" y="2549430"/>
                  <a:pt x="3060190" y="2547046"/>
                  <a:pt x="3056540" y="2544582"/>
                </a:cubicBezTo>
                <a:cubicBezTo>
                  <a:pt x="3059278" y="2553086"/>
                  <a:pt x="3061256" y="2548476"/>
                  <a:pt x="3059278" y="2556821"/>
                </a:cubicBezTo>
                <a:cubicBezTo>
                  <a:pt x="3053344" y="2551734"/>
                  <a:pt x="3054258" y="2553403"/>
                  <a:pt x="3051214" y="2544582"/>
                </a:cubicBezTo>
                <a:cubicBezTo>
                  <a:pt x="3050302" y="2546172"/>
                  <a:pt x="3049542" y="2547840"/>
                  <a:pt x="3048628" y="2549430"/>
                </a:cubicBezTo>
                <a:cubicBezTo>
                  <a:pt x="3046802" y="2553562"/>
                  <a:pt x="3044978" y="2557615"/>
                  <a:pt x="3043304" y="2561668"/>
                </a:cubicBezTo>
                <a:cubicBezTo>
                  <a:pt x="3117090" y="2613802"/>
                  <a:pt x="3231344" y="2640584"/>
                  <a:pt x="3325820" y="2678889"/>
                </a:cubicBezTo>
                <a:cubicBezTo>
                  <a:pt x="3416492" y="2715684"/>
                  <a:pt x="3511880" y="2767499"/>
                  <a:pt x="3603010" y="2803500"/>
                </a:cubicBezTo>
                <a:cubicBezTo>
                  <a:pt x="3742822" y="2858732"/>
                  <a:pt x="3879440" y="2908322"/>
                  <a:pt x="4016058" y="2969595"/>
                </a:cubicBezTo>
                <a:cubicBezTo>
                  <a:pt x="4064132" y="2991211"/>
                  <a:pt x="4296444" y="3100882"/>
                  <a:pt x="4341170" y="3084431"/>
                </a:cubicBezTo>
                <a:cubicBezTo>
                  <a:pt x="4339346" y="3081968"/>
                  <a:pt x="4337672" y="3079504"/>
                  <a:pt x="4335846" y="3077120"/>
                </a:cubicBezTo>
                <a:cubicBezTo>
                  <a:pt x="4315460" y="3066471"/>
                  <a:pt x="4294922" y="3055901"/>
                  <a:pt x="4274536" y="3045331"/>
                </a:cubicBezTo>
                <a:cubicBezTo>
                  <a:pt x="4272710" y="3038814"/>
                  <a:pt x="4271036" y="3032298"/>
                  <a:pt x="4269210" y="3025781"/>
                </a:cubicBezTo>
                <a:cubicBezTo>
                  <a:pt x="4276514" y="3020298"/>
                  <a:pt x="4279100" y="3018390"/>
                  <a:pt x="4282598" y="3008695"/>
                </a:cubicBezTo>
                <a:cubicBezTo>
                  <a:pt x="4254758" y="2979290"/>
                  <a:pt x="4140960" y="2842997"/>
                  <a:pt x="4109316" y="2842600"/>
                </a:cubicBezTo>
                <a:cubicBezTo>
                  <a:pt x="4111142" y="2849116"/>
                  <a:pt x="4112816" y="2855633"/>
                  <a:pt x="4114642" y="2862150"/>
                </a:cubicBezTo>
                <a:cubicBezTo>
                  <a:pt x="4138374" y="2875898"/>
                  <a:pt x="4170018" y="2886706"/>
                  <a:pt x="4181276" y="2910945"/>
                </a:cubicBezTo>
                <a:cubicBezTo>
                  <a:pt x="4187666" y="2924932"/>
                  <a:pt x="4181428" y="2932800"/>
                  <a:pt x="4189188" y="2942734"/>
                </a:cubicBezTo>
                <a:cubicBezTo>
                  <a:pt x="4206074" y="2958230"/>
                  <a:pt x="4222962" y="2973648"/>
                  <a:pt x="4239848" y="2989145"/>
                </a:cubicBezTo>
                <a:cubicBezTo>
                  <a:pt x="4223874" y="2985887"/>
                  <a:pt x="4207900" y="2982628"/>
                  <a:pt x="4191926" y="2979370"/>
                </a:cubicBezTo>
                <a:cubicBezTo>
                  <a:pt x="4179452" y="2959820"/>
                  <a:pt x="4166976" y="2940270"/>
                  <a:pt x="4154652" y="2920720"/>
                </a:cubicBezTo>
                <a:cubicBezTo>
                  <a:pt x="4133962" y="2894097"/>
                  <a:pt x="4103688" y="2876693"/>
                  <a:pt x="4074630" y="2857222"/>
                </a:cubicBezTo>
                <a:cubicBezTo>
                  <a:pt x="4056070" y="2836083"/>
                  <a:pt x="4037356" y="2814864"/>
                  <a:pt x="4018644" y="2793725"/>
                </a:cubicBezTo>
                <a:cubicBezTo>
                  <a:pt x="4020470" y="2791261"/>
                  <a:pt x="4022296" y="2788877"/>
                  <a:pt x="4023968" y="2786414"/>
                </a:cubicBezTo>
                <a:cubicBezTo>
                  <a:pt x="4031118" y="2780692"/>
                  <a:pt x="4038270" y="2774970"/>
                  <a:pt x="4045420" y="2769327"/>
                </a:cubicBezTo>
                <a:lnTo>
                  <a:pt x="4058656" y="2781486"/>
                </a:lnTo>
                <a:cubicBezTo>
                  <a:pt x="4060480" y="2778228"/>
                  <a:pt x="4062154" y="2774970"/>
                  <a:pt x="4063980" y="2771711"/>
                </a:cubicBezTo>
                <a:cubicBezTo>
                  <a:pt x="4067480" y="2774175"/>
                  <a:pt x="4071130" y="2776638"/>
                  <a:pt x="4074630" y="2779102"/>
                </a:cubicBezTo>
                <a:cubicBezTo>
                  <a:pt x="4075542" y="2826864"/>
                  <a:pt x="4114032" y="2819712"/>
                  <a:pt x="4144004" y="2840136"/>
                </a:cubicBezTo>
                <a:cubicBezTo>
                  <a:pt x="4176864" y="2862626"/>
                  <a:pt x="4185992" y="2915634"/>
                  <a:pt x="4237262" y="2901170"/>
                </a:cubicBezTo>
                <a:cubicBezTo>
                  <a:pt x="4245174" y="2908561"/>
                  <a:pt x="4253236" y="2915872"/>
                  <a:pt x="4261148" y="2923184"/>
                </a:cubicBezTo>
                <a:cubicBezTo>
                  <a:pt x="4247608" y="2946787"/>
                  <a:pt x="4276818" y="2979926"/>
                  <a:pt x="4293248" y="2996456"/>
                </a:cubicBezTo>
                <a:cubicBezTo>
                  <a:pt x="4299486" y="2997251"/>
                  <a:pt x="4305572" y="2998125"/>
                  <a:pt x="4311808" y="2998920"/>
                </a:cubicBezTo>
                <a:cubicBezTo>
                  <a:pt x="4315460" y="2993993"/>
                  <a:pt x="4318960" y="2989145"/>
                  <a:pt x="4322458" y="2984297"/>
                </a:cubicBezTo>
                <a:lnTo>
                  <a:pt x="4322458" y="2979370"/>
                </a:lnTo>
                <a:cubicBezTo>
                  <a:pt x="4305572" y="2963873"/>
                  <a:pt x="4288684" y="2948456"/>
                  <a:pt x="4271950" y="2932959"/>
                </a:cubicBezTo>
                <a:lnTo>
                  <a:pt x="4271950" y="2930495"/>
                </a:lnTo>
                <a:cubicBezTo>
                  <a:pt x="4287924" y="2931369"/>
                  <a:pt x="4303898" y="2932164"/>
                  <a:pt x="4319872" y="2932959"/>
                </a:cubicBezTo>
                <a:lnTo>
                  <a:pt x="4319872" y="2940270"/>
                </a:lnTo>
                <a:cubicBezTo>
                  <a:pt x="4334172" y="2943369"/>
                  <a:pt x="4329304" y="2948774"/>
                  <a:pt x="4335846" y="2957356"/>
                </a:cubicBezTo>
                <a:lnTo>
                  <a:pt x="4346496" y="2957356"/>
                </a:lnTo>
                <a:cubicBezTo>
                  <a:pt x="4357146" y="2950045"/>
                  <a:pt x="4367794" y="2942734"/>
                  <a:pt x="4378444" y="2935422"/>
                </a:cubicBezTo>
                <a:cubicBezTo>
                  <a:pt x="4353494" y="2891316"/>
                  <a:pt x="4213072" y="2750095"/>
                  <a:pt x="4167888" y="2722916"/>
                </a:cubicBezTo>
                <a:lnTo>
                  <a:pt x="4167888" y="2720452"/>
                </a:lnTo>
                <a:lnTo>
                  <a:pt x="4178538" y="2720452"/>
                </a:lnTo>
                <a:cubicBezTo>
                  <a:pt x="4194208" y="2735631"/>
                  <a:pt x="4206226" y="2737538"/>
                  <a:pt x="4226612" y="2749777"/>
                </a:cubicBezTo>
                <a:cubicBezTo>
                  <a:pt x="4251258" y="2764559"/>
                  <a:pt x="4266624" y="2798096"/>
                  <a:pt x="4290510" y="2813275"/>
                </a:cubicBezTo>
                <a:cubicBezTo>
                  <a:pt x="4315308" y="2828931"/>
                  <a:pt x="4345278" y="2830282"/>
                  <a:pt x="4367794" y="2847448"/>
                </a:cubicBezTo>
                <a:cubicBezTo>
                  <a:pt x="4385746" y="2861196"/>
                  <a:pt x="4392440" y="2887978"/>
                  <a:pt x="4418456" y="2893859"/>
                </a:cubicBezTo>
                <a:cubicBezTo>
                  <a:pt x="4414956" y="2889806"/>
                  <a:pt x="4411306" y="2885753"/>
                  <a:pt x="4407806" y="2881700"/>
                </a:cubicBezTo>
                <a:cubicBezTo>
                  <a:pt x="4405068" y="2876772"/>
                  <a:pt x="4402482" y="2871925"/>
                  <a:pt x="4399744" y="2866997"/>
                </a:cubicBezTo>
                <a:cubicBezTo>
                  <a:pt x="4419368" y="2867792"/>
                  <a:pt x="4424388" y="2872958"/>
                  <a:pt x="4437168" y="2879236"/>
                </a:cubicBezTo>
                <a:cubicBezTo>
                  <a:pt x="4485548" y="2849832"/>
                  <a:pt x="4519626" y="2810891"/>
                  <a:pt x="4559638" y="2774175"/>
                </a:cubicBezTo>
                <a:cubicBezTo>
                  <a:pt x="4626272" y="2711472"/>
                  <a:pt x="4692908" y="2648769"/>
                  <a:pt x="4759544" y="2586066"/>
                </a:cubicBezTo>
                <a:cubicBezTo>
                  <a:pt x="5064270" y="2305214"/>
                  <a:pt x="5368998" y="2024283"/>
                  <a:pt x="5673724" y="1743352"/>
                </a:cubicBezTo>
                <a:cubicBezTo>
                  <a:pt x="5672356" y="1691537"/>
                  <a:pt x="5580770" y="1535137"/>
                  <a:pt x="5553842" y="1484434"/>
                </a:cubicBezTo>
                <a:cubicBezTo>
                  <a:pt x="5539086" y="1456778"/>
                  <a:pt x="5504398" y="1409095"/>
                  <a:pt x="5519156" y="1386764"/>
                </a:cubicBezTo>
                <a:cubicBezTo>
                  <a:pt x="5515656" y="1385969"/>
                  <a:pt x="5512004" y="1385095"/>
                  <a:pt x="5508506" y="1384300"/>
                </a:cubicBezTo>
                <a:close/>
                <a:moveTo>
                  <a:pt x="5615416" y="1368484"/>
                </a:moveTo>
                <a:lnTo>
                  <a:pt x="5631420" y="1397889"/>
                </a:lnTo>
                <a:cubicBezTo>
                  <a:pt x="5628752" y="1400905"/>
                  <a:pt x="5626086" y="1404298"/>
                  <a:pt x="5623418" y="1407691"/>
                </a:cubicBezTo>
                <a:cubicBezTo>
                  <a:pt x="5618082" y="1403544"/>
                  <a:pt x="5612748" y="1399397"/>
                  <a:pt x="5607412" y="1395250"/>
                </a:cubicBezTo>
                <a:cubicBezTo>
                  <a:pt x="5609080" y="1412969"/>
                  <a:pt x="5602076" y="1420886"/>
                  <a:pt x="5591408" y="1426917"/>
                </a:cubicBezTo>
                <a:cubicBezTo>
                  <a:pt x="5587740" y="1426164"/>
                  <a:pt x="5584072" y="1425410"/>
                  <a:pt x="5580736" y="1424656"/>
                </a:cubicBezTo>
                <a:cubicBezTo>
                  <a:pt x="5581404" y="1422017"/>
                  <a:pt x="5582404" y="1419755"/>
                  <a:pt x="5583404" y="1417493"/>
                </a:cubicBezTo>
                <a:cubicBezTo>
                  <a:pt x="5581736" y="1417116"/>
                  <a:pt x="5610414" y="1380547"/>
                  <a:pt x="5615416" y="1368484"/>
                </a:cubicBezTo>
                <a:close/>
                <a:moveTo>
                  <a:pt x="7078588" y="1304772"/>
                </a:moveTo>
                <a:cubicBezTo>
                  <a:pt x="7061248" y="1391103"/>
                  <a:pt x="7077588" y="1509102"/>
                  <a:pt x="7035906" y="1581108"/>
                </a:cubicBezTo>
                <a:cubicBezTo>
                  <a:pt x="7042908" y="1586762"/>
                  <a:pt x="7042908" y="1781291"/>
                  <a:pt x="7030570" y="1808434"/>
                </a:cubicBezTo>
                <a:cubicBezTo>
                  <a:pt x="7026902" y="1817105"/>
                  <a:pt x="7015232" y="1829546"/>
                  <a:pt x="7009564" y="1840101"/>
                </a:cubicBezTo>
                <a:cubicBezTo>
                  <a:pt x="7012898" y="1839347"/>
                  <a:pt x="7016566" y="1838594"/>
                  <a:pt x="7019900" y="1837463"/>
                </a:cubicBezTo>
                <a:cubicBezTo>
                  <a:pt x="7017232" y="1884210"/>
                  <a:pt x="7014898" y="1930580"/>
                  <a:pt x="7012232" y="1976950"/>
                </a:cubicBezTo>
                <a:cubicBezTo>
                  <a:pt x="7004896" y="1990899"/>
                  <a:pt x="6997892" y="2004470"/>
                  <a:pt x="6990890" y="2018419"/>
                </a:cubicBezTo>
                <a:cubicBezTo>
                  <a:pt x="6988556" y="2030106"/>
                  <a:pt x="6999560" y="2025205"/>
                  <a:pt x="6998892" y="2045186"/>
                </a:cubicBezTo>
                <a:cubicBezTo>
                  <a:pt x="6996892" y="2098718"/>
                  <a:pt x="6994224" y="2166954"/>
                  <a:pt x="6972216" y="2201637"/>
                </a:cubicBezTo>
                <a:cubicBezTo>
                  <a:pt x="6975552" y="2200129"/>
                  <a:pt x="6979220" y="2198621"/>
                  <a:pt x="6982888" y="2196736"/>
                </a:cubicBezTo>
                <a:cubicBezTo>
                  <a:pt x="6980888" y="2231797"/>
                  <a:pt x="6979220" y="2266857"/>
                  <a:pt x="6977552" y="2301917"/>
                </a:cubicBezTo>
                <a:cubicBezTo>
                  <a:pt x="6972216" y="2310965"/>
                  <a:pt x="6966882" y="2319636"/>
                  <a:pt x="6961548" y="2328684"/>
                </a:cubicBezTo>
                <a:cubicBezTo>
                  <a:pt x="6961548" y="2328684"/>
                  <a:pt x="6967216" y="2421424"/>
                  <a:pt x="6964214" y="2428964"/>
                </a:cubicBezTo>
                <a:cubicBezTo>
                  <a:pt x="6953878" y="2452714"/>
                  <a:pt x="6832836" y="2539423"/>
                  <a:pt x="6804160" y="2565812"/>
                </a:cubicBezTo>
                <a:cubicBezTo>
                  <a:pt x="6649440" y="2711708"/>
                  <a:pt x="6495052" y="2857604"/>
                  <a:pt x="6340332" y="3003124"/>
                </a:cubicBezTo>
                <a:lnTo>
                  <a:pt x="6334996" y="2998223"/>
                </a:lnTo>
                <a:cubicBezTo>
                  <a:pt x="6332330" y="2997469"/>
                  <a:pt x="6329662" y="2996715"/>
                  <a:pt x="6326994" y="2995961"/>
                </a:cubicBezTo>
                <a:cubicBezTo>
                  <a:pt x="6327994" y="2991814"/>
                  <a:pt x="6328662" y="2987667"/>
                  <a:pt x="6329662" y="2983520"/>
                </a:cubicBezTo>
                <a:cubicBezTo>
                  <a:pt x="6473712" y="2849311"/>
                  <a:pt x="6617428" y="2714724"/>
                  <a:pt x="6761478" y="2580515"/>
                </a:cubicBezTo>
                <a:cubicBezTo>
                  <a:pt x="6823832" y="2522835"/>
                  <a:pt x="6885854" y="2464778"/>
                  <a:pt x="6948208" y="2407098"/>
                </a:cubicBezTo>
                <a:cubicBezTo>
                  <a:pt x="6950876" y="2384102"/>
                  <a:pt x="6953544" y="2361482"/>
                  <a:pt x="6956212" y="2338486"/>
                </a:cubicBezTo>
                <a:cubicBezTo>
                  <a:pt x="6903528" y="2335470"/>
                  <a:pt x="6810494" y="2445174"/>
                  <a:pt x="6774816" y="2477973"/>
                </a:cubicBezTo>
                <a:cubicBezTo>
                  <a:pt x="6617428" y="2625377"/>
                  <a:pt x="6460374" y="2772781"/>
                  <a:pt x="6302986" y="2920185"/>
                </a:cubicBezTo>
                <a:cubicBezTo>
                  <a:pt x="6298652" y="2917546"/>
                  <a:pt x="6293984" y="2915284"/>
                  <a:pt x="6289648" y="2912646"/>
                </a:cubicBezTo>
                <a:lnTo>
                  <a:pt x="6289648" y="2898320"/>
                </a:lnTo>
                <a:cubicBezTo>
                  <a:pt x="6463042" y="2736213"/>
                  <a:pt x="6636100" y="2574106"/>
                  <a:pt x="6809494" y="2411999"/>
                </a:cubicBezTo>
                <a:cubicBezTo>
                  <a:pt x="6866514" y="2347157"/>
                  <a:pt x="6962214" y="2321898"/>
                  <a:pt x="6964214" y="2206538"/>
                </a:cubicBezTo>
                <a:cubicBezTo>
                  <a:pt x="6898192" y="2215963"/>
                  <a:pt x="6806160" y="2329438"/>
                  <a:pt x="6761478" y="2370153"/>
                </a:cubicBezTo>
                <a:cubicBezTo>
                  <a:pt x="6596088" y="2525097"/>
                  <a:pt x="6431030" y="2680041"/>
                  <a:pt x="6265640" y="2834608"/>
                </a:cubicBezTo>
                <a:cubicBezTo>
                  <a:pt x="6262306" y="2832346"/>
                  <a:pt x="6258638" y="2829707"/>
                  <a:pt x="6254970" y="2827445"/>
                </a:cubicBezTo>
                <a:cubicBezTo>
                  <a:pt x="6254302" y="2823298"/>
                  <a:pt x="6253302" y="2819151"/>
                  <a:pt x="6252302" y="2815004"/>
                </a:cubicBezTo>
                <a:cubicBezTo>
                  <a:pt x="6450370" y="2629524"/>
                  <a:pt x="6648772" y="2443666"/>
                  <a:pt x="6846840" y="2257809"/>
                </a:cubicBezTo>
                <a:cubicBezTo>
                  <a:pt x="6906860" y="2202768"/>
                  <a:pt x="6967548" y="2176002"/>
                  <a:pt x="6974884" y="2069690"/>
                </a:cubicBezTo>
                <a:cubicBezTo>
                  <a:pt x="6975884" y="2052725"/>
                  <a:pt x="6980220" y="2041793"/>
                  <a:pt x="6972216" y="2033122"/>
                </a:cubicBezTo>
                <a:cubicBezTo>
                  <a:pt x="6891522" y="2062904"/>
                  <a:pt x="6794822" y="2177133"/>
                  <a:pt x="6737470" y="2235944"/>
                </a:cubicBezTo>
                <a:cubicBezTo>
                  <a:pt x="6602422" y="2361482"/>
                  <a:pt x="6467376" y="2486644"/>
                  <a:pt x="6332330" y="2612182"/>
                </a:cubicBezTo>
                <a:cubicBezTo>
                  <a:pt x="6296316" y="2646489"/>
                  <a:pt x="6246300" y="2677025"/>
                  <a:pt x="6220290" y="2719625"/>
                </a:cubicBezTo>
                <a:lnTo>
                  <a:pt x="6217624" y="2719625"/>
                </a:lnTo>
                <a:cubicBezTo>
                  <a:pt x="6212288" y="2711708"/>
                  <a:pt x="6206952" y="2703414"/>
                  <a:pt x="6201618" y="2695498"/>
                </a:cubicBezTo>
                <a:cubicBezTo>
                  <a:pt x="6395352" y="2513033"/>
                  <a:pt x="6589084" y="2330569"/>
                  <a:pt x="6782818" y="2148104"/>
                </a:cubicBezTo>
                <a:cubicBezTo>
                  <a:pt x="6849508" y="2085901"/>
                  <a:pt x="6916198" y="2024074"/>
                  <a:pt x="6982888" y="1962247"/>
                </a:cubicBezTo>
                <a:cubicBezTo>
                  <a:pt x="6986222" y="1925679"/>
                  <a:pt x="6989890" y="1889111"/>
                  <a:pt x="6993558" y="1852165"/>
                </a:cubicBezTo>
                <a:cubicBezTo>
                  <a:pt x="6929536" y="1858197"/>
                  <a:pt x="6819164" y="1992407"/>
                  <a:pt x="6774816" y="2033122"/>
                </a:cubicBezTo>
                <a:cubicBezTo>
                  <a:pt x="6620096" y="2177133"/>
                  <a:pt x="6465708" y="2321521"/>
                  <a:pt x="6310988" y="2465532"/>
                </a:cubicBezTo>
                <a:cubicBezTo>
                  <a:pt x="6265972" y="2511148"/>
                  <a:pt x="6206952" y="2547716"/>
                  <a:pt x="6169606" y="2600118"/>
                </a:cubicBezTo>
                <a:lnTo>
                  <a:pt x="6158936" y="2600118"/>
                </a:lnTo>
                <a:cubicBezTo>
                  <a:pt x="6157268" y="2599364"/>
                  <a:pt x="6155602" y="2598234"/>
                  <a:pt x="6153600" y="2597480"/>
                </a:cubicBezTo>
                <a:cubicBezTo>
                  <a:pt x="6150934" y="2584662"/>
                  <a:pt x="6145264" y="2575614"/>
                  <a:pt x="6150934" y="2568074"/>
                </a:cubicBezTo>
                <a:cubicBezTo>
                  <a:pt x="6211620" y="2511902"/>
                  <a:pt x="6271976" y="2455730"/>
                  <a:pt x="6332330" y="2399558"/>
                </a:cubicBezTo>
                <a:cubicBezTo>
                  <a:pt x="6555406" y="2191082"/>
                  <a:pt x="6778484" y="1982605"/>
                  <a:pt x="7001560" y="1774128"/>
                </a:cubicBezTo>
                <a:cubicBezTo>
                  <a:pt x="7005896" y="1718710"/>
                  <a:pt x="7010230" y="1663292"/>
                  <a:pt x="7014898" y="1607874"/>
                </a:cubicBezTo>
                <a:cubicBezTo>
                  <a:pt x="7012898" y="1606366"/>
                  <a:pt x="7011230" y="1604481"/>
                  <a:pt x="7009564" y="1602973"/>
                </a:cubicBezTo>
                <a:cubicBezTo>
                  <a:pt x="6923200" y="1638033"/>
                  <a:pt x="6859844" y="1727758"/>
                  <a:pt x="6796156" y="1786192"/>
                </a:cubicBezTo>
                <a:cubicBezTo>
                  <a:pt x="6644104" y="1927187"/>
                  <a:pt x="6492384" y="2068182"/>
                  <a:pt x="6340332" y="2209177"/>
                </a:cubicBezTo>
                <a:cubicBezTo>
                  <a:pt x="6286980" y="2258563"/>
                  <a:pt x="6233628" y="2308326"/>
                  <a:pt x="6180276" y="2358089"/>
                </a:cubicBezTo>
                <a:cubicBezTo>
                  <a:pt x="6154268" y="2382217"/>
                  <a:pt x="6116256" y="2406721"/>
                  <a:pt x="6100582" y="2438766"/>
                </a:cubicBezTo>
                <a:cubicBezTo>
                  <a:pt x="6095248" y="2437258"/>
                  <a:pt x="6089912" y="2435373"/>
                  <a:pt x="6084576" y="2433865"/>
                </a:cubicBezTo>
                <a:cubicBezTo>
                  <a:pt x="6080910" y="2421801"/>
                  <a:pt x="6070906" y="2401066"/>
                  <a:pt x="6076574" y="2397296"/>
                </a:cubicBezTo>
                <a:cubicBezTo>
                  <a:pt x="6309988" y="2179018"/>
                  <a:pt x="6543736" y="1960739"/>
                  <a:pt x="6777484" y="1742460"/>
                </a:cubicBezTo>
                <a:lnTo>
                  <a:pt x="7019900" y="1520035"/>
                </a:lnTo>
                <a:cubicBezTo>
                  <a:pt x="7024568" y="1460470"/>
                  <a:pt x="7028904" y="1400905"/>
                  <a:pt x="7033238" y="1341717"/>
                </a:cubicBezTo>
                <a:cubicBezTo>
                  <a:pt x="7048576" y="1329276"/>
                  <a:pt x="7063582" y="1317213"/>
                  <a:pt x="7078588" y="1304772"/>
                </a:cubicBezTo>
                <a:close/>
                <a:moveTo>
                  <a:pt x="5588740" y="1302510"/>
                </a:moveTo>
                <a:cubicBezTo>
                  <a:pt x="5587072" y="1309296"/>
                  <a:pt x="5592408" y="1306280"/>
                  <a:pt x="5583404" y="1312312"/>
                </a:cubicBezTo>
                <a:cubicBezTo>
                  <a:pt x="5585072" y="1308919"/>
                  <a:pt x="5586738" y="1305903"/>
                  <a:pt x="5588740" y="1302510"/>
                </a:cubicBezTo>
                <a:close/>
                <a:moveTo>
                  <a:pt x="4860822" y="1221833"/>
                </a:moveTo>
                <a:cubicBezTo>
                  <a:pt x="4860154" y="1226734"/>
                  <a:pt x="4861822" y="1225980"/>
                  <a:pt x="4855486" y="1231635"/>
                </a:cubicBezTo>
                <a:cubicBezTo>
                  <a:pt x="4857486" y="1228242"/>
                  <a:pt x="4859154" y="1225226"/>
                  <a:pt x="4860822" y="1221833"/>
                </a:cubicBezTo>
                <a:close/>
                <a:moveTo>
                  <a:pt x="4895500" y="1190166"/>
                </a:moveTo>
                <a:cubicBezTo>
                  <a:pt x="4895500" y="1199968"/>
                  <a:pt x="4890498" y="1205246"/>
                  <a:pt x="4876826" y="1209770"/>
                </a:cubicBezTo>
                <a:cubicBezTo>
                  <a:pt x="4878828" y="1206377"/>
                  <a:pt x="4880494" y="1202984"/>
                  <a:pt x="4882162" y="1199968"/>
                </a:cubicBezTo>
                <a:cubicBezTo>
                  <a:pt x="4886830" y="1196575"/>
                  <a:pt x="4891164" y="1193182"/>
                  <a:pt x="4895500" y="1190166"/>
                </a:cubicBezTo>
                <a:close/>
                <a:moveTo>
                  <a:pt x="4903502" y="1182626"/>
                </a:moveTo>
                <a:lnTo>
                  <a:pt x="4908838" y="1182626"/>
                </a:lnTo>
                <a:cubicBezTo>
                  <a:pt x="4904170" y="1185265"/>
                  <a:pt x="4908170" y="1184888"/>
                  <a:pt x="4903502" y="1182626"/>
                </a:cubicBezTo>
                <a:close/>
                <a:moveTo>
                  <a:pt x="5503376" y="1177725"/>
                </a:moveTo>
                <a:cubicBezTo>
                  <a:pt x="5504376" y="1180364"/>
                  <a:pt x="5505044" y="1182626"/>
                  <a:pt x="5506044" y="1185265"/>
                </a:cubicBezTo>
                <a:cubicBezTo>
                  <a:pt x="5508712" y="1182626"/>
                  <a:pt x="5511380" y="1180364"/>
                  <a:pt x="5514048" y="1177725"/>
                </a:cubicBezTo>
                <a:cubicBezTo>
                  <a:pt x="5516714" y="1180364"/>
                  <a:pt x="5519382" y="1182626"/>
                  <a:pt x="5522050" y="1185265"/>
                </a:cubicBezTo>
                <a:cubicBezTo>
                  <a:pt x="5521048" y="1186773"/>
                  <a:pt x="5520048" y="1188281"/>
                  <a:pt x="5519382" y="1190166"/>
                </a:cubicBezTo>
                <a:cubicBezTo>
                  <a:pt x="5504044" y="1188658"/>
                  <a:pt x="5498708" y="1198460"/>
                  <a:pt x="5487372" y="1187527"/>
                </a:cubicBezTo>
                <a:lnTo>
                  <a:pt x="5492706" y="1187527"/>
                </a:lnTo>
                <a:close/>
                <a:moveTo>
                  <a:pt x="5508712" y="1165662"/>
                </a:moveTo>
                <a:cubicBezTo>
                  <a:pt x="5509712" y="1169055"/>
                  <a:pt x="5510380" y="1172070"/>
                  <a:pt x="5511380" y="1175463"/>
                </a:cubicBezTo>
                <a:lnTo>
                  <a:pt x="5506044" y="1170562"/>
                </a:lnTo>
                <a:cubicBezTo>
                  <a:pt x="5507044" y="1169055"/>
                  <a:pt x="5507712" y="1167170"/>
                  <a:pt x="5508712" y="1165662"/>
                </a:cubicBezTo>
                <a:close/>
                <a:moveTo>
                  <a:pt x="5448300" y="1143000"/>
                </a:moveTo>
                <a:cubicBezTo>
                  <a:pt x="5452768" y="1148583"/>
                  <a:pt x="5449890" y="1145635"/>
                  <a:pt x="5456238" y="1143000"/>
                </a:cubicBezTo>
                <a:cubicBezTo>
                  <a:pt x="5456238" y="1143000"/>
                  <a:pt x="5448300" y="1143000"/>
                  <a:pt x="5448300" y="1143000"/>
                </a:cubicBezTo>
                <a:close/>
                <a:moveTo>
                  <a:pt x="4956854" y="1133994"/>
                </a:moveTo>
                <a:cubicBezTo>
                  <a:pt x="4955520" y="1140403"/>
                  <a:pt x="4957188" y="1141534"/>
                  <a:pt x="4946184" y="1146058"/>
                </a:cubicBezTo>
                <a:cubicBezTo>
                  <a:pt x="4949852" y="1141911"/>
                  <a:pt x="4953186" y="1137764"/>
                  <a:pt x="4956854" y="1133994"/>
                </a:cubicBezTo>
                <a:close/>
                <a:moveTo>
                  <a:pt x="4970192" y="1121553"/>
                </a:moveTo>
                <a:cubicBezTo>
                  <a:pt x="4969192" y="1126831"/>
                  <a:pt x="4971192" y="1125700"/>
                  <a:pt x="4964856" y="1131355"/>
                </a:cubicBezTo>
                <a:cubicBezTo>
                  <a:pt x="4966524" y="1127962"/>
                  <a:pt x="4968524" y="1124946"/>
                  <a:pt x="4970192" y="1121553"/>
                </a:cubicBezTo>
                <a:close/>
                <a:moveTo>
                  <a:pt x="5499100" y="1117600"/>
                </a:moveTo>
                <a:cubicBezTo>
                  <a:pt x="5499982" y="1119716"/>
                  <a:pt x="5500864" y="1121833"/>
                  <a:pt x="5501746" y="1123950"/>
                </a:cubicBezTo>
                <a:cubicBezTo>
                  <a:pt x="5503510" y="1123245"/>
                  <a:pt x="5505274" y="1122539"/>
                  <a:pt x="5507038" y="1121833"/>
                </a:cubicBezTo>
                <a:cubicBezTo>
                  <a:pt x="5504394" y="1120422"/>
                  <a:pt x="5501746" y="1119011"/>
                  <a:pt x="5499100" y="1117600"/>
                </a:cubicBezTo>
                <a:close/>
                <a:moveTo>
                  <a:pt x="5422900" y="1117600"/>
                </a:moveTo>
                <a:cubicBezTo>
                  <a:pt x="5428058" y="1129770"/>
                  <a:pt x="5433218" y="1141944"/>
                  <a:pt x="5438376" y="1154113"/>
                </a:cubicBezTo>
                <a:cubicBezTo>
                  <a:pt x="5440098" y="1153302"/>
                  <a:pt x="5441818" y="1152490"/>
                  <a:pt x="5443538" y="1151677"/>
                </a:cubicBezTo>
                <a:cubicBezTo>
                  <a:pt x="5443538" y="1151677"/>
                  <a:pt x="5443538" y="1149243"/>
                  <a:pt x="5443538" y="1149243"/>
                </a:cubicBezTo>
                <a:cubicBezTo>
                  <a:pt x="5436658" y="1138698"/>
                  <a:pt x="5429778" y="1128147"/>
                  <a:pt x="5422900" y="1117600"/>
                </a:cubicBezTo>
                <a:close/>
                <a:moveTo>
                  <a:pt x="4996868" y="1097049"/>
                </a:moveTo>
                <a:lnTo>
                  <a:pt x="5002204" y="1097049"/>
                </a:lnTo>
                <a:cubicBezTo>
                  <a:pt x="4997536" y="1099688"/>
                  <a:pt x="5001536" y="1099311"/>
                  <a:pt x="4996868" y="1097049"/>
                </a:cubicBezTo>
                <a:close/>
                <a:moveTo>
                  <a:pt x="5007538" y="1087247"/>
                </a:moveTo>
                <a:lnTo>
                  <a:pt x="5012874" y="1087247"/>
                </a:lnTo>
                <a:cubicBezTo>
                  <a:pt x="5008206" y="1089886"/>
                  <a:pt x="5012206" y="1089509"/>
                  <a:pt x="5007538" y="1087247"/>
                </a:cubicBezTo>
                <a:close/>
                <a:moveTo>
                  <a:pt x="5023544" y="1072921"/>
                </a:moveTo>
                <a:cubicBezTo>
                  <a:pt x="5028546" y="1078953"/>
                  <a:pt x="5023878" y="1076691"/>
                  <a:pt x="5018208" y="1080084"/>
                </a:cubicBezTo>
                <a:cubicBezTo>
                  <a:pt x="5019876" y="1077822"/>
                  <a:pt x="5021876" y="1075183"/>
                  <a:pt x="5023544" y="1072921"/>
                </a:cubicBezTo>
                <a:close/>
                <a:moveTo>
                  <a:pt x="5034214" y="1063120"/>
                </a:moveTo>
                <a:cubicBezTo>
                  <a:pt x="5034214" y="1063120"/>
                  <a:pt x="5039550" y="1063120"/>
                  <a:pt x="5039550" y="1063120"/>
                </a:cubicBezTo>
                <a:cubicBezTo>
                  <a:pt x="5035214" y="1066135"/>
                  <a:pt x="5030546" y="1069528"/>
                  <a:pt x="5026212" y="1072921"/>
                </a:cubicBezTo>
                <a:cubicBezTo>
                  <a:pt x="5028880" y="1069528"/>
                  <a:pt x="5031546" y="1066135"/>
                  <a:pt x="5034214" y="1063120"/>
                </a:cubicBezTo>
                <a:close/>
                <a:moveTo>
                  <a:pt x="5039550" y="1058219"/>
                </a:moveTo>
                <a:lnTo>
                  <a:pt x="5044884" y="1058219"/>
                </a:lnTo>
                <a:cubicBezTo>
                  <a:pt x="5040216" y="1060481"/>
                  <a:pt x="5044218" y="1060481"/>
                  <a:pt x="5039550" y="1058219"/>
                </a:cubicBezTo>
                <a:close/>
                <a:moveTo>
                  <a:pt x="5397500" y="1054100"/>
                </a:moveTo>
                <a:cubicBezTo>
                  <a:pt x="5402120" y="1072999"/>
                  <a:pt x="5410420" y="1097815"/>
                  <a:pt x="5423518" y="1109663"/>
                </a:cubicBezTo>
                <a:cubicBezTo>
                  <a:pt x="5424870" y="1099263"/>
                  <a:pt x="5449860" y="1079147"/>
                  <a:pt x="5444328" y="1078260"/>
                </a:cubicBezTo>
                <a:lnTo>
                  <a:pt x="5444328" y="1068596"/>
                </a:lnTo>
                <a:cubicBezTo>
                  <a:pt x="5441724" y="1067790"/>
                  <a:pt x="5439124" y="1066985"/>
                  <a:pt x="5436522" y="1066180"/>
                </a:cubicBezTo>
                <a:cubicBezTo>
                  <a:pt x="5434798" y="1073617"/>
                  <a:pt x="5438508" y="1071929"/>
                  <a:pt x="5423518" y="1073426"/>
                </a:cubicBezTo>
                <a:cubicBezTo>
                  <a:pt x="5414846" y="1066985"/>
                  <a:pt x="5406170" y="1060544"/>
                  <a:pt x="5397500" y="1054100"/>
                </a:cubicBezTo>
                <a:close/>
                <a:moveTo>
                  <a:pt x="5050220" y="1048417"/>
                </a:moveTo>
                <a:cubicBezTo>
                  <a:pt x="5049220" y="1053318"/>
                  <a:pt x="5051220" y="1052564"/>
                  <a:pt x="5044884" y="1058219"/>
                </a:cubicBezTo>
                <a:cubicBezTo>
                  <a:pt x="5046552" y="1054826"/>
                  <a:pt x="5048552" y="1051433"/>
                  <a:pt x="5050220" y="1048417"/>
                </a:cubicBezTo>
                <a:close/>
                <a:moveTo>
                  <a:pt x="5384800" y="1028700"/>
                </a:moveTo>
                <a:cubicBezTo>
                  <a:pt x="5388092" y="1039512"/>
                  <a:pt x="5392256" y="1047778"/>
                  <a:pt x="5400676" y="1054100"/>
                </a:cubicBezTo>
                <a:cubicBezTo>
                  <a:pt x="5397744" y="1041143"/>
                  <a:pt x="5395034" y="1035106"/>
                  <a:pt x="5384800" y="1028700"/>
                </a:cubicBezTo>
                <a:close/>
                <a:moveTo>
                  <a:pt x="7750486" y="928533"/>
                </a:moveTo>
                <a:cubicBezTo>
                  <a:pt x="7762490" y="942859"/>
                  <a:pt x="7737816" y="997523"/>
                  <a:pt x="7731812" y="1016372"/>
                </a:cubicBezTo>
                <a:cubicBezTo>
                  <a:pt x="7717474" y="1063120"/>
                  <a:pt x="7703470" y="1109490"/>
                  <a:pt x="7689132" y="1155860"/>
                </a:cubicBezTo>
                <a:cubicBezTo>
                  <a:pt x="7686464" y="1174709"/>
                  <a:pt x="7683796" y="1193182"/>
                  <a:pt x="7681128" y="1212032"/>
                </a:cubicBezTo>
                <a:cubicBezTo>
                  <a:pt x="7672792" y="1228242"/>
                  <a:pt x="7648118" y="1232766"/>
                  <a:pt x="7638448" y="1253501"/>
                </a:cubicBezTo>
                <a:lnTo>
                  <a:pt x="7641116" y="1253501"/>
                </a:lnTo>
                <a:cubicBezTo>
                  <a:pt x="7650118" y="1247092"/>
                  <a:pt x="7658788" y="1240683"/>
                  <a:pt x="7667792" y="1233897"/>
                </a:cubicBezTo>
                <a:cubicBezTo>
                  <a:pt x="7648118" y="1301756"/>
                  <a:pt x="7628778" y="1369238"/>
                  <a:pt x="7609104" y="1436719"/>
                </a:cubicBezTo>
                <a:cubicBezTo>
                  <a:pt x="7586096" y="1486482"/>
                  <a:pt x="7537746" y="1492514"/>
                  <a:pt x="7499732" y="1522297"/>
                </a:cubicBezTo>
                <a:cubicBezTo>
                  <a:pt x="7424374" y="1592417"/>
                  <a:pt x="7348680" y="1662538"/>
                  <a:pt x="7273320" y="1732659"/>
                </a:cubicBezTo>
                <a:cubicBezTo>
                  <a:pt x="7201296" y="1801648"/>
                  <a:pt x="7129272" y="1871015"/>
                  <a:pt x="7057246" y="1940382"/>
                </a:cubicBezTo>
                <a:cubicBezTo>
                  <a:pt x="7056580" y="1938497"/>
                  <a:pt x="7055580" y="1936989"/>
                  <a:pt x="7054580" y="1935481"/>
                </a:cubicBezTo>
                <a:cubicBezTo>
                  <a:pt x="7055580" y="1921532"/>
                  <a:pt x="7056580" y="1907583"/>
                  <a:pt x="7057246" y="1893634"/>
                </a:cubicBezTo>
                <a:cubicBezTo>
                  <a:pt x="7230640" y="1733413"/>
                  <a:pt x="7404032" y="1572814"/>
                  <a:pt x="7577092" y="1412592"/>
                </a:cubicBezTo>
                <a:cubicBezTo>
                  <a:pt x="7588764" y="1368484"/>
                  <a:pt x="7600434" y="1324375"/>
                  <a:pt x="7611772" y="1280644"/>
                </a:cubicBezTo>
                <a:lnTo>
                  <a:pt x="7611772" y="1278005"/>
                </a:lnTo>
                <a:cubicBezTo>
                  <a:pt x="7542414" y="1290069"/>
                  <a:pt x="7501066" y="1361321"/>
                  <a:pt x="7457384" y="1400151"/>
                </a:cubicBezTo>
                <a:cubicBezTo>
                  <a:pt x="7362018" y="1486482"/>
                  <a:pt x="7266986" y="1572814"/>
                  <a:pt x="7171952" y="1659145"/>
                </a:cubicBezTo>
                <a:cubicBezTo>
                  <a:pt x="7141942" y="1689304"/>
                  <a:pt x="7111598" y="1719464"/>
                  <a:pt x="7081256" y="1749623"/>
                </a:cubicBezTo>
                <a:cubicBezTo>
                  <a:pt x="7079588" y="1747361"/>
                  <a:pt x="7077920" y="1744722"/>
                  <a:pt x="7075920" y="1742460"/>
                </a:cubicBezTo>
                <a:cubicBezTo>
                  <a:pt x="7061248" y="1700237"/>
                  <a:pt x="7223304" y="1575453"/>
                  <a:pt x="7254648" y="1546801"/>
                </a:cubicBezTo>
                <a:cubicBezTo>
                  <a:pt x="7383360" y="1426164"/>
                  <a:pt x="7512404" y="1305526"/>
                  <a:pt x="7641116" y="1185265"/>
                </a:cubicBezTo>
                <a:cubicBezTo>
                  <a:pt x="7660788" y="1115145"/>
                  <a:pt x="7680128" y="1045024"/>
                  <a:pt x="7699802" y="974903"/>
                </a:cubicBezTo>
                <a:cubicBezTo>
                  <a:pt x="7716808" y="959447"/>
                  <a:pt x="7733480" y="943990"/>
                  <a:pt x="7750486" y="928533"/>
                </a:cubicBezTo>
                <a:close/>
                <a:moveTo>
                  <a:pt x="5175596" y="928533"/>
                </a:moveTo>
                <a:cubicBezTo>
                  <a:pt x="5177264" y="929287"/>
                  <a:pt x="5178932" y="930041"/>
                  <a:pt x="5180932" y="931172"/>
                </a:cubicBezTo>
                <a:cubicBezTo>
                  <a:pt x="5176264" y="934188"/>
                  <a:pt x="5171928" y="937581"/>
                  <a:pt x="5167594" y="940974"/>
                </a:cubicBezTo>
                <a:cubicBezTo>
                  <a:pt x="5170596" y="931926"/>
                  <a:pt x="5170596" y="934188"/>
                  <a:pt x="5175596" y="928533"/>
                </a:cubicBezTo>
                <a:close/>
                <a:moveTo>
                  <a:pt x="7110598" y="926271"/>
                </a:moveTo>
                <a:cubicBezTo>
                  <a:pt x="7119602" y="935319"/>
                  <a:pt x="7113932" y="985836"/>
                  <a:pt x="7107930" y="1019011"/>
                </a:cubicBezTo>
                <a:cubicBezTo>
                  <a:pt x="7099260" y="1091394"/>
                  <a:pt x="7090258" y="1164154"/>
                  <a:pt x="7081256" y="1236536"/>
                </a:cubicBezTo>
                <a:cubicBezTo>
                  <a:pt x="7076586" y="1261795"/>
                  <a:pt x="7090258" y="1270089"/>
                  <a:pt x="7081256" y="1287807"/>
                </a:cubicBezTo>
                <a:lnTo>
                  <a:pt x="7030570" y="1334177"/>
                </a:lnTo>
                <a:cubicBezTo>
                  <a:pt x="6936872" y="1394496"/>
                  <a:pt x="6863512" y="1474419"/>
                  <a:pt x="6785486" y="1549440"/>
                </a:cubicBezTo>
                <a:cubicBezTo>
                  <a:pt x="6632766" y="1689304"/>
                  <a:pt x="6479714" y="1829546"/>
                  <a:pt x="6326994" y="1969410"/>
                </a:cubicBezTo>
                <a:cubicBezTo>
                  <a:pt x="6223958" y="2067428"/>
                  <a:pt x="6120924" y="2165069"/>
                  <a:pt x="6017888" y="2262710"/>
                </a:cubicBezTo>
                <a:cubicBezTo>
                  <a:pt x="6014220" y="2261956"/>
                  <a:pt x="6010552" y="2261202"/>
                  <a:pt x="6007216" y="2260448"/>
                </a:cubicBezTo>
                <a:cubicBezTo>
                  <a:pt x="6002548" y="2244238"/>
                  <a:pt x="5998214" y="2227650"/>
                  <a:pt x="5993880" y="2211439"/>
                </a:cubicBezTo>
                <a:cubicBezTo>
                  <a:pt x="6338664" y="1894011"/>
                  <a:pt x="6683450" y="1576207"/>
                  <a:pt x="7027904" y="1258402"/>
                </a:cubicBezTo>
                <a:cubicBezTo>
                  <a:pt x="7070918" y="1213540"/>
                  <a:pt x="7046576" y="1030698"/>
                  <a:pt x="7065250" y="965101"/>
                </a:cubicBezTo>
                <a:cubicBezTo>
                  <a:pt x="7080588" y="952284"/>
                  <a:pt x="7095592" y="939089"/>
                  <a:pt x="7110598" y="926271"/>
                </a:cubicBezTo>
                <a:close/>
                <a:moveTo>
                  <a:pt x="5186268" y="918731"/>
                </a:moveTo>
                <a:cubicBezTo>
                  <a:pt x="5190936" y="925140"/>
                  <a:pt x="5186268" y="922501"/>
                  <a:pt x="5180932" y="926271"/>
                </a:cubicBezTo>
                <a:cubicBezTo>
                  <a:pt x="5182600" y="923632"/>
                  <a:pt x="5184266" y="921370"/>
                  <a:pt x="5186268" y="918731"/>
                </a:cubicBezTo>
                <a:close/>
                <a:moveTo>
                  <a:pt x="5194270" y="911569"/>
                </a:moveTo>
                <a:cubicBezTo>
                  <a:pt x="5198938" y="917600"/>
                  <a:pt x="5194270" y="915338"/>
                  <a:pt x="5188934" y="918731"/>
                </a:cubicBezTo>
                <a:cubicBezTo>
                  <a:pt x="5190602" y="916469"/>
                  <a:pt x="5192268" y="913830"/>
                  <a:pt x="5194270" y="911569"/>
                </a:cubicBezTo>
                <a:close/>
                <a:moveTo>
                  <a:pt x="5334000" y="889000"/>
                </a:moveTo>
                <a:lnTo>
                  <a:pt x="5334000" y="903288"/>
                </a:lnTo>
                <a:lnTo>
                  <a:pt x="5336644" y="903288"/>
                </a:lnTo>
                <a:cubicBezTo>
                  <a:pt x="5338410" y="898527"/>
                  <a:pt x="5340172" y="893762"/>
                  <a:pt x="5341938" y="889000"/>
                </a:cubicBezTo>
                <a:close/>
                <a:moveTo>
                  <a:pt x="5308600" y="889000"/>
                </a:moveTo>
                <a:cubicBezTo>
                  <a:pt x="5328000" y="931857"/>
                  <a:pt x="5347406" y="974732"/>
                  <a:pt x="5366806" y="1017588"/>
                </a:cubicBezTo>
                <a:lnTo>
                  <a:pt x="5372100" y="1017588"/>
                </a:lnTo>
                <a:cubicBezTo>
                  <a:pt x="5371218" y="1014356"/>
                  <a:pt x="5370336" y="1011117"/>
                  <a:pt x="5369454" y="1007885"/>
                </a:cubicBezTo>
                <a:cubicBezTo>
                  <a:pt x="5368366" y="980625"/>
                  <a:pt x="5335872" y="941840"/>
                  <a:pt x="5337702" y="910836"/>
                </a:cubicBezTo>
                <a:cubicBezTo>
                  <a:pt x="5312434" y="909681"/>
                  <a:pt x="5333952" y="898043"/>
                  <a:pt x="5308600" y="889000"/>
                </a:cubicBezTo>
                <a:close/>
                <a:moveTo>
                  <a:pt x="5231282" y="877262"/>
                </a:moveTo>
                <a:cubicBezTo>
                  <a:pt x="5232284" y="879524"/>
                  <a:pt x="5233284" y="882163"/>
                  <a:pt x="5233950" y="884425"/>
                </a:cubicBezTo>
                <a:cubicBezTo>
                  <a:pt x="5225948" y="890457"/>
                  <a:pt x="5217944" y="896112"/>
                  <a:pt x="5210276" y="901767"/>
                </a:cubicBezTo>
                <a:cubicBezTo>
                  <a:pt x="5215944" y="888572"/>
                  <a:pt x="5223612" y="887064"/>
                  <a:pt x="5231282" y="877262"/>
                </a:cubicBezTo>
                <a:close/>
                <a:moveTo>
                  <a:pt x="5346700" y="876300"/>
                </a:moveTo>
                <a:cubicBezTo>
                  <a:pt x="5346700" y="876300"/>
                  <a:pt x="5346700" y="881063"/>
                  <a:pt x="5346700" y="881063"/>
                </a:cubicBezTo>
                <a:cubicBezTo>
                  <a:pt x="5348890" y="876906"/>
                  <a:pt x="5348744" y="880538"/>
                  <a:pt x="5346700" y="876300"/>
                </a:cubicBezTo>
                <a:close/>
                <a:moveTo>
                  <a:pt x="5336380" y="876300"/>
                </a:moveTo>
                <a:cubicBezTo>
                  <a:pt x="5335586" y="877888"/>
                  <a:pt x="5334794" y="879476"/>
                  <a:pt x="5334000" y="881063"/>
                </a:cubicBezTo>
                <a:cubicBezTo>
                  <a:pt x="5334000" y="881063"/>
                  <a:pt x="5338764" y="876300"/>
                  <a:pt x="5338764" y="876300"/>
                </a:cubicBezTo>
                <a:close/>
                <a:moveTo>
                  <a:pt x="5236076" y="863600"/>
                </a:moveTo>
                <a:cubicBezTo>
                  <a:pt x="5083362" y="1004406"/>
                  <a:pt x="4930554" y="1145295"/>
                  <a:pt x="4777840" y="1286185"/>
                </a:cubicBezTo>
                <a:cubicBezTo>
                  <a:pt x="4483022" y="1562114"/>
                  <a:pt x="4188110" y="1838210"/>
                  <a:pt x="3893198" y="2114139"/>
                </a:cubicBezTo>
                <a:cubicBezTo>
                  <a:pt x="3782264" y="2220767"/>
                  <a:pt x="3667822" y="2324053"/>
                  <a:pt x="3557550" y="2431683"/>
                </a:cubicBezTo>
                <a:cubicBezTo>
                  <a:pt x="3515772" y="2472379"/>
                  <a:pt x="3441216" y="2513075"/>
                  <a:pt x="3416300" y="2565971"/>
                </a:cubicBezTo>
                <a:lnTo>
                  <a:pt x="3418952" y="2565971"/>
                </a:lnTo>
                <a:lnTo>
                  <a:pt x="3530836" y="2463438"/>
                </a:lnTo>
                <a:cubicBezTo>
                  <a:pt x="3539362" y="2503047"/>
                  <a:pt x="3699748" y="2662070"/>
                  <a:pt x="3760000" y="2668588"/>
                </a:cubicBezTo>
                <a:cubicBezTo>
                  <a:pt x="3762274" y="2657725"/>
                  <a:pt x="3765306" y="2661151"/>
                  <a:pt x="3760000" y="2653964"/>
                </a:cubicBezTo>
                <a:cubicBezTo>
                  <a:pt x="3744558" y="2621541"/>
                  <a:pt x="3570246" y="2460346"/>
                  <a:pt x="3536236" y="2461014"/>
                </a:cubicBezTo>
                <a:cubicBezTo>
                  <a:pt x="3542630" y="2452950"/>
                  <a:pt x="3553240" y="2442630"/>
                  <a:pt x="3564940" y="2431548"/>
                </a:cubicBezTo>
                <a:lnTo>
                  <a:pt x="3598930" y="2398716"/>
                </a:lnTo>
                <a:lnTo>
                  <a:pt x="3602720" y="2402198"/>
                </a:lnTo>
                <a:lnTo>
                  <a:pt x="3602720" y="2398666"/>
                </a:lnTo>
                <a:lnTo>
                  <a:pt x="3605486" y="2399929"/>
                </a:lnTo>
                <a:cubicBezTo>
                  <a:pt x="3599708" y="2416140"/>
                  <a:pt x="3602172" y="2418062"/>
                  <a:pt x="3610792" y="2429260"/>
                </a:cubicBezTo>
                <a:cubicBezTo>
                  <a:pt x="3704960" y="2483744"/>
                  <a:pt x="3799126" y="2538311"/>
                  <a:pt x="3893198" y="2592879"/>
                </a:cubicBezTo>
                <a:cubicBezTo>
                  <a:pt x="3915082" y="2606500"/>
                  <a:pt x="3973914" y="2651207"/>
                  <a:pt x="4002428" y="2644187"/>
                </a:cubicBezTo>
                <a:cubicBezTo>
                  <a:pt x="4052166" y="2624550"/>
                  <a:pt x="4097448" y="2560205"/>
                  <a:pt x="4133070" y="2524523"/>
                </a:cubicBezTo>
                <a:cubicBezTo>
                  <a:pt x="4228942" y="2434942"/>
                  <a:pt x="4324908" y="2345362"/>
                  <a:pt x="4420782" y="2255781"/>
                </a:cubicBezTo>
                <a:cubicBezTo>
                  <a:pt x="4767986" y="1933473"/>
                  <a:pt x="5115382" y="1610999"/>
                  <a:pt x="5462588" y="1288608"/>
                </a:cubicBezTo>
                <a:cubicBezTo>
                  <a:pt x="5396842" y="1150226"/>
                  <a:pt x="5331096" y="1011760"/>
                  <a:pt x="5265444" y="873377"/>
                </a:cubicBezTo>
                <a:lnTo>
                  <a:pt x="5236076" y="873377"/>
                </a:lnTo>
                <a:close/>
                <a:moveTo>
                  <a:pt x="5308600" y="825500"/>
                </a:moveTo>
                <a:cubicBezTo>
                  <a:pt x="5309394" y="827087"/>
                  <a:pt x="5310186" y="828676"/>
                  <a:pt x="5310982" y="830263"/>
                </a:cubicBezTo>
                <a:cubicBezTo>
                  <a:pt x="5311776" y="828676"/>
                  <a:pt x="5312570" y="827087"/>
                  <a:pt x="5313364" y="825500"/>
                </a:cubicBezTo>
                <a:close/>
                <a:moveTo>
                  <a:pt x="5270500" y="787400"/>
                </a:moveTo>
                <a:cubicBezTo>
                  <a:pt x="5270500" y="787400"/>
                  <a:pt x="5270500" y="792163"/>
                  <a:pt x="5270500" y="792163"/>
                </a:cubicBezTo>
                <a:cubicBezTo>
                  <a:pt x="5272688" y="788006"/>
                  <a:pt x="5272546" y="791638"/>
                  <a:pt x="5270500" y="787400"/>
                </a:cubicBezTo>
                <a:close/>
                <a:moveTo>
                  <a:pt x="5291560" y="777643"/>
                </a:moveTo>
                <a:lnTo>
                  <a:pt x="5292636" y="779621"/>
                </a:lnTo>
                <a:lnTo>
                  <a:pt x="5291736" y="779176"/>
                </a:lnTo>
                <a:close/>
                <a:moveTo>
                  <a:pt x="5291138" y="736600"/>
                </a:moveTo>
                <a:cubicBezTo>
                  <a:pt x="5289370" y="739024"/>
                  <a:pt x="5287610" y="741447"/>
                  <a:pt x="5285846" y="743870"/>
                </a:cubicBezTo>
                <a:cubicBezTo>
                  <a:pt x="5288682" y="746102"/>
                  <a:pt x="5286466" y="744612"/>
                  <a:pt x="5283200" y="746294"/>
                </a:cubicBezTo>
                <a:lnTo>
                  <a:pt x="5288492" y="751134"/>
                </a:lnTo>
                <a:lnTo>
                  <a:pt x="5291560" y="777643"/>
                </a:lnTo>
                <a:lnTo>
                  <a:pt x="5287302" y="769819"/>
                </a:lnTo>
                <a:cubicBezTo>
                  <a:pt x="5287302" y="769819"/>
                  <a:pt x="5287302" y="776982"/>
                  <a:pt x="5287302" y="776982"/>
                </a:cubicBezTo>
                <a:lnTo>
                  <a:pt x="5291736" y="779176"/>
                </a:lnTo>
                <a:lnTo>
                  <a:pt x="5292660" y="787158"/>
                </a:lnTo>
                <a:cubicBezTo>
                  <a:pt x="5296136" y="798794"/>
                  <a:pt x="5300428" y="809327"/>
                  <a:pt x="5301720" y="816559"/>
                </a:cubicBezTo>
                <a:cubicBezTo>
                  <a:pt x="5308776" y="818982"/>
                  <a:pt x="5315832" y="821405"/>
                  <a:pt x="5322888" y="823829"/>
                </a:cubicBezTo>
                <a:cubicBezTo>
                  <a:pt x="5317088" y="838094"/>
                  <a:pt x="5317632" y="849341"/>
                  <a:pt x="5307724" y="854866"/>
                </a:cubicBezTo>
                <a:cubicBezTo>
                  <a:pt x="5307488" y="854214"/>
                  <a:pt x="5307250" y="853561"/>
                  <a:pt x="5307012" y="852903"/>
                </a:cubicBezTo>
                <a:lnTo>
                  <a:pt x="5307012" y="845633"/>
                </a:lnTo>
                <a:lnTo>
                  <a:pt x="5304366" y="845633"/>
                </a:lnTo>
                <a:cubicBezTo>
                  <a:pt x="5305248" y="848056"/>
                  <a:pt x="5306130" y="850486"/>
                  <a:pt x="5307012" y="852903"/>
                </a:cubicBezTo>
                <a:lnTo>
                  <a:pt x="5307012" y="855326"/>
                </a:lnTo>
                <a:cubicBezTo>
                  <a:pt x="5307282" y="855192"/>
                  <a:pt x="5307468" y="855007"/>
                  <a:pt x="5307724" y="854866"/>
                </a:cubicBezTo>
                <a:cubicBezTo>
                  <a:pt x="5310134" y="861477"/>
                  <a:pt x="5312542" y="868095"/>
                  <a:pt x="5314952" y="874713"/>
                </a:cubicBezTo>
                <a:cubicBezTo>
                  <a:pt x="5316714" y="873908"/>
                  <a:pt x="5318478" y="873096"/>
                  <a:pt x="5320242" y="872290"/>
                </a:cubicBezTo>
                <a:cubicBezTo>
                  <a:pt x="5324722" y="857635"/>
                  <a:pt x="5335820" y="852526"/>
                  <a:pt x="5346700" y="838369"/>
                </a:cubicBezTo>
                <a:cubicBezTo>
                  <a:pt x="5345818" y="832717"/>
                  <a:pt x="5344936" y="827058"/>
                  <a:pt x="5344054" y="821405"/>
                </a:cubicBezTo>
                <a:cubicBezTo>
                  <a:pt x="5337880" y="820600"/>
                  <a:pt x="5331706" y="819788"/>
                  <a:pt x="5325534" y="818982"/>
                </a:cubicBezTo>
                <a:cubicBezTo>
                  <a:pt x="5323020" y="804800"/>
                  <a:pt x="5319098" y="800222"/>
                  <a:pt x="5333470" y="794755"/>
                </a:cubicBezTo>
                <a:cubicBezTo>
                  <a:pt x="5331240" y="778495"/>
                  <a:pt x="5318396" y="758110"/>
                  <a:pt x="5312304" y="760828"/>
                </a:cubicBezTo>
                <a:cubicBezTo>
                  <a:pt x="5310540" y="760022"/>
                  <a:pt x="5308776" y="759216"/>
                  <a:pt x="5307012" y="758411"/>
                </a:cubicBezTo>
                <a:cubicBezTo>
                  <a:pt x="5306242" y="751371"/>
                  <a:pt x="5299630" y="742943"/>
                  <a:pt x="5291138" y="736600"/>
                </a:cubicBezTo>
                <a:close/>
                <a:moveTo>
                  <a:pt x="5280480" y="711200"/>
                </a:moveTo>
                <a:cubicBezTo>
                  <a:pt x="5277154" y="718343"/>
                  <a:pt x="5273826" y="725489"/>
                  <a:pt x="5270500" y="732632"/>
                </a:cubicBezTo>
                <a:cubicBezTo>
                  <a:pt x="5272994" y="733426"/>
                  <a:pt x="5275490" y="734219"/>
                  <a:pt x="5277984" y="735013"/>
                </a:cubicBezTo>
                <a:cubicBezTo>
                  <a:pt x="5280480" y="734219"/>
                  <a:pt x="5282974" y="733426"/>
                  <a:pt x="5285468" y="732632"/>
                </a:cubicBezTo>
                <a:cubicBezTo>
                  <a:pt x="5286300" y="728664"/>
                  <a:pt x="5287132" y="724693"/>
                  <a:pt x="5287964" y="720727"/>
                </a:cubicBezTo>
                <a:cubicBezTo>
                  <a:pt x="5278384" y="717111"/>
                  <a:pt x="5286766" y="719244"/>
                  <a:pt x="5280480" y="711200"/>
                </a:cubicBezTo>
                <a:close/>
                <a:moveTo>
                  <a:pt x="5460696" y="664638"/>
                </a:moveTo>
                <a:cubicBezTo>
                  <a:pt x="5464696" y="672178"/>
                  <a:pt x="5445024" y="686504"/>
                  <a:pt x="5436686" y="691405"/>
                </a:cubicBezTo>
                <a:cubicBezTo>
                  <a:pt x="5436686" y="691405"/>
                  <a:pt x="5434020" y="689143"/>
                  <a:pt x="5434020" y="689143"/>
                </a:cubicBezTo>
                <a:close/>
                <a:moveTo>
                  <a:pt x="5538056" y="593764"/>
                </a:moveTo>
                <a:cubicBezTo>
                  <a:pt x="5535388" y="611859"/>
                  <a:pt x="5486036" y="655590"/>
                  <a:pt x="5463362" y="664638"/>
                </a:cubicBezTo>
                <a:cubicBezTo>
                  <a:pt x="5488372" y="640888"/>
                  <a:pt x="5513046" y="617514"/>
                  <a:pt x="5538056" y="593764"/>
                </a:cubicBezTo>
                <a:close/>
                <a:moveTo>
                  <a:pt x="7851854" y="591502"/>
                </a:moveTo>
                <a:cubicBezTo>
                  <a:pt x="7851854" y="591502"/>
                  <a:pt x="7859856" y="591502"/>
                  <a:pt x="7859856" y="591502"/>
                </a:cubicBezTo>
                <a:cubicBezTo>
                  <a:pt x="7828512" y="695552"/>
                  <a:pt x="7797502" y="799979"/>
                  <a:pt x="7766492" y="904029"/>
                </a:cubicBezTo>
                <a:cubicBezTo>
                  <a:pt x="7732480" y="952284"/>
                  <a:pt x="7666124" y="979050"/>
                  <a:pt x="7622442" y="1019011"/>
                </a:cubicBezTo>
                <a:cubicBezTo>
                  <a:pt x="7513070" y="1120799"/>
                  <a:pt x="7404032" y="1222587"/>
                  <a:pt x="7294662" y="1324375"/>
                </a:cubicBezTo>
                <a:cubicBezTo>
                  <a:pt x="7233640" y="1380547"/>
                  <a:pt x="7158616" y="1433326"/>
                  <a:pt x="7110598" y="1500431"/>
                </a:cubicBezTo>
                <a:cubicBezTo>
                  <a:pt x="7107264" y="1496284"/>
                  <a:pt x="7103596" y="1492137"/>
                  <a:pt x="7099928" y="1487990"/>
                </a:cubicBezTo>
                <a:cubicBezTo>
                  <a:pt x="7102596" y="1470272"/>
                  <a:pt x="7105264" y="1452176"/>
                  <a:pt x="7107930" y="1434457"/>
                </a:cubicBezTo>
                <a:cubicBezTo>
                  <a:pt x="7162950" y="1384694"/>
                  <a:pt x="7218302" y="1334931"/>
                  <a:pt x="7273320" y="1285168"/>
                </a:cubicBezTo>
                <a:cubicBezTo>
                  <a:pt x="7425374" y="1145304"/>
                  <a:pt x="7577092" y="1005063"/>
                  <a:pt x="7729146" y="865198"/>
                </a:cubicBezTo>
                <a:cubicBezTo>
                  <a:pt x="7749486" y="791685"/>
                  <a:pt x="7770160" y="718548"/>
                  <a:pt x="7790500" y="645035"/>
                </a:cubicBezTo>
                <a:cubicBezTo>
                  <a:pt x="7810840" y="627316"/>
                  <a:pt x="7831180" y="609220"/>
                  <a:pt x="7851854" y="591502"/>
                </a:cubicBezTo>
                <a:close/>
                <a:moveTo>
                  <a:pt x="7161282" y="481420"/>
                </a:moveTo>
                <a:cubicBezTo>
                  <a:pt x="7171620" y="492730"/>
                  <a:pt x="7160282" y="547394"/>
                  <a:pt x="7155948" y="571898"/>
                </a:cubicBezTo>
                <a:cubicBezTo>
                  <a:pt x="7137940" y="673686"/>
                  <a:pt x="7151280" y="867460"/>
                  <a:pt x="7086590" y="938335"/>
                </a:cubicBezTo>
                <a:cubicBezTo>
                  <a:pt x="7070584" y="948137"/>
                  <a:pt x="7054580" y="957939"/>
                  <a:pt x="7038574" y="967740"/>
                </a:cubicBezTo>
                <a:lnTo>
                  <a:pt x="6838838" y="1150959"/>
                </a:lnTo>
                <a:cubicBezTo>
                  <a:pt x="6531398" y="1436719"/>
                  <a:pt x="6223958" y="1722857"/>
                  <a:pt x="5916520" y="2008617"/>
                </a:cubicBezTo>
                <a:cubicBezTo>
                  <a:pt x="5898846" y="1998061"/>
                  <a:pt x="5894512" y="1972049"/>
                  <a:pt x="5887176" y="1952445"/>
                </a:cubicBezTo>
                <a:cubicBezTo>
                  <a:pt x="6282646" y="1586008"/>
                  <a:pt x="6678116" y="1219195"/>
                  <a:pt x="7073252" y="852758"/>
                </a:cubicBezTo>
                <a:cubicBezTo>
                  <a:pt x="7083256" y="746069"/>
                  <a:pt x="7092926" y="639380"/>
                  <a:pt x="7102596" y="532691"/>
                </a:cubicBezTo>
                <a:cubicBezTo>
                  <a:pt x="7122268" y="515726"/>
                  <a:pt x="7141942" y="498385"/>
                  <a:pt x="7161282" y="481420"/>
                </a:cubicBezTo>
                <a:close/>
                <a:moveTo>
                  <a:pt x="5756464" y="390942"/>
                </a:moveTo>
                <a:cubicBezTo>
                  <a:pt x="5758464" y="409037"/>
                  <a:pt x="5722118" y="428641"/>
                  <a:pt x="5708448" y="442213"/>
                </a:cubicBezTo>
                <a:cubicBezTo>
                  <a:pt x="5670768" y="480666"/>
                  <a:pt x="5589406" y="573406"/>
                  <a:pt x="5540722" y="593764"/>
                </a:cubicBezTo>
                <a:cubicBezTo>
                  <a:pt x="5612748" y="526282"/>
                  <a:pt x="5684440" y="458423"/>
                  <a:pt x="5756464" y="390942"/>
                </a:cubicBezTo>
                <a:close/>
                <a:moveTo>
                  <a:pt x="5761800" y="386041"/>
                </a:moveTo>
                <a:cubicBezTo>
                  <a:pt x="5762800" y="388680"/>
                  <a:pt x="5763800" y="390942"/>
                  <a:pt x="5764466" y="393581"/>
                </a:cubicBezTo>
                <a:lnTo>
                  <a:pt x="5761800" y="393581"/>
                </a:lnTo>
                <a:cubicBezTo>
                  <a:pt x="5761800" y="393581"/>
                  <a:pt x="5761800" y="386041"/>
                  <a:pt x="5761800" y="386041"/>
                </a:cubicBezTo>
                <a:close/>
                <a:moveTo>
                  <a:pt x="5825820" y="329869"/>
                </a:moveTo>
                <a:cubicBezTo>
                  <a:pt x="5830156" y="338163"/>
                  <a:pt x="5797144" y="364552"/>
                  <a:pt x="5785808" y="369076"/>
                </a:cubicBezTo>
                <a:cubicBezTo>
                  <a:pt x="5799146" y="355881"/>
                  <a:pt x="5812484" y="343064"/>
                  <a:pt x="5825820" y="329869"/>
                </a:cubicBezTo>
                <a:close/>
                <a:moveTo>
                  <a:pt x="5831156" y="324968"/>
                </a:moveTo>
                <a:cubicBezTo>
                  <a:pt x="5831156" y="324968"/>
                  <a:pt x="5836492" y="324968"/>
                  <a:pt x="5836492" y="324968"/>
                </a:cubicBezTo>
                <a:cubicBezTo>
                  <a:pt x="5831824" y="327230"/>
                  <a:pt x="5835824" y="327230"/>
                  <a:pt x="5831156" y="324968"/>
                </a:cubicBezTo>
                <a:close/>
                <a:moveTo>
                  <a:pt x="5873838" y="285761"/>
                </a:moveTo>
                <a:lnTo>
                  <a:pt x="5879172" y="285761"/>
                </a:lnTo>
                <a:cubicBezTo>
                  <a:pt x="5873838" y="290662"/>
                  <a:pt x="5868502" y="295562"/>
                  <a:pt x="5863168" y="300463"/>
                </a:cubicBezTo>
                <a:cubicBezTo>
                  <a:pt x="5866836" y="295562"/>
                  <a:pt x="5870170" y="290662"/>
                  <a:pt x="5873838" y="285761"/>
                </a:cubicBezTo>
                <a:close/>
                <a:moveTo>
                  <a:pt x="5908516" y="254093"/>
                </a:moveTo>
                <a:cubicBezTo>
                  <a:pt x="5908516" y="254093"/>
                  <a:pt x="5913852" y="254093"/>
                  <a:pt x="5913852" y="254093"/>
                </a:cubicBezTo>
                <a:cubicBezTo>
                  <a:pt x="5907516" y="259748"/>
                  <a:pt x="5901514" y="265403"/>
                  <a:pt x="5895178" y="271058"/>
                </a:cubicBezTo>
                <a:cubicBezTo>
                  <a:pt x="5894178" y="270304"/>
                  <a:pt x="5893512" y="269550"/>
                  <a:pt x="5892512" y="268796"/>
                </a:cubicBezTo>
                <a:close/>
                <a:moveTo>
                  <a:pt x="5948530" y="217525"/>
                </a:moveTo>
                <a:cubicBezTo>
                  <a:pt x="5953532" y="223934"/>
                  <a:pt x="5948864" y="221295"/>
                  <a:pt x="5943196" y="224688"/>
                </a:cubicBezTo>
                <a:cubicBezTo>
                  <a:pt x="5944862" y="222426"/>
                  <a:pt x="5946864" y="219787"/>
                  <a:pt x="5948530" y="217525"/>
                </a:cubicBezTo>
                <a:close/>
                <a:moveTo>
                  <a:pt x="8008908" y="95379"/>
                </a:moveTo>
                <a:cubicBezTo>
                  <a:pt x="8017578" y="119884"/>
                  <a:pt x="7933882" y="353996"/>
                  <a:pt x="7920878" y="395843"/>
                </a:cubicBezTo>
                <a:cubicBezTo>
                  <a:pt x="7905206" y="451260"/>
                  <a:pt x="7889200" y="506678"/>
                  <a:pt x="7873196" y="562096"/>
                </a:cubicBezTo>
                <a:cubicBezTo>
                  <a:pt x="7832180" y="616760"/>
                  <a:pt x="7756154" y="652198"/>
                  <a:pt x="7705136" y="698945"/>
                </a:cubicBezTo>
                <a:cubicBezTo>
                  <a:pt x="7586096" y="808650"/>
                  <a:pt x="7467056" y="918731"/>
                  <a:pt x="7348014" y="1028813"/>
                </a:cubicBezTo>
                <a:cubicBezTo>
                  <a:pt x="7278324" y="1092525"/>
                  <a:pt x="7198628" y="1153221"/>
                  <a:pt x="7139942" y="1226734"/>
                </a:cubicBezTo>
                <a:cubicBezTo>
                  <a:pt x="7138274" y="1225980"/>
                  <a:pt x="7136608" y="1225226"/>
                  <a:pt x="7134606" y="1224095"/>
                </a:cubicBezTo>
                <a:cubicBezTo>
                  <a:pt x="7135274" y="1116276"/>
                  <a:pt x="7241976" y="1051056"/>
                  <a:pt x="7308000" y="999408"/>
                </a:cubicBezTo>
                <a:cubicBezTo>
                  <a:pt x="7478392" y="842956"/>
                  <a:pt x="7649118" y="686504"/>
                  <a:pt x="7819844" y="530429"/>
                </a:cubicBezTo>
                <a:cubicBezTo>
                  <a:pt x="7836182" y="513841"/>
                  <a:pt x="7835848" y="486698"/>
                  <a:pt x="7843852" y="461816"/>
                </a:cubicBezTo>
                <a:cubicBezTo>
                  <a:pt x="7871194" y="364929"/>
                  <a:pt x="7898870" y="268042"/>
                  <a:pt x="7926214" y="171155"/>
                </a:cubicBezTo>
                <a:cubicBezTo>
                  <a:pt x="7953890" y="145896"/>
                  <a:pt x="7981566" y="120638"/>
                  <a:pt x="8008908" y="95379"/>
                </a:cubicBezTo>
                <a:close/>
                <a:moveTo>
                  <a:pt x="6084576" y="90478"/>
                </a:moveTo>
                <a:lnTo>
                  <a:pt x="6089912" y="90478"/>
                </a:lnTo>
                <a:cubicBezTo>
                  <a:pt x="6085244" y="95379"/>
                  <a:pt x="6080910" y="100280"/>
                  <a:pt x="6076574" y="105181"/>
                </a:cubicBezTo>
                <a:cubicBezTo>
                  <a:pt x="6079242" y="100280"/>
                  <a:pt x="6081910" y="95379"/>
                  <a:pt x="6084576" y="90478"/>
                </a:cubicBezTo>
                <a:close/>
                <a:moveTo>
                  <a:pt x="6126924" y="53910"/>
                </a:moveTo>
                <a:cubicBezTo>
                  <a:pt x="6125924" y="56172"/>
                  <a:pt x="6129260" y="55418"/>
                  <a:pt x="6124258" y="58811"/>
                </a:cubicBezTo>
                <a:cubicBezTo>
                  <a:pt x="6125258" y="56926"/>
                  <a:pt x="6126258" y="55418"/>
                  <a:pt x="6126924" y="53910"/>
                </a:cubicBezTo>
                <a:close/>
                <a:moveTo>
                  <a:pt x="6145598" y="36569"/>
                </a:moveTo>
                <a:cubicBezTo>
                  <a:pt x="6145264" y="40338"/>
                  <a:pt x="6146932" y="39207"/>
                  <a:pt x="6142930" y="44108"/>
                </a:cubicBezTo>
                <a:cubicBezTo>
                  <a:pt x="6143932" y="41469"/>
                  <a:pt x="6144932" y="39207"/>
                  <a:pt x="6145598" y="36569"/>
                </a:cubicBezTo>
                <a:close/>
                <a:moveTo>
                  <a:pt x="6158936" y="24505"/>
                </a:moveTo>
                <a:lnTo>
                  <a:pt x="6164272" y="24505"/>
                </a:lnTo>
                <a:cubicBezTo>
                  <a:pt x="6161604" y="26013"/>
                  <a:pt x="6158936" y="27521"/>
                  <a:pt x="6156268" y="29406"/>
                </a:cubicBezTo>
                <a:cubicBezTo>
                  <a:pt x="6157268" y="27521"/>
                  <a:pt x="6158270" y="26013"/>
                  <a:pt x="6158936" y="24505"/>
                </a:cubicBezTo>
                <a:close/>
                <a:moveTo>
                  <a:pt x="6164272" y="16965"/>
                </a:moveTo>
                <a:cubicBezTo>
                  <a:pt x="6164272" y="16965"/>
                  <a:pt x="6172274" y="16965"/>
                  <a:pt x="6172274" y="16965"/>
                </a:cubicBezTo>
                <a:cubicBezTo>
                  <a:pt x="6170608" y="18850"/>
                  <a:pt x="6168940" y="20358"/>
                  <a:pt x="6166940" y="21866"/>
                </a:cubicBezTo>
                <a:cubicBezTo>
                  <a:pt x="6166272" y="20358"/>
                  <a:pt x="6165272" y="18850"/>
                  <a:pt x="6164272" y="16965"/>
                </a:cubicBezTo>
                <a:close/>
                <a:moveTo>
                  <a:pt x="8054258" y="0"/>
                </a:moveTo>
                <a:lnTo>
                  <a:pt x="8062260" y="0"/>
                </a:lnTo>
                <a:cubicBezTo>
                  <a:pt x="8023248" y="127047"/>
                  <a:pt x="7984234" y="254093"/>
                  <a:pt x="7944886" y="381140"/>
                </a:cubicBezTo>
                <a:cubicBezTo>
                  <a:pt x="7930882" y="423740"/>
                  <a:pt x="7927880" y="499893"/>
                  <a:pt x="7897204" y="530429"/>
                </a:cubicBezTo>
                <a:cubicBezTo>
                  <a:pt x="7949556" y="353619"/>
                  <a:pt x="8001906" y="176810"/>
                  <a:pt x="8054258" y="0"/>
                </a:cubicBezTo>
                <a:close/>
                <a:moveTo>
                  <a:pt x="7968896" y="0"/>
                </a:moveTo>
                <a:lnTo>
                  <a:pt x="8043588" y="0"/>
                </a:lnTo>
                <a:cubicBezTo>
                  <a:pt x="8036584" y="26013"/>
                  <a:pt x="8029582" y="52025"/>
                  <a:pt x="8022246" y="78038"/>
                </a:cubicBezTo>
                <a:cubicBezTo>
                  <a:pt x="8011576" y="84824"/>
                  <a:pt x="8000906" y="91232"/>
                  <a:pt x="7990236" y="97641"/>
                </a:cubicBezTo>
                <a:cubicBezTo>
                  <a:pt x="7943220" y="150043"/>
                  <a:pt x="7882532" y="189251"/>
                  <a:pt x="7830514" y="237129"/>
                </a:cubicBezTo>
                <a:cubicBezTo>
                  <a:pt x="7693466" y="362290"/>
                  <a:pt x="7556752" y="487829"/>
                  <a:pt x="7420038" y="613367"/>
                </a:cubicBezTo>
                <a:cubicBezTo>
                  <a:pt x="7340678" y="686504"/>
                  <a:pt x="7261650" y="760017"/>
                  <a:pt x="7182624" y="833154"/>
                </a:cubicBezTo>
                <a:lnTo>
                  <a:pt x="7182624" y="828253"/>
                </a:lnTo>
                <a:cubicBezTo>
                  <a:pt x="7147278" y="738152"/>
                  <a:pt x="7306332" y="629578"/>
                  <a:pt x="7350680" y="588863"/>
                </a:cubicBezTo>
                <a:cubicBezTo>
                  <a:pt x="7502400" y="447868"/>
                  <a:pt x="7654452" y="307249"/>
                  <a:pt x="7806506" y="166254"/>
                </a:cubicBezTo>
                <a:cubicBezTo>
                  <a:pt x="7845852" y="130440"/>
                  <a:pt x="7961560" y="53533"/>
                  <a:pt x="7968896" y="0"/>
                </a:cubicBezTo>
                <a:close/>
                <a:moveTo>
                  <a:pt x="7545082" y="0"/>
                </a:moveTo>
                <a:lnTo>
                  <a:pt x="7657120" y="0"/>
                </a:lnTo>
                <a:cubicBezTo>
                  <a:pt x="7507068" y="139111"/>
                  <a:pt x="7356684" y="278598"/>
                  <a:pt x="7206632" y="417708"/>
                </a:cubicBezTo>
                <a:lnTo>
                  <a:pt x="7206632" y="410545"/>
                </a:lnTo>
                <a:cubicBezTo>
                  <a:pt x="7214634" y="401497"/>
                  <a:pt x="7222636" y="392450"/>
                  <a:pt x="7230640" y="383779"/>
                </a:cubicBezTo>
                <a:cubicBezTo>
                  <a:pt x="7217636" y="369453"/>
                  <a:pt x="7239644" y="290662"/>
                  <a:pt x="7243978" y="273697"/>
                </a:cubicBezTo>
                <a:cubicBezTo>
                  <a:pt x="7276656" y="262764"/>
                  <a:pt x="7298996" y="223180"/>
                  <a:pt x="7324006" y="202822"/>
                </a:cubicBezTo>
                <a:close/>
                <a:moveTo>
                  <a:pt x="6860178" y="0"/>
                </a:moveTo>
                <a:lnTo>
                  <a:pt x="7001560" y="0"/>
                </a:lnTo>
                <a:cubicBezTo>
                  <a:pt x="6670112" y="304610"/>
                  <a:pt x="6338664" y="609220"/>
                  <a:pt x="6007216" y="913830"/>
                </a:cubicBezTo>
                <a:cubicBezTo>
                  <a:pt x="5909516" y="1004309"/>
                  <a:pt x="5811484" y="1094787"/>
                  <a:pt x="5713782" y="1185265"/>
                </a:cubicBezTo>
                <a:cubicBezTo>
                  <a:pt x="5678104" y="1218064"/>
                  <a:pt x="5637756" y="1277628"/>
                  <a:pt x="5591408" y="1297609"/>
                </a:cubicBezTo>
                <a:cubicBezTo>
                  <a:pt x="5592074" y="1268581"/>
                  <a:pt x="5568066" y="1224095"/>
                  <a:pt x="5551392" y="1197329"/>
                </a:cubicBezTo>
                <a:cubicBezTo>
                  <a:pt x="5599410" y="1187527"/>
                  <a:pt x="5643758" y="1122684"/>
                  <a:pt x="5673768" y="1092148"/>
                </a:cubicBezTo>
                <a:cubicBezTo>
                  <a:pt x="5757464" y="1014865"/>
                  <a:pt x="5840826" y="937581"/>
                  <a:pt x="5924522" y="860298"/>
                </a:cubicBezTo>
                <a:cubicBezTo>
                  <a:pt x="6236296" y="573406"/>
                  <a:pt x="6548404" y="286515"/>
                  <a:pt x="6860178" y="0"/>
                </a:cubicBezTo>
                <a:close/>
                <a:moveTo>
                  <a:pt x="0" y="0"/>
                </a:moveTo>
                <a:lnTo>
                  <a:pt x="4784840" y="0"/>
                </a:lnTo>
                <a:cubicBezTo>
                  <a:pt x="4605382" y="165485"/>
                  <a:pt x="4425592" y="330592"/>
                  <a:pt x="4246136" y="496077"/>
                </a:cubicBezTo>
                <a:cubicBezTo>
                  <a:pt x="3924650" y="795758"/>
                  <a:pt x="3602832" y="1095439"/>
                  <a:pt x="3281348" y="1395498"/>
                </a:cubicBezTo>
                <a:cubicBezTo>
                  <a:pt x="3145334" y="1523287"/>
                  <a:pt x="3009322" y="1651075"/>
                  <a:pt x="2873644" y="1778864"/>
                </a:cubicBezTo>
                <a:cubicBezTo>
                  <a:pt x="2836216" y="1817691"/>
                  <a:pt x="2731950" y="1882527"/>
                  <a:pt x="2718916" y="1933040"/>
                </a:cubicBezTo>
                <a:cubicBezTo>
                  <a:pt x="2808144" y="1969605"/>
                  <a:pt x="2891356" y="2032933"/>
                  <a:pt x="2969554" y="2081938"/>
                </a:cubicBezTo>
                <a:cubicBezTo>
                  <a:pt x="3067136" y="2132450"/>
                  <a:pt x="3165052" y="2182963"/>
                  <a:pt x="3262634" y="2233475"/>
                </a:cubicBezTo>
                <a:cubicBezTo>
                  <a:pt x="3294714" y="2253454"/>
                  <a:pt x="3450444" y="2348070"/>
                  <a:pt x="3481190" y="2343547"/>
                </a:cubicBezTo>
                <a:cubicBezTo>
                  <a:pt x="3538668" y="2323945"/>
                  <a:pt x="3588796" y="2249684"/>
                  <a:pt x="3630570" y="2211611"/>
                </a:cubicBezTo>
                <a:cubicBezTo>
                  <a:pt x="3749538" y="2100032"/>
                  <a:pt x="3868508" y="1988452"/>
                  <a:pt x="3987812" y="1876873"/>
                </a:cubicBezTo>
                <a:cubicBezTo>
                  <a:pt x="4391840" y="1500292"/>
                  <a:pt x="4796200" y="1124088"/>
                  <a:pt x="5200564" y="747884"/>
                </a:cubicBezTo>
                <a:cubicBezTo>
                  <a:pt x="5084268" y="498715"/>
                  <a:pt x="4967638" y="249169"/>
                  <a:pt x="4851342" y="0"/>
                </a:cubicBezTo>
                <a:lnTo>
                  <a:pt x="5051184" y="0"/>
                </a:lnTo>
                <a:cubicBezTo>
                  <a:pt x="5138404" y="209212"/>
                  <a:pt x="5225292" y="418800"/>
                  <a:pt x="5312514" y="628012"/>
                </a:cubicBezTo>
                <a:cubicBezTo>
                  <a:pt x="5316860" y="628766"/>
                  <a:pt x="5321204" y="629520"/>
                  <a:pt x="5325882" y="630651"/>
                </a:cubicBezTo>
                <a:cubicBezTo>
                  <a:pt x="5555800" y="420308"/>
                  <a:pt x="5786052" y="209966"/>
                  <a:pt x="6016304" y="0"/>
                </a:cubicBezTo>
                <a:lnTo>
                  <a:pt x="6178718" y="0"/>
                </a:lnTo>
                <a:cubicBezTo>
                  <a:pt x="5915716" y="242761"/>
                  <a:pt x="5652714" y="485522"/>
                  <a:pt x="5389712" y="728283"/>
                </a:cubicBezTo>
                <a:cubicBezTo>
                  <a:pt x="5394390" y="725644"/>
                  <a:pt x="5398734" y="723382"/>
                  <a:pt x="5403078" y="720743"/>
                </a:cubicBezTo>
                <a:cubicBezTo>
                  <a:pt x="5394056" y="746000"/>
                  <a:pt x="5380020" y="748261"/>
                  <a:pt x="5357630" y="755047"/>
                </a:cubicBezTo>
                <a:cubicBezTo>
                  <a:pt x="5390044" y="778041"/>
                  <a:pt x="5400070" y="847778"/>
                  <a:pt x="5416446" y="884720"/>
                </a:cubicBezTo>
                <a:cubicBezTo>
                  <a:pt x="5466240" y="995546"/>
                  <a:pt x="5497652" y="1075838"/>
                  <a:pt x="5544438" y="1187794"/>
                </a:cubicBezTo>
                <a:cubicBezTo>
                  <a:pt x="5533744" y="1182894"/>
                  <a:pt x="5538422" y="1182140"/>
                  <a:pt x="5525724" y="1182894"/>
                </a:cubicBezTo>
                <a:cubicBezTo>
                  <a:pt x="5526726" y="1176108"/>
                  <a:pt x="5527394" y="1169700"/>
                  <a:pt x="5528396" y="1163292"/>
                </a:cubicBezTo>
                <a:cubicBezTo>
                  <a:pt x="5520376" y="1165931"/>
                  <a:pt x="5520712" y="1164046"/>
                  <a:pt x="5523050" y="1153491"/>
                </a:cubicBezTo>
                <a:lnTo>
                  <a:pt x="5517704" y="1148591"/>
                </a:lnTo>
                <a:cubicBezTo>
                  <a:pt x="5508346" y="1150098"/>
                  <a:pt x="5507678" y="1147083"/>
                  <a:pt x="5501662" y="1153491"/>
                </a:cubicBezTo>
                <a:cubicBezTo>
                  <a:pt x="5503668" y="1153491"/>
                  <a:pt x="5511688" y="1152360"/>
                  <a:pt x="5507010" y="1155753"/>
                </a:cubicBezTo>
                <a:cubicBezTo>
                  <a:pt x="5500994" y="1159145"/>
                  <a:pt x="5494644" y="1162538"/>
                  <a:pt x="5488296" y="1165554"/>
                </a:cubicBezTo>
                <a:cubicBezTo>
                  <a:pt x="5482948" y="1163292"/>
                  <a:pt x="5477602" y="1160653"/>
                  <a:pt x="5472254" y="1158391"/>
                </a:cubicBezTo>
                <a:cubicBezTo>
                  <a:pt x="5480944" y="1174224"/>
                  <a:pt x="5469246" y="1179878"/>
                  <a:pt x="5459220" y="1185155"/>
                </a:cubicBezTo>
                <a:cubicBezTo>
                  <a:pt x="5458552" y="1175731"/>
                  <a:pt x="5457216" y="1170831"/>
                  <a:pt x="5448528" y="1163292"/>
                </a:cubicBezTo>
                <a:cubicBezTo>
                  <a:pt x="5489298" y="1297866"/>
                  <a:pt x="5563152" y="1400775"/>
                  <a:pt x="5616288" y="1517632"/>
                </a:cubicBezTo>
                <a:cubicBezTo>
                  <a:pt x="5648704" y="1588877"/>
                  <a:pt x="5689808" y="1718551"/>
                  <a:pt x="5741606" y="1771702"/>
                </a:cubicBezTo>
                <a:lnTo>
                  <a:pt x="5749626" y="1766801"/>
                </a:lnTo>
                <a:cubicBezTo>
                  <a:pt x="5757312" y="1747576"/>
                  <a:pt x="5770680" y="1734006"/>
                  <a:pt x="5789728" y="1725336"/>
                </a:cubicBezTo>
                <a:cubicBezTo>
                  <a:pt x="5784716" y="1697441"/>
                  <a:pt x="5771014" y="1671431"/>
                  <a:pt x="5760320" y="1654468"/>
                </a:cubicBezTo>
                <a:cubicBezTo>
                  <a:pt x="6212470" y="1235668"/>
                  <a:pt x="6664956" y="816868"/>
                  <a:pt x="7117106" y="398445"/>
                </a:cubicBezTo>
                <a:cubicBezTo>
                  <a:pt x="7126796" y="265379"/>
                  <a:pt x="7136488" y="132689"/>
                  <a:pt x="7146514" y="0"/>
                </a:cubicBezTo>
                <a:lnTo>
                  <a:pt x="7218364" y="0"/>
                </a:lnTo>
                <a:cubicBezTo>
                  <a:pt x="7203992" y="152291"/>
                  <a:pt x="7189958" y="304582"/>
                  <a:pt x="7175588" y="456873"/>
                </a:cubicBezTo>
                <a:cubicBezTo>
                  <a:pt x="7117440" y="488538"/>
                  <a:pt x="7068314" y="548097"/>
                  <a:pt x="7021196" y="591447"/>
                </a:cubicBezTo>
                <a:cubicBezTo>
                  <a:pt x="6910914" y="693226"/>
                  <a:pt x="6800634" y="795004"/>
                  <a:pt x="6690688" y="896783"/>
                </a:cubicBezTo>
                <a:cubicBezTo>
                  <a:pt x="6501206" y="1072068"/>
                  <a:pt x="6312058" y="1246977"/>
                  <a:pt x="6122910" y="1422262"/>
                </a:cubicBezTo>
                <a:cubicBezTo>
                  <a:pt x="5996254" y="1541004"/>
                  <a:pt x="5858570" y="1651452"/>
                  <a:pt x="5746952" y="1783764"/>
                </a:cubicBezTo>
                <a:cubicBezTo>
                  <a:pt x="5748958" y="1838423"/>
                  <a:pt x="5792736" y="1899113"/>
                  <a:pt x="5813456" y="1945102"/>
                </a:cubicBezTo>
                <a:cubicBezTo>
                  <a:pt x="5868262" y="2064975"/>
                  <a:pt x="5900008" y="2212742"/>
                  <a:pt x="5978876" y="2314144"/>
                </a:cubicBezTo>
                <a:lnTo>
                  <a:pt x="5978876" y="2321306"/>
                </a:lnTo>
                <a:cubicBezTo>
                  <a:pt x="5863918" y="2380112"/>
                  <a:pt x="5733252" y="2527879"/>
                  <a:pt x="5643022" y="2617218"/>
                </a:cubicBezTo>
                <a:cubicBezTo>
                  <a:pt x="5491972" y="2758954"/>
                  <a:pt x="5340920" y="2900690"/>
                  <a:pt x="5189870" y="3042426"/>
                </a:cubicBezTo>
                <a:cubicBezTo>
                  <a:pt x="5129382" y="3103116"/>
                  <a:pt x="5061876" y="3152498"/>
                  <a:pt x="5011416" y="3223366"/>
                </a:cubicBezTo>
                <a:cubicBezTo>
                  <a:pt x="5024782" y="3215827"/>
                  <a:pt x="5027122" y="3209796"/>
                  <a:pt x="5048510" y="3208664"/>
                </a:cubicBezTo>
                <a:cubicBezTo>
                  <a:pt x="5082596" y="3226005"/>
                  <a:pt x="5106324" y="3258046"/>
                  <a:pt x="5155114" y="3259931"/>
                </a:cubicBezTo>
                <a:cubicBezTo>
                  <a:pt x="5191206" y="3242214"/>
                  <a:pt x="5220948" y="3207534"/>
                  <a:pt x="5245678" y="3179262"/>
                </a:cubicBezTo>
                <a:cubicBezTo>
                  <a:pt x="5316860" y="3112540"/>
                  <a:pt x="5388040" y="3045442"/>
                  <a:pt x="5459220" y="2978720"/>
                </a:cubicBezTo>
                <a:cubicBezTo>
                  <a:pt x="5644692" y="2804566"/>
                  <a:pt x="5830500" y="2630034"/>
                  <a:pt x="6016304" y="2455880"/>
                </a:cubicBezTo>
                <a:cubicBezTo>
                  <a:pt x="6012964" y="2408760"/>
                  <a:pt x="5963504" y="2372572"/>
                  <a:pt x="5970856" y="2331107"/>
                </a:cubicBezTo>
                <a:lnTo>
                  <a:pt x="5973530" y="2331107"/>
                </a:lnTo>
                <a:cubicBezTo>
                  <a:pt x="5976204" y="2332238"/>
                  <a:pt x="5978876" y="2332992"/>
                  <a:pt x="5981550" y="2333746"/>
                </a:cubicBezTo>
                <a:cubicBezTo>
                  <a:pt x="6016974" y="2414414"/>
                  <a:pt x="6052732" y="2495084"/>
                  <a:pt x="6088154" y="2575752"/>
                </a:cubicBezTo>
                <a:cubicBezTo>
                  <a:pt x="6099516" y="2598370"/>
                  <a:pt x="6133604" y="2633427"/>
                  <a:pt x="6122910" y="2658683"/>
                </a:cubicBezTo>
                <a:cubicBezTo>
                  <a:pt x="6047050" y="2685070"/>
                  <a:pt x="5968516" y="2787980"/>
                  <a:pt x="5912374" y="2839623"/>
                </a:cubicBezTo>
                <a:cubicBezTo>
                  <a:pt x="5786052" y="2957611"/>
                  <a:pt x="5659732" y="3075598"/>
                  <a:pt x="5533744" y="3193963"/>
                </a:cubicBezTo>
                <a:cubicBezTo>
                  <a:pt x="5474260" y="3251261"/>
                  <a:pt x="5384030" y="3304412"/>
                  <a:pt x="5347270" y="3379426"/>
                </a:cubicBezTo>
                <a:cubicBezTo>
                  <a:pt x="5347938" y="3382819"/>
                  <a:pt x="5348940" y="3386212"/>
                  <a:pt x="5349944" y="3389228"/>
                </a:cubicBezTo>
                <a:cubicBezTo>
                  <a:pt x="5377012" y="3397520"/>
                  <a:pt x="5378014" y="3419007"/>
                  <a:pt x="5413772" y="3421269"/>
                </a:cubicBezTo>
                <a:cubicBezTo>
                  <a:pt x="5476264" y="3395636"/>
                  <a:pt x="5609270" y="3250507"/>
                  <a:pt x="5659064" y="3198864"/>
                </a:cubicBezTo>
                <a:cubicBezTo>
                  <a:pt x="5825152" y="3043934"/>
                  <a:pt x="5991242" y="2889381"/>
                  <a:pt x="6157330" y="2734452"/>
                </a:cubicBezTo>
                <a:cubicBezTo>
                  <a:pt x="6159336" y="2735206"/>
                  <a:pt x="6161006" y="2735960"/>
                  <a:pt x="6162678" y="2737090"/>
                </a:cubicBezTo>
                <a:cubicBezTo>
                  <a:pt x="6166354" y="2749907"/>
                  <a:pt x="6170030" y="2763100"/>
                  <a:pt x="6173372" y="2775917"/>
                </a:cubicBezTo>
                <a:cubicBezTo>
                  <a:pt x="6161006" y="2782702"/>
                  <a:pt x="6148642" y="2789110"/>
                  <a:pt x="6136276" y="2795519"/>
                </a:cubicBezTo>
                <a:cubicBezTo>
                  <a:pt x="6085480" y="2842638"/>
                  <a:pt x="6034684" y="2890135"/>
                  <a:pt x="5984224" y="2937255"/>
                </a:cubicBezTo>
                <a:cubicBezTo>
                  <a:pt x="5853558" y="3060143"/>
                  <a:pt x="5722892" y="3183408"/>
                  <a:pt x="5592226" y="3306297"/>
                </a:cubicBezTo>
                <a:cubicBezTo>
                  <a:pt x="5536084" y="3357940"/>
                  <a:pt x="5443848" y="3419384"/>
                  <a:pt x="5421792" y="3492137"/>
                </a:cubicBezTo>
                <a:cubicBezTo>
                  <a:pt x="5452538" y="3476682"/>
                  <a:pt x="5489298" y="3517016"/>
                  <a:pt x="5528396" y="3494398"/>
                </a:cubicBezTo>
                <a:cubicBezTo>
                  <a:pt x="5756644" y="3281040"/>
                  <a:pt x="5985226" y="3067682"/>
                  <a:pt x="6213474" y="2854324"/>
                </a:cubicBezTo>
                <a:cubicBezTo>
                  <a:pt x="6218820" y="2864125"/>
                  <a:pt x="6224168" y="2873926"/>
                  <a:pt x="6229514" y="2883350"/>
                </a:cubicBezTo>
                <a:cubicBezTo>
                  <a:pt x="6122910" y="2959496"/>
                  <a:pt x="6037692" y="3050342"/>
                  <a:pt x="5944122" y="3137796"/>
                </a:cubicBezTo>
                <a:cubicBezTo>
                  <a:pt x="5884636" y="3193209"/>
                  <a:pt x="5825152" y="3248622"/>
                  <a:pt x="5765668" y="3303658"/>
                </a:cubicBezTo>
                <a:cubicBezTo>
                  <a:pt x="5692148" y="3382442"/>
                  <a:pt x="5579862" y="3441624"/>
                  <a:pt x="5528396" y="3538503"/>
                </a:cubicBezTo>
                <a:cubicBezTo>
                  <a:pt x="5538088" y="3546419"/>
                  <a:pt x="5547780" y="3554712"/>
                  <a:pt x="5557806" y="3563005"/>
                </a:cubicBezTo>
                <a:cubicBezTo>
                  <a:pt x="5617624" y="3561120"/>
                  <a:pt x="5708522" y="3444263"/>
                  <a:pt x="5746952" y="3408829"/>
                </a:cubicBezTo>
                <a:cubicBezTo>
                  <a:pt x="5916718" y="3251638"/>
                  <a:pt x="6086484" y="3094446"/>
                  <a:pt x="6256248" y="2937255"/>
                </a:cubicBezTo>
                <a:cubicBezTo>
                  <a:pt x="6258922" y="2947810"/>
                  <a:pt x="6261262" y="2958365"/>
                  <a:pt x="6263936" y="2968920"/>
                </a:cubicBezTo>
                <a:cubicBezTo>
                  <a:pt x="6254244" y="2973820"/>
                  <a:pt x="6244552" y="2978720"/>
                  <a:pt x="6234860" y="2983621"/>
                </a:cubicBezTo>
                <a:cubicBezTo>
                  <a:pt x="6188410" y="3026217"/>
                  <a:pt x="6142292" y="3068436"/>
                  <a:pt x="6096176" y="3110656"/>
                </a:cubicBezTo>
                <a:cubicBezTo>
                  <a:pt x="5998594" y="3202633"/>
                  <a:pt x="5900678" y="3294988"/>
                  <a:pt x="5803096" y="3386966"/>
                </a:cubicBezTo>
                <a:cubicBezTo>
                  <a:pt x="5730912" y="3452933"/>
                  <a:pt x="5648368" y="3514377"/>
                  <a:pt x="5592226" y="3594669"/>
                </a:cubicBezTo>
                <a:cubicBezTo>
                  <a:pt x="5557472" y="3590900"/>
                  <a:pt x="5548448" y="3563759"/>
                  <a:pt x="5525724" y="3548304"/>
                </a:cubicBezTo>
                <a:cubicBezTo>
                  <a:pt x="5510016" y="3551696"/>
                  <a:pt x="5503668" y="3561874"/>
                  <a:pt x="5485622" y="3555466"/>
                </a:cubicBezTo>
                <a:cubicBezTo>
                  <a:pt x="5468578" y="3547173"/>
                  <a:pt x="5471920" y="3532094"/>
                  <a:pt x="5459220" y="3521162"/>
                </a:cubicBezTo>
                <a:cubicBezTo>
                  <a:pt x="5441176" y="3513246"/>
                  <a:pt x="5423464" y="3504954"/>
                  <a:pt x="5405752" y="3497037"/>
                </a:cubicBezTo>
                <a:cubicBezTo>
                  <a:pt x="5358632" y="3520032"/>
                  <a:pt x="5324212" y="3471027"/>
                  <a:pt x="5285780" y="3445394"/>
                </a:cubicBezTo>
                <a:cubicBezTo>
                  <a:pt x="5276088" y="3449540"/>
                  <a:pt x="5266398" y="3453687"/>
                  <a:pt x="5256372" y="3457834"/>
                </a:cubicBezTo>
                <a:cubicBezTo>
                  <a:pt x="5223956" y="3445771"/>
                  <a:pt x="5230974" y="3428431"/>
                  <a:pt x="5208584" y="3411468"/>
                </a:cubicBezTo>
                <a:cubicBezTo>
                  <a:pt x="5178172" y="3398274"/>
                  <a:pt x="5148096" y="3385458"/>
                  <a:pt x="5118020" y="3372264"/>
                </a:cubicBezTo>
                <a:cubicBezTo>
                  <a:pt x="5103316" y="3377919"/>
                  <a:pt x="5101980" y="3384327"/>
                  <a:pt x="5083264" y="3386966"/>
                </a:cubicBezTo>
                <a:cubicBezTo>
                  <a:pt x="5045168" y="3365102"/>
                  <a:pt x="5059538" y="3358317"/>
                  <a:pt x="5035142" y="3337961"/>
                </a:cubicBezTo>
                <a:cubicBezTo>
                  <a:pt x="5005400" y="3313082"/>
                  <a:pt x="4963962" y="3323260"/>
                  <a:pt x="4947252" y="3284433"/>
                </a:cubicBezTo>
                <a:cubicBezTo>
                  <a:pt x="4960620" y="3277648"/>
                  <a:pt x="4958614" y="3271616"/>
                  <a:pt x="4979334" y="3269732"/>
                </a:cubicBezTo>
                <a:cubicBezTo>
                  <a:pt x="5002058" y="3281794"/>
                  <a:pt x="5017096" y="3276517"/>
                  <a:pt x="5035142" y="3284433"/>
                </a:cubicBezTo>
                <a:cubicBezTo>
                  <a:pt x="5054524" y="3292349"/>
                  <a:pt x="5060540" y="3306674"/>
                  <a:pt x="5072572" y="3311197"/>
                </a:cubicBezTo>
                <a:cubicBezTo>
                  <a:pt x="5079588" y="3305166"/>
                  <a:pt x="5080592" y="3307050"/>
                  <a:pt x="5091284" y="3308558"/>
                </a:cubicBezTo>
                <a:cubicBezTo>
                  <a:pt x="5090282" y="3304789"/>
                  <a:pt x="5089614" y="3300642"/>
                  <a:pt x="5088612" y="3296496"/>
                </a:cubicBezTo>
                <a:cubicBezTo>
                  <a:pt x="5060206" y="3276140"/>
                  <a:pt x="5031800" y="3255784"/>
                  <a:pt x="5003396" y="3235428"/>
                </a:cubicBezTo>
                <a:cubicBezTo>
                  <a:pt x="5014756" y="3230905"/>
                  <a:pt x="5006068" y="3235052"/>
                  <a:pt x="5011416" y="3225628"/>
                </a:cubicBezTo>
                <a:cubicBezTo>
                  <a:pt x="4981672" y="3236182"/>
                  <a:pt x="4927200" y="3288580"/>
                  <a:pt x="4912496" y="3313459"/>
                </a:cubicBezTo>
                <a:cubicBezTo>
                  <a:pt x="4895120" y="3311574"/>
                  <a:pt x="4867382" y="3302150"/>
                  <a:pt x="4859362" y="3291595"/>
                </a:cubicBezTo>
                <a:lnTo>
                  <a:pt x="4859362" y="3269732"/>
                </a:lnTo>
                <a:cubicBezTo>
                  <a:pt x="4830288" y="3222612"/>
                  <a:pt x="4750418" y="3199994"/>
                  <a:pt x="4726022" y="3147598"/>
                </a:cubicBezTo>
                <a:lnTo>
                  <a:pt x="4726022" y="3144959"/>
                </a:lnTo>
                <a:cubicBezTo>
                  <a:pt x="4737720" y="3147974"/>
                  <a:pt x="4737050" y="3154383"/>
                  <a:pt x="4744736" y="3157398"/>
                </a:cubicBezTo>
                <a:cubicBezTo>
                  <a:pt x="4765456" y="3165314"/>
                  <a:pt x="4766792" y="3145713"/>
                  <a:pt x="4776818" y="3154760"/>
                </a:cubicBezTo>
                <a:cubicBezTo>
                  <a:pt x="4827614" y="3163430"/>
                  <a:pt x="4842318" y="3219973"/>
                  <a:pt x="4886096" y="3237690"/>
                </a:cubicBezTo>
                <a:lnTo>
                  <a:pt x="4888770" y="3237690"/>
                </a:lnTo>
                <a:cubicBezTo>
                  <a:pt x="4885094" y="3229020"/>
                  <a:pt x="4881418" y="3219973"/>
                  <a:pt x="4878076" y="3210926"/>
                </a:cubicBezTo>
                <a:lnTo>
                  <a:pt x="4880750" y="3210926"/>
                </a:lnTo>
                <a:cubicBezTo>
                  <a:pt x="4892112" y="3216581"/>
                  <a:pt x="4896790" y="3221858"/>
                  <a:pt x="4907150" y="3215827"/>
                </a:cubicBezTo>
                <a:cubicBezTo>
                  <a:pt x="4909824" y="3214319"/>
                  <a:pt x="4912496" y="3212434"/>
                  <a:pt x="4915170" y="3210926"/>
                </a:cubicBezTo>
                <a:lnTo>
                  <a:pt x="4915170" y="3196225"/>
                </a:lnTo>
                <a:cubicBezTo>
                  <a:pt x="4897460" y="3188309"/>
                  <a:pt x="4886096" y="3174362"/>
                  <a:pt x="4864708" y="3169461"/>
                </a:cubicBezTo>
                <a:cubicBezTo>
                  <a:pt x="4863372" y="3175869"/>
                  <a:pt x="4867382" y="3170592"/>
                  <a:pt x="4862036" y="3176623"/>
                </a:cubicBezTo>
                <a:cubicBezTo>
                  <a:pt x="4839644" y="3160414"/>
                  <a:pt x="4810236" y="3158152"/>
                  <a:pt x="4795198" y="3142697"/>
                </a:cubicBezTo>
                <a:cubicBezTo>
                  <a:pt x="4794864" y="3140058"/>
                  <a:pt x="4771472" y="3129126"/>
                  <a:pt x="4760778" y="3115556"/>
                </a:cubicBezTo>
                <a:lnTo>
                  <a:pt x="4760778" y="3110656"/>
                </a:lnTo>
                <a:cubicBezTo>
                  <a:pt x="4773142" y="3101232"/>
                  <a:pt x="4780828" y="3092562"/>
                  <a:pt x="4797872" y="3093692"/>
                </a:cubicBezTo>
                <a:cubicBezTo>
                  <a:pt x="4796200" y="3092938"/>
                  <a:pt x="4794530" y="3092185"/>
                  <a:pt x="4792860" y="3091054"/>
                </a:cubicBezTo>
                <a:lnTo>
                  <a:pt x="4792860" y="3086530"/>
                </a:lnTo>
                <a:cubicBezTo>
                  <a:pt x="4843656" y="3092562"/>
                  <a:pt x="4945248" y="3172854"/>
                  <a:pt x="4979334" y="3164560"/>
                </a:cubicBezTo>
                <a:cubicBezTo>
                  <a:pt x="5026454" y="3153252"/>
                  <a:pt x="5192876" y="2971181"/>
                  <a:pt x="5237992" y="2930093"/>
                </a:cubicBezTo>
                <a:cubicBezTo>
                  <a:pt x="5468912" y="2711834"/>
                  <a:pt x="5699834" y="2493199"/>
                  <a:pt x="5930754" y="2274940"/>
                </a:cubicBezTo>
                <a:cubicBezTo>
                  <a:pt x="5923736" y="2230836"/>
                  <a:pt x="5874946" y="2120765"/>
                  <a:pt x="5848212" y="2089477"/>
                </a:cubicBezTo>
                <a:cubicBezTo>
                  <a:pt x="5843866" y="2090231"/>
                  <a:pt x="5839522" y="2090985"/>
                  <a:pt x="5834844" y="2091739"/>
                </a:cubicBezTo>
                <a:cubicBezTo>
                  <a:pt x="5800088" y="2106817"/>
                  <a:pt x="5775692" y="2143382"/>
                  <a:pt x="5749626" y="2167507"/>
                </a:cubicBezTo>
                <a:cubicBezTo>
                  <a:pt x="5667752" y="2244030"/>
                  <a:pt x="5586212" y="2320552"/>
                  <a:pt x="5504336" y="2397074"/>
                </a:cubicBezTo>
                <a:cubicBezTo>
                  <a:pt x="5312514" y="2577260"/>
                  <a:pt x="5120694" y="2757446"/>
                  <a:pt x="4928538" y="2937255"/>
                </a:cubicBezTo>
                <a:cubicBezTo>
                  <a:pt x="4879748" y="2987767"/>
                  <a:pt x="4830288" y="3033756"/>
                  <a:pt x="4782166" y="3086530"/>
                </a:cubicBezTo>
                <a:cubicBezTo>
                  <a:pt x="4754762" y="3116310"/>
                  <a:pt x="4706306" y="3139304"/>
                  <a:pt x="4688594" y="3176623"/>
                </a:cubicBezTo>
                <a:cubicBezTo>
                  <a:pt x="4700290" y="3180393"/>
                  <a:pt x="4700960" y="3180016"/>
                  <a:pt x="4704636" y="3191324"/>
                </a:cubicBezTo>
                <a:lnTo>
                  <a:pt x="4701962" y="3191324"/>
                </a:lnTo>
                <a:cubicBezTo>
                  <a:pt x="4688594" y="3187178"/>
                  <a:pt x="4688260" y="3187555"/>
                  <a:pt x="4685920" y="3179262"/>
                </a:cubicBezTo>
                <a:cubicBezTo>
                  <a:pt x="4675560" y="3187178"/>
                  <a:pt x="4664868" y="3195471"/>
                  <a:pt x="4654172" y="3203764"/>
                </a:cubicBezTo>
                <a:cubicBezTo>
                  <a:pt x="4626436" y="3197733"/>
                  <a:pt x="4595022" y="3184916"/>
                  <a:pt x="4584664" y="3161922"/>
                </a:cubicBezTo>
                <a:cubicBezTo>
                  <a:pt x="4597696" y="3155136"/>
                  <a:pt x="4608724" y="3147220"/>
                  <a:pt x="4611398" y="3130258"/>
                </a:cubicBezTo>
                <a:cubicBezTo>
                  <a:pt x="4571296" y="3097085"/>
                  <a:pt x="4531528" y="3063536"/>
                  <a:pt x="4491426" y="3029986"/>
                </a:cubicBezTo>
                <a:lnTo>
                  <a:pt x="4504792" y="3029986"/>
                </a:lnTo>
                <a:cubicBezTo>
                  <a:pt x="4508468" y="3028479"/>
                  <a:pt x="4511812" y="3026971"/>
                  <a:pt x="4515488" y="3025086"/>
                </a:cubicBezTo>
                <a:cubicBezTo>
                  <a:pt x="4539548" y="3049966"/>
                  <a:pt x="4567286" y="3078237"/>
                  <a:pt x="4603378" y="3091054"/>
                </a:cubicBezTo>
                <a:cubicBezTo>
                  <a:pt x="4600704" y="3082007"/>
                  <a:pt x="4598030" y="3086153"/>
                  <a:pt x="4603378" y="3078991"/>
                </a:cubicBezTo>
                <a:cubicBezTo>
                  <a:pt x="4618416" y="3083892"/>
                  <a:pt x="4633788" y="3088792"/>
                  <a:pt x="4648826" y="3093692"/>
                </a:cubicBezTo>
                <a:cubicBezTo>
                  <a:pt x="4647824" y="3090300"/>
                  <a:pt x="4646820" y="3087284"/>
                  <a:pt x="4646152" y="3083892"/>
                </a:cubicBezTo>
                <a:cubicBezTo>
                  <a:pt x="4645484" y="3078237"/>
                  <a:pt x="4646820" y="3080876"/>
                  <a:pt x="4643480" y="3074091"/>
                </a:cubicBezTo>
                <a:cubicBezTo>
                  <a:pt x="4617748" y="3069944"/>
                  <a:pt x="4503790" y="2965150"/>
                  <a:pt x="4502120" y="2947056"/>
                </a:cubicBezTo>
                <a:cubicBezTo>
                  <a:pt x="4511142" y="2945548"/>
                  <a:pt x="4519832" y="2943663"/>
                  <a:pt x="4528854" y="2942156"/>
                </a:cubicBezTo>
                <a:cubicBezTo>
                  <a:pt x="4589008" y="2971181"/>
                  <a:pt x="4651834" y="2996438"/>
                  <a:pt x="4704636" y="3034887"/>
                </a:cubicBezTo>
                <a:cubicBezTo>
                  <a:pt x="4755764" y="3033002"/>
                  <a:pt x="4773812" y="2993799"/>
                  <a:pt x="4800546" y="2968920"/>
                </a:cubicBezTo>
                <a:cubicBezTo>
                  <a:pt x="4868050" y="2905590"/>
                  <a:pt x="4935890" y="2841885"/>
                  <a:pt x="5003396" y="2778556"/>
                </a:cubicBezTo>
                <a:cubicBezTo>
                  <a:pt x="5274084" y="2526748"/>
                  <a:pt x="5545440" y="2274940"/>
                  <a:pt x="5816128" y="2023510"/>
                </a:cubicBezTo>
                <a:cubicBezTo>
                  <a:pt x="5813456" y="1990337"/>
                  <a:pt x="5733920" y="1821460"/>
                  <a:pt x="5712198" y="1810905"/>
                </a:cubicBezTo>
                <a:cubicBezTo>
                  <a:pt x="5648704" y="1851240"/>
                  <a:pt x="5587214" y="1912307"/>
                  <a:pt x="5539092" y="1966966"/>
                </a:cubicBezTo>
                <a:cubicBezTo>
                  <a:pt x="5463566" y="2037080"/>
                  <a:pt x="5388040" y="2107194"/>
                  <a:pt x="5312514" y="2177308"/>
                </a:cubicBezTo>
                <a:cubicBezTo>
                  <a:pt x="5092956" y="2380865"/>
                  <a:pt x="4873398" y="2584422"/>
                  <a:pt x="4654172" y="2788357"/>
                </a:cubicBezTo>
                <a:cubicBezTo>
                  <a:pt x="4552916" y="2887496"/>
                  <a:pt x="4451658" y="2987014"/>
                  <a:pt x="4350066" y="3086530"/>
                </a:cubicBezTo>
                <a:lnTo>
                  <a:pt x="4350066" y="3095954"/>
                </a:lnTo>
                <a:cubicBezTo>
                  <a:pt x="4405206" y="3121210"/>
                  <a:pt x="4460348" y="3146466"/>
                  <a:pt x="4515488" y="3171723"/>
                </a:cubicBezTo>
                <a:cubicBezTo>
                  <a:pt x="4633120" y="3220350"/>
                  <a:pt x="4745740" y="3260308"/>
                  <a:pt x="4864708" y="3311197"/>
                </a:cubicBezTo>
                <a:cubicBezTo>
                  <a:pt x="4921520" y="3338715"/>
                  <a:pt x="4978332" y="3366610"/>
                  <a:pt x="5035142" y="3394128"/>
                </a:cubicBezTo>
                <a:lnTo>
                  <a:pt x="5035142" y="3396524"/>
                </a:lnTo>
                <a:lnTo>
                  <a:pt x="5033370" y="3399028"/>
                </a:lnTo>
                <a:lnTo>
                  <a:pt x="5032468" y="3399028"/>
                </a:lnTo>
                <a:cubicBezTo>
                  <a:pt x="4853680" y="3338338"/>
                  <a:pt x="4680574" y="3271240"/>
                  <a:pt x="4515488" y="3196225"/>
                </a:cubicBezTo>
                <a:cubicBezTo>
                  <a:pt x="4477390" y="3178885"/>
                  <a:pt x="4353408" y="3115556"/>
                  <a:pt x="4315646" y="3120456"/>
                </a:cubicBezTo>
                <a:cubicBezTo>
                  <a:pt x="4314644" y="3123849"/>
                  <a:pt x="4313640" y="3127242"/>
                  <a:pt x="4312972" y="3130258"/>
                </a:cubicBezTo>
                <a:cubicBezTo>
                  <a:pt x="4337032" y="3141566"/>
                  <a:pt x="4360760" y="3153252"/>
                  <a:pt x="4384822" y="3164560"/>
                </a:cubicBezTo>
                <a:cubicBezTo>
                  <a:pt x="4383150" y="3166822"/>
                  <a:pt x="4381146" y="3169461"/>
                  <a:pt x="4379474" y="3171723"/>
                </a:cubicBezTo>
                <a:cubicBezTo>
                  <a:pt x="4362432" y="3176623"/>
                  <a:pt x="4374128" y="3182278"/>
                  <a:pt x="4363434" y="3186424"/>
                </a:cubicBezTo>
                <a:cubicBezTo>
                  <a:pt x="4402532" y="3205272"/>
                  <a:pt x="4441632" y="3224120"/>
                  <a:pt x="4480732" y="3242591"/>
                </a:cubicBezTo>
                <a:cubicBezTo>
                  <a:pt x="4489756" y="3237690"/>
                  <a:pt x="4498444" y="3232790"/>
                  <a:pt x="4507466" y="3228266"/>
                </a:cubicBezTo>
                <a:cubicBezTo>
                  <a:pt x="4498444" y="3226382"/>
                  <a:pt x="4489756" y="3224874"/>
                  <a:pt x="4480732" y="3223366"/>
                </a:cubicBezTo>
                <a:cubicBezTo>
                  <a:pt x="4477390" y="3214319"/>
                  <a:pt x="4473714" y="3205272"/>
                  <a:pt x="4470038" y="3196225"/>
                </a:cubicBezTo>
                <a:cubicBezTo>
                  <a:pt x="4511812" y="3213565"/>
                  <a:pt x="4553584" y="3230528"/>
                  <a:pt x="4595356" y="3247491"/>
                </a:cubicBezTo>
                <a:lnTo>
                  <a:pt x="4595356" y="3257292"/>
                </a:lnTo>
                <a:cubicBezTo>
                  <a:pt x="4573300" y="3266716"/>
                  <a:pt x="4487416" y="3345877"/>
                  <a:pt x="4480732" y="3367364"/>
                </a:cubicBezTo>
                <a:cubicBezTo>
                  <a:pt x="4526516" y="3363971"/>
                  <a:pt x="4578314" y="3478566"/>
                  <a:pt x="4643480" y="3484598"/>
                </a:cubicBezTo>
                <a:lnTo>
                  <a:pt x="4651500" y="3477436"/>
                </a:lnTo>
                <a:lnTo>
                  <a:pt x="4651500" y="3464996"/>
                </a:lnTo>
                <a:cubicBezTo>
                  <a:pt x="4615074" y="3418253"/>
                  <a:pt x="4559264" y="3380180"/>
                  <a:pt x="4518160" y="3335700"/>
                </a:cubicBezTo>
                <a:cubicBezTo>
                  <a:pt x="4524510" y="3327783"/>
                  <a:pt x="4526850" y="3325898"/>
                  <a:pt x="4539548" y="3323260"/>
                </a:cubicBezTo>
                <a:cubicBezTo>
                  <a:pt x="4551912" y="3366610"/>
                  <a:pt x="4625100" y="3431070"/>
                  <a:pt x="4672888" y="3450294"/>
                </a:cubicBezTo>
                <a:cubicBezTo>
                  <a:pt x="4685920" y="3445017"/>
                  <a:pt x="4687926" y="3442756"/>
                  <a:pt x="4693940" y="3431070"/>
                </a:cubicBezTo>
                <a:cubicBezTo>
                  <a:pt x="4665870" y="3376788"/>
                  <a:pt x="4596026" y="3345877"/>
                  <a:pt x="4555588" y="3301396"/>
                </a:cubicBezTo>
                <a:cubicBezTo>
                  <a:pt x="4587336" y="3301396"/>
                  <a:pt x="4617748" y="3305920"/>
                  <a:pt x="4632786" y="3325898"/>
                </a:cubicBezTo>
                <a:cubicBezTo>
                  <a:pt x="4632786" y="3331176"/>
                  <a:pt x="4631114" y="3327029"/>
                  <a:pt x="4638132" y="3333061"/>
                </a:cubicBezTo>
                <a:cubicBezTo>
                  <a:pt x="4643480" y="3335700"/>
                  <a:pt x="4648826" y="3337961"/>
                  <a:pt x="4654172" y="3340600"/>
                </a:cubicBezTo>
                <a:cubicBezTo>
                  <a:pt x="4648158" y="3362464"/>
                  <a:pt x="4672220" y="3404306"/>
                  <a:pt x="4718002" y="3411468"/>
                </a:cubicBezTo>
                <a:cubicBezTo>
                  <a:pt x="4719672" y="3408829"/>
                  <a:pt x="4721678" y="3406568"/>
                  <a:pt x="4723348" y="3403929"/>
                </a:cubicBezTo>
                <a:cubicBezTo>
                  <a:pt x="4711988" y="3381688"/>
                  <a:pt x="4687926" y="3363971"/>
                  <a:pt x="4667540" y="3350401"/>
                </a:cubicBezTo>
                <a:lnTo>
                  <a:pt x="4667540" y="3347762"/>
                </a:lnTo>
                <a:lnTo>
                  <a:pt x="4670214" y="3345500"/>
                </a:lnTo>
                <a:cubicBezTo>
                  <a:pt x="4698286" y="3347385"/>
                  <a:pt x="4717668" y="3359448"/>
                  <a:pt x="4736716" y="3369626"/>
                </a:cubicBezTo>
                <a:cubicBezTo>
                  <a:pt x="4749082" y="3365856"/>
                  <a:pt x="4761446" y="3361710"/>
                  <a:pt x="4774144" y="3357563"/>
                </a:cubicBezTo>
                <a:cubicBezTo>
                  <a:pt x="4774814" y="3350401"/>
                  <a:pt x="4775816" y="3342862"/>
                  <a:pt x="4776818" y="3335700"/>
                </a:cubicBezTo>
                <a:cubicBezTo>
                  <a:pt x="4763116" y="3330799"/>
                  <a:pt x="4756768" y="3324768"/>
                  <a:pt x="4750084" y="3313459"/>
                </a:cubicBezTo>
                <a:cubicBezTo>
                  <a:pt x="4751086" y="3312705"/>
                  <a:pt x="4751756" y="3311951"/>
                  <a:pt x="4752758" y="3311197"/>
                </a:cubicBezTo>
                <a:cubicBezTo>
                  <a:pt x="4781164" y="3320621"/>
                  <a:pt x="4844992" y="3334568"/>
                  <a:pt x="4859362" y="3357563"/>
                </a:cubicBezTo>
                <a:cubicBezTo>
                  <a:pt x="4860364" y="3360202"/>
                  <a:pt x="4861032" y="3362464"/>
                  <a:pt x="4862036" y="3365102"/>
                </a:cubicBezTo>
                <a:cubicBezTo>
                  <a:pt x="4823604" y="3400913"/>
                  <a:pt x="4738722" y="3459718"/>
                  <a:pt x="4718002" y="3504200"/>
                </a:cubicBezTo>
                <a:cubicBezTo>
                  <a:pt x="4760110" y="3512492"/>
                  <a:pt x="4779826" y="3585246"/>
                  <a:pt x="4829954" y="3565267"/>
                </a:cubicBezTo>
                <a:cubicBezTo>
                  <a:pt x="4831624" y="3561120"/>
                  <a:pt x="4833630" y="3556974"/>
                  <a:pt x="4835300" y="3553204"/>
                </a:cubicBezTo>
                <a:cubicBezTo>
                  <a:pt x="4825276" y="3519278"/>
                  <a:pt x="4781496" y="3498922"/>
                  <a:pt x="4760778" y="3472535"/>
                </a:cubicBezTo>
                <a:lnTo>
                  <a:pt x="4760778" y="3469896"/>
                </a:lnTo>
                <a:lnTo>
                  <a:pt x="4771472" y="3469896"/>
                </a:lnTo>
                <a:cubicBezTo>
                  <a:pt x="4795198" y="3495906"/>
                  <a:pt x="4820596" y="3518524"/>
                  <a:pt x="4856688" y="3533602"/>
                </a:cubicBezTo>
                <a:cubicBezTo>
                  <a:pt x="4858360" y="3532848"/>
                  <a:pt x="4860364" y="3532094"/>
                  <a:pt x="4862036" y="3530964"/>
                </a:cubicBezTo>
                <a:cubicBezTo>
                  <a:pt x="4871058" y="3495152"/>
                  <a:pt x="4809234" y="3467634"/>
                  <a:pt x="4790186" y="3445394"/>
                </a:cubicBezTo>
                <a:cubicBezTo>
                  <a:pt x="4791856" y="3443886"/>
                  <a:pt x="4793528" y="3442378"/>
                  <a:pt x="4795198" y="3440494"/>
                </a:cubicBezTo>
                <a:cubicBezTo>
                  <a:pt x="4827280" y="3454818"/>
                  <a:pt x="4846328" y="3486482"/>
                  <a:pt x="4878076" y="3504200"/>
                </a:cubicBezTo>
                <a:cubicBezTo>
                  <a:pt x="4884092" y="3503446"/>
                  <a:pt x="4890440" y="3502692"/>
                  <a:pt x="4896790" y="3501938"/>
                </a:cubicBezTo>
                <a:cubicBezTo>
                  <a:pt x="4897460" y="3495906"/>
                  <a:pt x="4898462" y="3490252"/>
                  <a:pt x="4899464" y="3484598"/>
                </a:cubicBezTo>
                <a:cubicBezTo>
                  <a:pt x="4885428" y="3452933"/>
                  <a:pt x="4845660" y="3439363"/>
                  <a:pt x="4827280" y="3406568"/>
                </a:cubicBezTo>
                <a:cubicBezTo>
                  <a:pt x="4830956" y="3404683"/>
                  <a:pt x="4834298" y="3403175"/>
                  <a:pt x="4837974" y="3401667"/>
                </a:cubicBezTo>
                <a:cubicBezTo>
                  <a:pt x="4844658" y="3430693"/>
                  <a:pt x="4890776" y="3466127"/>
                  <a:pt x="4923192" y="3472535"/>
                </a:cubicBezTo>
                <a:lnTo>
                  <a:pt x="4925864" y="3469896"/>
                </a:lnTo>
                <a:lnTo>
                  <a:pt x="4925864" y="3455195"/>
                </a:lnTo>
                <a:cubicBezTo>
                  <a:pt x="4906816" y="3429185"/>
                  <a:pt x="4865044" y="3415238"/>
                  <a:pt x="4854016" y="3384327"/>
                </a:cubicBezTo>
                <a:lnTo>
                  <a:pt x="4856688" y="3382065"/>
                </a:lnTo>
                <a:lnTo>
                  <a:pt x="4859362" y="3382065"/>
                </a:lnTo>
                <a:cubicBezTo>
                  <a:pt x="4881084" y="3392243"/>
                  <a:pt x="4898462" y="3401290"/>
                  <a:pt x="4917844" y="3411468"/>
                </a:cubicBezTo>
                <a:cubicBezTo>
                  <a:pt x="4918846" y="3422023"/>
                  <a:pt x="4919848" y="3432578"/>
                  <a:pt x="4920518" y="3443132"/>
                </a:cubicBezTo>
                <a:cubicBezTo>
                  <a:pt x="4930544" y="3444640"/>
                  <a:pt x="4940234" y="3446525"/>
                  <a:pt x="4949926" y="3448033"/>
                </a:cubicBezTo>
                <a:cubicBezTo>
                  <a:pt x="4951596" y="3445394"/>
                  <a:pt x="4953602" y="3443132"/>
                  <a:pt x="4955272" y="3440494"/>
                </a:cubicBezTo>
                <a:cubicBezTo>
                  <a:pt x="4959282" y="3427677"/>
                  <a:pt x="4949592" y="3418253"/>
                  <a:pt x="4941904" y="3408829"/>
                </a:cubicBezTo>
                <a:lnTo>
                  <a:pt x="4944578" y="3406568"/>
                </a:lnTo>
                <a:cubicBezTo>
                  <a:pt x="4992368" y="3417122"/>
                  <a:pt x="5073574" y="3416745"/>
                  <a:pt x="5096632" y="3460096"/>
                </a:cubicBezTo>
                <a:cubicBezTo>
                  <a:pt x="5069898" y="3451426"/>
                  <a:pt x="5062546" y="3463865"/>
                  <a:pt x="5045836" y="3445394"/>
                </a:cubicBezTo>
                <a:cubicBezTo>
                  <a:pt x="5043164" y="3446525"/>
                  <a:pt x="5040490" y="3447279"/>
                  <a:pt x="5037816" y="3448033"/>
                </a:cubicBezTo>
                <a:cubicBezTo>
                  <a:pt x="5034474" y="3452933"/>
                  <a:pt x="5030798" y="3457834"/>
                  <a:pt x="5027122" y="3462734"/>
                </a:cubicBezTo>
                <a:cubicBezTo>
                  <a:pt x="5068560" y="3475174"/>
                  <a:pt x="5072904" y="3520032"/>
                  <a:pt x="5118020" y="3526063"/>
                </a:cubicBezTo>
                <a:lnTo>
                  <a:pt x="5118020" y="3518901"/>
                </a:lnTo>
                <a:cubicBezTo>
                  <a:pt x="5112004" y="3507215"/>
                  <a:pt x="5104986" y="3501184"/>
                  <a:pt x="5093958" y="3494398"/>
                </a:cubicBezTo>
                <a:cubicBezTo>
                  <a:pt x="5095630" y="3492891"/>
                  <a:pt x="5097300" y="3491006"/>
                  <a:pt x="5099306" y="3489498"/>
                </a:cubicBezTo>
                <a:lnTo>
                  <a:pt x="5131388" y="3504200"/>
                </a:lnTo>
                <a:cubicBezTo>
                  <a:pt x="5134728" y="3501938"/>
                  <a:pt x="5138404" y="3499299"/>
                  <a:pt x="5141748" y="3497037"/>
                </a:cubicBezTo>
                <a:cubicBezTo>
                  <a:pt x="5141078" y="3487990"/>
                  <a:pt x="5140076" y="3478943"/>
                  <a:pt x="5139074" y="3469896"/>
                </a:cubicBezTo>
                <a:cubicBezTo>
                  <a:pt x="5166476" y="3472912"/>
                  <a:pt x="5203572" y="3485728"/>
                  <a:pt x="5221952" y="3499299"/>
                </a:cubicBezTo>
                <a:cubicBezTo>
                  <a:pt x="5210254" y="3514000"/>
                  <a:pt x="5198892" y="3528702"/>
                  <a:pt x="5187196" y="3543403"/>
                </a:cubicBezTo>
                <a:lnTo>
                  <a:pt x="5195216" y="3543403"/>
                </a:lnTo>
                <a:cubicBezTo>
                  <a:pt x="5196888" y="3540764"/>
                  <a:pt x="5198892" y="3538503"/>
                  <a:pt x="5200564" y="3535864"/>
                </a:cubicBezTo>
                <a:cubicBezTo>
                  <a:pt x="5218276" y="3544157"/>
                  <a:pt x="5235986" y="3552450"/>
                  <a:pt x="5253698" y="3560366"/>
                </a:cubicBezTo>
                <a:cubicBezTo>
                  <a:pt x="5247684" y="3552450"/>
                  <a:pt x="5241334" y="3544157"/>
                  <a:pt x="5235318" y="3535864"/>
                </a:cubicBezTo>
                <a:cubicBezTo>
                  <a:pt x="5251360" y="3546419"/>
                  <a:pt x="5254032" y="3549434"/>
                  <a:pt x="5275086" y="3553204"/>
                </a:cubicBezTo>
                <a:cubicBezTo>
                  <a:pt x="5293132" y="3507592"/>
                  <a:pt x="5335574" y="3554335"/>
                  <a:pt x="5362976" y="3563005"/>
                </a:cubicBezTo>
                <a:cubicBezTo>
                  <a:pt x="5362308" y="3564513"/>
                  <a:pt x="5361306" y="3566020"/>
                  <a:pt x="5360304" y="3567905"/>
                </a:cubicBezTo>
                <a:cubicBezTo>
                  <a:pt x="5350278" y="3572052"/>
                  <a:pt x="5352952" y="3572429"/>
                  <a:pt x="5347270" y="3579968"/>
                </a:cubicBezTo>
                <a:lnTo>
                  <a:pt x="5347270" y="3565267"/>
                </a:lnTo>
                <a:cubicBezTo>
                  <a:pt x="5327218" y="3569413"/>
                  <a:pt x="5321538" y="3581099"/>
                  <a:pt x="5312514" y="3594669"/>
                </a:cubicBezTo>
                <a:lnTo>
                  <a:pt x="5312514" y="3596931"/>
                </a:lnTo>
                <a:cubicBezTo>
                  <a:pt x="5326884" y="3596554"/>
                  <a:pt x="5368992" y="3593162"/>
                  <a:pt x="5384364" y="3599570"/>
                </a:cubicBezTo>
                <a:cubicBezTo>
                  <a:pt x="5401074" y="3595046"/>
                  <a:pt x="5476932" y="3569413"/>
                  <a:pt x="5464568" y="3611632"/>
                </a:cubicBezTo>
                <a:cubicBezTo>
                  <a:pt x="5481612" y="3606355"/>
                  <a:pt x="5539760" y="3623318"/>
                  <a:pt x="5549784" y="3643674"/>
                </a:cubicBezTo>
                <a:cubicBezTo>
                  <a:pt x="5543436" y="3651590"/>
                  <a:pt x="5537420" y="3659883"/>
                  <a:pt x="5531070" y="3667799"/>
                </a:cubicBezTo>
                <a:cubicBezTo>
                  <a:pt x="5537420" y="3664030"/>
                  <a:pt x="5543436" y="3659883"/>
                  <a:pt x="5549784" y="3655736"/>
                </a:cubicBezTo>
                <a:cubicBezTo>
                  <a:pt x="5572510" y="3673454"/>
                  <a:pt x="5597572" y="3657998"/>
                  <a:pt x="5624308" y="3657998"/>
                </a:cubicBezTo>
                <a:cubicBezTo>
                  <a:pt x="5627984" y="3661391"/>
                  <a:pt x="5631326" y="3664784"/>
                  <a:pt x="5635002" y="3667799"/>
                </a:cubicBezTo>
                <a:cubicBezTo>
                  <a:pt x="5632662" y="3685139"/>
                  <a:pt x="5626312" y="3685139"/>
                  <a:pt x="5621634" y="3699840"/>
                </a:cubicBezTo>
                <a:cubicBezTo>
                  <a:pt x="5643356" y="3696448"/>
                  <a:pt x="5700168" y="3669307"/>
                  <a:pt x="5704178" y="3704741"/>
                </a:cubicBezTo>
                <a:cubicBezTo>
                  <a:pt x="5697494" y="3714919"/>
                  <a:pt x="5691478" y="3717181"/>
                  <a:pt x="5688472" y="3731505"/>
                </a:cubicBezTo>
                <a:lnTo>
                  <a:pt x="5696158" y="3731505"/>
                </a:lnTo>
                <a:cubicBezTo>
                  <a:pt x="5719884" y="3736028"/>
                  <a:pt x="5734922" y="3721327"/>
                  <a:pt x="5762994" y="3719442"/>
                </a:cubicBezTo>
                <a:lnTo>
                  <a:pt x="5762994" y="3723966"/>
                </a:lnTo>
                <a:cubicBezTo>
                  <a:pt x="5765334" y="3735274"/>
                  <a:pt x="5756644" y="3740175"/>
                  <a:pt x="5762994" y="3751107"/>
                </a:cubicBezTo>
                <a:cubicBezTo>
                  <a:pt x="5768340" y="3756384"/>
                  <a:pt x="5770012" y="3755630"/>
                  <a:pt x="5781708" y="3756007"/>
                </a:cubicBezTo>
                <a:cubicBezTo>
                  <a:pt x="5792402" y="3752615"/>
                  <a:pt x="5803096" y="3749222"/>
                  <a:pt x="5813456" y="3746206"/>
                </a:cubicBezTo>
                <a:cubicBezTo>
                  <a:pt x="5807774" y="3764300"/>
                  <a:pt x="5794742" y="3774855"/>
                  <a:pt x="5803096" y="3792572"/>
                </a:cubicBezTo>
                <a:cubicBezTo>
                  <a:pt x="5804768" y="3793326"/>
                  <a:pt x="5806438" y="3794080"/>
                  <a:pt x="5808444" y="3794834"/>
                </a:cubicBezTo>
                <a:cubicBezTo>
                  <a:pt x="5835512" y="3795588"/>
                  <a:pt x="5843532" y="3790310"/>
                  <a:pt x="5858904" y="3782771"/>
                </a:cubicBezTo>
                <a:cubicBezTo>
                  <a:pt x="5854560" y="3792572"/>
                  <a:pt x="5849882" y="3802373"/>
                  <a:pt x="5845538" y="3812174"/>
                </a:cubicBezTo>
                <a:cubicBezTo>
                  <a:pt x="5846540" y="3814436"/>
                  <a:pt x="5847208" y="3817074"/>
                  <a:pt x="5848212" y="3819336"/>
                </a:cubicBezTo>
                <a:cubicBezTo>
                  <a:pt x="5881628" y="3821598"/>
                  <a:pt x="5885304" y="3798980"/>
                  <a:pt x="5909700" y="3787672"/>
                </a:cubicBezTo>
                <a:lnTo>
                  <a:pt x="5909700" y="3790310"/>
                </a:lnTo>
                <a:cubicBezTo>
                  <a:pt x="5892992" y="3809158"/>
                  <a:pt x="5875948" y="3816320"/>
                  <a:pt x="5872272" y="3848739"/>
                </a:cubicBezTo>
                <a:cubicBezTo>
                  <a:pt x="5873274" y="3849493"/>
                  <a:pt x="5873944" y="3850247"/>
                  <a:pt x="5874946" y="3851378"/>
                </a:cubicBezTo>
                <a:cubicBezTo>
                  <a:pt x="5884636" y="3850247"/>
                  <a:pt x="5894328" y="3849493"/>
                  <a:pt x="5904354" y="3848739"/>
                </a:cubicBezTo>
                <a:cubicBezTo>
                  <a:pt x="5922066" y="3834038"/>
                  <a:pt x="5939776" y="3819336"/>
                  <a:pt x="5957488" y="3804635"/>
                </a:cubicBezTo>
                <a:cubicBezTo>
                  <a:pt x="5960162" y="3805766"/>
                  <a:pt x="5962836" y="3806520"/>
                  <a:pt x="5965508" y="3807274"/>
                </a:cubicBezTo>
                <a:cubicBezTo>
                  <a:pt x="5961832" y="3811420"/>
                  <a:pt x="5958492" y="3815190"/>
                  <a:pt x="5954816" y="3819336"/>
                </a:cubicBezTo>
                <a:cubicBezTo>
                  <a:pt x="5933762" y="3828006"/>
                  <a:pt x="5916050" y="3851001"/>
                  <a:pt x="5917720" y="3873241"/>
                </a:cubicBezTo>
                <a:cubicBezTo>
                  <a:pt x="5925408" y="3874749"/>
                  <a:pt x="5933428" y="3876634"/>
                  <a:pt x="5941448" y="3878142"/>
                </a:cubicBezTo>
                <a:cubicBezTo>
                  <a:pt x="5936100" y="3881534"/>
                  <a:pt x="5934096" y="3888696"/>
                  <a:pt x="5933428" y="3902644"/>
                </a:cubicBezTo>
                <a:cubicBezTo>
                  <a:pt x="5940780" y="3901890"/>
                  <a:pt x="5947798" y="3900759"/>
                  <a:pt x="5954816" y="3900005"/>
                </a:cubicBezTo>
                <a:cubicBezTo>
                  <a:pt x="5981550" y="3877388"/>
                  <a:pt x="6008284" y="3854393"/>
                  <a:pt x="6034684" y="3831776"/>
                </a:cubicBezTo>
                <a:lnTo>
                  <a:pt x="6037358" y="3834038"/>
                </a:lnTo>
                <a:cubicBezTo>
                  <a:pt x="6015636" y="3862310"/>
                  <a:pt x="5973530" y="3877765"/>
                  <a:pt x="5970856" y="3922246"/>
                </a:cubicBezTo>
                <a:cubicBezTo>
                  <a:pt x="5979880" y="3918099"/>
                  <a:pt x="5988568" y="3913952"/>
                  <a:pt x="5997592" y="3909806"/>
                </a:cubicBezTo>
                <a:lnTo>
                  <a:pt x="5997592" y="3917345"/>
                </a:lnTo>
                <a:cubicBezTo>
                  <a:pt x="5993246" y="3926015"/>
                  <a:pt x="5988568" y="3935062"/>
                  <a:pt x="5984224" y="3944109"/>
                </a:cubicBezTo>
                <a:lnTo>
                  <a:pt x="5994918" y="3944109"/>
                </a:lnTo>
                <a:cubicBezTo>
                  <a:pt x="6038696" y="3923754"/>
                  <a:pt x="6059748" y="3867587"/>
                  <a:pt x="6106868" y="3856278"/>
                </a:cubicBezTo>
                <a:cubicBezTo>
                  <a:pt x="6112884" y="3867964"/>
                  <a:pt x="6115892" y="3865325"/>
                  <a:pt x="6128256" y="3870602"/>
                </a:cubicBezTo>
                <a:cubicBezTo>
                  <a:pt x="6104530" y="3904152"/>
                  <a:pt x="6048386" y="3924130"/>
                  <a:pt x="6037358" y="3965973"/>
                </a:cubicBezTo>
                <a:lnTo>
                  <a:pt x="6042706" y="3965973"/>
                </a:lnTo>
                <a:cubicBezTo>
                  <a:pt x="6043708" y="3967858"/>
                  <a:pt x="6044710" y="3969366"/>
                  <a:pt x="6045380" y="3970873"/>
                </a:cubicBezTo>
                <a:cubicBezTo>
                  <a:pt x="6081136" y="3939963"/>
                  <a:pt x="6116560" y="3909052"/>
                  <a:pt x="6151984" y="3878142"/>
                </a:cubicBezTo>
                <a:cubicBezTo>
                  <a:pt x="6144632" y="3921115"/>
                  <a:pt x="6091830" y="3944109"/>
                  <a:pt x="6069440" y="3975774"/>
                </a:cubicBezTo>
                <a:lnTo>
                  <a:pt x="6077460" y="3975774"/>
                </a:lnTo>
                <a:cubicBezTo>
                  <a:pt x="6074788" y="3983313"/>
                  <a:pt x="6072114" y="3990475"/>
                  <a:pt x="6069440" y="3998014"/>
                </a:cubicBezTo>
                <a:cubicBezTo>
                  <a:pt x="6071446" y="3999522"/>
                  <a:pt x="6073116" y="4001030"/>
                  <a:pt x="6074788" y="4002538"/>
                </a:cubicBezTo>
                <a:lnTo>
                  <a:pt x="6085480" y="4002538"/>
                </a:lnTo>
                <a:cubicBezTo>
                  <a:pt x="6121908" y="3968612"/>
                  <a:pt x="6158332" y="3934308"/>
                  <a:pt x="6194760" y="3900005"/>
                </a:cubicBezTo>
                <a:cubicBezTo>
                  <a:pt x="6232856" y="3907921"/>
                  <a:pt x="6279308" y="3927523"/>
                  <a:pt x="6317404" y="3944109"/>
                </a:cubicBezTo>
                <a:cubicBezTo>
                  <a:pt x="6316402" y="3947502"/>
                  <a:pt x="6315734" y="3950518"/>
                  <a:pt x="6314732" y="3953910"/>
                </a:cubicBezTo>
                <a:cubicBezTo>
                  <a:pt x="6281312" y="3968234"/>
                  <a:pt x="6170698" y="4069636"/>
                  <a:pt x="6170698" y="4112609"/>
                </a:cubicBezTo>
                <a:cubicBezTo>
                  <a:pt x="6197432" y="4131834"/>
                  <a:pt x="6353830" y="4269800"/>
                  <a:pt x="6360180" y="4290910"/>
                </a:cubicBezTo>
                <a:cubicBezTo>
                  <a:pt x="6282316" y="4292795"/>
                  <a:pt x="6256248" y="4323329"/>
                  <a:pt x="6197432" y="4344816"/>
                </a:cubicBezTo>
                <a:cubicBezTo>
                  <a:pt x="6151984" y="4304858"/>
                  <a:pt x="6106868" y="4264900"/>
                  <a:pt x="6061420" y="4224943"/>
                </a:cubicBezTo>
                <a:lnTo>
                  <a:pt x="6058746" y="4224943"/>
                </a:lnTo>
                <a:cubicBezTo>
                  <a:pt x="6055070" y="4234744"/>
                  <a:pt x="6057744" y="4229466"/>
                  <a:pt x="6050726" y="4232482"/>
                </a:cubicBezTo>
                <a:cubicBezTo>
                  <a:pt x="6072448" y="4282994"/>
                  <a:pt x="6152652" y="4301842"/>
                  <a:pt x="6170698" y="4351978"/>
                </a:cubicBezTo>
                <a:cubicBezTo>
                  <a:pt x="6130930" y="4316166"/>
                  <a:pt x="6090828" y="4280356"/>
                  <a:pt x="6050726" y="4244544"/>
                </a:cubicBezTo>
                <a:lnTo>
                  <a:pt x="6042706" y="4244544"/>
                </a:lnTo>
                <a:lnTo>
                  <a:pt x="6042706" y="4252084"/>
                </a:lnTo>
                <a:cubicBezTo>
                  <a:pt x="6065096" y="4288272"/>
                  <a:pt x="6124246" y="4333884"/>
                  <a:pt x="6157330" y="4351978"/>
                </a:cubicBezTo>
                <a:cubicBezTo>
                  <a:pt x="6156662" y="4355370"/>
                  <a:pt x="6155660" y="4358763"/>
                  <a:pt x="6154656" y="4361778"/>
                </a:cubicBezTo>
                <a:cubicBezTo>
                  <a:pt x="6104864" y="4347454"/>
                  <a:pt x="6067100" y="4282618"/>
                  <a:pt x="6027000" y="4254346"/>
                </a:cubicBezTo>
                <a:lnTo>
                  <a:pt x="6024326" y="4254346"/>
                </a:lnTo>
                <a:cubicBezTo>
                  <a:pt x="6020984" y="4261884"/>
                  <a:pt x="6024326" y="4257361"/>
                  <a:pt x="6018978" y="4261884"/>
                </a:cubicBezTo>
                <a:cubicBezTo>
                  <a:pt x="6036022" y="4309382"/>
                  <a:pt x="6110880" y="4325214"/>
                  <a:pt x="6128256" y="4371580"/>
                </a:cubicBezTo>
                <a:cubicBezTo>
                  <a:pt x="6110210" y="4373841"/>
                  <a:pt x="6115892" y="4374972"/>
                  <a:pt x="6109542" y="4386280"/>
                </a:cubicBezTo>
                <a:cubicBezTo>
                  <a:pt x="6072448" y="4367810"/>
                  <a:pt x="6007282" y="4276963"/>
                  <a:pt x="5968182" y="4283748"/>
                </a:cubicBezTo>
                <a:lnTo>
                  <a:pt x="5968182" y="4286010"/>
                </a:lnTo>
                <a:cubicBezTo>
                  <a:pt x="5969854" y="4292795"/>
                  <a:pt x="5971858" y="4299204"/>
                  <a:pt x="5973530" y="4305612"/>
                </a:cubicBezTo>
                <a:cubicBezTo>
                  <a:pt x="5967180" y="4304104"/>
                  <a:pt x="5961164" y="4302596"/>
                  <a:pt x="5954816" y="4300712"/>
                </a:cubicBezTo>
                <a:cubicBezTo>
                  <a:pt x="5965844" y="4346323"/>
                  <a:pt x="6013966" y="4363286"/>
                  <a:pt x="6042706" y="4403621"/>
                </a:cubicBezTo>
                <a:lnTo>
                  <a:pt x="6042706" y="4405882"/>
                </a:lnTo>
                <a:lnTo>
                  <a:pt x="6040032" y="4405882"/>
                </a:lnTo>
                <a:cubicBezTo>
                  <a:pt x="6006948" y="4390804"/>
                  <a:pt x="5963838" y="4315790"/>
                  <a:pt x="5925408" y="4322952"/>
                </a:cubicBezTo>
                <a:lnTo>
                  <a:pt x="5915048" y="4322952"/>
                </a:lnTo>
                <a:cubicBezTo>
                  <a:pt x="5918390" y="4330868"/>
                  <a:pt x="5922066" y="4339161"/>
                  <a:pt x="5925408" y="4347454"/>
                </a:cubicBezTo>
                <a:cubicBezTo>
                  <a:pt x="5903016" y="4353862"/>
                  <a:pt x="5908698" y="4362532"/>
                  <a:pt x="5904354" y="4379118"/>
                </a:cubicBezTo>
                <a:cubicBezTo>
                  <a:pt x="5888312" y="4372710"/>
                  <a:pt x="5871604" y="4369694"/>
                  <a:pt x="5853558" y="4374218"/>
                </a:cubicBezTo>
                <a:cubicBezTo>
                  <a:pt x="5856232" y="4384019"/>
                  <a:pt x="5858904" y="4393820"/>
                  <a:pt x="5861578" y="4403621"/>
                </a:cubicBezTo>
                <a:cubicBezTo>
                  <a:pt x="5860576" y="4405128"/>
                  <a:pt x="5859908" y="4406636"/>
                  <a:pt x="5858904" y="4408521"/>
                </a:cubicBezTo>
                <a:lnTo>
                  <a:pt x="5832170" y="4408521"/>
                </a:lnTo>
                <a:lnTo>
                  <a:pt x="5832170" y="4435285"/>
                </a:lnTo>
                <a:cubicBezTo>
                  <a:pt x="5845538" y="4448102"/>
                  <a:pt x="5858904" y="4461296"/>
                  <a:pt x="5872272" y="4474489"/>
                </a:cubicBezTo>
                <a:cubicBezTo>
                  <a:pt x="5848544" y="4465065"/>
                  <a:pt x="5814458" y="4410406"/>
                  <a:pt x="5781708" y="4442448"/>
                </a:cubicBezTo>
                <a:cubicBezTo>
                  <a:pt x="5793070" y="4468458"/>
                  <a:pt x="5814124" y="4480897"/>
                  <a:pt x="5821476" y="4506154"/>
                </a:cubicBezTo>
                <a:cubicBezTo>
                  <a:pt x="5798418" y="4491829"/>
                  <a:pt x="5790064" y="4477504"/>
                  <a:pt x="5752300" y="4474489"/>
                </a:cubicBezTo>
                <a:lnTo>
                  <a:pt x="5752300" y="4489190"/>
                </a:lnTo>
                <a:cubicBezTo>
                  <a:pt x="5758650" y="4502006"/>
                  <a:pt x="5764664" y="4515200"/>
                  <a:pt x="5771014" y="4528017"/>
                </a:cubicBezTo>
                <a:lnTo>
                  <a:pt x="5762994" y="4528017"/>
                </a:lnTo>
                <a:cubicBezTo>
                  <a:pt x="5751298" y="4508792"/>
                  <a:pt x="5728572" y="4505022"/>
                  <a:pt x="5698832" y="4508415"/>
                </a:cubicBezTo>
                <a:lnTo>
                  <a:pt x="5698832" y="4525755"/>
                </a:lnTo>
                <a:cubicBezTo>
                  <a:pt x="5701838" y="4532164"/>
                  <a:pt x="5702840" y="4546864"/>
                  <a:pt x="5701504" y="4555158"/>
                </a:cubicBezTo>
                <a:cubicBezTo>
                  <a:pt x="5685798" y="4553650"/>
                  <a:pt x="5668420" y="4549126"/>
                  <a:pt x="5659064" y="4557420"/>
                </a:cubicBezTo>
                <a:cubicBezTo>
                  <a:pt x="5643356" y="4575890"/>
                  <a:pt x="5590220" y="4594362"/>
                  <a:pt x="5579192" y="4564582"/>
                </a:cubicBezTo>
                <a:cubicBezTo>
                  <a:pt x="5563820" y="4575136"/>
                  <a:pt x="5559476" y="4575890"/>
                  <a:pt x="5539092" y="4567220"/>
                </a:cubicBezTo>
                <a:lnTo>
                  <a:pt x="5539092" y="4574382"/>
                </a:lnTo>
                <a:cubicBezTo>
                  <a:pt x="5553128" y="4590969"/>
                  <a:pt x="5559810" y="4599262"/>
                  <a:pt x="5547112" y="4616225"/>
                </a:cubicBezTo>
                <a:cubicBezTo>
                  <a:pt x="5523384" y="4617356"/>
                  <a:pt x="5515030" y="4612456"/>
                  <a:pt x="5493642" y="4616225"/>
                </a:cubicBezTo>
                <a:cubicBezTo>
                  <a:pt x="5495648" y="4612078"/>
                  <a:pt x="5497318" y="4607932"/>
                  <a:pt x="5498988" y="4603786"/>
                </a:cubicBezTo>
                <a:cubicBezTo>
                  <a:pt x="5497318" y="4604540"/>
                  <a:pt x="5495648" y="4605670"/>
                  <a:pt x="5493642" y="4606424"/>
                </a:cubicBezTo>
                <a:cubicBezTo>
                  <a:pt x="5477268" y="4604540"/>
                  <a:pt x="5475262" y="4618864"/>
                  <a:pt x="5456548" y="4613586"/>
                </a:cubicBezTo>
                <a:cubicBezTo>
                  <a:pt x="5453206" y="4612832"/>
                  <a:pt x="5417448" y="4579283"/>
                  <a:pt x="5408426" y="4572121"/>
                </a:cubicBezTo>
                <a:cubicBezTo>
                  <a:pt x="5415444" y="4564582"/>
                  <a:pt x="5422796" y="4557420"/>
                  <a:pt x="5429812" y="4550258"/>
                </a:cubicBezTo>
                <a:lnTo>
                  <a:pt x="5429812" y="4547618"/>
                </a:lnTo>
                <a:cubicBezTo>
                  <a:pt x="5425468" y="4546864"/>
                  <a:pt x="5420790" y="4546111"/>
                  <a:pt x="5416446" y="4545357"/>
                </a:cubicBezTo>
                <a:cubicBezTo>
                  <a:pt x="5410096" y="4550258"/>
                  <a:pt x="5404080" y="4555158"/>
                  <a:pt x="5397732" y="4560058"/>
                </a:cubicBezTo>
                <a:cubicBezTo>
                  <a:pt x="5388040" y="4554781"/>
                  <a:pt x="5386368" y="4551012"/>
                  <a:pt x="5373670" y="4547618"/>
                </a:cubicBezTo>
                <a:lnTo>
                  <a:pt x="5373670" y="4550258"/>
                </a:lnTo>
                <a:cubicBezTo>
                  <a:pt x="5378348" y="4554027"/>
                  <a:pt x="5382692" y="4558174"/>
                  <a:pt x="5387038" y="4562320"/>
                </a:cubicBezTo>
                <a:cubicBezTo>
                  <a:pt x="5393720" y="4591722"/>
                  <a:pt x="5449864" y="4617733"/>
                  <a:pt x="5461894" y="4647890"/>
                </a:cubicBezTo>
                <a:cubicBezTo>
                  <a:pt x="5459220" y="4649397"/>
                  <a:pt x="5456548" y="4651282"/>
                  <a:pt x="5453874" y="4652790"/>
                </a:cubicBezTo>
                <a:cubicBezTo>
                  <a:pt x="5430148" y="4666360"/>
                  <a:pt x="5393388" y="4661460"/>
                  <a:pt x="5365650" y="4679554"/>
                </a:cubicBezTo>
                <a:cubicBezTo>
                  <a:pt x="5362976" y="4678800"/>
                  <a:pt x="5360304" y="4678046"/>
                  <a:pt x="5357630" y="4677292"/>
                </a:cubicBezTo>
                <a:cubicBezTo>
                  <a:pt x="5362308" y="4663722"/>
                  <a:pt x="5370996" y="4659952"/>
                  <a:pt x="5379016" y="4650151"/>
                </a:cubicBezTo>
                <a:cubicBezTo>
                  <a:pt x="5382692" y="4647890"/>
                  <a:pt x="5386368" y="4645250"/>
                  <a:pt x="5389712" y="4642989"/>
                </a:cubicBezTo>
                <a:lnTo>
                  <a:pt x="5389712" y="4640350"/>
                </a:lnTo>
                <a:cubicBezTo>
                  <a:pt x="5387038" y="4639596"/>
                  <a:pt x="5384364" y="4638842"/>
                  <a:pt x="5381690" y="4638088"/>
                </a:cubicBezTo>
                <a:cubicBezTo>
                  <a:pt x="5370328" y="4647136"/>
                  <a:pt x="5358632" y="4656182"/>
                  <a:pt x="5347270" y="4664852"/>
                </a:cubicBezTo>
                <a:cubicBezTo>
                  <a:pt x="5345264" y="4661837"/>
                  <a:pt x="5343594" y="4658444"/>
                  <a:pt x="5341924" y="4655052"/>
                </a:cubicBezTo>
                <a:cubicBezTo>
                  <a:pt x="5331228" y="4651282"/>
                  <a:pt x="5329558" y="4651282"/>
                  <a:pt x="5325882" y="4640350"/>
                </a:cubicBezTo>
                <a:lnTo>
                  <a:pt x="5362976" y="4606424"/>
                </a:lnTo>
                <a:cubicBezTo>
                  <a:pt x="5361306" y="4607178"/>
                  <a:pt x="5359634" y="4607932"/>
                  <a:pt x="5357630" y="4608686"/>
                </a:cubicBezTo>
                <a:cubicBezTo>
                  <a:pt x="5343594" y="4600016"/>
                  <a:pt x="5322206" y="4624141"/>
                  <a:pt x="5309840" y="4633188"/>
                </a:cubicBezTo>
                <a:cubicBezTo>
                  <a:pt x="5300818" y="4623387"/>
                  <a:pt x="5297142" y="4620748"/>
                  <a:pt x="5283106" y="4621126"/>
                </a:cubicBezTo>
                <a:cubicBezTo>
                  <a:pt x="5298144" y="4604540"/>
                  <a:pt x="5313516" y="4588330"/>
                  <a:pt x="5328556" y="4572121"/>
                </a:cubicBezTo>
                <a:cubicBezTo>
                  <a:pt x="5324880" y="4562697"/>
                  <a:pt x="5328556" y="4566844"/>
                  <a:pt x="5320536" y="4562320"/>
                </a:cubicBezTo>
                <a:cubicBezTo>
                  <a:pt x="5312514" y="4563074"/>
                  <a:pt x="5304494" y="4563828"/>
                  <a:pt x="5296474" y="4564582"/>
                </a:cubicBezTo>
                <a:lnTo>
                  <a:pt x="5296474" y="4562320"/>
                </a:lnTo>
                <a:cubicBezTo>
                  <a:pt x="5301820" y="4556288"/>
                  <a:pt x="5302488" y="4555534"/>
                  <a:pt x="5304494" y="4545357"/>
                </a:cubicBezTo>
                <a:cubicBezTo>
                  <a:pt x="5300818" y="4543472"/>
                  <a:pt x="5297476" y="4541964"/>
                  <a:pt x="5293800" y="4540456"/>
                </a:cubicBezTo>
                <a:cubicBezTo>
                  <a:pt x="5276088" y="4548372"/>
                  <a:pt x="5258376" y="4559304"/>
                  <a:pt x="5248352" y="4574382"/>
                </a:cubicBezTo>
                <a:cubicBezTo>
                  <a:pt x="5245678" y="4573628"/>
                  <a:pt x="5243338" y="4572875"/>
                  <a:pt x="5240664" y="4572121"/>
                </a:cubicBezTo>
                <a:cubicBezTo>
                  <a:pt x="5253030" y="4560812"/>
                  <a:pt x="5265396" y="4549126"/>
                  <a:pt x="5277760" y="4537818"/>
                </a:cubicBezTo>
                <a:cubicBezTo>
                  <a:pt x="5278762" y="4535556"/>
                  <a:pt x="5279764" y="4532918"/>
                  <a:pt x="5280432" y="4530656"/>
                </a:cubicBezTo>
                <a:cubicBezTo>
                  <a:pt x="5278762" y="4525755"/>
                  <a:pt x="5277092" y="4520854"/>
                  <a:pt x="5275086" y="4515954"/>
                </a:cubicBezTo>
                <a:cubicBezTo>
                  <a:pt x="5253698" y="4509546"/>
                  <a:pt x="5247684" y="4497860"/>
                  <a:pt x="5224624" y="4491452"/>
                </a:cubicBezTo>
                <a:cubicBezTo>
                  <a:pt x="5224624" y="4475996"/>
                  <a:pt x="5222284" y="4472981"/>
                  <a:pt x="5216604" y="4464688"/>
                </a:cubicBezTo>
                <a:lnTo>
                  <a:pt x="5208584" y="4464688"/>
                </a:lnTo>
                <a:cubicBezTo>
                  <a:pt x="5187864" y="4479012"/>
                  <a:pt x="5179176" y="4498237"/>
                  <a:pt x="5155114" y="4503514"/>
                </a:cubicBezTo>
                <a:cubicBezTo>
                  <a:pt x="5203904" y="4576644"/>
                  <a:pt x="5297810" y="4615471"/>
                  <a:pt x="5347270" y="4687093"/>
                </a:cubicBezTo>
                <a:cubicBezTo>
                  <a:pt x="5346268" y="4688601"/>
                  <a:pt x="5345264" y="4690108"/>
                  <a:pt x="5344596" y="4691994"/>
                </a:cubicBezTo>
                <a:cubicBezTo>
                  <a:pt x="5322206" y="4698402"/>
                  <a:pt x="5300150" y="4704810"/>
                  <a:pt x="5277760" y="4711218"/>
                </a:cubicBezTo>
                <a:cubicBezTo>
                  <a:pt x="5280432" y="4705564"/>
                  <a:pt x="5283106" y="4699910"/>
                  <a:pt x="5285780" y="4694255"/>
                </a:cubicBezTo>
                <a:lnTo>
                  <a:pt x="5285780" y="4691994"/>
                </a:lnTo>
                <a:cubicBezTo>
                  <a:pt x="5256706" y="4697271"/>
                  <a:pt x="5254032" y="4717250"/>
                  <a:pt x="5224624" y="4723658"/>
                </a:cubicBezTo>
                <a:cubicBezTo>
                  <a:pt x="5224624" y="4714611"/>
                  <a:pt x="5224958" y="4715365"/>
                  <a:pt x="5216604" y="4708956"/>
                </a:cubicBezTo>
                <a:cubicBezTo>
                  <a:pt x="5214600" y="4709710"/>
                  <a:pt x="5212928" y="4710464"/>
                  <a:pt x="5211256" y="4711218"/>
                </a:cubicBezTo>
                <a:cubicBezTo>
                  <a:pt x="5217606" y="4721773"/>
                  <a:pt x="5222284" y="4722904"/>
                  <a:pt x="5224624" y="4738360"/>
                </a:cubicBezTo>
                <a:cubicBezTo>
                  <a:pt x="5193546" y="4753814"/>
                  <a:pt x="5177170" y="4752684"/>
                  <a:pt x="5147094" y="4748160"/>
                </a:cubicBezTo>
                <a:lnTo>
                  <a:pt x="5147094" y="4745522"/>
                </a:lnTo>
                <a:cubicBezTo>
                  <a:pt x="5153108" y="4735344"/>
                  <a:pt x="5153444" y="4731574"/>
                  <a:pt x="5144420" y="4723658"/>
                </a:cubicBezTo>
                <a:cubicBezTo>
                  <a:pt x="5126040" y="4736474"/>
                  <a:pt x="5107326" y="4749668"/>
                  <a:pt x="5088612" y="4762862"/>
                </a:cubicBezTo>
                <a:cubicBezTo>
                  <a:pt x="5085938" y="4761730"/>
                  <a:pt x="5083264" y="4760976"/>
                  <a:pt x="5080592" y="4760223"/>
                </a:cubicBezTo>
                <a:cubicBezTo>
                  <a:pt x="5082262" y="4756076"/>
                  <a:pt x="5084268" y="4751930"/>
                  <a:pt x="5085938" y="4748160"/>
                </a:cubicBezTo>
                <a:cubicBezTo>
                  <a:pt x="5099974" y="4736474"/>
                  <a:pt x="5114344" y="4725166"/>
                  <a:pt x="5128714" y="4713857"/>
                </a:cubicBezTo>
                <a:lnTo>
                  <a:pt x="5128714" y="4706318"/>
                </a:lnTo>
                <a:cubicBezTo>
                  <a:pt x="5126040" y="4705564"/>
                  <a:pt x="5123368" y="4704810"/>
                  <a:pt x="5120694" y="4704056"/>
                </a:cubicBezTo>
                <a:cubicBezTo>
                  <a:pt x="5090282" y="4721019"/>
                  <a:pt x="5063214" y="4764746"/>
                  <a:pt x="5024448" y="4767762"/>
                </a:cubicBezTo>
                <a:lnTo>
                  <a:pt x="5024448" y="4757961"/>
                </a:lnTo>
                <a:cubicBezTo>
                  <a:pt x="5052854" y="4739490"/>
                  <a:pt x="5089948" y="4717626"/>
                  <a:pt x="5107326" y="4689355"/>
                </a:cubicBezTo>
                <a:cubicBezTo>
                  <a:pt x="5104652" y="4685962"/>
                  <a:pt x="5101980" y="4682946"/>
                  <a:pt x="5099306" y="4679554"/>
                </a:cubicBezTo>
                <a:lnTo>
                  <a:pt x="5096632" y="4679554"/>
                </a:lnTo>
                <a:cubicBezTo>
                  <a:pt x="5066222" y="4684832"/>
                  <a:pt x="5067892" y="4693502"/>
                  <a:pt x="5040490" y="4704056"/>
                </a:cubicBezTo>
                <a:cubicBezTo>
                  <a:pt x="5053188" y="4691994"/>
                  <a:pt x="5065552" y="4679554"/>
                  <a:pt x="5077918" y="4667491"/>
                </a:cubicBezTo>
                <a:cubicBezTo>
                  <a:pt x="5074576" y="4659952"/>
                  <a:pt x="5077918" y="4664476"/>
                  <a:pt x="5072572" y="4659952"/>
                </a:cubicBezTo>
                <a:lnTo>
                  <a:pt x="5064550" y="4659952"/>
                </a:lnTo>
                <a:cubicBezTo>
                  <a:pt x="5037148" y="4667491"/>
                  <a:pt x="4998048" y="4701418"/>
                  <a:pt x="4982008" y="4721019"/>
                </a:cubicBezTo>
                <a:cubicBezTo>
                  <a:pt x="4980336" y="4719512"/>
                  <a:pt x="4978332" y="4718004"/>
                  <a:pt x="4976660" y="4716119"/>
                </a:cubicBezTo>
                <a:cubicBezTo>
                  <a:pt x="4970980" y="4710464"/>
                  <a:pt x="4975324" y="4716496"/>
                  <a:pt x="4973988" y="4708956"/>
                </a:cubicBezTo>
                <a:cubicBezTo>
                  <a:pt x="4999720" y="4687847"/>
                  <a:pt x="5025452" y="4666738"/>
                  <a:pt x="5051184" y="4645250"/>
                </a:cubicBezTo>
                <a:cubicBezTo>
                  <a:pt x="5050516" y="4640350"/>
                  <a:pt x="5049512" y="4635450"/>
                  <a:pt x="5048510" y="4630926"/>
                </a:cubicBezTo>
                <a:cubicBezTo>
                  <a:pt x="5045836" y="4629796"/>
                  <a:pt x="5043164" y="4629042"/>
                  <a:pt x="5040490" y="4628288"/>
                </a:cubicBezTo>
                <a:cubicBezTo>
                  <a:pt x="5033472" y="4627534"/>
                  <a:pt x="5026454" y="4626780"/>
                  <a:pt x="5019436" y="4626026"/>
                </a:cubicBezTo>
                <a:cubicBezTo>
                  <a:pt x="4997380" y="4641104"/>
                  <a:pt x="4961622" y="4681816"/>
                  <a:pt x="4936558" y="4682192"/>
                </a:cubicBezTo>
                <a:cubicBezTo>
                  <a:pt x="4963292" y="4659198"/>
                  <a:pt x="4990028" y="4636580"/>
                  <a:pt x="5016762" y="4613586"/>
                </a:cubicBezTo>
                <a:lnTo>
                  <a:pt x="5016762" y="4606424"/>
                </a:lnTo>
                <a:cubicBezTo>
                  <a:pt x="5014088" y="4604540"/>
                  <a:pt x="5011416" y="4603032"/>
                  <a:pt x="5008742" y="4601524"/>
                </a:cubicBezTo>
                <a:cubicBezTo>
                  <a:pt x="4986018" y="4612456"/>
                  <a:pt x="4918512" y="4678800"/>
                  <a:pt x="4912496" y="4652790"/>
                </a:cubicBezTo>
                <a:cubicBezTo>
                  <a:pt x="4937226" y="4636204"/>
                  <a:pt x="4971648" y="4611324"/>
                  <a:pt x="4987354" y="4586822"/>
                </a:cubicBezTo>
                <a:cubicBezTo>
                  <a:pt x="4985348" y="4569859"/>
                  <a:pt x="4979668" y="4565712"/>
                  <a:pt x="4965966" y="4560058"/>
                </a:cubicBezTo>
                <a:cubicBezTo>
                  <a:pt x="4926532" y="4575890"/>
                  <a:pt x="4907484" y="4604540"/>
                  <a:pt x="4872728" y="4623387"/>
                </a:cubicBezTo>
                <a:lnTo>
                  <a:pt x="4864708" y="4623387"/>
                </a:lnTo>
                <a:cubicBezTo>
                  <a:pt x="4865712" y="4621126"/>
                  <a:pt x="4866380" y="4618486"/>
                  <a:pt x="4867382" y="4616225"/>
                </a:cubicBezTo>
                <a:cubicBezTo>
                  <a:pt x="4892112" y="4595869"/>
                  <a:pt x="4917176" y="4575514"/>
                  <a:pt x="4941904" y="4555158"/>
                </a:cubicBezTo>
                <a:cubicBezTo>
                  <a:pt x="4941572" y="4544603"/>
                  <a:pt x="4941236" y="4543095"/>
                  <a:pt x="4936558" y="4537818"/>
                </a:cubicBezTo>
                <a:cubicBezTo>
                  <a:pt x="4919516" y="4519724"/>
                  <a:pt x="4882754" y="4541210"/>
                  <a:pt x="4864708" y="4540456"/>
                </a:cubicBezTo>
                <a:cubicBezTo>
                  <a:pt x="4863038" y="4537818"/>
                  <a:pt x="4861032" y="4535556"/>
                  <a:pt x="4859362" y="4532918"/>
                </a:cubicBezTo>
                <a:lnTo>
                  <a:pt x="4864708" y="4532918"/>
                </a:lnTo>
                <a:cubicBezTo>
                  <a:pt x="4876404" y="4525378"/>
                  <a:pt x="4896456" y="4521986"/>
                  <a:pt x="4904812" y="4511054"/>
                </a:cubicBezTo>
                <a:cubicBezTo>
                  <a:pt x="4905480" y="4508415"/>
                  <a:pt x="4906482" y="4506154"/>
                  <a:pt x="4907150" y="4503514"/>
                </a:cubicBezTo>
                <a:cubicBezTo>
                  <a:pt x="4897460" y="4494090"/>
                  <a:pt x="4889438" y="4477504"/>
                  <a:pt x="4872728" y="4481651"/>
                </a:cubicBezTo>
                <a:cubicBezTo>
                  <a:pt x="4827948" y="4492206"/>
                  <a:pt x="4836638" y="4557042"/>
                  <a:pt x="4784840" y="4550258"/>
                </a:cubicBezTo>
                <a:cubicBezTo>
                  <a:pt x="4788348" y="4562886"/>
                  <a:pt x="4794446" y="4569012"/>
                  <a:pt x="4801924" y="4573770"/>
                </a:cubicBezTo>
                <a:lnTo>
                  <a:pt x="4823514" y="4586809"/>
                </a:lnTo>
                <a:lnTo>
                  <a:pt x="4823476" y="4586870"/>
                </a:lnTo>
                <a:lnTo>
                  <a:pt x="4823582" y="4586850"/>
                </a:lnTo>
                <a:lnTo>
                  <a:pt x="4827280" y="4589084"/>
                </a:lnTo>
                <a:cubicBezTo>
                  <a:pt x="4843656" y="4602278"/>
                  <a:pt x="4863038" y="4639974"/>
                  <a:pt x="4886096" y="4655052"/>
                </a:cubicBezTo>
                <a:cubicBezTo>
                  <a:pt x="4934552" y="4687847"/>
                  <a:pt x="5021106" y="4759469"/>
                  <a:pt x="5051184" y="4806588"/>
                </a:cubicBezTo>
                <a:cubicBezTo>
                  <a:pt x="5050516" y="4808474"/>
                  <a:pt x="5049512" y="4809981"/>
                  <a:pt x="5048510" y="4811489"/>
                </a:cubicBezTo>
                <a:cubicBezTo>
                  <a:pt x="5031800" y="4817144"/>
                  <a:pt x="5014756" y="4822798"/>
                  <a:pt x="4998048" y="4828829"/>
                </a:cubicBezTo>
                <a:cubicBezTo>
                  <a:pt x="4986352" y="4819405"/>
                  <a:pt x="4976994" y="4811866"/>
                  <a:pt x="4957946" y="4809228"/>
                </a:cubicBezTo>
                <a:cubicBezTo>
                  <a:pt x="4936224" y="4822044"/>
                  <a:pt x="4922522" y="4835614"/>
                  <a:pt x="4891444" y="4840892"/>
                </a:cubicBezTo>
                <a:cubicBezTo>
                  <a:pt x="4897460" y="4834484"/>
                  <a:pt x="4903808" y="4827698"/>
                  <a:pt x="4909824" y="4821290"/>
                </a:cubicBezTo>
                <a:cubicBezTo>
                  <a:pt x="4921520" y="4809228"/>
                  <a:pt x="4933216" y="4796788"/>
                  <a:pt x="4944578" y="4784725"/>
                </a:cubicBezTo>
                <a:cubicBezTo>
                  <a:pt x="4943910" y="4783217"/>
                  <a:pt x="4942908" y="4781332"/>
                  <a:pt x="4941904" y="4779824"/>
                </a:cubicBezTo>
                <a:cubicBezTo>
                  <a:pt x="4905814" y="4785856"/>
                  <a:pt x="4868050" y="4859362"/>
                  <a:pt x="4848668" y="4850692"/>
                </a:cubicBezTo>
                <a:cubicBezTo>
                  <a:pt x="4844992" y="4848054"/>
                  <a:pt x="4841650" y="4845792"/>
                  <a:pt x="4837974" y="4843154"/>
                </a:cubicBezTo>
                <a:lnTo>
                  <a:pt x="4837974" y="4835992"/>
                </a:lnTo>
                <a:cubicBezTo>
                  <a:pt x="4864708" y="4812243"/>
                  <a:pt x="4891444" y="4788872"/>
                  <a:pt x="4917844" y="4765124"/>
                </a:cubicBezTo>
                <a:lnTo>
                  <a:pt x="4917844" y="4757961"/>
                </a:lnTo>
                <a:cubicBezTo>
                  <a:pt x="4914502" y="4754568"/>
                  <a:pt x="4910826" y="4751176"/>
                  <a:pt x="4907150" y="4748160"/>
                </a:cubicBezTo>
                <a:cubicBezTo>
                  <a:pt x="4855352" y="4752684"/>
                  <a:pt x="4844324" y="4794149"/>
                  <a:pt x="4808566" y="4814128"/>
                </a:cubicBezTo>
                <a:lnTo>
                  <a:pt x="4805892" y="4814128"/>
                </a:lnTo>
                <a:cubicBezTo>
                  <a:pt x="4807898" y="4810735"/>
                  <a:pt x="4809568" y="4807342"/>
                  <a:pt x="4811240" y="4804327"/>
                </a:cubicBezTo>
                <a:cubicBezTo>
                  <a:pt x="4835300" y="4779824"/>
                  <a:pt x="4859362" y="4755322"/>
                  <a:pt x="4883424" y="4730820"/>
                </a:cubicBezTo>
                <a:cubicBezTo>
                  <a:pt x="4880750" y="4728558"/>
                  <a:pt x="4878076" y="4725920"/>
                  <a:pt x="4875402" y="4723658"/>
                </a:cubicBezTo>
                <a:cubicBezTo>
                  <a:pt x="4839312" y="4736474"/>
                  <a:pt x="4812242" y="4770400"/>
                  <a:pt x="4787512" y="4794526"/>
                </a:cubicBezTo>
                <a:lnTo>
                  <a:pt x="4782166" y="4789626"/>
                </a:lnTo>
                <a:lnTo>
                  <a:pt x="4776818" y="4789626"/>
                </a:lnTo>
                <a:lnTo>
                  <a:pt x="4776818" y="4786987"/>
                </a:lnTo>
                <a:cubicBezTo>
                  <a:pt x="4796536" y="4756830"/>
                  <a:pt x="4848334" y="4739113"/>
                  <a:pt x="4854016" y="4699156"/>
                </a:cubicBezTo>
                <a:cubicBezTo>
                  <a:pt x="4850340" y="4694255"/>
                  <a:pt x="4846996" y="4689355"/>
                  <a:pt x="4843320" y="4684454"/>
                </a:cubicBezTo>
                <a:cubicBezTo>
                  <a:pt x="4837974" y="4683700"/>
                  <a:pt x="4832628" y="4682946"/>
                  <a:pt x="4827280" y="4682192"/>
                </a:cubicBezTo>
                <a:cubicBezTo>
                  <a:pt x="4788848" y="4699156"/>
                  <a:pt x="4771806" y="4733836"/>
                  <a:pt x="4736716" y="4753060"/>
                </a:cubicBezTo>
                <a:cubicBezTo>
                  <a:pt x="4735046" y="4751930"/>
                  <a:pt x="4733040" y="4751176"/>
                  <a:pt x="4731370" y="4750422"/>
                </a:cubicBezTo>
                <a:cubicBezTo>
                  <a:pt x="4734044" y="4741375"/>
                  <a:pt x="4733708" y="4743260"/>
                  <a:pt x="4739390" y="4738360"/>
                </a:cubicBezTo>
                <a:cubicBezTo>
                  <a:pt x="4763452" y="4714611"/>
                  <a:pt x="4787512" y="4690862"/>
                  <a:pt x="4811240" y="4667491"/>
                </a:cubicBezTo>
                <a:cubicBezTo>
                  <a:pt x="4808232" y="4653544"/>
                  <a:pt x="4804890" y="4652413"/>
                  <a:pt x="4795198" y="4645250"/>
                </a:cubicBezTo>
                <a:cubicBezTo>
                  <a:pt x="4767462" y="4655052"/>
                  <a:pt x="4703632" y="4724789"/>
                  <a:pt x="4691268" y="4708956"/>
                </a:cubicBezTo>
                <a:lnTo>
                  <a:pt x="4691268" y="4706318"/>
                </a:lnTo>
                <a:cubicBezTo>
                  <a:pt x="4715328" y="4690486"/>
                  <a:pt x="4765790" y="4653920"/>
                  <a:pt x="4771472" y="4623387"/>
                </a:cubicBezTo>
                <a:cubicBezTo>
                  <a:pt x="4764120" y="4616225"/>
                  <a:pt x="4757102" y="4608686"/>
                  <a:pt x="4750084" y="4601524"/>
                </a:cubicBezTo>
                <a:cubicBezTo>
                  <a:pt x="4696614" y="4607178"/>
                  <a:pt x="4685586" y="4673900"/>
                  <a:pt x="4638132" y="4669753"/>
                </a:cubicBezTo>
                <a:cubicBezTo>
                  <a:pt x="4643814" y="4690486"/>
                  <a:pt x="4835300" y="4866525"/>
                  <a:pt x="4862036" y="4882357"/>
                </a:cubicBezTo>
                <a:cubicBezTo>
                  <a:pt x="4861368" y="4886504"/>
                  <a:pt x="4734378" y="4937016"/>
                  <a:pt x="4712656" y="4923822"/>
                </a:cubicBezTo>
                <a:cubicBezTo>
                  <a:pt x="4740058" y="4921184"/>
                  <a:pt x="4763116" y="4904220"/>
                  <a:pt x="4776818" y="4882357"/>
                </a:cubicBezTo>
                <a:cubicBezTo>
                  <a:pt x="4774144" y="4878210"/>
                  <a:pt x="4771472" y="4874441"/>
                  <a:pt x="4768798" y="4870294"/>
                </a:cubicBezTo>
                <a:lnTo>
                  <a:pt x="4766124" y="4870294"/>
                </a:lnTo>
                <a:cubicBezTo>
                  <a:pt x="4756434" y="4871048"/>
                  <a:pt x="4746408" y="4871802"/>
                  <a:pt x="4736716" y="4872556"/>
                </a:cubicBezTo>
                <a:cubicBezTo>
                  <a:pt x="4721344" y="4892158"/>
                  <a:pt x="4720342" y="4900828"/>
                  <a:pt x="4709982" y="4926461"/>
                </a:cubicBezTo>
                <a:cubicBezTo>
                  <a:pt x="4678150" y="4934377"/>
                  <a:pt x="4662486" y="4951835"/>
                  <a:pt x="4637610" y="4963568"/>
                </a:cubicBezTo>
                <a:lnTo>
                  <a:pt x="4629984" y="4966012"/>
                </a:lnTo>
                <a:lnTo>
                  <a:pt x="4737100" y="4865886"/>
                </a:lnTo>
                <a:lnTo>
                  <a:pt x="4737100" y="4856229"/>
                </a:lnTo>
                <a:cubicBezTo>
                  <a:pt x="4733572" y="4854619"/>
                  <a:pt x="4730044" y="4853010"/>
                  <a:pt x="4726516" y="4851400"/>
                </a:cubicBezTo>
                <a:cubicBezTo>
                  <a:pt x="4682102" y="4883607"/>
                  <a:pt x="4623846" y="4914854"/>
                  <a:pt x="4610100" y="4967288"/>
                </a:cubicBezTo>
                <a:lnTo>
                  <a:pt x="4626004" y="4967288"/>
                </a:lnTo>
                <a:lnTo>
                  <a:pt x="4608724" y="4972827"/>
                </a:lnTo>
                <a:cubicBezTo>
                  <a:pt x="4603712" y="4962272"/>
                  <a:pt x="4595022" y="4961142"/>
                  <a:pt x="4587336" y="4953225"/>
                </a:cubicBezTo>
                <a:lnTo>
                  <a:pt x="4587336" y="4946063"/>
                </a:lnTo>
                <a:cubicBezTo>
                  <a:pt x="4628776" y="4920053"/>
                  <a:pt x="4693272" y="4868410"/>
                  <a:pt x="4715328" y="4826190"/>
                </a:cubicBezTo>
                <a:cubicBezTo>
                  <a:pt x="4714660" y="4823928"/>
                  <a:pt x="4713658" y="4821290"/>
                  <a:pt x="4712656" y="4819028"/>
                </a:cubicBezTo>
                <a:cubicBezTo>
                  <a:pt x="4706640" y="4814128"/>
                  <a:pt x="4700290" y="4809228"/>
                  <a:pt x="4693940" y="4804327"/>
                </a:cubicBezTo>
                <a:cubicBezTo>
                  <a:pt x="4630780" y="4814128"/>
                  <a:pt x="4600036" y="4889142"/>
                  <a:pt x="4550242" y="4916660"/>
                </a:cubicBezTo>
                <a:cubicBezTo>
                  <a:pt x="4548236" y="4915906"/>
                  <a:pt x="4546566" y="4915152"/>
                  <a:pt x="4544896" y="4914022"/>
                </a:cubicBezTo>
                <a:lnTo>
                  <a:pt x="4544896" y="4906860"/>
                </a:lnTo>
                <a:cubicBezTo>
                  <a:pt x="4587336" y="4867656"/>
                  <a:pt x="4630112" y="4828829"/>
                  <a:pt x="4672888" y="4789626"/>
                </a:cubicBezTo>
                <a:cubicBezTo>
                  <a:pt x="4668208" y="4783217"/>
                  <a:pt x="4663864" y="4776432"/>
                  <a:pt x="4659520" y="4770024"/>
                </a:cubicBezTo>
                <a:cubicBezTo>
                  <a:pt x="4590010" y="4773794"/>
                  <a:pt x="4563944" y="4857855"/>
                  <a:pt x="4510140" y="4882357"/>
                </a:cubicBezTo>
                <a:cubicBezTo>
                  <a:pt x="4508468" y="4881603"/>
                  <a:pt x="4506464" y="4880850"/>
                  <a:pt x="4504792" y="4880096"/>
                </a:cubicBezTo>
                <a:cubicBezTo>
                  <a:pt x="4506464" y="4875949"/>
                  <a:pt x="4508468" y="4871802"/>
                  <a:pt x="4510140" y="4867656"/>
                </a:cubicBezTo>
                <a:cubicBezTo>
                  <a:pt x="4550910" y="4830337"/>
                  <a:pt x="4592016" y="4793018"/>
                  <a:pt x="4632786" y="4755322"/>
                </a:cubicBezTo>
                <a:cubicBezTo>
                  <a:pt x="4629110" y="4738360"/>
                  <a:pt x="4620420" y="4730820"/>
                  <a:pt x="4606052" y="4723658"/>
                </a:cubicBezTo>
                <a:cubicBezTo>
                  <a:pt x="4546566" y="4734966"/>
                  <a:pt x="4513816" y="4807342"/>
                  <a:pt x="4467364" y="4835992"/>
                </a:cubicBezTo>
                <a:cubicBezTo>
                  <a:pt x="4463020" y="4835238"/>
                  <a:pt x="4458676" y="4834484"/>
                  <a:pt x="4454332" y="4833730"/>
                </a:cubicBezTo>
                <a:lnTo>
                  <a:pt x="4454332" y="4831091"/>
                </a:lnTo>
                <a:cubicBezTo>
                  <a:pt x="4455000" y="4829583"/>
                  <a:pt x="4456002" y="4827698"/>
                  <a:pt x="4456672" y="4826190"/>
                </a:cubicBezTo>
                <a:cubicBezTo>
                  <a:pt x="4497776" y="4785479"/>
                  <a:pt x="4538546" y="4744768"/>
                  <a:pt x="4579316" y="4704056"/>
                </a:cubicBezTo>
                <a:cubicBezTo>
                  <a:pt x="4578648" y="4702548"/>
                  <a:pt x="4577644" y="4700664"/>
                  <a:pt x="4576642" y="4699156"/>
                </a:cubicBezTo>
                <a:cubicBezTo>
                  <a:pt x="4570628" y="4692748"/>
                  <a:pt x="4564278" y="4685962"/>
                  <a:pt x="4558262" y="4679554"/>
                </a:cubicBezTo>
                <a:cubicBezTo>
                  <a:pt x="4502454" y="4686716"/>
                  <a:pt x="4458008" y="4762484"/>
                  <a:pt x="4419576" y="4791888"/>
                </a:cubicBezTo>
                <a:cubicBezTo>
                  <a:pt x="4414230" y="4791134"/>
                  <a:pt x="4408882" y="4790380"/>
                  <a:pt x="4403536" y="4789626"/>
                </a:cubicBezTo>
                <a:cubicBezTo>
                  <a:pt x="4410220" y="4765124"/>
                  <a:pt x="4500114" y="4683324"/>
                  <a:pt x="4523508" y="4667491"/>
                </a:cubicBezTo>
                <a:cubicBezTo>
                  <a:pt x="4521836" y="4660329"/>
                  <a:pt x="4516490" y="4663344"/>
                  <a:pt x="4523508" y="4659952"/>
                </a:cubicBezTo>
                <a:cubicBezTo>
                  <a:pt x="4522504" y="4658444"/>
                  <a:pt x="4521836" y="4656936"/>
                  <a:pt x="4520834" y="4655052"/>
                </a:cubicBezTo>
                <a:cubicBezTo>
                  <a:pt x="4448650" y="4649020"/>
                  <a:pt x="4332020" y="4699910"/>
                  <a:pt x="4296932" y="4687093"/>
                </a:cubicBezTo>
                <a:cubicBezTo>
                  <a:pt x="4288910" y="4681062"/>
                  <a:pt x="4280890" y="4675408"/>
                  <a:pt x="4272870" y="4669753"/>
                </a:cubicBezTo>
                <a:cubicBezTo>
                  <a:pt x="4315646" y="4628288"/>
                  <a:pt x="4358086" y="4586822"/>
                  <a:pt x="4400862" y="4545357"/>
                </a:cubicBezTo>
                <a:cubicBezTo>
                  <a:pt x="4391840" y="4520478"/>
                  <a:pt x="4366440" y="4505022"/>
                  <a:pt x="4347392" y="4489190"/>
                </a:cubicBezTo>
                <a:cubicBezTo>
                  <a:pt x="4314976" y="4495222"/>
                  <a:pt x="4229092" y="4581545"/>
                  <a:pt x="4209040" y="4606424"/>
                </a:cubicBezTo>
                <a:cubicBezTo>
                  <a:pt x="4206368" y="4605670"/>
                  <a:pt x="4203694" y="4604540"/>
                  <a:pt x="4201020" y="4603786"/>
                </a:cubicBezTo>
                <a:cubicBezTo>
                  <a:pt x="4194672" y="4600770"/>
                  <a:pt x="4188656" y="4597377"/>
                  <a:pt x="4182306" y="4593984"/>
                </a:cubicBezTo>
                <a:cubicBezTo>
                  <a:pt x="4202692" y="4537064"/>
                  <a:pt x="4297934" y="4517085"/>
                  <a:pt x="4310298" y="4457149"/>
                </a:cubicBezTo>
                <a:lnTo>
                  <a:pt x="4256828" y="4408521"/>
                </a:lnTo>
                <a:cubicBezTo>
                  <a:pt x="4218732" y="4414552"/>
                  <a:pt x="4146882" y="4497483"/>
                  <a:pt x="4118144" y="4523116"/>
                </a:cubicBezTo>
                <a:cubicBezTo>
                  <a:pt x="4103438" y="4520100"/>
                  <a:pt x="4100432" y="4514070"/>
                  <a:pt x="4089068" y="4508415"/>
                </a:cubicBezTo>
                <a:lnTo>
                  <a:pt x="4089068" y="4506154"/>
                </a:lnTo>
                <a:cubicBezTo>
                  <a:pt x="4111794" y="4462049"/>
                  <a:pt x="4176960" y="4412291"/>
                  <a:pt x="4217060" y="4381380"/>
                </a:cubicBezTo>
                <a:cubicBezTo>
                  <a:pt x="4216058" y="4379118"/>
                  <a:pt x="4215056" y="4376480"/>
                  <a:pt x="4214388" y="4374218"/>
                </a:cubicBezTo>
                <a:cubicBezTo>
                  <a:pt x="4202024" y="4346700"/>
                  <a:pt x="4158914" y="4312774"/>
                  <a:pt x="4131510" y="4298450"/>
                </a:cubicBezTo>
                <a:cubicBezTo>
                  <a:pt x="4078040" y="4312397"/>
                  <a:pt x="4040612" y="4383642"/>
                  <a:pt x="3998506" y="4413422"/>
                </a:cubicBezTo>
                <a:cubicBezTo>
                  <a:pt x="3991154" y="4411537"/>
                  <a:pt x="3984136" y="4410029"/>
                  <a:pt x="3977118" y="4408521"/>
                </a:cubicBezTo>
                <a:lnTo>
                  <a:pt x="3977118" y="4410783"/>
                </a:lnTo>
                <a:cubicBezTo>
                  <a:pt x="4003518" y="4437547"/>
                  <a:pt x="4030252" y="4464688"/>
                  <a:pt x="4056988" y="4491452"/>
                </a:cubicBezTo>
                <a:cubicBezTo>
                  <a:pt x="4108786" y="4531410"/>
                  <a:pt x="4162590" y="4573628"/>
                  <a:pt x="4203694" y="4623387"/>
                </a:cubicBezTo>
                <a:cubicBezTo>
                  <a:pt x="4246136" y="4659198"/>
                  <a:pt x="4288910" y="4695009"/>
                  <a:pt x="4331686" y="4730820"/>
                </a:cubicBezTo>
                <a:cubicBezTo>
                  <a:pt x="4362764" y="4753814"/>
                  <a:pt x="4389166" y="4789626"/>
                  <a:pt x="4416904" y="4816390"/>
                </a:cubicBezTo>
                <a:cubicBezTo>
                  <a:pt x="4480064" y="4871802"/>
                  <a:pt x="4542890" y="4927215"/>
                  <a:pt x="4606052" y="4982628"/>
                </a:cubicBezTo>
                <a:cubicBezTo>
                  <a:pt x="4605382" y="4984136"/>
                  <a:pt x="4604380" y="4986020"/>
                  <a:pt x="4603378" y="4987528"/>
                </a:cubicBezTo>
                <a:cubicBezTo>
                  <a:pt x="4576642" y="4996576"/>
                  <a:pt x="4550242" y="5005622"/>
                  <a:pt x="4523508" y="5014292"/>
                </a:cubicBezTo>
                <a:cubicBezTo>
                  <a:pt x="4520834" y="5010146"/>
                  <a:pt x="4518160" y="5006376"/>
                  <a:pt x="4515488" y="5002230"/>
                </a:cubicBezTo>
                <a:cubicBezTo>
                  <a:pt x="4485410" y="5021832"/>
                  <a:pt x="4467364" y="5042941"/>
                  <a:pt x="4424924" y="5053496"/>
                </a:cubicBezTo>
                <a:lnTo>
                  <a:pt x="4488752" y="4980366"/>
                </a:lnTo>
                <a:cubicBezTo>
                  <a:pt x="4482736" y="4969058"/>
                  <a:pt x="4479060" y="4964157"/>
                  <a:pt x="4467364" y="4958126"/>
                </a:cubicBezTo>
                <a:cubicBezTo>
                  <a:pt x="4408882" y="4988282"/>
                  <a:pt x="4369784" y="5076114"/>
                  <a:pt x="4312972" y="5097600"/>
                </a:cubicBezTo>
                <a:cubicBezTo>
                  <a:pt x="4315646" y="5111924"/>
                  <a:pt x="4319990" y="5111924"/>
                  <a:pt x="4329012" y="5119464"/>
                </a:cubicBezTo>
                <a:cubicBezTo>
                  <a:pt x="4387496" y="5115317"/>
                  <a:pt x="4486080" y="5061412"/>
                  <a:pt x="4536876" y="5038794"/>
                </a:cubicBezTo>
                <a:cubicBezTo>
                  <a:pt x="4646488" y="4990167"/>
                  <a:pt x="4780828" y="4966796"/>
                  <a:pt x="4878076" y="4904598"/>
                </a:cubicBezTo>
                <a:cubicBezTo>
                  <a:pt x="4876072" y="4899697"/>
                  <a:pt x="4874400" y="4894796"/>
                  <a:pt x="4872728" y="4889896"/>
                </a:cubicBezTo>
                <a:cubicBezTo>
                  <a:pt x="4904476" y="4897436"/>
                  <a:pt x="4915840" y="4891404"/>
                  <a:pt x="4949926" y="4882357"/>
                </a:cubicBezTo>
                <a:cubicBezTo>
                  <a:pt x="4948924" y="4884242"/>
                  <a:pt x="4948254" y="4885750"/>
                  <a:pt x="4947252" y="4887258"/>
                </a:cubicBezTo>
                <a:cubicBezTo>
                  <a:pt x="4816586" y="4940408"/>
                  <a:pt x="4685920" y="4993182"/>
                  <a:pt x="4555588" y="5046334"/>
                </a:cubicBezTo>
                <a:cubicBezTo>
                  <a:pt x="4487416" y="5073098"/>
                  <a:pt x="4397186" y="5093830"/>
                  <a:pt x="4347392" y="5139066"/>
                </a:cubicBezTo>
                <a:cubicBezTo>
                  <a:pt x="4341044" y="5145096"/>
                  <a:pt x="4221406" y="5181284"/>
                  <a:pt x="4198348" y="5190332"/>
                </a:cubicBezTo>
                <a:cubicBezTo>
                  <a:pt x="4059660" y="5244614"/>
                  <a:pt x="3921978" y="5303042"/>
                  <a:pt x="3779616" y="5358832"/>
                </a:cubicBezTo>
                <a:cubicBezTo>
                  <a:pt x="3609182" y="5426307"/>
                  <a:pt x="3440418" y="5509238"/>
                  <a:pt x="3276000" y="5574074"/>
                </a:cubicBezTo>
                <a:cubicBezTo>
                  <a:pt x="3178420" y="5612524"/>
                  <a:pt x="3087520" y="5652105"/>
                  <a:pt x="2995954" y="5691308"/>
                </a:cubicBezTo>
                <a:cubicBezTo>
                  <a:pt x="2954182" y="5706010"/>
                  <a:pt x="2912408" y="5720711"/>
                  <a:pt x="2870970" y="5735412"/>
                </a:cubicBezTo>
                <a:cubicBezTo>
                  <a:pt x="2764032" y="5787056"/>
                  <a:pt x="2645730" y="5830406"/>
                  <a:pt x="2532442" y="5879410"/>
                </a:cubicBezTo>
                <a:cubicBezTo>
                  <a:pt x="2482648" y="5900520"/>
                  <a:pt x="2432856" y="5921630"/>
                  <a:pt x="2383062" y="5943116"/>
                </a:cubicBezTo>
                <a:cubicBezTo>
                  <a:pt x="2384064" y="5946886"/>
                  <a:pt x="2384734" y="5951032"/>
                  <a:pt x="2385736" y="5955179"/>
                </a:cubicBezTo>
                <a:cubicBezTo>
                  <a:pt x="2378050" y="5952164"/>
                  <a:pt x="2385068" y="5949148"/>
                  <a:pt x="2377716" y="5952917"/>
                </a:cubicBezTo>
                <a:cubicBezTo>
                  <a:pt x="2374374" y="5960834"/>
                  <a:pt x="2374374" y="5955556"/>
                  <a:pt x="2380388" y="5964980"/>
                </a:cubicBezTo>
                <a:lnTo>
                  <a:pt x="2412470" y="5979681"/>
                </a:lnTo>
                <a:cubicBezTo>
                  <a:pt x="2399104" y="5983451"/>
                  <a:pt x="2403114" y="5980435"/>
                  <a:pt x="2401776" y="5994382"/>
                </a:cubicBezTo>
                <a:cubicBezTo>
                  <a:pt x="2404450" y="5995890"/>
                  <a:pt x="2407124" y="5997398"/>
                  <a:pt x="2409796" y="5999283"/>
                </a:cubicBezTo>
                <a:cubicBezTo>
                  <a:pt x="2490670" y="5970258"/>
                  <a:pt x="2539794" y="5935577"/>
                  <a:pt x="2628352" y="5915976"/>
                </a:cubicBezTo>
                <a:lnTo>
                  <a:pt x="2620332" y="5923514"/>
                </a:lnTo>
                <a:lnTo>
                  <a:pt x="2628352" y="5923514"/>
                </a:lnTo>
                <a:cubicBezTo>
                  <a:pt x="2583906" y="5953294"/>
                  <a:pt x="2479642" y="5971765"/>
                  <a:pt x="2423164" y="6013984"/>
                </a:cubicBezTo>
                <a:cubicBezTo>
                  <a:pt x="2436866" y="6032456"/>
                  <a:pt x="2461596" y="6060350"/>
                  <a:pt x="2476300" y="6070151"/>
                </a:cubicBezTo>
                <a:cubicBezTo>
                  <a:pt x="2474628" y="6066004"/>
                  <a:pt x="2472624" y="6061858"/>
                  <a:pt x="2470952" y="6057712"/>
                </a:cubicBezTo>
                <a:cubicBezTo>
                  <a:pt x="2513728" y="6057712"/>
                  <a:pt x="2565192" y="5940478"/>
                  <a:pt x="2660100" y="5933316"/>
                </a:cubicBezTo>
                <a:cubicBezTo>
                  <a:pt x="2618328" y="5976288"/>
                  <a:pt x="2576554" y="6019639"/>
                  <a:pt x="2535116" y="6062612"/>
                </a:cubicBezTo>
                <a:cubicBezTo>
                  <a:pt x="2523420" y="6073167"/>
                  <a:pt x="2500360" y="6081460"/>
                  <a:pt x="2492340" y="6094654"/>
                </a:cubicBezTo>
                <a:cubicBezTo>
                  <a:pt x="2505708" y="6093146"/>
                  <a:pt x="2500696" y="6088999"/>
                  <a:pt x="2508382" y="6094654"/>
                </a:cubicBezTo>
                <a:cubicBezTo>
                  <a:pt x="2515400" y="6104454"/>
                  <a:pt x="2522082" y="6110108"/>
                  <a:pt x="2529768" y="6118778"/>
                </a:cubicBezTo>
                <a:cubicBezTo>
                  <a:pt x="2521080" y="6122925"/>
                  <a:pt x="2526762" y="6117648"/>
                  <a:pt x="2524422" y="6126318"/>
                </a:cubicBezTo>
                <a:cubicBezTo>
                  <a:pt x="2507378" y="6126695"/>
                  <a:pt x="2502700" y="6132726"/>
                  <a:pt x="2489666" y="6128580"/>
                </a:cubicBezTo>
                <a:cubicBezTo>
                  <a:pt x="2488664" y="6122172"/>
                  <a:pt x="2487996" y="6115763"/>
                  <a:pt x="2486994" y="6108978"/>
                </a:cubicBezTo>
                <a:cubicBezTo>
                  <a:pt x="2485990" y="6110862"/>
                  <a:pt x="2485322" y="6112370"/>
                  <a:pt x="2484320" y="6113878"/>
                </a:cubicBezTo>
                <a:cubicBezTo>
                  <a:pt x="2481646" y="6115763"/>
                  <a:pt x="2478972" y="6117271"/>
                  <a:pt x="2476300" y="6118778"/>
                </a:cubicBezTo>
                <a:cubicBezTo>
                  <a:pt x="2477970" y="6121418"/>
                  <a:pt x="2479976" y="6123679"/>
                  <a:pt x="2481646" y="6126318"/>
                </a:cubicBezTo>
                <a:cubicBezTo>
                  <a:pt x="2496684" y="6138380"/>
                  <a:pt x="2511724" y="6150820"/>
                  <a:pt x="2527096" y="6162882"/>
                </a:cubicBezTo>
                <a:cubicBezTo>
                  <a:pt x="2531440" y="6157228"/>
                  <a:pt x="2535784" y="6151574"/>
                  <a:pt x="2540128" y="6145920"/>
                </a:cubicBezTo>
                <a:cubicBezTo>
                  <a:pt x="2549486" y="6148182"/>
                  <a:pt x="2550822" y="6145920"/>
                  <a:pt x="2556170" y="6150820"/>
                </a:cubicBezTo>
                <a:lnTo>
                  <a:pt x="2561516" y="6150820"/>
                </a:lnTo>
                <a:cubicBezTo>
                  <a:pt x="2560848" y="6153082"/>
                  <a:pt x="2559846" y="6155720"/>
                  <a:pt x="2558842" y="6157982"/>
                </a:cubicBezTo>
                <a:cubicBezTo>
                  <a:pt x="2550154" y="6161375"/>
                  <a:pt x="2541132" y="6164390"/>
                  <a:pt x="2532442" y="6167783"/>
                </a:cubicBezTo>
                <a:cubicBezTo>
                  <a:pt x="2540128" y="6170799"/>
                  <a:pt x="2531774" y="6168160"/>
                  <a:pt x="2535116" y="6175322"/>
                </a:cubicBezTo>
                <a:cubicBezTo>
                  <a:pt x="2559846" y="6181354"/>
                  <a:pt x="2581568" y="6217164"/>
                  <a:pt x="2601618" y="6231489"/>
                </a:cubicBezTo>
                <a:cubicBezTo>
                  <a:pt x="2600616" y="6226588"/>
                  <a:pt x="2599948" y="6221688"/>
                  <a:pt x="2598944" y="6216788"/>
                </a:cubicBezTo>
                <a:cubicBezTo>
                  <a:pt x="2613984" y="6228850"/>
                  <a:pt x="2632028" y="6271824"/>
                  <a:pt x="2670794" y="6292556"/>
                </a:cubicBezTo>
                <a:cubicBezTo>
                  <a:pt x="2678146" y="6289164"/>
                  <a:pt x="2685164" y="6285771"/>
                  <a:pt x="2692182" y="6282756"/>
                </a:cubicBezTo>
                <a:cubicBezTo>
                  <a:pt x="2691180" y="6284263"/>
                  <a:pt x="2690512" y="6285771"/>
                  <a:pt x="2689508" y="6287656"/>
                </a:cubicBezTo>
                <a:cubicBezTo>
                  <a:pt x="2690512" y="6289164"/>
                  <a:pt x="2691180" y="6290672"/>
                  <a:pt x="2692182" y="6292556"/>
                </a:cubicBezTo>
                <a:cubicBezTo>
                  <a:pt x="2687838" y="6294818"/>
                  <a:pt x="2683494" y="6297456"/>
                  <a:pt x="2678814" y="6299718"/>
                </a:cubicBezTo>
                <a:lnTo>
                  <a:pt x="2718354" y="6335936"/>
                </a:lnTo>
                <a:lnTo>
                  <a:pt x="2717748" y="6336493"/>
                </a:lnTo>
                <a:lnTo>
                  <a:pt x="2719424" y="6336916"/>
                </a:lnTo>
                <a:lnTo>
                  <a:pt x="2817500" y="6426753"/>
                </a:lnTo>
                <a:cubicBezTo>
                  <a:pt x="2826190" y="6415822"/>
                  <a:pt x="2834544" y="6410167"/>
                  <a:pt x="2846908" y="6402251"/>
                </a:cubicBezTo>
                <a:lnTo>
                  <a:pt x="2846908" y="6407152"/>
                </a:lnTo>
                <a:cubicBezTo>
                  <a:pt x="2854930" y="6413936"/>
                  <a:pt x="2862950" y="6420345"/>
                  <a:pt x="2870970" y="6426753"/>
                </a:cubicBezTo>
                <a:cubicBezTo>
                  <a:pt x="2863618" y="6424492"/>
                  <a:pt x="2856600" y="6421852"/>
                  <a:pt x="2849582" y="6419591"/>
                </a:cubicBezTo>
                <a:cubicBezTo>
                  <a:pt x="2848580" y="6421099"/>
                  <a:pt x="2847578" y="6422606"/>
                  <a:pt x="2846908" y="6424492"/>
                </a:cubicBezTo>
                <a:lnTo>
                  <a:pt x="2846908" y="6426753"/>
                </a:lnTo>
                <a:cubicBezTo>
                  <a:pt x="2856600" y="6428261"/>
                  <a:pt x="2854930" y="6427884"/>
                  <a:pt x="2860276" y="6431654"/>
                </a:cubicBezTo>
                <a:cubicBezTo>
                  <a:pt x="2858272" y="6434292"/>
                  <a:pt x="2856600" y="6436554"/>
                  <a:pt x="2854930" y="6439193"/>
                </a:cubicBezTo>
                <a:cubicBezTo>
                  <a:pt x="2845906" y="6438062"/>
                  <a:pt x="2837218" y="6437308"/>
                  <a:pt x="2828194" y="6436554"/>
                </a:cubicBezTo>
                <a:cubicBezTo>
                  <a:pt x="2836216" y="6444847"/>
                  <a:pt x="2844236" y="6452763"/>
                  <a:pt x="2852256" y="6461056"/>
                </a:cubicBezTo>
                <a:cubicBezTo>
                  <a:pt x="2872642" y="6459172"/>
                  <a:pt x="2892024" y="6449748"/>
                  <a:pt x="2905392" y="6458418"/>
                </a:cubicBezTo>
                <a:cubicBezTo>
                  <a:pt x="2920096" y="6464449"/>
                  <a:pt x="2932794" y="6477642"/>
                  <a:pt x="2937472" y="6492721"/>
                </a:cubicBezTo>
                <a:cubicBezTo>
                  <a:pt x="2936470" y="6493474"/>
                  <a:pt x="2935802" y="6494606"/>
                  <a:pt x="2934800" y="6495360"/>
                </a:cubicBezTo>
                <a:cubicBezTo>
                  <a:pt x="2926778" y="6496868"/>
                  <a:pt x="2918758" y="6498375"/>
                  <a:pt x="2910738" y="6500260"/>
                </a:cubicBezTo>
                <a:cubicBezTo>
                  <a:pt x="2917422" y="6490082"/>
                  <a:pt x="2921766" y="6491590"/>
                  <a:pt x="2929452" y="6487820"/>
                </a:cubicBezTo>
                <a:cubicBezTo>
                  <a:pt x="2928450" y="6484804"/>
                  <a:pt x="2927782" y="6481412"/>
                  <a:pt x="2926778" y="6478020"/>
                </a:cubicBezTo>
                <a:cubicBezTo>
                  <a:pt x="2913412" y="6479150"/>
                  <a:pt x="2905056" y="6484804"/>
                  <a:pt x="2900044" y="6478020"/>
                </a:cubicBezTo>
                <a:cubicBezTo>
                  <a:pt x="2893694" y="6473873"/>
                  <a:pt x="2895700" y="6475758"/>
                  <a:pt x="2892024" y="6468218"/>
                </a:cubicBezTo>
                <a:cubicBezTo>
                  <a:pt x="2895700" y="6465957"/>
                  <a:pt x="2899376" y="6463318"/>
                  <a:pt x="2902718" y="6461056"/>
                </a:cubicBezTo>
                <a:cubicBezTo>
                  <a:pt x="2888682" y="6464826"/>
                  <a:pt x="2886342" y="6466710"/>
                  <a:pt x="2884004" y="6475758"/>
                </a:cubicBezTo>
                <a:cubicBezTo>
                  <a:pt x="2877988" y="6473119"/>
                  <a:pt x="2871638" y="6470857"/>
                  <a:pt x="2865624" y="6468218"/>
                </a:cubicBezTo>
                <a:cubicBezTo>
                  <a:pt x="2872308" y="6488198"/>
                  <a:pt x="2905726" y="6514584"/>
                  <a:pt x="2924106" y="6524762"/>
                </a:cubicBezTo>
                <a:cubicBezTo>
                  <a:pt x="2937472" y="6520616"/>
                  <a:pt x="2950840" y="6516469"/>
                  <a:pt x="2964208" y="6512322"/>
                </a:cubicBezTo>
                <a:cubicBezTo>
                  <a:pt x="2967550" y="6513830"/>
                  <a:pt x="2971226" y="6515715"/>
                  <a:pt x="2974902" y="6517223"/>
                </a:cubicBezTo>
                <a:cubicBezTo>
                  <a:pt x="2973898" y="6518731"/>
                  <a:pt x="2972896" y="6520616"/>
                  <a:pt x="2972228" y="6522124"/>
                </a:cubicBezTo>
                <a:lnTo>
                  <a:pt x="2969542" y="6522547"/>
                </a:lnTo>
                <a:lnTo>
                  <a:pt x="2968168" y="6521974"/>
                </a:lnTo>
                <a:lnTo>
                  <a:pt x="2966786" y="6522981"/>
                </a:lnTo>
                <a:lnTo>
                  <a:pt x="2926778" y="6529286"/>
                </a:lnTo>
                <a:cubicBezTo>
                  <a:pt x="2928450" y="6531924"/>
                  <a:pt x="2930454" y="6534186"/>
                  <a:pt x="2932126" y="6536825"/>
                </a:cubicBezTo>
                <a:cubicBezTo>
                  <a:pt x="2940146" y="6542479"/>
                  <a:pt x="2948166" y="6548134"/>
                  <a:pt x="2956188" y="6553788"/>
                </a:cubicBezTo>
                <a:cubicBezTo>
                  <a:pt x="2968552" y="6548134"/>
                  <a:pt x="2980916" y="6542479"/>
                  <a:pt x="2993282" y="6536825"/>
                </a:cubicBezTo>
                <a:cubicBezTo>
                  <a:pt x="2995954" y="6540218"/>
                  <a:pt x="2998628" y="6543233"/>
                  <a:pt x="3001302" y="6546626"/>
                </a:cubicBezTo>
                <a:cubicBezTo>
                  <a:pt x="2989940" y="6552280"/>
                  <a:pt x="2978244" y="6557934"/>
                  <a:pt x="2966880" y="6563589"/>
                </a:cubicBezTo>
                <a:cubicBezTo>
                  <a:pt x="2969554" y="6566982"/>
                  <a:pt x="2972228" y="6570374"/>
                  <a:pt x="2974902" y="6573390"/>
                </a:cubicBezTo>
                <a:lnTo>
                  <a:pt x="2988268" y="6573390"/>
                </a:lnTo>
                <a:cubicBezTo>
                  <a:pt x="2985260" y="6580552"/>
                  <a:pt x="2985930" y="6577160"/>
                  <a:pt x="2985596" y="6583190"/>
                </a:cubicBezTo>
                <a:lnTo>
                  <a:pt x="2988268" y="6583190"/>
                </a:lnTo>
                <a:cubicBezTo>
                  <a:pt x="3010324" y="6576782"/>
                  <a:pt x="3028036" y="6565850"/>
                  <a:pt x="3041404" y="6580929"/>
                </a:cubicBezTo>
                <a:cubicBezTo>
                  <a:pt x="3031378" y="6581683"/>
                  <a:pt x="3038062" y="6577913"/>
                  <a:pt x="3030710" y="6583190"/>
                </a:cubicBezTo>
                <a:cubicBezTo>
                  <a:pt x="3031712" y="6583944"/>
                  <a:pt x="3032380" y="6584698"/>
                  <a:pt x="3033384" y="6585830"/>
                </a:cubicBezTo>
                <a:cubicBezTo>
                  <a:pt x="3042406" y="6585076"/>
                  <a:pt x="3040402" y="6583190"/>
                  <a:pt x="3049424" y="6588091"/>
                </a:cubicBezTo>
                <a:cubicBezTo>
                  <a:pt x="3043074" y="6591484"/>
                  <a:pt x="3037060" y="6594500"/>
                  <a:pt x="3030710" y="6597892"/>
                </a:cubicBezTo>
                <a:cubicBezTo>
                  <a:pt x="3025364" y="6598646"/>
                  <a:pt x="3020016" y="6599400"/>
                  <a:pt x="3014668" y="6600154"/>
                </a:cubicBezTo>
                <a:cubicBezTo>
                  <a:pt x="3018344" y="6606185"/>
                  <a:pt x="3022022" y="6611840"/>
                  <a:pt x="3025364" y="6617494"/>
                </a:cubicBezTo>
                <a:cubicBezTo>
                  <a:pt x="3032380" y="6618248"/>
                  <a:pt x="3039732" y="6619002"/>
                  <a:pt x="3046750" y="6619756"/>
                </a:cubicBezTo>
                <a:lnTo>
                  <a:pt x="3046750" y="6612594"/>
                </a:lnTo>
                <a:cubicBezTo>
                  <a:pt x="3036056" y="6612216"/>
                  <a:pt x="3041738" y="6613724"/>
                  <a:pt x="3033384" y="6609954"/>
                </a:cubicBezTo>
                <a:lnTo>
                  <a:pt x="3033384" y="6607693"/>
                </a:lnTo>
                <a:cubicBezTo>
                  <a:pt x="3045748" y="6603170"/>
                  <a:pt x="3057110" y="6599023"/>
                  <a:pt x="3065464" y="6597892"/>
                </a:cubicBezTo>
                <a:cubicBezTo>
                  <a:pt x="3069476" y="6609578"/>
                  <a:pt x="3072816" y="6608447"/>
                  <a:pt x="3081506" y="6614855"/>
                </a:cubicBezTo>
                <a:cubicBezTo>
                  <a:pt x="3074822" y="6625033"/>
                  <a:pt x="3079836" y="6624656"/>
                  <a:pt x="3073486" y="6632195"/>
                </a:cubicBezTo>
                <a:cubicBezTo>
                  <a:pt x="3071480" y="6628048"/>
                  <a:pt x="3069810" y="6623902"/>
                  <a:pt x="3068138" y="6619756"/>
                </a:cubicBezTo>
                <a:cubicBezTo>
                  <a:pt x="3059450" y="6631064"/>
                  <a:pt x="3061788" y="6634457"/>
                  <a:pt x="3046750" y="6634457"/>
                </a:cubicBezTo>
                <a:cubicBezTo>
                  <a:pt x="3052098" y="6640112"/>
                  <a:pt x="3057444" y="6645766"/>
                  <a:pt x="3062792" y="6651797"/>
                </a:cubicBezTo>
                <a:cubicBezTo>
                  <a:pt x="3088190" y="6653305"/>
                  <a:pt x="3072482" y="6662352"/>
                  <a:pt x="3100220" y="6666498"/>
                </a:cubicBezTo>
                <a:cubicBezTo>
                  <a:pt x="3098550" y="6673660"/>
                  <a:pt x="3092534" y="6672530"/>
                  <a:pt x="3102560" y="6675922"/>
                </a:cubicBezTo>
                <a:cubicBezTo>
                  <a:pt x="3110914" y="6682708"/>
                  <a:pt x="3126620" y="6685346"/>
                  <a:pt x="3139988" y="6675922"/>
                </a:cubicBezTo>
                <a:cubicBezTo>
                  <a:pt x="3138316" y="6673660"/>
                  <a:pt x="3136646" y="6671022"/>
                  <a:pt x="3134640" y="6668760"/>
                </a:cubicBezTo>
                <a:cubicBezTo>
                  <a:pt x="3128626" y="6665368"/>
                  <a:pt x="3122276" y="6662352"/>
                  <a:pt x="3115926" y="6658959"/>
                </a:cubicBezTo>
                <a:cubicBezTo>
                  <a:pt x="3146672" y="6666876"/>
                  <a:pt x="3174744" y="6697786"/>
                  <a:pt x="3185436" y="6710226"/>
                </a:cubicBezTo>
                <a:cubicBezTo>
                  <a:pt x="3169396" y="6709472"/>
                  <a:pt x="3165386" y="6707964"/>
                  <a:pt x="3156028" y="6712864"/>
                </a:cubicBezTo>
                <a:cubicBezTo>
                  <a:pt x="3155026" y="6715126"/>
                  <a:pt x="3154358" y="6717764"/>
                  <a:pt x="3153356" y="6720026"/>
                </a:cubicBezTo>
                <a:cubicBezTo>
                  <a:pt x="3162378" y="6719650"/>
                  <a:pt x="3176748" y="6724173"/>
                  <a:pt x="3185436" y="6712864"/>
                </a:cubicBezTo>
                <a:cubicBezTo>
                  <a:pt x="3192454" y="6714749"/>
                  <a:pt x="3315100" y="6818789"/>
                  <a:pt x="3321450" y="6837260"/>
                </a:cubicBezTo>
                <a:lnTo>
                  <a:pt x="3318776" y="6837260"/>
                </a:lnTo>
                <a:cubicBezTo>
                  <a:pt x="3313096" y="6834244"/>
                  <a:pt x="3314766" y="6834244"/>
                  <a:pt x="3305408" y="6832360"/>
                </a:cubicBezTo>
                <a:lnTo>
                  <a:pt x="3305408" y="6837260"/>
                </a:lnTo>
                <a:cubicBezTo>
                  <a:pt x="3344508" y="6840653"/>
                  <a:pt x="3559388" y="7031016"/>
                  <a:pt x="3598488" y="7081906"/>
                </a:cubicBezTo>
                <a:cubicBezTo>
                  <a:pt x="3586792" y="7083414"/>
                  <a:pt x="3583450" y="7091330"/>
                  <a:pt x="3574426" y="7101130"/>
                </a:cubicBezTo>
                <a:cubicBezTo>
                  <a:pt x="3578102" y="7106031"/>
                  <a:pt x="3581778" y="7110932"/>
                  <a:pt x="3585120" y="7115832"/>
                </a:cubicBezTo>
                <a:cubicBezTo>
                  <a:pt x="3586122" y="7114324"/>
                  <a:pt x="3587126" y="7112816"/>
                  <a:pt x="3587794" y="7110932"/>
                </a:cubicBezTo>
                <a:cubicBezTo>
                  <a:pt x="3596816" y="7109800"/>
                  <a:pt x="3591470" y="7113570"/>
                  <a:pt x="3598488" y="7106031"/>
                </a:cubicBezTo>
                <a:cubicBezTo>
                  <a:pt x="3591470" y="7099623"/>
                  <a:pt x="3593140" y="7096607"/>
                  <a:pt x="3598488" y="7089068"/>
                </a:cubicBezTo>
                <a:cubicBezTo>
                  <a:pt x="3599490" y="7087560"/>
                  <a:pt x="3600158" y="7085676"/>
                  <a:pt x="3601160" y="7084168"/>
                </a:cubicBezTo>
                <a:cubicBezTo>
                  <a:pt x="3629232" y="7104146"/>
                  <a:pt x="3645608" y="7129402"/>
                  <a:pt x="3662650" y="7152774"/>
                </a:cubicBezTo>
                <a:cubicBezTo>
                  <a:pt x="3666326" y="7157674"/>
                  <a:pt x="3684372" y="7155412"/>
                  <a:pt x="3691724" y="7162198"/>
                </a:cubicBezTo>
                <a:cubicBezTo>
                  <a:pt x="3705426" y="7175768"/>
                  <a:pt x="3743524" y="7219118"/>
                  <a:pt x="3739848" y="7216102"/>
                </a:cubicBezTo>
                <a:cubicBezTo>
                  <a:pt x="3744192" y="7223265"/>
                  <a:pt x="3744192" y="7222134"/>
                  <a:pt x="3745194" y="7228542"/>
                </a:cubicBezTo>
                <a:lnTo>
                  <a:pt x="3742520" y="7228542"/>
                </a:lnTo>
                <a:cubicBezTo>
                  <a:pt x="3726146" y="7224019"/>
                  <a:pt x="3716454" y="7226658"/>
                  <a:pt x="3718460" y="7196501"/>
                </a:cubicBezTo>
                <a:cubicBezTo>
                  <a:pt x="3707098" y="7204794"/>
                  <a:pt x="3709770" y="7203663"/>
                  <a:pt x="3691724" y="7211202"/>
                </a:cubicBezTo>
                <a:cubicBezTo>
                  <a:pt x="3692728" y="7212710"/>
                  <a:pt x="3693730" y="7214595"/>
                  <a:pt x="3694398" y="7216102"/>
                </a:cubicBezTo>
                <a:cubicBezTo>
                  <a:pt x="3710440" y="7224396"/>
                  <a:pt x="3726814" y="7236836"/>
                  <a:pt x="3734500" y="7252668"/>
                </a:cubicBezTo>
                <a:cubicBezTo>
                  <a:pt x="3738844" y="7251914"/>
                  <a:pt x="3743188" y="7251160"/>
                  <a:pt x="3747868" y="7250406"/>
                </a:cubicBezTo>
                <a:lnTo>
                  <a:pt x="3747868" y="7242866"/>
                </a:lnTo>
                <a:cubicBezTo>
                  <a:pt x="3744860" y="7236458"/>
                  <a:pt x="3743188" y="7234196"/>
                  <a:pt x="3758562" y="7230804"/>
                </a:cubicBezTo>
                <a:cubicBezTo>
                  <a:pt x="3757560" y="7229296"/>
                  <a:pt x="3756556" y="7227412"/>
                  <a:pt x="3755888" y="7225904"/>
                </a:cubicBezTo>
                <a:cubicBezTo>
                  <a:pt x="3767250" y="7234196"/>
                  <a:pt x="3778946" y="7242113"/>
                  <a:pt x="3790308" y="7250406"/>
                </a:cubicBezTo>
                <a:cubicBezTo>
                  <a:pt x="3784962" y="7260207"/>
                  <a:pt x="3783292" y="7252290"/>
                  <a:pt x="3787636" y="7262468"/>
                </a:cubicBezTo>
                <a:cubicBezTo>
                  <a:pt x="3818714" y="7266615"/>
                  <a:pt x="3836426" y="7292625"/>
                  <a:pt x="3851798" y="7311473"/>
                </a:cubicBezTo>
                <a:cubicBezTo>
                  <a:pt x="3845450" y="7317128"/>
                  <a:pt x="3839434" y="7322782"/>
                  <a:pt x="3833084" y="7328436"/>
                </a:cubicBezTo>
                <a:cubicBezTo>
                  <a:pt x="3834088" y="7322028"/>
                  <a:pt x="3834756" y="7315620"/>
                  <a:pt x="3835758" y="7308834"/>
                </a:cubicBezTo>
                <a:cubicBezTo>
                  <a:pt x="3827404" y="7309588"/>
                  <a:pt x="3807352" y="7314866"/>
                  <a:pt x="3814370" y="7306572"/>
                </a:cubicBezTo>
                <a:cubicBezTo>
                  <a:pt x="3806350" y="7311096"/>
                  <a:pt x="3810026" y="7306950"/>
                  <a:pt x="3806350" y="7316374"/>
                </a:cubicBezTo>
                <a:cubicBezTo>
                  <a:pt x="3828740" y="7335222"/>
                  <a:pt x="3850796" y="7353692"/>
                  <a:pt x="3873186" y="7372540"/>
                </a:cubicBezTo>
                <a:lnTo>
                  <a:pt x="3878534" y="7372540"/>
                </a:lnTo>
                <a:cubicBezTo>
                  <a:pt x="3881206" y="7369148"/>
                  <a:pt x="3883880" y="7366132"/>
                  <a:pt x="3886554" y="7362740"/>
                </a:cubicBezTo>
                <a:cubicBezTo>
                  <a:pt x="3882544" y="7355200"/>
                  <a:pt x="3884548" y="7362740"/>
                  <a:pt x="3883880" y="7352938"/>
                </a:cubicBezTo>
                <a:cubicBezTo>
                  <a:pt x="3887222" y="7351430"/>
                  <a:pt x="3890898" y="7349546"/>
                  <a:pt x="3894240" y="7348038"/>
                </a:cubicBezTo>
                <a:cubicBezTo>
                  <a:pt x="3912954" y="7358216"/>
                  <a:pt x="3938686" y="7378194"/>
                  <a:pt x="3937016" y="7399304"/>
                </a:cubicBezTo>
                <a:cubicBezTo>
                  <a:pt x="3945704" y="7397042"/>
                  <a:pt x="3943030" y="7395158"/>
                  <a:pt x="3953056" y="7401943"/>
                </a:cubicBezTo>
                <a:cubicBezTo>
                  <a:pt x="3952054" y="7403451"/>
                  <a:pt x="3951386" y="7404958"/>
                  <a:pt x="3950382" y="7406844"/>
                </a:cubicBezTo>
                <a:lnTo>
                  <a:pt x="3947710" y="7406844"/>
                </a:lnTo>
                <a:cubicBezTo>
                  <a:pt x="3932672" y="7403451"/>
                  <a:pt x="3926990" y="7395912"/>
                  <a:pt x="3920974" y="7384603"/>
                </a:cubicBezTo>
                <a:cubicBezTo>
                  <a:pt x="3911284" y="7389126"/>
                  <a:pt x="3907942" y="7393273"/>
                  <a:pt x="3899588" y="7392142"/>
                </a:cubicBezTo>
                <a:cubicBezTo>
                  <a:pt x="3910616" y="7414382"/>
                  <a:pt x="4033260" y="7515784"/>
                  <a:pt x="4043620" y="7514276"/>
                </a:cubicBezTo>
                <a:cubicBezTo>
                  <a:pt x="4042284" y="7534632"/>
                  <a:pt x="4080380" y="7555742"/>
                  <a:pt x="4097090" y="7575344"/>
                </a:cubicBezTo>
                <a:cubicBezTo>
                  <a:pt x="4121484" y="7588160"/>
                  <a:pt x="4134184" y="7615678"/>
                  <a:pt x="4163592" y="7624348"/>
                </a:cubicBezTo>
                <a:cubicBezTo>
                  <a:pt x="4160584" y="7612286"/>
                  <a:pt x="4148888" y="7593438"/>
                  <a:pt x="4152898" y="7592306"/>
                </a:cubicBezTo>
                <a:cubicBezTo>
                  <a:pt x="4159582" y="7584768"/>
                  <a:pt x="4158914" y="7584390"/>
                  <a:pt x="4163592" y="7587406"/>
                </a:cubicBezTo>
                <a:cubicBezTo>
                  <a:pt x="4170610" y="7592306"/>
                  <a:pt x="4177962" y="7597207"/>
                  <a:pt x="4184980" y="7602108"/>
                </a:cubicBezTo>
                <a:cubicBezTo>
                  <a:pt x="4180300" y="7617940"/>
                  <a:pt x="4174620" y="7618694"/>
                  <a:pt x="4166266" y="7624348"/>
                </a:cubicBezTo>
                <a:cubicBezTo>
                  <a:pt x="4175288" y="7640934"/>
                  <a:pt x="4185314" y="7657520"/>
                  <a:pt x="4206368" y="7663174"/>
                </a:cubicBezTo>
                <a:cubicBezTo>
                  <a:pt x="4205364" y="7661667"/>
                  <a:pt x="4204362" y="7660159"/>
                  <a:pt x="4203694" y="7658274"/>
                </a:cubicBezTo>
                <a:cubicBezTo>
                  <a:pt x="4206368" y="7656766"/>
                  <a:pt x="4209040" y="7655258"/>
                  <a:pt x="4211714" y="7653374"/>
                </a:cubicBezTo>
                <a:cubicBezTo>
                  <a:pt x="4210712" y="7650358"/>
                  <a:pt x="4209708" y="7646966"/>
                  <a:pt x="4209040" y="7643950"/>
                </a:cubicBezTo>
                <a:cubicBezTo>
                  <a:pt x="4198348" y="7645080"/>
                  <a:pt x="4202024" y="7646966"/>
                  <a:pt x="4195674" y="7639050"/>
                </a:cubicBezTo>
                <a:cubicBezTo>
                  <a:pt x="4190996" y="7632641"/>
                  <a:pt x="4187988" y="7625479"/>
                  <a:pt x="4198348" y="7621710"/>
                </a:cubicBezTo>
                <a:lnTo>
                  <a:pt x="4198348" y="7616809"/>
                </a:lnTo>
                <a:cubicBezTo>
                  <a:pt x="4201020" y="7617563"/>
                  <a:pt x="4203694" y="7618694"/>
                  <a:pt x="4206368" y="7619448"/>
                </a:cubicBezTo>
                <a:cubicBezTo>
                  <a:pt x="4220152" y="7642065"/>
                  <a:pt x="4271158" y="7668287"/>
                  <a:pt x="4300732" y="7698114"/>
                </a:cubicBezTo>
                <a:lnTo>
                  <a:pt x="4319650" y="7727086"/>
                </a:lnTo>
                <a:lnTo>
                  <a:pt x="4319812" y="7729599"/>
                </a:lnTo>
                <a:lnTo>
                  <a:pt x="4316732" y="7730791"/>
                </a:lnTo>
                <a:cubicBezTo>
                  <a:pt x="4316814" y="7731592"/>
                  <a:pt x="4316982" y="7733101"/>
                  <a:pt x="4312972" y="7736682"/>
                </a:cubicBezTo>
                <a:cubicBezTo>
                  <a:pt x="4304952" y="7733289"/>
                  <a:pt x="4296932" y="7730273"/>
                  <a:pt x="4288910" y="7726880"/>
                </a:cubicBezTo>
                <a:cubicBezTo>
                  <a:pt x="4288242" y="7709540"/>
                  <a:pt x="4282228" y="7699740"/>
                  <a:pt x="4267524" y="7702378"/>
                </a:cubicBezTo>
                <a:lnTo>
                  <a:pt x="4259502" y="7702378"/>
                </a:lnTo>
                <a:cubicBezTo>
                  <a:pt x="4257498" y="7689938"/>
                  <a:pt x="4251148" y="7676368"/>
                  <a:pt x="4243462" y="7670714"/>
                </a:cubicBezTo>
                <a:cubicBezTo>
                  <a:pt x="4241122" y="7675238"/>
                  <a:pt x="4244464" y="7675238"/>
                  <a:pt x="4232768" y="7677876"/>
                </a:cubicBezTo>
                <a:cubicBezTo>
                  <a:pt x="4235442" y="7666190"/>
                  <a:pt x="4232100" y="7664682"/>
                  <a:pt x="4222408" y="7658274"/>
                </a:cubicBezTo>
                <a:lnTo>
                  <a:pt x="4217060" y="7658274"/>
                </a:lnTo>
                <a:cubicBezTo>
                  <a:pt x="4214388" y="7660159"/>
                  <a:pt x="4211714" y="7661667"/>
                  <a:pt x="4209040" y="7663174"/>
                </a:cubicBezTo>
                <a:lnTo>
                  <a:pt x="4209040" y="7672976"/>
                </a:lnTo>
                <a:cubicBezTo>
                  <a:pt x="4297934" y="7750629"/>
                  <a:pt x="4386492" y="7827905"/>
                  <a:pt x="4475384" y="7905182"/>
                </a:cubicBezTo>
                <a:lnTo>
                  <a:pt x="4478058" y="7902920"/>
                </a:lnTo>
                <a:cubicBezTo>
                  <a:pt x="4476388" y="7902166"/>
                  <a:pt x="4474716" y="7901035"/>
                  <a:pt x="4472712" y="7900281"/>
                </a:cubicBezTo>
                <a:cubicBezTo>
                  <a:pt x="4471708" y="7895004"/>
                  <a:pt x="4471376" y="7896134"/>
                  <a:pt x="4467364" y="7888218"/>
                </a:cubicBezTo>
                <a:cubicBezTo>
                  <a:pt x="4479060" y="7894626"/>
                  <a:pt x="4488418" y="7902543"/>
                  <a:pt x="4499446" y="7902920"/>
                </a:cubicBezTo>
                <a:lnTo>
                  <a:pt x="4499446" y="7900281"/>
                </a:lnTo>
                <a:cubicBezTo>
                  <a:pt x="4490088" y="7894626"/>
                  <a:pt x="4490424" y="7898774"/>
                  <a:pt x="4486080" y="7885580"/>
                </a:cubicBezTo>
                <a:cubicBezTo>
                  <a:pt x="4494434" y="7884826"/>
                  <a:pt x="4491760" y="7886710"/>
                  <a:pt x="4499446" y="7880680"/>
                </a:cubicBezTo>
                <a:cubicBezTo>
                  <a:pt x="4515488" y="7893873"/>
                  <a:pt x="4572632" y="7928930"/>
                  <a:pt x="4584664" y="7961348"/>
                </a:cubicBezTo>
                <a:cubicBezTo>
                  <a:pt x="4571964" y="7961348"/>
                  <a:pt x="4570292" y="7963233"/>
                  <a:pt x="4566284" y="7968888"/>
                </a:cubicBezTo>
                <a:cubicBezTo>
                  <a:pt x="4550910" y="7960218"/>
                  <a:pt x="4556926" y="7953809"/>
                  <a:pt x="4552916" y="7944385"/>
                </a:cubicBezTo>
                <a:cubicBezTo>
                  <a:pt x="4544228" y="7943254"/>
                  <a:pt x="4528854" y="7936092"/>
                  <a:pt x="4520834" y="7927422"/>
                </a:cubicBezTo>
                <a:cubicBezTo>
                  <a:pt x="4524510" y="7919506"/>
                  <a:pt x="4524176" y="7925160"/>
                  <a:pt x="4523508" y="7914982"/>
                </a:cubicBezTo>
                <a:cubicBezTo>
                  <a:pt x="4516156" y="7922522"/>
                  <a:pt x="4519498" y="7923276"/>
                  <a:pt x="4502120" y="7924784"/>
                </a:cubicBezTo>
                <a:cubicBezTo>
                  <a:pt x="4496772" y="7916114"/>
                  <a:pt x="4501116" y="7916114"/>
                  <a:pt x="4491426" y="7912720"/>
                </a:cubicBezTo>
                <a:lnTo>
                  <a:pt x="4491426" y="7919883"/>
                </a:lnTo>
                <a:cubicBezTo>
                  <a:pt x="4510808" y="7941370"/>
                  <a:pt x="4548572" y="7954563"/>
                  <a:pt x="4558262" y="7971149"/>
                </a:cubicBezTo>
                <a:cubicBezTo>
                  <a:pt x="4576976" y="8003568"/>
                  <a:pt x="4704300" y="8124948"/>
                  <a:pt x="4739390" y="8140026"/>
                </a:cubicBezTo>
                <a:lnTo>
                  <a:pt x="4739390" y="8142288"/>
                </a:lnTo>
                <a:lnTo>
                  <a:pt x="0" y="814228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1" y="0"/>
            <a:ext cx="12192000" cy="191414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page title text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ICONIC SLIDE TITLE</a:t>
            </a:r>
            <a:endParaRPr lang="en-US" dirty="0"/>
          </a:p>
        </p:txBody>
      </p:sp>
      <p:sp>
        <p:nvSpPr>
          <p:cNvPr id="8" name="AutoShape 3"/>
          <p:cNvSpPr>
            <a:spLocks/>
          </p:cNvSpPr>
          <p:nvPr/>
        </p:nvSpPr>
        <p:spPr bwMode="auto">
          <a:xfrm>
            <a:off x="990598" y="4924051"/>
            <a:ext cx="850490" cy="79436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706" y="10332"/>
                </a:moveTo>
                <a:lnTo>
                  <a:pt x="10800" y="19669"/>
                </a:lnTo>
                <a:lnTo>
                  <a:pt x="18894" y="10332"/>
                </a:lnTo>
                <a:cubicBezTo>
                  <a:pt x="20559" y="8355"/>
                  <a:pt x="20558" y="5141"/>
                  <a:pt x="18890" y="3165"/>
                </a:cubicBezTo>
                <a:lnTo>
                  <a:pt x="18759" y="3010"/>
                </a:lnTo>
                <a:cubicBezTo>
                  <a:pt x="17973" y="2078"/>
                  <a:pt x="16934" y="1565"/>
                  <a:pt x="15833" y="1565"/>
                </a:cubicBezTo>
                <a:cubicBezTo>
                  <a:pt x="14732" y="1565"/>
                  <a:pt x="13694" y="2078"/>
                  <a:pt x="12908" y="3010"/>
                </a:cubicBezTo>
                <a:lnTo>
                  <a:pt x="11342" y="4864"/>
                </a:lnTo>
                <a:cubicBezTo>
                  <a:pt x="11203" y="5028"/>
                  <a:pt x="11007" y="5122"/>
                  <a:pt x="10800" y="5122"/>
                </a:cubicBezTo>
                <a:cubicBezTo>
                  <a:pt x="10593" y="5122"/>
                  <a:pt x="10396" y="5028"/>
                  <a:pt x="10258" y="4864"/>
                </a:cubicBezTo>
                <a:lnTo>
                  <a:pt x="8692" y="3010"/>
                </a:lnTo>
                <a:cubicBezTo>
                  <a:pt x="7906" y="2078"/>
                  <a:pt x="6867" y="1565"/>
                  <a:pt x="5767" y="1565"/>
                </a:cubicBezTo>
                <a:cubicBezTo>
                  <a:pt x="4666" y="1565"/>
                  <a:pt x="3627" y="2078"/>
                  <a:pt x="2841" y="3010"/>
                </a:cubicBezTo>
                <a:lnTo>
                  <a:pt x="2709" y="3165"/>
                </a:lnTo>
                <a:cubicBezTo>
                  <a:pt x="1042" y="5141"/>
                  <a:pt x="1041" y="8355"/>
                  <a:pt x="2706" y="10332"/>
                </a:cubicBezTo>
                <a:cubicBezTo>
                  <a:pt x="2706" y="10332"/>
                  <a:pt x="2706" y="10332"/>
                  <a:pt x="2706" y="10332"/>
                </a:cubicBezTo>
                <a:close/>
                <a:moveTo>
                  <a:pt x="10800" y="21600"/>
                </a:moveTo>
                <a:cubicBezTo>
                  <a:pt x="10597" y="21600"/>
                  <a:pt x="10402" y="21510"/>
                  <a:pt x="10264" y="21351"/>
                </a:cubicBezTo>
                <a:lnTo>
                  <a:pt x="1631" y="11392"/>
                </a:lnTo>
                <a:cubicBezTo>
                  <a:pt x="1629" y="11389"/>
                  <a:pt x="1627" y="11386"/>
                  <a:pt x="1625" y="11385"/>
                </a:cubicBezTo>
                <a:cubicBezTo>
                  <a:pt x="577" y="10142"/>
                  <a:pt x="0" y="8497"/>
                  <a:pt x="0" y="6750"/>
                </a:cubicBezTo>
                <a:cubicBezTo>
                  <a:pt x="0" y="5003"/>
                  <a:pt x="577" y="3358"/>
                  <a:pt x="1625" y="2116"/>
                </a:cubicBezTo>
                <a:lnTo>
                  <a:pt x="1756" y="1961"/>
                </a:lnTo>
                <a:cubicBezTo>
                  <a:pt x="2822" y="697"/>
                  <a:pt x="4247" y="0"/>
                  <a:pt x="5766" y="0"/>
                </a:cubicBezTo>
                <a:cubicBezTo>
                  <a:pt x="7286" y="0"/>
                  <a:pt x="8710" y="697"/>
                  <a:pt x="9777" y="1961"/>
                </a:cubicBezTo>
                <a:lnTo>
                  <a:pt x="10800" y="3173"/>
                </a:lnTo>
                <a:lnTo>
                  <a:pt x="11823" y="1961"/>
                </a:lnTo>
                <a:cubicBezTo>
                  <a:pt x="12890" y="697"/>
                  <a:pt x="14314" y="0"/>
                  <a:pt x="15833" y="0"/>
                </a:cubicBezTo>
                <a:cubicBezTo>
                  <a:pt x="17352" y="0"/>
                  <a:pt x="18777" y="697"/>
                  <a:pt x="19843" y="1961"/>
                </a:cubicBezTo>
                <a:lnTo>
                  <a:pt x="19974" y="2116"/>
                </a:lnTo>
                <a:cubicBezTo>
                  <a:pt x="21023" y="3358"/>
                  <a:pt x="21600" y="5004"/>
                  <a:pt x="21600" y="6750"/>
                </a:cubicBezTo>
                <a:cubicBezTo>
                  <a:pt x="21600" y="8497"/>
                  <a:pt x="21023" y="10143"/>
                  <a:pt x="19975" y="11385"/>
                </a:cubicBezTo>
                <a:cubicBezTo>
                  <a:pt x="19973" y="11387"/>
                  <a:pt x="19970" y="11389"/>
                  <a:pt x="19968" y="11392"/>
                </a:cubicBezTo>
                <a:lnTo>
                  <a:pt x="11336" y="21351"/>
                </a:lnTo>
                <a:cubicBezTo>
                  <a:pt x="11197" y="21510"/>
                  <a:pt x="11003" y="21600"/>
                  <a:pt x="10800" y="21600"/>
                </a:cubicBezTo>
                <a:cubicBezTo>
                  <a:pt x="10800" y="21600"/>
                  <a:pt x="10800" y="21600"/>
                  <a:pt x="10800" y="21600"/>
                </a:cubicBezTo>
                <a:close/>
                <a:moveTo>
                  <a:pt x="10800" y="21600"/>
                </a:move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AutoShape 4"/>
          <p:cNvSpPr>
            <a:spLocks/>
          </p:cNvSpPr>
          <p:nvPr/>
        </p:nvSpPr>
        <p:spPr bwMode="auto">
          <a:xfrm>
            <a:off x="6096118" y="4954019"/>
            <a:ext cx="850490" cy="73442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915" y="17200"/>
                </a:moveTo>
                <a:lnTo>
                  <a:pt x="1684" y="17200"/>
                </a:lnTo>
                <a:cubicBezTo>
                  <a:pt x="1457" y="17200"/>
                  <a:pt x="1273" y="16987"/>
                  <a:pt x="1273" y="16723"/>
                </a:cubicBezTo>
                <a:lnTo>
                  <a:pt x="1273" y="15181"/>
                </a:lnTo>
                <a:lnTo>
                  <a:pt x="20327" y="15181"/>
                </a:lnTo>
                <a:lnTo>
                  <a:pt x="20327" y="16723"/>
                </a:lnTo>
                <a:cubicBezTo>
                  <a:pt x="20327" y="16987"/>
                  <a:pt x="20142" y="17200"/>
                  <a:pt x="19915" y="17200"/>
                </a:cubicBezTo>
                <a:cubicBezTo>
                  <a:pt x="19915" y="17200"/>
                  <a:pt x="19915" y="17200"/>
                  <a:pt x="19915" y="17200"/>
                </a:cubicBezTo>
                <a:close/>
                <a:moveTo>
                  <a:pt x="1684" y="1475"/>
                </a:moveTo>
                <a:lnTo>
                  <a:pt x="19915" y="1475"/>
                </a:lnTo>
                <a:cubicBezTo>
                  <a:pt x="20142" y="1475"/>
                  <a:pt x="20327" y="1688"/>
                  <a:pt x="20327" y="1951"/>
                </a:cubicBezTo>
                <a:lnTo>
                  <a:pt x="20327" y="13707"/>
                </a:lnTo>
                <a:lnTo>
                  <a:pt x="1273" y="13707"/>
                </a:lnTo>
                <a:lnTo>
                  <a:pt x="1273" y="1951"/>
                </a:lnTo>
                <a:cubicBezTo>
                  <a:pt x="1273" y="1688"/>
                  <a:pt x="1457" y="1475"/>
                  <a:pt x="1684" y="1475"/>
                </a:cubicBezTo>
                <a:cubicBezTo>
                  <a:pt x="1684" y="1475"/>
                  <a:pt x="1684" y="1475"/>
                  <a:pt x="1684" y="1475"/>
                </a:cubicBezTo>
                <a:close/>
                <a:moveTo>
                  <a:pt x="19915" y="0"/>
                </a:moveTo>
                <a:lnTo>
                  <a:pt x="1684" y="0"/>
                </a:lnTo>
                <a:cubicBezTo>
                  <a:pt x="756" y="0"/>
                  <a:pt x="0" y="875"/>
                  <a:pt x="0" y="1951"/>
                </a:cubicBezTo>
                <a:lnTo>
                  <a:pt x="0" y="16723"/>
                </a:lnTo>
                <a:cubicBezTo>
                  <a:pt x="0" y="17800"/>
                  <a:pt x="756" y="18675"/>
                  <a:pt x="1684" y="18675"/>
                </a:cubicBezTo>
                <a:lnTo>
                  <a:pt x="10163" y="18675"/>
                </a:lnTo>
                <a:lnTo>
                  <a:pt x="10163" y="20125"/>
                </a:lnTo>
                <a:lnTo>
                  <a:pt x="7934" y="20125"/>
                </a:lnTo>
                <a:lnTo>
                  <a:pt x="7934" y="21600"/>
                </a:lnTo>
                <a:lnTo>
                  <a:pt x="13665" y="21600"/>
                </a:lnTo>
                <a:lnTo>
                  <a:pt x="13665" y="20125"/>
                </a:lnTo>
                <a:lnTo>
                  <a:pt x="11436" y="20125"/>
                </a:lnTo>
                <a:lnTo>
                  <a:pt x="11436" y="18675"/>
                </a:lnTo>
                <a:lnTo>
                  <a:pt x="19915" y="18675"/>
                </a:lnTo>
                <a:cubicBezTo>
                  <a:pt x="20844" y="18675"/>
                  <a:pt x="21600" y="17800"/>
                  <a:pt x="21600" y="16723"/>
                </a:cubicBezTo>
                <a:lnTo>
                  <a:pt x="21600" y="1951"/>
                </a:lnTo>
                <a:cubicBezTo>
                  <a:pt x="21600" y="875"/>
                  <a:pt x="20844" y="0"/>
                  <a:pt x="19915" y="0"/>
                </a:cubicBezTo>
                <a:cubicBezTo>
                  <a:pt x="19915" y="0"/>
                  <a:pt x="19915" y="0"/>
                  <a:pt x="19915" y="0"/>
                </a:cubicBezTo>
                <a:close/>
                <a:moveTo>
                  <a:pt x="19915" y="0"/>
                </a:move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AutoShape 13"/>
          <p:cNvSpPr>
            <a:spLocks/>
          </p:cNvSpPr>
          <p:nvPr/>
        </p:nvSpPr>
        <p:spPr bwMode="auto">
          <a:xfrm>
            <a:off x="6163663" y="3424053"/>
            <a:ext cx="715400" cy="92754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364" y="12792"/>
                </a:moveTo>
                <a:lnTo>
                  <a:pt x="8364" y="11292"/>
                </a:lnTo>
                <a:lnTo>
                  <a:pt x="8188" y="11130"/>
                </a:lnTo>
                <a:cubicBezTo>
                  <a:pt x="8144" y="11088"/>
                  <a:pt x="7097" y="10094"/>
                  <a:pt x="6693" y="8736"/>
                </a:cubicBezTo>
                <a:lnTo>
                  <a:pt x="6623" y="8505"/>
                </a:lnTo>
                <a:lnTo>
                  <a:pt x="6365" y="8377"/>
                </a:lnTo>
                <a:cubicBezTo>
                  <a:pt x="6188" y="8289"/>
                  <a:pt x="6082" y="8142"/>
                  <a:pt x="6082" y="7983"/>
                </a:cubicBezTo>
                <a:lnTo>
                  <a:pt x="6082" y="6572"/>
                </a:lnTo>
                <a:cubicBezTo>
                  <a:pt x="6082" y="6441"/>
                  <a:pt x="6155" y="6318"/>
                  <a:pt x="6290" y="6225"/>
                </a:cubicBezTo>
                <a:lnTo>
                  <a:pt x="6536" y="6051"/>
                </a:lnTo>
                <a:lnTo>
                  <a:pt x="6532" y="3676"/>
                </a:lnTo>
                <a:cubicBezTo>
                  <a:pt x="6530" y="3668"/>
                  <a:pt x="6396" y="2793"/>
                  <a:pt x="7190" y="2095"/>
                </a:cubicBezTo>
                <a:cubicBezTo>
                  <a:pt x="7887" y="1483"/>
                  <a:pt x="9100" y="1172"/>
                  <a:pt x="10798" y="1172"/>
                </a:cubicBezTo>
                <a:cubicBezTo>
                  <a:pt x="12494" y="1172"/>
                  <a:pt x="13706" y="1480"/>
                  <a:pt x="14401" y="2088"/>
                </a:cubicBezTo>
                <a:cubicBezTo>
                  <a:pt x="15191" y="2777"/>
                  <a:pt x="15071" y="3661"/>
                  <a:pt x="15072" y="3661"/>
                </a:cubicBezTo>
                <a:lnTo>
                  <a:pt x="15061" y="6051"/>
                </a:lnTo>
                <a:lnTo>
                  <a:pt x="15313" y="6228"/>
                </a:lnTo>
                <a:cubicBezTo>
                  <a:pt x="15446" y="6320"/>
                  <a:pt x="15518" y="6442"/>
                  <a:pt x="15518" y="6572"/>
                </a:cubicBezTo>
                <a:lnTo>
                  <a:pt x="15518" y="7983"/>
                </a:lnTo>
                <a:cubicBezTo>
                  <a:pt x="15518" y="8188"/>
                  <a:pt x="15343" y="8367"/>
                  <a:pt x="15085" y="8429"/>
                </a:cubicBezTo>
                <a:lnTo>
                  <a:pt x="14706" y="8517"/>
                </a:lnTo>
                <a:lnTo>
                  <a:pt x="14583" y="8808"/>
                </a:lnTo>
                <a:cubicBezTo>
                  <a:pt x="14286" y="9520"/>
                  <a:pt x="13865" y="10176"/>
                  <a:pt x="13333" y="10756"/>
                </a:cubicBezTo>
                <a:cubicBezTo>
                  <a:pt x="13203" y="10896"/>
                  <a:pt x="13079" y="11022"/>
                  <a:pt x="12969" y="11117"/>
                </a:cubicBezTo>
                <a:lnTo>
                  <a:pt x="12779" y="11282"/>
                </a:lnTo>
                <a:lnTo>
                  <a:pt x="12779" y="12825"/>
                </a:lnTo>
                <a:cubicBezTo>
                  <a:pt x="12779" y="13537"/>
                  <a:pt x="13292" y="14177"/>
                  <a:pt x="14118" y="14496"/>
                </a:cubicBezTo>
                <a:lnTo>
                  <a:pt x="18478" y="16178"/>
                </a:lnTo>
                <a:cubicBezTo>
                  <a:pt x="19467" y="16559"/>
                  <a:pt x="20082" y="17327"/>
                  <a:pt x="20082" y="18182"/>
                </a:cubicBezTo>
                <a:lnTo>
                  <a:pt x="20089" y="19224"/>
                </a:lnTo>
                <a:cubicBezTo>
                  <a:pt x="19871" y="19567"/>
                  <a:pt x="16787" y="20429"/>
                  <a:pt x="10798" y="20429"/>
                </a:cubicBezTo>
                <a:cubicBezTo>
                  <a:pt x="4812" y="20429"/>
                  <a:pt x="1729" y="19567"/>
                  <a:pt x="1517" y="19253"/>
                </a:cubicBezTo>
                <a:lnTo>
                  <a:pt x="1517" y="18112"/>
                </a:lnTo>
                <a:cubicBezTo>
                  <a:pt x="1517" y="17293"/>
                  <a:pt x="2097" y="16540"/>
                  <a:pt x="3030" y="16147"/>
                </a:cubicBezTo>
                <a:lnTo>
                  <a:pt x="7101" y="14432"/>
                </a:lnTo>
                <a:cubicBezTo>
                  <a:pt x="7880" y="14105"/>
                  <a:pt x="8364" y="13476"/>
                  <a:pt x="8364" y="12792"/>
                </a:cubicBezTo>
                <a:close/>
                <a:moveTo>
                  <a:pt x="19158" y="15132"/>
                </a:moveTo>
                <a:lnTo>
                  <a:pt x="14798" y="13451"/>
                </a:lnTo>
                <a:cubicBezTo>
                  <a:pt x="14489" y="13330"/>
                  <a:pt x="14297" y="13090"/>
                  <a:pt x="14297" y="12825"/>
                </a:cubicBezTo>
                <a:lnTo>
                  <a:pt x="14297" y="11716"/>
                </a:lnTo>
                <a:cubicBezTo>
                  <a:pt x="14385" y="11629"/>
                  <a:pt x="14475" y="11535"/>
                  <a:pt x="14568" y="11434"/>
                </a:cubicBezTo>
                <a:cubicBezTo>
                  <a:pt x="15127" y="10826"/>
                  <a:pt x="15580" y="10150"/>
                  <a:pt x="15915" y="9422"/>
                </a:cubicBezTo>
                <a:cubicBezTo>
                  <a:pt x="16600" y="9140"/>
                  <a:pt x="17036" y="8585"/>
                  <a:pt x="17036" y="7983"/>
                </a:cubicBezTo>
                <a:lnTo>
                  <a:pt x="17036" y="6572"/>
                </a:lnTo>
                <a:cubicBezTo>
                  <a:pt x="17036" y="6209"/>
                  <a:pt x="16874" y="5855"/>
                  <a:pt x="16579" y="5565"/>
                </a:cubicBezTo>
                <a:lnTo>
                  <a:pt x="16578" y="3798"/>
                </a:lnTo>
                <a:cubicBezTo>
                  <a:pt x="16608" y="3562"/>
                  <a:pt x="16701" y="2336"/>
                  <a:pt x="15550" y="1322"/>
                </a:cubicBezTo>
                <a:cubicBezTo>
                  <a:pt x="14552" y="445"/>
                  <a:pt x="12954" y="0"/>
                  <a:pt x="10798" y="0"/>
                </a:cubicBezTo>
                <a:cubicBezTo>
                  <a:pt x="8646" y="0"/>
                  <a:pt x="7049" y="445"/>
                  <a:pt x="6050" y="1322"/>
                </a:cubicBezTo>
                <a:cubicBezTo>
                  <a:pt x="4886" y="2347"/>
                  <a:pt x="4990" y="3566"/>
                  <a:pt x="5021" y="3775"/>
                </a:cubicBezTo>
                <a:lnTo>
                  <a:pt x="5021" y="5565"/>
                </a:lnTo>
                <a:cubicBezTo>
                  <a:pt x="4726" y="5855"/>
                  <a:pt x="4564" y="6209"/>
                  <a:pt x="4564" y="6572"/>
                </a:cubicBezTo>
                <a:lnTo>
                  <a:pt x="4564" y="7983"/>
                </a:lnTo>
                <a:cubicBezTo>
                  <a:pt x="4564" y="8454"/>
                  <a:pt x="4825" y="8896"/>
                  <a:pt x="5282" y="9207"/>
                </a:cubicBezTo>
                <a:cubicBezTo>
                  <a:pt x="5700" y="10425"/>
                  <a:pt x="6519" y="11362"/>
                  <a:pt x="6847" y="11703"/>
                </a:cubicBezTo>
                <a:lnTo>
                  <a:pt x="6847" y="12792"/>
                </a:lnTo>
                <a:cubicBezTo>
                  <a:pt x="6847" y="13047"/>
                  <a:pt x="6666" y="13281"/>
                  <a:pt x="6375" y="13404"/>
                </a:cubicBezTo>
                <a:lnTo>
                  <a:pt x="2304" y="15119"/>
                </a:lnTo>
                <a:cubicBezTo>
                  <a:pt x="883" y="15716"/>
                  <a:pt x="0" y="16863"/>
                  <a:pt x="0" y="18112"/>
                </a:cubicBezTo>
                <a:lnTo>
                  <a:pt x="0" y="19253"/>
                </a:lnTo>
                <a:cubicBezTo>
                  <a:pt x="0" y="21534"/>
                  <a:pt x="9693" y="21600"/>
                  <a:pt x="10798" y="21600"/>
                </a:cubicBezTo>
                <a:cubicBezTo>
                  <a:pt x="11904" y="21600"/>
                  <a:pt x="21600" y="21534"/>
                  <a:pt x="21600" y="19253"/>
                </a:cubicBezTo>
                <a:lnTo>
                  <a:pt x="21600" y="18182"/>
                </a:lnTo>
                <a:cubicBezTo>
                  <a:pt x="21600" y="16883"/>
                  <a:pt x="20664" y="15715"/>
                  <a:pt x="19158" y="15132"/>
                </a:cubicBezTo>
                <a:close/>
                <a:moveTo>
                  <a:pt x="19158" y="15132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980609" y="3452592"/>
            <a:ext cx="870468" cy="870468"/>
          </a:xfrm>
          <a:custGeom>
            <a:avLst/>
            <a:gdLst>
              <a:gd name="connsiteX0" fmla="*/ 731136 w 1452563"/>
              <a:gd name="connsiteY0" fmla="*/ 533400 h 1452563"/>
              <a:gd name="connsiteX1" fmla="*/ 533400 w 1452563"/>
              <a:gd name="connsiteY1" fmla="*/ 731081 h 1452563"/>
              <a:gd name="connsiteX2" fmla="*/ 731136 w 1452563"/>
              <a:gd name="connsiteY2" fmla="*/ 928688 h 1452563"/>
              <a:gd name="connsiteX3" fmla="*/ 928688 w 1452563"/>
              <a:gd name="connsiteY3" fmla="*/ 731081 h 1452563"/>
              <a:gd name="connsiteX4" fmla="*/ 731136 w 1452563"/>
              <a:gd name="connsiteY4" fmla="*/ 533400 h 1452563"/>
              <a:gd name="connsiteX5" fmla="*/ 731947 w 1452563"/>
              <a:gd name="connsiteY5" fmla="*/ 495300 h 1452563"/>
              <a:gd name="connsiteX6" fmla="*/ 968375 w 1452563"/>
              <a:gd name="connsiteY6" fmla="*/ 731881 h 1452563"/>
              <a:gd name="connsiteX7" fmla="*/ 731947 w 1452563"/>
              <a:gd name="connsiteY7" fmla="*/ 968375 h 1452563"/>
              <a:gd name="connsiteX8" fmla="*/ 495300 w 1452563"/>
              <a:gd name="connsiteY8" fmla="*/ 731881 h 1452563"/>
              <a:gd name="connsiteX9" fmla="*/ 731947 w 1452563"/>
              <a:gd name="connsiteY9" fmla="*/ 495300 h 1452563"/>
              <a:gd name="connsiteX10" fmla="*/ 644702 w 1452563"/>
              <a:gd name="connsiteY10" fmla="*/ 88900 h 1452563"/>
              <a:gd name="connsiteX11" fmla="*/ 640906 w 1452563"/>
              <a:gd name="connsiteY11" fmla="*/ 92578 h 1452563"/>
              <a:gd name="connsiteX12" fmla="*/ 640906 w 1452563"/>
              <a:gd name="connsiteY12" fmla="*/ 225493 h 1452563"/>
              <a:gd name="connsiteX13" fmla="*/ 566589 w 1452563"/>
              <a:gd name="connsiteY13" fmla="*/ 336523 h 1452563"/>
              <a:gd name="connsiteX14" fmla="*/ 435631 w 1452563"/>
              <a:gd name="connsiteY14" fmla="*/ 310426 h 1452563"/>
              <a:gd name="connsiteX15" fmla="*/ 341801 w 1452563"/>
              <a:gd name="connsiteY15" fmla="*/ 216596 h 1452563"/>
              <a:gd name="connsiteX16" fmla="*/ 330829 w 1452563"/>
              <a:gd name="connsiteY16" fmla="*/ 209123 h 1452563"/>
              <a:gd name="connsiteX17" fmla="*/ 329524 w 1452563"/>
              <a:gd name="connsiteY17" fmla="*/ 209894 h 1452563"/>
              <a:gd name="connsiteX18" fmla="*/ 336226 w 1452563"/>
              <a:gd name="connsiteY18" fmla="*/ 216596 h 1452563"/>
              <a:gd name="connsiteX19" fmla="*/ 216596 w 1452563"/>
              <a:gd name="connsiteY19" fmla="*/ 336226 h 1452563"/>
              <a:gd name="connsiteX20" fmla="*/ 216774 w 1452563"/>
              <a:gd name="connsiteY20" fmla="*/ 341979 h 1452563"/>
              <a:gd name="connsiteX21" fmla="*/ 310604 w 1452563"/>
              <a:gd name="connsiteY21" fmla="*/ 435631 h 1452563"/>
              <a:gd name="connsiteX22" fmla="*/ 336523 w 1452563"/>
              <a:gd name="connsiteY22" fmla="*/ 566708 h 1452563"/>
              <a:gd name="connsiteX23" fmla="*/ 225493 w 1452563"/>
              <a:gd name="connsiteY23" fmla="*/ 640846 h 1452563"/>
              <a:gd name="connsiteX24" fmla="*/ 92637 w 1452563"/>
              <a:gd name="connsiteY24" fmla="*/ 640846 h 1452563"/>
              <a:gd name="connsiteX25" fmla="*/ 88900 w 1452563"/>
              <a:gd name="connsiteY25" fmla="*/ 644702 h 1452563"/>
              <a:gd name="connsiteX26" fmla="*/ 88900 w 1452563"/>
              <a:gd name="connsiteY26" fmla="*/ 814093 h 1452563"/>
              <a:gd name="connsiteX27" fmla="*/ 92637 w 1452563"/>
              <a:gd name="connsiteY27" fmla="*/ 817889 h 1452563"/>
              <a:gd name="connsiteX28" fmla="*/ 225493 w 1452563"/>
              <a:gd name="connsiteY28" fmla="*/ 817889 h 1452563"/>
              <a:gd name="connsiteX29" fmla="*/ 336523 w 1452563"/>
              <a:gd name="connsiteY29" fmla="*/ 892146 h 1452563"/>
              <a:gd name="connsiteX30" fmla="*/ 310604 w 1452563"/>
              <a:gd name="connsiteY30" fmla="*/ 1023164 h 1452563"/>
              <a:gd name="connsiteX31" fmla="*/ 216596 w 1452563"/>
              <a:gd name="connsiteY31" fmla="*/ 1116993 h 1452563"/>
              <a:gd name="connsiteX32" fmla="*/ 216715 w 1452563"/>
              <a:gd name="connsiteY32" fmla="*/ 1122628 h 1452563"/>
              <a:gd name="connsiteX33" fmla="*/ 336226 w 1452563"/>
              <a:gd name="connsiteY33" fmla="*/ 1242198 h 1452563"/>
              <a:gd name="connsiteX34" fmla="*/ 347258 w 1452563"/>
              <a:gd name="connsiteY34" fmla="*/ 1249671 h 1452563"/>
              <a:gd name="connsiteX35" fmla="*/ 348444 w 1452563"/>
              <a:gd name="connsiteY35" fmla="*/ 1248900 h 1452563"/>
              <a:gd name="connsiteX36" fmla="*/ 341801 w 1452563"/>
              <a:gd name="connsiteY36" fmla="*/ 1242198 h 1452563"/>
              <a:gd name="connsiteX37" fmla="*/ 435631 w 1452563"/>
              <a:gd name="connsiteY37" fmla="*/ 1148191 h 1452563"/>
              <a:gd name="connsiteX38" fmla="*/ 519971 w 1452563"/>
              <a:gd name="connsiteY38" fmla="*/ 1112782 h 1452563"/>
              <a:gd name="connsiteX39" fmla="*/ 566708 w 1452563"/>
              <a:gd name="connsiteY39" fmla="*/ 1122331 h 1452563"/>
              <a:gd name="connsiteX40" fmla="*/ 640906 w 1452563"/>
              <a:gd name="connsiteY40" fmla="*/ 1233361 h 1452563"/>
              <a:gd name="connsiteX41" fmla="*/ 640906 w 1452563"/>
              <a:gd name="connsiteY41" fmla="*/ 1366158 h 1452563"/>
              <a:gd name="connsiteX42" fmla="*/ 644702 w 1452563"/>
              <a:gd name="connsiteY42" fmla="*/ 1370013 h 1452563"/>
              <a:gd name="connsiteX43" fmla="*/ 814034 w 1452563"/>
              <a:gd name="connsiteY43" fmla="*/ 1370013 h 1452563"/>
              <a:gd name="connsiteX44" fmla="*/ 817889 w 1452563"/>
              <a:gd name="connsiteY44" fmla="*/ 1366158 h 1452563"/>
              <a:gd name="connsiteX45" fmla="*/ 817889 w 1452563"/>
              <a:gd name="connsiteY45" fmla="*/ 1233361 h 1452563"/>
              <a:gd name="connsiteX46" fmla="*/ 892146 w 1452563"/>
              <a:gd name="connsiteY46" fmla="*/ 1122272 h 1452563"/>
              <a:gd name="connsiteX47" fmla="*/ 1023164 w 1452563"/>
              <a:gd name="connsiteY47" fmla="*/ 1148369 h 1452563"/>
              <a:gd name="connsiteX48" fmla="*/ 1117112 w 1452563"/>
              <a:gd name="connsiteY48" fmla="*/ 1242198 h 1452563"/>
              <a:gd name="connsiteX49" fmla="*/ 1128025 w 1452563"/>
              <a:gd name="connsiteY49" fmla="*/ 1249671 h 1452563"/>
              <a:gd name="connsiteX50" fmla="*/ 1129211 w 1452563"/>
              <a:gd name="connsiteY50" fmla="*/ 1248900 h 1452563"/>
              <a:gd name="connsiteX51" fmla="*/ 1122509 w 1452563"/>
              <a:gd name="connsiteY51" fmla="*/ 1242198 h 1452563"/>
              <a:gd name="connsiteX52" fmla="*/ 1242139 w 1452563"/>
              <a:gd name="connsiteY52" fmla="*/ 1122568 h 1452563"/>
              <a:gd name="connsiteX53" fmla="*/ 1242080 w 1452563"/>
              <a:gd name="connsiteY53" fmla="*/ 1122450 h 1452563"/>
              <a:gd name="connsiteX54" fmla="*/ 1242139 w 1452563"/>
              <a:gd name="connsiteY54" fmla="*/ 1117112 h 1452563"/>
              <a:gd name="connsiteX55" fmla="*/ 1148309 w 1452563"/>
              <a:gd name="connsiteY55" fmla="*/ 1023164 h 1452563"/>
              <a:gd name="connsiteX56" fmla="*/ 1122213 w 1452563"/>
              <a:gd name="connsiteY56" fmla="*/ 892087 h 1452563"/>
              <a:gd name="connsiteX57" fmla="*/ 1233302 w 1452563"/>
              <a:gd name="connsiteY57" fmla="*/ 817889 h 1452563"/>
              <a:gd name="connsiteX58" fmla="*/ 1366158 w 1452563"/>
              <a:gd name="connsiteY58" fmla="*/ 817889 h 1452563"/>
              <a:gd name="connsiteX59" fmla="*/ 1370013 w 1452563"/>
              <a:gd name="connsiteY59" fmla="*/ 814093 h 1452563"/>
              <a:gd name="connsiteX60" fmla="*/ 1370013 w 1452563"/>
              <a:gd name="connsiteY60" fmla="*/ 644702 h 1452563"/>
              <a:gd name="connsiteX61" fmla="*/ 1366395 w 1452563"/>
              <a:gd name="connsiteY61" fmla="*/ 640965 h 1452563"/>
              <a:gd name="connsiteX62" fmla="*/ 1233302 w 1452563"/>
              <a:gd name="connsiteY62" fmla="*/ 640965 h 1452563"/>
              <a:gd name="connsiteX63" fmla="*/ 1122213 w 1452563"/>
              <a:gd name="connsiteY63" fmla="*/ 566767 h 1452563"/>
              <a:gd name="connsiteX64" fmla="*/ 1148309 w 1452563"/>
              <a:gd name="connsiteY64" fmla="*/ 435631 h 1452563"/>
              <a:gd name="connsiteX65" fmla="*/ 1242139 w 1452563"/>
              <a:gd name="connsiteY65" fmla="*/ 341801 h 1452563"/>
              <a:gd name="connsiteX66" fmla="*/ 1242080 w 1452563"/>
              <a:gd name="connsiteY66" fmla="*/ 341742 h 1452563"/>
              <a:gd name="connsiteX67" fmla="*/ 1242139 w 1452563"/>
              <a:gd name="connsiteY67" fmla="*/ 336345 h 1452563"/>
              <a:gd name="connsiteX68" fmla="*/ 1122509 w 1452563"/>
              <a:gd name="connsiteY68" fmla="*/ 216596 h 1452563"/>
              <a:gd name="connsiteX69" fmla="*/ 1111893 w 1452563"/>
              <a:gd name="connsiteY69" fmla="*/ 209301 h 1452563"/>
              <a:gd name="connsiteX70" fmla="*/ 1110410 w 1452563"/>
              <a:gd name="connsiteY70" fmla="*/ 209894 h 1452563"/>
              <a:gd name="connsiteX71" fmla="*/ 1117112 w 1452563"/>
              <a:gd name="connsiteY71" fmla="*/ 216596 h 1452563"/>
              <a:gd name="connsiteX72" fmla="*/ 1023164 w 1452563"/>
              <a:gd name="connsiteY72" fmla="*/ 310545 h 1452563"/>
              <a:gd name="connsiteX73" fmla="*/ 892087 w 1452563"/>
              <a:gd name="connsiteY73" fmla="*/ 336523 h 1452563"/>
              <a:gd name="connsiteX74" fmla="*/ 817889 w 1452563"/>
              <a:gd name="connsiteY74" fmla="*/ 225493 h 1452563"/>
              <a:gd name="connsiteX75" fmla="*/ 817889 w 1452563"/>
              <a:gd name="connsiteY75" fmla="*/ 92578 h 1452563"/>
              <a:gd name="connsiteX76" fmla="*/ 814034 w 1452563"/>
              <a:gd name="connsiteY76" fmla="*/ 88900 h 1452563"/>
              <a:gd name="connsiteX77" fmla="*/ 641616 w 1452563"/>
              <a:gd name="connsiteY77" fmla="*/ 0 h 1452563"/>
              <a:gd name="connsiteX78" fmla="*/ 810947 w 1452563"/>
              <a:gd name="connsiteY78" fmla="*/ 0 h 1452563"/>
              <a:gd name="connsiteX79" fmla="*/ 900589 w 1452563"/>
              <a:gd name="connsiteY79" fmla="*/ 89709 h 1452563"/>
              <a:gd name="connsiteX80" fmla="*/ 900589 w 1452563"/>
              <a:gd name="connsiteY80" fmla="*/ 222592 h 1452563"/>
              <a:gd name="connsiteX81" fmla="*/ 921907 w 1452563"/>
              <a:gd name="connsiteY81" fmla="*/ 254199 h 1452563"/>
              <a:gd name="connsiteX82" fmla="*/ 959163 w 1452563"/>
              <a:gd name="connsiteY82" fmla="*/ 246801 h 1452563"/>
              <a:gd name="connsiteX83" fmla="*/ 1053108 w 1452563"/>
              <a:gd name="connsiteY83" fmla="*/ 152856 h 1452563"/>
              <a:gd name="connsiteX84" fmla="*/ 1180006 w 1452563"/>
              <a:gd name="connsiteY84" fmla="*/ 152856 h 1452563"/>
              <a:gd name="connsiteX85" fmla="*/ 1299708 w 1452563"/>
              <a:gd name="connsiteY85" fmla="*/ 272558 h 1452563"/>
              <a:gd name="connsiteX86" fmla="*/ 1325935 w 1452563"/>
              <a:gd name="connsiteY86" fmla="*/ 336174 h 1452563"/>
              <a:gd name="connsiteX87" fmla="*/ 1299708 w 1452563"/>
              <a:gd name="connsiteY87" fmla="*/ 399455 h 1452563"/>
              <a:gd name="connsiteX88" fmla="*/ 1205762 w 1452563"/>
              <a:gd name="connsiteY88" fmla="*/ 493401 h 1452563"/>
              <a:gd name="connsiteX89" fmla="*/ 1198432 w 1452563"/>
              <a:gd name="connsiteY89" fmla="*/ 530925 h 1452563"/>
              <a:gd name="connsiteX90" fmla="*/ 1230039 w 1452563"/>
              <a:gd name="connsiteY90" fmla="*/ 551974 h 1452563"/>
              <a:gd name="connsiteX91" fmla="*/ 1362854 w 1452563"/>
              <a:gd name="connsiteY91" fmla="*/ 551974 h 1452563"/>
              <a:gd name="connsiteX92" fmla="*/ 1452563 w 1452563"/>
              <a:gd name="connsiteY92" fmla="*/ 641683 h 1452563"/>
              <a:gd name="connsiteX93" fmla="*/ 1452563 w 1452563"/>
              <a:gd name="connsiteY93" fmla="*/ 810947 h 1452563"/>
              <a:gd name="connsiteX94" fmla="*/ 1362854 w 1452563"/>
              <a:gd name="connsiteY94" fmla="*/ 900656 h 1452563"/>
              <a:gd name="connsiteX95" fmla="*/ 1230039 w 1452563"/>
              <a:gd name="connsiteY95" fmla="*/ 900656 h 1452563"/>
              <a:gd name="connsiteX96" fmla="*/ 1198432 w 1452563"/>
              <a:gd name="connsiteY96" fmla="*/ 921840 h 1452563"/>
              <a:gd name="connsiteX97" fmla="*/ 1205762 w 1452563"/>
              <a:gd name="connsiteY97" fmla="*/ 959162 h 1452563"/>
              <a:gd name="connsiteX98" fmla="*/ 1299708 w 1452563"/>
              <a:gd name="connsiteY98" fmla="*/ 1053108 h 1452563"/>
              <a:gd name="connsiteX99" fmla="*/ 1325935 w 1452563"/>
              <a:gd name="connsiteY99" fmla="*/ 1116523 h 1452563"/>
              <a:gd name="connsiteX100" fmla="*/ 1299708 w 1452563"/>
              <a:gd name="connsiteY100" fmla="*/ 1180006 h 1452563"/>
              <a:gd name="connsiteX101" fmla="*/ 1180006 w 1452563"/>
              <a:gd name="connsiteY101" fmla="*/ 1299775 h 1452563"/>
              <a:gd name="connsiteX102" fmla="*/ 1053108 w 1452563"/>
              <a:gd name="connsiteY102" fmla="*/ 1299775 h 1452563"/>
              <a:gd name="connsiteX103" fmla="*/ 959163 w 1452563"/>
              <a:gd name="connsiteY103" fmla="*/ 1205829 h 1452563"/>
              <a:gd name="connsiteX104" fmla="*/ 921840 w 1452563"/>
              <a:gd name="connsiteY104" fmla="*/ 1198364 h 1452563"/>
              <a:gd name="connsiteX105" fmla="*/ 900589 w 1452563"/>
              <a:gd name="connsiteY105" fmla="*/ 1230106 h 1452563"/>
              <a:gd name="connsiteX106" fmla="*/ 900589 w 1452563"/>
              <a:gd name="connsiteY106" fmla="*/ 1362854 h 1452563"/>
              <a:gd name="connsiteX107" fmla="*/ 810947 w 1452563"/>
              <a:gd name="connsiteY107" fmla="*/ 1452563 h 1452563"/>
              <a:gd name="connsiteX108" fmla="*/ 641616 w 1452563"/>
              <a:gd name="connsiteY108" fmla="*/ 1452563 h 1452563"/>
              <a:gd name="connsiteX109" fmla="*/ 551974 w 1452563"/>
              <a:gd name="connsiteY109" fmla="*/ 1362854 h 1452563"/>
              <a:gd name="connsiteX110" fmla="*/ 551974 w 1452563"/>
              <a:gd name="connsiteY110" fmla="*/ 1230106 h 1452563"/>
              <a:gd name="connsiteX111" fmla="*/ 530724 w 1452563"/>
              <a:gd name="connsiteY111" fmla="*/ 1198364 h 1452563"/>
              <a:gd name="connsiteX112" fmla="*/ 493401 w 1452563"/>
              <a:gd name="connsiteY112" fmla="*/ 1205829 h 1452563"/>
              <a:gd name="connsiteX113" fmla="*/ 399455 w 1452563"/>
              <a:gd name="connsiteY113" fmla="*/ 1299775 h 1452563"/>
              <a:gd name="connsiteX114" fmla="*/ 272557 w 1452563"/>
              <a:gd name="connsiteY114" fmla="*/ 1299775 h 1452563"/>
              <a:gd name="connsiteX115" fmla="*/ 152855 w 1452563"/>
              <a:gd name="connsiteY115" fmla="*/ 1180006 h 1452563"/>
              <a:gd name="connsiteX116" fmla="*/ 126629 w 1452563"/>
              <a:gd name="connsiteY116" fmla="*/ 1116523 h 1452563"/>
              <a:gd name="connsiteX117" fmla="*/ 152788 w 1452563"/>
              <a:gd name="connsiteY117" fmla="*/ 1053108 h 1452563"/>
              <a:gd name="connsiteX118" fmla="*/ 246801 w 1452563"/>
              <a:gd name="connsiteY118" fmla="*/ 959162 h 1452563"/>
              <a:gd name="connsiteX119" fmla="*/ 254199 w 1452563"/>
              <a:gd name="connsiteY119" fmla="*/ 921974 h 1452563"/>
              <a:gd name="connsiteX120" fmla="*/ 222525 w 1452563"/>
              <a:gd name="connsiteY120" fmla="*/ 900656 h 1452563"/>
              <a:gd name="connsiteX121" fmla="*/ 89709 w 1452563"/>
              <a:gd name="connsiteY121" fmla="*/ 900656 h 1452563"/>
              <a:gd name="connsiteX122" fmla="*/ 0 w 1452563"/>
              <a:gd name="connsiteY122" fmla="*/ 810947 h 1452563"/>
              <a:gd name="connsiteX123" fmla="*/ 0 w 1452563"/>
              <a:gd name="connsiteY123" fmla="*/ 641683 h 1452563"/>
              <a:gd name="connsiteX124" fmla="*/ 89709 w 1452563"/>
              <a:gd name="connsiteY124" fmla="*/ 551974 h 1452563"/>
              <a:gd name="connsiteX125" fmla="*/ 222525 w 1452563"/>
              <a:gd name="connsiteY125" fmla="*/ 551974 h 1452563"/>
              <a:gd name="connsiteX126" fmla="*/ 254131 w 1452563"/>
              <a:gd name="connsiteY126" fmla="*/ 530858 h 1452563"/>
              <a:gd name="connsiteX127" fmla="*/ 246801 w 1452563"/>
              <a:gd name="connsiteY127" fmla="*/ 493401 h 1452563"/>
              <a:gd name="connsiteX128" fmla="*/ 152855 w 1452563"/>
              <a:gd name="connsiteY128" fmla="*/ 399455 h 1452563"/>
              <a:gd name="connsiteX129" fmla="*/ 126629 w 1452563"/>
              <a:gd name="connsiteY129" fmla="*/ 336174 h 1452563"/>
              <a:gd name="connsiteX130" fmla="*/ 152788 w 1452563"/>
              <a:gd name="connsiteY130" fmla="*/ 272558 h 1452563"/>
              <a:gd name="connsiteX131" fmla="*/ 272557 w 1452563"/>
              <a:gd name="connsiteY131" fmla="*/ 152856 h 1452563"/>
              <a:gd name="connsiteX132" fmla="*/ 399455 w 1452563"/>
              <a:gd name="connsiteY132" fmla="*/ 152856 h 1452563"/>
              <a:gd name="connsiteX133" fmla="*/ 493401 w 1452563"/>
              <a:gd name="connsiteY133" fmla="*/ 246801 h 1452563"/>
              <a:gd name="connsiteX134" fmla="*/ 530791 w 1452563"/>
              <a:gd name="connsiteY134" fmla="*/ 254199 h 1452563"/>
              <a:gd name="connsiteX135" fmla="*/ 551974 w 1452563"/>
              <a:gd name="connsiteY135" fmla="*/ 222592 h 1452563"/>
              <a:gd name="connsiteX136" fmla="*/ 551974 w 1452563"/>
              <a:gd name="connsiteY136" fmla="*/ 89709 h 1452563"/>
              <a:gd name="connsiteX137" fmla="*/ 641616 w 1452563"/>
              <a:gd name="connsiteY137" fmla="*/ 0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452563" h="1452563">
                <a:moveTo>
                  <a:pt x="731136" y="533400"/>
                </a:moveTo>
                <a:cubicBezTo>
                  <a:pt x="622065" y="533400"/>
                  <a:pt x="533400" y="622029"/>
                  <a:pt x="533400" y="731081"/>
                </a:cubicBezTo>
                <a:cubicBezTo>
                  <a:pt x="533400" y="840004"/>
                  <a:pt x="622065" y="928688"/>
                  <a:pt x="731136" y="928688"/>
                </a:cubicBezTo>
                <a:cubicBezTo>
                  <a:pt x="840023" y="928688"/>
                  <a:pt x="928688" y="840004"/>
                  <a:pt x="928688" y="731081"/>
                </a:cubicBezTo>
                <a:cubicBezTo>
                  <a:pt x="928688" y="622029"/>
                  <a:pt x="840023" y="533400"/>
                  <a:pt x="731136" y="533400"/>
                </a:cubicBezTo>
                <a:close/>
                <a:moveTo>
                  <a:pt x="731947" y="495300"/>
                </a:moveTo>
                <a:cubicBezTo>
                  <a:pt x="862284" y="495300"/>
                  <a:pt x="968375" y="601435"/>
                  <a:pt x="968375" y="731881"/>
                </a:cubicBezTo>
                <a:cubicBezTo>
                  <a:pt x="968375" y="862284"/>
                  <a:pt x="862284" y="968375"/>
                  <a:pt x="731947" y="968375"/>
                </a:cubicBezTo>
                <a:cubicBezTo>
                  <a:pt x="601435" y="968375"/>
                  <a:pt x="495300" y="862284"/>
                  <a:pt x="495300" y="731881"/>
                </a:cubicBezTo>
                <a:cubicBezTo>
                  <a:pt x="495300" y="601435"/>
                  <a:pt x="601435" y="495300"/>
                  <a:pt x="731947" y="495300"/>
                </a:cubicBezTo>
                <a:close/>
                <a:moveTo>
                  <a:pt x="644702" y="88900"/>
                </a:moveTo>
                <a:cubicBezTo>
                  <a:pt x="642566" y="88900"/>
                  <a:pt x="640906" y="90561"/>
                  <a:pt x="640906" y="92578"/>
                </a:cubicBezTo>
                <a:lnTo>
                  <a:pt x="640906" y="225493"/>
                </a:lnTo>
                <a:cubicBezTo>
                  <a:pt x="640906" y="275136"/>
                  <a:pt x="612436" y="317662"/>
                  <a:pt x="566589" y="336523"/>
                </a:cubicBezTo>
                <a:cubicBezTo>
                  <a:pt x="521928" y="355206"/>
                  <a:pt x="470150" y="344945"/>
                  <a:pt x="435631" y="310426"/>
                </a:cubicBezTo>
                <a:lnTo>
                  <a:pt x="341801" y="216596"/>
                </a:lnTo>
                <a:lnTo>
                  <a:pt x="330829" y="209123"/>
                </a:lnTo>
                <a:cubicBezTo>
                  <a:pt x="330414" y="209420"/>
                  <a:pt x="329939" y="209538"/>
                  <a:pt x="329524" y="209894"/>
                </a:cubicBezTo>
                <a:lnTo>
                  <a:pt x="336226" y="216596"/>
                </a:lnTo>
                <a:lnTo>
                  <a:pt x="216596" y="336226"/>
                </a:lnTo>
                <a:cubicBezTo>
                  <a:pt x="215113" y="337709"/>
                  <a:pt x="215173" y="340319"/>
                  <a:pt x="216774" y="341979"/>
                </a:cubicBezTo>
                <a:lnTo>
                  <a:pt x="310604" y="435631"/>
                </a:lnTo>
                <a:cubicBezTo>
                  <a:pt x="345657" y="470684"/>
                  <a:pt x="355621" y="520920"/>
                  <a:pt x="336523" y="566708"/>
                </a:cubicBezTo>
                <a:cubicBezTo>
                  <a:pt x="317662" y="612437"/>
                  <a:pt x="275077" y="640846"/>
                  <a:pt x="225493" y="640846"/>
                </a:cubicBezTo>
                <a:lnTo>
                  <a:pt x="92637" y="640846"/>
                </a:lnTo>
                <a:cubicBezTo>
                  <a:pt x="90561" y="640846"/>
                  <a:pt x="88900" y="642566"/>
                  <a:pt x="88900" y="644702"/>
                </a:cubicBezTo>
                <a:lnTo>
                  <a:pt x="88900" y="814093"/>
                </a:lnTo>
                <a:cubicBezTo>
                  <a:pt x="88900" y="816228"/>
                  <a:pt x="90561" y="817889"/>
                  <a:pt x="92637" y="817889"/>
                </a:cubicBezTo>
                <a:lnTo>
                  <a:pt x="225493" y="817889"/>
                </a:lnTo>
                <a:cubicBezTo>
                  <a:pt x="275017" y="817889"/>
                  <a:pt x="317603" y="846358"/>
                  <a:pt x="336523" y="892146"/>
                </a:cubicBezTo>
                <a:cubicBezTo>
                  <a:pt x="355621" y="937875"/>
                  <a:pt x="345657" y="988052"/>
                  <a:pt x="310604" y="1023164"/>
                </a:cubicBezTo>
                <a:lnTo>
                  <a:pt x="216596" y="1116993"/>
                </a:lnTo>
                <a:cubicBezTo>
                  <a:pt x="215173" y="1118476"/>
                  <a:pt x="215173" y="1121086"/>
                  <a:pt x="216715" y="1122628"/>
                </a:cubicBezTo>
                <a:lnTo>
                  <a:pt x="336226" y="1242198"/>
                </a:lnTo>
                <a:lnTo>
                  <a:pt x="347258" y="1249671"/>
                </a:lnTo>
                <a:cubicBezTo>
                  <a:pt x="347614" y="1249375"/>
                  <a:pt x="348148" y="1249256"/>
                  <a:pt x="348444" y="1248900"/>
                </a:cubicBezTo>
                <a:lnTo>
                  <a:pt x="341801" y="1242198"/>
                </a:lnTo>
                <a:lnTo>
                  <a:pt x="435631" y="1148191"/>
                </a:lnTo>
                <a:cubicBezTo>
                  <a:pt x="458466" y="1125356"/>
                  <a:pt x="488418" y="1112782"/>
                  <a:pt x="519971" y="1112782"/>
                </a:cubicBezTo>
                <a:cubicBezTo>
                  <a:pt x="535926" y="1112782"/>
                  <a:pt x="551643" y="1115985"/>
                  <a:pt x="566708" y="1122331"/>
                </a:cubicBezTo>
                <a:cubicBezTo>
                  <a:pt x="612436" y="1141133"/>
                  <a:pt x="640906" y="1183658"/>
                  <a:pt x="640906" y="1233361"/>
                </a:cubicBezTo>
                <a:lnTo>
                  <a:pt x="640906" y="1366158"/>
                </a:lnTo>
                <a:cubicBezTo>
                  <a:pt x="640906" y="1368234"/>
                  <a:pt x="642685" y="1370013"/>
                  <a:pt x="644702" y="1370013"/>
                </a:cubicBezTo>
                <a:lnTo>
                  <a:pt x="814034" y="1370013"/>
                </a:lnTo>
                <a:cubicBezTo>
                  <a:pt x="816110" y="1370013"/>
                  <a:pt x="817889" y="1368234"/>
                  <a:pt x="817889" y="1366158"/>
                </a:cubicBezTo>
                <a:lnTo>
                  <a:pt x="817889" y="1233361"/>
                </a:lnTo>
                <a:cubicBezTo>
                  <a:pt x="817889" y="1183777"/>
                  <a:pt x="846358" y="1141192"/>
                  <a:pt x="892146" y="1122272"/>
                </a:cubicBezTo>
                <a:cubicBezTo>
                  <a:pt x="937163" y="1103648"/>
                  <a:pt x="988882" y="1113909"/>
                  <a:pt x="1023164" y="1148369"/>
                </a:cubicBezTo>
                <a:lnTo>
                  <a:pt x="1117112" y="1242198"/>
                </a:lnTo>
                <a:lnTo>
                  <a:pt x="1128025" y="1249671"/>
                </a:lnTo>
                <a:cubicBezTo>
                  <a:pt x="1128381" y="1249375"/>
                  <a:pt x="1128856" y="1249197"/>
                  <a:pt x="1129211" y="1248900"/>
                </a:cubicBezTo>
                <a:lnTo>
                  <a:pt x="1122509" y="1242198"/>
                </a:lnTo>
                <a:lnTo>
                  <a:pt x="1242139" y="1122568"/>
                </a:lnTo>
                <a:lnTo>
                  <a:pt x="1242080" y="1122450"/>
                </a:lnTo>
                <a:lnTo>
                  <a:pt x="1242139" y="1117112"/>
                </a:lnTo>
                <a:lnTo>
                  <a:pt x="1148309" y="1023164"/>
                </a:lnTo>
                <a:cubicBezTo>
                  <a:pt x="1113138" y="988170"/>
                  <a:pt x="1103115" y="937934"/>
                  <a:pt x="1122213" y="892087"/>
                </a:cubicBezTo>
                <a:cubicBezTo>
                  <a:pt x="1141192" y="846358"/>
                  <a:pt x="1183718" y="817889"/>
                  <a:pt x="1233302" y="817889"/>
                </a:cubicBezTo>
                <a:lnTo>
                  <a:pt x="1366158" y="817889"/>
                </a:lnTo>
                <a:cubicBezTo>
                  <a:pt x="1368234" y="817889"/>
                  <a:pt x="1370013" y="816110"/>
                  <a:pt x="1370013" y="814093"/>
                </a:cubicBezTo>
                <a:cubicBezTo>
                  <a:pt x="1370013" y="814093"/>
                  <a:pt x="1370013" y="644702"/>
                  <a:pt x="1370013" y="644702"/>
                </a:cubicBezTo>
                <a:cubicBezTo>
                  <a:pt x="1370013" y="642685"/>
                  <a:pt x="1368352" y="640965"/>
                  <a:pt x="1366395" y="640965"/>
                </a:cubicBezTo>
                <a:lnTo>
                  <a:pt x="1233302" y="640965"/>
                </a:lnTo>
                <a:cubicBezTo>
                  <a:pt x="1183718" y="640965"/>
                  <a:pt x="1141192" y="612555"/>
                  <a:pt x="1122213" y="566767"/>
                </a:cubicBezTo>
                <a:cubicBezTo>
                  <a:pt x="1103174" y="521039"/>
                  <a:pt x="1113198" y="470743"/>
                  <a:pt x="1148309" y="435631"/>
                </a:cubicBezTo>
                <a:lnTo>
                  <a:pt x="1242139" y="341801"/>
                </a:lnTo>
                <a:lnTo>
                  <a:pt x="1242080" y="341742"/>
                </a:lnTo>
                <a:lnTo>
                  <a:pt x="1242139" y="336345"/>
                </a:lnTo>
                <a:lnTo>
                  <a:pt x="1122509" y="216596"/>
                </a:lnTo>
                <a:lnTo>
                  <a:pt x="1111893" y="209301"/>
                </a:lnTo>
                <a:cubicBezTo>
                  <a:pt x="1111477" y="209657"/>
                  <a:pt x="1110825" y="209479"/>
                  <a:pt x="1110410" y="209894"/>
                </a:cubicBezTo>
                <a:lnTo>
                  <a:pt x="1117112" y="216596"/>
                </a:lnTo>
                <a:lnTo>
                  <a:pt x="1023164" y="310545"/>
                </a:lnTo>
                <a:cubicBezTo>
                  <a:pt x="988704" y="345004"/>
                  <a:pt x="937044" y="355265"/>
                  <a:pt x="892087" y="336523"/>
                </a:cubicBezTo>
                <a:cubicBezTo>
                  <a:pt x="846358" y="317603"/>
                  <a:pt x="817889" y="275017"/>
                  <a:pt x="817889" y="225493"/>
                </a:cubicBezTo>
                <a:lnTo>
                  <a:pt x="817889" y="92578"/>
                </a:lnTo>
                <a:cubicBezTo>
                  <a:pt x="817889" y="90561"/>
                  <a:pt x="816169" y="88900"/>
                  <a:pt x="814034" y="88900"/>
                </a:cubicBezTo>
                <a:close/>
                <a:moveTo>
                  <a:pt x="641616" y="0"/>
                </a:moveTo>
                <a:lnTo>
                  <a:pt x="810947" y="0"/>
                </a:lnTo>
                <a:cubicBezTo>
                  <a:pt x="860375" y="0"/>
                  <a:pt x="900589" y="40215"/>
                  <a:pt x="900589" y="89709"/>
                </a:cubicBezTo>
                <a:lnTo>
                  <a:pt x="900589" y="222592"/>
                </a:lnTo>
                <a:cubicBezTo>
                  <a:pt x="900589" y="237050"/>
                  <a:pt x="908390" y="248617"/>
                  <a:pt x="921907" y="254199"/>
                </a:cubicBezTo>
                <a:cubicBezTo>
                  <a:pt x="935222" y="259780"/>
                  <a:pt x="949008" y="256956"/>
                  <a:pt x="959163" y="246801"/>
                </a:cubicBezTo>
                <a:lnTo>
                  <a:pt x="1053108" y="152856"/>
                </a:lnTo>
                <a:cubicBezTo>
                  <a:pt x="1085589" y="120307"/>
                  <a:pt x="1147458" y="120307"/>
                  <a:pt x="1180006" y="152856"/>
                </a:cubicBezTo>
                <a:lnTo>
                  <a:pt x="1299708" y="272558"/>
                </a:lnTo>
                <a:cubicBezTo>
                  <a:pt x="1316654" y="289639"/>
                  <a:pt x="1325935" y="312167"/>
                  <a:pt x="1325935" y="336174"/>
                </a:cubicBezTo>
                <a:cubicBezTo>
                  <a:pt x="1325935" y="360115"/>
                  <a:pt x="1316587" y="382643"/>
                  <a:pt x="1299708" y="399455"/>
                </a:cubicBezTo>
                <a:lnTo>
                  <a:pt x="1205762" y="493401"/>
                </a:lnTo>
                <a:cubicBezTo>
                  <a:pt x="1195540" y="503690"/>
                  <a:pt x="1192850" y="517341"/>
                  <a:pt x="1198432" y="530925"/>
                </a:cubicBezTo>
                <a:cubicBezTo>
                  <a:pt x="1204014" y="544241"/>
                  <a:pt x="1215513" y="551974"/>
                  <a:pt x="1230039" y="551974"/>
                </a:cubicBezTo>
                <a:lnTo>
                  <a:pt x="1362854" y="551974"/>
                </a:lnTo>
                <a:cubicBezTo>
                  <a:pt x="1412281" y="551974"/>
                  <a:pt x="1452563" y="592189"/>
                  <a:pt x="1452563" y="641683"/>
                </a:cubicBezTo>
                <a:lnTo>
                  <a:pt x="1452563" y="810947"/>
                </a:lnTo>
                <a:cubicBezTo>
                  <a:pt x="1452563" y="860442"/>
                  <a:pt x="1412281" y="900656"/>
                  <a:pt x="1362854" y="900656"/>
                </a:cubicBezTo>
                <a:lnTo>
                  <a:pt x="1230039" y="900656"/>
                </a:lnTo>
                <a:cubicBezTo>
                  <a:pt x="1215446" y="900656"/>
                  <a:pt x="1203879" y="908390"/>
                  <a:pt x="1198432" y="921840"/>
                </a:cubicBezTo>
                <a:cubicBezTo>
                  <a:pt x="1192850" y="935356"/>
                  <a:pt x="1195540" y="948941"/>
                  <a:pt x="1205762" y="959162"/>
                </a:cubicBezTo>
                <a:lnTo>
                  <a:pt x="1299708" y="1053108"/>
                </a:lnTo>
                <a:cubicBezTo>
                  <a:pt x="1316654" y="1070189"/>
                  <a:pt x="1325935" y="1092717"/>
                  <a:pt x="1325935" y="1116523"/>
                </a:cubicBezTo>
                <a:cubicBezTo>
                  <a:pt x="1325935" y="1140531"/>
                  <a:pt x="1316587" y="1163126"/>
                  <a:pt x="1299708" y="1180006"/>
                </a:cubicBezTo>
                <a:lnTo>
                  <a:pt x="1180006" y="1299775"/>
                </a:lnTo>
                <a:cubicBezTo>
                  <a:pt x="1147458" y="1332256"/>
                  <a:pt x="1085589" y="1332256"/>
                  <a:pt x="1053108" y="1299775"/>
                </a:cubicBezTo>
                <a:lnTo>
                  <a:pt x="959163" y="1205829"/>
                </a:lnTo>
                <a:cubicBezTo>
                  <a:pt x="948941" y="1195607"/>
                  <a:pt x="935088" y="1192850"/>
                  <a:pt x="921840" y="1198364"/>
                </a:cubicBezTo>
                <a:cubicBezTo>
                  <a:pt x="908323" y="1204013"/>
                  <a:pt x="900589" y="1215580"/>
                  <a:pt x="900589" y="1230106"/>
                </a:cubicBezTo>
                <a:lnTo>
                  <a:pt x="900589" y="1362854"/>
                </a:lnTo>
                <a:cubicBezTo>
                  <a:pt x="900589" y="1412348"/>
                  <a:pt x="860375" y="1452563"/>
                  <a:pt x="810947" y="1452563"/>
                </a:cubicBezTo>
                <a:lnTo>
                  <a:pt x="641616" y="1452563"/>
                </a:lnTo>
                <a:cubicBezTo>
                  <a:pt x="592189" y="1452563"/>
                  <a:pt x="551974" y="1412348"/>
                  <a:pt x="551974" y="1362854"/>
                </a:cubicBezTo>
                <a:lnTo>
                  <a:pt x="551974" y="1230106"/>
                </a:lnTo>
                <a:cubicBezTo>
                  <a:pt x="551974" y="1215580"/>
                  <a:pt x="544241" y="1204013"/>
                  <a:pt x="530724" y="1198364"/>
                </a:cubicBezTo>
                <a:cubicBezTo>
                  <a:pt x="517543" y="1192985"/>
                  <a:pt x="503555" y="1195674"/>
                  <a:pt x="493401" y="1205829"/>
                </a:cubicBezTo>
                <a:lnTo>
                  <a:pt x="399455" y="1299775"/>
                </a:lnTo>
                <a:cubicBezTo>
                  <a:pt x="366974" y="1332256"/>
                  <a:pt x="305106" y="1332256"/>
                  <a:pt x="272557" y="1299775"/>
                </a:cubicBezTo>
                <a:lnTo>
                  <a:pt x="152855" y="1180006"/>
                </a:lnTo>
                <a:cubicBezTo>
                  <a:pt x="135909" y="1163059"/>
                  <a:pt x="126629" y="1140531"/>
                  <a:pt x="126629" y="1116523"/>
                </a:cubicBezTo>
                <a:cubicBezTo>
                  <a:pt x="126629" y="1092583"/>
                  <a:pt x="135909" y="1070055"/>
                  <a:pt x="152788" y="1053108"/>
                </a:cubicBezTo>
                <a:lnTo>
                  <a:pt x="246801" y="959162"/>
                </a:lnTo>
                <a:cubicBezTo>
                  <a:pt x="257090" y="948806"/>
                  <a:pt x="259780" y="935289"/>
                  <a:pt x="254199" y="921974"/>
                </a:cubicBezTo>
                <a:cubicBezTo>
                  <a:pt x="248550" y="908457"/>
                  <a:pt x="237050" y="900656"/>
                  <a:pt x="222525" y="900656"/>
                </a:cubicBezTo>
                <a:lnTo>
                  <a:pt x="89709" y="900656"/>
                </a:lnTo>
                <a:cubicBezTo>
                  <a:pt x="40215" y="900656"/>
                  <a:pt x="0" y="860442"/>
                  <a:pt x="0" y="810947"/>
                </a:cubicBezTo>
                <a:lnTo>
                  <a:pt x="0" y="641683"/>
                </a:lnTo>
                <a:cubicBezTo>
                  <a:pt x="0" y="592189"/>
                  <a:pt x="40215" y="551974"/>
                  <a:pt x="89709" y="551974"/>
                </a:cubicBezTo>
                <a:lnTo>
                  <a:pt x="222525" y="551974"/>
                </a:lnTo>
                <a:cubicBezTo>
                  <a:pt x="237118" y="551974"/>
                  <a:pt x="248684" y="544308"/>
                  <a:pt x="254131" y="530858"/>
                </a:cubicBezTo>
                <a:cubicBezTo>
                  <a:pt x="259713" y="517341"/>
                  <a:pt x="257023" y="503690"/>
                  <a:pt x="246801" y="493401"/>
                </a:cubicBezTo>
                <a:lnTo>
                  <a:pt x="152855" y="399455"/>
                </a:lnTo>
                <a:cubicBezTo>
                  <a:pt x="135976" y="382576"/>
                  <a:pt x="126629" y="360048"/>
                  <a:pt x="126629" y="336174"/>
                </a:cubicBezTo>
                <a:cubicBezTo>
                  <a:pt x="126629" y="312100"/>
                  <a:pt x="135909" y="289504"/>
                  <a:pt x="152788" y="272558"/>
                </a:cubicBezTo>
                <a:lnTo>
                  <a:pt x="272557" y="152856"/>
                </a:lnTo>
                <a:cubicBezTo>
                  <a:pt x="305106" y="120307"/>
                  <a:pt x="366974" y="120307"/>
                  <a:pt x="399455" y="152856"/>
                </a:cubicBezTo>
                <a:lnTo>
                  <a:pt x="493401" y="246801"/>
                </a:lnTo>
                <a:cubicBezTo>
                  <a:pt x="503623" y="257023"/>
                  <a:pt x="517476" y="259713"/>
                  <a:pt x="530791" y="254199"/>
                </a:cubicBezTo>
                <a:cubicBezTo>
                  <a:pt x="544241" y="248617"/>
                  <a:pt x="551974" y="237050"/>
                  <a:pt x="551974" y="222592"/>
                </a:cubicBezTo>
                <a:lnTo>
                  <a:pt x="551974" y="89709"/>
                </a:lnTo>
                <a:cubicBezTo>
                  <a:pt x="551974" y="40215"/>
                  <a:pt x="592189" y="0"/>
                  <a:pt x="6416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2056957" y="3721140"/>
            <a:ext cx="348260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 is </a:t>
            </a:r>
            <a:r>
              <a:rPr lang="en-US" sz="1100" i="1" dirty="0" smtClean="0"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text of the printing and typesetting industry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056957" y="3345882"/>
            <a:ext cx="2369731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+mj-lt"/>
                <a:ea typeface="Montserrat" charset="0"/>
                <a:cs typeface="Montserrat" charset="0"/>
              </a:rPr>
              <a:t>HEADING ONE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6957" y="5188433"/>
            <a:ext cx="348260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 is </a:t>
            </a:r>
            <a:r>
              <a:rPr lang="en-US" sz="1100" i="1" dirty="0" smtClean="0"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text of the printing and typesetting industry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056957" y="4813175"/>
            <a:ext cx="2369731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+mj-lt"/>
                <a:ea typeface="Montserrat" charset="0"/>
                <a:cs typeface="Montserrat" charset="0"/>
              </a:rPr>
              <a:t>HEADING ONE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128688" y="3721140"/>
            <a:ext cx="348260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 is </a:t>
            </a:r>
            <a:r>
              <a:rPr lang="en-US" sz="1100" i="1" dirty="0" smtClean="0"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text of the printing and typesetting industry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28688" y="3345882"/>
            <a:ext cx="2369731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</a:rPr>
              <a:t>HEADING ONE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128688" y="5188433"/>
            <a:ext cx="3482605" cy="4770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 is </a:t>
            </a:r>
            <a:r>
              <a:rPr lang="en-US" sz="1100" i="1" dirty="0" smtClean="0"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1100" i="1" dirty="0">
                <a:latin typeface="Aller" charset="0"/>
                <a:ea typeface="Aller" charset="0"/>
                <a:cs typeface="Aller" charset="0"/>
              </a:rPr>
              <a:t>text of the printing and typesetting industry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128688" y="4813175"/>
            <a:ext cx="2369731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b="1" dirty="0">
                <a:solidFill>
                  <a:schemeClr val="accent4"/>
                </a:solidFill>
                <a:latin typeface="+mj-lt"/>
                <a:ea typeface="Montserrat" charset="0"/>
                <a:cs typeface="Montserrat" charset="0"/>
              </a:rPr>
              <a:t>HEADING ONE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38200" y="2400290"/>
            <a:ext cx="105156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1" i="1" dirty="0" err="1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b="1" i="1" dirty="0" err="1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 has been the industry's standard </a:t>
            </a:r>
            <a:r>
              <a:rPr lang="en-US" sz="1100" b="1" i="1" dirty="0" smtClean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dummy</a:t>
            </a:r>
          </a:p>
          <a:p>
            <a:pPr>
              <a:lnSpc>
                <a:spcPct val="150000"/>
              </a:lnSpc>
            </a:pPr>
            <a:r>
              <a:rPr lang="en-US" sz="1100" b="1" i="1" dirty="0" smtClean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text 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ever since the 1500s, when an unknown printer took galley of type and scrambled it to make a type specimen book. </a:t>
            </a:r>
            <a:r>
              <a:rPr lang="en-US" sz="1100" b="1" i="1" dirty="0" err="1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 is </a:t>
            </a:r>
            <a:r>
              <a:rPr lang="en-US" sz="1100" b="1" i="1" dirty="0" smtClean="0">
                <a:solidFill>
                  <a:schemeClr val="tx2"/>
                </a:solidFill>
                <a:latin typeface="Aller" charset="0"/>
                <a:ea typeface="Aller" charset="0"/>
                <a:cs typeface="Aller" charset="0"/>
              </a:rPr>
              <a:t>simply.</a:t>
            </a:r>
            <a:endParaRPr lang="en-US" sz="1100" b="1" i="1" dirty="0">
              <a:solidFill>
                <a:schemeClr val="tx2"/>
              </a:solidFill>
              <a:latin typeface="Aller" charset="0"/>
              <a:ea typeface="Aller" charset="0"/>
              <a:cs typeface="All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0865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6096000" y="2223534"/>
            <a:ext cx="5185142" cy="1543794"/>
          </a:xfrm>
          <a:prstGeom prst="rect">
            <a:avLst/>
          </a:prstGeom>
          <a:gradFill>
            <a:gsLst>
              <a:gs pos="100000">
                <a:schemeClr val="accent5"/>
              </a:gs>
              <a:gs pos="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page title text goes here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SQUARE IMAGE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547104" y="2560320"/>
            <a:ext cx="436473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1" i="1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 is simply dummy text of the </a:t>
            </a:r>
            <a:r>
              <a:rPr lang="en-US" sz="1100" b="1" i="1" dirty="0" smtClean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printing and typesetting industry </a:t>
            </a:r>
            <a:r>
              <a:rPr lang="en-US" sz="1100" b="1" i="1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Lorem</a:t>
            </a:r>
            <a:r>
              <a:rPr lang="en-US" sz="1100" b="1" i="1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1100" b="1" i="1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 has been the industry's standard dummy text ever since </a:t>
            </a:r>
            <a:r>
              <a:rPr lang="en-US" sz="1100" b="1" i="1" dirty="0" smtClean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1500 text goes here.</a:t>
            </a:r>
            <a:endParaRPr lang="en-US" sz="1100" b="1" i="1" dirty="0">
              <a:solidFill>
                <a:srgbClr val="FFFFF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57012" y="3991906"/>
            <a:ext cx="5224130" cy="178510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</a:t>
            </a:r>
            <a:r>
              <a:rPr lang="en-US" sz="1100" dirty="0" smtClean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printing and 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</a:t>
            </a:r>
            <a:r>
              <a:rPr lang="en-US" sz="1100" dirty="0" smtClean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.</a:t>
            </a:r>
            <a:endParaRPr lang="en-US" sz="1100" dirty="0">
              <a:solidFill>
                <a:schemeClr val="bg2">
                  <a:lumMod val="75000"/>
                </a:schemeClr>
              </a:solidFill>
              <a:latin typeface="Aller" charset="0"/>
              <a:ea typeface="Aller" charset="0"/>
              <a:cs typeface="Aller" charset="0"/>
            </a:endParaRPr>
          </a:p>
        </p:txBody>
      </p:sp>
      <p:pic>
        <p:nvPicPr>
          <p:cNvPr id="12" name="Picture Placeholder 11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" r="25155" b="14503"/>
          <a:stretch/>
        </p:blipFill>
        <p:spPr/>
      </p:pic>
    </p:spTree>
    <p:extLst>
      <p:ext uri="{BB962C8B-B14F-4D97-AF65-F5344CB8AC3E}">
        <p14:creationId xmlns:p14="http://schemas.microsoft.com/office/powerpoint/2010/main" val="1651574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page title text goes here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WIDE </a:t>
            </a:r>
            <a:r>
              <a:rPr lang="en-US" dirty="0"/>
              <a:t>IMAGE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06552" y="4816853"/>
            <a:ext cx="10178896" cy="854080"/>
          </a:xfrm>
          <a:prstGeom prst="rect">
            <a:avLst/>
          </a:prstGeom>
          <a:noFill/>
        </p:spPr>
        <p:txBody>
          <a:bodyPr wrap="square" numCol="2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</a:t>
            </a:r>
            <a:r>
              <a:rPr lang="en-US" sz="1100" i="1" dirty="0" smtClean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printer.</a:t>
            </a:r>
            <a:endParaRPr lang="en-US" sz="1100" i="1" dirty="0">
              <a:solidFill>
                <a:schemeClr val="bg2">
                  <a:lumMod val="75000"/>
                </a:schemeClr>
              </a:solidFill>
              <a:latin typeface="Aller" charset="0"/>
              <a:ea typeface="Aller" charset="0"/>
              <a:cs typeface="Aller" charset="0"/>
            </a:endParaRPr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37" b="24499"/>
          <a:stretch/>
        </p:blipFill>
        <p:spPr/>
      </p:pic>
      <p:sp>
        <p:nvSpPr>
          <p:cNvPr id="10" name="Rectangle 9"/>
          <p:cNvSpPr/>
          <p:nvPr/>
        </p:nvSpPr>
        <p:spPr>
          <a:xfrm>
            <a:off x="4345108" y="1867550"/>
            <a:ext cx="3518732" cy="2521570"/>
          </a:xfrm>
          <a:prstGeom prst="rect">
            <a:avLst/>
          </a:prstGeom>
          <a:solidFill>
            <a:schemeClr val="accent2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976287" y="2459920"/>
            <a:ext cx="2241377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b="1" i="1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 is simply dummy text of the </a:t>
            </a:r>
            <a:r>
              <a:rPr lang="en-US" sz="1100" b="1" i="1" dirty="0" smtClean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printing and typesetting industry </a:t>
            </a:r>
            <a:r>
              <a:rPr lang="en-US" sz="1100" b="1" i="1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Lorem</a:t>
            </a:r>
            <a:r>
              <a:rPr lang="en-US" sz="1100" b="1" i="1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1100" b="1" i="1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 has been the industry's </a:t>
            </a:r>
            <a:r>
              <a:rPr lang="en-US" sz="1100" b="1" i="1" dirty="0" smtClean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standard dummy.</a:t>
            </a:r>
            <a:endParaRPr lang="en-US" sz="1100" b="1" i="1" dirty="0">
              <a:solidFill>
                <a:srgbClr val="FFFFF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90793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970032" y="1924497"/>
            <a:ext cx="3125968" cy="1828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8274610" y="1924497"/>
            <a:ext cx="307919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1006552" y="3944683"/>
            <a:ext cx="31259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6308025" y="3944683"/>
            <a:ext cx="3089241" cy="18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page title text goes here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TEAM MEMBERS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6959331" y="5104223"/>
            <a:ext cx="2136562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</a:t>
            </a:r>
            <a:r>
              <a:rPr lang="en-US" sz="900" i="1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of  printing and typeset industry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12746" y="4371346"/>
            <a:ext cx="2483147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+mj-lt"/>
                <a:ea typeface="Montserrat" charset="0"/>
                <a:cs typeface="Montserrat" charset="0"/>
              </a:rPr>
              <a:t>ROSE JACKY</a:t>
            </a:r>
            <a:endParaRPr lang="en-US" sz="2000" b="1" dirty="0">
              <a:solidFill>
                <a:srgbClr val="FFFFFF"/>
              </a:solidFill>
              <a:latin typeface="+mj-lt"/>
              <a:ea typeface="Montserrat" charset="0"/>
              <a:cs typeface="Montserrat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030352" y="4616112"/>
            <a:ext cx="2065541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POST TITLE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8584763" y="5010750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314124" y="3048523"/>
            <a:ext cx="2480961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</a:t>
            </a:r>
            <a:r>
              <a:rPr lang="en-US" sz="900" i="1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of  printing and typeset industry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314124" y="2315646"/>
            <a:ext cx="2798582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+mj-lt"/>
                <a:ea typeface="Montserrat" charset="0"/>
                <a:cs typeface="Montserrat" charset="0"/>
              </a:rPr>
              <a:t>ISQRIA SAOLE</a:t>
            </a:r>
            <a:endParaRPr lang="en-US" sz="2000" b="1" dirty="0">
              <a:solidFill>
                <a:srgbClr val="FFFFFF"/>
              </a:solidFill>
              <a:latin typeface="+mj-lt"/>
              <a:ea typeface="Montserrat" charset="0"/>
              <a:cs typeface="Montserrat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14124" y="2560412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POST TITLE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3436672" y="2955050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376314" y="5104223"/>
            <a:ext cx="2407971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/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</a:t>
            </a:r>
            <a:r>
              <a:rPr lang="en-US" sz="900" i="1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of  printing and typeset industry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32836" y="4371346"/>
            <a:ext cx="2798582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800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+mj-lt"/>
                <a:ea typeface="Montserrat" charset="0"/>
                <a:cs typeface="Montserrat" charset="0"/>
              </a:rPr>
              <a:t>MIKE HUSSEY</a:t>
            </a:r>
            <a:endParaRPr lang="en-US" sz="2000" b="1" dirty="0">
              <a:solidFill>
                <a:srgbClr val="FFFFFF"/>
              </a:solidFill>
              <a:latin typeface="+mj-lt"/>
              <a:ea typeface="Montserrat" charset="0"/>
              <a:cs typeface="Montserra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503489" y="4616112"/>
            <a:ext cx="2327928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POST TITLE</a:t>
            </a:r>
          </a:p>
        </p:txBody>
      </p:sp>
      <p:cxnSp>
        <p:nvCxnSpPr>
          <p:cNvPr id="31" name="Straight Connector 30"/>
          <p:cNvCxnSpPr/>
          <p:nvPr/>
        </p:nvCxnSpPr>
        <p:spPr>
          <a:xfrm>
            <a:off x="3295180" y="5010750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Placeholder 18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" b="3436"/>
          <a:stretch>
            <a:fillRect/>
          </a:stretch>
        </p:blipFill>
        <p:spPr/>
      </p:pic>
      <p:pic>
        <p:nvPicPr>
          <p:cNvPr id="38" name="Picture Placeholder 37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6" b="3436"/>
          <a:stretch>
            <a:fillRect/>
          </a:stretch>
        </p:blipFill>
        <p:spPr/>
      </p:pic>
      <p:pic>
        <p:nvPicPr>
          <p:cNvPr id="39" name="Picture Placeholder 38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3" b="3473"/>
          <a:stretch>
            <a:fillRect/>
          </a:stretch>
        </p:blipFill>
        <p:spPr/>
      </p:pic>
      <p:sp>
        <p:nvSpPr>
          <p:cNvPr id="14" name="TextBox 13"/>
          <p:cNvSpPr txBox="1"/>
          <p:nvPr/>
        </p:nvSpPr>
        <p:spPr>
          <a:xfrm>
            <a:off x="8564085" y="3020242"/>
            <a:ext cx="2201326" cy="3693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</a:t>
            </a:r>
            <a:r>
              <a:rPr lang="en-US" sz="900" i="1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simply dummy </a:t>
            </a:r>
            <a:r>
              <a:rPr lang="en-US" sz="9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of  printing and typeset industry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64083" y="2287365"/>
            <a:ext cx="2483147" cy="323165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b="1" dirty="0" smtClean="0">
                <a:solidFill>
                  <a:srgbClr val="FFFFFF"/>
                </a:solidFill>
                <a:latin typeface="+mj-lt"/>
                <a:ea typeface="Montserrat" charset="0"/>
                <a:cs typeface="Montserrat" charset="0"/>
              </a:rPr>
              <a:t>JOHN SMITH</a:t>
            </a:r>
            <a:endParaRPr lang="en-US" sz="2000" b="1" dirty="0">
              <a:solidFill>
                <a:srgbClr val="FFFFFF"/>
              </a:solidFill>
              <a:latin typeface="+mj-lt"/>
              <a:ea typeface="Montserrat" charset="0"/>
              <a:cs typeface="Montserra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564083" y="2532131"/>
            <a:ext cx="2065541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POST TITLE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687932" y="2926769"/>
            <a:ext cx="350874" cy="0"/>
          </a:xfrm>
          <a:prstGeom prst="line">
            <a:avLst/>
          </a:prstGeom>
          <a:ln w="635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Placeholder 36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3" b="34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77618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223208"/>
            <a:ext cx="12192000" cy="2102177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page title text goes here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INFOGRAPHIC SLIDE</a:t>
            </a:r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95275444"/>
              </p:ext>
            </p:extLst>
          </p:nvPr>
        </p:nvGraphicFramePr>
        <p:xfrm>
          <a:off x="978196" y="1892595"/>
          <a:ext cx="10360542" cy="273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36009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endParaRPr lang="en-US" sz="1000" dirty="0">
              <a:solidFill>
                <a:srgbClr val="FFFFFF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of printing industry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36008" y="4865486"/>
            <a:ext cx="1412802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HEADING ONE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26315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endParaRPr lang="en-US" sz="1000" dirty="0">
              <a:solidFill>
                <a:srgbClr val="FFFFFF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of printing industry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26314" y="4865486"/>
            <a:ext cx="1465961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HEADING TOW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65159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endParaRPr lang="en-US" sz="1000" dirty="0">
              <a:solidFill>
                <a:srgbClr val="FFFFFF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of printing industry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65158" y="4865486"/>
            <a:ext cx="1604191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HEADING THREE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946854" y="5152565"/>
            <a:ext cx="1412801" cy="66941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000" dirty="0" err="1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endParaRPr lang="en-US" sz="1000" dirty="0">
              <a:solidFill>
                <a:srgbClr val="FFFFFF"/>
              </a:solidFill>
              <a:latin typeface="Montserrat Light" charset="0"/>
              <a:ea typeface="Montserrat Light" charset="0"/>
              <a:cs typeface="Montserrat Light" charset="0"/>
            </a:endParaRP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simply dummy text</a:t>
            </a:r>
          </a:p>
          <a:p>
            <a:pPr>
              <a:lnSpc>
                <a:spcPts val="1500"/>
              </a:lnSpc>
            </a:pPr>
            <a:r>
              <a:rPr lang="en-US" sz="1000" dirty="0">
                <a:solidFill>
                  <a:srgbClr val="FFFFFF"/>
                </a:solidFill>
                <a:latin typeface="Montserrat Light" charset="0"/>
                <a:ea typeface="Montserrat Light" charset="0"/>
                <a:cs typeface="Montserrat Light" charset="0"/>
              </a:rPr>
              <a:t>of printing industry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946853" y="4865486"/>
            <a:ext cx="1508494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dirty="0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HEADING FOUR</a:t>
            </a:r>
          </a:p>
        </p:txBody>
      </p:sp>
    </p:spTree>
    <p:extLst>
      <p:ext uri="{BB962C8B-B14F-4D97-AF65-F5344CB8AC3E}">
        <p14:creationId xmlns:p14="http://schemas.microsoft.com/office/powerpoint/2010/main" val="95916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607500335"/>
              </p:ext>
            </p:extLst>
          </p:nvPr>
        </p:nvGraphicFramePr>
        <p:xfrm>
          <a:off x="4237075" y="2059306"/>
          <a:ext cx="3717850" cy="384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Oval 6"/>
          <p:cNvSpPr/>
          <p:nvPr/>
        </p:nvSpPr>
        <p:spPr>
          <a:xfrm>
            <a:off x="5452999" y="3154023"/>
            <a:ext cx="1286002" cy="12860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page title text goes here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INFOGRAPHIC SLIDE 2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89266" y="2898580"/>
            <a:ext cx="2740735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1" dirty="0">
                <a:latin typeface="Aller" charset="0"/>
                <a:ea typeface="Aller" charset="0"/>
                <a:cs typeface="Aller" charset="0"/>
              </a:rPr>
              <a:t>Simply dummy text of printing industry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689267" y="2652826"/>
            <a:ext cx="226226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solidFill>
                  <a:schemeClr val="bg2"/>
                </a:solidFill>
                <a:latin typeface="Aller" charset="0"/>
                <a:ea typeface="Aller" charset="0"/>
                <a:cs typeface="Aller" charset="0"/>
              </a:rPr>
              <a:t>HEADING ONE HERE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588696" y="3444199"/>
            <a:ext cx="1000640" cy="605294"/>
          </a:xfrm>
          <a:prstGeom prst="rect">
            <a:avLst/>
          </a:prstGeom>
          <a:noFill/>
        </p:spPr>
        <p:txBody>
          <a:bodyPr wrap="square" numCol="1" spcCol="457200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25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21%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689266" y="3815916"/>
            <a:ext cx="2740735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000" i="1" dirty="0">
                <a:latin typeface="Aller" charset="0"/>
                <a:ea typeface="Aller" charset="0"/>
                <a:cs typeface="Aller" charset="0"/>
              </a:rPr>
              <a:t> simply dummy text of printing industry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689267" y="3570162"/>
            <a:ext cx="226226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HEADING TWO TEXT HERE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689266" y="4733130"/>
            <a:ext cx="2740735" cy="284693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ts val="1500"/>
              </a:lnSpc>
            </a:pPr>
            <a:r>
              <a:rPr lang="en-US" sz="10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000" i="1" dirty="0">
                <a:latin typeface="Aller" charset="0"/>
                <a:ea typeface="Aller" charset="0"/>
                <a:cs typeface="Aller" charset="0"/>
              </a:rPr>
              <a:t> simply dummy text of printing.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689267" y="4487376"/>
            <a:ext cx="2262269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b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HEADING THREE TEXT</a:t>
            </a:r>
          </a:p>
        </p:txBody>
      </p:sp>
      <p:sp>
        <p:nvSpPr>
          <p:cNvPr id="27" name="AutoShape 3"/>
          <p:cNvSpPr>
            <a:spLocks/>
          </p:cNvSpPr>
          <p:nvPr/>
        </p:nvSpPr>
        <p:spPr bwMode="auto">
          <a:xfrm>
            <a:off x="8182044" y="3646947"/>
            <a:ext cx="448016" cy="41845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2706" y="10332"/>
                </a:moveTo>
                <a:lnTo>
                  <a:pt x="10800" y="19669"/>
                </a:lnTo>
                <a:lnTo>
                  <a:pt x="18894" y="10332"/>
                </a:lnTo>
                <a:cubicBezTo>
                  <a:pt x="20559" y="8355"/>
                  <a:pt x="20558" y="5141"/>
                  <a:pt x="18890" y="3165"/>
                </a:cubicBezTo>
                <a:lnTo>
                  <a:pt x="18759" y="3010"/>
                </a:lnTo>
                <a:cubicBezTo>
                  <a:pt x="17973" y="2078"/>
                  <a:pt x="16934" y="1565"/>
                  <a:pt x="15833" y="1565"/>
                </a:cubicBezTo>
                <a:cubicBezTo>
                  <a:pt x="14732" y="1565"/>
                  <a:pt x="13694" y="2078"/>
                  <a:pt x="12908" y="3010"/>
                </a:cubicBezTo>
                <a:lnTo>
                  <a:pt x="11342" y="4864"/>
                </a:lnTo>
                <a:cubicBezTo>
                  <a:pt x="11203" y="5028"/>
                  <a:pt x="11007" y="5122"/>
                  <a:pt x="10800" y="5122"/>
                </a:cubicBezTo>
                <a:cubicBezTo>
                  <a:pt x="10593" y="5122"/>
                  <a:pt x="10396" y="5028"/>
                  <a:pt x="10258" y="4864"/>
                </a:cubicBezTo>
                <a:lnTo>
                  <a:pt x="8692" y="3010"/>
                </a:lnTo>
                <a:cubicBezTo>
                  <a:pt x="7906" y="2078"/>
                  <a:pt x="6867" y="1565"/>
                  <a:pt x="5767" y="1565"/>
                </a:cubicBezTo>
                <a:cubicBezTo>
                  <a:pt x="4666" y="1565"/>
                  <a:pt x="3627" y="2078"/>
                  <a:pt x="2841" y="3010"/>
                </a:cubicBezTo>
                <a:lnTo>
                  <a:pt x="2709" y="3165"/>
                </a:lnTo>
                <a:cubicBezTo>
                  <a:pt x="1042" y="5141"/>
                  <a:pt x="1041" y="8355"/>
                  <a:pt x="2706" y="10332"/>
                </a:cubicBezTo>
                <a:cubicBezTo>
                  <a:pt x="2706" y="10332"/>
                  <a:pt x="2706" y="10332"/>
                  <a:pt x="2706" y="10332"/>
                </a:cubicBezTo>
                <a:close/>
                <a:moveTo>
                  <a:pt x="10800" y="21600"/>
                </a:moveTo>
                <a:cubicBezTo>
                  <a:pt x="10597" y="21600"/>
                  <a:pt x="10402" y="21510"/>
                  <a:pt x="10264" y="21351"/>
                </a:cubicBezTo>
                <a:lnTo>
                  <a:pt x="1631" y="11392"/>
                </a:lnTo>
                <a:cubicBezTo>
                  <a:pt x="1629" y="11389"/>
                  <a:pt x="1627" y="11386"/>
                  <a:pt x="1625" y="11385"/>
                </a:cubicBezTo>
                <a:cubicBezTo>
                  <a:pt x="577" y="10142"/>
                  <a:pt x="0" y="8497"/>
                  <a:pt x="0" y="6750"/>
                </a:cubicBezTo>
                <a:cubicBezTo>
                  <a:pt x="0" y="5003"/>
                  <a:pt x="577" y="3358"/>
                  <a:pt x="1625" y="2116"/>
                </a:cubicBezTo>
                <a:lnTo>
                  <a:pt x="1756" y="1961"/>
                </a:lnTo>
                <a:cubicBezTo>
                  <a:pt x="2822" y="697"/>
                  <a:pt x="4247" y="0"/>
                  <a:pt x="5766" y="0"/>
                </a:cubicBezTo>
                <a:cubicBezTo>
                  <a:pt x="7286" y="0"/>
                  <a:pt x="8710" y="697"/>
                  <a:pt x="9777" y="1961"/>
                </a:cubicBezTo>
                <a:lnTo>
                  <a:pt x="10800" y="3173"/>
                </a:lnTo>
                <a:lnTo>
                  <a:pt x="11823" y="1961"/>
                </a:lnTo>
                <a:cubicBezTo>
                  <a:pt x="12890" y="697"/>
                  <a:pt x="14314" y="0"/>
                  <a:pt x="15833" y="0"/>
                </a:cubicBezTo>
                <a:cubicBezTo>
                  <a:pt x="17352" y="0"/>
                  <a:pt x="18777" y="697"/>
                  <a:pt x="19843" y="1961"/>
                </a:cubicBezTo>
                <a:lnTo>
                  <a:pt x="19974" y="2116"/>
                </a:lnTo>
                <a:cubicBezTo>
                  <a:pt x="21023" y="3358"/>
                  <a:pt x="21600" y="5004"/>
                  <a:pt x="21600" y="6750"/>
                </a:cubicBezTo>
                <a:cubicBezTo>
                  <a:pt x="21600" y="8497"/>
                  <a:pt x="21023" y="10143"/>
                  <a:pt x="19975" y="11385"/>
                </a:cubicBezTo>
                <a:cubicBezTo>
                  <a:pt x="19973" y="11387"/>
                  <a:pt x="19970" y="11389"/>
                  <a:pt x="19968" y="11392"/>
                </a:cubicBezTo>
                <a:lnTo>
                  <a:pt x="11336" y="21351"/>
                </a:lnTo>
                <a:cubicBezTo>
                  <a:pt x="11197" y="21510"/>
                  <a:pt x="11003" y="21600"/>
                  <a:pt x="10800" y="21600"/>
                </a:cubicBezTo>
                <a:cubicBezTo>
                  <a:pt x="10800" y="21600"/>
                  <a:pt x="10800" y="21600"/>
                  <a:pt x="10800" y="21600"/>
                </a:cubicBezTo>
                <a:close/>
                <a:moveTo>
                  <a:pt x="10800" y="21600"/>
                </a:move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" name="AutoShape 4"/>
          <p:cNvSpPr>
            <a:spLocks/>
          </p:cNvSpPr>
          <p:nvPr/>
        </p:nvSpPr>
        <p:spPr bwMode="auto">
          <a:xfrm>
            <a:off x="8182043" y="4572251"/>
            <a:ext cx="448018" cy="38687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9915" y="17200"/>
                </a:moveTo>
                <a:lnTo>
                  <a:pt x="1684" y="17200"/>
                </a:lnTo>
                <a:cubicBezTo>
                  <a:pt x="1457" y="17200"/>
                  <a:pt x="1273" y="16987"/>
                  <a:pt x="1273" y="16723"/>
                </a:cubicBezTo>
                <a:lnTo>
                  <a:pt x="1273" y="15181"/>
                </a:lnTo>
                <a:lnTo>
                  <a:pt x="20327" y="15181"/>
                </a:lnTo>
                <a:lnTo>
                  <a:pt x="20327" y="16723"/>
                </a:lnTo>
                <a:cubicBezTo>
                  <a:pt x="20327" y="16987"/>
                  <a:pt x="20142" y="17200"/>
                  <a:pt x="19915" y="17200"/>
                </a:cubicBezTo>
                <a:cubicBezTo>
                  <a:pt x="19915" y="17200"/>
                  <a:pt x="19915" y="17200"/>
                  <a:pt x="19915" y="17200"/>
                </a:cubicBezTo>
                <a:close/>
                <a:moveTo>
                  <a:pt x="1684" y="1475"/>
                </a:moveTo>
                <a:lnTo>
                  <a:pt x="19915" y="1475"/>
                </a:lnTo>
                <a:cubicBezTo>
                  <a:pt x="20142" y="1475"/>
                  <a:pt x="20327" y="1688"/>
                  <a:pt x="20327" y="1951"/>
                </a:cubicBezTo>
                <a:lnTo>
                  <a:pt x="20327" y="13707"/>
                </a:lnTo>
                <a:lnTo>
                  <a:pt x="1273" y="13707"/>
                </a:lnTo>
                <a:lnTo>
                  <a:pt x="1273" y="1951"/>
                </a:lnTo>
                <a:cubicBezTo>
                  <a:pt x="1273" y="1688"/>
                  <a:pt x="1457" y="1475"/>
                  <a:pt x="1684" y="1475"/>
                </a:cubicBezTo>
                <a:cubicBezTo>
                  <a:pt x="1684" y="1475"/>
                  <a:pt x="1684" y="1475"/>
                  <a:pt x="1684" y="1475"/>
                </a:cubicBezTo>
                <a:close/>
                <a:moveTo>
                  <a:pt x="19915" y="0"/>
                </a:moveTo>
                <a:lnTo>
                  <a:pt x="1684" y="0"/>
                </a:lnTo>
                <a:cubicBezTo>
                  <a:pt x="756" y="0"/>
                  <a:pt x="0" y="875"/>
                  <a:pt x="0" y="1951"/>
                </a:cubicBezTo>
                <a:lnTo>
                  <a:pt x="0" y="16723"/>
                </a:lnTo>
                <a:cubicBezTo>
                  <a:pt x="0" y="17800"/>
                  <a:pt x="756" y="18675"/>
                  <a:pt x="1684" y="18675"/>
                </a:cubicBezTo>
                <a:lnTo>
                  <a:pt x="10163" y="18675"/>
                </a:lnTo>
                <a:lnTo>
                  <a:pt x="10163" y="20125"/>
                </a:lnTo>
                <a:lnTo>
                  <a:pt x="7934" y="20125"/>
                </a:lnTo>
                <a:lnTo>
                  <a:pt x="7934" y="21600"/>
                </a:lnTo>
                <a:lnTo>
                  <a:pt x="13665" y="21600"/>
                </a:lnTo>
                <a:lnTo>
                  <a:pt x="13665" y="20125"/>
                </a:lnTo>
                <a:lnTo>
                  <a:pt x="11436" y="20125"/>
                </a:lnTo>
                <a:lnTo>
                  <a:pt x="11436" y="18675"/>
                </a:lnTo>
                <a:lnTo>
                  <a:pt x="19915" y="18675"/>
                </a:lnTo>
                <a:cubicBezTo>
                  <a:pt x="20844" y="18675"/>
                  <a:pt x="21600" y="17800"/>
                  <a:pt x="21600" y="16723"/>
                </a:cubicBezTo>
                <a:lnTo>
                  <a:pt x="21600" y="1951"/>
                </a:lnTo>
                <a:cubicBezTo>
                  <a:pt x="21600" y="875"/>
                  <a:pt x="20844" y="0"/>
                  <a:pt x="19915" y="0"/>
                </a:cubicBezTo>
                <a:cubicBezTo>
                  <a:pt x="19915" y="0"/>
                  <a:pt x="19915" y="0"/>
                  <a:pt x="19915" y="0"/>
                </a:cubicBezTo>
                <a:close/>
                <a:moveTo>
                  <a:pt x="19915" y="0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8176781" y="2700920"/>
            <a:ext cx="458542" cy="458542"/>
          </a:xfrm>
          <a:custGeom>
            <a:avLst/>
            <a:gdLst>
              <a:gd name="connsiteX0" fmla="*/ 731136 w 1452563"/>
              <a:gd name="connsiteY0" fmla="*/ 533400 h 1452563"/>
              <a:gd name="connsiteX1" fmla="*/ 533400 w 1452563"/>
              <a:gd name="connsiteY1" fmla="*/ 731081 h 1452563"/>
              <a:gd name="connsiteX2" fmla="*/ 731136 w 1452563"/>
              <a:gd name="connsiteY2" fmla="*/ 928688 h 1452563"/>
              <a:gd name="connsiteX3" fmla="*/ 928688 w 1452563"/>
              <a:gd name="connsiteY3" fmla="*/ 731081 h 1452563"/>
              <a:gd name="connsiteX4" fmla="*/ 731136 w 1452563"/>
              <a:gd name="connsiteY4" fmla="*/ 533400 h 1452563"/>
              <a:gd name="connsiteX5" fmla="*/ 731947 w 1452563"/>
              <a:gd name="connsiteY5" fmla="*/ 495300 h 1452563"/>
              <a:gd name="connsiteX6" fmla="*/ 968375 w 1452563"/>
              <a:gd name="connsiteY6" fmla="*/ 731881 h 1452563"/>
              <a:gd name="connsiteX7" fmla="*/ 731947 w 1452563"/>
              <a:gd name="connsiteY7" fmla="*/ 968375 h 1452563"/>
              <a:gd name="connsiteX8" fmla="*/ 495300 w 1452563"/>
              <a:gd name="connsiteY8" fmla="*/ 731881 h 1452563"/>
              <a:gd name="connsiteX9" fmla="*/ 731947 w 1452563"/>
              <a:gd name="connsiteY9" fmla="*/ 495300 h 1452563"/>
              <a:gd name="connsiteX10" fmla="*/ 644702 w 1452563"/>
              <a:gd name="connsiteY10" fmla="*/ 88900 h 1452563"/>
              <a:gd name="connsiteX11" fmla="*/ 640906 w 1452563"/>
              <a:gd name="connsiteY11" fmla="*/ 92578 h 1452563"/>
              <a:gd name="connsiteX12" fmla="*/ 640906 w 1452563"/>
              <a:gd name="connsiteY12" fmla="*/ 225493 h 1452563"/>
              <a:gd name="connsiteX13" fmla="*/ 566589 w 1452563"/>
              <a:gd name="connsiteY13" fmla="*/ 336523 h 1452563"/>
              <a:gd name="connsiteX14" fmla="*/ 435631 w 1452563"/>
              <a:gd name="connsiteY14" fmla="*/ 310426 h 1452563"/>
              <a:gd name="connsiteX15" fmla="*/ 341801 w 1452563"/>
              <a:gd name="connsiteY15" fmla="*/ 216596 h 1452563"/>
              <a:gd name="connsiteX16" fmla="*/ 330829 w 1452563"/>
              <a:gd name="connsiteY16" fmla="*/ 209123 h 1452563"/>
              <a:gd name="connsiteX17" fmla="*/ 329524 w 1452563"/>
              <a:gd name="connsiteY17" fmla="*/ 209894 h 1452563"/>
              <a:gd name="connsiteX18" fmla="*/ 336226 w 1452563"/>
              <a:gd name="connsiteY18" fmla="*/ 216596 h 1452563"/>
              <a:gd name="connsiteX19" fmla="*/ 216596 w 1452563"/>
              <a:gd name="connsiteY19" fmla="*/ 336226 h 1452563"/>
              <a:gd name="connsiteX20" fmla="*/ 216774 w 1452563"/>
              <a:gd name="connsiteY20" fmla="*/ 341979 h 1452563"/>
              <a:gd name="connsiteX21" fmla="*/ 310604 w 1452563"/>
              <a:gd name="connsiteY21" fmla="*/ 435631 h 1452563"/>
              <a:gd name="connsiteX22" fmla="*/ 336523 w 1452563"/>
              <a:gd name="connsiteY22" fmla="*/ 566708 h 1452563"/>
              <a:gd name="connsiteX23" fmla="*/ 225493 w 1452563"/>
              <a:gd name="connsiteY23" fmla="*/ 640846 h 1452563"/>
              <a:gd name="connsiteX24" fmla="*/ 92637 w 1452563"/>
              <a:gd name="connsiteY24" fmla="*/ 640846 h 1452563"/>
              <a:gd name="connsiteX25" fmla="*/ 88900 w 1452563"/>
              <a:gd name="connsiteY25" fmla="*/ 644702 h 1452563"/>
              <a:gd name="connsiteX26" fmla="*/ 88900 w 1452563"/>
              <a:gd name="connsiteY26" fmla="*/ 814093 h 1452563"/>
              <a:gd name="connsiteX27" fmla="*/ 92637 w 1452563"/>
              <a:gd name="connsiteY27" fmla="*/ 817889 h 1452563"/>
              <a:gd name="connsiteX28" fmla="*/ 225493 w 1452563"/>
              <a:gd name="connsiteY28" fmla="*/ 817889 h 1452563"/>
              <a:gd name="connsiteX29" fmla="*/ 336523 w 1452563"/>
              <a:gd name="connsiteY29" fmla="*/ 892146 h 1452563"/>
              <a:gd name="connsiteX30" fmla="*/ 310604 w 1452563"/>
              <a:gd name="connsiteY30" fmla="*/ 1023164 h 1452563"/>
              <a:gd name="connsiteX31" fmla="*/ 216596 w 1452563"/>
              <a:gd name="connsiteY31" fmla="*/ 1116993 h 1452563"/>
              <a:gd name="connsiteX32" fmla="*/ 216715 w 1452563"/>
              <a:gd name="connsiteY32" fmla="*/ 1122628 h 1452563"/>
              <a:gd name="connsiteX33" fmla="*/ 336226 w 1452563"/>
              <a:gd name="connsiteY33" fmla="*/ 1242198 h 1452563"/>
              <a:gd name="connsiteX34" fmla="*/ 347258 w 1452563"/>
              <a:gd name="connsiteY34" fmla="*/ 1249671 h 1452563"/>
              <a:gd name="connsiteX35" fmla="*/ 348444 w 1452563"/>
              <a:gd name="connsiteY35" fmla="*/ 1248900 h 1452563"/>
              <a:gd name="connsiteX36" fmla="*/ 341801 w 1452563"/>
              <a:gd name="connsiteY36" fmla="*/ 1242198 h 1452563"/>
              <a:gd name="connsiteX37" fmla="*/ 435631 w 1452563"/>
              <a:gd name="connsiteY37" fmla="*/ 1148191 h 1452563"/>
              <a:gd name="connsiteX38" fmla="*/ 519971 w 1452563"/>
              <a:gd name="connsiteY38" fmla="*/ 1112782 h 1452563"/>
              <a:gd name="connsiteX39" fmla="*/ 566708 w 1452563"/>
              <a:gd name="connsiteY39" fmla="*/ 1122331 h 1452563"/>
              <a:gd name="connsiteX40" fmla="*/ 640906 w 1452563"/>
              <a:gd name="connsiteY40" fmla="*/ 1233361 h 1452563"/>
              <a:gd name="connsiteX41" fmla="*/ 640906 w 1452563"/>
              <a:gd name="connsiteY41" fmla="*/ 1366158 h 1452563"/>
              <a:gd name="connsiteX42" fmla="*/ 644702 w 1452563"/>
              <a:gd name="connsiteY42" fmla="*/ 1370013 h 1452563"/>
              <a:gd name="connsiteX43" fmla="*/ 814034 w 1452563"/>
              <a:gd name="connsiteY43" fmla="*/ 1370013 h 1452563"/>
              <a:gd name="connsiteX44" fmla="*/ 817889 w 1452563"/>
              <a:gd name="connsiteY44" fmla="*/ 1366158 h 1452563"/>
              <a:gd name="connsiteX45" fmla="*/ 817889 w 1452563"/>
              <a:gd name="connsiteY45" fmla="*/ 1233361 h 1452563"/>
              <a:gd name="connsiteX46" fmla="*/ 892146 w 1452563"/>
              <a:gd name="connsiteY46" fmla="*/ 1122272 h 1452563"/>
              <a:gd name="connsiteX47" fmla="*/ 1023164 w 1452563"/>
              <a:gd name="connsiteY47" fmla="*/ 1148369 h 1452563"/>
              <a:gd name="connsiteX48" fmla="*/ 1117112 w 1452563"/>
              <a:gd name="connsiteY48" fmla="*/ 1242198 h 1452563"/>
              <a:gd name="connsiteX49" fmla="*/ 1128025 w 1452563"/>
              <a:gd name="connsiteY49" fmla="*/ 1249671 h 1452563"/>
              <a:gd name="connsiteX50" fmla="*/ 1129211 w 1452563"/>
              <a:gd name="connsiteY50" fmla="*/ 1248900 h 1452563"/>
              <a:gd name="connsiteX51" fmla="*/ 1122509 w 1452563"/>
              <a:gd name="connsiteY51" fmla="*/ 1242198 h 1452563"/>
              <a:gd name="connsiteX52" fmla="*/ 1242139 w 1452563"/>
              <a:gd name="connsiteY52" fmla="*/ 1122568 h 1452563"/>
              <a:gd name="connsiteX53" fmla="*/ 1242080 w 1452563"/>
              <a:gd name="connsiteY53" fmla="*/ 1122450 h 1452563"/>
              <a:gd name="connsiteX54" fmla="*/ 1242139 w 1452563"/>
              <a:gd name="connsiteY54" fmla="*/ 1117112 h 1452563"/>
              <a:gd name="connsiteX55" fmla="*/ 1148309 w 1452563"/>
              <a:gd name="connsiteY55" fmla="*/ 1023164 h 1452563"/>
              <a:gd name="connsiteX56" fmla="*/ 1122213 w 1452563"/>
              <a:gd name="connsiteY56" fmla="*/ 892087 h 1452563"/>
              <a:gd name="connsiteX57" fmla="*/ 1233302 w 1452563"/>
              <a:gd name="connsiteY57" fmla="*/ 817889 h 1452563"/>
              <a:gd name="connsiteX58" fmla="*/ 1366158 w 1452563"/>
              <a:gd name="connsiteY58" fmla="*/ 817889 h 1452563"/>
              <a:gd name="connsiteX59" fmla="*/ 1370013 w 1452563"/>
              <a:gd name="connsiteY59" fmla="*/ 814093 h 1452563"/>
              <a:gd name="connsiteX60" fmla="*/ 1370013 w 1452563"/>
              <a:gd name="connsiteY60" fmla="*/ 644702 h 1452563"/>
              <a:gd name="connsiteX61" fmla="*/ 1366395 w 1452563"/>
              <a:gd name="connsiteY61" fmla="*/ 640965 h 1452563"/>
              <a:gd name="connsiteX62" fmla="*/ 1233302 w 1452563"/>
              <a:gd name="connsiteY62" fmla="*/ 640965 h 1452563"/>
              <a:gd name="connsiteX63" fmla="*/ 1122213 w 1452563"/>
              <a:gd name="connsiteY63" fmla="*/ 566767 h 1452563"/>
              <a:gd name="connsiteX64" fmla="*/ 1148309 w 1452563"/>
              <a:gd name="connsiteY64" fmla="*/ 435631 h 1452563"/>
              <a:gd name="connsiteX65" fmla="*/ 1242139 w 1452563"/>
              <a:gd name="connsiteY65" fmla="*/ 341801 h 1452563"/>
              <a:gd name="connsiteX66" fmla="*/ 1242080 w 1452563"/>
              <a:gd name="connsiteY66" fmla="*/ 341742 h 1452563"/>
              <a:gd name="connsiteX67" fmla="*/ 1242139 w 1452563"/>
              <a:gd name="connsiteY67" fmla="*/ 336345 h 1452563"/>
              <a:gd name="connsiteX68" fmla="*/ 1122509 w 1452563"/>
              <a:gd name="connsiteY68" fmla="*/ 216596 h 1452563"/>
              <a:gd name="connsiteX69" fmla="*/ 1111893 w 1452563"/>
              <a:gd name="connsiteY69" fmla="*/ 209301 h 1452563"/>
              <a:gd name="connsiteX70" fmla="*/ 1110410 w 1452563"/>
              <a:gd name="connsiteY70" fmla="*/ 209894 h 1452563"/>
              <a:gd name="connsiteX71" fmla="*/ 1117112 w 1452563"/>
              <a:gd name="connsiteY71" fmla="*/ 216596 h 1452563"/>
              <a:gd name="connsiteX72" fmla="*/ 1023164 w 1452563"/>
              <a:gd name="connsiteY72" fmla="*/ 310545 h 1452563"/>
              <a:gd name="connsiteX73" fmla="*/ 892087 w 1452563"/>
              <a:gd name="connsiteY73" fmla="*/ 336523 h 1452563"/>
              <a:gd name="connsiteX74" fmla="*/ 817889 w 1452563"/>
              <a:gd name="connsiteY74" fmla="*/ 225493 h 1452563"/>
              <a:gd name="connsiteX75" fmla="*/ 817889 w 1452563"/>
              <a:gd name="connsiteY75" fmla="*/ 92578 h 1452563"/>
              <a:gd name="connsiteX76" fmla="*/ 814034 w 1452563"/>
              <a:gd name="connsiteY76" fmla="*/ 88900 h 1452563"/>
              <a:gd name="connsiteX77" fmla="*/ 641616 w 1452563"/>
              <a:gd name="connsiteY77" fmla="*/ 0 h 1452563"/>
              <a:gd name="connsiteX78" fmla="*/ 810947 w 1452563"/>
              <a:gd name="connsiteY78" fmla="*/ 0 h 1452563"/>
              <a:gd name="connsiteX79" fmla="*/ 900589 w 1452563"/>
              <a:gd name="connsiteY79" fmla="*/ 89709 h 1452563"/>
              <a:gd name="connsiteX80" fmla="*/ 900589 w 1452563"/>
              <a:gd name="connsiteY80" fmla="*/ 222592 h 1452563"/>
              <a:gd name="connsiteX81" fmla="*/ 921907 w 1452563"/>
              <a:gd name="connsiteY81" fmla="*/ 254199 h 1452563"/>
              <a:gd name="connsiteX82" fmla="*/ 959163 w 1452563"/>
              <a:gd name="connsiteY82" fmla="*/ 246801 h 1452563"/>
              <a:gd name="connsiteX83" fmla="*/ 1053108 w 1452563"/>
              <a:gd name="connsiteY83" fmla="*/ 152856 h 1452563"/>
              <a:gd name="connsiteX84" fmla="*/ 1180006 w 1452563"/>
              <a:gd name="connsiteY84" fmla="*/ 152856 h 1452563"/>
              <a:gd name="connsiteX85" fmla="*/ 1299708 w 1452563"/>
              <a:gd name="connsiteY85" fmla="*/ 272558 h 1452563"/>
              <a:gd name="connsiteX86" fmla="*/ 1325935 w 1452563"/>
              <a:gd name="connsiteY86" fmla="*/ 336174 h 1452563"/>
              <a:gd name="connsiteX87" fmla="*/ 1299708 w 1452563"/>
              <a:gd name="connsiteY87" fmla="*/ 399455 h 1452563"/>
              <a:gd name="connsiteX88" fmla="*/ 1205762 w 1452563"/>
              <a:gd name="connsiteY88" fmla="*/ 493401 h 1452563"/>
              <a:gd name="connsiteX89" fmla="*/ 1198432 w 1452563"/>
              <a:gd name="connsiteY89" fmla="*/ 530925 h 1452563"/>
              <a:gd name="connsiteX90" fmla="*/ 1230039 w 1452563"/>
              <a:gd name="connsiteY90" fmla="*/ 551974 h 1452563"/>
              <a:gd name="connsiteX91" fmla="*/ 1362854 w 1452563"/>
              <a:gd name="connsiteY91" fmla="*/ 551974 h 1452563"/>
              <a:gd name="connsiteX92" fmla="*/ 1452563 w 1452563"/>
              <a:gd name="connsiteY92" fmla="*/ 641683 h 1452563"/>
              <a:gd name="connsiteX93" fmla="*/ 1452563 w 1452563"/>
              <a:gd name="connsiteY93" fmla="*/ 810947 h 1452563"/>
              <a:gd name="connsiteX94" fmla="*/ 1362854 w 1452563"/>
              <a:gd name="connsiteY94" fmla="*/ 900656 h 1452563"/>
              <a:gd name="connsiteX95" fmla="*/ 1230039 w 1452563"/>
              <a:gd name="connsiteY95" fmla="*/ 900656 h 1452563"/>
              <a:gd name="connsiteX96" fmla="*/ 1198432 w 1452563"/>
              <a:gd name="connsiteY96" fmla="*/ 921840 h 1452563"/>
              <a:gd name="connsiteX97" fmla="*/ 1205762 w 1452563"/>
              <a:gd name="connsiteY97" fmla="*/ 959162 h 1452563"/>
              <a:gd name="connsiteX98" fmla="*/ 1299708 w 1452563"/>
              <a:gd name="connsiteY98" fmla="*/ 1053108 h 1452563"/>
              <a:gd name="connsiteX99" fmla="*/ 1325935 w 1452563"/>
              <a:gd name="connsiteY99" fmla="*/ 1116523 h 1452563"/>
              <a:gd name="connsiteX100" fmla="*/ 1299708 w 1452563"/>
              <a:gd name="connsiteY100" fmla="*/ 1180006 h 1452563"/>
              <a:gd name="connsiteX101" fmla="*/ 1180006 w 1452563"/>
              <a:gd name="connsiteY101" fmla="*/ 1299775 h 1452563"/>
              <a:gd name="connsiteX102" fmla="*/ 1053108 w 1452563"/>
              <a:gd name="connsiteY102" fmla="*/ 1299775 h 1452563"/>
              <a:gd name="connsiteX103" fmla="*/ 959163 w 1452563"/>
              <a:gd name="connsiteY103" fmla="*/ 1205829 h 1452563"/>
              <a:gd name="connsiteX104" fmla="*/ 921840 w 1452563"/>
              <a:gd name="connsiteY104" fmla="*/ 1198364 h 1452563"/>
              <a:gd name="connsiteX105" fmla="*/ 900589 w 1452563"/>
              <a:gd name="connsiteY105" fmla="*/ 1230106 h 1452563"/>
              <a:gd name="connsiteX106" fmla="*/ 900589 w 1452563"/>
              <a:gd name="connsiteY106" fmla="*/ 1362854 h 1452563"/>
              <a:gd name="connsiteX107" fmla="*/ 810947 w 1452563"/>
              <a:gd name="connsiteY107" fmla="*/ 1452563 h 1452563"/>
              <a:gd name="connsiteX108" fmla="*/ 641616 w 1452563"/>
              <a:gd name="connsiteY108" fmla="*/ 1452563 h 1452563"/>
              <a:gd name="connsiteX109" fmla="*/ 551974 w 1452563"/>
              <a:gd name="connsiteY109" fmla="*/ 1362854 h 1452563"/>
              <a:gd name="connsiteX110" fmla="*/ 551974 w 1452563"/>
              <a:gd name="connsiteY110" fmla="*/ 1230106 h 1452563"/>
              <a:gd name="connsiteX111" fmla="*/ 530724 w 1452563"/>
              <a:gd name="connsiteY111" fmla="*/ 1198364 h 1452563"/>
              <a:gd name="connsiteX112" fmla="*/ 493401 w 1452563"/>
              <a:gd name="connsiteY112" fmla="*/ 1205829 h 1452563"/>
              <a:gd name="connsiteX113" fmla="*/ 399455 w 1452563"/>
              <a:gd name="connsiteY113" fmla="*/ 1299775 h 1452563"/>
              <a:gd name="connsiteX114" fmla="*/ 272557 w 1452563"/>
              <a:gd name="connsiteY114" fmla="*/ 1299775 h 1452563"/>
              <a:gd name="connsiteX115" fmla="*/ 152855 w 1452563"/>
              <a:gd name="connsiteY115" fmla="*/ 1180006 h 1452563"/>
              <a:gd name="connsiteX116" fmla="*/ 126629 w 1452563"/>
              <a:gd name="connsiteY116" fmla="*/ 1116523 h 1452563"/>
              <a:gd name="connsiteX117" fmla="*/ 152788 w 1452563"/>
              <a:gd name="connsiteY117" fmla="*/ 1053108 h 1452563"/>
              <a:gd name="connsiteX118" fmla="*/ 246801 w 1452563"/>
              <a:gd name="connsiteY118" fmla="*/ 959162 h 1452563"/>
              <a:gd name="connsiteX119" fmla="*/ 254199 w 1452563"/>
              <a:gd name="connsiteY119" fmla="*/ 921974 h 1452563"/>
              <a:gd name="connsiteX120" fmla="*/ 222525 w 1452563"/>
              <a:gd name="connsiteY120" fmla="*/ 900656 h 1452563"/>
              <a:gd name="connsiteX121" fmla="*/ 89709 w 1452563"/>
              <a:gd name="connsiteY121" fmla="*/ 900656 h 1452563"/>
              <a:gd name="connsiteX122" fmla="*/ 0 w 1452563"/>
              <a:gd name="connsiteY122" fmla="*/ 810947 h 1452563"/>
              <a:gd name="connsiteX123" fmla="*/ 0 w 1452563"/>
              <a:gd name="connsiteY123" fmla="*/ 641683 h 1452563"/>
              <a:gd name="connsiteX124" fmla="*/ 89709 w 1452563"/>
              <a:gd name="connsiteY124" fmla="*/ 551974 h 1452563"/>
              <a:gd name="connsiteX125" fmla="*/ 222525 w 1452563"/>
              <a:gd name="connsiteY125" fmla="*/ 551974 h 1452563"/>
              <a:gd name="connsiteX126" fmla="*/ 254131 w 1452563"/>
              <a:gd name="connsiteY126" fmla="*/ 530858 h 1452563"/>
              <a:gd name="connsiteX127" fmla="*/ 246801 w 1452563"/>
              <a:gd name="connsiteY127" fmla="*/ 493401 h 1452563"/>
              <a:gd name="connsiteX128" fmla="*/ 152855 w 1452563"/>
              <a:gd name="connsiteY128" fmla="*/ 399455 h 1452563"/>
              <a:gd name="connsiteX129" fmla="*/ 126629 w 1452563"/>
              <a:gd name="connsiteY129" fmla="*/ 336174 h 1452563"/>
              <a:gd name="connsiteX130" fmla="*/ 152788 w 1452563"/>
              <a:gd name="connsiteY130" fmla="*/ 272558 h 1452563"/>
              <a:gd name="connsiteX131" fmla="*/ 272557 w 1452563"/>
              <a:gd name="connsiteY131" fmla="*/ 152856 h 1452563"/>
              <a:gd name="connsiteX132" fmla="*/ 399455 w 1452563"/>
              <a:gd name="connsiteY132" fmla="*/ 152856 h 1452563"/>
              <a:gd name="connsiteX133" fmla="*/ 493401 w 1452563"/>
              <a:gd name="connsiteY133" fmla="*/ 246801 h 1452563"/>
              <a:gd name="connsiteX134" fmla="*/ 530791 w 1452563"/>
              <a:gd name="connsiteY134" fmla="*/ 254199 h 1452563"/>
              <a:gd name="connsiteX135" fmla="*/ 551974 w 1452563"/>
              <a:gd name="connsiteY135" fmla="*/ 222592 h 1452563"/>
              <a:gd name="connsiteX136" fmla="*/ 551974 w 1452563"/>
              <a:gd name="connsiteY136" fmla="*/ 89709 h 1452563"/>
              <a:gd name="connsiteX137" fmla="*/ 641616 w 1452563"/>
              <a:gd name="connsiteY137" fmla="*/ 0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452563" h="1452563">
                <a:moveTo>
                  <a:pt x="731136" y="533400"/>
                </a:moveTo>
                <a:cubicBezTo>
                  <a:pt x="622065" y="533400"/>
                  <a:pt x="533400" y="622029"/>
                  <a:pt x="533400" y="731081"/>
                </a:cubicBezTo>
                <a:cubicBezTo>
                  <a:pt x="533400" y="840004"/>
                  <a:pt x="622065" y="928688"/>
                  <a:pt x="731136" y="928688"/>
                </a:cubicBezTo>
                <a:cubicBezTo>
                  <a:pt x="840023" y="928688"/>
                  <a:pt x="928688" y="840004"/>
                  <a:pt x="928688" y="731081"/>
                </a:cubicBezTo>
                <a:cubicBezTo>
                  <a:pt x="928688" y="622029"/>
                  <a:pt x="840023" y="533400"/>
                  <a:pt x="731136" y="533400"/>
                </a:cubicBezTo>
                <a:close/>
                <a:moveTo>
                  <a:pt x="731947" y="495300"/>
                </a:moveTo>
                <a:cubicBezTo>
                  <a:pt x="862284" y="495300"/>
                  <a:pt x="968375" y="601435"/>
                  <a:pt x="968375" y="731881"/>
                </a:cubicBezTo>
                <a:cubicBezTo>
                  <a:pt x="968375" y="862284"/>
                  <a:pt x="862284" y="968375"/>
                  <a:pt x="731947" y="968375"/>
                </a:cubicBezTo>
                <a:cubicBezTo>
                  <a:pt x="601435" y="968375"/>
                  <a:pt x="495300" y="862284"/>
                  <a:pt x="495300" y="731881"/>
                </a:cubicBezTo>
                <a:cubicBezTo>
                  <a:pt x="495300" y="601435"/>
                  <a:pt x="601435" y="495300"/>
                  <a:pt x="731947" y="495300"/>
                </a:cubicBezTo>
                <a:close/>
                <a:moveTo>
                  <a:pt x="644702" y="88900"/>
                </a:moveTo>
                <a:cubicBezTo>
                  <a:pt x="642566" y="88900"/>
                  <a:pt x="640906" y="90561"/>
                  <a:pt x="640906" y="92578"/>
                </a:cubicBezTo>
                <a:lnTo>
                  <a:pt x="640906" y="225493"/>
                </a:lnTo>
                <a:cubicBezTo>
                  <a:pt x="640906" y="275136"/>
                  <a:pt x="612436" y="317662"/>
                  <a:pt x="566589" y="336523"/>
                </a:cubicBezTo>
                <a:cubicBezTo>
                  <a:pt x="521928" y="355206"/>
                  <a:pt x="470150" y="344945"/>
                  <a:pt x="435631" y="310426"/>
                </a:cubicBezTo>
                <a:lnTo>
                  <a:pt x="341801" y="216596"/>
                </a:lnTo>
                <a:lnTo>
                  <a:pt x="330829" y="209123"/>
                </a:lnTo>
                <a:cubicBezTo>
                  <a:pt x="330414" y="209420"/>
                  <a:pt x="329939" y="209538"/>
                  <a:pt x="329524" y="209894"/>
                </a:cubicBezTo>
                <a:lnTo>
                  <a:pt x="336226" y="216596"/>
                </a:lnTo>
                <a:lnTo>
                  <a:pt x="216596" y="336226"/>
                </a:lnTo>
                <a:cubicBezTo>
                  <a:pt x="215113" y="337709"/>
                  <a:pt x="215173" y="340319"/>
                  <a:pt x="216774" y="341979"/>
                </a:cubicBezTo>
                <a:lnTo>
                  <a:pt x="310604" y="435631"/>
                </a:lnTo>
                <a:cubicBezTo>
                  <a:pt x="345657" y="470684"/>
                  <a:pt x="355621" y="520920"/>
                  <a:pt x="336523" y="566708"/>
                </a:cubicBezTo>
                <a:cubicBezTo>
                  <a:pt x="317662" y="612437"/>
                  <a:pt x="275077" y="640846"/>
                  <a:pt x="225493" y="640846"/>
                </a:cubicBezTo>
                <a:lnTo>
                  <a:pt x="92637" y="640846"/>
                </a:lnTo>
                <a:cubicBezTo>
                  <a:pt x="90561" y="640846"/>
                  <a:pt x="88900" y="642566"/>
                  <a:pt x="88900" y="644702"/>
                </a:cubicBezTo>
                <a:lnTo>
                  <a:pt x="88900" y="814093"/>
                </a:lnTo>
                <a:cubicBezTo>
                  <a:pt x="88900" y="816228"/>
                  <a:pt x="90561" y="817889"/>
                  <a:pt x="92637" y="817889"/>
                </a:cubicBezTo>
                <a:lnTo>
                  <a:pt x="225493" y="817889"/>
                </a:lnTo>
                <a:cubicBezTo>
                  <a:pt x="275017" y="817889"/>
                  <a:pt x="317603" y="846358"/>
                  <a:pt x="336523" y="892146"/>
                </a:cubicBezTo>
                <a:cubicBezTo>
                  <a:pt x="355621" y="937875"/>
                  <a:pt x="345657" y="988052"/>
                  <a:pt x="310604" y="1023164"/>
                </a:cubicBezTo>
                <a:lnTo>
                  <a:pt x="216596" y="1116993"/>
                </a:lnTo>
                <a:cubicBezTo>
                  <a:pt x="215173" y="1118476"/>
                  <a:pt x="215173" y="1121086"/>
                  <a:pt x="216715" y="1122628"/>
                </a:cubicBezTo>
                <a:lnTo>
                  <a:pt x="336226" y="1242198"/>
                </a:lnTo>
                <a:lnTo>
                  <a:pt x="347258" y="1249671"/>
                </a:lnTo>
                <a:cubicBezTo>
                  <a:pt x="347614" y="1249375"/>
                  <a:pt x="348148" y="1249256"/>
                  <a:pt x="348444" y="1248900"/>
                </a:cubicBezTo>
                <a:lnTo>
                  <a:pt x="341801" y="1242198"/>
                </a:lnTo>
                <a:lnTo>
                  <a:pt x="435631" y="1148191"/>
                </a:lnTo>
                <a:cubicBezTo>
                  <a:pt x="458466" y="1125356"/>
                  <a:pt x="488418" y="1112782"/>
                  <a:pt x="519971" y="1112782"/>
                </a:cubicBezTo>
                <a:cubicBezTo>
                  <a:pt x="535926" y="1112782"/>
                  <a:pt x="551643" y="1115985"/>
                  <a:pt x="566708" y="1122331"/>
                </a:cubicBezTo>
                <a:cubicBezTo>
                  <a:pt x="612436" y="1141133"/>
                  <a:pt x="640906" y="1183658"/>
                  <a:pt x="640906" y="1233361"/>
                </a:cubicBezTo>
                <a:lnTo>
                  <a:pt x="640906" y="1366158"/>
                </a:lnTo>
                <a:cubicBezTo>
                  <a:pt x="640906" y="1368234"/>
                  <a:pt x="642685" y="1370013"/>
                  <a:pt x="644702" y="1370013"/>
                </a:cubicBezTo>
                <a:lnTo>
                  <a:pt x="814034" y="1370013"/>
                </a:lnTo>
                <a:cubicBezTo>
                  <a:pt x="816110" y="1370013"/>
                  <a:pt x="817889" y="1368234"/>
                  <a:pt x="817889" y="1366158"/>
                </a:cubicBezTo>
                <a:lnTo>
                  <a:pt x="817889" y="1233361"/>
                </a:lnTo>
                <a:cubicBezTo>
                  <a:pt x="817889" y="1183777"/>
                  <a:pt x="846358" y="1141192"/>
                  <a:pt x="892146" y="1122272"/>
                </a:cubicBezTo>
                <a:cubicBezTo>
                  <a:pt x="937163" y="1103648"/>
                  <a:pt x="988882" y="1113909"/>
                  <a:pt x="1023164" y="1148369"/>
                </a:cubicBezTo>
                <a:lnTo>
                  <a:pt x="1117112" y="1242198"/>
                </a:lnTo>
                <a:lnTo>
                  <a:pt x="1128025" y="1249671"/>
                </a:lnTo>
                <a:cubicBezTo>
                  <a:pt x="1128381" y="1249375"/>
                  <a:pt x="1128856" y="1249197"/>
                  <a:pt x="1129211" y="1248900"/>
                </a:cubicBezTo>
                <a:lnTo>
                  <a:pt x="1122509" y="1242198"/>
                </a:lnTo>
                <a:lnTo>
                  <a:pt x="1242139" y="1122568"/>
                </a:lnTo>
                <a:lnTo>
                  <a:pt x="1242080" y="1122450"/>
                </a:lnTo>
                <a:lnTo>
                  <a:pt x="1242139" y="1117112"/>
                </a:lnTo>
                <a:lnTo>
                  <a:pt x="1148309" y="1023164"/>
                </a:lnTo>
                <a:cubicBezTo>
                  <a:pt x="1113138" y="988170"/>
                  <a:pt x="1103115" y="937934"/>
                  <a:pt x="1122213" y="892087"/>
                </a:cubicBezTo>
                <a:cubicBezTo>
                  <a:pt x="1141192" y="846358"/>
                  <a:pt x="1183718" y="817889"/>
                  <a:pt x="1233302" y="817889"/>
                </a:cubicBezTo>
                <a:lnTo>
                  <a:pt x="1366158" y="817889"/>
                </a:lnTo>
                <a:cubicBezTo>
                  <a:pt x="1368234" y="817889"/>
                  <a:pt x="1370013" y="816110"/>
                  <a:pt x="1370013" y="814093"/>
                </a:cubicBezTo>
                <a:cubicBezTo>
                  <a:pt x="1370013" y="814093"/>
                  <a:pt x="1370013" y="644702"/>
                  <a:pt x="1370013" y="644702"/>
                </a:cubicBezTo>
                <a:cubicBezTo>
                  <a:pt x="1370013" y="642685"/>
                  <a:pt x="1368352" y="640965"/>
                  <a:pt x="1366395" y="640965"/>
                </a:cubicBezTo>
                <a:lnTo>
                  <a:pt x="1233302" y="640965"/>
                </a:lnTo>
                <a:cubicBezTo>
                  <a:pt x="1183718" y="640965"/>
                  <a:pt x="1141192" y="612555"/>
                  <a:pt x="1122213" y="566767"/>
                </a:cubicBezTo>
                <a:cubicBezTo>
                  <a:pt x="1103174" y="521039"/>
                  <a:pt x="1113198" y="470743"/>
                  <a:pt x="1148309" y="435631"/>
                </a:cubicBezTo>
                <a:lnTo>
                  <a:pt x="1242139" y="341801"/>
                </a:lnTo>
                <a:lnTo>
                  <a:pt x="1242080" y="341742"/>
                </a:lnTo>
                <a:lnTo>
                  <a:pt x="1242139" y="336345"/>
                </a:lnTo>
                <a:lnTo>
                  <a:pt x="1122509" y="216596"/>
                </a:lnTo>
                <a:lnTo>
                  <a:pt x="1111893" y="209301"/>
                </a:lnTo>
                <a:cubicBezTo>
                  <a:pt x="1111477" y="209657"/>
                  <a:pt x="1110825" y="209479"/>
                  <a:pt x="1110410" y="209894"/>
                </a:cubicBezTo>
                <a:lnTo>
                  <a:pt x="1117112" y="216596"/>
                </a:lnTo>
                <a:lnTo>
                  <a:pt x="1023164" y="310545"/>
                </a:lnTo>
                <a:cubicBezTo>
                  <a:pt x="988704" y="345004"/>
                  <a:pt x="937044" y="355265"/>
                  <a:pt x="892087" y="336523"/>
                </a:cubicBezTo>
                <a:cubicBezTo>
                  <a:pt x="846358" y="317603"/>
                  <a:pt x="817889" y="275017"/>
                  <a:pt x="817889" y="225493"/>
                </a:cubicBezTo>
                <a:lnTo>
                  <a:pt x="817889" y="92578"/>
                </a:lnTo>
                <a:cubicBezTo>
                  <a:pt x="817889" y="90561"/>
                  <a:pt x="816169" y="88900"/>
                  <a:pt x="814034" y="88900"/>
                </a:cubicBezTo>
                <a:close/>
                <a:moveTo>
                  <a:pt x="641616" y="0"/>
                </a:moveTo>
                <a:lnTo>
                  <a:pt x="810947" y="0"/>
                </a:lnTo>
                <a:cubicBezTo>
                  <a:pt x="860375" y="0"/>
                  <a:pt x="900589" y="40215"/>
                  <a:pt x="900589" y="89709"/>
                </a:cubicBezTo>
                <a:lnTo>
                  <a:pt x="900589" y="222592"/>
                </a:lnTo>
                <a:cubicBezTo>
                  <a:pt x="900589" y="237050"/>
                  <a:pt x="908390" y="248617"/>
                  <a:pt x="921907" y="254199"/>
                </a:cubicBezTo>
                <a:cubicBezTo>
                  <a:pt x="935222" y="259780"/>
                  <a:pt x="949008" y="256956"/>
                  <a:pt x="959163" y="246801"/>
                </a:cubicBezTo>
                <a:lnTo>
                  <a:pt x="1053108" y="152856"/>
                </a:lnTo>
                <a:cubicBezTo>
                  <a:pt x="1085589" y="120307"/>
                  <a:pt x="1147458" y="120307"/>
                  <a:pt x="1180006" y="152856"/>
                </a:cubicBezTo>
                <a:lnTo>
                  <a:pt x="1299708" y="272558"/>
                </a:lnTo>
                <a:cubicBezTo>
                  <a:pt x="1316654" y="289639"/>
                  <a:pt x="1325935" y="312167"/>
                  <a:pt x="1325935" y="336174"/>
                </a:cubicBezTo>
                <a:cubicBezTo>
                  <a:pt x="1325935" y="360115"/>
                  <a:pt x="1316587" y="382643"/>
                  <a:pt x="1299708" y="399455"/>
                </a:cubicBezTo>
                <a:lnTo>
                  <a:pt x="1205762" y="493401"/>
                </a:lnTo>
                <a:cubicBezTo>
                  <a:pt x="1195540" y="503690"/>
                  <a:pt x="1192850" y="517341"/>
                  <a:pt x="1198432" y="530925"/>
                </a:cubicBezTo>
                <a:cubicBezTo>
                  <a:pt x="1204014" y="544241"/>
                  <a:pt x="1215513" y="551974"/>
                  <a:pt x="1230039" y="551974"/>
                </a:cubicBezTo>
                <a:lnTo>
                  <a:pt x="1362854" y="551974"/>
                </a:lnTo>
                <a:cubicBezTo>
                  <a:pt x="1412281" y="551974"/>
                  <a:pt x="1452563" y="592189"/>
                  <a:pt x="1452563" y="641683"/>
                </a:cubicBezTo>
                <a:lnTo>
                  <a:pt x="1452563" y="810947"/>
                </a:lnTo>
                <a:cubicBezTo>
                  <a:pt x="1452563" y="860442"/>
                  <a:pt x="1412281" y="900656"/>
                  <a:pt x="1362854" y="900656"/>
                </a:cubicBezTo>
                <a:lnTo>
                  <a:pt x="1230039" y="900656"/>
                </a:lnTo>
                <a:cubicBezTo>
                  <a:pt x="1215446" y="900656"/>
                  <a:pt x="1203879" y="908390"/>
                  <a:pt x="1198432" y="921840"/>
                </a:cubicBezTo>
                <a:cubicBezTo>
                  <a:pt x="1192850" y="935356"/>
                  <a:pt x="1195540" y="948941"/>
                  <a:pt x="1205762" y="959162"/>
                </a:cubicBezTo>
                <a:lnTo>
                  <a:pt x="1299708" y="1053108"/>
                </a:lnTo>
                <a:cubicBezTo>
                  <a:pt x="1316654" y="1070189"/>
                  <a:pt x="1325935" y="1092717"/>
                  <a:pt x="1325935" y="1116523"/>
                </a:cubicBezTo>
                <a:cubicBezTo>
                  <a:pt x="1325935" y="1140531"/>
                  <a:pt x="1316587" y="1163126"/>
                  <a:pt x="1299708" y="1180006"/>
                </a:cubicBezTo>
                <a:lnTo>
                  <a:pt x="1180006" y="1299775"/>
                </a:lnTo>
                <a:cubicBezTo>
                  <a:pt x="1147458" y="1332256"/>
                  <a:pt x="1085589" y="1332256"/>
                  <a:pt x="1053108" y="1299775"/>
                </a:cubicBezTo>
                <a:lnTo>
                  <a:pt x="959163" y="1205829"/>
                </a:lnTo>
                <a:cubicBezTo>
                  <a:pt x="948941" y="1195607"/>
                  <a:pt x="935088" y="1192850"/>
                  <a:pt x="921840" y="1198364"/>
                </a:cubicBezTo>
                <a:cubicBezTo>
                  <a:pt x="908323" y="1204013"/>
                  <a:pt x="900589" y="1215580"/>
                  <a:pt x="900589" y="1230106"/>
                </a:cubicBezTo>
                <a:lnTo>
                  <a:pt x="900589" y="1362854"/>
                </a:lnTo>
                <a:cubicBezTo>
                  <a:pt x="900589" y="1412348"/>
                  <a:pt x="860375" y="1452563"/>
                  <a:pt x="810947" y="1452563"/>
                </a:cubicBezTo>
                <a:lnTo>
                  <a:pt x="641616" y="1452563"/>
                </a:lnTo>
                <a:cubicBezTo>
                  <a:pt x="592189" y="1452563"/>
                  <a:pt x="551974" y="1412348"/>
                  <a:pt x="551974" y="1362854"/>
                </a:cubicBezTo>
                <a:lnTo>
                  <a:pt x="551974" y="1230106"/>
                </a:lnTo>
                <a:cubicBezTo>
                  <a:pt x="551974" y="1215580"/>
                  <a:pt x="544241" y="1204013"/>
                  <a:pt x="530724" y="1198364"/>
                </a:cubicBezTo>
                <a:cubicBezTo>
                  <a:pt x="517543" y="1192985"/>
                  <a:pt x="503555" y="1195674"/>
                  <a:pt x="493401" y="1205829"/>
                </a:cubicBezTo>
                <a:lnTo>
                  <a:pt x="399455" y="1299775"/>
                </a:lnTo>
                <a:cubicBezTo>
                  <a:pt x="366974" y="1332256"/>
                  <a:pt x="305106" y="1332256"/>
                  <a:pt x="272557" y="1299775"/>
                </a:cubicBezTo>
                <a:lnTo>
                  <a:pt x="152855" y="1180006"/>
                </a:lnTo>
                <a:cubicBezTo>
                  <a:pt x="135909" y="1163059"/>
                  <a:pt x="126629" y="1140531"/>
                  <a:pt x="126629" y="1116523"/>
                </a:cubicBezTo>
                <a:cubicBezTo>
                  <a:pt x="126629" y="1092583"/>
                  <a:pt x="135909" y="1070055"/>
                  <a:pt x="152788" y="1053108"/>
                </a:cubicBezTo>
                <a:lnTo>
                  <a:pt x="246801" y="959162"/>
                </a:lnTo>
                <a:cubicBezTo>
                  <a:pt x="257090" y="948806"/>
                  <a:pt x="259780" y="935289"/>
                  <a:pt x="254199" y="921974"/>
                </a:cubicBezTo>
                <a:cubicBezTo>
                  <a:pt x="248550" y="908457"/>
                  <a:pt x="237050" y="900656"/>
                  <a:pt x="222525" y="900656"/>
                </a:cubicBezTo>
                <a:lnTo>
                  <a:pt x="89709" y="900656"/>
                </a:lnTo>
                <a:cubicBezTo>
                  <a:pt x="40215" y="900656"/>
                  <a:pt x="0" y="860442"/>
                  <a:pt x="0" y="810947"/>
                </a:cubicBezTo>
                <a:lnTo>
                  <a:pt x="0" y="641683"/>
                </a:lnTo>
                <a:cubicBezTo>
                  <a:pt x="0" y="592189"/>
                  <a:pt x="40215" y="551974"/>
                  <a:pt x="89709" y="551974"/>
                </a:cubicBezTo>
                <a:lnTo>
                  <a:pt x="222525" y="551974"/>
                </a:lnTo>
                <a:cubicBezTo>
                  <a:pt x="237118" y="551974"/>
                  <a:pt x="248684" y="544308"/>
                  <a:pt x="254131" y="530858"/>
                </a:cubicBezTo>
                <a:cubicBezTo>
                  <a:pt x="259713" y="517341"/>
                  <a:pt x="257023" y="503690"/>
                  <a:pt x="246801" y="493401"/>
                </a:cubicBezTo>
                <a:lnTo>
                  <a:pt x="152855" y="399455"/>
                </a:lnTo>
                <a:cubicBezTo>
                  <a:pt x="135976" y="382576"/>
                  <a:pt x="126629" y="360048"/>
                  <a:pt x="126629" y="336174"/>
                </a:cubicBezTo>
                <a:cubicBezTo>
                  <a:pt x="126629" y="312100"/>
                  <a:pt x="135909" y="289504"/>
                  <a:pt x="152788" y="272558"/>
                </a:cubicBezTo>
                <a:lnTo>
                  <a:pt x="272557" y="152856"/>
                </a:lnTo>
                <a:cubicBezTo>
                  <a:pt x="305106" y="120307"/>
                  <a:pt x="366974" y="120307"/>
                  <a:pt x="399455" y="152856"/>
                </a:cubicBezTo>
                <a:lnTo>
                  <a:pt x="493401" y="246801"/>
                </a:lnTo>
                <a:cubicBezTo>
                  <a:pt x="503623" y="257023"/>
                  <a:pt x="517476" y="259713"/>
                  <a:pt x="530791" y="254199"/>
                </a:cubicBezTo>
                <a:cubicBezTo>
                  <a:pt x="544241" y="248617"/>
                  <a:pt x="551974" y="237050"/>
                  <a:pt x="551974" y="222592"/>
                </a:cubicBezTo>
                <a:lnTo>
                  <a:pt x="551974" y="89709"/>
                </a:lnTo>
                <a:cubicBezTo>
                  <a:pt x="551974" y="40215"/>
                  <a:pt x="592189" y="0"/>
                  <a:pt x="64161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838200" y="2661399"/>
            <a:ext cx="3191540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 err="1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i="1" dirty="0" err="1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</a:t>
            </a:r>
            <a:r>
              <a:rPr lang="en-US" sz="1100" i="1" dirty="0" smtClean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dummy.</a:t>
            </a:r>
          </a:p>
          <a:p>
            <a:pPr>
              <a:lnSpc>
                <a:spcPct val="150000"/>
              </a:lnSpc>
            </a:pPr>
            <a:endParaRPr lang="en-US" sz="1100" i="1" dirty="0">
              <a:solidFill>
                <a:schemeClr val="tx1">
                  <a:alpha val="50000"/>
                </a:schemeClr>
              </a:solidFill>
              <a:latin typeface="Aller" charset="0"/>
              <a:ea typeface="Aller" charset="0"/>
              <a:cs typeface="Aller" charset="0"/>
            </a:endParaRPr>
          </a:p>
          <a:p>
            <a:pPr>
              <a:lnSpc>
                <a:spcPct val="150000"/>
              </a:lnSpc>
            </a:pPr>
            <a:r>
              <a:rPr lang="en-US" sz="1100" i="1" dirty="0" smtClean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Text 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ever since the 1500s, when an unknown printer took galley of type and scrambled it to make a type specimen book. </a:t>
            </a:r>
            <a:r>
              <a:rPr lang="en-US" sz="1100" i="1" dirty="0" err="1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</a:t>
            </a:r>
            <a:r>
              <a:rPr lang="en-US" sz="1100" i="1" dirty="0" smtClean="0">
                <a:solidFill>
                  <a:schemeClr val="tx1">
                    <a:alpha val="50000"/>
                  </a:schemeClr>
                </a:solidFill>
                <a:latin typeface="Aller" charset="0"/>
                <a:ea typeface="Aller" charset="0"/>
                <a:cs typeface="Aller" charset="0"/>
              </a:rPr>
              <a:t>.</a:t>
            </a:r>
            <a:endParaRPr lang="en-US" sz="1100" i="1" dirty="0">
              <a:solidFill>
                <a:schemeClr val="tx1">
                  <a:alpha val="50000"/>
                </a:schemeClr>
              </a:solidFill>
              <a:latin typeface="Aller" charset="0"/>
              <a:ea typeface="Aller" charset="0"/>
              <a:cs typeface="All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219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Oval 42"/>
          <p:cNvSpPr/>
          <p:nvPr/>
        </p:nvSpPr>
        <p:spPr>
          <a:xfrm>
            <a:off x="944270" y="1960050"/>
            <a:ext cx="1786298" cy="1786266"/>
          </a:xfrm>
          <a:prstGeom prst="ellipse">
            <a:avLst/>
          </a:prstGeom>
          <a:solidFill>
            <a:schemeClr val="bg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911960" y="1960050"/>
            <a:ext cx="1786298" cy="1786266"/>
          </a:xfrm>
          <a:prstGeom prst="ellipse">
            <a:avLst/>
          </a:prstGeom>
          <a:solidFill>
            <a:schemeClr val="tx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/>
          <p:nvPr/>
        </p:nvSpPr>
        <p:spPr>
          <a:xfrm>
            <a:off x="4879649" y="1960050"/>
            <a:ext cx="1786298" cy="1786266"/>
          </a:xfrm>
          <a:prstGeom prst="ellipse">
            <a:avLst/>
          </a:prstGeom>
          <a:solidFill>
            <a:schemeClr val="accent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/>
          <p:nvPr/>
        </p:nvSpPr>
        <p:spPr>
          <a:xfrm>
            <a:off x="6847339" y="1960050"/>
            <a:ext cx="1786298" cy="1786266"/>
          </a:xfrm>
          <a:prstGeom prst="ellipse">
            <a:avLst/>
          </a:prstGeom>
          <a:solidFill>
            <a:schemeClr val="accent2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944270" y="3967421"/>
            <a:ext cx="1786298" cy="1786266"/>
          </a:xfrm>
          <a:prstGeom prst="ellipse">
            <a:avLst/>
          </a:prstGeom>
          <a:solidFill>
            <a:schemeClr val="accent6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2911960" y="3967421"/>
            <a:ext cx="1786298" cy="1786266"/>
          </a:xfrm>
          <a:prstGeom prst="ellipse">
            <a:avLst/>
          </a:prstGeom>
          <a:solidFill>
            <a:schemeClr val="accent5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4879649" y="3967421"/>
            <a:ext cx="1786298" cy="1786266"/>
          </a:xfrm>
          <a:prstGeom prst="ellipse">
            <a:avLst/>
          </a:prstGeom>
          <a:solidFill>
            <a:schemeClr val="accent4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6847339" y="3967421"/>
            <a:ext cx="1786298" cy="1786266"/>
          </a:xfrm>
          <a:prstGeom prst="ellipse">
            <a:avLst/>
          </a:prstGeom>
          <a:solidFill>
            <a:schemeClr val="accent3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page title text goes here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</a:t>
            </a:r>
            <a:endParaRPr lang="en-US" dirty="0"/>
          </a:p>
        </p:txBody>
      </p:sp>
      <p:sp>
        <p:nvSpPr>
          <p:cNvPr id="7" name="AutoShape 1"/>
          <p:cNvSpPr>
            <a:spLocks/>
          </p:cNvSpPr>
          <p:nvPr/>
        </p:nvSpPr>
        <p:spPr bwMode="auto">
          <a:xfrm>
            <a:off x="5544218" y="4315981"/>
            <a:ext cx="444370" cy="44437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5364" y="18979"/>
                </a:moveTo>
                <a:cubicBezTo>
                  <a:pt x="15102" y="16396"/>
                  <a:pt x="14520" y="13866"/>
                  <a:pt x="13631" y="11440"/>
                </a:cubicBezTo>
                <a:cubicBezTo>
                  <a:pt x="15723" y="10897"/>
                  <a:pt x="17946" y="10787"/>
                  <a:pt x="20156" y="11186"/>
                </a:cubicBezTo>
                <a:cubicBezTo>
                  <a:pt x="20019" y="14533"/>
                  <a:pt x="18123" y="17436"/>
                  <a:pt x="15364" y="18979"/>
                </a:cubicBezTo>
                <a:cubicBezTo>
                  <a:pt x="15364" y="18979"/>
                  <a:pt x="15364" y="18979"/>
                  <a:pt x="15364" y="18979"/>
                </a:cubicBezTo>
                <a:close/>
                <a:moveTo>
                  <a:pt x="4635" y="17841"/>
                </a:moveTo>
                <a:cubicBezTo>
                  <a:pt x="6550" y="14991"/>
                  <a:pt x="9270" y="12925"/>
                  <a:pt x="12350" y="11833"/>
                </a:cubicBezTo>
                <a:cubicBezTo>
                  <a:pt x="13265" y="14317"/>
                  <a:pt x="13853" y="16913"/>
                  <a:pt x="14082" y="19567"/>
                </a:cubicBezTo>
                <a:cubicBezTo>
                  <a:pt x="13055" y="19953"/>
                  <a:pt x="11958" y="20175"/>
                  <a:pt x="10800" y="20175"/>
                </a:cubicBezTo>
                <a:cubicBezTo>
                  <a:pt x="8440" y="20175"/>
                  <a:pt x="6282" y="19286"/>
                  <a:pt x="4635" y="17841"/>
                </a:cubicBezTo>
                <a:cubicBezTo>
                  <a:pt x="4635" y="17841"/>
                  <a:pt x="4635" y="17841"/>
                  <a:pt x="4635" y="17841"/>
                </a:cubicBezTo>
                <a:close/>
                <a:moveTo>
                  <a:pt x="1432" y="10800"/>
                </a:moveTo>
                <a:cubicBezTo>
                  <a:pt x="1432" y="10669"/>
                  <a:pt x="1443" y="10538"/>
                  <a:pt x="1450" y="10407"/>
                </a:cubicBezTo>
                <a:cubicBezTo>
                  <a:pt x="2352" y="10558"/>
                  <a:pt x="3260" y="10656"/>
                  <a:pt x="4156" y="10656"/>
                </a:cubicBezTo>
                <a:cubicBezTo>
                  <a:pt x="6602" y="10656"/>
                  <a:pt x="8989" y="10088"/>
                  <a:pt x="11172" y="9068"/>
                </a:cubicBezTo>
                <a:cubicBezTo>
                  <a:pt x="11414" y="9570"/>
                  <a:pt x="11657" y="10068"/>
                  <a:pt x="11871" y="10578"/>
                </a:cubicBezTo>
                <a:cubicBezTo>
                  <a:pt x="8622" y="11741"/>
                  <a:pt x="5739" y="13906"/>
                  <a:pt x="3706" y="16906"/>
                </a:cubicBezTo>
                <a:cubicBezTo>
                  <a:pt x="2287" y="15265"/>
                  <a:pt x="1432" y="13134"/>
                  <a:pt x="1432" y="10800"/>
                </a:cubicBezTo>
                <a:cubicBezTo>
                  <a:pt x="1432" y="10800"/>
                  <a:pt x="1432" y="10800"/>
                  <a:pt x="1432" y="10800"/>
                </a:cubicBezTo>
                <a:close/>
                <a:moveTo>
                  <a:pt x="6714" y="2378"/>
                </a:moveTo>
                <a:cubicBezTo>
                  <a:pt x="8210" y="4071"/>
                  <a:pt x="9519" y="5922"/>
                  <a:pt x="10583" y="7890"/>
                </a:cubicBezTo>
                <a:cubicBezTo>
                  <a:pt x="7825" y="9172"/>
                  <a:pt x="4701" y="9622"/>
                  <a:pt x="1594" y="9094"/>
                </a:cubicBezTo>
                <a:cubicBezTo>
                  <a:pt x="2136" y="6131"/>
                  <a:pt x="4086" y="3660"/>
                  <a:pt x="6714" y="2378"/>
                </a:cubicBezTo>
                <a:cubicBezTo>
                  <a:pt x="6714" y="2378"/>
                  <a:pt x="6714" y="2378"/>
                  <a:pt x="6714" y="2378"/>
                </a:cubicBezTo>
                <a:close/>
                <a:moveTo>
                  <a:pt x="16331" y="3248"/>
                </a:moveTo>
                <a:cubicBezTo>
                  <a:pt x="15076" y="4915"/>
                  <a:pt x="13520" y="6275"/>
                  <a:pt x="11774" y="7283"/>
                </a:cubicBezTo>
                <a:cubicBezTo>
                  <a:pt x="10728" y="5347"/>
                  <a:pt x="9459" y="3529"/>
                  <a:pt x="8021" y="1849"/>
                </a:cubicBezTo>
                <a:cubicBezTo>
                  <a:pt x="8897" y="1575"/>
                  <a:pt x="9832" y="1431"/>
                  <a:pt x="10800" y="1431"/>
                </a:cubicBezTo>
                <a:cubicBezTo>
                  <a:pt x="12872" y="1431"/>
                  <a:pt x="14782" y="2110"/>
                  <a:pt x="16331" y="3248"/>
                </a:cubicBezTo>
                <a:cubicBezTo>
                  <a:pt x="16331" y="3248"/>
                  <a:pt x="16331" y="3248"/>
                  <a:pt x="16331" y="3248"/>
                </a:cubicBezTo>
                <a:close/>
                <a:moveTo>
                  <a:pt x="20123" y="9832"/>
                </a:moveTo>
                <a:cubicBezTo>
                  <a:pt x="17763" y="9446"/>
                  <a:pt x="15390" y="9577"/>
                  <a:pt x="13154" y="10179"/>
                </a:cubicBezTo>
                <a:cubicBezTo>
                  <a:pt x="12912" y="9597"/>
                  <a:pt x="12643" y="9028"/>
                  <a:pt x="12362" y="8466"/>
                </a:cubicBezTo>
                <a:cubicBezTo>
                  <a:pt x="14265" y="7381"/>
                  <a:pt x="15958" y="5903"/>
                  <a:pt x="17337" y="4099"/>
                </a:cubicBezTo>
                <a:cubicBezTo>
                  <a:pt x="18868" y="5589"/>
                  <a:pt x="19894" y="7590"/>
                  <a:pt x="20123" y="9832"/>
                </a:cubicBezTo>
                <a:cubicBezTo>
                  <a:pt x="20123" y="9832"/>
                  <a:pt x="20123" y="9832"/>
                  <a:pt x="20123" y="9832"/>
                </a:cubicBezTo>
                <a:close/>
                <a:moveTo>
                  <a:pt x="10800" y="0"/>
                </a:moveTo>
                <a:cubicBezTo>
                  <a:pt x="4845" y="0"/>
                  <a:pt x="0" y="4846"/>
                  <a:pt x="0" y="10800"/>
                </a:cubicBezTo>
                <a:cubicBezTo>
                  <a:pt x="0" y="16759"/>
                  <a:pt x="4845" y="21600"/>
                  <a:pt x="10800" y="21600"/>
                </a:cubicBezTo>
                <a:cubicBezTo>
                  <a:pt x="16753" y="21600"/>
                  <a:pt x="21600" y="16759"/>
                  <a:pt x="21600" y="10800"/>
                </a:cubicBezTo>
                <a:cubicBezTo>
                  <a:pt x="21600" y="4846"/>
                  <a:pt x="16753" y="0"/>
                  <a:pt x="10800" y="0"/>
                </a:cubicBezTo>
                <a:cubicBezTo>
                  <a:pt x="10800" y="0"/>
                  <a:pt x="10800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AutoShape 2"/>
          <p:cNvSpPr>
            <a:spLocks/>
          </p:cNvSpPr>
          <p:nvPr/>
        </p:nvSpPr>
        <p:spPr bwMode="auto">
          <a:xfrm>
            <a:off x="5647368" y="2285661"/>
            <a:ext cx="238070" cy="46871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075" y="20571"/>
                </a:moveTo>
                <a:lnTo>
                  <a:pt x="12825" y="20571"/>
                </a:lnTo>
                <a:lnTo>
                  <a:pt x="12825" y="11486"/>
                </a:lnTo>
                <a:cubicBezTo>
                  <a:pt x="12825" y="11202"/>
                  <a:pt x="12989" y="10971"/>
                  <a:pt x="13548" y="10971"/>
                </a:cubicBezTo>
                <a:lnTo>
                  <a:pt x="19575" y="10971"/>
                </a:lnTo>
                <a:lnTo>
                  <a:pt x="19575" y="8229"/>
                </a:lnTo>
                <a:lnTo>
                  <a:pt x="13548" y="8229"/>
                </a:lnTo>
                <a:cubicBezTo>
                  <a:pt x="12989" y="8229"/>
                  <a:pt x="12825" y="7998"/>
                  <a:pt x="12825" y="7714"/>
                </a:cubicBezTo>
                <a:lnTo>
                  <a:pt x="12825" y="4628"/>
                </a:lnTo>
                <a:cubicBezTo>
                  <a:pt x="12825" y="4345"/>
                  <a:pt x="12989" y="4114"/>
                  <a:pt x="13548" y="4114"/>
                </a:cubicBezTo>
                <a:lnTo>
                  <a:pt x="19575" y="4114"/>
                </a:lnTo>
                <a:lnTo>
                  <a:pt x="19575" y="1028"/>
                </a:lnTo>
                <a:lnTo>
                  <a:pt x="14093" y="1028"/>
                </a:lnTo>
                <a:cubicBezTo>
                  <a:pt x="12527" y="1028"/>
                  <a:pt x="10742" y="1088"/>
                  <a:pt x="9368" y="1800"/>
                </a:cubicBezTo>
                <a:cubicBezTo>
                  <a:pt x="7526" y="2754"/>
                  <a:pt x="6652" y="4740"/>
                  <a:pt x="6771" y="7704"/>
                </a:cubicBezTo>
                <a:cubicBezTo>
                  <a:pt x="6776" y="7842"/>
                  <a:pt x="6672" y="7976"/>
                  <a:pt x="6481" y="8074"/>
                </a:cubicBezTo>
                <a:cubicBezTo>
                  <a:pt x="6290" y="8173"/>
                  <a:pt x="6030" y="8229"/>
                  <a:pt x="5758" y="8229"/>
                </a:cubicBezTo>
                <a:lnTo>
                  <a:pt x="2025" y="8229"/>
                </a:lnTo>
                <a:lnTo>
                  <a:pt x="2025" y="10971"/>
                </a:lnTo>
                <a:lnTo>
                  <a:pt x="4773" y="10971"/>
                </a:lnTo>
                <a:cubicBezTo>
                  <a:pt x="5332" y="10971"/>
                  <a:pt x="6075" y="11202"/>
                  <a:pt x="6075" y="11486"/>
                </a:cubicBezTo>
                <a:cubicBezTo>
                  <a:pt x="6075" y="11486"/>
                  <a:pt x="6075" y="20571"/>
                  <a:pt x="6075" y="20571"/>
                </a:cubicBezTo>
                <a:close/>
                <a:moveTo>
                  <a:pt x="13549" y="21600"/>
                </a:moveTo>
                <a:lnTo>
                  <a:pt x="4775" y="21600"/>
                </a:lnTo>
                <a:cubicBezTo>
                  <a:pt x="4216" y="21600"/>
                  <a:pt x="4051" y="21370"/>
                  <a:pt x="4051" y="21086"/>
                </a:cubicBezTo>
                <a:lnTo>
                  <a:pt x="4051" y="12000"/>
                </a:lnTo>
                <a:lnTo>
                  <a:pt x="724" y="12000"/>
                </a:lnTo>
                <a:cubicBezTo>
                  <a:pt x="166" y="12000"/>
                  <a:pt x="0" y="11770"/>
                  <a:pt x="0" y="11486"/>
                </a:cubicBezTo>
                <a:lnTo>
                  <a:pt x="0" y="7714"/>
                </a:lnTo>
                <a:cubicBezTo>
                  <a:pt x="0" y="7430"/>
                  <a:pt x="166" y="7200"/>
                  <a:pt x="724" y="7200"/>
                </a:cubicBezTo>
                <a:lnTo>
                  <a:pt x="4736" y="7200"/>
                </a:lnTo>
                <a:cubicBezTo>
                  <a:pt x="4731" y="4197"/>
                  <a:pt x="5778" y="2192"/>
                  <a:pt x="7922" y="1080"/>
                </a:cubicBezTo>
                <a:cubicBezTo>
                  <a:pt x="9753" y="131"/>
                  <a:pt x="11970" y="0"/>
                  <a:pt x="14093" y="0"/>
                </a:cubicBezTo>
                <a:lnTo>
                  <a:pt x="20299" y="0"/>
                </a:lnTo>
                <a:cubicBezTo>
                  <a:pt x="20858" y="0"/>
                  <a:pt x="21600" y="231"/>
                  <a:pt x="21600" y="514"/>
                </a:cubicBezTo>
                <a:lnTo>
                  <a:pt x="21600" y="4628"/>
                </a:lnTo>
                <a:cubicBezTo>
                  <a:pt x="21600" y="4912"/>
                  <a:pt x="20858" y="5143"/>
                  <a:pt x="20299" y="5143"/>
                </a:cubicBezTo>
                <a:lnTo>
                  <a:pt x="14850" y="5143"/>
                </a:lnTo>
                <a:lnTo>
                  <a:pt x="14850" y="7200"/>
                </a:lnTo>
                <a:lnTo>
                  <a:pt x="20299" y="7200"/>
                </a:lnTo>
                <a:cubicBezTo>
                  <a:pt x="20858" y="7200"/>
                  <a:pt x="21600" y="7430"/>
                  <a:pt x="21600" y="7714"/>
                </a:cubicBezTo>
                <a:lnTo>
                  <a:pt x="21600" y="11486"/>
                </a:lnTo>
                <a:cubicBezTo>
                  <a:pt x="21600" y="11770"/>
                  <a:pt x="20858" y="12000"/>
                  <a:pt x="20299" y="12000"/>
                </a:cubicBezTo>
                <a:lnTo>
                  <a:pt x="14850" y="12000"/>
                </a:lnTo>
                <a:lnTo>
                  <a:pt x="14850" y="21086"/>
                </a:lnTo>
                <a:cubicBezTo>
                  <a:pt x="14849" y="21370"/>
                  <a:pt x="14108" y="21600"/>
                  <a:pt x="13549" y="21600"/>
                </a:cubicBezTo>
                <a:cubicBezTo>
                  <a:pt x="13549" y="21600"/>
                  <a:pt x="13549" y="21600"/>
                  <a:pt x="13549" y="21600"/>
                </a:cubicBezTo>
                <a:close/>
                <a:moveTo>
                  <a:pt x="13549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" name="AutoShape 3"/>
          <p:cNvSpPr>
            <a:spLocks/>
          </p:cNvSpPr>
          <p:nvPr/>
        </p:nvSpPr>
        <p:spPr bwMode="auto">
          <a:xfrm>
            <a:off x="3562027" y="4397970"/>
            <a:ext cx="585480" cy="27273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5073" y="1806"/>
                </a:moveTo>
                <a:cubicBezTo>
                  <a:pt x="2739" y="1806"/>
                  <a:pt x="841" y="5839"/>
                  <a:pt x="841" y="10799"/>
                </a:cubicBezTo>
                <a:cubicBezTo>
                  <a:pt x="841" y="15760"/>
                  <a:pt x="2739" y="19796"/>
                  <a:pt x="5073" y="19796"/>
                </a:cubicBezTo>
                <a:cubicBezTo>
                  <a:pt x="7407" y="19796"/>
                  <a:pt x="9305" y="15760"/>
                  <a:pt x="9305" y="10799"/>
                </a:cubicBezTo>
                <a:cubicBezTo>
                  <a:pt x="9304" y="5839"/>
                  <a:pt x="7406" y="1806"/>
                  <a:pt x="5073" y="1806"/>
                </a:cubicBezTo>
                <a:close/>
                <a:moveTo>
                  <a:pt x="5073" y="21600"/>
                </a:moveTo>
                <a:cubicBezTo>
                  <a:pt x="2276" y="21600"/>
                  <a:pt x="0" y="16755"/>
                  <a:pt x="0" y="10799"/>
                </a:cubicBezTo>
                <a:cubicBezTo>
                  <a:pt x="0" y="4845"/>
                  <a:pt x="2276" y="2"/>
                  <a:pt x="5073" y="2"/>
                </a:cubicBezTo>
                <a:cubicBezTo>
                  <a:pt x="7869" y="2"/>
                  <a:pt x="10145" y="4845"/>
                  <a:pt x="10146" y="10798"/>
                </a:cubicBezTo>
                <a:cubicBezTo>
                  <a:pt x="10146" y="16755"/>
                  <a:pt x="7870" y="21600"/>
                  <a:pt x="5073" y="21600"/>
                </a:cubicBezTo>
                <a:close/>
                <a:moveTo>
                  <a:pt x="16522" y="1803"/>
                </a:moveTo>
                <a:cubicBezTo>
                  <a:pt x="14191" y="1803"/>
                  <a:pt x="12294" y="5839"/>
                  <a:pt x="12294" y="10799"/>
                </a:cubicBezTo>
                <a:cubicBezTo>
                  <a:pt x="12294" y="15760"/>
                  <a:pt x="14191" y="19796"/>
                  <a:pt x="16522" y="19796"/>
                </a:cubicBezTo>
                <a:cubicBezTo>
                  <a:pt x="18858" y="19796"/>
                  <a:pt x="20759" y="15760"/>
                  <a:pt x="20759" y="10799"/>
                </a:cubicBezTo>
                <a:cubicBezTo>
                  <a:pt x="20759" y="5839"/>
                  <a:pt x="18858" y="1803"/>
                  <a:pt x="16522" y="1803"/>
                </a:cubicBezTo>
                <a:close/>
                <a:moveTo>
                  <a:pt x="16522" y="21600"/>
                </a:moveTo>
                <a:cubicBezTo>
                  <a:pt x="13727" y="21600"/>
                  <a:pt x="11454" y="16755"/>
                  <a:pt x="11454" y="10799"/>
                </a:cubicBezTo>
                <a:cubicBezTo>
                  <a:pt x="11454" y="4844"/>
                  <a:pt x="13727" y="0"/>
                  <a:pt x="16522" y="0"/>
                </a:cubicBezTo>
                <a:cubicBezTo>
                  <a:pt x="19322" y="0"/>
                  <a:pt x="21600" y="4844"/>
                  <a:pt x="21600" y="10799"/>
                </a:cubicBezTo>
                <a:cubicBezTo>
                  <a:pt x="21600" y="16755"/>
                  <a:pt x="19322" y="21600"/>
                  <a:pt x="16522" y="21600"/>
                </a:cubicBezTo>
                <a:close/>
                <a:moveTo>
                  <a:pt x="16522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3551092" y="2322117"/>
            <a:ext cx="607350" cy="397734"/>
          </a:xfrm>
          <a:custGeom>
            <a:avLst/>
            <a:gdLst>
              <a:gd name="connsiteX0" fmla="*/ 2035862 w 2336818"/>
              <a:gd name="connsiteY0" fmla="*/ 482553 h 1530303"/>
              <a:gd name="connsiteX1" fmla="*/ 1891770 w 2336818"/>
              <a:gd name="connsiteY1" fmla="*/ 483967 h 1530303"/>
              <a:gd name="connsiteX2" fmla="*/ 1893237 w 2336818"/>
              <a:gd name="connsiteY2" fmla="*/ 699319 h 1530303"/>
              <a:gd name="connsiteX3" fmla="*/ 1676418 w 2336818"/>
              <a:gd name="connsiteY3" fmla="*/ 699319 h 1530303"/>
              <a:gd name="connsiteX4" fmla="*/ 1677885 w 2336818"/>
              <a:gd name="connsiteY4" fmla="*/ 843464 h 1530303"/>
              <a:gd name="connsiteX5" fmla="*/ 1849430 w 2336818"/>
              <a:gd name="connsiteY5" fmla="*/ 842024 h 1530303"/>
              <a:gd name="connsiteX6" fmla="*/ 1893237 w 2336818"/>
              <a:gd name="connsiteY6" fmla="*/ 842024 h 1530303"/>
              <a:gd name="connsiteX7" fmla="*/ 1893237 w 2336818"/>
              <a:gd name="connsiteY7" fmla="*/ 1058816 h 1530303"/>
              <a:gd name="connsiteX8" fmla="*/ 2035862 w 2336818"/>
              <a:gd name="connsiteY8" fmla="*/ 1057375 h 1530303"/>
              <a:gd name="connsiteX9" fmla="*/ 2035862 w 2336818"/>
              <a:gd name="connsiteY9" fmla="*/ 842024 h 1530303"/>
              <a:gd name="connsiteX10" fmla="*/ 2252681 w 2336818"/>
              <a:gd name="connsiteY10" fmla="*/ 842024 h 1530303"/>
              <a:gd name="connsiteX11" fmla="*/ 2251240 w 2336818"/>
              <a:gd name="connsiteY11" fmla="*/ 697905 h 1530303"/>
              <a:gd name="connsiteX12" fmla="*/ 2035862 w 2336818"/>
              <a:gd name="connsiteY12" fmla="*/ 699319 h 1530303"/>
              <a:gd name="connsiteX13" fmla="*/ 1889319 w 2336818"/>
              <a:gd name="connsiteY13" fmla="*/ 393653 h 1530303"/>
              <a:gd name="connsiteX14" fmla="*/ 2035017 w 2336818"/>
              <a:gd name="connsiteY14" fmla="*/ 393653 h 1530303"/>
              <a:gd name="connsiteX15" fmla="*/ 2121290 w 2336818"/>
              <a:gd name="connsiteY15" fmla="*/ 479744 h 1530303"/>
              <a:gd name="connsiteX16" fmla="*/ 2121290 w 2336818"/>
              <a:gd name="connsiteY16" fmla="*/ 608759 h 1530303"/>
              <a:gd name="connsiteX17" fmla="*/ 2250544 w 2336818"/>
              <a:gd name="connsiteY17" fmla="*/ 608759 h 1530303"/>
              <a:gd name="connsiteX18" fmla="*/ 2336818 w 2336818"/>
              <a:gd name="connsiteY18" fmla="*/ 694850 h 1530303"/>
              <a:gd name="connsiteX19" fmla="*/ 2336818 w 2336818"/>
              <a:gd name="connsiteY19" fmla="*/ 840238 h 1530303"/>
              <a:gd name="connsiteX20" fmla="*/ 2250544 w 2336818"/>
              <a:gd name="connsiteY20" fmla="*/ 926329 h 1530303"/>
              <a:gd name="connsiteX21" fmla="*/ 2121290 w 2336818"/>
              <a:gd name="connsiteY21" fmla="*/ 926329 h 1530303"/>
              <a:gd name="connsiteX22" fmla="*/ 2121290 w 2336818"/>
              <a:gd name="connsiteY22" fmla="*/ 1055344 h 1530303"/>
              <a:gd name="connsiteX23" fmla="*/ 2035017 w 2336818"/>
              <a:gd name="connsiteY23" fmla="*/ 1141366 h 1530303"/>
              <a:gd name="connsiteX24" fmla="*/ 1889319 w 2336818"/>
              <a:gd name="connsiteY24" fmla="*/ 1141366 h 1530303"/>
              <a:gd name="connsiteX25" fmla="*/ 1803046 w 2336818"/>
              <a:gd name="connsiteY25" fmla="*/ 1055344 h 1530303"/>
              <a:gd name="connsiteX26" fmla="*/ 1803046 w 2336818"/>
              <a:gd name="connsiteY26" fmla="*/ 926329 h 1530303"/>
              <a:gd name="connsiteX27" fmla="*/ 1673757 w 2336818"/>
              <a:gd name="connsiteY27" fmla="*/ 926329 h 1530303"/>
              <a:gd name="connsiteX28" fmla="*/ 1587518 w 2336818"/>
              <a:gd name="connsiteY28" fmla="*/ 840238 h 1530303"/>
              <a:gd name="connsiteX29" fmla="*/ 1587518 w 2336818"/>
              <a:gd name="connsiteY29" fmla="*/ 694850 h 1530303"/>
              <a:gd name="connsiteX30" fmla="*/ 1673757 w 2336818"/>
              <a:gd name="connsiteY30" fmla="*/ 608759 h 1530303"/>
              <a:gd name="connsiteX31" fmla="*/ 1803046 w 2336818"/>
              <a:gd name="connsiteY31" fmla="*/ 608759 h 1530303"/>
              <a:gd name="connsiteX32" fmla="*/ 1803046 w 2336818"/>
              <a:gd name="connsiteY32" fmla="*/ 479744 h 1530303"/>
              <a:gd name="connsiteX33" fmla="*/ 1889319 w 2336818"/>
              <a:gd name="connsiteY33" fmla="*/ 393653 h 1530303"/>
              <a:gd name="connsiteX34" fmla="*/ 766552 w 2336818"/>
              <a:gd name="connsiteY34" fmla="*/ 88853 h 1530303"/>
              <a:gd name="connsiteX35" fmla="*/ 88918 w 2336818"/>
              <a:gd name="connsiteY35" fmla="*/ 761883 h 1530303"/>
              <a:gd name="connsiteX36" fmla="*/ 285575 w 2336818"/>
              <a:gd name="connsiteY36" fmla="*/ 1244357 h 1530303"/>
              <a:gd name="connsiteX37" fmla="*/ 766175 w 2336818"/>
              <a:gd name="connsiteY37" fmla="*/ 1444578 h 1530303"/>
              <a:gd name="connsiteX38" fmla="*/ 1442303 w 2336818"/>
              <a:gd name="connsiteY38" fmla="*/ 804877 h 1530303"/>
              <a:gd name="connsiteX39" fmla="*/ 1443056 w 2336818"/>
              <a:gd name="connsiteY39" fmla="*/ 685497 h 1530303"/>
              <a:gd name="connsiteX40" fmla="*/ 835890 w 2336818"/>
              <a:gd name="connsiteY40" fmla="*/ 685497 h 1530303"/>
              <a:gd name="connsiteX41" fmla="*/ 831372 w 2336818"/>
              <a:gd name="connsiteY41" fmla="*/ 690017 h 1530303"/>
              <a:gd name="connsiteX42" fmla="*/ 831372 w 2336818"/>
              <a:gd name="connsiteY42" fmla="*/ 867202 h 1530303"/>
              <a:gd name="connsiteX43" fmla="*/ 835890 w 2336818"/>
              <a:gd name="connsiteY43" fmla="*/ 871721 h 1530303"/>
              <a:gd name="connsiteX44" fmla="*/ 1249975 w 2336818"/>
              <a:gd name="connsiteY44" fmla="*/ 871721 h 1530303"/>
              <a:gd name="connsiteX45" fmla="*/ 1229330 w 2336818"/>
              <a:gd name="connsiteY45" fmla="*/ 930218 h 1530303"/>
              <a:gd name="connsiteX46" fmla="*/ 766175 w 2336818"/>
              <a:gd name="connsiteY46" fmla="*/ 1258354 h 1530303"/>
              <a:gd name="connsiteX47" fmla="*/ 762536 w 2336818"/>
              <a:gd name="connsiteY47" fmla="*/ 1258354 h 1530303"/>
              <a:gd name="connsiteX48" fmla="*/ 275347 w 2336818"/>
              <a:gd name="connsiteY48" fmla="*/ 786110 h 1530303"/>
              <a:gd name="connsiteX49" fmla="*/ 412267 w 2336818"/>
              <a:gd name="connsiteY49" fmla="*/ 426089 h 1530303"/>
              <a:gd name="connsiteX50" fmla="*/ 766175 w 2336818"/>
              <a:gd name="connsiteY50" fmla="*/ 275077 h 1530303"/>
              <a:gd name="connsiteX51" fmla="*/ 1095987 w 2336818"/>
              <a:gd name="connsiteY51" fmla="*/ 402678 h 1530303"/>
              <a:gd name="connsiteX52" fmla="*/ 1102388 w 2336818"/>
              <a:gd name="connsiteY52" fmla="*/ 402992 h 1530303"/>
              <a:gd name="connsiteX53" fmla="*/ 1231778 w 2336818"/>
              <a:gd name="connsiteY53" fmla="*/ 281165 h 1530303"/>
              <a:gd name="connsiteX54" fmla="*/ 1233158 w 2336818"/>
              <a:gd name="connsiteY54" fmla="*/ 277838 h 1530303"/>
              <a:gd name="connsiteX55" fmla="*/ 1231778 w 2336818"/>
              <a:gd name="connsiteY55" fmla="*/ 274575 h 1530303"/>
              <a:gd name="connsiteX56" fmla="*/ 779666 w 2336818"/>
              <a:gd name="connsiteY56" fmla="*/ 89041 h 1530303"/>
              <a:gd name="connsiteX57" fmla="*/ 766552 w 2336818"/>
              <a:gd name="connsiteY57" fmla="*/ 88853 h 1530303"/>
              <a:gd name="connsiteX58" fmla="*/ 780510 w 2336818"/>
              <a:gd name="connsiteY58" fmla="*/ 166 h 1530303"/>
              <a:gd name="connsiteX59" fmla="*/ 1291384 w 2336818"/>
              <a:gd name="connsiteY59" fmla="*/ 209566 h 1530303"/>
              <a:gd name="connsiteX60" fmla="*/ 1320175 w 2336818"/>
              <a:gd name="connsiteY60" fmla="*/ 276683 h 1530303"/>
              <a:gd name="connsiteX61" fmla="*/ 1291171 w 2336818"/>
              <a:gd name="connsiteY61" fmla="*/ 343656 h 1530303"/>
              <a:gd name="connsiteX62" fmla="*/ 1161751 w 2336818"/>
              <a:gd name="connsiteY62" fmla="*/ 465420 h 1530303"/>
              <a:gd name="connsiteX63" fmla="*/ 1036231 w 2336818"/>
              <a:gd name="connsiteY63" fmla="*/ 466204 h 1530303"/>
              <a:gd name="connsiteX64" fmla="*/ 765264 w 2336818"/>
              <a:gd name="connsiteY64" fmla="*/ 361397 h 1530303"/>
              <a:gd name="connsiteX65" fmla="*/ 474370 w 2336818"/>
              <a:gd name="connsiteY65" fmla="*/ 485513 h 1530303"/>
              <a:gd name="connsiteX66" fmla="*/ 361827 w 2336818"/>
              <a:gd name="connsiteY66" fmla="*/ 781195 h 1530303"/>
              <a:gd name="connsiteX67" fmla="*/ 762214 w 2336818"/>
              <a:gd name="connsiteY67" fmla="*/ 1168787 h 1530303"/>
              <a:gd name="connsiteX68" fmla="*/ 765264 w 2336818"/>
              <a:gd name="connsiteY68" fmla="*/ 1168787 h 1530303"/>
              <a:gd name="connsiteX69" fmla="*/ 1119911 w 2336818"/>
              <a:gd name="connsiteY69" fmla="*/ 957749 h 1530303"/>
              <a:gd name="connsiteX70" fmla="*/ 834973 w 2336818"/>
              <a:gd name="connsiteY70" fmla="*/ 957749 h 1530303"/>
              <a:gd name="connsiteX71" fmla="*/ 742784 w 2336818"/>
              <a:gd name="connsiteY71" fmla="*/ 865553 h 1530303"/>
              <a:gd name="connsiteX72" fmla="*/ 742784 w 2336818"/>
              <a:gd name="connsiteY72" fmla="*/ 688429 h 1530303"/>
              <a:gd name="connsiteX73" fmla="*/ 834973 w 2336818"/>
              <a:gd name="connsiteY73" fmla="*/ 596305 h 1530303"/>
              <a:gd name="connsiteX74" fmla="*/ 1530368 w 2336818"/>
              <a:gd name="connsiteY74" fmla="*/ 596305 h 1530303"/>
              <a:gd name="connsiteX75" fmla="*/ 1530226 w 2336818"/>
              <a:gd name="connsiteY75" fmla="*/ 640194 h 1530303"/>
              <a:gd name="connsiteX76" fmla="*/ 1529020 w 2336818"/>
              <a:gd name="connsiteY76" fmla="*/ 810620 h 1530303"/>
              <a:gd name="connsiteX77" fmla="*/ 765264 w 2336818"/>
              <a:gd name="connsiteY77" fmla="*/ 1530303 h 1530303"/>
              <a:gd name="connsiteX78" fmla="*/ 222266 w 2336818"/>
              <a:gd name="connsiteY78" fmla="*/ 1304231 h 1530303"/>
              <a:gd name="connsiteX79" fmla="*/ 18 w 2336818"/>
              <a:gd name="connsiteY79" fmla="*/ 759677 h 1530303"/>
              <a:gd name="connsiteX80" fmla="*/ 780510 w 2336818"/>
              <a:gd name="connsiteY80" fmla="*/ 166 h 153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2336818" h="1530303">
                <a:moveTo>
                  <a:pt x="2035862" y="482553"/>
                </a:moveTo>
                <a:lnTo>
                  <a:pt x="1891770" y="483967"/>
                </a:lnTo>
                <a:lnTo>
                  <a:pt x="1893237" y="699319"/>
                </a:lnTo>
                <a:lnTo>
                  <a:pt x="1676418" y="699319"/>
                </a:lnTo>
                <a:lnTo>
                  <a:pt x="1677885" y="843464"/>
                </a:lnTo>
                <a:lnTo>
                  <a:pt x="1849430" y="842024"/>
                </a:lnTo>
                <a:lnTo>
                  <a:pt x="1893237" y="842024"/>
                </a:lnTo>
                <a:lnTo>
                  <a:pt x="1893237" y="1058816"/>
                </a:lnTo>
                <a:lnTo>
                  <a:pt x="2035862" y="1057375"/>
                </a:lnTo>
                <a:lnTo>
                  <a:pt x="2035862" y="842024"/>
                </a:lnTo>
                <a:cubicBezTo>
                  <a:pt x="2035862" y="842024"/>
                  <a:pt x="2252681" y="842024"/>
                  <a:pt x="2252681" y="842024"/>
                </a:cubicBezTo>
                <a:lnTo>
                  <a:pt x="2251240" y="697905"/>
                </a:lnTo>
                <a:lnTo>
                  <a:pt x="2035862" y="699319"/>
                </a:lnTo>
                <a:close/>
                <a:moveTo>
                  <a:pt x="1889319" y="393653"/>
                </a:moveTo>
                <a:lnTo>
                  <a:pt x="2035017" y="393653"/>
                </a:lnTo>
                <a:cubicBezTo>
                  <a:pt x="2082542" y="393653"/>
                  <a:pt x="2121290" y="432285"/>
                  <a:pt x="2121290" y="479744"/>
                </a:cubicBezTo>
                <a:lnTo>
                  <a:pt x="2121290" y="608759"/>
                </a:lnTo>
                <a:lnTo>
                  <a:pt x="2250544" y="608759"/>
                </a:lnTo>
                <a:cubicBezTo>
                  <a:pt x="2298104" y="608759"/>
                  <a:pt x="2336818" y="647322"/>
                  <a:pt x="2336818" y="694850"/>
                </a:cubicBezTo>
                <a:lnTo>
                  <a:pt x="2336818" y="840238"/>
                </a:lnTo>
                <a:cubicBezTo>
                  <a:pt x="2336818" y="887767"/>
                  <a:pt x="2298104" y="926329"/>
                  <a:pt x="2250544" y="926329"/>
                </a:cubicBezTo>
                <a:lnTo>
                  <a:pt x="2121290" y="926329"/>
                </a:lnTo>
                <a:lnTo>
                  <a:pt x="2121290" y="1055344"/>
                </a:lnTo>
                <a:cubicBezTo>
                  <a:pt x="2121290" y="1102803"/>
                  <a:pt x="2082542" y="1141366"/>
                  <a:pt x="2035017" y="1141366"/>
                </a:cubicBezTo>
                <a:lnTo>
                  <a:pt x="1889319" y="1141366"/>
                </a:lnTo>
                <a:cubicBezTo>
                  <a:pt x="1841794" y="1141366"/>
                  <a:pt x="1803046" y="1102803"/>
                  <a:pt x="1803046" y="1055344"/>
                </a:cubicBezTo>
                <a:lnTo>
                  <a:pt x="1803046" y="926329"/>
                </a:lnTo>
                <a:lnTo>
                  <a:pt x="1673757" y="926329"/>
                </a:lnTo>
                <a:cubicBezTo>
                  <a:pt x="1626232" y="926329"/>
                  <a:pt x="1587518" y="887767"/>
                  <a:pt x="1587518" y="840238"/>
                </a:cubicBezTo>
                <a:lnTo>
                  <a:pt x="1587518" y="694850"/>
                </a:lnTo>
                <a:cubicBezTo>
                  <a:pt x="1587518" y="647322"/>
                  <a:pt x="1626232" y="608759"/>
                  <a:pt x="1673757" y="608759"/>
                </a:cubicBezTo>
                <a:lnTo>
                  <a:pt x="1803046" y="608759"/>
                </a:lnTo>
                <a:lnTo>
                  <a:pt x="1803046" y="479744"/>
                </a:lnTo>
                <a:cubicBezTo>
                  <a:pt x="1803046" y="432285"/>
                  <a:pt x="1841794" y="393653"/>
                  <a:pt x="1889319" y="393653"/>
                </a:cubicBezTo>
                <a:close/>
                <a:moveTo>
                  <a:pt x="766552" y="88853"/>
                </a:moveTo>
                <a:cubicBezTo>
                  <a:pt x="395450" y="88853"/>
                  <a:pt x="91490" y="390753"/>
                  <a:pt x="88918" y="761883"/>
                </a:cubicBezTo>
                <a:cubicBezTo>
                  <a:pt x="87663" y="943901"/>
                  <a:pt x="157503" y="1115250"/>
                  <a:pt x="285575" y="1244357"/>
                </a:cubicBezTo>
                <a:cubicBezTo>
                  <a:pt x="413710" y="1373465"/>
                  <a:pt x="584389" y="1444578"/>
                  <a:pt x="766175" y="1444578"/>
                </a:cubicBezTo>
                <a:cubicBezTo>
                  <a:pt x="1125417" y="1444578"/>
                  <a:pt x="1422411" y="1163579"/>
                  <a:pt x="1442303" y="804877"/>
                </a:cubicBezTo>
                <a:cubicBezTo>
                  <a:pt x="1442617" y="798035"/>
                  <a:pt x="1442868" y="738973"/>
                  <a:pt x="1443056" y="685497"/>
                </a:cubicBezTo>
                <a:lnTo>
                  <a:pt x="835890" y="685497"/>
                </a:lnTo>
                <a:cubicBezTo>
                  <a:pt x="833380" y="685497"/>
                  <a:pt x="831372" y="687506"/>
                  <a:pt x="831372" y="690017"/>
                </a:cubicBezTo>
                <a:lnTo>
                  <a:pt x="831372" y="867202"/>
                </a:lnTo>
                <a:cubicBezTo>
                  <a:pt x="831372" y="869713"/>
                  <a:pt x="833380" y="871721"/>
                  <a:pt x="835890" y="871721"/>
                </a:cubicBezTo>
                <a:lnTo>
                  <a:pt x="1249975" y="871721"/>
                </a:lnTo>
                <a:lnTo>
                  <a:pt x="1229330" y="930218"/>
                </a:lnTo>
                <a:cubicBezTo>
                  <a:pt x="1159992" y="1126485"/>
                  <a:pt x="973876" y="1258354"/>
                  <a:pt x="766175" y="1258354"/>
                </a:cubicBezTo>
                <a:lnTo>
                  <a:pt x="762536" y="1258354"/>
                </a:lnTo>
                <a:cubicBezTo>
                  <a:pt x="499489" y="1256408"/>
                  <a:pt x="285575" y="1048970"/>
                  <a:pt x="275347" y="786110"/>
                </a:cubicBezTo>
                <a:cubicBezTo>
                  <a:pt x="270139" y="651291"/>
                  <a:pt x="318707" y="523438"/>
                  <a:pt x="412267" y="426089"/>
                </a:cubicBezTo>
                <a:cubicBezTo>
                  <a:pt x="505889" y="328741"/>
                  <a:pt x="631514" y="275077"/>
                  <a:pt x="766175" y="275077"/>
                </a:cubicBezTo>
                <a:cubicBezTo>
                  <a:pt x="888223" y="275077"/>
                  <a:pt x="1005377" y="320393"/>
                  <a:pt x="1095987" y="402678"/>
                </a:cubicBezTo>
                <a:cubicBezTo>
                  <a:pt x="1099627" y="406067"/>
                  <a:pt x="1101949" y="403368"/>
                  <a:pt x="1102388" y="402992"/>
                </a:cubicBezTo>
                <a:lnTo>
                  <a:pt x="1231778" y="281165"/>
                </a:lnTo>
                <a:cubicBezTo>
                  <a:pt x="1232656" y="280223"/>
                  <a:pt x="1233158" y="279156"/>
                  <a:pt x="1233158" y="277838"/>
                </a:cubicBezTo>
                <a:cubicBezTo>
                  <a:pt x="1233158" y="276520"/>
                  <a:pt x="1232719" y="275453"/>
                  <a:pt x="1231778" y="274575"/>
                </a:cubicBezTo>
                <a:cubicBezTo>
                  <a:pt x="1109102" y="158145"/>
                  <a:pt x="948463" y="92368"/>
                  <a:pt x="779666" y="89041"/>
                </a:cubicBezTo>
                <a:cubicBezTo>
                  <a:pt x="775274" y="88978"/>
                  <a:pt x="770881" y="88853"/>
                  <a:pt x="766552" y="88853"/>
                </a:cubicBezTo>
                <a:close/>
                <a:moveTo>
                  <a:pt x="780510" y="166"/>
                </a:moveTo>
                <a:cubicBezTo>
                  <a:pt x="971272" y="3871"/>
                  <a:pt x="1152744" y="78184"/>
                  <a:pt x="1291384" y="209566"/>
                </a:cubicBezTo>
                <a:cubicBezTo>
                  <a:pt x="1309751" y="226951"/>
                  <a:pt x="1320175" y="251461"/>
                  <a:pt x="1320175" y="276683"/>
                </a:cubicBezTo>
                <a:cubicBezTo>
                  <a:pt x="1320104" y="301905"/>
                  <a:pt x="1309609" y="326343"/>
                  <a:pt x="1291171" y="343656"/>
                </a:cubicBezTo>
                <a:lnTo>
                  <a:pt x="1161751" y="465420"/>
                </a:lnTo>
                <a:cubicBezTo>
                  <a:pt x="1127853" y="497340"/>
                  <a:pt x="1070979" y="497696"/>
                  <a:pt x="1036231" y="466204"/>
                </a:cubicBezTo>
                <a:cubicBezTo>
                  <a:pt x="961770" y="398660"/>
                  <a:pt x="865538" y="361397"/>
                  <a:pt x="765264" y="361397"/>
                </a:cubicBezTo>
                <a:cubicBezTo>
                  <a:pt x="654636" y="361397"/>
                  <a:pt x="551383" y="405500"/>
                  <a:pt x="474370" y="485513"/>
                </a:cubicBezTo>
                <a:cubicBezTo>
                  <a:pt x="397497" y="565383"/>
                  <a:pt x="357572" y="670403"/>
                  <a:pt x="361827" y="781195"/>
                </a:cubicBezTo>
                <a:cubicBezTo>
                  <a:pt x="370266" y="996935"/>
                  <a:pt x="546136" y="1167220"/>
                  <a:pt x="762214" y="1168787"/>
                </a:cubicBezTo>
                <a:lnTo>
                  <a:pt x="765264" y="1168787"/>
                </a:lnTo>
                <a:cubicBezTo>
                  <a:pt x="914398" y="1168787"/>
                  <a:pt x="1049988" y="1086210"/>
                  <a:pt x="1119911" y="957749"/>
                </a:cubicBezTo>
                <a:lnTo>
                  <a:pt x="834973" y="957749"/>
                </a:lnTo>
                <a:cubicBezTo>
                  <a:pt x="784198" y="957749"/>
                  <a:pt x="742784" y="916425"/>
                  <a:pt x="742784" y="865553"/>
                </a:cubicBezTo>
                <a:lnTo>
                  <a:pt x="742784" y="688429"/>
                </a:lnTo>
                <a:cubicBezTo>
                  <a:pt x="742784" y="637629"/>
                  <a:pt x="784198" y="596305"/>
                  <a:pt x="834973" y="596305"/>
                </a:cubicBezTo>
                <a:lnTo>
                  <a:pt x="1530368" y="596305"/>
                </a:lnTo>
                <a:lnTo>
                  <a:pt x="1530226" y="640194"/>
                </a:lnTo>
                <a:cubicBezTo>
                  <a:pt x="1529871" y="803495"/>
                  <a:pt x="1529375" y="807557"/>
                  <a:pt x="1529020" y="810620"/>
                </a:cubicBezTo>
                <a:cubicBezTo>
                  <a:pt x="1506753" y="1213104"/>
                  <a:pt x="1171182" y="1530303"/>
                  <a:pt x="765264" y="1530303"/>
                </a:cubicBezTo>
                <a:cubicBezTo>
                  <a:pt x="559822" y="1530303"/>
                  <a:pt x="367004" y="1450077"/>
                  <a:pt x="222266" y="1304231"/>
                </a:cubicBezTo>
                <a:cubicBezTo>
                  <a:pt x="77528" y="1158527"/>
                  <a:pt x="-1401" y="965159"/>
                  <a:pt x="18" y="759677"/>
                </a:cubicBezTo>
                <a:cubicBezTo>
                  <a:pt x="2996" y="335819"/>
                  <a:pt x="355019" y="-8668"/>
                  <a:pt x="780510" y="16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11" name="AutoShape 8"/>
          <p:cNvSpPr>
            <a:spLocks/>
          </p:cNvSpPr>
          <p:nvPr/>
        </p:nvSpPr>
        <p:spPr bwMode="auto">
          <a:xfrm>
            <a:off x="7501420" y="2285595"/>
            <a:ext cx="468714" cy="46789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7327" y="20635"/>
                </a:moveTo>
                <a:lnTo>
                  <a:pt x="20638" y="20635"/>
                </a:lnTo>
                <a:lnTo>
                  <a:pt x="20638" y="13558"/>
                </a:lnTo>
                <a:cubicBezTo>
                  <a:pt x="20638" y="9802"/>
                  <a:pt x="19861" y="7474"/>
                  <a:pt x="15990" y="7474"/>
                </a:cubicBezTo>
                <a:cubicBezTo>
                  <a:pt x="14081" y="7474"/>
                  <a:pt x="12847" y="8534"/>
                  <a:pt x="12369" y="9442"/>
                </a:cubicBezTo>
                <a:lnTo>
                  <a:pt x="12234" y="9700"/>
                </a:lnTo>
                <a:lnTo>
                  <a:pt x="11404" y="9700"/>
                </a:lnTo>
                <a:lnTo>
                  <a:pt x="11404" y="7816"/>
                </a:lnTo>
                <a:lnTo>
                  <a:pt x="8267" y="7816"/>
                </a:lnTo>
                <a:lnTo>
                  <a:pt x="8267" y="20637"/>
                </a:lnTo>
                <a:lnTo>
                  <a:pt x="11577" y="20637"/>
                </a:lnTo>
                <a:lnTo>
                  <a:pt x="11577" y="14299"/>
                </a:lnTo>
                <a:cubicBezTo>
                  <a:pt x="11577" y="13199"/>
                  <a:pt x="11577" y="10278"/>
                  <a:pt x="14623" y="10278"/>
                </a:cubicBezTo>
                <a:cubicBezTo>
                  <a:pt x="17328" y="10278"/>
                  <a:pt x="17328" y="12970"/>
                  <a:pt x="17328" y="14416"/>
                </a:cubicBezTo>
                <a:lnTo>
                  <a:pt x="17328" y="20635"/>
                </a:lnTo>
                <a:cubicBezTo>
                  <a:pt x="17328" y="20635"/>
                  <a:pt x="17327" y="20635"/>
                  <a:pt x="17327" y="20635"/>
                </a:cubicBezTo>
                <a:close/>
                <a:moveTo>
                  <a:pt x="21600" y="21600"/>
                </a:moveTo>
                <a:lnTo>
                  <a:pt x="16365" y="21600"/>
                </a:lnTo>
                <a:lnTo>
                  <a:pt x="16365" y="14416"/>
                </a:lnTo>
                <a:cubicBezTo>
                  <a:pt x="16365" y="12266"/>
                  <a:pt x="16104" y="11242"/>
                  <a:pt x="14622" y="11242"/>
                </a:cubicBezTo>
                <a:cubicBezTo>
                  <a:pt x="13122" y="11242"/>
                  <a:pt x="12538" y="12099"/>
                  <a:pt x="12538" y="14299"/>
                </a:cubicBezTo>
                <a:lnTo>
                  <a:pt x="12538" y="21600"/>
                </a:lnTo>
                <a:lnTo>
                  <a:pt x="7305" y="21600"/>
                </a:lnTo>
                <a:lnTo>
                  <a:pt x="7305" y="6851"/>
                </a:lnTo>
                <a:lnTo>
                  <a:pt x="12366" y="6851"/>
                </a:lnTo>
                <a:lnTo>
                  <a:pt x="12366" y="7895"/>
                </a:lnTo>
                <a:cubicBezTo>
                  <a:pt x="13172" y="7134"/>
                  <a:pt x="14393" y="6510"/>
                  <a:pt x="15990" y="6510"/>
                </a:cubicBezTo>
                <a:cubicBezTo>
                  <a:pt x="20933" y="6510"/>
                  <a:pt x="21599" y="10072"/>
                  <a:pt x="21599" y="13558"/>
                </a:cubicBezTo>
                <a:lnTo>
                  <a:pt x="21599" y="21600"/>
                </a:lnTo>
                <a:cubicBezTo>
                  <a:pt x="21599" y="21600"/>
                  <a:pt x="21600" y="21600"/>
                  <a:pt x="21600" y="21600"/>
                </a:cubicBezTo>
                <a:close/>
                <a:moveTo>
                  <a:pt x="2962" y="964"/>
                </a:moveTo>
                <a:cubicBezTo>
                  <a:pt x="1859" y="964"/>
                  <a:pt x="962" y="1862"/>
                  <a:pt x="962" y="2965"/>
                </a:cubicBezTo>
                <a:cubicBezTo>
                  <a:pt x="962" y="4070"/>
                  <a:pt x="1859" y="4967"/>
                  <a:pt x="2962" y="4967"/>
                </a:cubicBezTo>
                <a:cubicBezTo>
                  <a:pt x="4064" y="4967"/>
                  <a:pt x="4961" y="4068"/>
                  <a:pt x="4961" y="2965"/>
                </a:cubicBezTo>
                <a:cubicBezTo>
                  <a:pt x="4961" y="1862"/>
                  <a:pt x="4064" y="964"/>
                  <a:pt x="2962" y="964"/>
                </a:cubicBezTo>
                <a:cubicBezTo>
                  <a:pt x="2962" y="964"/>
                  <a:pt x="2962" y="964"/>
                  <a:pt x="2962" y="964"/>
                </a:cubicBezTo>
                <a:close/>
                <a:moveTo>
                  <a:pt x="2962" y="5931"/>
                </a:moveTo>
                <a:cubicBezTo>
                  <a:pt x="1329" y="5931"/>
                  <a:pt x="0" y="4601"/>
                  <a:pt x="0" y="2965"/>
                </a:cubicBezTo>
                <a:cubicBezTo>
                  <a:pt x="0" y="1330"/>
                  <a:pt x="1329" y="0"/>
                  <a:pt x="2962" y="0"/>
                </a:cubicBezTo>
                <a:cubicBezTo>
                  <a:pt x="4595" y="0"/>
                  <a:pt x="5923" y="1330"/>
                  <a:pt x="5923" y="2965"/>
                </a:cubicBezTo>
                <a:cubicBezTo>
                  <a:pt x="5923" y="4601"/>
                  <a:pt x="4595" y="5931"/>
                  <a:pt x="2962" y="5931"/>
                </a:cubicBezTo>
                <a:cubicBezTo>
                  <a:pt x="2962" y="5931"/>
                  <a:pt x="2962" y="5931"/>
                  <a:pt x="2962" y="5931"/>
                </a:cubicBezTo>
                <a:close/>
                <a:moveTo>
                  <a:pt x="1302" y="20635"/>
                </a:moveTo>
                <a:lnTo>
                  <a:pt x="4621" y="20635"/>
                </a:lnTo>
                <a:lnTo>
                  <a:pt x="4621" y="7816"/>
                </a:lnTo>
                <a:lnTo>
                  <a:pt x="1302" y="7816"/>
                </a:lnTo>
                <a:cubicBezTo>
                  <a:pt x="1302" y="7816"/>
                  <a:pt x="1302" y="20635"/>
                  <a:pt x="1302" y="20635"/>
                </a:cubicBezTo>
                <a:close/>
                <a:moveTo>
                  <a:pt x="5582" y="21600"/>
                </a:moveTo>
                <a:lnTo>
                  <a:pt x="340" y="21600"/>
                </a:lnTo>
                <a:lnTo>
                  <a:pt x="340" y="6851"/>
                </a:lnTo>
                <a:lnTo>
                  <a:pt x="5582" y="6851"/>
                </a:lnTo>
                <a:cubicBezTo>
                  <a:pt x="5582" y="6851"/>
                  <a:pt x="5582" y="21600"/>
                  <a:pt x="5582" y="21600"/>
                </a:cubicBezTo>
                <a:close/>
                <a:moveTo>
                  <a:pt x="5582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AutoShape 9"/>
          <p:cNvSpPr>
            <a:spLocks/>
          </p:cNvSpPr>
          <p:nvPr/>
        </p:nvSpPr>
        <p:spPr bwMode="auto">
          <a:xfrm>
            <a:off x="1654853" y="4302613"/>
            <a:ext cx="367626" cy="46871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9407" y="5542"/>
                </a:moveTo>
                <a:cubicBezTo>
                  <a:pt x="8106" y="5542"/>
                  <a:pt x="7087" y="6685"/>
                  <a:pt x="7087" y="8146"/>
                </a:cubicBezTo>
                <a:cubicBezTo>
                  <a:pt x="7087" y="9130"/>
                  <a:pt x="7502" y="9810"/>
                  <a:pt x="7506" y="9816"/>
                </a:cubicBezTo>
                <a:lnTo>
                  <a:pt x="7600" y="9967"/>
                </a:lnTo>
                <a:lnTo>
                  <a:pt x="7552" y="10131"/>
                </a:lnTo>
                <a:lnTo>
                  <a:pt x="5607" y="16599"/>
                </a:lnTo>
                <a:cubicBezTo>
                  <a:pt x="5318" y="17553"/>
                  <a:pt x="5264" y="18802"/>
                  <a:pt x="5445" y="20171"/>
                </a:cubicBezTo>
                <a:cubicBezTo>
                  <a:pt x="6153" y="19390"/>
                  <a:pt x="7089" y="18213"/>
                  <a:pt x="7494" y="17061"/>
                </a:cubicBezTo>
                <a:cubicBezTo>
                  <a:pt x="7674" y="16544"/>
                  <a:pt x="8546" y="13836"/>
                  <a:pt x="8554" y="13808"/>
                </a:cubicBezTo>
                <a:lnTo>
                  <a:pt x="8937" y="12619"/>
                </a:lnTo>
                <a:lnTo>
                  <a:pt x="9664" y="13705"/>
                </a:lnTo>
                <a:cubicBezTo>
                  <a:pt x="10069" y="14308"/>
                  <a:pt x="11365" y="14932"/>
                  <a:pt x="12833" y="14932"/>
                </a:cubicBezTo>
                <a:cubicBezTo>
                  <a:pt x="17290" y="14932"/>
                  <a:pt x="20404" y="11781"/>
                  <a:pt x="20404" y="7268"/>
                </a:cubicBezTo>
                <a:cubicBezTo>
                  <a:pt x="20404" y="4156"/>
                  <a:pt x="17043" y="937"/>
                  <a:pt x="11417" y="937"/>
                </a:cubicBezTo>
                <a:cubicBezTo>
                  <a:pt x="4367" y="937"/>
                  <a:pt x="1196" y="4999"/>
                  <a:pt x="1196" y="7883"/>
                </a:cubicBezTo>
                <a:cubicBezTo>
                  <a:pt x="1196" y="9918"/>
                  <a:pt x="2175" y="11405"/>
                  <a:pt x="3884" y="11970"/>
                </a:cubicBezTo>
                <a:lnTo>
                  <a:pt x="4010" y="11590"/>
                </a:lnTo>
                <a:cubicBezTo>
                  <a:pt x="4076" y="11385"/>
                  <a:pt x="4146" y="11168"/>
                  <a:pt x="4188" y="11046"/>
                </a:cubicBezTo>
                <a:cubicBezTo>
                  <a:pt x="4215" y="10967"/>
                  <a:pt x="4217" y="10937"/>
                  <a:pt x="4218" y="10930"/>
                </a:cubicBezTo>
                <a:cubicBezTo>
                  <a:pt x="4213" y="10936"/>
                  <a:pt x="4194" y="10903"/>
                  <a:pt x="4091" y="10807"/>
                </a:cubicBezTo>
                <a:cubicBezTo>
                  <a:pt x="3324" y="10100"/>
                  <a:pt x="2951" y="9240"/>
                  <a:pt x="2951" y="8178"/>
                </a:cubicBezTo>
                <a:cubicBezTo>
                  <a:pt x="2951" y="4671"/>
                  <a:pt x="6412" y="2025"/>
                  <a:pt x="11004" y="2025"/>
                </a:cubicBezTo>
                <a:cubicBezTo>
                  <a:pt x="15194" y="2025"/>
                  <a:pt x="17902" y="3994"/>
                  <a:pt x="17902" y="7042"/>
                </a:cubicBezTo>
                <a:cubicBezTo>
                  <a:pt x="17902" y="10907"/>
                  <a:pt x="15581" y="13821"/>
                  <a:pt x="12503" y="13821"/>
                </a:cubicBezTo>
                <a:cubicBezTo>
                  <a:pt x="11521" y="13821"/>
                  <a:pt x="10629" y="13496"/>
                  <a:pt x="10056" y="12928"/>
                </a:cubicBezTo>
                <a:cubicBezTo>
                  <a:pt x="9501" y="12377"/>
                  <a:pt x="9314" y="11678"/>
                  <a:pt x="9532" y="10959"/>
                </a:cubicBezTo>
                <a:cubicBezTo>
                  <a:pt x="9700" y="10398"/>
                  <a:pt x="9925" y="9829"/>
                  <a:pt x="10142" y="9279"/>
                </a:cubicBezTo>
                <a:cubicBezTo>
                  <a:pt x="10506" y="8351"/>
                  <a:pt x="10851" y="7476"/>
                  <a:pt x="10851" y="6855"/>
                </a:cubicBezTo>
                <a:cubicBezTo>
                  <a:pt x="10850" y="6460"/>
                  <a:pt x="10709" y="5542"/>
                  <a:pt x="9407" y="5542"/>
                </a:cubicBezTo>
                <a:cubicBezTo>
                  <a:pt x="9407" y="5542"/>
                  <a:pt x="9407" y="5542"/>
                  <a:pt x="9407" y="5542"/>
                </a:cubicBezTo>
                <a:close/>
                <a:moveTo>
                  <a:pt x="5173" y="21600"/>
                </a:moveTo>
                <a:cubicBezTo>
                  <a:pt x="4771" y="21600"/>
                  <a:pt x="4440" y="21375"/>
                  <a:pt x="4385" y="21066"/>
                </a:cubicBezTo>
                <a:lnTo>
                  <a:pt x="4376" y="21015"/>
                </a:lnTo>
                <a:cubicBezTo>
                  <a:pt x="4185" y="19996"/>
                  <a:pt x="3941" y="18041"/>
                  <a:pt x="4442" y="16382"/>
                </a:cubicBezTo>
                <a:lnTo>
                  <a:pt x="6343" y="10068"/>
                </a:lnTo>
                <a:cubicBezTo>
                  <a:pt x="6187" y="9762"/>
                  <a:pt x="5891" y="9062"/>
                  <a:pt x="5891" y="8146"/>
                </a:cubicBezTo>
                <a:cubicBezTo>
                  <a:pt x="5891" y="6160"/>
                  <a:pt x="7435" y="4604"/>
                  <a:pt x="9407" y="4604"/>
                </a:cubicBezTo>
                <a:cubicBezTo>
                  <a:pt x="10986" y="4604"/>
                  <a:pt x="12047" y="5509"/>
                  <a:pt x="12047" y="6855"/>
                </a:cubicBezTo>
                <a:cubicBezTo>
                  <a:pt x="12047" y="7618"/>
                  <a:pt x="11676" y="8559"/>
                  <a:pt x="11284" y="9556"/>
                </a:cubicBezTo>
                <a:cubicBezTo>
                  <a:pt x="11073" y="10092"/>
                  <a:pt x="10855" y="10645"/>
                  <a:pt x="10695" y="11175"/>
                </a:cubicBezTo>
                <a:cubicBezTo>
                  <a:pt x="10563" y="11610"/>
                  <a:pt x="10670" y="12026"/>
                  <a:pt x="10994" y="12346"/>
                </a:cubicBezTo>
                <a:cubicBezTo>
                  <a:pt x="11339" y="12688"/>
                  <a:pt x="11889" y="12884"/>
                  <a:pt x="12502" y="12884"/>
                </a:cubicBezTo>
                <a:cubicBezTo>
                  <a:pt x="14858" y="12884"/>
                  <a:pt x="16705" y="10318"/>
                  <a:pt x="16705" y="7043"/>
                </a:cubicBezTo>
                <a:cubicBezTo>
                  <a:pt x="16705" y="4526"/>
                  <a:pt x="14520" y="2963"/>
                  <a:pt x="11003" y="2963"/>
                </a:cubicBezTo>
                <a:cubicBezTo>
                  <a:pt x="6550" y="2963"/>
                  <a:pt x="4147" y="5650"/>
                  <a:pt x="4147" y="8178"/>
                </a:cubicBezTo>
                <a:cubicBezTo>
                  <a:pt x="4147" y="9020"/>
                  <a:pt x="4419" y="9663"/>
                  <a:pt x="5004" y="10202"/>
                </a:cubicBezTo>
                <a:cubicBezTo>
                  <a:pt x="5361" y="10536"/>
                  <a:pt x="5512" y="10795"/>
                  <a:pt x="5343" y="11288"/>
                </a:cubicBezTo>
                <a:cubicBezTo>
                  <a:pt x="5302" y="11409"/>
                  <a:pt x="5234" y="11619"/>
                  <a:pt x="5170" y="11820"/>
                </a:cubicBezTo>
                <a:lnTo>
                  <a:pt x="5034" y="12239"/>
                </a:lnTo>
                <a:cubicBezTo>
                  <a:pt x="4852" y="12788"/>
                  <a:pt x="4147" y="13069"/>
                  <a:pt x="3473" y="12851"/>
                </a:cubicBezTo>
                <a:cubicBezTo>
                  <a:pt x="1297" y="12157"/>
                  <a:pt x="0" y="10299"/>
                  <a:pt x="0" y="7883"/>
                </a:cubicBezTo>
                <a:cubicBezTo>
                  <a:pt x="0" y="4008"/>
                  <a:pt x="4271" y="0"/>
                  <a:pt x="11417" y="0"/>
                </a:cubicBezTo>
                <a:cubicBezTo>
                  <a:pt x="17792" y="0"/>
                  <a:pt x="21600" y="3695"/>
                  <a:pt x="21600" y="7268"/>
                </a:cubicBezTo>
                <a:cubicBezTo>
                  <a:pt x="21600" y="12253"/>
                  <a:pt x="17913" y="15870"/>
                  <a:pt x="12833" y="15870"/>
                </a:cubicBezTo>
                <a:cubicBezTo>
                  <a:pt x="11564" y="15870"/>
                  <a:pt x="10295" y="15501"/>
                  <a:pt x="9428" y="14923"/>
                </a:cubicBezTo>
                <a:cubicBezTo>
                  <a:pt x="9153" y="15774"/>
                  <a:pt x="8765" y="16972"/>
                  <a:pt x="8647" y="17309"/>
                </a:cubicBezTo>
                <a:cubicBezTo>
                  <a:pt x="8055" y="18992"/>
                  <a:pt x="6488" y="20678"/>
                  <a:pt x="5842" y="21324"/>
                </a:cubicBezTo>
                <a:cubicBezTo>
                  <a:pt x="5656" y="21512"/>
                  <a:pt x="5424" y="21600"/>
                  <a:pt x="5173" y="21600"/>
                </a:cubicBezTo>
                <a:cubicBezTo>
                  <a:pt x="5173" y="21600"/>
                  <a:pt x="5173" y="21600"/>
                  <a:pt x="5173" y="21600"/>
                </a:cubicBezTo>
                <a:close/>
                <a:moveTo>
                  <a:pt x="5173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AutoShape 10"/>
          <p:cNvSpPr>
            <a:spLocks/>
          </p:cNvSpPr>
          <p:nvPr/>
        </p:nvSpPr>
        <p:spPr bwMode="auto">
          <a:xfrm>
            <a:off x="1605509" y="2328605"/>
            <a:ext cx="468714" cy="383306"/>
          </a:xfrm>
          <a:custGeom>
            <a:avLst/>
            <a:gdLst/>
            <a:ahLst/>
            <a:cxnLst/>
            <a:rect l="0" t="0" r="r" b="b"/>
            <a:pathLst>
              <a:path w="21512" h="21600">
                <a:moveTo>
                  <a:pt x="18555" y="5476"/>
                </a:moveTo>
                <a:cubicBezTo>
                  <a:pt x="18446" y="5599"/>
                  <a:pt x="18386" y="5777"/>
                  <a:pt x="18399" y="5962"/>
                </a:cubicBezTo>
                <a:cubicBezTo>
                  <a:pt x="18403" y="6072"/>
                  <a:pt x="18924" y="17391"/>
                  <a:pt x="9281" y="20156"/>
                </a:cubicBezTo>
                <a:cubicBezTo>
                  <a:pt x="9272" y="20160"/>
                  <a:pt x="8310" y="20405"/>
                  <a:pt x="6951" y="20405"/>
                </a:cubicBezTo>
                <a:cubicBezTo>
                  <a:pt x="5687" y="20405"/>
                  <a:pt x="4011" y="20192"/>
                  <a:pt x="2414" y="19332"/>
                </a:cubicBezTo>
                <a:cubicBezTo>
                  <a:pt x="3875" y="19214"/>
                  <a:pt x="5670" y="18667"/>
                  <a:pt x="6963" y="16912"/>
                </a:cubicBezTo>
                <a:cubicBezTo>
                  <a:pt x="7091" y="16736"/>
                  <a:pt x="7122" y="16482"/>
                  <a:pt x="7044" y="16266"/>
                </a:cubicBezTo>
                <a:cubicBezTo>
                  <a:pt x="6966" y="16049"/>
                  <a:pt x="6789" y="15912"/>
                  <a:pt x="6596" y="15912"/>
                </a:cubicBezTo>
                <a:cubicBezTo>
                  <a:pt x="6506" y="15912"/>
                  <a:pt x="4587" y="15883"/>
                  <a:pt x="3628" y="13693"/>
                </a:cubicBezTo>
                <a:cubicBezTo>
                  <a:pt x="4071" y="13711"/>
                  <a:pt x="4475" y="13629"/>
                  <a:pt x="4773" y="13462"/>
                </a:cubicBezTo>
                <a:cubicBezTo>
                  <a:pt x="4965" y="13354"/>
                  <a:pt x="5077" y="13109"/>
                  <a:pt x="5056" y="12851"/>
                </a:cubicBezTo>
                <a:cubicBezTo>
                  <a:pt x="5035" y="12594"/>
                  <a:pt x="4877" y="12383"/>
                  <a:pt x="4673" y="12332"/>
                </a:cubicBezTo>
                <a:cubicBezTo>
                  <a:pt x="4568" y="12302"/>
                  <a:pt x="2359" y="11684"/>
                  <a:pt x="1961" y="8823"/>
                </a:cubicBezTo>
                <a:cubicBezTo>
                  <a:pt x="2306" y="8987"/>
                  <a:pt x="2728" y="9098"/>
                  <a:pt x="3137" y="9025"/>
                </a:cubicBezTo>
                <a:cubicBezTo>
                  <a:pt x="3325" y="8990"/>
                  <a:pt x="3480" y="8823"/>
                  <a:pt x="3535" y="8597"/>
                </a:cubicBezTo>
                <a:cubicBezTo>
                  <a:pt x="3587" y="8373"/>
                  <a:pt x="3525" y="8130"/>
                  <a:pt x="3380" y="7978"/>
                </a:cubicBezTo>
                <a:cubicBezTo>
                  <a:pt x="3283" y="7876"/>
                  <a:pt x="1179" y="5628"/>
                  <a:pt x="2093" y="2685"/>
                </a:cubicBezTo>
                <a:cubicBezTo>
                  <a:pt x="3318" y="4217"/>
                  <a:pt x="6658" y="7815"/>
                  <a:pt x="10686" y="7537"/>
                </a:cubicBezTo>
                <a:cubicBezTo>
                  <a:pt x="10831" y="7528"/>
                  <a:pt x="10964" y="7438"/>
                  <a:pt x="11050" y="7291"/>
                </a:cubicBezTo>
                <a:cubicBezTo>
                  <a:pt x="11136" y="7149"/>
                  <a:pt x="11164" y="6964"/>
                  <a:pt x="11128" y="6792"/>
                </a:cubicBezTo>
                <a:cubicBezTo>
                  <a:pt x="11055" y="6429"/>
                  <a:pt x="11017" y="6052"/>
                  <a:pt x="11017" y="5674"/>
                </a:cubicBezTo>
                <a:cubicBezTo>
                  <a:pt x="11017" y="3207"/>
                  <a:pt x="12652" y="1199"/>
                  <a:pt x="14663" y="1199"/>
                </a:cubicBezTo>
                <a:cubicBezTo>
                  <a:pt x="15646" y="1199"/>
                  <a:pt x="16570" y="1674"/>
                  <a:pt x="17263" y="2536"/>
                </a:cubicBezTo>
                <a:cubicBezTo>
                  <a:pt x="17351" y="2645"/>
                  <a:pt x="17472" y="2713"/>
                  <a:pt x="17601" y="2713"/>
                </a:cubicBezTo>
                <a:lnTo>
                  <a:pt x="17677" y="2717"/>
                </a:lnTo>
                <a:cubicBezTo>
                  <a:pt x="18034" y="2717"/>
                  <a:pt x="18596" y="2661"/>
                  <a:pt x="19241" y="2406"/>
                </a:cubicBezTo>
                <a:cubicBezTo>
                  <a:pt x="19034" y="2675"/>
                  <a:pt x="18765" y="2977"/>
                  <a:pt x="18417" y="3306"/>
                </a:cubicBezTo>
                <a:cubicBezTo>
                  <a:pt x="18249" y="3468"/>
                  <a:pt x="18184" y="3748"/>
                  <a:pt x="18263" y="3994"/>
                </a:cubicBezTo>
                <a:cubicBezTo>
                  <a:pt x="18339" y="4242"/>
                  <a:pt x="18541" y="4397"/>
                  <a:pt x="18755" y="4377"/>
                </a:cubicBezTo>
                <a:cubicBezTo>
                  <a:pt x="18834" y="4369"/>
                  <a:pt x="19182" y="4333"/>
                  <a:pt x="19610" y="4236"/>
                </a:cubicBezTo>
                <a:cubicBezTo>
                  <a:pt x="19339" y="4575"/>
                  <a:pt x="18996" y="4984"/>
                  <a:pt x="18555" y="5476"/>
                </a:cubicBezTo>
                <a:cubicBezTo>
                  <a:pt x="18555" y="5476"/>
                  <a:pt x="18555" y="5476"/>
                  <a:pt x="18555" y="5476"/>
                </a:cubicBezTo>
                <a:close/>
                <a:moveTo>
                  <a:pt x="21300" y="2520"/>
                </a:moveTo>
                <a:cubicBezTo>
                  <a:pt x="21126" y="2375"/>
                  <a:pt x="20900" y="2381"/>
                  <a:pt x="20731" y="2536"/>
                </a:cubicBezTo>
                <a:cubicBezTo>
                  <a:pt x="20617" y="2641"/>
                  <a:pt x="20446" y="2734"/>
                  <a:pt x="20243" y="2816"/>
                </a:cubicBezTo>
                <a:cubicBezTo>
                  <a:pt x="20905" y="1807"/>
                  <a:pt x="20914" y="1135"/>
                  <a:pt x="20905" y="968"/>
                </a:cubicBezTo>
                <a:cubicBezTo>
                  <a:pt x="20893" y="755"/>
                  <a:pt x="20786" y="562"/>
                  <a:pt x="20626" y="471"/>
                </a:cubicBezTo>
                <a:cubicBezTo>
                  <a:pt x="20467" y="378"/>
                  <a:pt x="20279" y="398"/>
                  <a:pt x="20136" y="526"/>
                </a:cubicBezTo>
                <a:cubicBezTo>
                  <a:pt x="19234" y="1320"/>
                  <a:pt x="18332" y="1491"/>
                  <a:pt x="17806" y="1515"/>
                </a:cubicBezTo>
                <a:cubicBezTo>
                  <a:pt x="16949" y="536"/>
                  <a:pt x="15840" y="0"/>
                  <a:pt x="14661" y="0"/>
                </a:cubicBezTo>
                <a:cubicBezTo>
                  <a:pt x="12114" y="0"/>
                  <a:pt x="10041" y="2547"/>
                  <a:pt x="10041" y="5674"/>
                </a:cubicBezTo>
                <a:cubicBezTo>
                  <a:pt x="10041" y="5903"/>
                  <a:pt x="10050" y="6128"/>
                  <a:pt x="10074" y="6352"/>
                </a:cubicBezTo>
                <a:cubicBezTo>
                  <a:pt x="5820" y="6221"/>
                  <a:pt x="2371" y="1299"/>
                  <a:pt x="2338" y="1249"/>
                </a:cubicBezTo>
                <a:cubicBezTo>
                  <a:pt x="2235" y="1100"/>
                  <a:pt x="2081" y="1020"/>
                  <a:pt x="1921" y="1039"/>
                </a:cubicBezTo>
                <a:cubicBezTo>
                  <a:pt x="1764" y="1056"/>
                  <a:pt x="1624" y="1168"/>
                  <a:pt x="1545" y="1333"/>
                </a:cubicBezTo>
                <a:cubicBezTo>
                  <a:pt x="462" y="3606"/>
                  <a:pt x="902" y="5760"/>
                  <a:pt x="1645" y="7265"/>
                </a:cubicBezTo>
                <a:cubicBezTo>
                  <a:pt x="1507" y="7175"/>
                  <a:pt x="1340" y="7168"/>
                  <a:pt x="1197" y="7257"/>
                </a:cubicBezTo>
                <a:cubicBezTo>
                  <a:pt x="1036" y="7355"/>
                  <a:pt x="930" y="7558"/>
                  <a:pt x="926" y="7783"/>
                </a:cubicBezTo>
                <a:cubicBezTo>
                  <a:pt x="895" y="10167"/>
                  <a:pt x="1783" y="11600"/>
                  <a:pt x="2678" y="12433"/>
                </a:cubicBezTo>
                <a:cubicBezTo>
                  <a:pt x="2611" y="12465"/>
                  <a:pt x="2552" y="12519"/>
                  <a:pt x="2504" y="12583"/>
                </a:cubicBezTo>
                <a:cubicBezTo>
                  <a:pt x="2388" y="12741"/>
                  <a:pt x="2347" y="12963"/>
                  <a:pt x="2397" y="13164"/>
                </a:cubicBezTo>
                <a:cubicBezTo>
                  <a:pt x="3021" y="15630"/>
                  <a:pt x="4482" y="16555"/>
                  <a:pt x="5508" y="16900"/>
                </a:cubicBezTo>
                <a:cubicBezTo>
                  <a:pt x="4332" y="17920"/>
                  <a:pt x="2876" y="18157"/>
                  <a:pt x="1771" y="18157"/>
                </a:cubicBezTo>
                <a:cubicBezTo>
                  <a:pt x="1064" y="18157"/>
                  <a:pt x="576" y="18054"/>
                  <a:pt x="572" y="18054"/>
                </a:cubicBezTo>
                <a:cubicBezTo>
                  <a:pt x="352" y="18005"/>
                  <a:pt x="131" y="18151"/>
                  <a:pt x="40" y="18406"/>
                </a:cubicBezTo>
                <a:cubicBezTo>
                  <a:pt x="-50" y="18660"/>
                  <a:pt x="14" y="18954"/>
                  <a:pt x="195" y="19121"/>
                </a:cubicBezTo>
                <a:cubicBezTo>
                  <a:pt x="2414" y="21170"/>
                  <a:pt x="5094" y="21600"/>
                  <a:pt x="6953" y="21600"/>
                </a:cubicBezTo>
                <a:cubicBezTo>
                  <a:pt x="8419" y="21600"/>
                  <a:pt x="9441" y="21337"/>
                  <a:pt x="9493" y="21326"/>
                </a:cubicBezTo>
                <a:cubicBezTo>
                  <a:pt x="19030" y="18589"/>
                  <a:pt x="19391" y="8090"/>
                  <a:pt x="19377" y="6175"/>
                </a:cubicBezTo>
                <a:cubicBezTo>
                  <a:pt x="21165" y="4158"/>
                  <a:pt x="21450" y="3371"/>
                  <a:pt x="21493" y="3175"/>
                </a:cubicBezTo>
                <a:cubicBezTo>
                  <a:pt x="21550" y="2927"/>
                  <a:pt x="21471" y="2667"/>
                  <a:pt x="21300" y="2520"/>
                </a:cubicBezTo>
                <a:cubicBezTo>
                  <a:pt x="21300" y="2520"/>
                  <a:pt x="21300" y="2520"/>
                  <a:pt x="21300" y="2520"/>
                </a:cubicBezTo>
                <a:close/>
                <a:moveTo>
                  <a:pt x="21300" y="252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AutoShape 11"/>
          <p:cNvSpPr>
            <a:spLocks/>
          </p:cNvSpPr>
          <p:nvPr/>
        </p:nvSpPr>
        <p:spPr bwMode="auto">
          <a:xfrm>
            <a:off x="7445406" y="4345456"/>
            <a:ext cx="582178" cy="382068"/>
          </a:xfrm>
          <a:custGeom>
            <a:avLst/>
            <a:gdLst/>
            <a:ahLst/>
            <a:cxnLst/>
            <a:rect l="0" t="0" r="r" b="b"/>
            <a:pathLst>
              <a:path w="21590" h="21600">
                <a:moveTo>
                  <a:pt x="14082" y="2897"/>
                </a:moveTo>
                <a:lnTo>
                  <a:pt x="18771" y="2897"/>
                </a:lnTo>
                <a:lnTo>
                  <a:pt x="18771" y="1953"/>
                </a:lnTo>
                <a:lnTo>
                  <a:pt x="14082" y="1953"/>
                </a:lnTo>
                <a:cubicBezTo>
                  <a:pt x="14082" y="1953"/>
                  <a:pt x="14082" y="2897"/>
                  <a:pt x="14082" y="2897"/>
                </a:cubicBezTo>
                <a:close/>
                <a:moveTo>
                  <a:pt x="19496" y="4003"/>
                </a:moveTo>
                <a:lnTo>
                  <a:pt x="13358" y="4003"/>
                </a:lnTo>
                <a:lnTo>
                  <a:pt x="13358" y="849"/>
                </a:lnTo>
                <a:lnTo>
                  <a:pt x="19496" y="849"/>
                </a:lnTo>
                <a:cubicBezTo>
                  <a:pt x="19496" y="849"/>
                  <a:pt x="19496" y="4003"/>
                  <a:pt x="19496" y="4003"/>
                </a:cubicBezTo>
                <a:close/>
                <a:moveTo>
                  <a:pt x="3825" y="8080"/>
                </a:moveTo>
                <a:lnTo>
                  <a:pt x="6307" y="8080"/>
                </a:lnTo>
                <a:cubicBezTo>
                  <a:pt x="6822" y="8080"/>
                  <a:pt x="7237" y="7937"/>
                  <a:pt x="7537" y="7655"/>
                </a:cubicBezTo>
                <a:cubicBezTo>
                  <a:pt x="7633" y="7566"/>
                  <a:pt x="7912" y="7310"/>
                  <a:pt x="7912" y="6323"/>
                </a:cubicBezTo>
                <a:cubicBezTo>
                  <a:pt x="7912" y="5395"/>
                  <a:pt x="7654" y="5099"/>
                  <a:pt x="7425" y="4950"/>
                </a:cubicBezTo>
                <a:cubicBezTo>
                  <a:pt x="7049" y="4760"/>
                  <a:pt x="6558" y="4664"/>
                  <a:pt x="5966" y="4664"/>
                </a:cubicBezTo>
                <a:lnTo>
                  <a:pt x="3825" y="4664"/>
                </a:lnTo>
                <a:cubicBezTo>
                  <a:pt x="3825" y="4664"/>
                  <a:pt x="3825" y="8080"/>
                  <a:pt x="3825" y="8080"/>
                </a:cubicBezTo>
                <a:close/>
                <a:moveTo>
                  <a:pt x="6307" y="9185"/>
                </a:moveTo>
                <a:lnTo>
                  <a:pt x="3101" y="9185"/>
                </a:lnTo>
                <a:lnTo>
                  <a:pt x="3101" y="3560"/>
                </a:lnTo>
                <a:lnTo>
                  <a:pt x="5966" y="3560"/>
                </a:lnTo>
                <a:cubicBezTo>
                  <a:pt x="6643" y="3560"/>
                  <a:pt x="7216" y="3677"/>
                  <a:pt x="7668" y="3909"/>
                </a:cubicBezTo>
                <a:lnTo>
                  <a:pt x="7691" y="3922"/>
                </a:lnTo>
                <a:cubicBezTo>
                  <a:pt x="8123" y="4196"/>
                  <a:pt x="8637" y="4834"/>
                  <a:pt x="8637" y="6323"/>
                </a:cubicBezTo>
                <a:cubicBezTo>
                  <a:pt x="8637" y="7393"/>
                  <a:pt x="8394" y="8158"/>
                  <a:pt x="7914" y="8597"/>
                </a:cubicBezTo>
                <a:cubicBezTo>
                  <a:pt x="7501" y="8986"/>
                  <a:pt x="6959" y="9185"/>
                  <a:pt x="6307" y="9185"/>
                </a:cubicBezTo>
                <a:close/>
                <a:moveTo>
                  <a:pt x="14718" y="11067"/>
                </a:moveTo>
                <a:lnTo>
                  <a:pt x="18198" y="11067"/>
                </a:lnTo>
                <a:cubicBezTo>
                  <a:pt x="18117" y="10492"/>
                  <a:pt x="17953" y="10047"/>
                  <a:pt x="17703" y="9718"/>
                </a:cubicBezTo>
                <a:cubicBezTo>
                  <a:pt x="17370" y="9272"/>
                  <a:pt x="16959" y="9057"/>
                  <a:pt x="16446" y="9057"/>
                </a:cubicBezTo>
                <a:cubicBezTo>
                  <a:pt x="15899" y="9057"/>
                  <a:pt x="15492" y="9277"/>
                  <a:pt x="15203" y="9729"/>
                </a:cubicBezTo>
                <a:cubicBezTo>
                  <a:pt x="14980" y="10080"/>
                  <a:pt x="14819" y="10521"/>
                  <a:pt x="14718" y="11067"/>
                </a:cubicBezTo>
                <a:close/>
                <a:moveTo>
                  <a:pt x="19000" y="12172"/>
                </a:moveTo>
                <a:lnTo>
                  <a:pt x="13856" y="12172"/>
                </a:lnTo>
                <a:lnTo>
                  <a:pt x="13915" y="11541"/>
                </a:lnTo>
                <a:cubicBezTo>
                  <a:pt x="14016" y="10468"/>
                  <a:pt x="14275" y="9599"/>
                  <a:pt x="14684" y="8958"/>
                </a:cubicBezTo>
                <a:cubicBezTo>
                  <a:pt x="15111" y="8291"/>
                  <a:pt x="15703" y="7953"/>
                  <a:pt x="16446" y="7953"/>
                </a:cubicBezTo>
                <a:cubicBezTo>
                  <a:pt x="17134" y="7953"/>
                  <a:pt x="17716" y="8266"/>
                  <a:pt x="18178" y="8884"/>
                </a:cubicBezTo>
                <a:cubicBezTo>
                  <a:pt x="18653" y="9510"/>
                  <a:pt x="18922" y="10419"/>
                  <a:pt x="18974" y="11582"/>
                </a:cubicBezTo>
                <a:cubicBezTo>
                  <a:pt x="18974" y="11582"/>
                  <a:pt x="19000" y="12172"/>
                  <a:pt x="19000" y="12172"/>
                </a:cubicBezTo>
                <a:close/>
                <a:moveTo>
                  <a:pt x="3825" y="16937"/>
                </a:moveTo>
                <a:lnTo>
                  <a:pt x="6303" y="16937"/>
                </a:lnTo>
                <a:cubicBezTo>
                  <a:pt x="6829" y="16937"/>
                  <a:pt x="7234" y="16834"/>
                  <a:pt x="7507" y="16631"/>
                </a:cubicBezTo>
                <a:cubicBezTo>
                  <a:pt x="7797" y="16413"/>
                  <a:pt x="8184" y="15958"/>
                  <a:pt x="8184" y="14571"/>
                </a:cubicBezTo>
                <a:cubicBezTo>
                  <a:pt x="8184" y="13719"/>
                  <a:pt x="7980" y="13181"/>
                  <a:pt x="7542" y="12878"/>
                </a:cubicBezTo>
                <a:cubicBezTo>
                  <a:pt x="7274" y="12686"/>
                  <a:pt x="6873" y="12586"/>
                  <a:pt x="6344" y="12577"/>
                </a:cubicBezTo>
                <a:lnTo>
                  <a:pt x="3825" y="12577"/>
                </a:lnTo>
                <a:cubicBezTo>
                  <a:pt x="3825" y="12577"/>
                  <a:pt x="3825" y="16937"/>
                  <a:pt x="3825" y="16937"/>
                </a:cubicBezTo>
                <a:close/>
                <a:moveTo>
                  <a:pt x="6303" y="18041"/>
                </a:moveTo>
                <a:lnTo>
                  <a:pt x="3101" y="18041"/>
                </a:lnTo>
                <a:lnTo>
                  <a:pt x="3101" y="11472"/>
                </a:lnTo>
                <a:lnTo>
                  <a:pt x="6349" y="11472"/>
                </a:lnTo>
                <a:cubicBezTo>
                  <a:pt x="6994" y="11483"/>
                  <a:pt x="7482" y="11615"/>
                  <a:pt x="7846" y="11874"/>
                </a:cubicBezTo>
                <a:cubicBezTo>
                  <a:pt x="8540" y="12356"/>
                  <a:pt x="8909" y="13289"/>
                  <a:pt x="8909" y="14571"/>
                </a:cubicBezTo>
                <a:cubicBezTo>
                  <a:pt x="8909" y="16052"/>
                  <a:pt x="8545" y="17079"/>
                  <a:pt x="7826" y="17623"/>
                </a:cubicBezTo>
                <a:cubicBezTo>
                  <a:pt x="7446" y="17904"/>
                  <a:pt x="6948" y="18041"/>
                  <a:pt x="6303" y="18041"/>
                </a:cubicBezTo>
                <a:close/>
                <a:moveTo>
                  <a:pt x="16446" y="5893"/>
                </a:moveTo>
                <a:cubicBezTo>
                  <a:pt x="15127" y="5893"/>
                  <a:pt x="14084" y="6505"/>
                  <a:pt x="13257" y="7765"/>
                </a:cubicBezTo>
                <a:cubicBezTo>
                  <a:pt x="12450" y="9006"/>
                  <a:pt x="12040" y="10845"/>
                  <a:pt x="12040" y="13229"/>
                </a:cubicBezTo>
                <a:cubicBezTo>
                  <a:pt x="12040" y="15757"/>
                  <a:pt x="12489" y="17590"/>
                  <a:pt x="13375" y="18678"/>
                </a:cubicBezTo>
                <a:cubicBezTo>
                  <a:pt x="14283" y="19796"/>
                  <a:pt x="15346" y="20362"/>
                  <a:pt x="16536" y="20362"/>
                </a:cubicBezTo>
                <a:cubicBezTo>
                  <a:pt x="17977" y="20362"/>
                  <a:pt x="19107" y="19702"/>
                  <a:pt x="19893" y="18398"/>
                </a:cubicBezTo>
                <a:cubicBezTo>
                  <a:pt x="20257" y="17811"/>
                  <a:pt x="20506" y="17233"/>
                  <a:pt x="20636" y="16673"/>
                </a:cubicBezTo>
                <a:lnTo>
                  <a:pt x="18731" y="16673"/>
                </a:lnTo>
                <a:cubicBezTo>
                  <a:pt x="18582" y="17038"/>
                  <a:pt x="18415" y="17334"/>
                  <a:pt x="18233" y="17555"/>
                </a:cubicBezTo>
                <a:cubicBezTo>
                  <a:pt x="17816" y="18082"/>
                  <a:pt x="17267" y="18352"/>
                  <a:pt x="16608" y="18352"/>
                </a:cubicBezTo>
                <a:cubicBezTo>
                  <a:pt x="15995" y="18352"/>
                  <a:pt x="15463" y="18136"/>
                  <a:pt x="15025" y="17712"/>
                </a:cubicBezTo>
                <a:cubicBezTo>
                  <a:pt x="14291" y="17034"/>
                  <a:pt x="13894" y="15841"/>
                  <a:pt x="13850" y="14174"/>
                </a:cubicBezTo>
                <a:lnTo>
                  <a:pt x="13835" y="13600"/>
                </a:lnTo>
                <a:lnTo>
                  <a:pt x="20866" y="13600"/>
                </a:lnTo>
                <a:cubicBezTo>
                  <a:pt x="20866" y="12633"/>
                  <a:pt x="20838" y="11867"/>
                  <a:pt x="20783" y="11319"/>
                </a:cubicBezTo>
                <a:cubicBezTo>
                  <a:pt x="20675" y="10257"/>
                  <a:pt x="20438" y="9313"/>
                  <a:pt x="20075" y="8513"/>
                </a:cubicBezTo>
                <a:cubicBezTo>
                  <a:pt x="19683" y="7615"/>
                  <a:pt x="19175" y="6949"/>
                  <a:pt x="18562" y="6525"/>
                </a:cubicBezTo>
                <a:cubicBezTo>
                  <a:pt x="17943" y="6106"/>
                  <a:pt x="17229" y="5893"/>
                  <a:pt x="16446" y="5893"/>
                </a:cubicBezTo>
                <a:close/>
                <a:moveTo>
                  <a:pt x="724" y="20495"/>
                </a:moveTo>
                <a:lnTo>
                  <a:pt x="6416" y="20495"/>
                </a:lnTo>
                <a:cubicBezTo>
                  <a:pt x="7077" y="20495"/>
                  <a:pt x="7691" y="20407"/>
                  <a:pt x="8245" y="20235"/>
                </a:cubicBezTo>
                <a:cubicBezTo>
                  <a:pt x="8768" y="20066"/>
                  <a:pt x="9229" y="19753"/>
                  <a:pt x="9612" y="19306"/>
                </a:cubicBezTo>
                <a:cubicBezTo>
                  <a:pt x="9958" y="18913"/>
                  <a:pt x="10238" y="18435"/>
                  <a:pt x="10474" y="17844"/>
                </a:cubicBezTo>
                <a:cubicBezTo>
                  <a:pt x="10843" y="16959"/>
                  <a:pt x="11020" y="15987"/>
                  <a:pt x="11020" y="14863"/>
                </a:cubicBezTo>
                <a:cubicBezTo>
                  <a:pt x="11020" y="13800"/>
                  <a:pt x="10863" y="12890"/>
                  <a:pt x="10553" y="12155"/>
                </a:cubicBezTo>
                <a:cubicBezTo>
                  <a:pt x="10248" y="11436"/>
                  <a:pt x="9799" y="10916"/>
                  <a:pt x="9182" y="10568"/>
                </a:cubicBezTo>
                <a:lnTo>
                  <a:pt x="8406" y="10130"/>
                </a:lnTo>
                <a:lnTo>
                  <a:pt x="9142" y="9558"/>
                </a:lnTo>
                <a:cubicBezTo>
                  <a:pt x="9544" y="9245"/>
                  <a:pt x="9850" y="8900"/>
                  <a:pt x="10052" y="8531"/>
                </a:cubicBezTo>
                <a:cubicBezTo>
                  <a:pt x="10413" y="7863"/>
                  <a:pt x="10590" y="6990"/>
                  <a:pt x="10590" y="5864"/>
                </a:cubicBezTo>
                <a:cubicBezTo>
                  <a:pt x="10590" y="4756"/>
                  <a:pt x="10410" y="3838"/>
                  <a:pt x="10042" y="3056"/>
                </a:cubicBezTo>
                <a:cubicBezTo>
                  <a:pt x="9427" y="1781"/>
                  <a:pt x="8381" y="1142"/>
                  <a:pt x="6848" y="1105"/>
                </a:cubicBezTo>
                <a:lnTo>
                  <a:pt x="724" y="1105"/>
                </a:lnTo>
                <a:cubicBezTo>
                  <a:pt x="724" y="1105"/>
                  <a:pt x="724" y="20495"/>
                  <a:pt x="724" y="20495"/>
                </a:cubicBezTo>
                <a:close/>
                <a:moveTo>
                  <a:pt x="6416" y="21600"/>
                </a:moveTo>
                <a:lnTo>
                  <a:pt x="0" y="21600"/>
                </a:lnTo>
                <a:lnTo>
                  <a:pt x="0" y="0"/>
                </a:lnTo>
                <a:lnTo>
                  <a:pt x="6853" y="0"/>
                </a:lnTo>
                <a:cubicBezTo>
                  <a:pt x="8609" y="42"/>
                  <a:pt x="9878" y="852"/>
                  <a:pt x="10628" y="2407"/>
                </a:cubicBezTo>
                <a:cubicBezTo>
                  <a:pt x="11084" y="3375"/>
                  <a:pt x="11314" y="4536"/>
                  <a:pt x="11314" y="5864"/>
                </a:cubicBezTo>
                <a:cubicBezTo>
                  <a:pt x="11314" y="7239"/>
                  <a:pt x="11077" y="8373"/>
                  <a:pt x="10610" y="9236"/>
                </a:cubicBezTo>
                <a:cubicBezTo>
                  <a:pt x="10464" y="9501"/>
                  <a:pt x="10284" y="9753"/>
                  <a:pt x="10071" y="9988"/>
                </a:cubicBezTo>
                <a:cubicBezTo>
                  <a:pt x="10526" y="10392"/>
                  <a:pt x="10891" y="10917"/>
                  <a:pt x="11162" y="11556"/>
                </a:cubicBezTo>
                <a:cubicBezTo>
                  <a:pt x="11230" y="11717"/>
                  <a:pt x="11292" y="11882"/>
                  <a:pt x="11348" y="12055"/>
                </a:cubicBezTo>
                <a:cubicBezTo>
                  <a:pt x="11471" y="9924"/>
                  <a:pt x="11939" y="8222"/>
                  <a:pt x="12744" y="6984"/>
                </a:cubicBezTo>
                <a:cubicBezTo>
                  <a:pt x="13701" y="5527"/>
                  <a:pt x="14946" y="4788"/>
                  <a:pt x="16446" y="4788"/>
                </a:cubicBezTo>
                <a:cubicBezTo>
                  <a:pt x="17330" y="4788"/>
                  <a:pt x="18143" y="5033"/>
                  <a:pt x="18859" y="5517"/>
                </a:cubicBezTo>
                <a:cubicBezTo>
                  <a:pt x="19600" y="6029"/>
                  <a:pt x="20209" y="6828"/>
                  <a:pt x="20675" y="7892"/>
                </a:cubicBezTo>
                <a:cubicBezTo>
                  <a:pt x="21096" y="8824"/>
                  <a:pt x="21374" y="9923"/>
                  <a:pt x="21499" y="11151"/>
                </a:cubicBezTo>
                <a:cubicBezTo>
                  <a:pt x="21570" y="11859"/>
                  <a:pt x="21600" y="12872"/>
                  <a:pt x="21587" y="14160"/>
                </a:cubicBezTo>
                <a:lnTo>
                  <a:pt x="21582" y="14704"/>
                </a:lnTo>
                <a:lnTo>
                  <a:pt x="14608" y="14704"/>
                </a:lnTo>
                <a:cubicBezTo>
                  <a:pt x="14699" y="15683"/>
                  <a:pt x="14963" y="16363"/>
                  <a:pt x="15407" y="16774"/>
                </a:cubicBezTo>
                <a:cubicBezTo>
                  <a:pt x="15738" y="17094"/>
                  <a:pt x="16128" y="17247"/>
                  <a:pt x="16608" y="17247"/>
                </a:cubicBezTo>
                <a:cubicBezTo>
                  <a:pt x="17101" y="17247"/>
                  <a:pt x="17483" y="17068"/>
                  <a:pt x="17775" y="16698"/>
                </a:cubicBezTo>
                <a:cubicBezTo>
                  <a:pt x="17931" y="16508"/>
                  <a:pt x="18073" y="16229"/>
                  <a:pt x="18202" y="15860"/>
                </a:cubicBezTo>
                <a:lnTo>
                  <a:pt x="18304" y="15568"/>
                </a:lnTo>
                <a:lnTo>
                  <a:pt x="21500" y="15568"/>
                </a:lnTo>
                <a:lnTo>
                  <a:pt x="21452" y="16186"/>
                </a:lnTo>
                <a:cubicBezTo>
                  <a:pt x="21374" y="17177"/>
                  <a:pt x="21028" y="18175"/>
                  <a:pt x="20423" y="19151"/>
                </a:cubicBezTo>
                <a:cubicBezTo>
                  <a:pt x="19496" y="20686"/>
                  <a:pt x="18189" y="21467"/>
                  <a:pt x="16536" y="21467"/>
                </a:cubicBezTo>
                <a:cubicBezTo>
                  <a:pt x="15176" y="21467"/>
                  <a:pt x="13959" y="20818"/>
                  <a:pt x="12919" y="19537"/>
                </a:cubicBezTo>
                <a:cubicBezTo>
                  <a:pt x="12315" y="18796"/>
                  <a:pt x="11881" y="17792"/>
                  <a:pt x="11617" y="16536"/>
                </a:cubicBezTo>
                <a:cubicBezTo>
                  <a:pt x="11509" y="17211"/>
                  <a:pt x="11332" y="17844"/>
                  <a:pt x="11089" y="18427"/>
                </a:cubicBezTo>
                <a:cubicBezTo>
                  <a:pt x="10812" y="19122"/>
                  <a:pt x="10461" y="19718"/>
                  <a:pt x="10048" y="20187"/>
                </a:cubicBezTo>
                <a:cubicBezTo>
                  <a:pt x="9582" y="20730"/>
                  <a:pt x="9024" y="21112"/>
                  <a:pt x="8392" y="21316"/>
                </a:cubicBezTo>
                <a:cubicBezTo>
                  <a:pt x="7789" y="21504"/>
                  <a:pt x="7125" y="21600"/>
                  <a:pt x="6416" y="21600"/>
                </a:cubicBezTo>
                <a:close/>
                <a:moveTo>
                  <a:pt x="6416" y="21600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207493" y="3094993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95301" y="2879933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TWITTER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05974" y="3094993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193782" y="2879933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GOOGLE+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66745" y="3094993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54553" y="2879933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FACEBOOK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118093" y="3094993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05901" y="2879933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LINKEDIN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207493" y="5074087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95301" y="4859027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PINTEREST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205974" y="5074087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93782" y="4859027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FLICKR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166745" y="5074087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154553" y="4859027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DRIBBLE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18093" y="5074087"/>
            <a:ext cx="1216730" cy="230832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900" i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smedia@mybrand</a:t>
            </a:r>
            <a:endParaRPr lang="en-US" sz="900" i="1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105901" y="4859027"/>
            <a:ext cx="1228922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BEHANCE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2738746" y="2321348"/>
            <a:ext cx="0" cy="2596554"/>
          </a:xfrm>
          <a:prstGeom prst="line">
            <a:avLst/>
          </a:prstGeom>
          <a:ln w="3810">
            <a:solidFill>
              <a:schemeClr val="bg2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737227" y="2321348"/>
            <a:ext cx="0" cy="2596554"/>
          </a:xfrm>
          <a:prstGeom prst="line">
            <a:avLst/>
          </a:prstGeom>
          <a:ln w="3810">
            <a:solidFill>
              <a:schemeClr val="bg2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6660291" y="2321348"/>
            <a:ext cx="0" cy="2596554"/>
          </a:xfrm>
          <a:prstGeom prst="line">
            <a:avLst/>
          </a:prstGeom>
          <a:ln w="3810">
            <a:solidFill>
              <a:schemeClr val="bg2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8793097" y="1960050"/>
            <a:ext cx="1786298" cy="1786266"/>
          </a:xfrm>
          <a:prstGeom prst="ellipse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8793097" y="3967421"/>
            <a:ext cx="1786298" cy="1786266"/>
          </a:xfrm>
          <a:prstGeom prst="ellipse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2" name="Rectangle 11"/>
          <p:cNvSpPr/>
          <p:nvPr/>
        </p:nvSpPr>
        <p:spPr>
          <a:xfrm>
            <a:off x="2" y="1"/>
            <a:ext cx="12191998" cy="6858000"/>
          </a:xfrm>
          <a:prstGeom prst="rect">
            <a:avLst/>
          </a:prstGeom>
          <a:gradFill>
            <a:gsLst>
              <a:gs pos="100000">
                <a:schemeClr val="accent2">
                  <a:alpha val="95000"/>
                </a:schemeClr>
              </a:gs>
              <a:gs pos="0">
                <a:schemeClr val="accent1">
                  <a:alpha val="9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1981" y="1860134"/>
            <a:ext cx="1928038" cy="192803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972366" y="4699702"/>
            <a:ext cx="297733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</a:t>
            </a:r>
          </a:p>
          <a:p>
            <a:pPr>
              <a:lnSpc>
                <a:spcPct val="150000"/>
              </a:lnSpc>
            </a:pP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of the printing and typesetting industry.</a:t>
            </a:r>
          </a:p>
          <a:p>
            <a:pPr>
              <a:lnSpc>
                <a:spcPct val="150000"/>
              </a:lnSpc>
            </a:pPr>
            <a:r>
              <a:rPr lang="en-US" sz="11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been.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976058" y="4393533"/>
            <a:ext cx="2973638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dirty="0">
                <a:solidFill>
                  <a:schemeClr val="accent3"/>
                </a:solidFill>
                <a:latin typeface="+mj-lt"/>
                <a:ea typeface="Arial Hebrew Scholar" charset="0"/>
                <a:cs typeface="Arial Hebrew Scholar" charset="0"/>
              </a:rPr>
              <a:t>CORPORATE ADDRESS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37358" y="4699702"/>
            <a:ext cx="297733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Simply dummy text of the printing</a:t>
            </a:r>
          </a:p>
          <a:p>
            <a:pPr>
              <a:lnSpc>
                <a:spcPct val="150000"/>
              </a:lnSpc>
            </a:pP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and typesetting industry. </a:t>
            </a:r>
            <a:r>
              <a:rPr lang="en-US" sz="11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industry’s standard.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341050" y="4393533"/>
            <a:ext cx="2973638" cy="29238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1300" dirty="0">
                <a:solidFill>
                  <a:schemeClr val="accent3"/>
                </a:solidFill>
                <a:latin typeface="+mj-lt"/>
                <a:ea typeface="Arial Hebrew Scholar" charset="0"/>
                <a:cs typeface="Arial Hebrew Scholar" charset="0"/>
              </a:rPr>
              <a:t>REGION ADDRESS</a:t>
            </a:r>
          </a:p>
        </p:txBody>
      </p:sp>
      <p:cxnSp>
        <p:nvCxnSpPr>
          <p:cNvPr id="36" name="Straight Connector 35"/>
          <p:cNvCxnSpPr/>
          <p:nvPr/>
        </p:nvCxnSpPr>
        <p:spPr>
          <a:xfrm>
            <a:off x="3053530" y="5853664"/>
            <a:ext cx="6120384" cy="0"/>
          </a:xfrm>
          <a:prstGeom prst="line">
            <a:avLst/>
          </a:prstGeom>
          <a:ln w="1270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155042" y="5996090"/>
            <a:ext cx="5882120" cy="276999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algn="ctr"/>
            <a:r>
              <a:rPr lang="en-US" sz="1200" spc="800" dirty="0" err="1">
                <a:solidFill>
                  <a:srgbClr val="FFFFFF"/>
                </a:solidFill>
                <a:latin typeface="Montserrat" charset="0"/>
                <a:ea typeface="Montserrat" charset="0"/>
                <a:cs typeface="Montserrat" charset="0"/>
              </a:rPr>
              <a:t>www.website.com</a:t>
            </a:r>
            <a:endParaRPr lang="en-US" sz="1200" spc="800" dirty="0">
              <a:solidFill>
                <a:srgbClr val="FFFFFF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4934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4"/>
          <p:cNvSpPr txBox="1">
            <a:spLocks/>
          </p:cNvSpPr>
          <p:nvPr/>
        </p:nvSpPr>
        <p:spPr>
          <a:xfrm>
            <a:off x="838200" y="2852184"/>
            <a:ext cx="10515600" cy="35087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 spc="400" baseline="0">
                <a:solidFill>
                  <a:schemeClr val="tx1"/>
                </a:solidFill>
                <a:latin typeface="+mj-lt"/>
                <a:ea typeface="Montserrat" charset="0"/>
                <a:cs typeface="Montserrat" charset="0"/>
              </a:defRPr>
            </a:lvl1pPr>
          </a:lstStyle>
          <a:p>
            <a:pPr algn="ctr"/>
            <a:r>
              <a:rPr lang="en-US" sz="2200" spc="600" smtClean="0">
                <a:solidFill>
                  <a:schemeClr val="accent3"/>
                </a:solidFill>
              </a:rPr>
              <a:t>THANKS</a:t>
            </a:r>
            <a:endParaRPr lang="en-US" sz="2200" spc="600" dirty="0" smtClean="0">
              <a:solidFill>
                <a:schemeClr val="accent3"/>
              </a:solidFill>
            </a:endParaRPr>
          </a:p>
        </p:txBody>
      </p:sp>
      <p:sp>
        <p:nvSpPr>
          <p:cNvPr id="5" name="Title 4"/>
          <p:cNvSpPr txBox="1">
            <a:spLocks/>
          </p:cNvSpPr>
          <p:nvPr/>
        </p:nvSpPr>
        <p:spPr>
          <a:xfrm>
            <a:off x="838200" y="2852184"/>
            <a:ext cx="10515600" cy="115363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500" b="1" i="0" kern="1200" spc="400" baseline="0">
                <a:solidFill>
                  <a:schemeClr val="tx1"/>
                </a:solidFill>
                <a:latin typeface="+mj-lt"/>
                <a:ea typeface="Montserrat" charset="0"/>
                <a:cs typeface="Montserrat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8500" spc="-600" dirty="0" smtClean="0">
                <a:solidFill>
                  <a:srgbClr val="FFFFFF">
                    <a:alpha val="10000"/>
                  </a:srgbClr>
                </a:solidFill>
              </a:rPr>
              <a:t>ASK </a:t>
            </a:r>
            <a:r>
              <a:rPr lang="en-US" sz="8500" spc="-600" dirty="0">
                <a:solidFill>
                  <a:srgbClr val="FFFFFF">
                    <a:alpha val="10000"/>
                  </a:srgbClr>
                </a:solidFill>
              </a:rPr>
              <a:t>A QUESTION</a:t>
            </a:r>
          </a:p>
        </p:txBody>
      </p:sp>
    </p:spTree>
    <p:extLst>
      <p:ext uri="{BB962C8B-B14F-4D97-AF65-F5344CB8AC3E}">
        <p14:creationId xmlns:p14="http://schemas.microsoft.com/office/powerpoint/2010/main" val="1634296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-6827" y="0"/>
            <a:ext cx="12197384" cy="68638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288" y="-14288"/>
            <a:ext cx="12222120" cy="6886575"/>
          </a:xfrm>
          <a:prstGeom prst="rect">
            <a:avLst/>
          </a:prstGeom>
        </p:spPr>
      </p:pic>
      <p:sp>
        <p:nvSpPr>
          <p:cNvPr id="37" name="Freeform 36"/>
          <p:cNvSpPr>
            <a:spLocks/>
          </p:cNvSpPr>
          <p:nvPr/>
        </p:nvSpPr>
        <p:spPr bwMode="auto">
          <a:xfrm>
            <a:off x="-6827" y="-41153"/>
            <a:ext cx="6952329" cy="6955040"/>
          </a:xfrm>
          <a:custGeom>
            <a:avLst/>
            <a:gdLst>
              <a:gd name="connsiteX0" fmla="*/ 5029200 w 8142288"/>
              <a:gd name="connsiteY0" fmla="*/ 8140700 h 8145463"/>
              <a:gd name="connsiteX1" fmla="*/ 5029200 w 8142288"/>
              <a:gd name="connsiteY1" fmla="*/ 8145463 h 8145463"/>
              <a:gd name="connsiteX2" fmla="*/ 7038574 w 8142288"/>
              <a:gd name="connsiteY2" fmla="*/ 8132486 h 8145463"/>
              <a:gd name="connsiteX3" fmla="*/ 7049244 w 8142288"/>
              <a:gd name="connsiteY3" fmla="*/ 8142288 h 8145463"/>
              <a:gd name="connsiteX4" fmla="*/ 7038574 w 8142288"/>
              <a:gd name="connsiteY4" fmla="*/ 8142288 h 8145463"/>
              <a:gd name="connsiteX5" fmla="*/ 7038574 w 8142288"/>
              <a:gd name="connsiteY5" fmla="*/ 8132486 h 8145463"/>
              <a:gd name="connsiteX6" fmla="*/ 7027904 w 8142288"/>
              <a:gd name="connsiteY6" fmla="*/ 8122684 h 8145463"/>
              <a:gd name="connsiteX7" fmla="*/ 7038574 w 8142288"/>
              <a:gd name="connsiteY7" fmla="*/ 8132486 h 8145463"/>
              <a:gd name="connsiteX8" fmla="*/ 7030570 w 8142288"/>
              <a:gd name="connsiteY8" fmla="*/ 8132486 h 8145463"/>
              <a:gd name="connsiteX9" fmla="*/ 7027904 w 8142288"/>
              <a:gd name="connsiteY9" fmla="*/ 8122684 h 8145463"/>
              <a:gd name="connsiteX10" fmla="*/ 4765122 w 8142288"/>
              <a:gd name="connsiteY10" fmla="*/ 8122684 h 8145463"/>
              <a:gd name="connsiteX11" fmla="*/ 4791464 w 8142288"/>
              <a:gd name="connsiteY11" fmla="*/ 8142288 h 8145463"/>
              <a:gd name="connsiteX12" fmla="*/ 4757118 w 8142288"/>
              <a:gd name="connsiteY12" fmla="*/ 8142288 h 8145463"/>
              <a:gd name="connsiteX13" fmla="*/ 4754452 w 8142288"/>
              <a:gd name="connsiteY13" fmla="*/ 8124946 h 8145463"/>
              <a:gd name="connsiteX14" fmla="*/ 4765122 w 8142288"/>
              <a:gd name="connsiteY14" fmla="*/ 8122684 h 8145463"/>
              <a:gd name="connsiteX15" fmla="*/ 4722440 w 8142288"/>
              <a:gd name="connsiteY15" fmla="*/ 8117784 h 8145463"/>
              <a:gd name="connsiteX16" fmla="*/ 4727776 w 8142288"/>
              <a:gd name="connsiteY16" fmla="*/ 8117784 h 8145463"/>
              <a:gd name="connsiteX17" fmla="*/ 4722440 w 8142288"/>
              <a:gd name="connsiteY17" fmla="*/ 8122684 h 8145463"/>
              <a:gd name="connsiteX18" fmla="*/ 4722440 w 8142288"/>
              <a:gd name="connsiteY18" fmla="*/ 8117784 h 8145463"/>
              <a:gd name="connsiteX19" fmla="*/ 4746448 w 8142288"/>
              <a:gd name="connsiteY19" fmla="*/ 8110244 h 8145463"/>
              <a:gd name="connsiteX20" fmla="*/ 4759786 w 8142288"/>
              <a:gd name="connsiteY20" fmla="*/ 8112882 h 8145463"/>
              <a:gd name="connsiteX21" fmla="*/ 4759786 w 8142288"/>
              <a:gd name="connsiteY21" fmla="*/ 8115144 h 8145463"/>
              <a:gd name="connsiteX22" fmla="*/ 4746448 w 8142288"/>
              <a:gd name="connsiteY22" fmla="*/ 8110244 h 8145463"/>
              <a:gd name="connsiteX23" fmla="*/ 5029200 w 8142288"/>
              <a:gd name="connsiteY23" fmla="*/ 8102600 h 8145463"/>
              <a:gd name="connsiteX24" fmla="*/ 5034656 w 8142288"/>
              <a:gd name="connsiteY24" fmla="*/ 8102600 h 8145463"/>
              <a:gd name="connsiteX25" fmla="*/ 5032938 w 8142288"/>
              <a:gd name="connsiteY25" fmla="*/ 8117874 h 8145463"/>
              <a:gd name="connsiteX26" fmla="*/ 5036256 w 8142288"/>
              <a:gd name="connsiteY26" fmla="*/ 8126413 h 8145463"/>
              <a:gd name="connsiteX27" fmla="*/ 5033964 w 8142288"/>
              <a:gd name="connsiteY27" fmla="*/ 8126413 h 8145463"/>
              <a:gd name="connsiteX28" fmla="*/ 5029200 w 8142288"/>
              <a:gd name="connsiteY28" fmla="*/ 8102600 h 8145463"/>
              <a:gd name="connsiteX29" fmla="*/ 4695764 w 8142288"/>
              <a:gd name="connsiteY29" fmla="*/ 8061612 h 8145463"/>
              <a:gd name="connsiteX30" fmla="*/ 4746448 w 8142288"/>
              <a:gd name="connsiteY30" fmla="*/ 8103081 h 8145463"/>
              <a:gd name="connsiteX31" fmla="*/ 4741112 w 8142288"/>
              <a:gd name="connsiteY31" fmla="*/ 8115144 h 8145463"/>
              <a:gd name="connsiteX32" fmla="*/ 4695764 w 8142288"/>
              <a:gd name="connsiteY32" fmla="*/ 8061612 h 8145463"/>
              <a:gd name="connsiteX33" fmla="*/ 5080000 w 8142288"/>
              <a:gd name="connsiteY33" fmla="*/ 8042261 h 8145463"/>
              <a:gd name="connsiteX34" fmla="*/ 5080808 w 8142288"/>
              <a:gd name="connsiteY34" fmla="*/ 8043266 h 8145463"/>
              <a:gd name="connsiteX35" fmla="*/ 5080000 w 8142288"/>
              <a:gd name="connsiteY35" fmla="*/ 8043007 h 8145463"/>
              <a:gd name="connsiteX36" fmla="*/ 5069948 w 8142288"/>
              <a:gd name="connsiteY36" fmla="*/ 8026400 h 8145463"/>
              <a:gd name="connsiteX37" fmla="*/ 5067300 w 8142288"/>
              <a:gd name="connsiteY37" fmla="*/ 8035925 h 8145463"/>
              <a:gd name="connsiteX38" fmla="*/ 5069948 w 8142288"/>
              <a:gd name="connsiteY38" fmla="*/ 8035925 h 8145463"/>
              <a:gd name="connsiteX39" fmla="*/ 5075238 w 8142288"/>
              <a:gd name="connsiteY39" fmla="*/ 8026400 h 8145463"/>
              <a:gd name="connsiteX40" fmla="*/ 4653082 w 8142288"/>
              <a:gd name="connsiteY40" fmla="*/ 8020142 h 8145463"/>
              <a:gd name="connsiteX41" fmla="*/ 4695764 w 8142288"/>
              <a:gd name="connsiteY41" fmla="*/ 8061612 h 8145463"/>
              <a:gd name="connsiteX42" fmla="*/ 4687762 w 8142288"/>
              <a:gd name="connsiteY42" fmla="*/ 8071414 h 8145463"/>
              <a:gd name="connsiteX43" fmla="*/ 4677092 w 8142288"/>
              <a:gd name="connsiteY43" fmla="*/ 8071414 h 8145463"/>
              <a:gd name="connsiteX44" fmla="*/ 4655750 w 8142288"/>
              <a:gd name="connsiteY44" fmla="*/ 8046909 h 8145463"/>
              <a:gd name="connsiteX45" fmla="*/ 4658418 w 8142288"/>
              <a:gd name="connsiteY45" fmla="*/ 8037107 h 8145463"/>
              <a:gd name="connsiteX46" fmla="*/ 4661086 w 8142288"/>
              <a:gd name="connsiteY46" fmla="*/ 8042008 h 8145463"/>
              <a:gd name="connsiteX47" fmla="*/ 4653082 w 8142288"/>
              <a:gd name="connsiteY47" fmla="*/ 8034845 h 8145463"/>
              <a:gd name="connsiteX48" fmla="*/ 4653082 w 8142288"/>
              <a:gd name="connsiteY48" fmla="*/ 8020142 h 8145463"/>
              <a:gd name="connsiteX49" fmla="*/ 5080000 w 8142288"/>
              <a:gd name="connsiteY49" fmla="*/ 8013700 h 8145463"/>
              <a:gd name="connsiteX50" fmla="*/ 5080000 w 8142288"/>
              <a:gd name="connsiteY50" fmla="*/ 8042261 h 8145463"/>
              <a:gd name="connsiteX51" fmla="*/ 5077458 w 8142288"/>
              <a:gd name="connsiteY51" fmla="*/ 8039100 h 8145463"/>
              <a:gd name="connsiteX52" fmla="*/ 5067300 w 8142288"/>
              <a:gd name="connsiteY52" fmla="*/ 8062913 h 8145463"/>
              <a:gd name="connsiteX53" fmla="*/ 5092700 w 8142288"/>
              <a:gd name="connsiteY53" fmla="*/ 8058150 h 8145463"/>
              <a:gd name="connsiteX54" fmla="*/ 5085264 w 8142288"/>
              <a:gd name="connsiteY54" fmla="*/ 8048806 h 8145463"/>
              <a:gd name="connsiteX55" fmla="*/ 5080808 w 8142288"/>
              <a:gd name="connsiteY55" fmla="*/ 8043266 h 8145463"/>
              <a:gd name="connsiteX56" fmla="*/ 5087618 w 8142288"/>
              <a:gd name="connsiteY56" fmla="*/ 8045450 h 8145463"/>
              <a:gd name="connsiteX57" fmla="*/ 5092700 w 8142288"/>
              <a:gd name="connsiteY57" fmla="*/ 8043007 h 8145463"/>
              <a:gd name="connsiteX58" fmla="*/ 5092700 w 8142288"/>
              <a:gd name="connsiteY58" fmla="*/ 8021026 h 8145463"/>
              <a:gd name="connsiteX59" fmla="*/ 5080000 w 8142288"/>
              <a:gd name="connsiteY59" fmla="*/ 8013700 h 8145463"/>
              <a:gd name="connsiteX60" fmla="*/ 4637078 w 8142288"/>
              <a:gd name="connsiteY60" fmla="*/ 8007702 h 8145463"/>
              <a:gd name="connsiteX61" fmla="*/ 4639744 w 8142288"/>
              <a:gd name="connsiteY61" fmla="*/ 8015242 h 8145463"/>
              <a:gd name="connsiteX62" fmla="*/ 4637078 w 8142288"/>
              <a:gd name="connsiteY62" fmla="*/ 8015242 h 8145463"/>
              <a:gd name="connsiteX63" fmla="*/ 4637078 w 8142288"/>
              <a:gd name="connsiteY63" fmla="*/ 8007702 h 8145463"/>
              <a:gd name="connsiteX64" fmla="*/ 4626406 w 8142288"/>
              <a:gd name="connsiteY64" fmla="*/ 8002800 h 8145463"/>
              <a:gd name="connsiteX65" fmla="*/ 4631742 w 8142288"/>
              <a:gd name="connsiteY65" fmla="*/ 8002800 h 8145463"/>
              <a:gd name="connsiteX66" fmla="*/ 4626406 w 8142288"/>
              <a:gd name="connsiteY66" fmla="*/ 8002800 h 8145463"/>
              <a:gd name="connsiteX67" fmla="*/ 4618404 w 8142288"/>
              <a:gd name="connsiteY67" fmla="*/ 7997900 h 8145463"/>
              <a:gd name="connsiteX68" fmla="*/ 4623740 w 8142288"/>
              <a:gd name="connsiteY68" fmla="*/ 8010340 h 8145463"/>
              <a:gd name="connsiteX69" fmla="*/ 4610402 w 8142288"/>
              <a:gd name="connsiteY69" fmla="*/ 8005440 h 8145463"/>
              <a:gd name="connsiteX70" fmla="*/ 4618404 w 8142288"/>
              <a:gd name="connsiteY70" fmla="*/ 8002800 h 8145463"/>
              <a:gd name="connsiteX71" fmla="*/ 4618404 w 8142288"/>
              <a:gd name="connsiteY71" fmla="*/ 7997900 h 8145463"/>
              <a:gd name="connsiteX72" fmla="*/ 4589060 w 8142288"/>
              <a:gd name="connsiteY72" fmla="*/ 7978296 h 8145463"/>
              <a:gd name="connsiteX73" fmla="*/ 4594396 w 8142288"/>
              <a:gd name="connsiteY73" fmla="*/ 7985836 h 8145463"/>
              <a:gd name="connsiteX74" fmla="*/ 4589060 w 8142288"/>
              <a:gd name="connsiteY74" fmla="*/ 7985836 h 8145463"/>
              <a:gd name="connsiteX75" fmla="*/ 4589060 w 8142288"/>
              <a:gd name="connsiteY75" fmla="*/ 7978296 h 8145463"/>
              <a:gd name="connsiteX76" fmla="*/ 4586392 w 8142288"/>
              <a:gd name="connsiteY76" fmla="*/ 7963970 h 8145463"/>
              <a:gd name="connsiteX77" fmla="*/ 4599732 w 8142288"/>
              <a:gd name="connsiteY77" fmla="*/ 7976034 h 8145463"/>
              <a:gd name="connsiteX78" fmla="*/ 4597064 w 8142288"/>
              <a:gd name="connsiteY78" fmla="*/ 7976034 h 8145463"/>
              <a:gd name="connsiteX79" fmla="*/ 4586392 w 8142288"/>
              <a:gd name="connsiteY79" fmla="*/ 7963970 h 8145463"/>
              <a:gd name="connsiteX80" fmla="*/ 5092668 w 8142288"/>
              <a:gd name="connsiteY80" fmla="*/ 7934729 h 8145463"/>
              <a:gd name="connsiteX81" fmla="*/ 5085596 w 8142288"/>
              <a:gd name="connsiteY81" fmla="*/ 7953465 h 8145463"/>
              <a:gd name="connsiteX82" fmla="*/ 5080000 w 8142288"/>
              <a:gd name="connsiteY82" fmla="*/ 7956550 h 8145463"/>
              <a:gd name="connsiteX83" fmla="*/ 5089658 w 8142288"/>
              <a:gd name="connsiteY83" fmla="*/ 7938656 h 8145463"/>
              <a:gd name="connsiteX84" fmla="*/ 5168900 w 8142288"/>
              <a:gd name="connsiteY84" fmla="*/ 7924800 h 8145463"/>
              <a:gd name="connsiteX85" fmla="*/ 5176838 w 8142288"/>
              <a:gd name="connsiteY85" fmla="*/ 7924800 h 8145463"/>
              <a:gd name="connsiteX86" fmla="*/ 5194300 w 8142288"/>
              <a:gd name="connsiteY86" fmla="*/ 7899400 h 8145463"/>
              <a:gd name="connsiteX87" fmla="*/ 5202238 w 8142288"/>
              <a:gd name="connsiteY87" fmla="*/ 7908925 h 8145463"/>
              <a:gd name="connsiteX88" fmla="*/ 5194300 w 8142288"/>
              <a:gd name="connsiteY88" fmla="*/ 7899400 h 8145463"/>
              <a:gd name="connsiteX89" fmla="*/ 5107782 w 8142288"/>
              <a:gd name="connsiteY89" fmla="*/ 7886700 h 8145463"/>
              <a:gd name="connsiteX90" fmla="*/ 5105400 w 8142288"/>
              <a:gd name="connsiteY90" fmla="*/ 7891463 h 8145463"/>
              <a:gd name="connsiteX91" fmla="*/ 5110164 w 8142288"/>
              <a:gd name="connsiteY91" fmla="*/ 7886700 h 8145463"/>
              <a:gd name="connsiteX92" fmla="*/ 5118100 w 8142288"/>
              <a:gd name="connsiteY92" fmla="*/ 7874000 h 8145463"/>
              <a:gd name="connsiteX93" fmla="*/ 5123390 w 8142288"/>
              <a:gd name="connsiteY93" fmla="*/ 7894638 h 8145463"/>
              <a:gd name="connsiteX94" fmla="*/ 5123390 w 8142288"/>
              <a:gd name="connsiteY94" fmla="*/ 7890052 h 8145463"/>
              <a:gd name="connsiteX95" fmla="*/ 5133976 w 8142288"/>
              <a:gd name="connsiteY95" fmla="*/ 7880878 h 8145463"/>
              <a:gd name="connsiteX96" fmla="*/ 5118100 w 8142288"/>
              <a:gd name="connsiteY96" fmla="*/ 7874000 h 8145463"/>
              <a:gd name="connsiteX97" fmla="*/ 4474354 w 8142288"/>
              <a:gd name="connsiteY97" fmla="*/ 7865952 h 8145463"/>
              <a:gd name="connsiteX98" fmla="*/ 4495696 w 8142288"/>
              <a:gd name="connsiteY98" fmla="*/ 7880655 h 8145463"/>
              <a:gd name="connsiteX99" fmla="*/ 4487692 w 8142288"/>
              <a:gd name="connsiteY99" fmla="*/ 7883294 h 8145463"/>
              <a:gd name="connsiteX100" fmla="*/ 4474354 w 8142288"/>
              <a:gd name="connsiteY100" fmla="*/ 7883294 h 8145463"/>
              <a:gd name="connsiteX101" fmla="*/ 4466352 w 8142288"/>
              <a:gd name="connsiteY101" fmla="*/ 7875754 h 8145463"/>
              <a:gd name="connsiteX102" fmla="*/ 4474354 w 8142288"/>
              <a:gd name="connsiteY102" fmla="*/ 7865952 h 8145463"/>
              <a:gd name="connsiteX103" fmla="*/ 5156200 w 8142288"/>
              <a:gd name="connsiteY103" fmla="*/ 7848600 h 8145463"/>
              <a:gd name="connsiteX104" fmla="*/ 5157606 w 8142288"/>
              <a:gd name="connsiteY104" fmla="*/ 7849127 h 8145463"/>
              <a:gd name="connsiteX105" fmla="*/ 5156558 w 8142288"/>
              <a:gd name="connsiteY105" fmla="*/ 7850618 h 8145463"/>
              <a:gd name="connsiteX106" fmla="*/ 4447678 w 8142288"/>
              <a:gd name="connsiteY106" fmla="*/ 7841448 h 8145463"/>
              <a:gd name="connsiteX107" fmla="*/ 4471686 w 8142288"/>
              <a:gd name="connsiteY107" fmla="*/ 7861052 h 8145463"/>
              <a:gd name="connsiteX108" fmla="*/ 4445010 w 8142288"/>
              <a:gd name="connsiteY108" fmla="*/ 7878393 h 8145463"/>
              <a:gd name="connsiteX109" fmla="*/ 4437008 w 8142288"/>
              <a:gd name="connsiteY109" fmla="*/ 7870854 h 8145463"/>
              <a:gd name="connsiteX110" fmla="*/ 4434340 w 8142288"/>
              <a:gd name="connsiteY110" fmla="*/ 7846348 h 8145463"/>
              <a:gd name="connsiteX111" fmla="*/ 4447678 w 8142288"/>
              <a:gd name="connsiteY111" fmla="*/ 7841448 h 8145463"/>
              <a:gd name="connsiteX112" fmla="*/ 4442344 w 8142288"/>
              <a:gd name="connsiteY112" fmla="*/ 7836547 h 8145463"/>
              <a:gd name="connsiteX113" fmla="*/ 4447678 w 8142288"/>
              <a:gd name="connsiteY113" fmla="*/ 7836547 h 8145463"/>
              <a:gd name="connsiteX114" fmla="*/ 4442344 w 8142288"/>
              <a:gd name="connsiteY114" fmla="*/ 7841448 h 8145463"/>
              <a:gd name="connsiteX115" fmla="*/ 4404996 w 8142288"/>
              <a:gd name="connsiteY115" fmla="*/ 7834285 h 8145463"/>
              <a:gd name="connsiteX116" fmla="*/ 4410332 w 8142288"/>
              <a:gd name="connsiteY116" fmla="*/ 7834285 h 8145463"/>
              <a:gd name="connsiteX117" fmla="*/ 4402330 w 8142288"/>
              <a:gd name="connsiteY117" fmla="*/ 7839186 h 8145463"/>
              <a:gd name="connsiteX118" fmla="*/ 4404996 w 8142288"/>
              <a:gd name="connsiteY118" fmla="*/ 7834285 h 8145463"/>
              <a:gd name="connsiteX119" fmla="*/ 7316002 w 8142288"/>
              <a:gd name="connsiteY119" fmla="*/ 7797716 h 8145463"/>
              <a:gd name="connsiteX120" fmla="*/ 7705136 w 8142288"/>
              <a:gd name="connsiteY120" fmla="*/ 8142288 h 8145463"/>
              <a:gd name="connsiteX121" fmla="*/ 7595766 w 8142288"/>
              <a:gd name="connsiteY121" fmla="*/ 8142288 h 8145463"/>
              <a:gd name="connsiteX122" fmla="*/ 7324006 w 8142288"/>
              <a:gd name="connsiteY122" fmla="*/ 7902520 h 8145463"/>
              <a:gd name="connsiteX123" fmla="*/ 7316002 w 8142288"/>
              <a:gd name="connsiteY123" fmla="*/ 7797716 h 8145463"/>
              <a:gd name="connsiteX124" fmla="*/ 4378320 w 8142288"/>
              <a:gd name="connsiteY124" fmla="*/ 7795078 h 8145463"/>
              <a:gd name="connsiteX125" fmla="*/ 4410332 w 8142288"/>
              <a:gd name="connsiteY125" fmla="*/ 7804880 h 8145463"/>
              <a:gd name="connsiteX126" fmla="*/ 4415668 w 8142288"/>
              <a:gd name="connsiteY126" fmla="*/ 7822221 h 8145463"/>
              <a:gd name="connsiteX127" fmla="*/ 4431672 w 8142288"/>
              <a:gd name="connsiteY127" fmla="*/ 7822221 h 8145463"/>
              <a:gd name="connsiteX128" fmla="*/ 4434340 w 8142288"/>
              <a:gd name="connsiteY128" fmla="*/ 7844087 h 8145463"/>
              <a:gd name="connsiteX129" fmla="*/ 4429006 w 8142288"/>
              <a:gd name="connsiteY129" fmla="*/ 7846348 h 8145463"/>
              <a:gd name="connsiteX130" fmla="*/ 4418336 w 8142288"/>
              <a:gd name="connsiteY130" fmla="*/ 7846348 h 8145463"/>
              <a:gd name="connsiteX131" fmla="*/ 4378320 w 8142288"/>
              <a:gd name="connsiteY131" fmla="*/ 7804880 h 8145463"/>
              <a:gd name="connsiteX132" fmla="*/ 4319634 w 8142288"/>
              <a:gd name="connsiteY132" fmla="*/ 7726842 h 8145463"/>
              <a:gd name="connsiteX133" fmla="*/ 4380988 w 8142288"/>
              <a:gd name="connsiteY133" fmla="*/ 7778113 h 8145463"/>
              <a:gd name="connsiteX134" fmla="*/ 4364984 w 8142288"/>
              <a:gd name="connsiteY134" fmla="*/ 7792816 h 8145463"/>
              <a:gd name="connsiteX135" fmla="*/ 4351646 w 8142288"/>
              <a:gd name="connsiteY135" fmla="*/ 7775474 h 8145463"/>
              <a:gd name="connsiteX136" fmla="*/ 4332972 w 8142288"/>
              <a:gd name="connsiteY136" fmla="*/ 7773212 h 8145463"/>
              <a:gd name="connsiteX137" fmla="*/ 4335640 w 8142288"/>
              <a:gd name="connsiteY137" fmla="*/ 7748708 h 8145463"/>
              <a:gd name="connsiteX138" fmla="*/ 4311964 w 8142288"/>
              <a:gd name="connsiteY138" fmla="*/ 7741545 h 8145463"/>
              <a:gd name="connsiteX139" fmla="*/ 4320300 w 8142288"/>
              <a:gd name="connsiteY139" fmla="*/ 7737162 h 8145463"/>
              <a:gd name="connsiteX140" fmla="*/ 4319812 w 8142288"/>
              <a:gd name="connsiteY140" fmla="*/ 7729599 h 8145463"/>
              <a:gd name="connsiteX141" fmla="*/ 4320992 w 8142288"/>
              <a:gd name="connsiteY141" fmla="*/ 7729142 h 8145463"/>
              <a:gd name="connsiteX142" fmla="*/ 4319650 w 8142288"/>
              <a:gd name="connsiteY142" fmla="*/ 7727086 h 8145463"/>
              <a:gd name="connsiteX143" fmla="*/ 7987568 w 8142288"/>
              <a:gd name="connsiteY143" fmla="*/ 7692536 h 8145463"/>
              <a:gd name="connsiteX144" fmla="*/ 8142288 w 8142288"/>
              <a:gd name="connsiteY144" fmla="*/ 8142288 h 8145463"/>
              <a:gd name="connsiteX145" fmla="*/ 8134284 w 8142288"/>
              <a:gd name="connsiteY145" fmla="*/ 8142288 h 8145463"/>
              <a:gd name="connsiteX146" fmla="*/ 7987568 w 8142288"/>
              <a:gd name="connsiteY146" fmla="*/ 7692536 h 8145463"/>
              <a:gd name="connsiteX147" fmla="*/ 5297972 w 8142288"/>
              <a:gd name="connsiteY147" fmla="*/ 7614498 h 8145463"/>
              <a:gd name="connsiteX148" fmla="*/ 5303308 w 8142288"/>
              <a:gd name="connsiteY148" fmla="*/ 7614498 h 8145463"/>
              <a:gd name="connsiteX149" fmla="*/ 5295304 w 8142288"/>
              <a:gd name="connsiteY149" fmla="*/ 7619399 h 8145463"/>
              <a:gd name="connsiteX150" fmla="*/ 5297972 w 8142288"/>
              <a:gd name="connsiteY150" fmla="*/ 7614498 h 8145463"/>
              <a:gd name="connsiteX151" fmla="*/ 5252624 w 8142288"/>
              <a:gd name="connsiteY151" fmla="*/ 7604696 h 8145463"/>
              <a:gd name="connsiteX152" fmla="*/ 5260626 w 8142288"/>
              <a:gd name="connsiteY152" fmla="*/ 7609598 h 8145463"/>
              <a:gd name="connsiteX153" fmla="*/ 5257958 w 8142288"/>
              <a:gd name="connsiteY153" fmla="*/ 7614498 h 8145463"/>
              <a:gd name="connsiteX154" fmla="*/ 5252624 w 8142288"/>
              <a:gd name="connsiteY154" fmla="*/ 7604696 h 8145463"/>
              <a:gd name="connsiteX155" fmla="*/ 7952888 w 8142288"/>
              <a:gd name="connsiteY155" fmla="*/ 7589994 h 8145463"/>
              <a:gd name="connsiteX156" fmla="*/ 7987568 w 8142288"/>
              <a:gd name="connsiteY156" fmla="*/ 7690274 h 8145463"/>
              <a:gd name="connsiteX157" fmla="*/ 7982232 w 8142288"/>
              <a:gd name="connsiteY157" fmla="*/ 7687635 h 8145463"/>
              <a:gd name="connsiteX158" fmla="*/ 7952888 w 8142288"/>
              <a:gd name="connsiteY158" fmla="*/ 7589994 h 8145463"/>
              <a:gd name="connsiteX159" fmla="*/ 7947554 w 8142288"/>
              <a:gd name="connsiteY159" fmla="*/ 7572652 h 8145463"/>
              <a:gd name="connsiteX160" fmla="*/ 7952888 w 8142288"/>
              <a:gd name="connsiteY160" fmla="*/ 7589994 h 8145463"/>
              <a:gd name="connsiteX161" fmla="*/ 7950222 w 8142288"/>
              <a:gd name="connsiteY161" fmla="*/ 7589994 h 8145463"/>
              <a:gd name="connsiteX162" fmla="*/ 7947554 w 8142288"/>
              <a:gd name="connsiteY162" fmla="*/ 7572652 h 8145463"/>
              <a:gd name="connsiteX163" fmla="*/ 4119898 w 8142288"/>
              <a:gd name="connsiteY163" fmla="*/ 7555688 h 8145463"/>
              <a:gd name="connsiteX164" fmla="*/ 4125234 w 8142288"/>
              <a:gd name="connsiteY164" fmla="*/ 7555688 h 8145463"/>
              <a:gd name="connsiteX165" fmla="*/ 4119898 w 8142288"/>
              <a:gd name="connsiteY165" fmla="*/ 7560588 h 8145463"/>
              <a:gd name="connsiteX166" fmla="*/ 4119898 w 8142288"/>
              <a:gd name="connsiteY166" fmla="*/ 7555688 h 8145463"/>
              <a:gd name="connsiteX167" fmla="*/ 7939552 w 8142288"/>
              <a:gd name="connsiteY167" fmla="*/ 7545886 h 8145463"/>
              <a:gd name="connsiteX168" fmla="*/ 7947554 w 8142288"/>
              <a:gd name="connsiteY168" fmla="*/ 7572652 h 8145463"/>
              <a:gd name="connsiteX169" fmla="*/ 7944886 w 8142288"/>
              <a:gd name="connsiteY169" fmla="*/ 7572652 h 8145463"/>
              <a:gd name="connsiteX170" fmla="*/ 7939552 w 8142288"/>
              <a:gd name="connsiteY170" fmla="*/ 7545886 h 8145463"/>
              <a:gd name="connsiteX171" fmla="*/ 4069214 w 8142288"/>
              <a:gd name="connsiteY171" fmla="*/ 7506678 h 8145463"/>
              <a:gd name="connsiteX172" fmla="*/ 4103892 w 8142288"/>
              <a:gd name="connsiteY172" fmla="*/ 7540984 h 8145463"/>
              <a:gd name="connsiteX173" fmla="*/ 4079884 w 8142288"/>
              <a:gd name="connsiteY173" fmla="*/ 7540984 h 8145463"/>
              <a:gd name="connsiteX174" fmla="*/ 4077216 w 8142288"/>
              <a:gd name="connsiteY174" fmla="*/ 7521381 h 8145463"/>
              <a:gd name="connsiteX175" fmla="*/ 4061212 w 8142288"/>
              <a:gd name="connsiteY175" fmla="*/ 7519119 h 8145463"/>
              <a:gd name="connsiteX176" fmla="*/ 4069214 w 8142288"/>
              <a:gd name="connsiteY176" fmla="*/ 7506678 h 8145463"/>
              <a:gd name="connsiteX177" fmla="*/ 4063880 w 8142288"/>
              <a:gd name="connsiteY177" fmla="*/ 7501778 h 8145463"/>
              <a:gd name="connsiteX178" fmla="*/ 4061212 w 8142288"/>
              <a:gd name="connsiteY178" fmla="*/ 7509318 h 8145463"/>
              <a:gd name="connsiteX179" fmla="*/ 4058544 w 8142288"/>
              <a:gd name="connsiteY179" fmla="*/ 7504416 h 8145463"/>
              <a:gd name="connsiteX180" fmla="*/ 4063880 w 8142288"/>
              <a:gd name="connsiteY180" fmla="*/ 7501778 h 8145463"/>
              <a:gd name="connsiteX181" fmla="*/ 7920878 w 8142288"/>
              <a:gd name="connsiteY181" fmla="*/ 7492352 h 8145463"/>
              <a:gd name="connsiteX182" fmla="*/ 7923546 w 8142288"/>
              <a:gd name="connsiteY182" fmla="*/ 7499516 h 8145463"/>
              <a:gd name="connsiteX183" fmla="*/ 7920878 w 8142288"/>
              <a:gd name="connsiteY183" fmla="*/ 7499516 h 8145463"/>
              <a:gd name="connsiteX184" fmla="*/ 7920878 w 8142288"/>
              <a:gd name="connsiteY184" fmla="*/ 7492352 h 8145463"/>
              <a:gd name="connsiteX185" fmla="*/ 4037204 w 8142288"/>
              <a:gd name="connsiteY185" fmla="*/ 7479912 h 8145463"/>
              <a:gd name="connsiteX186" fmla="*/ 4050542 w 8142288"/>
              <a:gd name="connsiteY186" fmla="*/ 7489714 h 8145463"/>
              <a:gd name="connsiteX187" fmla="*/ 4031868 w 8142288"/>
              <a:gd name="connsiteY187" fmla="*/ 7499516 h 8145463"/>
              <a:gd name="connsiteX188" fmla="*/ 4026532 w 8142288"/>
              <a:gd name="connsiteY188" fmla="*/ 7489714 h 8145463"/>
              <a:gd name="connsiteX189" fmla="*/ 4037204 w 8142288"/>
              <a:gd name="connsiteY189" fmla="*/ 7479912 h 8145463"/>
              <a:gd name="connsiteX190" fmla="*/ 7910542 w 8142288"/>
              <a:gd name="connsiteY190" fmla="*/ 7460308 h 8145463"/>
              <a:gd name="connsiteX191" fmla="*/ 7915876 w 8142288"/>
              <a:gd name="connsiteY191" fmla="*/ 7470110 h 8145463"/>
              <a:gd name="connsiteX192" fmla="*/ 7910542 w 8142288"/>
              <a:gd name="connsiteY192" fmla="*/ 7467848 h 8145463"/>
              <a:gd name="connsiteX193" fmla="*/ 7910542 w 8142288"/>
              <a:gd name="connsiteY193" fmla="*/ 7460308 h 8145463"/>
              <a:gd name="connsiteX194" fmla="*/ 5423348 w 8142288"/>
              <a:gd name="connsiteY194" fmla="*/ 7433542 h 8145463"/>
              <a:gd name="connsiteX195" fmla="*/ 5458028 w 8142288"/>
              <a:gd name="connsiteY195" fmla="*/ 7465209 h 8145463"/>
              <a:gd name="connsiteX196" fmla="*/ 5439354 w 8142288"/>
              <a:gd name="connsiteY196" fmla="*/ 7460308 h 8145463"/>
              <a:gd name="connsiteX197" fmla="*/ 5668434 w 8142288"/>
              <a:gd name="connsiteY197" fmla="*/ 7670670 h 8145463"/>
              <a:gd name="connsiteX198" fmla="*/ 6196282 w 8142288"/>
              <a:gd name="connsiteY198" fmla="*/ 8142288 h 8145463"/>
              <a:gd name="connsiteX199" fmla="*/ 6033892 w 8142288"/>
              <a:gd name="connsiteY199" fmla="*/ 8142288 h 8145463"/>
              <a:gd name="connsiteX200" fmla="*/ 5570066 w 8142288"/>
              <a:gd name="connsiteY200" fmla="*/ 7734005 h 8145463"/>
              <a:gd name="connsiteX201" fmla="*/ 5375332 w 8142288"/>
              <a:gd name="connsiteY201" fmla="*/ 7565489 h 8145463"/>
              <a:gd name="connsiteX202" fmla="*/ 5423348 w 8142288"/>
              <a:gd name="connsiteY202" fmla="*/ 7433542 h 8145463"/>
              <a:gd name="connsiteX203" fmla="*/ 3959844 w 8142288"/>
              <a:gd name="connsiteY203" fmla="*/ 7409037 h 8145463"/>
              <a:gd name="connsiteX204" fmla="*/ 4037204 w 8142288"/>
              <a:gd name="connsiteY204" fmla="*/ 7479912 h 8145463"/>
              <a:gd name="connsiteX205" fmla="*/ 3975848 w 8142288"/>
              <a:gd name="connsiteY205" fmla="*/ 7458046 h 8145463"/>
              <a:gd name="connsiteX206" fmla="*/ 3959844 w 8142288"/>
              <a:gd name="connsiteY206" fmla="*/ 7409037 h 8145463"/>
              <a:gd name="connsiteX207" fmla="*/ 3886398 w 8142288"/>
              <a:gd name="connsiteY207" fmla="*/ 7378700 h 8145463"/>
              <a:gd name="connsiteX208" fmla="*/ 3873500 w 8142288"/>
              <a:gd name="connsiteY208" fmla="*/ 7385843 h 8145463"/>
              <a:gd name="connsiteX209" fmla="*/ 3881240 w 8142288"/>
              <a:gd name="connsiteY209" fmla="*/ 7395369 h 8145463"/>
              <a:gd name="connsiteX210" fmla="*/ 3888978 w 8142288"/>
              <a:gd name="connsiteY210" fmla="*/ 7397750 h 8145463"/>
              <a:gd name="connsiteX211" fmla="*/ 3894138 w 8142288"/>
              <a:gd name="connsiteY211" fmla="*/ 7383462 h 8145463"/>
              <a:gd name="connsiteX212" fmla="*/ 3886398 w 8142288"/>
              <a:gd name="connsiteY212" fmla="*/ 7378700 h 8145463"/>
              <a:gd name="connsiteX213" fmla="*/ 7249312 w 8142288"/>
              <a:gd name="connsiteY213" fmla="*/ 7357766 h 8145463"/>
              <a:gd name="connsiteX214" fmla="*/ 7920878 w 8142288"/>
              <a:gd name="connsiteY214" fmla="*/ 7949268 h 8145463"/>
              <a:gd name="connsiteX215" fmla="*/ 8110276 w 8142288"/>
              <a:gd name="connsiteY215" fmla="*/ 8105342 h 8145463"/>
              <a:gd name="connsiteX216" fmla="*/ 8118280 w 8142288"/>
              <a:gd name="connsiteY216" fmla="*/ 8142288 h 8145463"/>
              <a:gd name="connsiteX217" fmla="*/ 7873196 w 8142288"/>
              <a:gd name="connsiteY217" fmla="*/ 7995638 h 8145463"/>
              <a:gd name="connsiteX218" fmla="*/ 7422706 w 8142288"/>
              <a:gd name="connsiteY218" fmla="*/ 7597156 h 8145463"/>
              <a:gd name="connsiteX219" fmla="*/ 7249312 w 8142288"/>
              <a:gd name="connsiteY219" fmla="*/ 7357766 h 8145463"/>
              <a:gd name="connsiteX220" fmla="*/ 3853474 w 8142288"/>
              <a:gd name="connsiteY220" fmla="*/ 7321198 h 8145463"/>
              <a:gd name="connsiteX221" fmla="*/ 3864144 w 8142288"/>
              <a:gd name="connsiteY221" fmla="*/ 7326099 h 8145463"/>
              <a:gd name="connsiteX222" fmla="*/ 3869146 w 8142288"/>
              <a:gd name="connsiteY222" fmla="*/ 7328361 h 8145463"/>
              <a:gd name="connsiteX223" fmla="*/ 3861476 w 8142288"/>
              <a:gd name="connsiteY223" fmla="*/ 7340802 h 8145463"/>
              <a:gd name="connsiteX224" fmla="*/ 3853474 w 8142288"/>
              <a:gd name="connsiteY224" fmla="*/ 7338162 h 8145463"/>
              <a:gd name="connsiteX225" fmla="*/ 3845470 w 8142288"/>
              <a:gd name="connsiteY225" fmla="*/ 7326099 h 8145463"/>
              <a:gd name="connsiteX226" fmla="*/ 3853474 w 8142288"/>
              <a:gd name="connsiteY226" fmla="*/ 7321198 h 8145463"/>
              <a:gd name="connsiteX227" fmla="*/ 3777096 w 8142288"/>
              <a:gd name="connsiteY227" fmla="*/ 7289800 h 8145463"/>
              <a:gd name="connsiteX228" fmla="*/ 3771900 w 8142288"/>
              <a:gd name="connsiteY228" fmla="*/ 7292181 h 8145463"/>
              <a:gd name="connsiteX229" fmla="*/ 3779694 w 8142288"/>
              <a:gd name="connsiteY229" fmla="*/ 7304089 h 8145463"/>
              <a:gd name="connsiteX230" fmla="*/ 3800476 w 8142288"/>
              <a:gd name="connsiteY230" fmla="*/ 7313613 h 8145463"/>
              <a:gd name="connsiteX231" fmla="*/ 3784888 w 8142288"/>
              <a:gd name="connsiteY231" fmla="*/ 7292181 h 8145463"/>
              <a:gd name="connsiteX232" fmla="*/ 3777096 w 8142288"/>
              <a:gd name="connsiteY232" fmla="*/ 7289800 h 8145463"/>
              <a:gd name="connsiteX233" fmla="*/ 5436686 w 8142288"/>
              <a:gd name="connsiteY233" fmla="*/ 7289530 h 8145463"/>
              <a:gd name="connsiteX234" fmla="*/ 5458028 w 8142288"/>
              <a:gd name="connsiteY234" fmla="*/ 7296694 h 8145463"/>
              <a:gd name="connsiteX235" fmla="*/ 5466030 w 8142288"/>
              <a:gd name="connsiteY235" fmla="*/ 7333262 h 8145463"/>
              <a:gd name="connsiteX236" fmla="*/ 5463362 w 8142288"/>
              <a:gd name="connsiteY236" fmla="*/ 7333262 h 8145463"/>
              <a:gd name="connsiteX237" fmla="*/ 5431352 w 8142288"/>
              <a:gd name="connsiteY237" fmla="*/ 7308757 h 8145463"/>
              <a:gd name="connsiteX238" fmla="*/ 5436686 w 8142288"/>
              <a:gd name="connsiteY238" fmla="*/ 7289530 h 8145463"/>
              <a:gd name="connsiteX239" fmla="*/ 3759540 w 8142288"/>
              <a:gd name="connsiteY239" fmla="*/ 7251700 h 8145463"/>
              <a:gd name="connsiteX240" fmla="*/ 3746500 w 8142288"/>
              <a:gd name="connsiteY240" fmla="*/ 7254087 h 8145463"/>
              <a:gd name="connsiteX241" fmla="*/ 3780406 w 8142288"/>
              <a:gd name="connsiteY241" fmla="*/ 7270798 h 8145463"/>
              <a:gd name="connsiteX242" fmla="*/ 3783012 w 8142288"/>
              <a:gd name="connsiteY242" fmla="*/ 7263634 h 8145463"/>
              <a:gd name="connsiteX243" fmla="*/ 3783012 w 8142288"/>
              <a:gd name="connsiteY243" fmla="*/ 7261248 h 8145463"/>
              <a:gd name="connsiteX244" fmla="*/ 3759540 w 8142288"/>
              <a:gd name="connsiteY244" fmla="*/ 7251700 h 8145463"/>
              <a:gd name="connsiteX245" fmla="*/ 5487372 w 8142288"/>
              <a:gd name="connsiteY245" fmla="*/ 7191512 h 8145463"/>
              <a:gd name="connsiteX246" fmla="*/ 5484704 w 8142288"/>
              <a:gd name="connsiteY246" fmla="*/ 7199052 h 8145463"/>
              <a:gd name="connsiteX247" fmla="*/ 5487372 w 8142288"/>
              <a:gd name="connsiteY247" fmla="*/ 7191512 h 8145463"/>
              <a:gd name="connsiteX248" fmla="*/ 3661832 w 8142288"/>
              <a:gd name="connsiteY248" fmla="*/ 7175500 h 8145463"/>
              <a:gd name="connsiteX249" fmla="*/ 3661832 w 8142288"/>
              <a:gd name="connsiteY249" fmla="*/ 7184736 h 8145463"/>
              <a:gd name="connsiteX250" fmla="*/ 3684588 w 8142288"/>
              <a:gd name="connsiteY250" fmla="*/ 7200900 h 8145463"/>
              <a:gd name="connsiteX251" fmla="*/ 3682062 w 8142288"/>
              <a:gd name="connsiteY251" fmla="*/ 7191663 h 8145463"/>
              <a:gd name="connsiteX252" fmla="*/ 3661832 w 8142288"/>
              <a:gd name="connsiteY252" fmla="*/ 7175500 h 8145463"/>
              <a:gd name="connsiteX253" fmla="*/ 3629818 w 8142288"/>
              <a:gd name="connsiteY253" fmla="*/ 7137400 h 8145463"/>
              <a:gd name="connsiteX254" fmla="*/ 3619500 w 8142288"/>
              <a:gd name="connsiteY254" fmla="*/ 7139843 h 8145463"/>
              <a:gd name="connsiteX255" fmla="*/ 3637558 w 8142288"/>
              <a:gd name="connsiteY255" fmla="*/ 7159381 h 8145463"/>
              <a:gd name="connsiteX256" fmla="*/ 3647876 w 8142288"/>
              <a:gd name="connsiteY256" fmla="*/ 7169150 h 8145463"/>
              <a:gd name="connsiteX257" fmla="*/ 3660776 w 8142288"/>
              <a:gd name="connsiteY257" fmla="*/ 7166707 h 8145463"/>
              <a:gd name="connsiteX258" fmla="*/ 3660776 w 8142288"/>
              <a:gd name="connsiteY258" fmla="*/ 7164265 h 8145463"/>
              <a:gd name="connsiteX259" fmla="*/ 3629818 w 8142288"/>
              <a:gd name="connsiteY259" fmla="*/ 7147169 h 8145463"/>
              <a:gd name="connsiteX260" fmla="*/ 3629818 w 8142288"/>
              <a:gd name="connsiteY260" fmla="*/ 7137400 h 8145463"/>
              <a:gd name="connsiteX261" fmla="*/ 3596666 w 8142288"/>
              <a:gd name="connsiteY261" fmla="*/ 7112000 h 8145463"/>
              <a:gd name="connsiteX262" fmla="*/ 3594100 w 8142288"/>
              <a:gd name="connsiteY262" fmla="*/ 7123905 h 8145463"/>
              <a:gd name="connsiteX263" fmla="*/ 3619744 w 8142288"/>
              <a:gd name="connsiteY263" fmla="*/ 7135813 h 8145463"/>
              <a:gd name="connsiteX264" fmla="*/ 3627438 w 8142288"/>
              <a:gd name="connsiteY264" fmla="*/ 7126287 h 8145463"/>
              <a:gd name="connsiteX265" fmla="*/ 3596666 w 8142288"/>
              <a:gd name="connsiteY265" fmla="*/ 7112000 h 8145463"/>
              <a:gd name="connsiteX266" fmla="*/ 3586714 w 8142288"/>
              <a:gd name="connsiteY266" fmla="*/ 7088970 h 8145463"/>
              <a:gd name="connsiteX267" fmla="*/ 3589382 w 8142288"/>
              <a:gd name="connsiteY267" fmla="*/ 7093872 h 8145463"/>
              <a:gd name="connsiteX268" fmla="*/ 3584046 w 8142288"/>
              <a:gd name="connsiteY268" fmla="*/ 7093872 h 8145463"/>
              <a:gd name="connsiteX269" fmla="*/ 3586714 w 8142288"/>
              <a:gd name="connsiteY269" fmla="*/ 7088970 h 8145463"/>
              <a:gd name="connsiteX270" fmla="*/ 3535892 w 8142288"/>
              <a:gd name="connsiteY270" fmla="*/ 7061200 h 8145463"/>
              <a:gd name="connsiteX271" fmla="*/ 3530600 w 8142288"/>
              <a:gd name="connsiteY271" fmla="*/ 7063425 h 8145463"/>
              <a:gd name="connsiteX272" fmla="*/ 3535892 w 8142288"/>
              <a:gd name="connsiteY272" fmla="*/ 7072313 h 8145463"/>
              <a:gd name="connsiteX273" fmla="*/ 3546476 w 8142288"/>
              <a:gd name="connsiteY273" fmla="*/ 7072313 h 8145463"/>
              <a:gd name="connsiteX274" fmla="*/ 3546476 w 8142288"/>
              <a:gd name="connsiteY274" fmla="*/ 7061200 h 8145463"/>
              <a:gd name="connsiteX275" fmla="*/ 3485092 w 8142288"/>
              <a:gd name="connsiteY275" fmla="*/ 6997700 h 8145463"/>
              <a:gd name="connsiteX276" fmla="*/ 3479800 w 8142288"/>
              <a:gd name="connsiteY276" fmla="*/ 7004368 h 8145463"/>
              <a:gd name="connsiteX277" fmla="*/ 3485092 w 8142288"/>
              <a:gd name="connsiteY277" fmla="*/ 7008813 h 8145463"/>
              <a:gd name="connsiteX278" fmla="*/ 3487738 w 8142288"/>
              <a:gd name="connsiteY278" fmla="*/ 6997700 h 8145463"/>
              <a:gd name="connsiteX279" fmla="*/ 3442496 w 8142288"/>
              <a:gd name="connsiteY279" fmla="*/ 6985000 h 8145463"/>
              <a:gd name="connsiteX280" fmla="*/ 3445052 w 8142288"/>
              <a:gd name="connsiteY280" fmla="*/ 6996905 h 8145463"/>
              <a:gd name="connsiteX281" fmla="*/ 3457842 w 8142288"/>
              <a:gd name="connsiteY281" fmla="*/ 7004050 h 8145463"/>
              <a:gd name="connsiteX282" fmla="*/ 3465512 w 8142288"/>
              <a:gd name="connsiteY282" fmla="*/ 6989762 h 8145463"/>
              <a:gd name="connsiteX283" fmla="*/ 3460396 w 8142288"/>
              <a:gd name="connsiteY283" fmla="*/ 6985000 h 8145463"/>
              <a:gd name="connsiteX284" fmla="*/ 7193294 w 8142288"/>
              <a:gd name="connsiteY284" fmla="*/ 6976626 h 8145463"/>
              <a:gd name="connsiteX285" fmla="*/ 7433376 w 8142288"/>
              <a:gd name="connsiteY285" fmla="*/ 7191512 h 8145463"/>
              <a:gd name="connsiteX286" fmla="*/ 7950222 w 8142288"/>
              <a:gd name="connsiteY286" fmla="*/ 7626562 h 8145463"/>
              <a:gd name="connsiteX287" fmla="*/ 7979564 w 8142288"/>
              <a:gd name="connsiteY287" fmla="*/ 7731743 h 8145463"/>
              <a:gd name="connsiteX288" fmla="*/ 8096940 w 8142288"/>
              <a:gd name="connsiteY288" fmla="*/ 8078576 h 8145463"/>
              <a:gd name="connsiteX289" fmla="*/ 7923546 w 8142288"/>
              <a:gd name="connsiteY289" fmla="*/ 7734005 h 8145463"/>
              <a:gd name="connsiteX290" fmla="*/ 7905206 w 8142288"/>
              <a:gd name="connsiteY290" fmla="*/ 7665769 h 8145463"/>
              <a:gd name="connsiteX291" fmla="*/ 7353348 w 8142288"/>
              <a:gd name="connsiteY291" fmla="*/ 7184350 h 8145463"/>
              <a:gd name="connsiteX292" fmla="*/ 7193294 w 8142288"/>
              <a:gd name="connsiteY292" fmla="*/ 6976626 h 8145463"/>
              <a:gd name="connsiteX293" fmla="*/ 3424236 w 8142288"/>
              <a:gd name="connsiteY293" fmla="*/ 6946900 h 8145463"/>
              <a:gd name="connsiteX294" fmla="*/ 3416300 w 8142288"/>
              <a:gd name="connsiteY294" fmla="*/ 6955972 h 8145463"/>
              <a:gd name="connsiteX295" fmla="*/ 3416300 w 8142288"/>
              <a:gd name="connsiteY295" fmla="*/ 6958240 h 8145463"/>
              <a:gd name="connsiteX296" fmla="*/ 3426884 w 8142288"/>
              <a:gd name="connsiteY296" fmla="*/ 6962775 h 8145463"/>
              <a:gd name="connsiteX297" fmla="*/ 3432176 w 8142288"/>
              <a:gd name="connsiteY297" fmla="*/ 6953705 h 8145463"/>
              <a:gd name="connsiteX298" fmla="*/ 3424236 w 8142288"/>
              <a:gd name="connsiteY298" fmla="*/ 6946900 h 8145463"/>
              <a:gd name="connsiteX299" fmla="*/ 5660764 w 8142288"/>
              <a:gd name="connsiteY299" fmla="*/ 6908014 h 8145463"/>
              <a:gd name="connsiteX300" fmla="*/ 5695110 w 8142288"/>
              <a:gd name="connsiteY300" fmla="*/ 6942320 h 8145463"/>
              <a:gd name="connsiteX301" fmla="*/ 5673768 w 8142288"/>
              <a:gd name="connsiteY301" fmla="*/ 6930256 h 8145463"/>
              <a:gd name="connsiteX302" fmla="*/ 5793810 w 8142288"/>
              <a:gd name="connsiteY302" fmla="*/ 7039962 h 8145463"/>
              <a:gd name="connsiteX303" fmla="*/ 5991212 w 8142288"/>
              <a:gd name="connsiteY303" fmla="*/ 7216017 h 8145463"/>
              <a:gd name="connsiteX304" fmla="*/ 7033238 w 8142288"/>
              <a:gd name="connsiteY304" fmla="*/ 8142288 h 8145463"/>
              <a:gd name="connsiteX305" fmla="*/ 6905528 w 8142288"/>
              <a:gd name="connsiteY305" fmla="*/ 8142288 h 8145463"/>
              <a:gd name="connsiteX306" fmla="*/ 5620750 w 8142288"/>
              <a:gd name="connsiteY306" fmla="*/ 7001131 h 8145463"/>
              <a:gd name="connsiteX307" fmla="*/ 5660764 w 8142288"/>
              <a:gd name="connsiteY307" fmla="*/ 6908014 h 8145463"/>
              <a:gd name="connsiteX308" fmla="*/ 3352800 w 8142288"/>
              <a:gd name="connsiteY308" fmla="*/ 6896100 h 8145463"/>
              <a:gd name="connsiteX309" fmla="*/ 3358092 w 8142288"/>
              <a:gd name="connsiteY309" fmla="*/ 6905625 h 8145463"/>
              <a:gd name="connsiteX310" fmla="*/ 3360738 w 8142288"/>
              <a:gd name="connsiteY310" fmla="*/ 6905625 h 8145463"/>
              <a:gd name="connsiteX311" fmla="*/ 3368676 w 8142288"/>
              <a:gd name="connsiteY311" fmla="*/ 6900862 h 8145463"/>
              <a:gd name="connsiteX312" fmla="*/ 3366030 w 8142288"/>
              <a:gd name="connsiteY312" fmla="*/ 6896100 h 8145463"/>
              <a:gd name="connsiteX313" fmla="*/ 3340300 w 8142288"/>
              <a:gd name="connsiteY313" fmla="*/ 6883400 h 8145463"/>
              <a:gd name="connsiteX314" fmla="*/ 3336074 w 8142288"/>
              <a:gd name="connsiteY314" fmla="*/ 6888836 h 8145463"/>
              <a:gd name="connsiteX315" fmla="*/ 3335228 w 8142288"/>
              <a:gd name="connsiteY315" fmla="*/ 6894697 h 8145463"/>
              <a:gd name="connsiteX316" fmla="*/ 3334698 w 8142288"/>
              <a:gd name="connsiteY316" fmla="*/ 6894899 h 8145463"/>
              <a:gd name="connsiteX317" fmla="*/ 3327400 w 8142288"/>
              <a:gd name="connsiteY317" fmla="*/ 6888164 h 8145463"/>
              <a:gd name="connsiteX318" fmla="*/ 3327400 w 8142288"/>
              <a:gd name="connsiteY318" fmla="*/ 6897688 h 8145463"/>
              <a:gd name="connsiteX319" fmla="*/ 3334698 w 8142288"/>
              <a:gd name="connsiteY319" fmla="*/ 6894899 h 8145463"/>
              <a:gd name="connsiteX320" fmla="*/ 3335140 w 8142288"/>
              <a:gd name="connsiteY320" fmla="*/ 6895307 h 8145463"/>
              <a:gd name="connsiteX321" fmla="*/ 3335228 w 8142288"/>
              <a:gd name="connsiteY321" fmla="*/ 6894697 h 8145463"/>
              <a:gd name="connsiteX322" fmla="*/ 3340218 w 8142288"/>
              <a:gd name="connsiteY322" fmla="*/ 6892791 h 8145463"/>
              <a:gd name="connsiteX323" fmla="*/ 3348038 w 8142288"/>
              <a:gd name="connsiteY323" fmla="*/ 6883400 h 8145463"/>
              <a:gd name="connsiteX324" fmla="*/ 3253844 w 8142288"/>
              <a:gd name="connsiteY324" fmla="*/ 6794500 h 8145463"/>
              <a:gd name="connsiteX325" fmla="*/ 3251200 w 8142288"/>
              <a:gd name="connsiteY325" fmla="*/ 6799263 h 8145463"/>
              <a:gd name="connsiteX326" fmla="*/ 3259138 w 8142288"/>
              <a:gd name="connsiteY326" fmla="*/ 6794500 h 8145463"/>
              <a:gd name="connsiteX327" fmla="*/ 3225800 w 8142288"/>
              <a:gd name="connsiteY327" fmla="*/ 6794500 h 8145463"/>
              <a:gd name="connsiteX328" fmla="*/ 3246966 w 8142288"/>
              <a:gd name="connsiteY328" fmla="*/ 6810375 h 8145463"/>
              <a:gd name="connsiteX329" fmla="*/ 3249612 w 8142288"/>
              <a:gd name="connsiteY329" fmla="*/ 6805839 h 8145463"/>
              <a:gd name="connsiteX330" fmla="*/ 3246966 w 8142288"/>
              <a:gd name="connsiteY330" fmla="*/ 6801304 h 8145463"/>
              <a:gd name="connsiteX331" fmla="*/ 3225800 w 8142288"/>
              <a:gd name="connsiteY331" fmla="*/ 6794500 h 8145463"/>
              <a:gd name="connsiteX332" fmla="*/ 3215640 w 8142288"/>
              <a:gd name="connsiteY332" fmla="*/ 6769100 h 8145463"/>
              <a:gd name="connsiteX333" fmla="*/ 3213100 w 8142288"/>
              <a:gd name="connsiteY333" fmla="*/ 6778625 h 8145463"/>
              <a:gd name="connsiteX334" fmla="*/ 3225800 w 8142288"/>
              <a:gd name="connsiteY334" fmla="*/ 6778625 h 8145463"/>
              <a:gd name="connsiteX335" fmla="*/ 3215640 w 8142288"/>
              <a:gd name="connsiteY335" fmla="*/ 6769100 h 8145463"/>
              <a:gd name="connsiteX336" fmla="*/ 3202782 w 8142288"/>
              <a:gd name="connsiteY336" fmla="*/ 6756400 h 8145463"/>
              <a:gd name="connsiteX337" fmla="*/ 3200400 w 8142288"/>
              <a:gd name="connsiteY337" fmla="*/ 6761163 h 8145463"/>
              <a:gd name="connsiteX338" fmla="*/ 3205164 w 8142288"/>
              <a:gd name="connsiteY338" fmla="*/ 6756400 h 8145463"/>
              <a:gd name="connsiteX339" fmla="*/ 3175222 w 8142288"/>
              <a:gd name="connsiteY339" fmla="*/ 6735351 h 8145463"/>
              <a:gd name="connsiteX340" fmla="*/ 3176470 w 8142288"/>
              <a:gd name="connsiteY340" fmla="*/ 6736439 h 8145463"/>
              <a:gd name="connsiteX341" fmla="*/ 3175000 w 8142288"/>
              <a:gd name="connsiteY341" fmla="*/ 6735761 h 8145463"/>
              <a:gd name="connsiteX342" fmla="*/ 3170238 w 8142288"/>
              <a:gd name="connsiteY342" fmla="*/ 6731000 h 8145463"/>
              <a:gd name="connsiteX343" fmla="*/ 3162300 w 8142288"/>
              <a:gd name="connsiteY343" fmla="*/ 6740237 h 8145463"/>
              <a:gd name="connsiteX344" fmla="*/ 3170238 w 8142288"/>
              <a:gd name="connsiteY344" fmla="*/ 6756400 h 8145463"/>
              <a:gd name="connsiteX345" fmla="*/ 3175530 w 8142288"/>
              <a:gd name="connsiteY345" fmla="*/ 6754092 h 8145463"/>
              <a:gd name="connsiteX346" fmla="*/ 3178176 w 8142288"/>
              <a:gd name="connsiteY346" fmla="*/ 6737929 h 8145463"/>
              <a:gd name="connsiteX347" fmla="*/ 3176470 w 8142288"/>
              <a:gd name="connsiteY347" fmla="*/ 6736439 h 8145463"/>
              <a:gd name="connsiteX348" fmla="*/ 3195638 w 8142288"/>
              <a:gd name="connsiteY348" fmla="*/ 6745288 h 8145463"/>
              <a:gd name="connsiteX349" fmla="*/ 3177578 w 8142288"/>
              <a:gd name="connsiteY349" fmla="*/ 6731000 h 8145463"/>
              <a:gd name="connsiteX350" fmla="*/ 3175222 w 8142288"/>
              <a:gd name="connsiteY350" fmla="*/ 6735351 h 8145463"/>
              <a:gd name="connsiteX351" fmla="*/ 7161282 w 8142288"/>
              <a:gd name="connsiteY351" fmla="*/ 6705192 h 8145463"/>
              <a:gd name="connsiteX352" fmla="*/ 7641116 w 8142288"/>
              <a:gd name="connsiteY352" fmla="*/ 7135340 h 8145463"/>
              <a:gd name="connsiteX353" fmla="*/ 7737148 w 8142288"/>
              <a:gd name="connsiteY353" fmla="*/ 7220918 h 8145463"/>
              <a:gd name="connsiteX354" fmla="*/ 7841184 w 8142288"/>
              <a:gd name="connsiteY354" fmla="*/ 7296694 h 8145463"/>
              <a:gd name="connsiteX355" fmla="*/ 7857190 w 8142288"/>
              <a:gd name="connsiteY355" fmla="*/ 7355504 h 8145463"/>
              <a:gd name="connsiteX356" fmla="*/ 7947554 w 8142288"/>
              <a:gd name="connsiteY356" fmla="*/ 7614498 h 8145463"/>
              <a:gd name="connsiteX357" fmla="*/ 7819844 w 8142288"/>
              <a:gd name="connsiteY357" fmla="*/ 7399236 h 8145463"/>
              <a:gd name="connsiteX358" fmla="*/ 7801170 w 8142288"/>
              <a:gd name="connsiteY358" fmla="*/ 7328361 h 8145463"/>
              <a:gd name="connsiteX359" fmla="*/ 7305332 w 8142288"/>
              <a:gd name="connsiteY359" fmla="*/ 6891050 h 8145463"/>
              <a:gd name="connsiteX360" fmla="*/ 7161282 w 8142288"/>
              <a:gd name="connsiteY360" fmla="*/ 6705192 h 8145463"/>
              <a:gd name="connsiteX361" fmla="*/ 3134362 w 8142288"/>
              <a:gd name="connsiteY361" fmla="*/ 6692900 h 8145463"/>
              <a:gd name="connsiteX362" fmla="*/ 3124200 w 8142288"/>
              <a:gd name="connsiteY362" fmla="*/ 6699611 h 8145463"/>
              <a:gd name="connsiteX363" fmla="*/ 3149600 w 8142288"/>
              <a:gd name="connsiteY363" fmla="*/ 6708560 h 8145463"/>
              <a:gd name="connsiteX364" fmla="*/ 3149600 w 8142288"/>
              <a:gd name="connsiteY364" fmla="*/ 6706323 h 8145463"/>
              <a:gd name="connsiteX365" fmla="*/ 3134362 w 8142288"/>
              <a:gd name="connsiteY365" fmla="*/ 6701847 h 8145463"/>
              <a:gd name="connsiteX366" fmla="*/ 3134362 w 8142288"/>
              <a:gd name="connsiteY366" fmla="*/ 6692900 h 8145463"/>
              <a:gd name="connsiteX367" fmla="*/ 3101546 w 8142288"/>
              <a:gd name="connsiteY367" fmla="*/ 6639218 h 8145463"/>
              <a:gd name="connsiteX368" fmla="*/ 3109550 w 8142288"/>
              <a:gd name="connsiteY368" fmla="*/ 6641857 h 8145463"/>
              <a:gd name="connsiteX369" fmla="*/ 3106882 w 8142288"/>
              <a:gd name="connsiteY369" fmla="*/ 6649020 h 8145463"/>
              <a:gd name="connsiteX370" fmla="*/ 3104214 w 8142288"/>
              <a:gd name="connsiteY370" fmla="*/ 6649020 h 8145463"/>
              <a:gd name="connsiteX371" fmla="*/ 3096212 w 8142288"/>
              <a:gd name="connsiteY371" fmla="*/ 6646758 h 8145463"/>
              <a:gd name="connsiteX372" fmla="*/ 3101546 w 8142288"/>
              <a:gd name="connsiteY372" fmla="*/ 6639218 h 8145463"/>
              <a:gd name="connsiteX373" fmla="*/ 2997510 w 8142288"/>
              <a:gd name="connsiteY373" fmla="*/ 6556280 h 8145463"/>
              <a:gd name="connsiteX374" fmla="*/ 3010848 w 8142288"/>
              <a:gd name="connsiteY374" fmla="*/ 6556280 h 8145463"/>
              <a:gd name="connsiteX375" fmla="*/ 3008182 w 8142288"/>
              <a:gd name="connsiteY375" fmla="*/ 6561180 h 8145463"/>
              <a:gd name="connsiteX376" fmla="*/ 3002846 w 8142288"/>
              <a:gd name="connsiteY376" fmla="*/ 6561180 h 8145463"/>
              <a:gd name="connsiteX377" fmla="*/ 2992176 w 8142288"/>
              <a:gd name="connsiteY377" fmla="*/ 6558542 h 8145463"/>
              <a:gd name="connsiteX378" fmla="*/ 2997510 w 8142288"/>
              <a:gd name="connsiteY378" fmla="*/ 6556280 h 8145463"/>
              <a:gd name="connsiteX379" fmla="*/ 2969542 w 8142288"/>
              <a:gd name="connsiteY379" fmla="*/ 6522547 h 8145463"/>
              <a:gd name="connsiteX380" fmla="*/ 2975504 w 8142288"/>
              <a:gd name="connsiteY380" fmla="*/ 6525037 h 8145463"/>
              <a:gd name="connsiteX381" fmla="*/ 2978838 w 8142288"/>
              <a:gd name="connsiteY381" fmla="*/ 6531776 h 8145463"/>
              <a:gd name="connsiteX382" fmla="*/ 2973502 w 8142288"/>
              <a:gd name="connsiteY382" fmla="*/ 6531776 h 8145463"/>
              <a:gd name="connsiteX383" fmla="*/ 2960498 w 8142288"/>
              <a:gd name="connsiteY383" fmla="*/ 6536676 h 8145463"/>
              <a:gd name="connsiteX384" fmla="*/ 2957830 w 8142288"/>
              <a:gd name="connsiteY384" fmla="*/ 6531776 h 8145463"/>
              <a:gd name="connsiteX385" fmla="*/ 2957830 w 8142288"/>
              <a:gd name="connsiteY385" fmla="*/ 6529514 h 8145463"/>
              <a:gd name="connsiteX386" fmla="*/ 2966786 w 8142288"/>
              <a:gd name="connsiteY386" fmla="*/ 6522981 h 8145463"/>
              <a:gd name="connsiteX387" fmla="*/ 2939158 w 8142288"/>
              <a:gd name="connsiteY387" fmla="*/ 6497469 h 8145463"/>
              <a:gd name="connsiteX388" fmla="*/ 2947160 w 8142288"/>
              <a:gd name="connsiteY388" fmla="*/ 6497469 h 8145463"/>
              <a:gd name="connsiteX389" fmla="*/ 2944492 w 8142288"/>
              <a:gd name="connsiteY389" fmla="*/ 6505009 h 8145463"/>
              <a:gd name="connsiteX390" fmla="*/ 2915148 w 8142288"/>
              <a:gd name="connsiteY390" fmla="*/ 6502370 h 8145463"/>
              <a:gd name="connsiteX391" fmla="*/ 2939158 w 8142288"/>
              <a:gd name="connsiteY391" fmla="*/ 6497469 h 8145463"/>
              <a:gd name="connsiteX392" fmla="*/ 5836492 w 8142288"/>
              <a:gd name="connsiteY392" fmla="*/ 6485405 h 8145463"/>
              <a:gd name="connsiteX393" fmla="*/ 6228294 w 8142288"/>
              <a:gd name="connsiteY393" fmla="*/ 6839778 h 8145463"/>
              <a:gd name="connsiteX394" fmla="*/ 7209300 w 8142288"/>
              <a:gd name="connsiteY394" fmla="*/ 7712140 h 8145463"/>
              <a:gd name="connsiteX395" fmla="*/ 7246646 w 8142288"/>
              <a:gd name="connsiteY395" fmla="*/ 7726842 h 8145463"/>
              <a:gd name="connsiteX396" fmla="*/ 7251980 w 8142288"/>
              <a:gd name="connsiteY396" fmla="*/ 7841448 h 8145463"/>
              <a:gd name="connsiteX397" fmla="*/ 7294662 w 8142288"/>
              <a:gd name="connsiteY397" fmla="*/ 8142288 h 8145463"/>
              <a:gd name="connsiteX398" fmla="*/ 7225304 w 8142288"/>
              <a:gd name="connsiteY398" fmla="*/ 8142288 h 8145463"/>
              <a:gd name="connsiteX399" fmla="*/ 7190626 w 8142288"/>
              <a:gd name="connsiteY399" fmla="*/ 7783014 h 8145463"/>
              <a:gd name="connsiteX400" fmla="*/ 5804480 w 8142288"/>
              <a:gd name="connsiteY400" fmla="*/ 6558542 h 8145463"/>
              <a:gd name="connsiteX401" fmla="*/ 5836492 w 8142288"/>
              <a:gd name="connsiteY401" fmla="*/ 6485405 h 8145463"/>
              <a:gd name="connsiteX402" fmla="*/ 2792440 w 8142288"/>
              <a:gd name="connsiteY402" fmla="*/ 6394927 h 8145463"/>
              <a:gd name="connsiteX403" fmla="*/ 2808446 w 8142288"/>
              <a:gd name="connsiteY403" fmla="*/ 6397566 h 8145463"/>
              <a:gd name="connsiteX404" fmla="*/ 2808446 w 8142288"/>
              <a:gd name="connsiteY404" fmla="*/ 6399828 h 8145463"/>
              <a:gd name="connsiteX405" fmla="*/ 2797776 w 8142288"/>
              <a:gd name="connsiteY405" fmla="*/ 6404728 h 8145463"/>
              <a:gd name="connsiteX406" fmla="*/ 2789772 w 8142288"/>
              <a:gd name="connsiteY406" fmla="*/ 6399828 h 8145463"/>
              <a:gd name="connsiteX407" fmla="*/ 2792440 w 8142288"/>
              <a:gd name="connsiteY407" fmla="*/ 6394927 h 8145463"/>
              <a:gd name="connsiteX408" fmla="*/ 2813780 w 8142288"/>
              <a:gd name="connsiteY408" fmla="*/ 6392665 h 8145463"/>
              <a:gd name="connsiteX409" fmla="*/ 2832454 w 8142288"/>
              <a:gd name="connsiteY409" fmla="*/ 6399828 h 8145463"/>
              <a:gd name="connsiteX410" fmla="*/ 2813780 w 8142288"/>
              <a:gd name="connsiteY410" fmla="*/ 6392665 h 8145463"/>
              <a:gd name="connsiteX411" fmla="*/ 2779102 w 8142288"/>
              <a:gd name="connsiteY411" fmla="*/ 6348557 h 8145463"/>
              <a:gd name="connsiteX412" fmla="*/ 2795108 w 8142288"/>
              <a:gd name="connsiteY412" fmla="*/ 6358358 h 8145463"/>
              <a:gd name="connsiteX413" fmla="*/ 2792440 w 8142288"/>
              <a:gd name="connsiteY413" fmla="*/ 6363260 h 8145463"/>
              <a:gd name="connsiteX414" fmla="*/ 2760428 w 8142288"/>
              <a:gd name="connsiteY414" fmla="*/ 6373062 h 8145463"/>
              <a:gd name="connsiteX415" fmla="*/ 2760428 w 8142288"/>
              <a:gd name="connsiteY415" fmla="*/ 6360620 h 8145463"/>
              <a:gd name="connsiteX416" fmla="*/ 2763096 w 8142288"/>
              <a:gd name="connsiteY416" fmla="*/ 6355720 h 8145463"/>
              <a:gd name="connsiteX417" fmla="*/ 2779102 w 8142288"/>
              <a:gd name="connsiteY417" fmla="*/ 6348557 h 8145463"/>
              <a:gd name="connsiteX418" fmla="*/ 2723082 w 8142288"/>
              <a:gd name="connsiteY418" fmla="*/ 6331592 h 8145463"/>
              <a:gd name="connsiteX419" fmla="*/ 2755094 w 8142288"/>
              <a:gd name="connsiteY419" fmla="*/ 6336493 h 8145463"/>
              <a:gd name="connsiteX420" fmla="*/ 2755094 w 8142288"/>
              <a:gd name="connsiteY420" fmla="*/ 6338755 h 8145463"/>
              <a:gd name="connsiteX421" fmla="*/ 2733420 w 8142288"/>
              <a:gd name="connsiteY421" fmla="*/ 6340452 h 8145463"/>
              <a:gd name="connsiteX422" fmla="*/ 2719424 w 8142288"/>
              <a:gd name="connsiteY422" fmla="*/ 6336916 h 8145463"/>
              <a:gd name="connsiteX423" fmla="*/ 2718354 w 8142288"/>
              <a:gd name="connsiteY423" fmla="*/ 6335936 h 8145463"/>
              <a:gd name="connsiteX424" fmla="*/ 2720416 w 8142288"/>
              <a:gd name="connsiteY424" fmla="*/ 6314250 h 8145463"/>
              <a:gd name="connsiteX425" fmla="*/ 2728418 w 8142288"/>
              <a:gd name="connsiteY425" fmla="*/ 6314250 h 8145463"/>
              <a:gd name="connsiteX426" fmla="*/ 2725750 w 8142288"/>
              <a:gd name="connsiteY426" fmla="*/ 6321790 h 8145463"/>
              <a:gd name="connsiteX427" fmla="*/ 2723082 w 8142288"/>
              <a:gd name="connsiteY427" fmla="*/ 6321790 h 8145463"/>
              <a:gd name="connsiteX428" fmla="*/ 2715080 w 8142288"/>
              <a:gd name="connsiteY428" fmla="*/ 6316890 h 8145463"/>
              <a:gd name="connsiteX429" fmla="*/ 2720416 w 8142288"/>
              <a:gd name="connsiteY429" fmla="*/ 6314250 h 8145463"/>
              <a:gd name="connsiteX430" fmla="*/ 2699074 w 8142288"/>
              <a:gd name="connsiteY430" fmla="*/ 6289746 h 8145463"/>
              <a:gd name="connsiteX431" fmla="*/ 2709744 w 8142288"/>
              <a:gd name="connsiteY431" fmla="*/ 6289746 h 8145463"/>
              <a:gd name="connsiteX432" fmla="*/ 2709744 w 8142288"/>
              <a:gd name="connsiteY432" fmla="*/ 6297286 h 8145463"/>
              <a:gd name="connsiteX433" fmla="*/ 2693740 w 8142288"/>
              <a:gd name="connsiteY433" fmla="*/ 6297286 h 8145463"/>
              <a:gd name="connsiteX434" fmla="*/ 2693740 w 8142288"/>
              <a:gd name="connsiteY434" fmla="*/ 6292385 h 8145463"/>
              <a:gd name="connsiteX435" fmla="*/ 2699074 w 8142288"/>
              <a:gd name="connsiteY435" fmla="*/ 6289746 h 8145463"/>
              <a:gd name="connsiteX436" fmla="*/ 7105264 w 8142288"/>
              <a:gd name="connsiteY436" fmla="*/ 6272782 h 8145463"/>
              <a:gd name="connsiteX437" fmla="*/ 7491730 w 8142288"/>
              <a:gd name="connsiteY437" fmla="*/ 6622254 h 8145463"/>
              <a:gd name="connsiteX438" fmla="*/ 7577092 w 8142288"/>
              <a:gd name="connsiteY438" fmla="*/ 6695390 h 8145463"/>
              <a:gd name="connsiteX439" fmla="*/ 7665124 w 8142288"/>
              <a:gd name="connsiteY439" fmla="*/ 6759102 h 8145463"/>
              <a:gd name="connsiteX440" fmla="*/ 7729146 w 8142288"/>
              <a:gd name="connsiteY440" fmla="*/ 6957023 h 8145463"/>
              <a:gd name="connsiteX441" fmla="*/ 7694466 w 8142288"/>
              <a:gd name="connsiteY441" fmla="*/ 6942320 h 8145463"/>
              <a:gd name="connsiteX442" fmla="*/ 7742484 w 8142288"/>
              <a:gd name="connsiteY442" fmla="*/ 6986428 h 8145463"/>
              <a:gd name="connsiteX443" fmla="*/ 7833180 w 8142288"/>
              <a:gd name="connsiteY443" fmla="*/ 7277090 h 8145463"/>
              <a:gd name="connsiteX444" fmla="*/ 7726478 w 8142288"/>
              <a:gd name="connsiteY444" fmla="*/ 7088970 h 8145463"/>
              <a:gd name="connsiteX445" fmla="*/ 7705136 w 8142288"/>
              <a:gd name="connsiteY445" fmla="*/ 7015834 h 8145463"/>
              <a:gd name="connsiteX446" fmla="*/ 7267986 w 8142288"/>
              <a:gd name="connsiteY446" fmla="*/ 6622254 h 8145463"/>
              <a:gd name="connsiteX447" fmla="*/ 7123936 w 8142288"/>
              <a:gd name="connsiteY447" fmla="*/ 6453738 h 8145463"/>
              <a:gd name="connsiteX448" fmla="*/ 7275988 w 8142288"/>
              <a:gd name="connsiteY448" fmla="*/ 6590586 h 8145463"/>
              <a:gd name="connsiteX449" fmla="*/ 7481060 w 8142288"/>
              <a:gd name="connsiteY449" fmla="*/ 6768904 h 8145463"/>
              <a:gd name="connsiteX450" fmla="*/ 7689132 w 8142288"/>
              <a:gd name="connsiteY450" fmla="*/ 6935158 h 8145463"/>
              <a:gd name="connsiteX451" fmla="*/ 7638448 w 8142288"/>
              <a:gd name="connsiteY451" fmla="*/ 6793408 h 8145463"/>
              <a:gd name="connsiteX452" fmla="*/ 7238642 w 8142288"/>
              <a:gd name="connsiteY452" fmla="*/ 6436396 h 8145463"/>
              <a:gd name="connsiteX453" fmla="*/ 7105264 w 8142288"/>
              <a:gd name="connsiteY453" fmla="*/ 6272782 h 8145463"/>
              <a:gd name="connsiteX454" fmla="*/ 2640388 w 8142288"/>
              <a:gd name="connsiteY454" fmla="*/ 6253178 h 8145463"/>
              <a:gd name="connsiteX455" fmla="*/ 2659060 w 8142288"/>
              <a:gd name="connsiteY455" fmla="*/ 6255816 h 8145463"/>
              <a:gd name="connsiteX456" fmla="*/ 2659060 w 8142288"/>
              <a:gd name="connsiteY456" fmla="*/ 6260718 h 8145463"/>
              <a:gd name="connsiteX457" fmla="*/ 2653726 w 8142288"/>
              <a:gd name="connsiteY457" fmla="*/ 6262980 h 8145463"/>
              <a:gd name="connsiteX458" fmla="*/ 2637720 w 8142288"/>
              <a:gd name="connsiteY458" fmla="*/ 6262980 h 8145463"/>
              <a:gd name="connsiteX459" fmla="*/ 2640388 w 8142288"/>
              <a:gd name="connsiteY459" fmla="*/ 6253178 h 8145463"/>
              <a:gd name="connsiteX460" fmla="*/ 2627050 w 8142288"/>
              <a:gd name="connsiteY460" fmla="*/ 6226411 h 8145463"/>
              <a:gd name="connsiteX461" fmla="*/ 2632384 w 8142288"/>
              <a:gd name="connsiteY461" fmla="*/ 6231312 h 8145463"/>
              <a:gd name="connsiteX462" fmla="*/ 2624382 w 8142288"/>
              <a:gd name="connsiteY462" fmla="*/ 6231312 h 8145463"/>
              <a:gd name="connsiteX463" fmla="*/ 2627050 w 8142288"/>
              <a:gd name="connsiteY463" fmla="*/ 6226411 h 8145463"/>
              <a:gd name="connsiteX464" fmla="*/ 5948530 w 8142288"/>
              <a:gd name="connsiteY464" fmla="*/ 6201906 h 8145463"/>
              <a:gd name="connsiteX465" fmla="*/ 6009884 w 8142288"/>
              <a:gd name="connsiteY465" fmla="*/ 6255816 h 8145463"/>
              <a:gd name="connsiteX466" fmla="*/ 6193616 w 8142288"/>
              <a:gd name="connsiteY466" fmla="*/ 6421694 h 8145463"/>
              <a:gd name="connsiteX467" fmla="*/ 6894856 w 8142288"/>
              <a:gd name="connsiteY467" fmla="*/ 7047501 h 8145463"/>
              <a:gd name="connsiteX468" fmla="*/ 7099928 w 8142288"/>
              <a:gd name="connsiteY468" fmla="*/ 7230720 h 8145463"/>
              <a:gd name="connsiteX469" fmla="*/ 7185292 w 8142288"/>
              <a:gd name="connsiteY469" fmla="*/ 7303856 h 8145463"/>
              <a:gd name="connsiteX470" fmla="*/ 7198628 w 8142288"/>
              <a:gd name="connsiteY470" fmla="*/ 7438442 h 8145463"/>
              <a:gd name="connsiteX471" fmla="*/ 7238642 w 8142288"/>
              <a:gd name="connsiteY471" fmla="*/ 7704600 h 8145463"/>
              <a:gd name="connsiteX472" fmla="*/ 7145276 w 8142288"/>
              <a:gd name="connsiteY472" fmla="*/ 7404136 h 8145463"/>
              <a:gd name="connsiteX473" fmla="*/ 7139942 w 8142288"/>
              <a:gd name="connsiteY473" fmla="*/ 7350604 h 8145463"/>
              <a:gd name="connsiteX474" fmla="*/ 7086590 w 8142288"/>
              <a:gd name="connsiteY474" fmla="*/ 7298956 h 8145463"/>
              <a:gd name="connsiteX475" fmla="*/ 5924522 w 8142288"/>
              <a:gd name="connsiteY475" fmla="*/ 6265618 h 8145463"/>
              <a:gd name="connsiteX476" fmla="*/ 5948530 w 8142288"/>
              <a:gd name="connsiteY476" fmla="*/ 6201906 h 8145463"/>
              <a:gd name="connsiteX477" fmla="*/ 2595038 w 8142288"/>
              <a:gd name="connsiteY477" fmla="*/ 6199644 h 8145463"/>
              <a:gd name="connsiteX478" fmla="*/ 2621714 w 8142288"/>
              <a:gd name="connsiteY478" fmla="*/ 6206808 h 8145463"/>
              <a:gd name="connsiteX479" fmla="*/ 2616380 w 8142288"/>
              <a:gd name="connsiteY479" fmla="*/ 6209446 h 8145463"/>
              <a:gd name="connsiteX480" fmla="*/ 2608376 w 8142288"/>
              <a:gd name="connsiteY480" fmla="*/ 6216610 h 8145463"/>
              <a:gd name="connsiteX481" fmla="*/ 2592370 w 8142288"/>
              <a:gd name="connsiteY481" fmla="*/ 6206808 h 8145463"/>
              <a:gd name="connsiteX482" fmla="*/ 2589704 w 8142288"/>
              <a:gd name="connsiteY482" fmla="*/ 6216610 h 8145463"/>
              <a:gd name="connsiteX483" fmla="*/ 2589704 w 8142288"/>
              <a:gd name="connsiteY483" fmla="*/ 6204546 h 8145463"/>
              <a:gd name="connsiteX484" fmla="*/ 2590292 w 8142288"/>
              <a:gd name="connsiteY484" fmla="*/ 6204005 h 8145463"/>
              <a:gd name="connsiteX485" fmla="*/ 2591436 w 8142288"/>
              <a:gd name="connsiteY485" fmla="*/ 6204220 h 8145463"/>
              <a:gd name="connsiteX486" fmla="*/ 2591518 w 8142288"/>
              <a:gd name="connsiteY486" fmla="*/ 6202880 h 8145463"/>
              <a:gd name="connsiteX487" fmla="*/ 2768432 w 8142288"/>
              <a:gd name="connsiteY487" fmla="*/ 6145734 h 8145463"/>
              <a:gd name="connsiteX488" fmla="*/ 2776434 w 8142288"/>
              <a:gd name="connsiteY488" fmla="*/ 6145734 h 8145463"/>
              <a:gd name="connsiteX489" fmla="*/ 2773766 w 8142288"/>
              <a:gd name="connsiteY489" fmla="*/ 6152898 h 8145463"/>
              <a:gd name="connsiteX490" fmla="*/ 2667064 w 8142288"/>
              <a:gd name="connsiteY490" fmla="*/ 6248277 h 8145463"/>
              <a:gd name="connsiteX491" fmla="*/ 2648390 w 8142288"/>
              <a:gd name="connsiteY491" fmla="*/ 6226411 h 8145463"/>
              <a:gd name="connsiteX492" fmla="*/ 2651058 w 8142288"/>
              <a:gd name="connsiteY492" fmla="*/ 6221510 h 8145463"/>
              <a:gd name="connsiteX493" fmla="*/ 2672398 w 8142288"/>
              <a:gd name="connsiteY493" fmla="*/ 6209446 h 8145463"/>
              <a:gd name="connsiteX494" fmla="*/ 2669730 w 8142288"/>
              <a:gd name="connsiteY494" fmla="*/ 6204546 h 8145463"/>
              <a:gd name="connsiteX495" fmla="*/ 2635052 w 8142288"/>
              <a:gd name="connsiteY495" fmla="*/ 6211708 h 8145463"/>
              <a:gd name="connsiteX496" fmla="*/ 2768432 w 8142288"/>
              <a:gd name="connsiteY496" fmla="*/ 6145734 h 8145463"/>
              <a:gd name="connsiteX497" fmla="*/ 2520346 w 8142288"/>
              <a:gd name="connsiteY497" fmla="*/ 6138572 h 8145463"/>
              <a:gd name="connsiteX498" fmla="*/ 2531016 w 8142288"/>
              <a:gd name="connsiteY498" fmla="*/ 6143473 h 8145463"/>
              <a:gd name="connsiteX499" fmla="*/ 2528348 w 8142288"/>
              <a:gd name="connsiteY499" fmla="*/ 6147996 h 8145463"/>
              <a:gd name="connsiteX500" fmla="*/ 2523014 w 8142288"/>
              <a:gd name="connsiteY500" fmla="*/ 6145734 h 8145463"/>
              <a:gd name="connsiteX501" fmla="*/ 2520346 w 8142288"/>
              <a:gd name="connsiteY501" fmla="*/ 6138572 h 8145463"/>
              <a:gd name="connsiteX502" fmla="*/ 2423582 w 8142288"/>
              <a:gd name="connsiteY502" fmla="*/ 6057900 h 8145463"/>
              <a:gd name="connsiteX503" fmla="*/ 2426230 w 8142288"/>
              <a:gd name="connsiteY503" fmla="*/ 6065158 h 8145463"/>
              <a:gd name="connsiteX504" fmla="*/ 2413000 w 8142288"/>
              <a:gd name="connsiteY504" fmla="*/ 6067576 h 8145463"/>
              <a:gd name="connsiteX505" fmla="*/ 2465916 w 8142288"/>
              <a:gd name="connsiteY505" fmla="*/ 6108700 h 8145463"/>
              <a:gd name="connsiteX506" fmla="*/ 2468564 w 8142288"/>
              <a:gd name="connsiteY506" fmla="*/ 6103860 h 8145463"/>
              <a:gd name="connsiteX507" fmla="*/ 2468564 w 8142288"/>
              <a:gd name="connsiteY507" fmla="*/ 6101442 h 8145463"/>
              <a:gd name="connsiteX508" fmla="*/ 2423582 w 8142288"/>
              <a:gd name="connsiteY508" fmla="*/ 6057900 h 8145463"/>
              <a:gd name="connsiteX509" fmla="*/ 2413000 w 8142288"/>
              <a:gd name="connsiteY509" fmla="*/ 6057900 h 8145463"/>
              <a:gd name="connsiteX510" fmla="*/ 2422524 w 8142288"/>
              <a:gd name="connsiteY510" fmla="*/ 6064250 h 8145463"/>
              <a:gd name="connsiteX511" fmla="*/ 2413000 w 8142288"/>
              <a:gd name="connsiteY511" fmla="*/ 6057900 h 8145463"/>
              <a:gd name="connsiteX512" fmla="*/ 2400300 w 8142288"/>
              <a:gd name="connsiteY512" fmla="*/ 6045200 h 8145463"/>
              <a:gd name="connsiteX513" fmla="*/ 2407920 w 8142288"/>
              <a:gd name="connsiteY513" fmla="*/ 6054725 h 8145463"/>
              <a:gd name="connsiteX514" fmla="*/ 2413000 w 8142288"/>
              <a:gd name="connsiteY514" fmla="*/ 6049962 h 8145463"/>
              <a:gd name="connsiteX515" fmla="*/ 2400300 w 8142288"/>
              <a:gd name="connsiteY515" fmla="*/ 6045200 h 8145463"/>
              <a:gd name="connsiteX516" fmla="*/ 2380062 w 8142288"/>
              <a:gd name="connsiteY516" fmla="*/ 6032500 h 8145463"/>
              <a:gd name="connsiteX517" fmla="*/ 2374900 w 8142288"/>
              <a:gd name="connsiteY517" fmla="*/ 6034767 h 8145463"/>
              <a:gd name="connsiteX518" fmla="*/ 2387800 w 8142288"/>
              <a:gd name="connsiteY518" fmla="*/ 6043840 h 8145463"/>
              <a:gd name="connsiteX519" fmla="*/ 2387800 w 8142288"/>
              <a:gd name="connsiteY519" fmla="*/ 6048375 h 8145463"/>
              <a:gd name="connsiteX520" fmla="*/ 2395538 w 8142288"/>
              <a:gd name="connsiteY520" fmla="*/ 6046107 h 8145463"/>
              <a:gd name="connsiteX521" fmla="*/ 2392960 w 8142288"/>
              <a:gd name="connsiteY521" fmla="*/ 6034767 h 8145463"/>
              <a:gd name="connsiteX522" fmla="*/ 2380062 w 8142288"/>
              <a:gd name="connsiteY522" fmla="*/ 6032500 h 8145463"/>
              <a:gd name="connsiteX523" fmla="*/ 2985030 w 8142288"/>
              <a:gd name="connsiteY523" fmla="*/ 6019800 h 8145463"/>
              <a:gd name="connsiteX524" fmla="*/ 2971800 w 8142288"/>
              <a:gd name="connsiteY524" fmla="*/ 6029325 h 8145463"/>
              <a:gd name="connsiteX525" fmla="*/ 2987676 w 8142288"/>
              <a:gd name="connsiteY525" fmla="*/ 6026944 h 8145463"/>
              <a:gd name="connsiteX526" fmla="*/ 2985030 w 8142288"/>
              <a:gd name="connsiteY526" fmla="*/ 6019800 h 8145463"/>
              <a:gd name="connsiteX527" fmla="*/ 2997200 w 8142288"/>
              <a:gd name="connsiteY527" fmla="*/ 6007100 h 8145463"/>
              <a:gd name="connsiteX528" fmla="*/ 3005136 w 8142288"/>
              <a:gd name="connsiteY528" fmla="*/ 6013450 h 8145463"/>
              <a:gd name="connsiteX529" fmla="*/ 3013076 w 8142288"/>
              <a:gd name="connsiteY529" fmla="*/ 6013450 h 8145463"/>
              <a:gd name="connsiteX530" fmla="*/ 3013076 w 8142288"/>
              <a:gd name="connsiteY530" fmla="*/ 6009217 h 8145463"/>
              <a:gd name="connsiteX531" fmla="*/ 2997200 w 8142288"/>
              <a:gd name="connsiteY531" fmla="*/ 6007100 h 8145463"/>
              <a:gd name="connsiteX532" fmla="*/ 2336800 w 8142288"/>
              <a:gd name="connsiteY532" fmla="*/ 5981700 h 8145463"/>
              <a:gd name="connsiteX533" fmla="*/ 2368550 w 8142288"/>
              <a:gd name="connsiteY533" fmla="*/ 6007100 h 8145463"/>
              <a:gd name="connsiteX534" fmla="*/ 2336800 w 8142288"/>
              <a:gd name="connsiteY534" fmla="*/ 5981700 h 8145463"/>
              <a:gd name="connsiteX535" fmla="*/ 6049898 w 8142288"/>
              <a:gd name="connsiteY535" fmla="*/ 5954976 h 8145463"/>
              <a:gd name="connsiteX536" fmla="*/ 6868180 w 8142288"/>
              <a:gd name="connsiteY536" fmla="*/ 6690489 h 8145463"/>
              <a:gd name="connsiteX537" fmla="*/ 7057246 w 8142288"/>
              <a:gd name="connsiteY537" fmla="*/ 6859382 h 8145463"/>
              <a:gd name="connsiteX538" fmla="*/ 7137274 w 8142288"/>
              <a:gd name="connsiteY538" fmla="*/ 6925356 h 8145463"/>
              <a:gd name="connsiteX539" fmla="*/ 7163950 w 8142288"/>
              <a:gd name="connsiteY539" fmla="*/ 7176810 h 8145463"/>
              <a:gd name="connsiteX540" fmla="*/ 7171952 w 8142288"/>
              <a:gd name="connsiteY540" fmla="*/ 7274828 h 8145463"/>
              <a:gd name="connsiteX541" fmla="*/ 7163950 w 8142288"/>
              <a:gd name="connsiteY541" fmla="*/ 7272189 h 8145463"/>
              <a:gd name="connsiteX542" fmla="*/ 7126604 w 8142288"/>
              <a:gd name="connsiteY542" fmla="*/ 7232982 h 8145463"/>
              <a:gd name="connsiteX543" fmla="*/ 7107930 w 8142288"/>
              <a:gd name="connsiteY543" fmla="*/ 7076906 h 8145463"/>
              <a:gd name="connsiteX544" fmla="*/ 7094592 w 8142288"/>
              <a:gd name="connsiteY544" fmla="*/ 6957023 h 8145463"/>
              <a:gd name="connsiteX545" fmla="*/ 6031226 w 8142288"/>
              <a:gd name="connsiteY545" fmla="*/ 6008886 h 8145463"/>
              <a:gd name="connsiteX546" fmla="*/ 6049898 w 8142288"/>
              <a:gd name="connsiteY546" fmla="*/ 5954976 h 8145463"/>
              <a:gd name="connsiteX547" fmla="*/ 2306184 w 8142288"/>
              <a:gd name="connsiteY547" fmla="*/ 5943600 h 8145463"/>
              <a:gd name="connsiteX548" fmla="*/ 2308678 w 8142288"/>
              <a:gd name="connsiteY548" fmla="*/ 5945825 h 8145463"/>
              <a:gd name="connsiteX549" fmla="*/ 2298700 w 8142288"/>
              <a:gd name="connsiteY549" fmla="*/ 5948046 h 8145463"/>
              <a:gd name="connsiteX550" fmla="*/ 2303690 w 8142288"/>
              <a:gd name="connsiteY550" fmla="*/ 5950268 h 8145463"/>
              <a:gd name="connsiteX551" fmla="*/ 2308678 w 8142288"/>
              <a:gd name="connsiteY551" fmla="*/ 5954713 h 8145463"/>
              <a:gd name="connsiteX552" fmla="*/ 2316164 w 8142288"/>
              <a:gd name="connsiteY552" fmla="*/ 5943600 h 8145463"/>
              <a:gd name="connsiteX553" fmla="*/ 2281238 w 8142288"/>
              <a:gd name="connsiteY553" fmla="*/ 5930900 h 8145463"/>
              <a:gd name="connsiteX554" fmla="*/ 2273300 w 8142288"/>
              <a:gd name="connsiteY554" fmla="*/ 5933281 h 8145463"/>
              <a:gd name="connsiteX555" fmla="*/ 2275946 w 8142288"/>
              <a:gd name="connsiteY555" fmla="*/ 5940423 h 8145463"/>
              <a:gd name="connsiteX556" fmla="*/ 2294468 w 8142288"/>
              <a:gd name="connsiteY556" fmla="*/ 5945188 h 8145463"/>
              <a:gd name="connsiteX557" fmla="*/ 2297112 w 8142288"/>
              <a:gd name="connsiteY557" fmla="*/ 5940423 h 8145463"/>
              <a:gd name="connsiteX558" fmla="*/ 2281238 w 8142288"/>
              <a:gd name="connsiteY558" fmla="*/ 5930900 h 8145463"/>
              <a:gd name="connsiteX559" fmla="*/ 2651058 w 8142288"/>
              <a:gd name="connsiteY559" fmla="*/ 5908606 h 8145463"/>
              <a:gd name="connsiteX560" fmla="*/ 2656392 w 8142288"/>
              <a:gd name="connsiteY560" fmla="*/ 5908606 h 8145463"/>
              <a:gd name="connsiteX561" fmla="*/ 2648390 w 8142288"/>
              <a:gd name="connsiteY561" fmla="*/ 5913507 h 8145463"/>
              <a:gd name="connsiteX562" fmla="*/ 2651058 w 8142288"/>
              <a:gd name="connsiteY562" fmla="*/ 5908606 h 8145463"/>
              <a:gd name="connsiteX563" fmla="*/ 2659060 w 8142288"/>
              <a:gd name="connsiteY563" fmla="*/ 5903706 h 8145463"/>
              <a:gd name="connsiteX564" fmla="*/ 2664396 w 8142288"/>
              <a:gd name="connsiteY564" fmla="*/ 5903706 h 8145463"/>
              <a:gd name="connsiteX565" fmla="*/ 2656392 w 8142288"/>
              <a:gd name="connsiteY565" fmla="*/ 5908606 h 8145463"/>
              <a:gd name="connsiteX566" fmla="*/ 2659060 w 8142288"/>
              <a:gd name="connsiteY566" fmla="*/ 5903706 h 8145463"/>
              <a:gd name="connsiteX567" fmla="*/ 3497490 w 8142288"/>
              <a:gd name="connsiteY567" fmla="*/ 5880100 h 8145463"/>
              <a:gd name="connsiteX568" fmla="*/ 3492500 w 8142288"/>
              <a:gd name="connsiteY568" fmla="*/ 5891213 h 8145463"/>
              <a:gd name="connsiteX569" fmla="*/ 3509964 w 8142288"/>
              <a:gd name="connsiteY569" fmla="*/ 5884546 h 8145463"/>
              <a:gd name="connsiteX570" fmla="*/ 3507468 w 8142288"/>
              <a:gd name="connsiteY570" fmla="*/ 5880100 h 8145463"/>
              <a:gd name="connsiteX571" fmla="*/ 2392636 w 8142288"/>
              <a:gd name="connsiteY571" fmla="*/ 5879201 h 8145463"/>
              <a:gd name="connsiteX572" fmla="*/ 2395302 w 8142288"/>
              <a:gd name="connsiteY572" fmla="*/ 5886741 h 8145463"/>
              <a:gd name="connsiteX573" fmla="*/ 2392636 w 8142288"/>
              <a:gd name="connsiteY573" fmla="*/ 5886741 h 8145463"/>
              <a:gd name="connsiteX574" fmla="*/ 2389968 w 8142288"/>
              <a:gd name="connsiteY574" fmla="*/ 5884102 h 8145463"/>
              <a:gd name="connsiteX575" fmla="*/ 2392636 w 8142288"/>
              <a:gd name="connsiteY575" fmla="*/ 5879201 h 8145463"/>
              <a:gd name="connsiteX576" fmla="*/ 2352678 w 8142288"/>
              <a:gd name="connsiteY576" fmla="*/ 5867400 h 8145463"/>
              <a:gd name="connsiteX577" fmla="*/ 2355322 w 8142288"/>
              <a:gd name="connsiteY577" fmla="*/ 5876926 h 8145463"/>
              <a:gd name="connsiteX578" fmla="*/ 2352678 w 8142288"/>
              <a:gd name="connsiteY578" fmla="*/ 5881688 h 8145463"/>
              <a:gd name="connsiteX579" fmla="*/ 2336800 w 8142288"/>
              <a:gd name="connsiteY579" fmla="*/ 5874543 h 8145463"/>
              <a:gd name="connsiteX580" fmla="*/ 2355322 w 8142288"/>
              <a:gd name="connsiteY580" fmla="*/ 5886450 h 8145463"/>
              <a:gd name="connsiteX581" fmla="*/ 2376488 w 8142288"/>
              <a:gd name="connsiteY581" fmla="*/ 5872162 h 8145463"/>
              <a:gd name="connsiteX582" fmla="*/ 2373844 w 8142288"/>
              <a:gd name="connsiteY582" fmla="*/ 5867400 h 8145463"/>
              <a:gd name="connsiteX583" fmla="*/ 2355322 w 8142288"/>
              <a:gd name="connsiteY583" fmla="*/ 5872162 h 8145463"/>
              <a:gd name="connsiteX584" fmla="*/ 2352678 w 8142288"/>
              <a:gd name="connsiteY584" fmla="*/ 5867400 h 8145463"/>
              <a:gd name="connsiteX585" fmla="*/ 2427314 w 8142288"/>
              <a:gd name="connsiteY585" fmla="*/ 5855074 h 8145463"/>
              <a:gd name="connsiteX586" fmla="*/ 2437984 w 8142288"/>
              <a:gd name="connsiteY586" fmla="*/ 5855074 h 8145463"/>
              <a:gd name="connsiteX587" fmla="*/ 2440652 w 8142288"/>
              <a:gd name="connsiteY587" fmla="*/ 5859974 h 8145463"/>
              <a:gd name="connsiteX588" fmla="*/ 2416644 w 8142288"/>
              <a:gd name="connsiteY588" fmla="*/ 5872038 h 8145463"/>
              <a:gd name="connsiteX589" fmla="*/ 2419312 w 8142288"/>
              <a:gd name="connsiteY589" fmla="*/ 5859974 h 8145463"/>
              <a:gd name="connsiteX590" fmla="*/ 2429982 w 8142288"/>
              <a:gd name="connsiteY590" fmla="*/ 5859974 h 8145463"/>
              <a:gd name="connsiteX591" fmla="*/ 2427314 w 8142288"/>
              <a:gd name="connsiteY591" fmla="*/ 5855074 h 8145463"/>
              <a:gd name="connsiteX592" fmla="*/ 2781770 w 8142288"/>
              <a:gd name="connsiteY592" fmla="*/ 5845272 h 8145463"/>
              <a:gd name="connsiteX593" fmla="*/ 2789772 w 8142288"/>
              <a:gd name="connsiteY593" fmla="*/ 5845272 h 8145463"/>
              <a:gd name="connsiteX594" fmla="*/ 2787104 w 8142288"/>
              <a:gd name="connsiteY594" fmla="*/ 5850172 h 8145463"/>
              <a:gd name="connsiteX595" fmla="*/ 2699074 w 8142288"/>
              <a:gd name="connsiteY595" fmla="*/ 5884102 h 8145463"/>
              <a:gd name="connsiteX596" fmla="*/ 2701742 w 8142288"/>
              <a:gd name="connsiteY596" fmla="*/ 5879201 h 8145463"/>
              <a:gd name="connsiteX597" fmla="*/ 2781770 w 8142288"/>
              <a:gd name="connsiteY597" fmla="*/ 5845272 h 8145463"/>
              <a:gd name="connsiteX598" fmla="*/ 2448654 w 8142288"/>
              <a:gd name="connsiteY598" fmla="*/ 5832831 h 8145463"/>
              <a:gd name="connsiteX599" fmla="*/ 2453990 w 8142288"/>
              <a:gd name="connsiteY599" fmla="*/ 5832831 h 8145463"/>
              <a:gd name="connsiteX600" fmla="*/ 2448654 w 8142288"/>
              <a:gd name="connsiteY600" fmla="*/ 5835470 h 8145463"/>
              <a:gd name="connsiteX601" fmla="*/ 2448654 w 8142288"/>
              <a:gd name="connsiteY601" fmla="*/ 5832831 h 8145463"/>
              <a:gd name="connsiteX602" fmla="*/ 3437150 w 8142288"/>
              <a:gd name="connsiteY602" fmla="*/ 5829300 h 8145463"/>
              <a:gd name="connsiteX603" fmla="*/ 3263900 w 8142288"/>
              <a:gd name="connsiteY603" fmla="*/ 6019800 h 8145463"/>
              <a:gd name="connsiteX604" fmla="*/ 3479800 w 8142288"/>
              <a:gd name="connsiteY604" fmla="*/ 5861050 h 8145463"/>
              <a:gd name="connsiteX605" fmla="*/ 3453142 w 8142288"/>
              <a:gd name="connsiteY605" fmla="*/ 5829300 h 8145463"/>
              <a:gd name="connsiteX606" fmla="*/ 2456658 w 8142288"/>
              <a:gd name="connsiteY606" fmla="*/ 5827930 h 8145463"/>
              <a:gd name="connsiteX607" fmla="*/ 2464660 w 8142288"/>
              <a:gd name="connsiteY607" fmla="*/ 5827930 h 8145463"/>
              <a:gd name="connsiteX608" fmla="*/ 2453990 w 8142288"/>
              <a:gd name="connsiteY608" fmla="*/ 5832831 h 8145463"/>
              <a:gd name="connsiteX609" fmla="*/ 2456658 w 8142288"/>
              <a:gd name="connsiteY609" fmla="*/ 5827930 h 8145463"/>
              <a:gd name="connsiteX610" fmla="*/ 2520346 w 8142288"/>
              <a:gd name="connsiteY610" fmla="*/ 5806064 h 8145463"/>
              <a:gd name="connsiteX611" fmla="*/ 2531016 w 8142288"/>
              <a:gd name="connsiteY611" fmla="*/ 5806064 h 8145463"/>
              <a:gd name="connsiteX612" fmla="*/ 2531016 w 8142288"/>
              <a:gd name="connsiteY612" fmla="*/ 5808326 h 8145463"/>
              <a:gd name="connsiteX613" fmla="*/ 2520346 w 8142288"/>
              <a:gd name="connsiteY613" fmla="*/ 5806064 h 8145463"/>
              <a:gd name="connsiteX614" fmla="*/ 2362450 w 8142288"/>
              <a:gd name="connsiteY614" fmla="*/ 5803900 h 8145463"/>
              <a:gd name="connsiteX615" fmla="*/ 2235200 w 8142288"/>
              <a:gd name="connsiteY615" fmla="*/ 5847556 h 8145463"/>
              <a:gd name="connsiteX616" fmla="*/ 2280266 w 8142288"/>
              <a:gd name="connsiteY616" fmla="*/ 5891213 h 8145463"/>
              <a:gd name="connsiteX617" fmla="*/ 2317384 w 8142288"/>
              <a:gd name="connsiteY617" fmla="*/ 5888788 h 8145463"/>
              <a:gd name="connsiteX618" fmla="*/ 2312076 w 8142288"/>
              <a:gd name="connsiteY618" fmla="*/ 5879086 h 8145463"/>
              <a:gd name="connsiteX619" fmla="*/ 2362450 w 8142288"/>
              <a:gd name="connsiteY619" fmla="*/ 5803900 h 8145463"/>
              <a:gd name="connsiteX620" fmla="*/ 2955162 w 8142288"/>
              <a:gd name="connsiteY620" fmla="*/ 5796262 h 8145463"/>
              <a:gd name="connsiteX621" fmla="*/ 2963166 w 8142288"/>
              <a:gd name="connsiteY621" fmla="*/ 5796262 h 8145463"/>
              <a:gd name="connsiteX622" fmla="*/ 2955162 w 8142288"/>
              <a:gd name="connsiteY622" fmla="*/ 5806064 h 8145463"/>
              <a:gd name="connsiteX623" fmla="*/ 2795108 w 8142288"/>
              <a:gd name="connsiteY623" fmla="*/ 5959878 h 8145463"/>
              <a:gd name="connsiteX624" fmla="*/ 2675066 w 8142288"/>
              <a:gd name="connsiteY624" fmla="*/ 6091825 h 8145463"/>
              <a:gd name="connsiteX625" fmla="*/ 2592370 w 8142288"/>
              <a:gd name="connsiteY625" fmla="*/ 6172501 h 8145463"/>
              <a:gd name="connsiteX626" fmla="*/ 2557692 w 8142288"/>
              <a:gd name="connsiteY626" fmla="*/ 6140834 h 8145463"/>
              <a:gd name="connsiteX627" fmla="*/ 2664396 w 8142288"/>
              <a:gd name="connsiteY627" fmla="*/ 6040554 h 8145463"/>
              <a:gd name="connsiteX628" fmla="*/ 2856462 w 8142288"/>
              <a:gd name="connsiteY628" fmla="*/ 5840370 h 8145463"/>
              <a:gd name="connsiteX629" fmla="*/ 2955162 w 8142288"/>
              <a:gd name="connsiteY629" fmla="*/ 5796262 h 8145463"/>
              <a:gd name="connsiteX630" fmla="*/ 3397020 w 8142288"/>
              <a:gd name="connsiteY630" fmla="*/ 5791200 h 8145463"/>
              <a:gd name="connsiteX631" fmla="*/ 3301118 w 8142288"/>
              <a:gd name="connsiteY631" fmla="*/ 5847371 h 8145463"/>
              <a:gd name="connsiteX632" fmla="*/ 3295774 w 8142288"/>
              <a:gd name="connsiteY632" fmla="*/ 5874244 h 8145463"/>
              <a:gd name="connsiteX633" fmla="*/ 3048000 w 8142288"/>
              <a:gd name="connsiteY633" fmla="*/ 6140450 h 8145463"/>
              <a:gd name="connsiteX634" fmla="*/ 3050664 w 8142288"/>
              <a:gd name="connsiteY634" fmla="*/ 6140450 h 8145463"/>
              <a:gd name="connsiteX635" fmla="*/ 3429000 w 8142288"/>
              <a:gd name="connsiteY635" fmla="*/ 5815631 h 8145463"/>
              <a:gd name="connsiteX636" fmla="*/ 3429000 w 8142288"/>
              <a:gd name="connsiteY636" fmla="*/ 5808291 h 8145463"/>
              <a:gd name="connsiteX637" fmla="*/ 3405028 w 8142288"/>
              <a:gd name="connsiteY637" fmla="*/ 5791200 h 8145463"/>
              <a:gd name="connsiteX638" fmla="*/ 2920484 w 8142288"/>
              <a:gd name="connsiteY638" fmla="*/ 5786460 h 8145463"/>
              <a:gd name="connsiteX639" fmla="*/ 2925820 w 8142288"/>
              <a:gd name="connsiteY639" fmla="*/ 5786460 h 8145463"/>
              <a:gd name="connsiteX640" fmla="*/ 2912482 w 8142288"/>
              <a:gd name="connsiteY640" fmla="*/ 5796262 h 8145463"/>
              <a:gd name="connsiteX641" fmla="*/ 2909814 w 8142288"/>
              <a:gd name="connsiteY641" fmla="*/ 5794000 h 8145463"/>
              <a:gd name="connsiteX642" fmla="*/ 2909814 w 8142288"/>
              <a:gd name="connsiteY642" fmla="*/ 5791362 h 8145463"/>
              <a:gd name="connsiteX643" fmla="*/ 2920484 w 8142288"/>
              <a:gd name="connsiteY643" fmla="*/ 5786460 h 8145463"/>
              <a:gd name="connsiteX644" fmla="*/ 6124258 w 8142288"/>
              <a:gd name="connsiteY644" fmla="*/ 5781560 h 8145463"/>
              <a:gd name="connsiteX645" fmla="*/ 6820164 w 8142288"/>
              <a:gd name="connsiteY645" fmla="*/ 6404728 h 8145463"/>
              <a:gd name="connsiteX646" fmla="*/ 7019900 w 8142288"/>
              <a:gd name="connsiteY646" fmla="*/ 6583046 h 8145463"/>
              <a:gd name="connsiteX647" fmla="*/ 7102596 w 8142288"/>
              <a:gd name="connsiteY647" fmla="*/ 6646758 h 8145463"/>
              <a:gd name="connsiteX648" fmla="*/ 7110598 w 8142288"/>
              <a:gd name="connsiteY648" fmla="*/ 6773804 h 8145463"/>
              <a:gd name="connsiteX649" fmla="*/ 7129272 w 8142288"/>
              <a:gd name="connsiteY649" fmla="*/ 6891050 h 8145463"/>
              <a:gd name="connsiteX650" fmla="*/ 7086590 w 8142288"/>
              <a:gd name="connsiteY650" fmla="*/ 6864283 h 8145463"/>
              <a:gd name="connsiteX651" fmla="*/ 7073252 w 8142288"/>
              <a:gd name="connsiteY651" fmla="*/ 6693128 h 8145463"/>
              <a:gd name="connsiteX652" fmla="*/ 6825500 w 8142288"/>
              <a:gd name="connsiteY652" fmla="*/ 6468440 h 8145463"/>
              <a:gd name="connsiteX653" fmla="*/ 6105918 w 8142288"/>
              <a:gd name="connsiteY653" fmla="*/ 5818128 h 8145463"/>
              <a:gd name="connsiteX654" fmla="*/ 6124258 w 8142288"/>
              <a:gd name="connsiteY654" fmla="*/ 5781560 h 8145463"/>
              <a:gd name="connsiteX655" fmla="*/ 2587036 w 8142288"/>
              <a:gd name="connsiteY655" fmla="*/ 5781560 h 8145463"/>
              <a:gd name="connsiteX656" fmla="*/ 2605708 w 8142288"/>
              <a:gd name="connsiteY656" fmla="*/ 5789100 h 8145463"/>
              <a:gd name="connsiteX657" fmla="*/ 2603042 w 8142288"/>
              <a:gd name="connsiteY657" fmla="*/ 5796262 h 8145463"/>
              <a:gd name="connsiteX658" fmla="*/ 2560360 w 8142288"/>
              <a:gd name="connsiteY658" fmla="*/ 5803802 h 8145463"/>
              <a:gd name="connsiteX659" fmla="*/ 2555024 w 8142288"/>
              <a:gd name="connsiteY659" fmla="*/ 5791362 h 8145463"/>
              <a:gd name="connsiteX660" fmla="*/ 2587036 w 8142288"/>
              <a:gd name="connsiteY660" fmla="*/ 5781560 h 8145463"/>
              <a:gd name="connsiteX661" fmla="*/ 2936490 w 8142288"/>
              <a:gd name="connsiteY661" fmla="*/ 5779298 h 8145463"/>
              <a:gd name="connsiteX662" fmla="*/ 2952496 w 8142288"/>
              <a:gd name="connsiteY662" fmla="*/ 5784199 h 8145463"/>
              <a:gd name="connsiteX663" fmla="*/ 2952496 w 8142288"/>
              <a:gd name="connsiteY663" fmla="*/ 5786460 h 8145463"/>
              <a:gd name="connsiteX664" fmla="*/ 2949828 w 8142288"/>
              <a:gd name="connsiteY664" fmla="*/ 5786460 h 8145463"/>
              <a:gd name="connsiteX665" fmla="*/ 2936490 w 8142288"/>
              <a:gd name="connsiteY665" fmla="*/ 5779298 h 8145463"/>
              <a:gd name="connsiteX666" fmla="*/ 2624382 w 8142288"/>
              <a:gd name="connsiteY666" fmla="*/ 5761956 h 8145463"/>
              <a:gd name="connsiteX667" fmla="*/ 2645722 w 8142288"/>
              <a:gd name="connsiteY667" fmla="*/ 5766857 h 8145463"/>
              <a:gd name="connsiteX668" fmla="*/ 2608376 w 8142288"/>
              <a:gd name="connsiteY668" fmla="*/ 5781560 h 8145463"/>
              <a:gd name="connsiteX669" fmla="*/ 2603042 w 8142288"/>
              <a:gd name="connsiteY669" fmla="*/ 5779298 h 8145463"/>
              <a:gd name="connsiteX670" fmla="*/ 2603042 w 8142288"/>
              <a:gd name="connsiteY670" fmla="*/ 5771758 h 8145463"/>
              <a:gd name="connsiteX671" fmla="*/ 2624382 w 8142288"/>
              <a:gd name="connsiteY671" fmla="*/ 5761956 h 8145463"/>
              <a:gd name="connsiteX672" fmla="*/ 2661728 w 8142288"/>
              <a:gd name="connsiteY672" fmla="*/ 5752154 h 8145463"/>
              <a:gd name="connsiteX673" fmla="*/ 2667064 w 8142288"/>
              <a:gd name="connsiteY673" fmla="*/ 5754794 h 8145463"/>
              <a:gd name="connsiteX674" fmla="*/ 2661728 w 8142288"/>
              <a:gd name="connsiteY674" fmla="*/ 5759694 h 8145463"/>
              <a:gd name="connsiteX675" fmla="*/ 2656392 w 8142288"/>
              <a:gd name="connsiteY675" fmla="*/ 5754794 h 8145463"/>
              <a:gd name="connsiteX676" fmla="*/ 2661728 w 8142288"/>
              <a:gd name="connsiteY676" fmla="*/ 5752154 h 8145463"/>
              <a:gd name="connsiteX677" fmla="*/ 3328866 w 8142288"/>
              <a:gd name="connsiteY677" fmla="*/ 5740400 h 8145463"/>
              <a:gd name="connsiteX678" fmla="*/ 3238678 w 8142288"/>
              <a:gd name="connsiteY678" fmla="*/ 5849938 h 8145463"/>
              <a:gd name="connsiteX679" fmla="*/ 3376612 w 8142288"/>
              <a:gd name="connsiteY679" fmla="*/ 5776913 h 8145463"/>
              <a:gd name="connsiteX680" fmla="*/ 3376612 w 8142288"/>
              <a:gd name="connsiteY680" fmla="*/ 5769610 h 8145463"/>
              <a:gd name="connsiteX681" fmla="*/ 3342130 w 8142288"/>
              <a:gd name="connsiteY681" fmla="*/ 5740400 h 8145463"/>
              <a:gd name="connsiteX682" fmla="*/ 3037524 w 8142288"/>
              <a:gd name="connsiteY682" fmla="*/ 5735190 h 8145463"/>
              <a:gd name="connsiteX683" fmla="*/ 3045528 w 8142288"/>
              <a:gd name="connsiteY683" fmla="*/ 5735190 h 8145463"/>
              <a:gd name="connsiteX684" fmla="*/ 3042860 w 8142288"/>
              <a:gd name="connsiteY684" fmla="*/ 5740090 h 8145463"/>
              <a:gd name="connsiteX685" fmla="*/ 2978838 w 8142288"/>
              <a:gd name="connsiteY685" fmla="*/ 5764595 h 8145463"/>
              <a:gd name="connsiteX686" fmla="*/ 3037524 w 8142288"/>
              <a:gd name="connsiteY686" fmla="*/ 5735190 h 8145463"/>
              <a:gd name="connsiteX687" fmla="*/ 2709744 w 8142288"/>
              <a:gd name="connsiteY687" fmla="*/ 5723126 h 8145463"/>
              <a:gd name="connsiteX688" fmla="*/ 2717748 w 8142288"/>
              <a:gd name="connsiteY688" fmla="*/ 5723126 h 8145463"/>
              <a:gd name="connsiteX689" fmla="*/ 2707078 w 8142288"/>
              <a:gd name="connsiteY689" fmla="*/ 5730289 h 8145463"/>
              <a:gd name="connsiteX690" fmla="*/ 2667064 w 8142288"/>
              <a:gd name="connsiteY690" fmla="*/ 5752154 h 8145463"/>
              <a:gd name="connsiteX691" fmla="*/ 2669730 w 8142288"/>
              <a:gd name="connsiteY691" fmla="*/ 5740090 h 8145463"/>
              <a:gd name="connsiteX692" fmla="*/ 2709744 w 8142288"/>
              <a:gd name="connsiteY692" fmla="*/ 5723126 h 8145463"/>
              <a:gd name="connsiteX693" fmla="*/ 3077538 w 8142288"/>
              <a:gd name="connsiteY693" fmla="*/ 5718225 h 8145463"/>
              <a:gd name="connsiteX694" fmla="*/ 3085542 w 8142288"/>
              <a:gd name="connsiteY694" fmla="*/ 5718225 h 8145463"/>
              <a:gd name="connsiteX695" fmla="*/ 3085542 w 8142288"/>
              <a:gd name="connsiteY695" fmla="*/ 5720487 h 8145463"/>
              <a:gd name="connsiteX696" fmla="*/ 3048196 w 8142288"/>
              <a:gd name="connsiteY696" fmla="*/ 5735190 h 8145463"/>
              <a:gd name="connsiteX697" fmla="*/ 3077538 w 8142288"/>
              <a:gd name="connsiteY697" fmla="*/ 5718225 h 8145463"/>
              <a:gd name="connsiteX698" fmla="*/ 3096212 w 8142288"/>
              <a:gd name="connsiteY698" fmla="*/ 5710685 h 8145463"/>
              <a:gd name="connsiteX699" fmla="*/ 3101546 w 8142288"/>
              <a:gd name="connsiteY699" fmla="*/ 5710685 h 8145463"/>
              <a:gd name="connsiteX700" fmla="*/ 3085542 w 8142288"/>
              <a:gd name="connsiteY700" fmla="*/ 5718225 h 8145463"/>
              <a:gd name="connsiteX701" fmla="*/ 3085542 w 8142288"/>
              <a:gd name="connsiteY701" fmla="*/ 5715586 h 8145463"/>
              <a:gd name="connsiteX702" fmla="*/ 3096212 w 8142288"/>
              <a:gd name="connsiteY702" fmla="*/ 5710685 h 8145463"/>
              <a:gd name="connsiteX703" fmla="*/ 3050862 w 8142288"/>
              <a:gd name="connsiteY703" fmla="*/ 5695982 h 8145463"/>
              <a:gd name="connsiteX704" fmla="*/ 3037524 w 8142288"/>
              <a:gd name="connsiteY704" fmla="*/ 5713324 h 8145463"/>
              <a:gd name="connsiteX705" fmla="*/ 3040192 w 8142288"/>
              <a:gd name="connsiteY705" fmla="*/ 5705784 h 8145463"/>
              <a:gd name="connsiteX706" fmla="*/ 3069536 w 8142288"/>
              <a:gd name="connsiteY706" fmla="*/ 5686180 h 8145463"/>
              <a:gd name="connsiteX707" fmla="*/ 3064200 w 8142288"/>
              <a:gd name="connsiteY707" fmla="*/ 5693720 h 8145463"/>
              <a:gd name="connsiteX708" fmla="*/ 3069536 w 8142288"/>
              <a:gd name="connsiteY708" fmla="*/ 5686180 h 8145463"/>
              <a:gd name="connsiteX709" fmla="*/ 3677412 w 8142288"/>
              <a:gd name="connsiteY709" fmla="*/ 5679018 h 8145463"/>
              <a:gd name="connsiteX710" fmla="*/ 3682748 w 8142288"/>
              <a:gd name="connsiteY710" fmla="*/ 5679018 h 8145463"/>
              <a:gd name="connsiteX711" fmla="*/ 3592050 w 8142288"/>
              <a:gd name="connsiteY711" fmla="*/ 5771758 h 8145463"/>
              <a:gd name="connsiteX712" fmla="*/ 3576044 w 8142288"/>
              <a:gd name="connsiteY712" fmla="*/ 5764595 h 8145463"/>
              <a:gd name="connsiteX713" fmla="*/ 3581380 w 8142288"/>
              <a:gd name="connsiteY713" fmla="*/ 5764595 h 8145463"/>
              <a:gd name="connsiteX714" fmla="*/ 3658740 w 8142288"/>
              <a:gd name="connsiteY714" fmla="*/ 5681280 h 8145463"/>
              <a:gd name="connsiteX715" fmla="*/ 3677412 w 8142288"/>
              <a:gd name="connsiteY715" fmla="*/ 5679018 h 8145463"/>
              <a:gd name="connsiteX716" fmla="*/ 3253174 w 8142288"/>
              <a:gd name="connsiteY716" fmla="*/ 5676900 h 8145463"/>
              <a:gd name="connsiteX717" fmla="*/ 2971800 w 8142288"/>
              <a:gd name="connsiteY717" fmla="*/ 5969000 h 8145463"/>
              <a:gd name="connsiteX718" fmla="*/ 3295650 w 8142288"/>
              <a:gd name="connsiteY718" fmla="*/ 5710978 h 8145463"/>
              <a:gd name="connsiteX719" fmla="*/ 3266444 w 8142288"/>
              <a:gd name="connsiteY719" fmla="*/ 5676900 h 8145463"/>
              <a:gd name="connsiteX720" fmla="*/ 6188280 w 8142288"/>
              <a:gd name="connsiteY720" fmla="*/ 5620207 h 8145463"/>
              <a:gd name="connsiteX721" fmla="*/ 6201618 w 8142288"/>
              <a:gd name="connsiteY721" fmla="*/ 5620207 h 8145463"/>
              <a:gd name="connsiteX722" fmla="*/ 6404354 w 8142288"/>
              <a:gd name="connsiteY722" fmla="*/ 5808326 h 8145463"/>
              <a:gd name="connsiteX723" fmla="*/ 6916198 w 8142288"/>
              <a:gd name="connsiteY723" fmla="*/ 6270520 h 8145463"/>
              <a:gd name="connsiteX724" fmla="*/ 7006896 w 8142288"/>
              <a:gd name="connsiteY724" fmla="*/ 6350819 h 8145463"/>
              <a:gd name="connsiteX725" fmla="*/ 7078588 w 8142288"/>
              <a:gd name="connsiteY725" fmla="*/ 6402467 h 8145463"/>
              <a:gd name="connsiteX726" fmla="*/ 7083922 w 8142288"/>
              <a:gd name="connsiteY726" fmla="*/ 6521974 h 8145463"/>
              <a:gd name="connsiteX727" fmla="*/ 7091924 w 8142288"/>
              <a:gd name="connsiteY727" fmla="*/ 6617352 h 8145463"/>
              <a:gd name="connsiteX728" fmla="*/ 7065250 w 8142288"/>
              <a:gd name="connsiteY728" fmla="*/ 6600388 h 8145463"/>
              <a:gd name="connsiteX729" fmla="*/ 7049244 w 8142288"/>
              <a:gd name="connsiteY729" fmla="*/ 6434134 h 8145463"/>
              <a:gd name="connsiteX730" fmla="*/ 6772148 w 8142288"/>
              <a:gd name="connsiteY730" fmla="*/ 6184942 h 8145463"/>
              <a:gd name="connsiteX731" fmla="*/ 6177610 w 8142288"/>
              <a:gd name="connsiteY731" fmla="*/ 5649612 h 8145463"/>
              <a:gd name="connsiteX732" fmla="*/ 6188280 w 8142288"/>
              <a:gd name="connsiteY732" fmla="*/ 5620207 h 8145463"/>
              <a:gd name="connsiteX733" fmla="*/ 4002614 w 8142288"/>
              <a:gd name="connsiteY733" fmla="*/ 5575300 h 8145463"/>
              <a:gd name="connsiteX734" fmla="*/ 3949700 w 8142288"/>
              <a:gd name="connsiteY734" fmla="*/ 5654675 h 8145463"/>
              <a:gd name="connsiteX735" fmla="*/ 4037012 w 8142288"/>
              <a:gd name="connsiteY735" fmla="*/ 5592138 h 8145463"/>
              <a:gd name="connsiteX736" fmla="*/ 4002614 w 8142288"/>
              <a:gd name="connsiteY736" fmla="*/ 5575300 h 8145463"/>
              <a:gd name="connsiteX737" fmla="*/ 3474676 w 8142288"/>
              <a:gd name="connsiteY737" fmla="*/ 5571575 h 8145463"/>
              <a:gd name="connsiteX738" fmla="*/ 3480010 w 8142288"/>
              <a:gd name="connsiteY738" fmla="*/ 5576476 h 8145463"/>
              <a:gd name="connsiteX739" fmla="*/ 3431994 w 8142288"/>
              <a:gd name="connsiteY739" fmla="*/ 5627747 h 8145463"/>
              <a:gd name="connsiteX740" fmla="*/ 3405652 w 8142288"/>
              <a:gd name="connsiteY740" fmla="*/ 5610405 h 8145463"/>
              <a:gd name="connsiteX741" fmla="*/ 3413654 w 8142288"/>
              <a:gd name="connsiteY741" fmla="*/ 5593440 h 8145463"/>
              <a:gd name="connsiteX742" fmla="*/ 3474676 w 8142288"/>
              <a:gd name="connsiteY742" fmla="*/ 5571575 h 8145463"/>
              <a:gd name="connsiteX743" fmla="*/ 3982386 w 8142288"/>
              <a:gd name="connsiteY743" fmla="*/ 5549900 h 8145463"/>
              <a:gd name="connsiteX744" fmla="*/ 3822700 w 8142288"/>
              <a:gd name="connsiteY744" fmla="*/ 5718175 h 8145463"/>
              <a:gd name="connsiteX745" fmla="*/ 4003676 w 8142288"/>
              <a:gd name="connsiteY745" fmla="*/ 5557215 h 8145463"/>
              <a:gd name="connsiteX746" fmla="*/ 3998354 w 8142288"/>
              <a:gd name="connsiteY746" fmla="*/ 5549900 h 8145463"/>
              <a:gd name="connsiteX747" fmla="*/ 3068184 w 8142288"/>
              <a:gd name="connsiteY747" fmla="*/ 5486400 h 8145463"/>
              <a:gd name="connsiteX748" fmla="*/ 3060700 w 8142288"/>
              <a:gd name="connsiteY748" fmla="*/ 5493069 h 8145463"/>
              <a:gd name="connsiteX749" fmla="*/ 3063194 w 8142288"/>
              <a:gd name="connsiteY749" fmla="*/ 5497513 h 8145463"/>
              <a:gd name="connsiteX750" fmla="*/ 3065688 w 8142288"/>
              <a:gd name="connsiteY750" fmla="*/ 5497513 h 8145463"/>
              <a:gd name="connsiteX751" fmla="*/ 3078164 w 8142288"/>
              <a:gd name="connsiteY751" fmla="*/ 5495291 h 8145463"/>
              <a:gd name="connsiteX752" fmla="*/ 3075668 w 8142288"/>
              <a:gd name="connsiteY752" fmla="*/ 5488623 h 8145463"/>
              <a:gd name="connsiteX753" fmla="*/ 3068184 w 8142288"/>
              <a:gd name="connsiteY753" fmla="*/ 5486400 h 8145463"/>
              <a:gd name="connsiteX754" fmla="*/ 3688082 w 8142288"/>
              <a:gd name="connsiteY754" fmla="*/ 5481096 h 8145463"/>
              <a:gd name="connsiteX755" fmla="*/ 3637398 w 8142288"/>
              <a:gd name="connsiteY755" fmla="*/ 5535006 h 8145463"/>
              <a:gd name="connsiteX756" fmla="*/ 3501352 w 8142288"/>
              <a:gd name="connsiteY756" fmla="*/ 5686180 h 8145463"/>
              <a:gd name="connsiteX757" fmla="*/ 3474676 w 8142288"/>
              <a:gd name="connsiteY757" fmla="*/ 5676379 h 8145463"/>
              <a:gd name="connsiteX758" fmla="*/ 3482678 w 8142288"/>
              <a:gd name="connsiteY758" fmla="*/ 5664315 h 8145463"/>
              <a:gd name="connsiteX759" fmla="*/ 3688082 w 8142288"/>
              <a:gd name="connsiteY759" fmla="*/ 5481096 h 8145463"/>
              <a:gd name="connsiteX760" fmla="*/ 4103892 w 8142288"/>
              <a:gd name="connsiteY760" fmla="*/ 5478458 h 8145463"/>
              <a:gd name="connsiteX761" fmla="*/ 4111896 w 8142288"/>
              <a:gd name="connsiteY761" fmla="*/ 5478458 h 8145463"/>
              <a:gd name="connsiteX762" fmla="*/ 4098558 w 8142288"/>
              <a:gd name="connsiteY762" fmla="*/ 5490898 h 8145463"/>
              <a:gd name="connsiteX763" fmla="*/ 4103892 w 8142288"/>
              <a:gd name="connsiteY763" fmla="*/ 5478458 h 8145463"/>
              <a:gd name="connsiteX764" fmla="*/ 3903660 w 8142288"/>
              <a:gd name="connsiteY764" fmla="*/ 5473700 h 8145463"/>
              <a:gd name="connsiteX765" fmla="*/ 3848100 w 8142288"/>
              <a:gd name="connsiteY765" fmla="*/ 5548313 h 8145463"/>
              <a:gd name="connsiteX766" fmla="*/ 3856040 w 8142288"/>
              <a:gd name="connsiteY766" fmla="*/ 5548313 h 8145463"/>
              <a:gd name="connsiteX767" fmla="*/ 3935412 w 8142288"/>
              <a:gd name="connsiteY767" fmla="*/ 5495362 h 8145463"/>
              <a:gd name="connsiteX768" fmla="*/ 3916892 w 8142288"/>
              <a:gd name="connsiteY768" fmla="*/ 5473700 h 8145463"/>
              <a:gd name="connsiteX769" fmla="*/ 3851616 w 8142288"/>
              <a:gd name="connsiteY769" fmla="*/ 5435600 h 8145463"/>
              <a:gd name="connsiteX770" fmla="*/ 3657600 w 8142288"/>
              <a:gd name="connsiteY770" fmla="*/ 5649913 h 8145463"/>
              <a:gd name="connsiteX771" fmla="*/ 3660262 w 8142288"/>
              <a:gd name="connsiteY771" fmla="*/ 5649913 h 8145463"/>
              <a:gd name="connsiteX772" fmla="*/ 3665572 w 8142288"/>
              <a:gd name="connsiteY772" fmla="*/ 5645041 h 8145463"/>
              <a:gd name="connsiteX773" fmla="*/ 3894138 w 8142288"/>
              <a:gd name="connsiteY773" fmla="*/ 5464820 h 8145463"/>
              <a:gd name="connsiteX774" fmla="*/ 3894138 w 8142288"/>
              <a:gd name="connsiteY774" fmla="*/ 5457517 h 8145463"/>
              <a:gd name="connsiteX775" fmla="*/ 3870222 w 8142288"/>
              <a:gd name="connsiteY775" fmla="*/ 5435600 h 8145463"/>
              <a:gd name="connsiteX776" fmla="*/ 6990890 w 8142288"/>
              <a:gd name="connsiteY776" fmla="*/ 5420024 h 8145463"/>
              <a:gd name="connsiteX777" fmla="*/ 7230640 w 8142288"/>
              <a:gd name="connsiteY777" fmla="*/ 5634910 h 8145463"/>
              <a:gd name="connsiteX778" fmla="*/ 7289326 w 8142288"/>
              <a:gd name="connsiteY778" fmla="*/ 5659414 h 8145463"/>
              <a:gd name="connsiteX779" fmla="*/ 7318670 w 8142288"/>
              <a:gd name="connsiteY779" fmla="*/ 5715586 h 8145463"/>
              <a:gd name="connsiteX780" fmla="*/ 7313336 w 8142288"/>
              <a:gd name="connsiteY780" fmla="*/ 5740090 h 8145463"/>
              <a:gd name="connsiteX781" fmla="*/ 7356016 w 8142288"/>
              <a:gd name="connsiteY781" fmla="*/ 5832831 h 8145463"/>
              <a:gd name="connsiteX782" fmla="*/ 7348014 w 8142288"/>
              <a:gd name="connsiteY782" fmla="*/ 5832831 h 8145463"/>
              <a:gd name="connsiteX783" fmla="*/ 7420038 w 8142288"/>
              <a:gd name="connsiteY783" fmla="*/ 6057896 h 8145463"/>
              <a:gd name="connsiteX784" fmla="*/ 7467722 w 8142288"/>
              <a:gd name="connsiteY784" fmla="*/ 6180041 h 8145463"/>
              <a:gd name="connsiteX785" fmla="*/ 7465388 w 8142288"/>
              <a:gd name="connsiteY785" fmla="*/ 6180041 h 8145463"/>
              <a:gd name="connsiteX786" fmla="*/ 7454716 w 8142288"/>
              <a:gd name="connsiteY786" fmla="*/ 6172501 h 8145463"/>
              <a:gd name="connsiteX787" fmla="*/ 7523740 w 8142288"/>
              <a:gd name="connsiteY787" fmla="*/ 6341394 h 8145463"/>
              <a:gd name="connsiteX788" fmla="*/ 7505068 w 8142288"/>
              <a:gd name="connsiteY788" fmla="*/ 6331592 h 8145463"/>
              <a:gd name="connsiteX789" fmla="*/ 7542414 w 8142288"/>
              <a:gd name="connsiteY789" fmla="*/ 6382863 h 8145463"/>
              <a:gd name="connsiteX790" fmla="*/ 7579760 w 8142288"/>
              <a:gd name="connsiteY790" fmla="*/ 6514810 h 8145463"/>
              <a:gd name="connsiteX791" fmla="*/ 7558420 w 8142288"/>
              <a:gd name="connsiteY791" fmla="*/ 6502370 h 8145463"/>
              <a:gd name="connsiteX792" fmla="*/ 7558420 w 8142288"/>
              <a:gd name="connsiteY792" fmla="*/ 6505009 h 8145463"/>
              <a:gd name="connsiteX793" fmla="*/ 7649118 w 8142288"/>
              <a:gd name="connsiteY793" fmla="*/ 6727434 h 8145463"/>
              <a:gd name="connsiteX794" fmla="*/ 7558420 w 8142288"/>
              <a:gd name="connsiteY794" fmla="*/ 6556280 h 8145463"/>
              <a:gd name="connsiteX795" fmla="*/ 7198628 w 8142288"/>
              <a:gd name="connsiteY795" fmla="*/ 6236213 h 8145463"/>
              <a:gd name="connsiteX796" fmla="*/ 7075920 w 8142288"/>
              <a:gd name="connsiteY796" fmla="*/ 6104266 h 8145463"/>
              <a:gd name="connsiteX797" fmla="*/ 7081256 w 8142288"/>
              <a:gd name="connsiteY797" fmla="*/ 6099364 h 8145463"/>
              <a:gd name="connsiteX798" fmla="*/ 7086590 w 8142288"/>
              <a:gd name="connsiteY798" fmla="*/ 6099364 h 8145463"/>
              <a:gd name="connsiteX799" fmla="*/ 7201296 w 8142288"/>
              <a:gd name="connsiteY799" fmla="*/ 6206808 h 8145463"/>
              <a:gd name="connsiteX800" fmla="*/ 7417372 w 8142288"/>
              <a:gd name="connsiteY800" fmla="*/ 6399828 h 8145463"/>
              <a:gd name="connsiteX801" fmla="*/ 7542414 w 8142288"/>
              <a:gd name="connsiteY801" fmla="*/ 6490306 h 8145463"/>
              <a:gd name="connsiteX802" fmla="*/ 7542414 w 8142288"/>
              <a:gd name="connsiteY802" fmla="*/ 6478242 h 8145463"/>
              <a:gd name="connsiteX803" fmla="*/ 7518406 w 8142288"/>
              <a:gd name="connsiteY803" fmla="*/ 6402467 h 8145463"/>
              <a:gd name="connsiteX804" fmla="*/ 7179956 w 8142288"/>
              <a:gd name="connsiteY804" fmla="*/ 6096726 h 8145463"/>
              <a:gd name="connsiteX805" fmla="*/ 7067916 w 8142288"/>
              <a:gd name="connsiteY805" fmla="*/ 5964778 h 8145463"/>
              <a:gd name="connsiteX806" fmla="*/ 7073252 w 8142288"/>
              <a:gd name="connsiteY806" fmla="*/ 5967417 h 8145463"/>
              <a:gd name="connsiteX807" fmla="*/ 7177288 w 8142288"/>
              <a:gd name="connsiteY807" fmla="*/ 6065058 h 8145463"/>
              <a:gd name="connsiteX808" fmla="*/ 7377356 w 8142288"/>
              <a:gd name="connsiteY808" fmla="*/ 6243376 h 8145463"/>
              <a:gd name="connsiteX809" fmla="*/ 7494398 w 8142288"/>
              <a:gd name="connsiteY809" fmla="*/ 6324052 h 8145463"/>
              <a:gd name="connsiteX810" fmla="*/ 7465388 w 8142288"/>
              <a:gd name="connsiteY810" fmla="*/ 6233574 h 8145463"/>
              <a:gd name="connsiteX811" fmla="*/ 7171952 w 8142288"/>
              <a:gd name="connsiteY811" fmla="*/ 5967417 h 8145463"/>
              <a:gd name="connsiteX812" fmla="*/ 7051912 w 8142288"/>
              <a:gd name="connsiteY812" fmla="*/ 5835470 h 8145463"/>
              <a:gd name="connsiteX813" fmla="*/ 7059914 w 8142288"/>
              <a:gd name="connsiteY813" fmla="*/ 5840370 h 8145463"/>
              <a:gd name="connsiteX814" fmla="*/ 7166618 w 8142288"/>
              <a:gd name="connsiteY814" fmla="*/ 5938012 h 8145463"/>
              <a:gd name="connsiteX815" fmla="*/ 7334676 w 8142288"/>
              <a:gd name="connsiteY815" fmla="*/ 6089563 h 8145463"/>
              <a:gd name="connsiteX816" fmla="*/ 7444048 w 8142288"/>
              <a:gd name="connsiteY816" fmla="*/ 6165338 h 8145463"/>
              <a:gd name="connsiteX817" fmla="*/ 7126604 w 8142288"/>
              <a:gd name="connsiteY817" fmla="*/ 5842632 h 8145463"/>
              <a:gd name="connsiteX818" fmla="*/ 7033238 w 8142288"/>
              <a:gd name="connsiteY818" fmla="*/ 5742352 h 8145463"/>
              <a:gd name="connsiteX819" fmla="*/ 7038574 w 8142288"/>
              <a:gd name="connsiteY819" fmla="*/ 5737828 h 8145463"/>
              <a:gd name="connsiteX820" fmla="*/ 7041240 w 8142288"/>
              <a:gd name="connsiteY820" fmla="*/ 5737828 h 8145463"/>
              <a:gd name="connsiteX821" fmla="*/ 7110598 w 8142288"/>
              <a:gd name="connsiteY821" fmla="*/ 5803802 h 8145463"/>
              <a:gd name="connsiteX822" fmla="*/ 7316002 w 8142288"/>
              <a:gd name="connsiteY822" fmla="*/ 5987021 h 8145463"/>
              <a:gd name="connsiteX823" fmla="*/ 7409368 w 8142288"/>
              <a:gd name="connsiteY823" fmla="*/ 6043192 h 8145463"/>
              <a:gd name="connsiteX824" fmla="*/ 7385360 w 8142288"/>
              <a:gd name="connsiteY824" fmla="*/ 5979481 h 8145463"/>
              <a:gd name="connsiteX825" fmla="*/ 7097260 w 8142288"/>
              <a:gd name="connsiteY825" fmla="*/ 5725388 h 8145463"/>
              <a:gd name="connsiteX826" fmla="*/ 7014898 w 8142288"/>
              <a:gd name="connsiteY826" fmla="*/ 5647350 h 8145463"/>
              <a:gd name="connsiteX827" fmla="*/ 7022568 w 8142288"/>
              <a:gd name="connsiteY827" fmla="*/ 5639810 h 8145463"/>
              <a:gd name="connsiteX828" fmla="*/ 7025236 w 8142288"/>
              <a:gd name="connsiteY828" fmla="*/ 5639810 h 8145463"/>
              <a:gd name="connsiteX829" fmla="*/ 7094592 w 8142288"/>
              <a:gd name="connsiteY829" fmla="*/ 5703522 h 8145463"/>
              <a:gd name="connsiteX830" fmla="*/ 7270654 w 8142288"/>
              <a:gd name="connsiteY830" fmla="*/ 5859974 h 8145463"/>
              <a:gd name="connsiteX831" fmla="*/ 7369354 w 8142288"/>
              <a:gd name="connsiteY831" fmla="*/ 5923309 h 8145463"/>
              <a:gd name="connsiteX832" fmla="*/ 7097260 w 8142288"/>
              <a:gd name="connsiteY832" fmla="*/ 5654514 h 8145463"/>
              <a:gd name="connsiteX833" fmla="*/ 7004228 w 8142288"/>
              <a:gd name="connsiteY833" fmla="*/ 5564035 h 8145463"/>
              <a:gd name="connsiteX834" fmla="*/ 7009564 w 8142288"/>
              <a:gd name="connsiteY834" fmla="*/ 5559134 h 8145463"/>
              <a:gd name="connsiteX835" fmla="*/ 7342678 w 8142288"/>
              <a:gd name="connsiteY835" fmla="*/ 5830569 h 8145463"/>
              <a:gd name="connsiteX836" fmla="*/ 6998892 w 8142288"/>
              <a:gd name="connsiteY836" fmla="*/ 5490898 h 8145463"/>
              <a:gd name="connsiteX837" fmla="*/ 7001560 w 8142288"/>
              <a:gd name="connsiteY837" fmla="*/ 5476196 h 8145463"/>
              <a:gd name="connsiteX838" fmla="*/ 7004228 w 8142288"/>
              <a:gd name="connsiteY838" fmla="*/ 5481096 h 8145463"/>
              <a:gd name="connsiteX839" fmla="*/ 7137274 w 8142288"/>
              <a:gd name="connsiteY839" fmla="*/ 5598342 h 8145463"/>
              <a:gd name="connsiteX840" fmla="*/ 7174620 w 8142288"/>
              <a:gd name="connsiteY840" fmla="*/ 5630009 h 8145463"/>
              <a:gd name="connsiteX841" fmla="*/ 7185292 w 8142288"/>
              <a:gd name="connsiteY841" fmla="*/ 5639810 h 8145463"/>
              <a:gd name="connsiteX842" fmla="*/ 7310668 w 8142288"/>
              <a:gd name="connsiteY842" fmla="*/ 5732928 h 8145463"/>
              <a:gd name="connsiteX843" fmla="*/ 7062582 w 8142288"/>
              <a:gd name="connsiteY843" fmla="*/ 5495800 h 8145463"/>
              <a:gd name="connsiteX844" fmla="*/ 6990890 w 8142288"/>
              <a:gd name="connsiteY844" fmla="*/ 5420024 h 8145463"/>
              <a:gd name="connsiteX845" fmla="*/ 6286980 w 8142288"/>
              <a:gd name="connsiteY845" fmla="*/ 5393258 h 8145463"/>
              <a:gd name="connsiteX846" fmla="*/ 6439032 w 8142288"/>
              <a:gd name="connsiteY846" fmla="*/ 5530106 h 8145463"/>
              <a:gd name="connsiteX847" fmla="*/ 6814830 w 8142288"/>
              <a:gd name="connsiteY847" fmla="*/ 5867137 h 8145463"/>
              <a:gd name="connsiteX848" fmla="*/ 6966882 w 8142288"/>
              <a:gd name="connsiteY848" fmla="*/ 6001724 h 8145463"/>
              <a:gd name="connsiteX849" fmla="*/ 7033238 w 8142288"/>
              <a:gd name="connsiteY849" fmla="*/ 6048094 h 8145463"/>
              <a:gd name="connsiteX850" fmla="*/ 7043908 w 8142288"/>
              <a:gd name="connsiteY850" fmla="*/ 6187204 h 8145463"/>
              <a:gd name="connsiteX851" fmla="*/ 7035906 w 8142288"/>
              <a:gd name="connsiteY851" fmla="*/ 6199644 h 8145463"/>
              <a:gd name="connsiteX852" fmla="*/ 7054580 w 8142288"/>
              <a:gd name="connsiteY852" fmla="*/ 6223772 h 8145463"/>
              <a:gd name="connsiteX853" fmla="*/ 7070584 w 8142288"/>
              <a:gd name="connsiteY853" fmla="*/ 6373062 h 8145463"/>
              <a:gd name="connsiteX854" fmla="*/ 7067916 w 8142288"/>
              <a:gd name="connsiteY854" fmla="*/ 6373062 h 8145463"/>
              <a:gd name="connsiteX855" fmla="*/ 7057246 w 8142288"/>
              <a:gd name="connsiteY855" fmla="*/ 6370422 h 8145463"/>
              <a:gd name="connsiteX856" fmla="*/ 7041240 w 8142288"/>
              <a:gd name="connsiteY856" fmla="*/ 6355720 h 8145463"/>
              <a:gd name="connsiteX857" fmla="*/ 7030570 w 8142288"/>
              <a:gd name="connsiteY857" fmla="*/ 6253178 h 8145463"/>
              <a:gd name="connsiteX858" fmla="*/ 6796156 w 8142288"/>
              <a:gd name="connsiteY858" fmla="*/ 6043192 h 8145463"/>
              <a:gd name="connsiteX859" fmla="*/ 6230960 w 8142288"/>
              <a:gd name="connsiteY859" fmla="*/ 5532368 h 8145463"/>
              <a:gd name="connsiteX860" fmla="*/ 6236296 w 8142288"/>
              <a:gd name="connsiteY860" fmla="*/ 5510502 h 8145463"/>
              <a:gd name="connsiteX861" fmla="*/ 6244300 w 8142288"/>
              <a:gd name="connsiteY861" fmla="*/ 5502962 h 8145463"/>
              <a:gd name="connsiteX862" fmla="*/ 6252302 w 8142288"/>
              <a:gd name="connsiteY862" fmla="*/ 5507863 h 8145463"/>
              <a:gd name="connsiteX863" fmla="*/ 6417692 w 8142288"/>
              <a:gd name="connsiteY863" fmla="*/ 5659414 h 8145463"/>
              <a:gd name="connsiteX864" fmla="*/ 6825500 w 8142288"/>
              <a:gd name="connsiteY864" fmla="*/ 6023589 h 8145463"/>
              <a:gd name="connsiteX865" fmla="*/ 7025236 w 8142288"/>
              <a:gd name="connsiteY865" fmla="*/ 6180041 h 8145463"/>
              <a:gd name="connsiteX866" fmla="*/ 7012232 w 8142288"/>
              <a:gd name="connsiteY866" fmla="*/ 6074860 h 8145463"/>
              <a:gd name="connsiteX867" fmla="*/ 6806826 w 8142288"/>
              <a:gd name="connsiteY867" fmla="*/ 5889002 h 8145463"/>
              <a:gd name="connsiteX868" fmla="*/ 6278978 w 8142288"/>
              <a:gd name="connsiteY868" fmla="*/ 5415123 h 8145463"/>
              <a:gd name="connsiteX869" fmla="*/ 6286980 w 8142288"/>
              <a:gd name="connsiteY869" fmla="*/ 5393258 h 8145463"/>
              <a:gd name="connsiteX870" fmla="*/ 4269284 w 8142288"/>
              <a:gd name="connsiteY870" fmla="*/ 5393258 h 8145463"/>
              <a:gd name="connsiteX871" fmla="*/ 4279954 w 8142288"/>
              <a:gd name="connsiteY871" fmla="*/ 5393258 h 8145463"/>
              <a:gd name="connsiteX872" fmla="*/ 4146574 w 8142288"/>
              <a:gd name="connsiteY872" fmla="*/ 5530106 h 8145463"/>
              <a:gd name="connsiteX873" fmla="*/ 4133236 w 8142288"/>
              <a:gd name="connsiteY873" fmla="*/ 5522566 h 8145463"/>
              <a:gd name="connsiteX874" fmla="*/ 4269284 w 8142288"/>
              <a:gd name="connsiteY874" fmla="*/ 5393258 h 8145463"/>
              <a:gd name="connsiteX875" fmla="*/ 2946252 w 8142288"/>
              <a:gd name="connsiteY875" fmla="*/ 5372100 h 8145463"/>
              <a:gd name="connsiteX876" fmla="*/ 2679700 w 8142288"/>
              <a:gd name="connsiteY876" fmla="*/ 5626100 h 8145463"/>
              <a:gd name="connsiteX877" fmla="*/ 2820972 w 8142288"/>
              <a:gd name="connsiteY877" fmla="*/ 5569926 h 8145463"/>
              <a:gd name="connsiteX878" fmla="*/ 2890276 w 8142288"/>
              <a:gd name="connsiteY878" fmla="*/ 5550382 h 8145463"/>
              <a:gd name="connsiteX879" fmla="*/ 3036888 w 8142288"/>
              <a:gd name="connsiteY879" fmla="*/ 5445372 h 8145463"/>
              <a:gd name="connsiteX880" fmla="*/ 2946252 w 8142288"/>
              <a:gd name="connsiteY880" fmla="*/ 5372100 h 8145463"/>
              <a:gd name="connsiteX881" fmla="*/ 4330304 w 8142288"/>
              <a:gd name="connsiteY881" fmla="*/ 5368753 h 8145463"/>
              <a:gd name="connsiteX882" fmla="*/ 4173250 w 8142288"/>
              <a:gd name="connsiteY882" fmla="*/ 5551972 h 8145463"/>
              <a:gd name="connsiteX883" fmla="*/ 4159912 w 8142288"/>
              <a:gd name="connsiteY883" fmla="*/ 5551972 h 8145463"/>
              <a:gd name="connsiteX884" fmla="*/ 4154578 w 8142288"/>
              <a:gd name="connsiteY884" fmla="*/ 5544432 h 8145463"/>
              <a:gd name="connsiteX885" fmla="*/ 4159912 w 8142288"/>
              <a:gd name="connsiteY885" fmla="*/ 5539530 h 8145463"/>
              <a:gd name="connsiteX886" fmla="*/ 4330304 w 8142288"/>
              <a:gd name="connsiteY886" fmla="*/ 5368753 h 8145463"/>
              <a:gd name="connsiteX887" fmla="*/ 4258612 w 8142288"/>
              <a:gd name="connsiteY887" fmla="*/ 5368753 h 8145463"/>
              <a:gd name="connsiteX888" fmla="*/ 4263948 w 8142288"/>
              <a:gd name="connsiteY888" fmla="*/ 5368753 h 8145463"/>
              <a:gd name="connsiteX889" fmla="*/ 4258612 w 8142288"/>
              <a:gd name="connsiteY889" fmla="*/ 5368753 h 8145463"/>
              <a:gd name="connsiteX890" fmla="*/ 4264538 w 8142288"/>
              <a:gd name="connsiteY890" fmla="*/ 5363852 h 8145463"/>
              <a:gd name="connsiteX891" fmla="*/ 4266616 w 8142288"/>
              <a:gd name="connsiteY891" fmla="*/ 5363852 h 8145463"/>
              <a:gd name="connsiteX892" fmla="*/ 4269284 w 8142288"/>
              <a:gd name="connsiteY892" fmla="*/ 5363852 h 8145463"/>
              <a:gd name="connsiteX893" fmla="*/ 4266616 w 8142288"/>
              <a:gd name="connsiteY893" fmla="*/ 5365548 h 8145463"/>
              <a:gd name="connsiteX894" fmla="*/ 4264270 w 8142288"/>
              <a:gd name="connsiteY894" fmla="*/ 5364057 h 8145463"/>
              <a:gd name="connsiteX895" fmla="*/ 6980220 w 8142288"/>
              <a:gd name="connsiteY895" fmla="*/ 5346510 h 8145463"/>
              <a:gd name="connsiteX896" fmla="*/ 7211966 w 8142288"/>
              <a:gd name="connsiteY896" fmla="*/ 5551972 h 8145463"/>
              <a:gd name="connsiteX897" fmla="*/ 7289326 w 8142288"/>
              <a:gd name="connsiteY897" fmla="*/ 5652252 h 8145463"/>
              <a:gd name="connsiteX898" fmla="*/ 7283992 w 8142288"/>
              <a:gd name="connsiteY898" fmla="*/ 5649612 h 8145463"/>
              <a:gd name="connsiteX899" fmla="*/ 7033238 w 8142288"/>
              <a:gd name="connsiteY899" fmla="*/ 5400420 h 8145463"/>
              <a:gd name="connsiteX900" fmla="*/ 6980220 w 8142288"/>
              <a:gd name="connsiteY900" fmla="*/ 5346510 h 8145463"/>
              <a:gd name="connsiteX901" fmla="*/ 4042538 w 8142288"/>
              <a:gd name="connsiteY901" fmla="*/ 5327284 h 8145463"/>
              <a:gd name="connsiteX902" fmla="*/ 4058544 w 8142288"/>
              <a:gd name="connsiteY902" fmla="*/ 5327284 h 8145463"/>
              <a:gd name="connsiteX903" fmla="*/ 3978516 w 8142288"/>
              <a:gd name="connsiteY903" fmla="*/ 5395520 h 8145463"/>
              <a:gd name="connsiteX904" fmla="*/ 3965178 w 8142288"/>
              <a:gd name="connsiteY904" fmla="*/ 5385718 h 8145463"/>
              <a:gd name="connsiteX905" fmla="*/ 4042538 w 8142288"/>
              <a:gd name="connsiteY905" fmla="*/ 5327284 h 8145463"/>
              <a:gd name="connsiteX906" fmla="*/ 6974884 w 8142288"/>
              <a:gd name="connsiteY906" fmla="*/ 5305041 h 8145463"/>
              <a:gd name="connsiteX907" fmla="*/ 7206632 w 8142288"/>
              <a:gd name="connsiteY907" fmla="*/ 5502962 h 8145463"/>
              <a:gd name="connsiteX908" fmla="*/ 7267986 w 8142288"/>
              <a:gd name="connsiteY908" fmla="*/ 5576476 h 8145463"/>
              <a:gd name="connsiteX909" fmla="*/ 7265318 w 8142288"/>
              <a:gd name="connsiteY909" fmla="*/ 5576476 h 8145463"/>
              <a:gd name="connsiteX910" fmla="*/ 6974884 w 8142288"/>
              <a:gd name="connsiteY910" fmla="*/ 5305041 h 8145463"/>
              <a:gd name="connsiteX911" fmla="*/ 6324326 w 8142288"/>
              <a:gd name="connsiteY911" fmla="*/ 5305041 h 8145463"/>
              <a:gd name="connsiteX912" fmla="*/ 6884186 w 8142288"/>
              <a:gd name="connsiteY912" fmla="*/ 5806064 h 8145463"/>
              <a:gd name="connsiteX913" fmla="*/ 7019900 w 8142288"/>
              <a:gd name="connsiteY913" fmla="*/ 6013788 h 8145463"/>
              <a:gd name="connsiteX914" fmla="*/ 7012232 w 8142288"/>
              <a:gd name="connsiteY914" fmla="*/ 6013788 h 8145463"/>
              <a:gd name="connsiteX915" fmla="*/ 7006896 w 8142288"/>
              <a:gd name="connsiteY915" fmla="*/ 6011148 h 8145463"/>
              <a:gd name="connsiteX916" fmla="*/ 6873516 w 8142288"/>
              <a:gd name="connsiteY916" fmla="*/ 5825668 h 8145463"/>
              <a:gd name="connsiteX917" fmla="*/ 6465708 w 8142288"/>
              <a:gd name="connsiteY917" fmla="*/ 5456592 h 8145463"/>
              <a:gd name="connsiteX918" fmla="*/ 6316324 w 8142288"/>
              <a:gd name="connsiteY918" fmla="*/ 5312581 h 8145463"/>
              <a:gd name="connsiteX919" fmla="*/ 6324326 w 8142288"/>
              <a:gd name="connsiteY919" fmla="*/ 5305041 h 8145463"/>
              <a:gd name="connsiteX920" fmla="*/ 6894856 w 8142288"/>
              <a:gd name="connsiteY920" fmla="*/ 5275636 h 8145463"/>
              <a:gd name="connsiteX921" fmla="*/ 6905528 w 8142288"/>
              <a:gd name="connsiteY921" fmla="*/ 5275636 h 8145463"/>
              <a:gd name="connsiteX922" fmla="*/ 6934872 w 8142288"/>
              <a:gd name="connsiteY922" fmla="*/ 5309942 h 8145463"/>
              <a:gd name="connsiteX923" fmla="*/ 6934872 w 8142288"/>
              <a:gd name="connsiteY923" fmla="*/ 5317482 h 8145463"/>
              <a:gd name="connsiteX924" fmla="*/ 6894856 w 8142288"/>
              <a:gd name="connsiteY924" fmla="*/ 5275636 h 8145463"/>
              <a:gd name="connsiteX925" fmla="*/ 3684284 w 8142288"/>
              <a:gd name="connsiteY925" fmla="*/ 5270500 h 8145463"/>
              <a:gd name="connsiteX926" fmla="*/ 3644900 w 8142288"/>
              <a:gd name="connsiteY926" fmla="*/ 5330767 h 8145463"/>
              <a:gd name="connsiteX927" fmla="*/ 3647526 w 8142288"/>
              <a:gd name="connsiteY927" fmla="*/ 5335588 h 8145463"/>
              <a:gd name="connsiteX928" fmla="*/ 3713164 w 8142288"/>
              <a:gd name="connsiteY928" fmla="*/ 5297017 h 8145463"/>
              <a:gd name="connsiteX929" fmla="*/ 3713164 w 8142288"/>
              <a:gd name="connsiteY929" fmla="*/ 5289785 h 8145463"/>
              <a:gd name="connsiteX930" fmla="*/ 3684284 w 8142288"/>
              <a:gd name="connsiteY930" fmla="*/ 5270500 h 8145463"/>
              <a:gd name="connsiteX931" fmla="*/ 4181252 w 8142288"/>
              <a:gd name="connsiteY931" fmla="*/ 5266211 h 8145463"/>
              <a:gd name="connsiteX932" fmla="*/ 4197258 w 8142288"/>
              <a:gd name="connsiteY932" fmla="*/ 5266211 h 8145463"/>
              <a:gd name="connsiteX933" fmla="*/ 4197258 w 8142288"/>
              <a:gd name="connsiteY933" fmla="*/ 5268473 h 8145463"/>
              <a:gd name="connsiteX934" fmla="*/ 4186588 w 8142288"/>
              <a:gd name="connsiteY934" fmla="*/ 5278274 h 8145463"/>
              <a:gd name="connsiteX935" fmla="*/ 4034536 w 8142288"/>
              <a:gd name="connsiteY935" fmla="*/ 5432088 h 8145463"/>
              <a:gd name="connsiteX936" fmla="*/ 4018530 w 8142288"/>
              <a:gd name="connsiteY936" fmla="*/ 5427186 h 8145463"/>
              <a:gd name="connsiteX937" fmla="*/ 4010528 w 8142288"/>
              <a:gd name="connsiteY937" fmla="*/ 5420024 h 8145463"/>
              <a:gd name="connsiteX938" fmla="*/ 4181252 w 8142288"/>
              <a:gd name="connsiteY938" fmla="*/ 5266211 h 8145463"/>
              <a:gd name="connsiteX939" fmla="*/ 2812992 w 8142288"/>
              <a:gd name="connsiteY939" fmla="*/ 5257800 h 8145463"/>
              <a:gd name="connsiteX940" fmla="*/ 2669278 w 8142288"/>
              <a:gd name="connsiteY940" fmla="*/ 5382335 h 8145463"/>
              <a:gd name="connsiteX941" fmla="*/ 2445698 w 8142288"/>
              <a:gd name="connsiteY941" fmla="*/ 5597197 h 8145463"/>
              <a:gd name="connsiteX942" fmla="*/ 2286000 w 8142288"/>
              <a:gd name="connsiteY942" fmla="*/ 5755916 h 8145463"/>
              <a:gd name="connsiteX943" fmla="*/ 2288664 w 8142288"/>
              <a:gd name="connsiteY943" fmla="*/ 5770563 h 8145463"/>
              <a:gd name="connsiteX944" fmla="*/ 2445698 w 8142288"/>
              <a:gd name="connsiteY944" fmla="*/ 5707085 h 8145463"/>
              <a:gd name="connsiteX945" fmla="*/ 2525534 w 8142288"/>
              <a:gd name="connsiteY945" fmla="*/ 5687548 h 8145463"/>
              <a:gd name="connsiteX946" fmla="*/ 2690560 w 8142288"/>
              <a:gd name="connsiteY946" fmla="*/ 5528828 h 8145463"/>
              <a:gd name="connsiteX947" fmla="*/ 2911476 w 8142288"/>
              <a:gd name="connsiteY947" fmla="*/ 5338370 h 8145463"/>
              <a:gd name="connsiteX948" fmla="*/ 2826312 w 8142288"/>
              <a:gd name="connsiteY948" fmla="*/ 5257800 h 8145463"/>
              <a:gd name="connsiteX949" fmla="*/ 2812992 w 8142288"/>
              <a:gd name="connsiteY949" fmla="*/ 5257800 h 8145463"/>
              <a:gd name="connsiteX950" fmla="*/ 2992176 w 8142288"/>
              <a:gd name="connsiteY950" fmla="*/ 5251508 h 8145463"/>
              <a:gd name="connsiteX951" fmla="*/ 3002846 w 8142288"/>
              <a:gd name="connsiteY951" fmla="*/ 5251508 h 8145463"/>
              <a:gd name="connsiteX952" fmla="*/ 3002846 w 8142288"/>
              <a:gd name="connsiteY952" fmla="*/ 5256409 h 8145463"/>
              <a:gd name="connsiteX953" fmla="*/ 2992176 w 8142288"/>
              <a:gd name="connsiteY953" fmla="*/ 5251508 h 8145463"/>
              <a:gd name="connsiteX954" fmla="*/ 3890486 w 8142288"/>
              <a:gd name="connsiteY954" fmla="*/ 5243968 h 8145463"/>
              <a:gd name="connsiteX955" fmla="*/ 3925164 w 8142288"/>
              <a:gd name="connsiteY955" fmla="*/ 5246607 h 8145463"/>
              <a:gd name="connsiteX956" fmla="*/ 3922496 w 8142288"/>
              <a:gd name="connsiteY956" fmla="*/ 5251508 h 8145463"/>
              <a:gd name="connsiteX957" fmla="*/ 3866478 w 8142288"/>
              <a:gd name="connsiteY957" fmla="*/ 5270734 h 8145463"/>
              <a:gd name="connsiteX958" fmla="*/ 3890486 w 8142288"/>
              <a:gd name="connsiteY958" fmla="*/ 5243968 h 8145463"/>
              <a:gd name="connsiteX959" fmla="*/ 1910716 w 8142288"/>
              <a:gd name="connsiteY959" fmla="*/ 5232400 h 8145463"/>
              <a:gd name="connsiteX960" fmla="*/ 1737876 w 8142288"/>
              <a:gd name="connsiteY960" fmla="*/ 5256838 h 8145463"/>
              <a:gd name="connsiteX961" fmla="*/ 1674058 w 8142288"/>
              <a:gd name="connsiteY961" fmla="*/ 5278834 h 8145463"/>
              <a:gd name="connsiteX962" fmla="*/ 1612900 w 8142288"/>
              <a:gd name="connsiteY962" fmla="*/ 5283719 h 8145463"/>
              <a:gd name="connsiteX963" fmla="*/ 1761808 w 8142288"/>
              <a:gd name="connsiteY963" fmla="*/ 5418138 h 8145463"/>
              <a:gd name="connsiteX964" fmla="*/ 1931988 w 8142288"/>
              <a:gd name="connsiteY964" fmla="*/ 5242177 h 8145463"/>
              <a:gd name="connsiteX965" fmla="*/ 1929328 w 8142288"/>
              <a:gd name="connsiteY965" fmla="*/ 5232400 h 8145463"/>
              <a:gd name="connsiteX966" fmla="*/ 6897524 w 8142288"/>
              <a:gd name="connsiteY966" fmla="*/ 5231904 h 8145463"/>
              <a:gd name="connsiteX967" fmla="*/ 6926868 w 8142288"/>
              <a:gd name="connsiteY967" fmla="*/ 5258671 h 8145463"/>
              <a:gd name="connsiteX968" fmla="*/ 6924200 w 8142288"/>
              <a:gd name="connsiteY968" fmla="*/ 5258671 h 8145463"/>
              <a:gd name="connsiteX969" fmla="*/ 6918866 w 8142288"/>
              <a:gd name="connsiteY969" fmla="*/ 5253770 h 8145463"/>
              <a:gd name="connsiteX970" fmla="*/ 6897524 w 8142288"/>
              <a:gd name="connsiteY970" fmla="*/ 5231904 h 8145463"/>
              <a:gd name="connsiteX971" fmla="*/ 6356338 w 8142288"/>
              <a:gd name="connsiteY971" fmla="*/ 5222102 h 8145463"/>
              <a:gd name="connsiteX972" fmla="*/ 6369676 w 8142288"/>
              <a:gd name="connsiteY972" fmla="*/ 5222102 h 8145463"/>
              <a:gd name="connsiteX973" fmla="*/ 6519060 w 8142288"/>
              <a:gd name="connsiteY973" fmla="*/ 5358951 h 8145463"/>
              <a:gd name="connsiteX974" fmla="*/ 6865514 w 8142288"/>
              <a:gd name="connsiteY974" fmla="*/ 5674117 h 8145463"/>
              <a:gd name="connsiteX975" fmla="*/ 6996226 w 8142288"/>
              <a:gd name="connsiteY975" fmla="*/ 5862236 h 8145463"/>
              <a:gd name="connsiteX976" fmla="*/ 6876184 w 8142288"/>
              <a:gd name="connsiteY976" fmla="*/ 5705784 h 8145463"/>
              <a:gd name="connsiteX977" fmla="*/ 6513726 w 8142288"/>
              <a:gd name="connsiteY977" fmla="*/ 5375916 h 8145463"/>
              <a:gd name="connsiteX978" fmla="*/ 6356338 w 8142288"/>
              <a:gd name="connsiteY978" fmla="*/ 5222102 h 8145463"/>
              <a:gd name="connsiteX979" fmla="*/ 2963166 w 8142288"/>
              <a:gd name="connsiteY979" fmla="*/ 5222102 h 8145463"/>
              <a:gd name="connsiteX980" fmla="*/ 2984172 w 8142288"/>
              <a:gd name="connsiteY980" fmla="*/ 5241706 h 8145463"/>
              <a:gd name="connsiteX981" fmla="*/ 2976170 w 8142288"/>
              <a:gd name="connsiteY981" fmla="*/ 5241706 h 8145463"/>
              <a:gd name="connsiteX982" fmla="*/ 2963166 w 8142288"/>
              <a:gd name="connsiteY982" fmla="*/ 5222102 h 8145463"/>
              <a:gd name="connsiteX983" fmla="*/ 6966882 w 8142288"/>
              <a:gd name="connsiteY983" fmla="*/ 5200237 h 8145463"/>
              <a:gd name="connsiteX984" fmla="*/ 7166618 w 8142288"/>
              <a:gd name="connsiteY984" fmla="*/ 5373654 h 8145463"/>
              <a:gd name="connsiteX985" fmla="*/ 7225304 w 8142288"/>
              <a:gd name="connsiteY985" fmla="*/ 5441890 h 8145463"/>
              <a:gd name="connsiteX986" fmla="*/ 7171952 w 8142288"/>
              <a:gd name="connsiteY986" fmla="*/ 5395520 h 8145463"/>
              <a:gd name="connsiteX987" fmla="*/ 7036572 w 8142288"/>
              <a:gd name="connsiteY987" fmla="*/ 5275636 h 8145463"/>
              <a:gd name="connsiteX988" fmla="*/ 7246646 w 8142288"/>
              <a:gd name="connsiteY988" fmla="*/ 5502962 h 8145463"/>
              <a:gd name="connsiteX989" fmla="*/ 7241310 w 8142288"/>
              <a:gd name="connsiteY989" fmla="*/ 5500700 h 8145463"/>
              <a:gd name="connsiteX990" fmla="*/ 7169284 w 8142288"/>
              <a:gd name="connsiteY990" fmla="*/ 5429826 h 8145463"/>
              <a:gd name="connsiteX991" fmla="*/ 6966882 w 8142288"/>
              <a:gd name="connsiteY991" fmla="*/ 5243968 h 8145463"/>
              <a:gd name="connsiteX992" fmla="*/ 6966882 w 8142288"/>
              <a:gd name="connsiteY992" fmla="*/ 5222102 h 8145463"/>
              <a:gd name="connsiteX993" fmla="*/ 7006562 w 8142288"/>
              <a:gd name="connsiteY993" fmla="*/ 5250377 h 8145463"/>
              <a:gd name="connsiteX994" fmla="*/ 6966882 w 8142288"/>
              <a:gd name="connsiteY994" fmla="*/ 5200237 h 8145463"/>
              <a:gd name="connsiteX995" fmla="*/ 4690428 w 8142288"/>
              <a:gd name="connsiteY995" fmla="*/ 5197598 h 8145463"/>
              <a:gd name="connsiteX996" fmla="*/ 4706434 w 8142288"/>
              <a:gd name="connsiteY996" fmla="*/ 5197598 h 8145463"/>
              <a:gd name="connsiteX997" fmla="*/ 4706434 w 8142288"/>
              <a:gd name="connsiteY997" fmla="*/ 5200237 h 8145463"/>
              <a:gd name="connsiteX998" fmla="*/ 4701100 w 8142288"/>
              <a:gd name="connsiteY998" fmla="*/ 5200237 h 8145463"/>
              <a:gd name="connsiteX999" fmla="*/ 4573056 w 8142288"/>
              <a:gd name="connsiteY999" fmla="*/ 5319744 h 8145463"/>
              <a:gd name="connsiteX1000" fmla="*/ 4543712 w 8142288"/>
              <a:gd name="connsiteY1000" fmla="*/ 5300140 h 8145463"/>
              <a:gd name="connsiteX1001" fmla="*/ 4543712 w 8142288"/>
              <a:gd name="connsiteY1001" fmla="*/ 5292978 h 8145463"/>
              <a:gd name="connsiteX1002" fmla="*/ 4615736 w 8142288"/>
              <a:gd name="connsiteY1002" fmla="*/ 5227004 h 8145463"/>
              <a:gd name="connsiteX1003" fmla="*/ 4690428 w 8142288"/>
              <a:gd name="connsiteY1003" fmla="*/ 5197598 h 8145463"/>
              <a:gd name="connsiteX1004" fmla="*/ 2931154 w 8142288"/>
              <a:gd name="connsiteY1004" fmla="*/ 5195336 h 8145463"/>
              <a:gd name="connsiteX1005" fmla="*/ 2952496 w 8142288"/>
              <a:gd name="connsiteY1005" fmla="*/ 5202499 h 8145463"/>
              <a:gd name="connsiteX1006" fmla="*/ 2949828 w 8142288"/>
              <a:gd name="connsiteY1006" fmla="*/ 5209662 h 8145463"/>
              <a:gd name="connsiteX1007" fmla="*/ 2947160 w 8142288"/>
              <a:gd name="connsiteY1007" fmla="*/ 5209662 h 8145463"/>
              <a:gd name="connsiteX1008" fmla="*/ 2931154 w 8142288"/>
              <a:gd name="connsiteY1008" fmla="*/ 5195336 h 8145463"/>
              <a:gd name="connsiteX1009" fmla="*/ 3592774 w 8142288"/>
              <a:gd name="connsiteY1009" fmla="*/ 5194300 h 8145463"/>
              <a:gd name="connsiteX1010" fmla="*/ 3390900 w 8142288"/>
              <a:gd name="connsiteY1010" fmla="*/ 5411663 h 8145463"/>
              <a:gd name="connsiteX1011" fmla="*/ 3396216 w 8142288"/>
              <a:gd name="connsiteY1011" fmla="*/ 5416550 h 8145463"/>
              <a:gd name="connsiteX1012" fmla="*/ 3539650 w 8142288"/>
              <a:gd name="connsiteY1012" fmla="*/ 5372594 h 8145463"/>
              <a:gd name="connsiteX1013" fmla="*/ 3659188 w 8142288"/>
              <a:gd name="connsiteY1013" fmla="*/ 5245592 h 8145463"/>
              <a:gd name="connsiteX1014" fmla="*/ 3606064 w 8142288"/>
              <a:gd name="connsiteY1014" fmla="*/ 5194300 h 8145463"/>
              <a:gd name="connsiteX1015" fmla="*/ 4415668 w 8142288"/>
              <a:gd name="connsiteY1015" fmla="*/ 5170832 h 8145463"/>
              <a:gd name="connsiteX1016" fmla="*/ 4410332 w 8142288"/>
              <a:gd name="connsiteY1016" fmla="*/ 5173094 h 8145463"/>
              <a:gd name="connsiteX1017" fmla="*/ 4415668 w 8142288"/>
              <a:gd name="connsiteY1017" fmla="*/ 5170832 h 8145463"/>
              <a:gd name="connsiteX1018" fmla="*/ 6385680 w 8142288"/>
              <a:gd name="connsiteY1018" fmla="*/ 5161030 h 8145463"/>
              <a:gd name="connsiteX1019" fmla="*/ 6532398 w 8142288"/>
              <a:gd name="connsiteY1019" fmla="*/ 5290338 h 8145463"/>
              <a:gd name="connsiteX1020" fmla="*/ 6868180 w 8142288"/>
              <a:gd name="connsiteY1020" fmla="*/ 5588540 h 8145463"/>
              <a:gd name="connsiteX1021" fmla="*/ 6982888 w 8142288"/>
              <a:gd name="connsiteY1021" fmla="*/ 5740090 h 8145463"/>
              <a:gd name="connsiteX1022" fmla="*/ 6849508 w 8142288"/>
              <a:gd name="connsiteY1022" fmla="*/ 5596080 h 8145463"/>
              <a:gd name="connsiteX1023" fmla="*/ 6524396 w 8142288"/>
              <a:gd name="connsiteY1023" fmla="*/ 5300140 h 8145463"/>
              <a:gd name="connsiteX1024" fmla="*/ 6380346 w 8142288"/>
              <a:gd name="connsiteY1024" fmla="*/ 5163292 h 8145463"/>
              <a:gd name="connsiteX1025" fmla="*/ 6385680 w 8142288"/>
              <a:gd name="connsiteY1025" fmla="*/ 5161030 h 8145463"/>
              <a:gd name="connsiteX1026" fmla="*/ 4820808 w 8142288"/>
              <a:gd name="connsiteY1026" fmla="*/ 5148589 h 8145463"/>
              <a:gd name="connsiteX1027" fmla="*/ 4823476 w 8142288"/>
              <a:gd name="connsiteY1027" fmla="*/ 5153490 h 8145463"/>
              <a:gd name="connsiteX1028" fmla="*/ 4818140 w 8142288"/>
              <a:gd name="connsiteY1028" fmla="*/ 5153490 h 8145463"/>
              <a:gd name="connsiteX1029" fmla="*/ 4820808 w 8142288"/>
              <a:gd name="connsiteY1029" fmla="*/ 5148589 h 8145463"/>
              <a:gd name="connsiteX1030" fmla="*/ 4355508 w 8142288"/>
              <a:gd name="connsiteY1030" fmla="*/ 5143500 h 8145463"/>
              <a:gd name="connsiteX1031" fmla="*/ 4435518 w 8142288"/>
              <a:gd name="connsiteY1031" fmla="*/ 5214317 h 8145463"/>
              <a:gd name="connsiteX1032" fmla="*/ 4659248 w 8142288"/>
              <a:gd name="connsiteY1032" fmla="*/ 5422176 h 8145463"/>
              <a:gd name="connsiteX1033" fmla="*/ 5437420 w 8142288"/>
              <a:gd name="connsiteY1033" fmla="*/ 6126030 h 8145463"/>
              <a:gd name="connsiteX1034" fmla="*/ 5671968 w 8142288"/>
              <a:gd name="connsiteY1034" fmla="*/ 6336114 h 8145463"/>
              <a:gd name="connsiteX1035" fmla="*/ 5778500 w 8142288"/>
              <a:gd name="connsiteY1035" fmla="*/ 6426548 h 8145463"/>
              <a:gd name="connsiteX1036" fmla="*/ 5650632 w 8142288"/>
              <a:gd name="connsiteY1036" fmla="*/ 6710093 h 8145463"/>
              <a:gd name="connsiteX1037" fmla="*/ 5488094 w 8142288"/>
              <a:gd name="connsiteY1037" fmla="*/ 7071829 h 8145463"/>
              <a:gd name="connsiteX1038" fmla="*/ 5131012 w 8142288"/>
              <a:gd name="connsiteY1038" fmla="*/ 7849004 h 8145463"/>
              <a:gd name="connsiteX1039" fmla="*/ 5139012 w 8142288"/>
              <a:gd name="connsiteY1039" fmla="*/ 7844134 h 8145463"/>
              <a:gd name="connsiteX1040" fmla="*/ 5136346 w 8142288"/>
              <a:gd name="connsiteY1040" fmla="*/ 7866117 h 8145463"/>
              <a:gd name="connsiteX1041" fmla="*/ 5152552 w 8142288"/>
              <a:gd name="connsiteY1041" fmla="*/ 7856326 h 8145463"/>
              <a:gd name="connsiteX1042" fmla="*/ 5156558 w 8142288"/>
              <a:gd name="connsiteY1042" fmla="*/ 7850618 h 8145463"/>
              <a:gd name="connsiteX1043" fmla="*/ 5158740 w 8142288"/>
              <a:gd name="connsiteY1043" fmla="*/ 7862888 h 8145463"/>
              <a:gd name="connsiteX1044" fmla="*/ 5163820 w 8142288"/>
              <a:gd name="connsiteY1044" fmla="*/ 7858123 h 8145463"/>
              <a:gd name="connsiteX1045" fmla="*/ 5168900 w 8142288"/>
              <a:gd name="connsiteY1045" fmla="*/ 7853362 h 8145463"/>
              <a:gd name="connsiteX1046" fmla="*/ 5157606 w 8142288"/>
              <a:gd name="connsiteY1046" fmla="*/ 7849127 h 8145463"/>
              <a:gd name="connsiteX1047" fmla="*/ 5162868 w 8142288"/>
              <a:gd name="connsiteY1047" fmla="*/ 7841630 h 8145463"/>
              <a:gd name="connsiteX1048" fmla="*/ 5157682 w 8142288"/>
              <a:gd name="connsiteY1048" fmla="*/ 7841630 h 8145463"/>
              <a:gd name="connsiteX1049" fmla="*/ 5141680 w 8142288"/>
              <a:gd name="connsiteY1049" fmla="*/ 7834256 h 8145463"/>
              <a:gd name="connsiteX1050" fmla="*/ 5147014 w 8142288"/>
              <a:gd name="connsiteY1050" fmla="*/ 7817143 h 8145463"/>
              <a:gd name="connsiteX1051" fmla="*/ 5152348 w 8142288"/>
              <a:gd name="connsiteY1051" fmla="*/ 7814778 h 8145463"/>
              <a:gd name="connsiteX1052" fmla="*/ 5160200 w 8142288"/>
              <a:gd name="connsiteY1052" fmla="*/ 7824517 h 8145463"/>
              <a:gd name="connsiteX1053" fmla="*/ 5152348 w 8142288"/>
              <a:gd name="connsiteY1053" fmla="*/ 7824517 h 8145463"/>
              <a:gd name="connsiteX1054" fmla="*/ 5160200 w 8142288"/>
              <a:gd name="connsiteY1054" fmla="*/ 7834256 h 8145463"/>
              <a:gd name="connsiteX1055" fmla="*/ 5173536 w 8142288"/>
              <a:gd name="connsiteY1055" fmla="*/ 7822152 h 8145463"/>
              <a:gd name="connsiteX1056" fmla="*/ 5168202 w 8142288"/>
              <a:gd name="connsiteY1056" fmla="*/ 7824517 h 8145463"/>
              <a:gd name="connsiteX1057" fmla="*/ 5176202 w 8142288"/>
              <a:gd name="connsiteY1057" fmla="*/ 7819648 h 8145463"/>
              <a:gd name="connsiteX1058" fmla="*/ 5176202 w 8142288"/>
              <a:gd name="connsiteY1058" fmla="*/ 7797665 h 8145463"/>
              <a:gd name="connsiteX1059" fmla="*/ 5200206 w 8142288"/>
              <a:gd name="connsiteY1059" fmla="*/ 7775683 h 8145463"/>
              <a:gd name="connsiteX1060" fmla="*/ 5173536 w 8142288"/>
              <a:gd name="connsiteY1060" fmla="*/ 7790292 h 8145463"/>
              <a:gd name="connsiteX1061" fmla="*/ 5168202 w 8142288"/>
              <a:gd name="connsiteY1061" fmla="*/ 7783057 h 8145463"/>
              <a:gd name="connsiteX1062" fmla="*/ 5178870 w 8142288"/>
              <a:gd name="connsiteY1062" fmla="*/ 7758570 h 8145463"/>
              <a:gd name="connsiteX1063" fmla="*/ 5178870 w 8142288"/>
              <a:gd name="connsiteY1063" fmla="*/ 7753700 h 8145463"/>
              <a:gd name="connsiteX1064" fmla="*/ 5208206 w 8142288"/>
              <a:gd name="connsiteY1064" fmla="*/ 7765944 h 8145463"/>
              <a:gd name="connsiteX1065" fmla="*/ 5208206 w 8142288"/>
              <a:gd name="connsiteY1065" fmla="*/ 7746327 h 8145463"/>
              <a:gd name="connsiteX1066" fmla="*/ 5202872 w 8142288"/>
              <a:gd name="connsiteY1066" fmla="*/ 7743822 h 8145463"/>
              <a:gd name="connsiteX1067" fmla="*/ 5208206 w 8142288"/>
              <a:gd name="connsiteY1067" fmla="*/ 7743822 h 8145463"/>
              <a:gd name="connsiteX1068" fmla="*/ 5213540 w 8142288"/>
              <a:gd name="connsiteY1068" fmla="*/ 7738953 h 8145463"/>
              <a:gd name="connsiteX1069" fmla="*/ 5224208 w 8142288"/>
              <a:gd name="connsiteY1069" fmla="*/ 7746327 h 8145463"/>
              <a:gd name="connsiteX1070" fmla="*/ 5234876 w 8142288"/>
              <a:gd name="connsiteY1070" fmla="*/ 7743822 h 8145463"/>
              <a:gd name="connsiteX1071" fmla="*/ 5237544 w 8142288"/>
              <a:gd name="connsiteY1071" fmla="*/ 7721840 h 8145463"/>
              <a:gd name="connsiteX1072" fmla="*/ 5226876 w 8142288"/>
              <a:gd name="connsiteY1072" fmla="*/ 7726848 h 8145463"/>
              <a:gd name="connsiteX1073" fmla="*/ 5240210 w 8142288"/>
              <a:gd name="connsiteY1073" fmla="*/ 7655893 h 8145463"/>
              <a:gd name="connsiteX1074" fmla="*/ 5250878 w 8142288"/>
              <a:gd name="connsiteY1074" fmla="*/ 7638780 h 8145463"/>
              <a:gd name="connsiteX1075" fmla="*/ 5250878 w 8142288"/>
              <a:gd name="connsiteY1075" fmla="*/ 7660762 h 8145463"/>
              <a:gd name="connsiteX1076" fmla="*/ 5253546 w 8142288"/>
              <a:gd name="connsiteY1076" fmla="*/ 7660762 h 8145463"/>
              <a:gd name="connsiteX1077" fmla="*/ 5272214 w 8142288"/>
              <a:gd name="connsiteY1077" fmla="*/ 7651023 h 8145463"/>
              <a:gd name="connsiteX1078" fmla="*/ 5266880 w 8142288"/>
              <a:gd name="connsiteY1078" fmla="*/ 7641284 h 8145463"/>
              <a:gd name="connsiteX1079" fmla="*/ 5304218 w 8142288"/>
              <a:gd name="connsiteY1079" fmla="*/ 7638780 h 8145463"/>
              <a:gd name="connsiteX1080" fmla="*/ 5354744 w 8142288"/>
              <a:gd name="connsiteY1080" fmla="*/ 7563094 h 8145463"/>
              <a:gd name="connsiteX1081" fmla="*/ 5344076 w 8142288"/>
              <a:gd name="connsiteY1081" fmla="*/ 7558085 h 8145463"/>
              <a:gd name="connsiteX1082" fmla="*/ 5346742 w 8142288"/>
              <a:gd name="connsiteY1082" fmla="*/ 7536103 h 8145463"/>
              <a:gd name="connsiteX1083" fmla="*/ 5376080 w 8142288"/>
              <a:gd name="connsiteY1083" fmla="*/ 7538607 h 8145463"/>
              <a:gd name="connsiteX1084" fmla="*/ 5328222 w 8142288"/>
              <a:gd name="connsiteY1084" fmla="*/ 7646154 h 8145463"/>
              <a:gd name="connsiteX1085" fmla="*/ 5312220 w 8142288"/>
              <a:gd name="connsiteY1085" fmla="*/ 7646154 h 8145463"/>
              <a:gd name="connsiteX1086" fmla="*/ 5325554 w 8142288"/>
              <a:gd name="connsiteY1086" fmla="*/ 7680380 h 8145463"/>
              <a:gd name="connsiteX1087" fmla="*/ 5322888 w 8142288"/>
              <a:gd name="connsiteY1087" fmla="*/ 7685249 h 8145463"/>
              <a:gd name="connsiteX1088" fmla="*/ 5312220 w 8142288"/>
              <a:gd name="connsiteY1088" fmla="*/ 7680380 h 8145463"/>
              <a:gd name="connsiteX1089" fmla="*/ 5274882 w 8142288"/>
              <a:gd name="connsiteY1089" fmla="*/ 7800170 h 8145463"/>
              <a:gd name="connsiteX1090" fmla="*/ 5136346 w 8142288"/>
              <a:gd name="connsiteY1090" fmla="*/ 8139784 h 8145463"/>
              <a:gd name="connsiteX1091" fmla="*/ 5008330 w 8142288"/>
              <a:gd name="connsiteY1091" fmla="*/ 8130045 h 8145463"/>
              <a:gd name="connsiteX1092" fmla="*/ 5008330 w 8142288"/>
              <a:gd name="connsiteY1092" fmla="*/ 8117801 h 8145463"/>
              <a:gd name="connsiteX1093" fmla="*/ 5010996 w 8142288"/>
              <a:gd name="connsiteY1093" fmla="*/ 8117801 h 8145463"/>
              <a:gd name="connsiteX1094" fmla="*/ 5037666 w 8142288"/>
              <a:gd name="connsiteY1094" fmla="*/ 8130045 h 8145463"/>
              <a:gd name="connsiteX1095" fmla="*/ 5036256 w 8142288"/>
              <a:gd name="connsiteY1095" fmla="*/ 8126413 h 8145463"/>
              <a:gd name="connsiteX1096" fmla="*/ 5036346 w 8142288"/>
              <a:gd name="connsiteY1096" fmla="*/ 8126413 h 8145463"/>
              <a:gd name="connsiteX1097" fmla="*/ 5038724 w 8142288"/>
              <a:gd name="connsiteY1097" fmla="*/ 8102600 h 8145463"/>
              <a:gd name="connsiteX1098" fmla="*/ 5034656 w 8142288"/>
              <a:gd name="connsiteY1098" fmla="*/ 8102600 h 8145463"/>
              <a:gd name="connsiteX1099" fmla="*/ 5035458 w 8142288"/>
              <a:gd name="connsiteY1099" fmla="*/ 8095471 h 8145463"/>
              <a:gd name="connsiteX1100" fmla="*/ 5084248 w 8142288"/>
              <a:gd name="connsiteY1100" fmla="*/ 7957035 h 8145463"/>
              <a:gd name="connsiteX1101" fmla="*/ 5085596 w 8142288"/>
              <a:gd name="connsiteY1101" fmla="*/ 7953465 h 8145463"/>
              <a:gd name="connsiteX1102" fmla="*/ 5105910 w 8142288"/>
              <a:gd name="connsiteY1102" fmla="*/ 7942265 h 8145463"/>
              <a:gd name="connsiteX1103" fmla="*/ 5108500 w 8142288"/>
              <a:gd name="connsiteY1103" fmla="*/ 7899400 h 8145463"/>
              <a:gd name="connsiteX1104" fmla="*/ 5098134 w 8142288"/>
              <a:gd name="connsiteY1104" fmla="*/ 7899400 h 8145463"/>
              <a:gd name="connsiteX1105" fmla="*/ 5090364 w 8142288"/>
              <a:gd name="connsiteY1105" fmla="*/ 7918453 h 8145463"/>
              <a:gd name="connsiteX1106" fmla="*/ 5103318 w 8142288"/>
              <a:gd name="connsiteY1106" fmla="*/ 7920831 h 8145463"/>
              <a:gd name="connsiteX1107" fmla="*/ 5092668 w 8142288"/>
              <a:gd name="connsiteY1107" fmla="*/ 7934729 h 8145463"/>
              <a:gd name="connsiteX1108" fmla="*/ 5093674 w 8142288"/>
              <a:gd name="connsiteY1108" fmla="*/ 7932064 h 8145463"/>
              <a:gd name="connsiteX1109" fmla="*/ 5091006 w 8142288"/>
              <a:gd name="connsiteY1109" fmla="*/ 7932064 h 8145463"/>
              <a:gd name="connsiteX1110" fmla="*/ 4994994 w 8142288"/>
              <a:gd name="connsiteY1110" fmla="*/ 8139784 h 8145463"/>
              <a:gd name="connsiteX1111" fmla="*/ 4936468 w 8142288"/>
              <a:gd name="connsiteY1111" fmla="*/ 8139784 h 8145463"/>
              <a:gd name="connsiteX1112" fmla="*/ 5261546 w 8142288"/>
              <a:gd name="connsiteY1112" fmla="*/ 7455547 h 8145463"/>
              <a:gd name="connsiteX1113" fmla="*/ 4110292 w 8142288"/>
              <a:gd name="connsiteY1113" fmla="*/ 6421679 h 8145463"/>
              <a:gd name="connsiteX1114" fmla="*/ 3689350 w 8142288"/>
              <a:gd name="connsiteY1114" fmla="*/ 6040465 h 8145463"/>
              <a:gd name="connsiteX1115" fmla="*/ 3526812 w 8142288"/>
              <a:gd name="connsiteY1115" fmla="*/ 5898693 h 8145463"/>
              <a:gd name="connsiteX1116" fmla="*/ 3385460 w 8142288"/>
              <a:gd name="connsiteY1116" fmla="*/ 5981753 h 8145463"/>
              <a:gd name="connsiteX1117" fmla="*/ 3340270 w 8142288"/>
              <a:gd name="connsiteY1117" fmla="*/ 5996500 h 8145463"/>
              <a:gd name="connsiteX1118" fmla="*/ 3177730 w 8142288"/>
              <a:gd name="connsiteY1118" fmla="*/ 6099038 h 8145463"/>
              <a:gd name="connsiteX1119" fmla="*/ 2980520 w 8142288"/>
              <a:gd name="connsiteY1119" fmla="*/ 6209090 h 8145463"/>
              <a:gd name="connsiteX1120" fmla="*/ 2769976 w 8142288"/>
              <a:gd name="connsiteY1120" fmla="*/ 6333749 h 8145463"/>
              <a:gd name="connsiteX1121" fmla="*/ 2767308 w 8142288"/>
              <a:gd name="connsiteY1121" fmla="*/ 6321506 h 8145463"/>
              <a:gd name="connsiteX1122" fmla="*/ 2772642 w 8142288"/>
              <a:gd name="connsiteY1122" fmla="*/ 6319002 h 8145463"/>
              <a:gd name="connsiteX1123" fmla="*/ 2916512 w 8142288"/>
              <a:gd name="connsiteY1123" fmla="*/ 6218829 h 8145463"/>
              <a:gd name="connsiteX1124" fmla="*/ 3127058 w 8142288"/>
              <a:gd name="connsiteY1124" fmla="*/ 6003735 h 8145463"/>
              <a:gd name="connsiteX1125" fmla="*/ 3244258 w 8142288"/>
              <a:gd name="connsiteY1125" fmla="*/ 5896188 h 8145463"/>
              <a:gd name="connsiteX1126" fmla="*/ 3244258 w 8142288"/>
              <a:gd name="connsiteY1126" fmla="*/ 5884084 h 8145463"/>
              <a:gd name="connsiteX1127" fmla="*/ 3044380 w 8142288"/>
              <a:gd name="connsiteY1127" fmla="*/ 5989126 h 8145463"/>
              <a:gd name="connsiteX1128" fmla="*/ 3049714 w 8142288"/>
              <a:gd name="connsiteY1128" fmla="*/ 5993996 h 8145463"/>
              <a:gd name="connsiteX1129" fmla="*/ 3057716 w 8142288"/>
              <a:gd name="connsiteY1129" fmla="*/ 5993996 h 8145463"/>
              <a:gd name="connsiteX1130" fmla="*/ 3052382 w 8142288"/>
              <a:gd name="connsiteY1130" fmla="*/ 5996500 h 8145463"/>
              <a:gd name="connsiteX1131" fmla="*/ 2735304 w 8142288"/>
              <a:gd name="connsiteY1131" fmla="*/ 6294654 h 8145463"/>
              <a:gd name="connsiteX1132" fmla="*/ 2713968 w 8142288"/>
              <a:gd name="connsiteY1132" fmla="*/ 6277541 h 8145463"/>
              <a:gd name="connsiteX1133" fmla="*/ 2892510 w 8142288"/>
              <a:gd name="connsiteY1133" fmla="*/ 6108917 h 8145463"/>
              <a:gd name="connsiteX1134" fmla="*/ 2969852 w 8142288"/>
              <a:gd name="connsiteY1134" fmla="*/ 6035596 h 8145463"/>
              <a:gd name="connsiteX1135" fmla="*/ 2961852 w 8142288"/>
              <a:gd name="connsiteY1135" fmla="*/ 6028222 h 8145463"/>
              <a:gd name="connsiteX1136" fmla="*/ 2804646 w 8142288"/>
              <a:gd name="connsiteY1136" fmla="*/ 6111282 h 8145463"/>
              <a:gd name="connsiteX1137" fmla="*/ 2745972 w 8142288"/>
              <a:gd name="connsiteY1137" fmla="*/ 6135769 h 8145463"/>
              <a:gd name="connsiteX1138" fmla="*/ 2636774 w 8142288"/>
              <a:gd name="connsiteY1138" fmla="*/ 6196846 h 8145463"/>
              <a:gd name="connsiteX1139" fmla="*/ 2642108 w 8142288"/>
              <a:gd name="connsiteY1139" fmla="*/ 6209090 h 8145463"/>
              <a:gd name="connsiteX1140" fmla="*/ 2607436 w 8142288"/>
              <a:gd name="connsiteY1140" fmla="*/ 6184603 h 8145463"/>
              <a:gd name="connsiteX1141" fmla="*/ 2594102 w 8142288"/>
              <a:gd name="connsiteY1141" fmla="*/ 6196846 h 8145463"/>
              <a:gd name="connsiteX1142" fmla="*/ 2591714 w 8142288"/>
              <a:gd name="connsiteY1142" fmla="*/ 6199646 h 8145463"/>
              <a:gd name="connsiteX1143" fmla="*/ 2591518 w 8142288"/>
              <a:gd name="connsiteY1143" fmla="*/ 6202880 h 8145463"/>
              <a:gd name="connsiteX1144" fmla="*/ 2590292 w 8142288"/>
              <a:gd name="connsiteY1144" fmla="*/ 6204005 h 8145463"/>
              <a:gd name="connsiteX1145" fmla="*/ 2578100 w 8142288"/>
              <a:gd name="connsiteY1145" fmla="*/ 6201716 h 8145463"/>
              <a:gd name="connsiteX1146" fmla="*/ 2578100 w 8142288"/>
              <a:gd name="connsiteY1146" fmla="*/ 6199350 h 8145463"/>
              <a:gd name="connsiteX1147" fmla="*/ 2602104 w 8142288"/>
              <a:gd name="connsiteY1147" fmla="*/ 6179733 h 8145463"/>
              <a:gd name="connsiteX1148" fmla="*/ 2602104 w 8142288"/>
              <a:gd name="connsiteY1148" fmla="*/ 6174864 h 8145463"/>
              <a:gd name="connsiteX1149" fmla="*/ 2628772 w 8142288"/>
              <a:gd name="connsiteY1149" fmla="*/ 6184603 h 8145463"/>
              <a:gd name="connsiteX1150" fmla="*/ 2825982 w 8142288"/>
              <a:gd name="connsiteY1150" fmla="*/ 6050204 h 8145463"/>
              <a:gd name="connsiteX1151" fmla="*/ 3036380 w 8142288"/>
              <a:gd name="connsiteY1151" fmla="*/ 5839980 h 8145463"/>
              <a:gd name="connsiteX1152" fmla="*/ 3167062 w 8142288"/>
              <a:gd name="connsiteY1152" fmla="*/ 5708086 h 8145463"/>
              <a:gd name="connsiteX1153" fmla="*/ 3159062 w 8142288"/>
              <a:gd name="connsiteY1153" fmla="*/ 5705581 h 8145463"/>
              <a:gd name="connsiteX1154" fmla="*/ 3212254 w 8142288"/>
              <a:gd name="connsiteY1154" fmla="*/ 5678730 h 8145463"/>
              <a:gd name="connsiteX1155" fmla="*/ 3209586 w 8142288"/>
              <a:gd name="connsiteY1155" fmla="*/ 5673860 h 8145463"/>
              <a:gd name="connsiteX1156" fmla="*/ 3108388 w 8142288"/>
              <a:gd name="connsiteY1156" fmla="*/ 5705581 h 8145463"/>
              <a:gd name="connsiteX1157" fmla="*/ 3289596 w 8142288"/>
              <a:gd name="connsiteY1157" fmla="*/ 5605409 h 8145463"/>
              <a:gd name="connsiteX1158" fmla="*/ 3380274 w 8142288"/>
              <a:gd name="connsiteY1158" fmla="*/ 5578557 h 8145463"/>
              <a:gd name="connsiteX1159" fmla="*/ 3374940 w 8142288"/>
              <a:gd name="connsiteY1159" fmla="*/ 5585791 h 8145463"/>
              <a:gd name="connsiteX1160" fmla="*/ 3361606 w 8142288"/>
              <a:gd name="connsiteY1160" fmla="*/ 5590800 h 8145463"/>
              <a:gd name="connsiteX1161" fmla="*/ 3540146 w 8142288"/>
              <a:gd name="connsiteY1161" fmla="*/ 5754555 h 8145463"/>
              <a:gd name="connsiteX1162" fmla="*/ 3889226 w 8142288"/>
              <a:gd name="connsiteY1162" fmla="*/ 6072187 h 8145463"/>
              <a:gd name="connsiteX1163" fmla="*/ 4736592 w 8142288"/>
              <a:gd name="connsiteY1163" fmla="*/ 6839622 h 8145463"/>
              <a:gd name="connsiteX1164" fmla="*/ 5330888 w 8142288"/>
              <a:gd name="connsiteY1164" fmla="*/ 7367478 h 8145463"/>
              <a:gd name="connsiteX1165" fmla="*/ 5336074 w 8142288"/>
              <a:gd name="connsiteY1165" fmla="*/ 7365113 h 8145463"/>
              <a:gd name="connsiteX1166" fmla="*/ 5322888 w 8142288"/>
              <a:gd name="connsiteY1166" fmla="*/ 7348000 h 8145463"/>
              <a:gd name="connsiteX1167" fmla="*/ 5474758 w 8142288"/>
              <a:gd name="connsiteY1167" fmla="*/ 7008247 h 8145463"/>
              <a:gd name="connsiteX1168" fmla="*/ 5519950 w 8142288"/>
              <a:gd name="connsiteY1168" fmla="*/ 6910439 h 8145463"/>
              <a:gd name="connsiteX1169" fmla="*/ 4443518 w 8142288"/>
              <a:gd name="connsiteY1169" fmla="*/ 5945162 h 8145463"/>
              <a:gd name="connsiteX1170" fmla="*/ 4187634 w 8142288"/>
              <a:gd name="connsiteY1170" fmla="*/ 5712955 h 8145463"/>
              <a:gd name="connsiteX1171" fmla="*/ 4065100 w 8142288"/>
              <a:gd name="connsiteY1171" fmla="*/ 5607913 h 8145463"/>
              <a:gd name="connsiteX1172" fmla="*/ 3742542 w 8142288"/>
              <a:gd name="connsiteY1172" fmla="*/ 5783772 h 8145463"/>
              <a:gd name="connsiteX1173" fmla="*/ 3625342 w 8142288"/>
              <a:gd name="connsiteY1173" fmla="*/ 5798520 h 8145463"/>
              <a:gd name="connsiteX1174" fmla="*/ 3636010 w 8142288"/>
              <a:gd name="connsiteY1174" fmla="*/ 5788642 h 8145463"/>
              <a:gd name="connsiteX1175" fmla="*/ 3843888 w 8142288"/>
              <a:gd name="connsiteY1175" fmla="*/ 5598035 h 8145463"/>
              <a:gd name="connsiteX1176" fmla="*/ 3843888 w 8142288"/>
              <a:gd name="connsiteY1176" fmla="*/ 5600539 h 8145463"/>
              <a:gd name="connsiteX1177" fmla="*/ 3838554 w 8142288"/>
              <a:gd name="connsiteY1177" fmla="*/ 5605409 h 8145463"/>
              <a:gd name="connsiteX1178" fmla="*/ 3668014 w 8142288"/>
              <a:gd name="connsiteY1178" fmla="*/ 5803389 h 8145463"/>
              <a:gd name="connsiteX1179" fmla="*/ 3676016 w 8142288"/>
              <a:gd name="connsiteY1179" fmla="*/ 5803389 h 8145463"/>
              <a:gd name="connsiteX1180" fmla="*/ 3902562 w 8142288"/>
              <a:gd name="connsiteY1180" fmla="*/ 5607913 h 8145463"/>
              <a:gd name="connsiteX1181" fmla="*/ 3982424 w 8142288"/>
              <a:gd name="connsiteY1181" fmla="*/ 5529583 h 8145463"/>
              <a:gd name="connsiteX1182" fmla="*/ 3974422 w 8142288"/>
              <a:gd name="connsiteY1182" fmla="*/ 5527218 h 8145463"/>
              <a:gd name="connsiteX1183" fmla="*/ 3883892 w 8142288"/>
              <a:gd name="connsiteY1183" fmla="*/ 5551705 h 8145463"/>
              <a:gd name="connsiteX1184" fmla="*/ 3825218 w 8142288"/>
              <a:gd name="connsiteY1184" fmla="*/ 5595669 h 8145463"/>
              <a:gd name="connsiteX1185" fmla="*/ 3726688 w 8142288"/>
              <a:gd name="connsiteY1185" fmla="*/ 5627391 h 8145463"/>
              <a:gd name="connsiteX1186" fmla="*/ 3673348 w 8142288"/>
              <a:gd name="connsiteY1186" fmla="*/ 5673860 h 8145463"/>
              <a:gd name="connsiteX1187" fmla="*/ 3625342 w 8142288"/>
              <a:gd name="connsiteY1187" fmla="*/ 5673860 h 8145463"/>
              <a:gd name="connsiteX1188" fmla="*/ 3542814 w 8142288"/>
              <a:gd name="connsiteY1188" fmla="*/ 5720329 h 8145463"/>
              <a:gd name="connsiteX1189" fmla="*/ 3521478 w 8142288"/>
              <a:gd name="connsiteY1189" fmla="*/ 5705581 h 8145463"/>
              <a:gd name="connsiteX1190" fmla="*/ 3521478 w 8142288"/>
              <a:gd name="connsiteY1190" fmla="*/ 5703216 h 8145463"/>
              <a:gd name="connsiteX1191" fmla="*/ 3697352 w 8142288"/>
              <a:gd name="connsiteY1191" fmla="*/ 5541827 h 8145463"/>
              <a:gd name="connsiteX1192" fmla="*/ 3841220 w 8142288"/>
              <a:gd name="connsiteY1192" fmla="*/ 5407428 h 8145463"/>
              <a:gd name="connsiteX1193" fmla="*/ 3838554 w 8142288"/>
              <a:gd name="connsiteY1193" fmla="*/ 5402558 h 8145463"/>
              <a:gd name="connsiteX1194" fmla="*/ 3803882 w 8142288"/>
              <a:gd name="connsiteY1194" fmla="*/ 5412297 h 8145463"/>
              <a:gd name="connsiteX1195" fmla="*/ 3825218 w 8142288"/>
              <a:gd name="connsiteY1195" fmla="*/ 5392819 h 8145463"/>
              <a:gd name="connsiteX1196" fmla="*/ 3822552 w 8142288"/>
              <a:gd name="connsiteY1196" fmla="*/ 5382941 h 8145463"/>
              <a:gd name="connsiteX1197" fmla="*/ 3945086 w 8142288"/>
              <a:gd name="connsiteY1197" fmla="*/ 5346350 h 8145463"/>
              <a:gd name="connsiteX1198" fmla="*/ 3950420 w 8142288"/>
              <a:gd name="connsiteY1198" fmla="*/ 5356089 h 8145463"/>
              <a:gd name="connsiteX1199" fmla="*/ 4078436 w 8142288"/>
              <a:gd name="connsiteY1199" fmla="*/ 5495497 h 8145463"/>
              <a:gd name="connsiteX1200" fmla="*/ 4374176 w 8142288"/>
              <a:gd name="connsiteY1200" fmla="*/ 5761790 h 8145463"/>
              <a:gd name="connsiteX1201" fmla="*/ 5224208 w 8142288"/>
              <a:gd name="connsiteY1201" fmla="*/ 6519486 h 8145463"/>
              <a:gd name="connsiteX1202" fmla="*/ 5586624 w 8142288"/>
              <a:gd name="connsiteY1202" fmla="*/ 6839622 h 8145463"/>
              <a:gd name="connsiteX1203" fmla="*/ 5565288 w 8142288"/>
              <a:gd name="connsiteY1203" fmla="*/ 6807901 h 8145463"/>
              <a:gd name="connsiteX1204" fmla="*/ 5610628 w 8142288"/>
              <a:gd name="connsiteY1204" fmla="*/ 6719832 h 8145463"/>
              <a:gd name="connsiteX1205" fmla="*/ 5722492 w 8142288"/>
              <a:gd name="connsiteY1205" fmla="*/ 6475522 h 8145463"/>
              <a:gd name="connsiteX1206" fmla="*/ 4797932 w 8142288"/>
              <a:gd name="connsiteY1206" fmla="*/ 5644504 h 8145463"/>
              <a:gd name="connsiteX1207" fmla="*/ 4512712 w 8142288"/>
              <a:gd name="connsiteY1207" fmla="*/ 5387950 h 8145463"/>
              <a:gd name="connsiteX1208" fmla="*/ 4454038 w 8142288"/>
              <a:gd name="connsiteY1208" fmla="*/ 5400054 h 8145463"/>
              <a:gd name="connsiteX1209" fmla="*/ 4480708 w 8142288"/>
              <a:gd name="connsiteY1209" fmla="*/ 5368333 h 8145463"/>
              <a:gd name="connsiteX1210" fmla="*/ 4470040 w 8142288"/>
              <a:gd name="connsiteY1210" fmla="*/ 5356089 h 8145463"/>
              <a:gd name="connsiteX1211" fmla="*/ 4350174 w 8142288"/>
              <a:gd name="connsiteY1211" fmla="*/ 5456262 h 8145463"/>
              <a:gd name="connsiteX1212" fmla="*/ 4456706 w 8142288"/>
              <a:gd name="connsiteY1212" fmla="*/ 5351220 h 8145463"/>
              <a:gd name="connsiteX1213" fmla="*/ 4456706 w 8142288"/>
              <a:gd name="connsiteY1213" fmla="*/ 5341481 h 8145463"/>
              <a:gd name="connsiteX1214" fmla="*/ 4448704 w 8142288"/>
              <a:gd name="connsiteY1214" fmla="*/ 5336611 h 8145463"/>
              <a:gd name="connsiteX1215" fmla="*/ 4227640 w 8142288"/>
              <a:gd name="connsiteY1215" fmla="*/ 5529583 h 8145463"/>
              <a:gd name="connsiteX1216" fmla="*/ 4243642 w 8142288"/>
              <a:gd name="connsiteY1216" fmla="*/ 5512609 h 8145463"/>
              <a:gd name="connsiteX1217" fmla="*/ 4435518 w 8142288"/>
              <a:gd name="connsiteY1217" fmla="*/ 5326733 h 8145463"/>
              <a:gd name="connsiteX1218" fmla="*/ 4430184 w 8142288"/>
              <a:gd name="connsiteY1218" fmla="*/ 5319498 h 8145463"/>
              <a:gd name="connsiteX1219" fmla="*/ 4395512 w 8142288"/>
              <a:gd name="connsiteY1219" fmla="*/ 5314629 h 8145463"/>
              <a:gd name="connsiteX1220" fmla="*/ 4400846 w 8142288"/>
              <a:gd name="connsiteY1220" fmla="*/ 5290142 h 8145463"/>
              <a:gd name="connsiteX1221" fmla="*/ 4326170 w 8142288"/>
              <a:gd name="connsiteY1221" fmla="*/ 5356089 h 8145463"/>
              <a:gd name="connsiteX1222" fmla="*/ 4296834 w 8142288"/>
              <a:gd name="connsiteY1222" fmla="*/ 5356089 h 8145463"/>
              <a:gd name="connsiteX1223" fmla="*/ 4296834 w 8142288"/>
              <a:gd name="connsiteY1223" fmla="*/ 5353724 h 8145463"/>
              <a:gd name="connsiteX1224" fmla="*/ 4299500 w 8142288"/>
              <a:gd name="connsiteY1224" fmla="*/ 5346350 h 8145463"/>
              <a:gd name="connsiteX1225" fmla="*/ 4376844 w 8142288"/>
              <a:gd name="connsiteY1225" fmla="*/ 5277899 h 8145463"/>
              <a:gd name="connsiteX1226" fmla="*/ 4374176 w 8142288"/>
              <a:gd name="connsiteY1226" fmla="*/ 5270525 h 8145463"/>
              <a:gd name="connsiteX1227" fmla="*/ 4360842 w 8142288"/>
              <a:gd name="connsiteY1227" fmla="*/ 5255916 h 8145463"/>
              <a:gd name="connsiteX1228" fmla="*/ 4286166 w 8142288"/>
              <a:gd name="connsiteY1228" fmla="*/ 5312124 h 8145463"/>
              <a:gd name="connsiteX1229" fmla="*/ 4265100 w 8142288"/>
              <a:gd name="connsiteY1229" fmla="*/ 5363424 h 8145463"/>
              <a:gd name="connsiteX1230" fmla="*/ 4264538 w 8142288"/>
              <a:gd name="connsiteY1230" fmla="*/ 5363852 h 8145463"/>
              <a:gd name="connsiteX1231" fmla="*/ 4263948 w 8142288"/>
              <a:gd name="connsiteY1231" fmla="*/ 5363852 h 8145463"/>
              <a:gd name="connsiteX1232" fmla="*/ 4264270 w 8142288"/>
              <a:gd name="connsiteY1232" fmla="*/ 5364057 h 8145463"/>
              <a:gd name="connsiteX1233" fmla="*/ 4248976 w 8142288"/>
              <a:gd name="connsiteY1233" fmla="*/ 5375706 h 8145463"/>
              <a:gd name="connsiteX1234" fmla="*/ 4248976 w 8142288"/>
              <a:gd name="connsiteY1234" fmla="*/ 5378072 h 8145463"/>
              <a:gd name="connsiteX1235" fmla="*/ 4262310 w 8142288"/>
              <a:gd name="connsiteY1235" fmla="*/ 5370837 h 8145463"/>
              <a:gd name="connsiteX1236" fmla="*/ 4256976 w 8142288"/>
              <a:gd name="connsiteY1236" fmla="*/ 5380576 h 8145463"/>
              <a:gd name="connsiteX1237" fmla="*/ 4166298 w 8142288"/>
              <a:gd name="connsiteY1237" fmla="*/ 5417167 h 8145463"/>
              <a:gd name="connsiteX1238" fmla="*/ 4166298 w 8142288"/>
              <a:gd name="connsiteY1238" fmla="*/ 5414802 h 8145463"/>
              <a:gd name="connsiteX1239" fmla="*/ 4342172 w 8142288"/>
              <a:gd name="connsiteY1239" fmla="*/ 5238803 h 8145463"/>
              <a:gd name="connsiteX1240" fmla="*/ 4334172 w 8142288"/>
              <a:gd name="connsiteY1240" fmla="*/ 5233934 h 8145463"/>
              <a:gd name="connsiteX1241" fmla="*/ 4147630 w 8142288"/>
              <a:gd name="connsiteY1241" fmla="*/ 5424541 h 8145463"/>
              <a:gd name="connsiteX1242" fmla="*/ 4158298 w 8142288"/>
              <a:gd name="connsiteY1242" fmla="*/ 5424541 h 8145463"/>
              <a:gd name="connsiteX1243" fmla="*/ 4155630 w 8142288"/>
              <a:gd name="connsiteY1243" fmla="*/ 5429410 h 8145463"/>
              <a:gd name="connsiteX1244" fmla="*/ 4075768 w 8142288"/>
              <a:gd name="connsiteY1244" fmla="*/ 5466140 h 8145463"/>
              <a:gd name="connsiteX1245" fmla="*/ 4059766 w 8142288"/>
              <a:gd name="connsiteY1245" fmla="*/ 5453897 h 8145463"/>
              <a:gd name="connsiteX1246" fmla="*/ 4259644 w 8142288"/>
              <a:gd name="connsiteY1246" fmla="*/ 5277899 h 8145463"/>
              <a:gd name="connsiteX1247" fmla="*/ 4288832 w 8142288"/>
              <a:gd name="connsiteY1247" fmla="*/ 5207082 h 8145463"/>
              <a:gd name="connsiteX1248" fmla="*/ 4294166 w 8142288"/>
              <a:gd name="connsiteY1248" fmla="*/ 5189969 h 8145463"/>
              <a:gd name="connsiteX1249" fmla="*/ 4360842 w 8142288"/>
              <a:gd name="connsiteY1249" fmla="*/ 5150874 h 8145463"/>
              <a:gd name="connsiteX1250" fmla="*/ 4355508 w 8142288"/>
              <a:gd name="connsiteY1250" fmla="*/ 5143500 h 8145463"/>
              <a:gd name="connsiteX1251" fmla="*/ 4565052 w 8142288"/>
              <a:gd name="connsiteY1251" fmla="*/ 5107120 h 8145463"/>
              <a:gd name="connsiteX1252" fmla="*/ 4450346 w 8142288"/>
              <a:gd name="connsiteY1252" fmla="*/ 5214563 h 8145463"/>
              <a:gd name="connsiteX1253" fmla="*/ 4439676 w 8142288"/>
              <a:gd name="connsiteY1253" fmla="*/ 5204761 h 8145463"/>
              <a:gd name="connsiteX1254" fmla="*/ 4463684 w 8142288"/>
              <a:gd name="connsiteY1254" fmla="*/ 5182896 h 8145463"/>
              <a:gd name="connsiteX1255" fmla="*/ 4565052 w 8142288"/>
              <a:gd name="connsiteY1255" fmla="*/ 5107120 h 8145463"/>
              <a:gd name="connsiteX1256" fmla="*/ 7023100 w 8142288"/>
              <a:gd name="connsiteY1256" fmla="*/ 5105400 h 8145463"/>
              <a:gd name="connsiteX1257" fmla="*/ 7046704 w 8142288"/>
              <a:gd name="connsiteY1257" fmla="*/ 5139221 h 8145463"/>
              <a:gd name="connsiteX1258" fmla="*/ 7033592 w 8142288"/>
              <a:gd name="connsiteY1258" fmla="*/ 5115064 h 8145463"/>
              <a:gd name="connsiteX1259" fmla="*/ 7065064 w 8142288"/>
              <a:gd name="connsiteY1259" fmla="*/ 5148883 h 8145463"/>
              <a:gd name="connsiteX1260" fmla="*/ 7049330 w 8142288"/>
              <a:gd name="connsiteY1260" fmla="*/ 5139221 h 8145463"/>
              <a:gd name="connsiteX1261" fmla="*/ 7070310 w 8142288"/>
              <a:gd name="connsiteY1261" fmla="*/ 5158548 h 8145463"/>
              <a:gd name="connsiteX1262" fmla="*/ 7065064 w 8142288"/>
              <a:gd name="connsiteY1262" fmla="*/ 5148883 h 8145463"/>
              <a:gd name="connsiteX1263" fmla="*/ 7083424 w 8142288"/>
              <a:gd name="connsiteY1263" fmla="*/ 5160963 h 8145463"/>
              <a:gd name="connsiteX1264" fmla="*/ 7033592 w 8142288"/>
              <a:gd name="connsiteY1264" fmla="*/ 5115064 h 8145463"/>
              <a:gd name="connsiteX1265" fmla="*/ 2472638 w 8142288"/>
              <a:gd name="connsiteY1265" fmla="*/ 5105400 h 8145463"/>
              <a:gd name="connsiteX1266" fmla="*/ 2344936 w 8142288"/>
              <a:gd name="connsiteY1266" fmla="*/ 5132258 h 8145463"/>
              <a:gd name="connsiteX1267" fmla="*/ 2177316 w 8142288"/>
              <a:gd name="connsiteY1267" fmla="*/ 5181106 h 8145463"/>
              <a:gd name="connsiteX1268" fmla="*/ 2116146 w 8142288"/>
              <a:gd name="connsiteY1268" fmla="*/ 5188444 h 8145463"/>
              <a:gd name="connsiteX1269" fmla="*/ 2025682 w 8142288"/>
              <a:gd name="connsiteY1269" fmla="*/ 5276356 h 8145463"/>
              <a:gd name="connsiteX1270" fmla="*/ 1828800 w 8142288"/>
              <a:gd name="connsiteY1270" fmla="*/ 5469302 h 8145463"/>
              <a:gd name="connsiteX1271" fmla="*/ 1985764 w 8142288"/>
              <a:gd name="connsiteY1271" fmla="*/ 5613400 h 8145463"/>
              <a:gd name="connsiteX1272" fmla="*/ 2211906 w 8142288"/>
              <a:gd name="connsiteY1272" fmla="*/ 5386258 h 8145463"/>
              <a:gd name="connsiteX1273" fmla="*/ 2501900 w 8142288"/>
              <a:gd name="connsiteY1273" fmla="*/ 5117606 h 8145463"/>
              <a:gd name="connsiteX1274" fmla="*/ 2499252 w 8142288"/>
              <a:gd name="connsiteY1274" fmla="*/ 5112714 h 8145463"/>
              <a:gd name="connsiteX1275" fmla="*/ 2493922 w 8142288"/>
              <a:gd name="connsiteY1275" fmla="*/ 5105400 h 8145463"/>
              <a:gd name="connsiteX1276" fmla="*/ 6407022 w 8142288"/>
              <a:gd name="connsiteY1276" fmla="*/ 5097318 h 8145463"/>
              <a:gd name="connsiteX1277" fmla="*/ 6543068 w 8142288"/>
              <a:gd name="connsiteY1277" fmla="*/ 5214563 h 8145463"/>
              <a:gd name="connsiteX1278" fmla="*/ 6852176 w 8142288"/>
              <a:gd name="connsiteY1278" fmla="*/ 5490898 h 8145463"/>
              <a:gd name="connsiteX1279" fmla="*/ 6972216 w 8142288"/>
              <a:gd name="connsiteY1279" fmla="*/ 5627747 h 8145463"/>
              <a:gd name="connsiteX1280" fmla="*/ 6969550 w 8142288"/>
              <a:gd name="connsiteY1280" fmla="*/ 5627747 h 8145463"/>
              <a:gd name="connsiteX1281" fmla="*/ 6969550 w 8142288"/>
              <a:gd name="connsiteY1281" fmla="*/ 5622846 h 8145463"/>
              <a:gd name="connsiteX1282" fmla="*/ 6828168 w 8142288"/>
              <a:gd name="connsiteY1282" fmla="*/ 5488260 h 8145463"/>
              <a:gd name="connsiteX1283" fmla="*/ 6545736 w 8142288"/>
              <a:gd name="connsiteY1283" fmla="*/ 5234166 h 8145463"/>
              <a:gd name="connsiteX1284" fmla="*/ 6407022 w 8142288"/>
              <a:gd name="connsiteY1284" fmla="*/ 5097318 h 8145463"/>
              <a:gd name="connsiteX1285" fmla="*/ 4874160 w 8142288"/>
              <a:gd name="connsiteY1285" fmla="*/ 5097318 h 8145463"/>
              <a:gd name="connsiteX1286" fmla="*/ 4882162 w 8142288"/>
              <a:gd name="connsiteY1286" fmla="*/ 5097318 h 8145463"/>
              <a:gd name="connsiteX1287" fmla="*/ 4876826 w 8142288"/>
              <a:gd name="connsiteY1287" fmla="*/ 5107120 h 8145463"/>
              <a:gd name="connsiteX1288" fmla="*/ 4828810 w 8142288"/>
              <a:gd name="connsiteY1288" fmla="*/ 5148589 h 8145463"/>
              <a:gd name="connsiteX1289" fmla="*/ 4828810 w 8142288"/>
              <a:gd name="connsiteY1289" fmla="*/ 5146327 h 8145463"/>
              <a:gd name="connsiteX1290" fmla="*/ 4874160 w 8142288"/>
              <a:gd name="connsiteY1290" fmla="*/ 5097318 h 8145463"/>
              <a:gd name="connsiteX1291" fmla="*/ 2628066 w 8142288"/>
              <a:gd name="connsiteY1291" fmla="*/ 5092700 h 8145463"/>
              <a:gd name="connsiteX1292" fmla="*/ 2404558 w 8142288"/>
              <a:gd name="connsiteY1292" fmla="*/ 5297899 h 8145463"/>
              <a:gd name="connsiteX1293" fmla="*/ 2032000 w 8142288"/>
              <a:gd name="connsiteY1293" fmla="*/ 5661854 h 8145463"/>
              <a:gd name="connsiteX1294" fmla="*/ 2167728 w 8142288"/>
              <a:gd name="connsiteY1294" fmla="*/ 5786438 h 8145463"/>
              <a:gd name="connsiteX1295" fmla="*/ 2173036 w 8142288"/>
              <a:gd name="connsiteY1295" fmla="*/ 5786438 h 8145463"/>
              <a:gd name="connsiteX1296" fmla="*/ 2359316 w 8142288"/>
              <a:gd name="connsiteY1296" fmla="*/ 5605681 h 8145463"/>
              <a:gd name="connsiteX1297" fmla="*/ 2609436 w 8142288"/>
              <a:gd name="connsiteY1297" fmla="*/ 5366277 h 8145463"/>
              <a:gd name="connsiteX1298" fmla="*/ 2771776 w 8142288"/>
              <a:gd name="connsiteY1298" fmla="*/ 5217284 h 8145463"/>
              <a:gd name="connsiteX1299" fmla="*/ 2628066 w 8142288"/>
              <a:gd name="connsiteY1299" fmla="*/ 5092700 h 8145463"/>
              <a:gd name="connsiteX1300" fmla="*/ 4954186 w 8142288"/>
              <a:gd name="connsiteY1300" fmla="*/ 5082616 h 8145463"/>
              <a:gd name="connsiteX1301" fmla="*/ 4964856 w 8142288"/>
              <a:gd name="connsiteY1301" fmla="*/ 5082616 h 8145463"/>
              <a:gd name="connsiteX1302" fmla="*/ 4951520 w 8142288"/>
              <a:gd name="connsiteY1302" fmla="*/ 5099957 h 8145463"/>
              <a:gd name="connsiteX1303" fmla="*/ 4836812 w 8142288"/>
              <a:gd name="connsiteY1303" fmla="*/ 5175732 h 8145463"/>
              <a:gd name="connsiteX1304" fmla="*/ 4863488 w 8142288"/>
              <a:gd name="connsiteY1304" fmla="*/ 5141426 h 8145463"/>
              <a:gd name="connsiteX1305" fmla="*/ 4900836 w 8142288"/>
              <a:gd name="connsiteY1305" fmla="*/ 5099957 h 8145463"/>
              <a:gd name="connsiteX1306" fmla="*/ 4954186 w 8142288"/>
              <a:gd name="connsiteY1306" fmla="*/ 5082616 h 8145463"/>
              <a:gd name="connsiteX1307" fmla="*/ 2797776 w 8142288"/>
              <a:gd name="connsiteY1307" fmla="*/ 5070552 h 8145463"/>
              <a:gd name="connsiteX1308" fmla="*/ 2813780 w 8142288"/>
              <a:gd name="connsiteY1308" fmla="*/ 5080354 h 8145463"/>
              <a:gd name="connsiteX1309" fmla="*/ 2813780 w 8142288"/>
              <a:gd name="connsiteY1309" fmla="*/ 5082616 h 8145463"/>
              <a:gd name="connsiteX1310" fmla="*/ 2811114 w 8142288"/>
              <a:gd name="connsiteY1310" fmla="*/ 5082616 h 8145463"/>
              <a:gd name="connsiteX1311" fmla="*/ 2795108 w 8142288"/>
              <a:gd name="connsiteY1311" fmla="*/ 5077714 h 8145463"/>
              <a:gd name="connsiteX1312" fmla="*/ 2795108 w 8142288"/>
              <a:gd name="connsiteY1312" fmla="*/ 5075452 h 8145463"/>
              <a:gd name="connsiteX1313" fmla="*/ 2797776 w 8142288"/>
              <a:gd name="connsiteY1313" fmla="*/ 5070552 h 8145463"/>
              <a:gd name="connsiteX1314" fmla="*/ 2787104 w 8142288"/>
              <a:gd name="connsiteY1314" fmla="*/ 5060750 h 8145463"/>
              <a:gd name="connsiteX1315" fmla="*/ 2792440 w 8142288"/>
              <a:gd name="connsiteY1315" fmla="*/ 5060750 h 8145463"/>
              <a:gd name="connsiteX1316" fmla="*/ 2787104 w 8142288"/>
              <a:gd name="connsiteY1316" fmla="*/ 5060750 h 8145463"/>
              <a:gd name="connsiteX1317" fmla="*/ 4133850 w 8142288"/>
              <a:gd name="connsiteY1317" fmla="*/ 5054600 h 8145463"/>
              <a:gd name="connsiteX1318" fmla="*/ 4038600 w 8142288"/>
              <a:gd name="connsiteY1318" fmla="*/ 5135008 h 8145463"/>
              <a:gd name="connsiteX1319" fmla="*/ 4038600 w 8142288"/>
              <a:gd name="connsiteY1319" fmla="*/ 5159375 h 8145463"/>
              <a:gd name="connsiteX1320" fmla="*/ 4165600 w 8142288"/>
              <a:gd name="connsiteY1320" fmla="*/ 5081399 h 8145463"/>
              <a:gd name="connsiteX1321" fmla="*/ 4139142 w 8142288"/>
              <a:gd name="connsiteY1321" fmla="*/ 5057032 h 8145463"/>
              <a:gd name="connsiteX1322" fmla="*/ 4133850 w 8142288"/>
              <a:gd name="connsiteY1322" fmla="*/ 5054600 h 8145463"/>
              <a:gd name="connsiteX1323" fmla="*/ 6433698 w 8142288"/>
              <a:gd name="connsiteY1323" fmla="*/ 5046047 h 8145463"/>
              <a:gd name="connsiteX1324" fmla="*/ 6830836 w 8142288"/>
              <a:gd name="connsiteY1324" fmla="*/ 5403059 h 8145463"/>
              <a:gd name="connsiteX1325" fmla="*/ 6964214 w 8142288"/>
              <a:gd name="connsiteY1325" fmla="*/ 5535006 h 8145463"/>
              <a:gd name="connsiteX1326" fmla="*/ 6961548 w 8142288"/>
              <a:gd name="connsiteY1326" fmla="*/ 5537268 h 8145463"/>
              <a:gd name="connsiteX1327" fmla="*/ 6956212 w 8142288"/>
              <a:gd name="connsiteY1327" fmla="*/ 5535006 h 8145463"/>
              <a:gd name="connsiteX1328" fmla="*/ 6559074 w 8142288"/>
              <a:gd name="connsiteY1328" fmla="*/ 5173094 h 8145463"/>
              <a:gd name="connsiteX1329" fmla="*/ 6428362 w 8142288"/>
              <a:gd name="connsiteY1329" fmla="*/ 5048686 h 8145463"/>
              <a:gd name="connsiteX1330" fmla="*/ 6433698 w 8142288"/>
              <a:gd name="connsiteY1330" fmla="*/ 5046047 h 8145463"/>
              <a:gd name="connsiteX1331" fmla="*/ 4866156 w 8142288"/>
              <a:gd name="connsiteY1331" fmla="*/ 5041146 h 8145463"/>
              <a:gd name="connsiteX1332" fmla="*/ 4871492 w 8142288"/>
              <a:gd name="connsiteY1332" fmla="*/ 5041146 h 8145463"/>
              <a:gd name="connsiteX1333" fmla="*/ 4863488 w 8142288"/>
              <a:gd name="connsiteY1333" fmla="*/ 5046047 h 8145463"/>
              <a:gd name="connsiteX1334" fmla="*/ 4866156 w 8142288"/>
              <a:gd name="connsiteY1334" fmla="*/ 5041146 h 8145463"/>
              <a:gd name="connsiteX1335" fmla="*/ 4655750 w 8142288"/>
              <a:gd name="connsiteY1335" fmla="*/ 5033984 h 8145463"/>
              <a:gd name="connsiteX1336" fmla="*/ 4663752 w 8142288"/>
              <a:gd name="connsiteY1336" fmla="*/ 5033984 h 8145463"/>
              <a:gd name="connsiteX1337" fmla="*/ 4948852 w 8142288"/>
              <a:gd name="connsiteY1337" fmla="*/ 5302779 h 8145463"/>
              <a:gd name="connsiteX1338" fmla="*/ 5564732 w 8142288"/>
              <a:gd name="connsiteY1338" fmla="*/ 5862236 h 8145463"/>
              <a:gd name="connsiteX1339" fmla="*/ 5889844 w 8142288"/>
              <a:gd name="connsiteY1339" fmla="*/ 6147996 h 8145463"/>
              <a:gd name="connsiteX1340" fmla="*/ 5775136 w 8142288"/>
              <a:gd name="connsiteY1340" fmla="*/ 6404728 h 8145463"/>
              <a:gd name="connsiteX1341" fmla="*/ 5759132 w 8142288"/>
              <a:gd name="connsiteY1341" fmla="*/ 6394927 h 8145463"/>
              <a:gd name="connsiteX1342" fmla="*/ 5847162 w 8142288"/>
              <a:gd name="connsiteY1342" fmla="*/ 6197006 h 8145463"/>
              <a:gd name="connsiteX1343" fmla="*/ 5753796 w 8142288"/>
              <a:gd name="connsiteY1343" fmla="*/ 6111428 h 8145463"/>
              <a:gd name="connsiteX1344" fmla="*/ 5567398 w 8142288"/>
              <a:gd name="connsiteY1344" fmla="*/ 5947814 h 8145463"/>
              <a:gd name="connsiteX1345" fmla="*/ 5018208 w 8142288"/>
              <a:gd name="connsiteY1345" fmla="*/ 5459231 h 8145463"/>
              <a:gd name="connsiteX1346" fmla="*/ 4751784 w 8142288"/>
              <a:gd name="connsiteY1346" fmla="*/ 5239068 h 8145463"/>
              <a:gd name="connsiteX1347" fmla="*/ 4751784 w 8142288"/>
              <a:gd name="connsiteY1347" fmla="*/ 5227004 h 8145463"/>
              <a:gd name="connsiteX1348" fmla="*/ 4602398 w 8142288"/>
              <a:gd name="connsiteY1348" fmla="*/ 5312581 h 8145463"/>
              <a:gd name="connsiteX1349" fmla="*/ 4613068 w 8142288"/>
              <a:gd name="connsiteY1349" fmla="*/ 5300140 h 8145463"/>
              <a:gd name="connsiteX1350" fmla="*/ 4719772 w 8142288"/>
              <a:gd name="connsiteY1350" fmla="*/ 5200237 h 8145463"/>
              <a:gd name="connsiteX1351" fmla="*/ 4698432 w 8142288"/>
              <a:gd name="connsiteY1351" fmla="*/ 5177994 h 8145463"/>
              <a:gd name="connsiteX1352" fmla="*/ 4658418 w 8142288"/>
              <a:gd name="connsiteY1352" fmla="*/ 5190436 h 8145463"/>
              <a:gd name="connsiteX1353" fmla="*/ 4685094 w 8142288"/>
              <a:gd name="connsiteY1353" fmla="*/ 5168192 h 8145463"/>
              <a:gd name="connsiteX1354" fmla="*/ 4674424 w 8142288"/>
              <a:gd name="connsiteY1354" fmla="*/ 5156129 h 8145463"/>
              <a:gd name="connsiteX1355" fmla="*/ 4581058 w 8142288"/>
              <a:gd name="connsiteY1355" fmla="*/ 5219464 h 8145463"/>
              <a:gd name="connsiteX1356" fmla="*/ 4597064 w 8142288"/>
              <a:gd name="connsiteY1356" fmla="*/ 5202499 h 8145463"/>
              <a:gd name="connsiteX1357" fmla="*/ 4658418 w 8142288"/>
              <a:gd name="connsiteY1357" fmla="*/ 5138788 h 8145463"/>
              <a:gd name="connsiteX1358" fmla="*/ 4647748 w 8142288"/>
              <a:gd name="connsiteY1358" fmla="*/ 5138788 h 8145463"/>
              <a:gd name="connsiteX1359" fmla="*/ 4506366 w 8142288"/>
              <a:gd name="connsiteY1359" fmla="*/ 5263572 h 8145463"/>
              <a:gd name="connsiteX1360" fmla="*/ 4501030 w 8142288"/>
              <a:gd name="connsiteY1360" fmla="*/ 5258671 h 8145463"/>
              <a:gd name="connsiteX1361" fmla="*/ 4495696 w 8142288"/>
              <a:gd name="connsiteY1361" fmla="*/ 5258671 h 8145463"/>
              <a:gd name="connsiteX1362" fmla="*/ 4495696 w 8142288"/>
              <a:gd name="connsiteY1362" fmla="*/ 5256409 h 8145463"/>
              <a:gd name="connsiteX1363" fmla="*/ 4637078 w 8142288"/>
              <a:gd name="connsiteY1363" fmla="*/ 5121822 h 8145463"/>
              <a:gd name="connsiteX1364" fmla="*/ 4575722 w 8142288"/>
              <a:gd name="connsiteY1364" fmla="*/ 5136526 h 8145463"/>
              <a:gd name="connsiteX1365" fmla="*/ 4469020 w 8142288"/>
              <a:gd name="connsiteY1365" fmla="*/ 5227004 h 8145463"/>
              <a:gd name="connsiteX1366" fmla="*/ 4605066 w 8142288"/>
              <a:gd name="connsiteY1366" fmla="*/ 5095056 h 8145463"/>
              <a:gd name="connsiteX1367" fmla="*/ 4586392 w 8142288"/>
              <a:gd name="connsiteY1367" fmla="*/ 5067912 h 8145463"/>
              <a:gd name="connsiteX1368" fmla="*/ 4655750 w 8142288"/>
              <a:gd name="connsiteY1368" fmla="*/ 5033984 h 8145463"/>
              <a:gd name="connsiteX1369" fmla="*/ 6819900 w 8142288"/>
              <a:gd name="connsiteY1369" fmla="*/ 5016500 h 8145463"/>
              <a:gd name="connsiteX1370" fmla="*/ 6875464 w 8142288"/>
              <a:gd name="connsiteY1370" fmla="*/ 5064125 h 8145463"/>
              <a:gd name="connsiteX1371" fmla="*/ 6819900 w 8142288"/>
              <a:gd name="connsiteY1371" fmla="*/ 5016500 h 8145463"/>
              <a:gd name="connsiteX1372" fmla="*/ 4778126 w 8142288"/>
              <a:gd name="connsiteY1372" fmla="*/ 5011740 h 8145463"/>
              <a:gd name="connsiteX1373" fmla="*/ 4788796 w 8142288"/>
              <a:gd name="connsiteY1373" fmla="*/ 5011740 h 8145463"/>
              <a:gd name="connsiteX1374" fmla="*/ 4783460 w 8142288"/>
              <a:gd name="connsiteY1374" fmla="*/ 5019280 h 8145463"/>
              <a:gd name="connsiteX1375" fmla="*/ 4719772 w 8142288"/>
              <a:gd name="connsiteY1375" fmla="*/ 5070552 h 8145463"/>
              <a:gd name="connsiteX1376" fmla="*/ 4714438 w 8142288"/>
              <a:gd name="connsiteY1376" fmla="*/ 5067912 h 8145463"/>
              <a:gd name="connsiteX1377" fmla="*/ 4717104 w 8142288"/>
              <a:gd name="connsiteY1377" fmla="*/ 5060750 h 8145463"/>
              <a:gd name="connsiteX1378" fmla="*/ 4778126 w 8142288"/>
              <a:gd name="connsiteY1378" fmla="*/ 5011740 h 8145463"/>
              <a:gd name="connsiteX1379" fmla="*/ 4070700 w 8142288"/>
              <a:gd name="connsiteY1379" fmla="*/ 5003800 h 8145463"/>
              <a:gd name="connsiteX1380" fmla="*/ 3860800 w 8142288"/>
              <a:gd name="connsiteY1380" fmla="*/ 5185897 h 8145463"/>
              <a:gd name="connsiteX1381" fmla="*/ 3860800 w 8142288"/>
              <a:gd name="connsiteY1381" fmla="*/ 5205321 h 8145463"/>
              <a:gd name="connsiteX1382" fmla="*/ 3863452 w 8142288"/>
              <a:gd name="connsiteY1382" fmla="*/ 5210175 h 8145463"/>
              <a:gd name="connsiteX1383" fmla="*/ 4113212 w 8142288"/>
              <a:gd name="connsiteY1383" fmla="*/ 5037795 h 8145463"/>
              <a:gd name="connsiteX1384" fmla="*/ 4081334 w 8142288"/>
              <a:gd name="connsiteY1384" fmla="*/ 5006227 h 8145463"/>
              <a:gd name="connsiteX1385" fmla="*/ 4070700 w 8142288"/>
              <a:gd name="connsiteY1385" fmla="*/ 5003800 h 8145463"/>
              <a:gd name="connsiteX1386" fmla="*/ 6460374 w 8142288"/>
              <a:gd name="connsiteY1386" fmla="*/ 4989875 h 8145463"/>
              <a:gd name="connsiteX1387" fmla="*/ 6828168 w 8142288"/>
              <a:gd name="connsiteY1387" fmla="*/ 5329546 h 8145463"/>
              <a:gd name="connsiteX1388" fmla="*/ 6956212 w 8142288"/>
              <a:gd name="connsiteY1388" fmla="*/ 5449430 h 8145463"/>
              <a:gd name="connsiteX1389" fmla="*/ 6953544 w 8142288"/>
              <a:gd name="connsiteY1389" fmla="*/ 5451691 h 8145463"/>
              <a:gd name="connsiteX1390" fmla="*/ 6921532 w 8142288"/>
              <a:gd name="connsiteY1390" fmla="*/ 5424924 h 8145463"/>
              <a:gd name="connsiteX1391" fmla="*/ 6449704 w 8142288"/>
              <a:gd name="connsiteY1391" fmla="*/ 5001939 h 8145463"/>
              <a:gd name="connsiteX1392" fmla="*/ 6452372 w 8142288"/>
              <a:gd name="connsiteY1392" fmla="*/ 4994776 h 8145463"/>
              <a:gd name="connsiteX1393" fmla="*/ 6460374 w 8142288"/>
              <a:gd name="connsiteY1393" fmla="*/ 4989875 h 8145463"/>
              <a:gd name="connsiteX1394" fmla="*/ 4844816 w 8142288"/>
              <a:gd name="connsiteY1394" fmla="*/ 4987613 h 8145463"/>
              <a:gd name="connsiteX1395" fmla="*/ 4847484 w 8142288"/>
              <a:gd name="connsiteY1395" fmla="*/ 4997415 h 8145463"/>
              <a:gd name="connsiteX1396" fmla="*/ 4794132 w 8142288"/>
              <a:gd name="connsiteY1396" fmla="*/ 5036246 h 8145463"/>
              <a:gd name="connsiteX1397" fmla="*/ 4844816 w 8142288"/>
              <a:gd name="connsiteY1397" fmla="*/ 4987613 h 8145463"/>
              <a:gd name="connsiteX1398" fmla="*/ 5010418 w 8142288"/>
              <a:gd name="connsiteY1398" fmla="*/ 4978400 h 8145463"/>
              <a:gd name="connsiteX1399" fmla="*/ 5011738 w 8142288"/>
              <a:gd name="connsiteY1399" fmla="*/ 4978400 h 8145463"/>
              <a:gd name="connsiteX1400" fmla="*/ 5007830 w 8142288"/>
              <a:gd name="connsiteY1400" fmla="*/ 4980745 h 8145463"/>
              <a:gd name="connsiteX1401" fmla="*/ 4629984 w 8142288"/>
              <a:gd name="connsiteY1401" fmla="*/ 4966012 h 8145463"/>
              <a:gd name="connsiteX1402" fmla="*/ 4628620 w 8142288"/>
              <a:gd name="connsiteY1402" fmla="*/ 4967288 h 8145463"/>
              <a:gd name="connsiteX1403" fmla="*/ 4626004 w 8142288"/>
              <a:gd name="connsiteY1403" fmla="*/ 4967288 h 8145463"/>
              <a:gd name="connsiteX1404" fmla="*/ 6471044 w 8142288"/>
              <a:gd name="connsiteY1404" fmla="*/ 4955569 h 8145463"/>
              <a:gd name="connsiteX1405" fmla="*/ 6828168 w 8142288"/>
              <a:gd name="connsiteY1405" fmla="*/ 5275636 h 8145463"/>
              <a:gd name="connsiteX1406" fmla="*/ 6945542 w 8142288"/>
              <a:gd name="connsiteY1406" fmla="*/ 5390618 h 8145463"/>
              <a:gd name="connsiteX1407" fmla="*/ 6582750 w 8142288"/>
              <a:gd name="connsiteY1407" fmla="*/ 5065650 h 8145463"/>
              <a:gd name="connsiteX1408" fmla="*/ 6471044 w 8142288"/>
              <a:gd name="connsiteY1408" fmla="*/ 4955569 h 8145463"/>
              <a:gd name="connsiteX1409" fmla="*/ 4906170 w 8142288"/>
              <a:gd name="connsiteY1409" fmla="*/ 4923902 h 8145463"/>
              <a:gd name="connsiteX1410" fmla="*/ 5071560 w 8142288"/>
              <a:gd name="connsiteY1410" fmla="*/ 5080354 h 8145463"/>
              <a:gd name="connsiteX1411" fmla="*/ 5247288 w 8142288"/>
              <a:gd name="connsiteY1411" fmla="*/ 5239068 h 8145463"/>
              <a:gd name="connsiteX1412" fmla="*/ 5799146 w 8142288"/>
              <a:gd name="connsiteY1412" fmla="*/ 5735190 h 8145463"/>
              <a:gd name="connsiteX1413" fmla="*/ 5959200 w 8142288"/>
              <a:gd name="connsiteY1413" fmla="*/ 5879201 h 8145463"/>
              <a:gd name="connsiteX1414" fmla="*/ 6007216 w 8142288"/>
              <a:gd name="connsiteY1414" fmla="*/ 5908606 h 8145463"/>
              <a:gd name="connsiteX1415" fmla="*/ 5895178 w 8142288"/>
              <a:gd name="connsiteY1415" fmla="*/ 6131032 h 8145463"/>
              <a:gd name="connsiteX1416" fmla="*/ 5879172 w 8142288"/>
              <a:gd name="connsiteY1416" fmla="*/ 6128770 h 8145463"/>
              <a:gd name="connsiteX1417" fmla="*/ 5959200 w 8142288"/>
              <a:gd name="connsiteY1417" fmla="*/ 5950076 h 8145463"/>
              <a:gd name="connsiteX1418" fmla="*/ 5559396 w 8142288"/>
              <a:gd name="connsiteY1418" fmla="*/ 5586278 h 8145463"/>
              <a:gd name="connsiteX1419" fmla="*/ 5273964 w 8142288"/>
              <a:gd name="connsiteY1419" fmla="*/ 5329546 h 8145463"/>
              <a:gd name="connsiteX1420" fmla="*/ 5012874 w 8142288"/>
              <a:gd name="connsiteY1420" fmla="*/ 5109759 h 8145463"/>
              <a:gd name="connsiteX1421" fmla="*/ 4930178 w 8142288"/>
              <a:gd name="connsiteY1421" fmla="*/ 5133886 h 8145463"/>
              <a:gd name="connsiteX1422" fmla="*/ 4935514 w 8142288"/>
              <a:gd name="connsiteY1422" fmla="*/ 5129362 h 8145463"/>
              <a:gd name="connsiteX1423" fmla="*/ 4983530 w 8142288"/>
              <a:gd name="connsiteY1423" fmla="*/ 5085254 h 8145463"/>
              <a:gd name="connsiteX1424" fmla="*/ 4970192 w 8142288"/>
              <a:gd name="connsiteY1424" fmla="*/ 5065650 h 8145463"/>
              <a:gd name="connsiteX1425" fmla="*/ 4954186 w 8142288"/>
              <a:gd name="connsiteY1425" fmla="*/ 5065650 h 8145463"/>
              <a:gd name="connsiteX1426" fmla="*/ 4954186 w 8142288"/>
              <a:gd name="connsiteY1426" fmla="*/ 5050948 h 8145463"/>
              <a:gd name="connsiteX1427" fmla="*/ 4943516 w 8142288"/>
              <a:gd name="connsiteY1427" fmla="*/ 5050948 h 8145463"/>
              <a:gd name="connsiteX1428" fmla="*/ 4898168 w 8142288"/>
              <a:gd name="connsiteY1428" fmla="*/ 5077714 h 8145463"/>
              <a:gd name="connsiteX1429" fmla="*/ 4911506 w 8142288"/>
              <a:gd name="connsiteY1429" fmla="*/ 5060750 h 8145463"/>
              <a:gd name="connsiteX1430" fmla="*/ 4868824 w 8142288"/>
              <a:gd name="connsiteY1430" fmla="*/ 5075452 h 8145463"/>
              <a:gd name="connsiteX1431" fmla="*/ 4922176 w 8142288"/>
              <a:gd name="connsiteY1431" fmla="*/ 5024182 h 8145463"/>
              <a:gd name="connsiteX1432" fmla="*/ 4922176 w 8142288"/>
              <a:gd name="connsiteY1432" fmla="*/ 5021542 h 8145463"/>
              <a:gd name="connsiteX1433" fmla="*/ 4919508 w 8142288"/>
              <a:gd name="connsiteY1433" fmla="*/ 5019280 h 8145463"/>
              <a:gd name="connsiteX1434" fmla="*/ 4906170 w 8142288"/>
              <a:gd name="connsiteY1434" fmla="*/ 5019280 h 8145463"/>
              <a:gd name="connsiteX1435" fmla="*/ 4874160 w 8142288"/>
              <a:gd name="connsiteY1435" fmla="*/ 5038884 h 8145463"/>
              <a:gd name="connsiteX1436" fmla="*/ 4895500 w 8142288"/>
              <a:gd name="connsiteY1436" fmla="*/ 5009479 h 8145463"/>
              <a:gd name="connsiteX1437" fmla="*/ 4834146 w 8142288"/>
              <a:gd name="connsiteY1437" fmla="*/ 5058488 h 8145463"/>
              <a:gd name="connsiteX1438" fmla="*/ 4836812 w 8142288"/>
              <a:gd name="connsiteY1438" fmla="*/ 5063388 h 8145463"/>
              <a:gd name="connsiteX1439" fmla="*/ 4860822 w 8142288"/>
              <a:gd name="connsiteY1439" fmla="*/ 5048686 h 8145463"/>
              <a:gd name="connsiteX1440" fmla="*/ 4788796 w 8142288"/>
              <a:gd name="connsiteY1440" fmla="*/ 5116922 h 8145463"/>
              <a:gd name="connsiteX1441" fmla="*/ 4791464 w 8142288"/>
              <a:gd name="connsiteY1441" fmla="*/ 5109759 h 8145463"/>
              <a:gd name="connsiteX1442" fmla="*/ 4836812 w 8142288"/>
              <a:gd name="connsiteY1442" fmla="*/ 5065650 h 8145463"/>
              <a:gd name="connsiteX1443" fmla="*/ 4762454 w 8142288"/>
              <a:gd name="connsiteY1443" fmla="*/ 5112021 h 8145463"/>
              <a:gd name="connsiteX1444" fmla="*/ 4765122 w 8142288"/>
              <a:gd name="connsiteY1444" fmla="*/ 5104858 h 8145463"/>
              <a:gd name="connsiteX1445" fmla="*/ 4884830 w 8142288"/>
              <a:gd name="connsiteY1445" fmla="*/ 4992514 h 8145463"/>
              <a:gd name="connsiteX1446" fmla="*/ 4858154 w 8142288"/>
              <a:gd name="connsiteY1446" fmla="*/ 4987613 h 8145463"/>
              <a:gd name="connsiteX1447" fmla="*/ 4863488 w 8142288"/>
              <a:gd name="connsiteY1447" fmla="*/ 4953307 h 8145463"/>
              <a:gd name="connsiteX1448" fmla="*/ 4906170 w 8142288"/>
              <a:gd name="connsiteY1448" fmla="*/ 4923902 h 8145463"/>
              <a:gd name="connsiteX1449" fmla="*/ 4996868 w 8142288"/>
              <a:gd name="connsiteY1449" fmla="*/ 4919000 h 8145463"/>
              <a:gd name="connsiteX1450" fmla="*/ 5002204 w 8142288"/>
              <a:gd name="connsiteY1450" fmla="*/ 4919000 h 8145463"/>
              <a:gd name="connsiteX1451" fmla="*/ 4962190 w 8142288"/>
              <a:gd name="connsiteY1451" fmla="*/ 4955569 h 8145463"/>
              <a:gd name="connsiteX1452" fmla="*/ 4972860 w 8142288"/>
              <a:gd name="connsiteY1452" fmla="*/ 4943505 h 8145463"/>
              <a:gd name="connsiteX1453" fmla="*/ 4996868 w 8142288"/>
              <a:gd name="connsiteY1453" fmla="*/ 4919000 h 8145463"/>
              <a:gd name="connsiteX1454" fmla="*/ 2406668 w 8142288"/>
              <a:gd name="connsiteY1454" fmla="*/ 4902200 h 8145463"/>
              <a:gd name="connsiteX1455" fmla="*/ 2260600 w 8142288"/>
              <a:gd name="connsiteY1455" fmla="*/ 5043188 h 8145463"/>
              <a:gd name="connsiteX1456" fmla="*/ 2268572 w 8142288"/>
              <a:gd name="connsiteY1456" fmla="*/ 5050482 h 8145463"/>
              <a:gd name="connsiteX1457" fmla="*/ 2273874 w 8142288"/>
              <a:gd name="connsiteY1457" fmla="*/ 5057768 h 8145463"/>
              <a:gd name="connsiteX1458" fmla="*/ 2544764 w 8142288"/>
              <a:gd name="connsiteY1458" fmla="*/ 5021308 h 8145463"/>
              <a:gd name="connsiteX1459" fmla="*/ 2544764 w 8142288"/>
              <a:gd name="connsiteY1459" fmla="*/ 5018879 h 8145463"/>
              <a:gd name="connsiteX1460" fmla="*/ 2406668 w 8142288"/>
              <a:gd name="connsiteY1460" fmla="*/ 4902200 h 8145463"/>
              <a:gd name="connsiteX1461" fmla="*/ 2600374 w 8142288"/>
              <a:gd name="connsiteY1461" fmla="*/ 4892234 h 8145463"/>
              <a:gd name="connsiteX1462" fmla="*/ 2667064 w 8142288"/>
              <a:gd name="connsiteY1462" fmla="*/ 4955569 h 8145463"/>
              <a:gd name="connsiteX1463" fmla="*/ 2600374 w 8142288"/>
              <a:gd name="connsiteY1463" fmla="*/ 4892234 h 8145463"/>
              <a:gd name="connsiteX1464" fmla="*/ 2571030 w 8142288"/>
              <a:gd name="connsiteY1464" fmla="*/ 4860566 h 8145463"/>
              <a:gd name="connsiteX1465" fmla="*/ 2600374 w 8142288"/>
              <a:gd name="connsiteY1465" fmla="*/ 4892234 h 8145463"/>
              <a:gd name="connsiteX1466" fmla="*/ 2568362 w 8142288"/>
              <a:gd name="connsiteY1466" fmla="*/ 4867730 h 8145463"/>
              <a:gd name="connsiteX1467" fmla="*/ 2571030 w 8142288"/>
              <a:gd name="connsiteY1467" fmla="*/ 4860566 h 8145463"/>
              <a:gd name="connsiteX1468" fmla="*/ 6425696 w 8142288"/>
              <a:gd name="connsiteY1468" fmla="*/ 4855666 h 8145463"/>
              <a:gd name="connsiteX1469" fmla="*/ 6439032 w 8142288"/>
              <a:gd name="connsiteY1469" fmla="*/ 4857928 h 8145463"/>
              <a:gd name="connsiteX1470" fmla="*/ 6444368 w 8142288"/>
              <a:gd name="connsiteY1470" fmla="*/ 4872630 h 8145463"/>
              <a:gd name="connsiteX1471" fmla="*/ 6425696 w 8142288"/>
              <a:gd name="connsiteY1471" fmla="*/ 4855666 h 8145463"/>
              <a:gd name="connsiteX1472" fmla="*/ 5146252 w 8142288"/>
              <a:gd name="connsiteY1472" fmla="*/ 4853027 h 8145463"/>
              <a:gd name="connsiteX1473" fmla="*/ 5151588 w 8142288"/>
              <a:gd name="connsiteY1473" fmla="*/ 4853027 h 8145463"/>
              <a:gd name="connsiteX1474" fmla="*/ 5132916 w 8142288"/>
              <a:gd name="connsiteY1474" fmla="*/ 4865090 h 8145463"/>
              <a:gd name="connsiteX1475" fmla="*/ 5132916 w 8142288"/>
              <a:gd name="connsiteY1475" fmla="*/ 4857928 h 8145463"/>
              <a:gd name="connsiteX1476" fmla="*/ 5146252 w 8142288"/>
              <a:gd name="connsiteY1476" fmla="*/ 4853027 h 8145463"/>
              <a:gd name="connsiteX1477" fmla="*/ 5087684 w 8142288"/>
              <a:gd name="connsiteY1477" fmla="*/ 4851400 h 8145463"/>
              <a:gd name="connsiteX1478" fmla="*/ 5290226 w 8142288"/>
              <a:gd name="connsiteY1478" fmla="*/ 5034498 h 8145463"/>
              <a:gd name="connsiteX1479" fmla="*/ 5844558 w 8142288"/>
              <a:gd name="connsiteY1479" fmla="*/ 5530029 h 8145463"/>
              <a:gd name="connsiteX1480" fmla="*/ 6073776 w 8142288"/>
              <a:gd name="connsiteY1480" fmla="*/ 5715571 h 8145463"/>
              <a:gd name="connsiteX1481" fmla="*/ 5993802 w 8142288"/>
              <a:gd name="connsiteY1481" fmla="*/ 5886450 h 8145463"/>
              <a:gd name="connsiteX1482" fmla="*/ 5993802 w 8142288"/>
              <a:gd name="connsiteY1482" fmla="*/ 5879118 h 8145463"/>
              <a:gd name="connsiteX1483" fmla="*/ 6039138 w 8142288"/>
              <a:gd name="connsiteY1483" fmla="*/ 5766844 h 8145463"/>
              <a:gd name="connsiteX1484" fmla="*/ 5815246 w 8142288"/>
              <a:gd name="connsiteY1484" fmla="*/ 5564195 h 8145463"/>
              <a:gd name="connsiteX1485" fmla="*/ 5372836 w 8142288"/>
              <a:gd name="connsiteY1485" fmla="*/ 5166324 h 8145463"/>
              <a:gd name="connsiteX1486" fmla="*/ 5148994 w 8142288"/>
              <a:gd name="connsiteY1486" fmla="*/ 4985669 h 8145463"/>
              <a:gd name="connsiteX1487" fmla="*/ 5063698 w 8142288"/>
              <a:gd name="connsiteY1487" fmla="*/ 5039386 h 8145463"/>
              <a:gd name="connsiteX1488" fmla="*/ 5042348 w 8142288"/>
              <a:gd name="connsiteY1488" fmla="*/ 5029611 h 8145463"/>
              <a:gd name="connsiteX1489" fmla="*/ 5045036 w 8142288"/>
              <a:gd name="connsiteY1489" fmla="*/ 5022279 h 8145463"/>
              <a:gd name="connsiteX1490" fmla="*/ 5069022 w 8142288"/>
              <a:gd name="connsiteY1490" fmla="*/ 4995444 h 8145463"/>
              <a:gd name="connsiteX1491" fmla="*/ 5034386 w 8142288"/>
              <a:gd name="connsiteY1491" fmla="*/ 5019835 h 8145463"/>
              <a:gd name="connsiteX1492" fmla="*/ 5021048 w 8142288"/>
              <a:gd name="connsiteY1492" fmla="*/ 5012504 h 8145463"/>
              <a:gd name="connsiteX1493" fmla="*/ 5021048 w 8142288"/>
              <a:gd name="connsiteY1493" fmla="*/ 5007616 h 8145463"/>
              <a:gd name="connsiteX1494" fmla="*/ 5087684 w 8142288"/>
              <a:gd name="connsiteY1494" fmla="*/ 4973450 h 8145463"/>
              <a:gd name="connsiteX1495" fmla="*/ 5071660 w 8142288"/>
              <a:gd name="connsiteY1495" fmla="*/ 4990557 h 8145463"/>
              <a:gd name="connsiteX1496" fmla="*/ 5090320 w 8142288"/>
              <a:gd name="connsiteY1496" fmla="*/ 4975894 h 8145463"/>
              <a:gd name="connsiteX1497" fmla="*/ 5114308 w 8142288"/>
              <a:gd name="connsiteY1497" fmla="*/ 4949059 h 8145463"/>
              <a:gd name="connsiteX1498" fmla="*/ 5111670 w 8142288"/>
              <a:gd name="connsiteY1498" fmla="*/ 4944171 h 8145463"/>
              <a:gd name="connsiteX1499" fmla="*/ 5069022 w 8142288"/>
              <a:gd name="connsiteY1499" fmla="*/ 4946615 h 8145463"/>
              <a:gd name="connsiteX1500" fmla="*/ 5079672 w 8142288"/>
              <a:gd name="connsiteY1500" fmla="*/ 4934396 h 8145463"/>
              <a:gd name="connsiteX1501" fmla="*/ 5084996 w 8142288"/>
              <a:gd name="connsiteY1501" fmla="*/ 4922176 h 8145463"/>
              <a:gd name="connsiteX1502" fmla="*/ 5019146 w 8142288"/>
              <a:gd name="connsiteY1502" fmla="*/ 4970492 h 8145463"/>
              <a:gd name="connsiteX1503" fmla="*/ 5010418 w 8142288"/>
              <a:gd name="connsiteY1503" fmla="*/ 4978400 h 8145463"/>
              <a:gd name="connsiteX1504" fmla="*/ 5006448 w 8142288"/>
              <a:gd name="connsiteY1504" fmla="*/ 4978400 h 8145463"/>
              <a:gd name="connsiteX1505" fmla="*/ 5003800 w 8142288"/>
              <a:gd name="connsiteY1505" fmla="*/ 4983163 h 8145463"/>
              <a:gd name="connsiteX1506" fmla="*/ 5007830 w 8142288"/>
              <a:gd name="connsiteY1506" fmla="*/ 4980745 h 8145463"/>
              <a:gd name="connsiteX1507" fmla="*/ 4999698 w 8142288"/>
              <a:gd name="connsiteY1507" fmla="*/ 4988113 h 8145463"/>
              <a:gd name="connsiteX1508" fmla="*/ 4989050 w 8142288"/>
              <a:gd name="connsiteY1508" fmla="*/ 4978337 h 8145463"/>
              <a:gd name="connsiteX1509" fmla="*/ 4978400 w 8142288"/>
              <a:gd name="connsiteY1509" fmla="*/ 4975894 h 8145463"/>
              <a:gd name="connsiteX1510" fmla="*/ 4986412 w 8142288"/>
              <a:gd name="connsiteY1510" fmla="*/ 4963674 h 8145463"/>
              <a:gd name="connsiteX1511" fmla="*/ 5039710 w 8142288"/>
              <a:gd name="connsiteY1511" fmla="*/ 4907561 h 8145463"/>
              <a:gd name="connsiteX1512" fmla="*/ 5053048 w 8142288"/>
              <a:gd name="connsiteY1512" fmla="*/ 4866063 h 8145463"/>
              <a:gd name="connsiteX1513" fmla="*/ 5087684 w 8142288"/>
              <a:gd name="connsiteY1513" fmla="*/ 4851400 h 8145463"/>
              <a:gd name="connsiteX1514" fmla="*/ 6521728 w 8142288"/>
              <a:gd name="connsiteY1514" fmla="*/ 4836062 h 8145463"/>
              <a:gd name="connsiteX1515" fmla="*/ 6732134 w 8142288"/>
              <a:gd name="connsiteY1515" fmla="*/ 5019280 h 8145463"/>
              <a:gd name="connsiteX1516" fmla="*/ 6721464 w 8142288"/>
              <a:gd name="connsiteY1516" fmla="*/ 5004578 h 8145463"/>
              <a:gd name="connsiteX1517" fmla="*/ 6924200 w 8142288"/>
              <a:gd name="connsiteY1517" fmla="*/ 5202499 h 8145463"/>
              <a:gd name="connsiteX1518" fmla="*/ 6921532 w 8142288"/>
              <a:gd name="connsiteY1518" fmla="*/ 5202499 h 8145463"/>
              <a:gd name="connsiteX1519" fmla="*/ 6846840 w 8142288"/>
              <a:gd name="connsiteY1519" fmla="*/ 5136526 h 8145463"/>
              <a:gd name="connsiteX1520" fmla="*/ 6614760 w 8142288"/>
              <a:gd name="connsiteY1520" fmla="*/ 4928802 h 8145463"/>
              <a:gd name="connsiteX1521" fmla="*/ 6521728 w 8142288"/>
              <a:gd name="connsiteY1521" fmla="*/ 4836062 h 8145463"/>
              <a:gd name="connsiteX1522" fmla="*/ 6724132 w 8142288"/>
              <a:gd name="connsiteY1522" fmla="*/ 4831162 h 8145463"/>
              <a:gd name="connsiteX1523" fmla="*/ 6737470 w 8142288"/>
              <a:gd name="connsiteY1523" fmla="*/ 4845864 h 8145463"/>
              <a:gd name="connsiteX1524" fmla="*/ 6734802 w 8142288"/>
              <a:gd name="connsiteY1524" fmla="*/ 4848126 h 8145463"/>
              <a:gd name="connsiteX1525" fmla="*/ 6721464 w 8142288"/>
              <a:gd name="connsiteY1525" fmla="*/ 4836062 h 8145463"/>
              <a:gd name="connsiteX1526" fmla="*/ 6724132 w 8142288"/>
              <a:gd name="connsiteY1526" fmla="*/ 4831162 h 8145463"/>
              <a:gd name="connsiteX1527" fmla="*/ 2536352 w 8142288"/>
              <a:gd name="connsiteY1527" fmla="*/ 4831162 h 8145463"/>
              <a:gd name="connsiteX1528" fmla="*/ 2565696 w 8142288"/>
              <a:gd name="connsiteY1528" fmla="*/ 4850765 h 8145463"/>
              <a:gd name="connsiteX1529" fmla="*/ 2565696 w 8142288"/>
              <a:gd name="connsiteY1529" fmla="*/ 4860566 h 8145463"/>
              <a:gd name="connsiteX1530" fmla="*/ 2563028 w 8142288"/>
              <a:gd name="connsiteY1530" fmla="*/ 4860566 h 8145463"/>
              <a:gd name="connsiteX1531" fmla="*/ 2549690 w 8142288"/>
              <a:gd name="connsiteY1531" fmla="*/ 4848126 h 8145463"/>
              <a:gd name="connsiteX1532" fmla="*/ 2536352 w 8142288"/>
              <a:gd name="connsiteY1532" fmla="*/ 4831162 h 8145463"/>
              <a:gd name="connsiteX1533" fmla="*/ 6718796 w 8142288"/>
              <a:gd name="connsiteY1533" fmla="*/ 4826260 h 8145463"/>
              <a:gd name="connsiteX1534" fmla="*/ 6721464 w 8142288"/>
              <a:gd name="connsiteY1534" fmla="*/ 4833423 h 8145463"/>
              <a:gd name="connsiteX1535" fmla="*/ 6718796 w 8142288"/>
              <a:gd name="connsiteY1535" fmla="*/ 4833423 h 8145463"/>
              <a:gd name="connsiteX1536" fmla="*/ 6716128 w 8142288"/>
              <a:gd name="connsiteY1536" fmla="*/ 4831162 h 8145463"/>
              <a:gd name="connsiteX1537" fmla="*/ 6718796 w 8142288"/>
              <a:gd name="connsiteY1537" fmla="*/ 4826260 h 8145463"/>
              <a:gd name="connsiteX1538" fmla="*/ 2523014 w 8142288"/>
              <a:gd name="connsiteY1538" fmla="*/ 4816458 h 8145463"/>
              <a:gd name="connsiteX1539" fmla="*/ 2533684 w 8142288"/>
              <a:gd name="connsiteY1539" fmla="*/ 4828522 h 8145463"/>
              <a:gd name="connsiteX1540" fmla="*/ 2525682 w 8142288"/>
              <a:gd name="connsiteY1540" fmla="*/ 4831162 h 8145463"/>
              <a:gd name="connsiteX1541" fmla="*/ 2523014 w 8142288"/>
              <a:gd name="connsiteY1541" fmla="*/ 4823622 h 8145463"/>
              <a:gd name="connsiteX1542" fmla="*/ 2523014 w 8142288"/>
              <a:gd name="connsiteY1542" fmla="*/ 4816458 h 8145463"/>
              <a:gd name="connsiteX1543" fmla="*/ 6535066 w 8142288"/>
              <a:gd name="connsiteY1543" fmla="*/ 4811558 h 8145463"/>
              <a:gd name="connsiteX1544" fmla="*/ 6817496 w 8142288"/>
              <a:gd name="connsiteY1544" fmla="*/ 5063388 h 8145463"/>
              <a:gd name="connsiteX1545" fmla="*/ 6916198 w 8142288"/>
              <a:gd name="connsiteY1545" fmla="*/ 5161030 h 8145463"/>
              <a:gd name="connsiteX1546" fmla="*/ 6841506 w 8142288"/>
              <a:gd name="connsiteY1546" fmla="*/ 5092417 h 8145463"/>
              <a:gd name="connsiteX1547" fmla="*/ 6657442 w 8142288"/>
              <a:gd name="connsiteY1547" fmla="*/ 4926540 h 8145463"/>
              <a:gd name="connsiteX1548" fmla="*/ 6535066 w 8142288"/>
              <a:gd name="connsiteY1548" fmla="*/ 4811558 h 8145463"/>
              <a:gd name="connsiteX1549" fmla="*/ 6908800 w 8142288"/>
              <a:gd name="connsiteY1549" fmla="*/ 4787900 h 8145463"/>
              <a:gd name="connsiteX1550" fmla="*/ 7060692 w 8142288"/>
              <a:gd name="connsiteY1550" fmla="*/ 4929570 h 8145463"/>
              <a:gd name="connsiteX1551" fmla="*/ 7050024 w 8142288"/>
              <a:gd name="connsiteY1551" fmla="*/ 4927132 h 8145463"/>
              <a:gd name="connsiteX1552" fmla="*/ 7137970 w 8142288"/>
              <a:gd name="connsiteY1552" fmla="*/ 5195842 h 8145463"/>
              <a:gd name="connsiteX1553" fmla="*/ 7135304 w 8142288"/>
              <a:gd name="connsiteY1553" fmla="*/ 5195842 h 8145463"/>
              <a:gd name="connsiteX1554" fmla="*/ 7124638 w 8142288"/>
              <a:gd name="connsiteY1554" fmla="*/ 5193403 h 8145463"/>
              <a:gd name="connsiteX1555" fmla="*/ 7164610 w 8142288"/>
              <a:gd name="connsiteY1555" fmla="*/ 5281348 h 8145463"/>
              <a:gd name="connsiteX1556" fmla="*/ 7151290 w 8142288"/>
              <a:gd name="connsiteY1556" fmla="*/ 5274005 h 8145463"/>
              <a:gd name="connsiteX1557" fmla="*/ 7207250 w 8142288"/>
              <a:gd name="connsiteY1557" fmla="*/ 5386388 h 8145463"/>
              <a:gd name="connsiteX1558" fmla="*/ 7204584 w 8142288"/>
              <a:gd name="connsiteY1558" fmla="*/ 5386388 h 8145463"/>
              <a:gd name="connsiteX1559" fmla="*/ 6956760 w 8142288"/>
              <a:gd name="connsiteY1559" fmla="*/ 5137212 h 8145463"/>
              <a:gd name="connsiteX1560" fmla="*/ 6959426 w 8142288"/>
              <a:gd name="connsiteY1560" fmla="*/ 5137212 h 8145463"/>
              <a:gd name="connsiteX1561" fmla="*/ 7004732 w 8142288"/>
              <a:gd name="connsiteY1561" fmla="*/ 5178746 h 8145463"/>
              <a:gd name="connsiteX1562" fmla="*/ 6951440 w 8142288"/>
              <a:gd name="connsiteY1562" fmla="*/ 5117678 h 8145463"/>
              <a:gd name="connsiteX1563" fmla="*/ 7121984 w 8142288"/>
              <a:gd name="connsiteY1563" fmla="*/ 5249595 h 8145463"/>
              <a:gd name="connsiteX1564" fmla="*/ 6943440 w 8142288"/>
              <a:gd name="connsiteY1564" fmla="*/ 5083487 h 8145463"/>
              <a:gd name="connsiteX1565" fmla="*/ 6943440 w 8142288"/>
              <a:gd name="connsiteY1565" fmla="*/ 5032172 h 8145463"/>
              <a:gd name="connsiteX1566" fmla="*/ 6908800 w 8142288"/>
              <a:gd name="connsiteY1566" fmla="*/ 4787900 h 8145463"/>
              <a:gd name="connsiteX1567" fmla="*/ 6680200 w 8142288"/>
              <a:gd name="connsiteY1567" fmla="*/ 4787900 h 8145463"/>
              <a:gd name="connsiteX1568" fmla="*/ 6823076 w 8142288"/>
              <a:gd name="connsiteY1568" fmla="*/ 4929188 h 8145463"/>
              <a:gd name="connsiteX1569" fmla="*/ 6762220 w 8142288"/>
              <a:gd name="connsiteY1569" fmla="*/ 4868290 h 8145463"/>
              <a:gd name="connsiteX1570" fmla="*/ 6788680 w 8142288"/>
              <a:gd name="connsiteY1570" fmla="*/ 4885343 h 8145463"/>
              <a:gd name="connsiteX1571" fmla="*/ 6680200 w 8142288"/>
              <a:gd name="connsiteY1571" fmla="*/ 4787900 h 8145463"/>
              <a:gd name="connsiteX1572" fmla="*/ 5257958 w 8142288"/>
              <a:gd name="connsiteY1572" fmla="*/ 4774990 h 8145463"/>
              <a:gd name="connsiteX1573" fmla="*/ 5276632 w 8142288"/>
              <a:gd name="connsiteY1573" fmla="*/ 4774990 h 8145463"/>
              <a:gd name="connsiteX1574" fmla="*/ 5335318 w 8142288"/>
              <a:gd name="connsiteY1574" fmla="*/ 4831162 h 8145463"/>
              <a:gd name="connsiteX1575" fmla="*/ 5511380 w 8142288"/>
              <a:gd name="connsiteY1575" fmla="*/ 5004578 h 8145463"/>
              <a:gd name="connsiteX1576" fmla="*/ 5948530 w 8142288"/>
              <a:gd name="connsiteY1576" fmla="*/ 5403059 h 8145463"/>
              <a:gd name="connsiteX1577" fmla="*/ 6089912 w 8142288"/>
              <a:gd name="connsiteY1577" fmla="*/ 5530106 h 8145463"/>
              <a:gd name="connsiteX1578" fmla="*/ 6148266 w 8142288"/>
              <a:gd name="connsiteY1578" fmla="*/ 5568936 h 8145463"/>
              <a:gd name="connsiteX1579" fmla="*/ 6079242 w 8142288"/>
              <a:gd name="connsiteY1579" fmla="*/ 5710685 h 8145463"/>
              <a:gd name="connsiteX1580" fmla="*/ 6121590 w 8142288"/>
              <a:gd name="connsiteY1580" fmla="*/ 5603242 h 8145463"/>
              <a:gd name="connsiteX1581" fmla="*/ 5511380 w 8142288"/>
              <a:gd name="connsiteY1581" fmla="*/ 5048686 h 8145463"/>
              <a:gd name="connsiteX1582" fmla="*/ 5308642 w 8142288"/>
              <a:gd name="connsiteY1582" fmla="*/ 4889595 h 8145463"/>
              <a:gd name="connsiteX1583" fmla="*/ 5225948 w 8142288"/>
              <a:gd name="connsiteY1583" fmla="*/ 4940866 h 8145463"/>
              <a:gd name="connsiteX1584" fmla="*/ 5210276 w 8142288"/>
              <a:gd name="connsiteY1584" fmla="*/ 4919000 h 8145463"/>
              <a:gd name="connsiteX1585" fmla="*/ 5292636 w 8142288"/>
              <a:gd name="connsiteY1585" fmla="*/ 4862828 h 8145463"/>
              <a:gd name="connsiteX1586" fmla="*/ 5287302 w 8142288"/>
              <a:gd name="connsiteY1586" fmla="*/ 4860566 h 8145463"/>
              <a:gd name="connsiteX1587" fmla="*/ 5207608 w 8142288"/>
              <a:gd name="connsiteY1587" fmla="*/ 4865090 h 8145463"/>
              <a:gd name="connsiteX1588" fmla="*/ 5170262 w 8142288"/>
              <a:gd name="connsiteY1588" fmla="*/ 4889595 h 8145463"/>
              <a:gd name="connsiteX1589" fmla="*/ 5151588 w 8142288"/>
              <a:gd name="connsiteY1589" fmla="*/ 4877532 h 8145463"/>
              <a:gd name="connsiteX1590" fmla="*/ 5220612 w 8142288"/>
              <a:gd name="connsiteY1590" fmla="*/ 4818720 h 8145463"/>
              <a:gd name="connsiteX1591" fmla="*/ 5231282 w 8142288"/>
              <a:gd name="connsiteY1591" fmla="*/ 4789692 h 8145463"/>
              <a:gd name="connsiteX1592" fmla="*/ 5257958 w 8142288"/>
              <a:gd name="connsiteY1592" fmla="*/ 4774990 h 8145463"/>
              <a:gd name="connsiteX1593" fmla="*/ 5108906 w 8142288"/>
              <a:gd name="connsiteY1593" fmla="*/ 4767450 h 8145463"/>
              <a:gd name="connsiteX1594" fmla="*/ 5108906 w 8142288"/>
              <a:gd name="connsiteY1594" fmla="*/ 4779890 h 8145463"/>
              <a:gd name="connsiteX1595" fmla="*/ 5106240 w 8142288"/>
              <a:gd name="connsiteY1595" fmla="*/ 4779890 h 8145463"/>
              <a:gd name="connsiteX1596" fmla="*/ 5106240 w 8142288"/>
              <a:gd name="connsiteY1596" fmla="*/ 4777252 h 8145463"/>
              <a:gd name="connsiteX1597" fmla="*/ 5108906 w 8142288"/>
              <a:gd name="connsiteY1597" fmla="*/ 4767450 h 8145463"/>
              <a:gd name="connsiteX1598" fmla="*/ 5231282 w 8142288"/>
              <a:gd name="connsiteY1598" fmla="*/ 4760286 h 8145463"/>
              <a:gd name="connsiteX1599" fmla="*/ 5236618 w 8142288"/>
              <a:gd name="connsiteY1599" fmla="*/ 4760286 h 8145463"/>
              <a:gd name="connsiteX1600" fmla="*/ 5231282 w 8142288"/>
              <a:gd name="connsiteY1600" fmla="*/ 4765188 h 8145463"/>
              <a:gd name="connsiteX1601" fmla="*/ 5231282 w 8142288"/>
              <a:gd name="connsiteY1601" fmla="*/ 4760286 h 8145463"/>
              <a:gd name="connsiteX1602" fmla="*/ 6460374 w 8142288"/>
              <a:gd name="connsiteY1602" fmla="*/ 4747846 h 8145463"/>
              <a:gd name="connsiteX1603" fmla="*/ 6489716 w 8142288"/>
              <a:gd name="connsiteY1603" fmla="*/ 4774990 h 8145463"/>
              <a:gd name="connsiteX1604" fmla="*/ 6487050 w 8142288"/>
              <a:gd name="connsiteY1604" fmla="*/ 4774990 h 8145463"/>
              <a:gd name="connsiteX1605" fmla="*/ 6463042 w 8142288"/>
              <a:gd name="connsiteY1605" fmla="*/ 4755386 h 8145463"/>
              <a:gd name="connsiteX1606" fmla="*/ 6460374 w 8142288"/>
              <a:gd name="connsiteY1606" fmla="*/ 4747846 h 8145463"/>
              <a:gd name="connsiteX1607" fmla="*/ 2429982 w 8142288"/>
              <a:gd name="connsiteY1607" fmla="*/ 4733143 h 8145463"/>
              <a:gd name="connsiteX1608" fmla="*/ 2435316 w 8142288"/>
              <a:gd name="connsiteY1608" fmla="*/ 4733143 h 8145463"/>
              <a:gd name="connsiteX1609" fmla="*/ 2429982 w 8142288"/>
              <a:gd name="connsiteY1609" fmla="*/ 4733143 h 8145463"/>
              <a:gd name="connsiteX1610" fmla="*/ 5386002 w 8142288"/>
              <a:gd name="connsiteY1610" fmla="*/ 4728242 h 8145463"/>
              <a:gd name="connsiteX1611" fmla="*/ 5420680 w 8142288"/>
              <a:gd name="connsiteY1611" fmla="*/ 4740683 h 8145463"/>
              <a:gd name="connsiteX1612" fmla="*/ 5450024 w 8142288"/>
              <a:gd name="connsiteY1612" fmla="*/ 4791954 h 8145463"/>
              <a:gd name="connsiteX1613" fmla="*/ 5586072 w 8142288"/>
              <a:gd name="connsiteY1613" fmla="*/ 4916738 h 8145463"/>
              <a:gd name="connsiteX1614" fmla="*/ 5972538 w 8142288"/>
              <a:gd name="connsiteY1614" fmla="*/ 5266211 h 8145463"/>
              <a:gd name="connsiteX1615" fmla="*/ 6150934 w 8142288"/>
              <a:gd name="connsiteY1615" fmla="*/ 5424924 h 8145463"/>
              <a:gd name="connsiteX1616" fmla="*/ 6193616 w 8142288"/>
              <a:gd name="connsiteY1616" fmla="*/ 5454330 h 8145463"/>
              <a:gd name="connsiteX1617" fmla="*/ 6196282 w 8142288"/>
              <a:gd name="connsiteY1617" fmla="*/ 5466394 h 8145463"/>
              <a:gd name="connsiteX1618" fmla="*/ 6180276 w 8142288"/>
              <a:gd name="connsiteY1618" fmla="*/ 5488260 h 8145463"/>
              <a:gd name="connsiteX1619" fmla="*/ 6177610 w 8142288"/>
              <a:gd name="connsiteY1619" fmla="*/ 5488260 h 8145463"/>
              <a:gd name="connsiteX1620" fmla="*/ 6009884 w 8142288"/>
              <a:gd name="connsiteY1620" fmla="*/ 5332184 h 8145463"/>
              <a:gd name="connsiteX1621" fmla="*/ 5602076 w 8142288"/>
              <a:gd name="connsiteY1621" fmla="*/ 4965370 h 8145463"/>
              <a:gd name="connsiteX1622" fmla="*/ 5402008 w 8142288"/>
              <a:gd name="connsiteY1622" fmla="*/ 4804018 h 8145463"/>
              <a:gd name="connsiteX1623" fmla="*/ 5359326 w 8142288"/>
              <a:gd name="connsiteY1623" fmla="*/ 4836062 h 8145463"/>
              <a:gd name="connsiteX1624" fmla="*/ 5297972 w 8142288"/>
              <a:gd name="connsiteY1624" fmla="*/ 4794593 h 8145463"/>
              <a:gd name="connsiteX1625" fmla="*/ 5300640 w 8142288"/>
              <a:gd name="connsiteY1625" fmla="*/ 4787053 h 8145463"/>
              <a:gd name="connsiteX1626" fmla="*/ 5313978 w 8142288"/>
              <a:gd name="connsiteY1626" fmla="*/ 4767450 h 8145463"/>
              <a:gd name="connsiteX1627" fmla="*/ 5324648 w 8142288"/>
              <a:gd name="connsiteY1627" fmla="*/ 4767450 h 8145463"/>
              <a:gd name="connsiteX1628" fmla="*/ 5324648 w 8142288"/>
              <a:gd name="connsiteY1628" fmla="*/ 4774990 h 8145463"/>
              <a:gd name="connsiteX1629" fmla="*/ 5345988 w 8142288"/>
              <a:gd name="connsiteY1629" fmla="*/ 4765188 h 8145463"/>
              <a:gd name="connsiteX1630" fmla="*/ 5335318 w 8142288"/>
              <a:gd name="connsiteY1630" fmla="*/ 4765188 h 8145463"/>
              <a:gd name="connsiteX1631" fmla="*/ 5335318 w 8142288"/>
              <a:gd name="connsiteY1631" fmla="*/ 4762548 h 8145463"/>
              <a:gd name="connsiteX1632" fmla="*/ 5386002 w 8142288"/>
              <a:gd name="connsiteY1632" fmla="*/ 4728242 h 8145463"/>
              <a:gd name="connsiteX1633" fmla="*/ 2413976 w 8142288"/>
              <a:gd name="connsiteY1633" fmla="*/ 4716178 h 8145463"/>
              <a:gd name="connsiteX1634" fmla="*/ 2424646 w 8142288"/>
              <a:gd name="connsiteY1634" fmla="*/ 4725980 h 8145463"/>
              <a:gd name="connsiteX1635" fmla="*/ 2413976 w 8142288"/>
              <a:gd name="connsiteY1635" fmla="*/ 4723718 h 8145463"/>
              <a:gd name="connsiteX1636" fmla="*/ 2413976 w 8142288"/>
              <a:gd name="connsiteY1636" fmla="*/ 4716178 h 8145463"/>
              <a:gd name="connsiteX1637" fmla="*/ 6581230 w 8142288"/>
              <a:gd name="connsiteY1637" fmla="*/ 4711700 h 8145463"/>
              <a:gd name="connsiteX1638" fmla="*/ 6599654 w 8142288"/>
              <a:gd name="connsiteY1638" fmla="*/ 4736092 h 8145463"/>
              <a:gd name="connsiteX1639" fmla="*/ 6578600 w 8142288"/>
              <a:gd name="connsiteY1639" fmla="*/ 4719020 h 8145463"/>
              <a:gd name="connsiteX1640" fmla="*/ 6678612 w 8142288"/>
              <a:gd name="connsiteY1640" fmla="*/ 4811713 h 8145463"/>
              <a:gd name="connsiteX1641" fmla="*/ 6581230 w 8142288"/>
              <a:gd name="connsiteY1641" fmla="*/ 4711700 h 8145463"/>
              <a:gd name="connsiteX1642" fmla="*/ 3049320 w 8142288"/>
              <a:gd name="connsiteY1642" fmla="*/ 4711700 h 8145463"/>
              <a:gd name="connsiteX1643" fmla="*/ 2871136 w 8142288"/>
              <a:gd name="connsiteY1643" fmla="*/ 4885186 h 8145463"/>
              <a:gd name="connsiteX1644" fmla="*/ 2794000 w 8142288"/>
              <a:gd name="connsiteY1644" fmla="*/ 4960938 h 8145463"/>
              <a:gd name="connsiteX1645" fmla="*/ 2796654 w 8142288"/>
              <a:gd name="connsiteY1645" fmla="*/ 4960938 h 8145463"/>
              <a:gd name="connsiteX1646" fmla="*/ 2948254 w 8142288"/>
              <a:gd name="connsiteY1646" fmla="*/ 4943838 h 8145463"/>
              <a:gd name="connsiteX1647" fmla="*/ 3203576 w 8142288"/>
              <a:gd name="connsiteY1647" fmla="*/ 4843646 h 8145463"/>
              <a:gd name="connsiteX1648" fmla="*/ 3203576 w 8142288"/>
              <a:gd name="connsiteY1648" fmla="*/ 4838765 h 8145463"/>
              <a:gd name="connsiteX1649" fmla="*/ 3062612 w 8142288"/>
              <a:gd name="connsiteY1649" fmla="*/ 4711700 h 8145463"/>
              <a:gd name="connsiteX1650" fmla="*/ 5026212 w 8142288"/>
              <a:gd name="connsiteY1650" fmla="*/ 4709016 h 8145463"/>
              <a:gd name="connsiteX1651" fmla="*/ 5031546 w 8142288"/>
              <a:gd name="connsiteY1651" fmla="*/ 4709016 h 8145463"/>
              <a:gd name="connsiteX1652" fmla="*/ 4996868 w 8142288"/>
              <a:gd name="connsiteY1652" fmla="*/ 4740683 h 8145463"/>
              <a:gd name="connsiteX1653" fmla="*/ 5026212 w 8142288"/>
              <a:gd name="connsiteY1653" fmla="*/ 4709016 h 8145463"/>
              <a:gd name="connsiteX1654" fmla="*/ 5034214 w 8142288"/>
              <a:gd name="connsiteY1654" fmla="*/ 4704114 h 8145463"/>
              <a:gd name="connsiteX1655" fmla="*/ 5036882 w 8142288"/>
              <a:gd name="connsiteY1655" fmla="*/ 4709016 h 8145463"/>
              <a:gd name="connsiteX1656" fmla="*/ 5031546 w 8142288"/>
              <a:gd name="connsiteY1656" fmla="*/ 4709016 h 8145463"/>
              <a:gd name="connsiteX1657" fmla="*/ 5034214 w 8142288"/>
              <a:gd name="connsiteY1657" fmla="*/ 4704114 h 8145463"/>
              <a:gd name="connsiteX1658" fmla="*/ 4368800 w 8142288"/>
              <a:gd name="connsiteY1658" fmla="*/ 4699000 h 8145463"/>
              <a:gd name="connsiteX1659" fmla="*/ 4368800 w 8142288"/>
              <a:gd name="connsiteY1659" fmla="*/ 4705350 h 8145463"/>
              <a:gd name="connsiteX1660" fmla="*/ 4378324 w 8142288"/>
              <a:gd name="connsiteY1660" fmla="*/ 4699000 h 8145463"/>
              <a:gd name="connsiteX1661" fmla="*/ 4377460 w 8142288"/>
              <a:gd name="connsiteY1661" fmla="*/ 4686300 h 8145463"/>
              <a:gd name="connsiteX1662" fmla="*/ 4387850 w 8142288"/>
              <a:gd name="connsiteY1662" fmla="*/ 4702969 h 8145463"/>
              <a:gd name="connsiteX1663" fmla="*/ 4346286 w 8142288"/>
              <a:gd name="connsiteY1663" fmla="*/ 4733925 h 8145463"/>
              <a:gd name="connsiteX1664" fmla="*/ 4333296 w 8142288"/>
              <a:gd name="connsiteY1664" fmla="*/ 4731542 h 8145463"/>
              <a:gd name="connsiteX1665" fmla="*/ 4330700 w 8142288"/>
              <a:gd name="connsiteY1665" fmla="*/ 4722019 h 8145463"/>
              <a:gd name="connsiteX1666" fmla="*/ 4377460 w 8142288"/>
              <a:gd name="connsiteY1666" fmla="*/ 4686300 h 8145463"/>
              <a:gd name="connsiteX1667" fmla="*/ 3705658 w 8142288"/>
              <a:gd name="connsiteY1667" fmla="*/ 4686300 h 8145463"/>
              <a:gd name="connsiteX1668" fmla="*/ 3594420 w 8142288"/>
              <a:gd name="connsiteY1668" fmla="*/ 4788298 h 8145463"/>
              <a:gd name="connsiteX1669" fmla="*/ 3597064 w 8142288"/>
              <a:gd name="connsiteY1669" fmla="*/ 4805296 h 8145463"/>
              <a:gd name="connsiteX1670" fmla="*/ 3795712 w 8142288"/>
              <a:gd name="connsiteY1670" fmla="*/ 4766445 h 8145463"/>
              <a:gd name="connsiteX1671" fmla="*/ 3795712 w 8142288"/>
              <a:gd name="connsiteY1671" fmla="*/ 4764014 h 8145463"/>
              <a:gd name="connsiteX1672" fmla="*/ 3705658 w 8142288"/>
              <a:gd name="connsiteY1672" fmla="*/ 4686300 h 8145463"/>
              <a:gd name="connsiteX1673" fmla="*/ 5498040 w 8142288"/>
              <a:gd name="connsiteY1673" fmla="*/ 4681872 h 8145463"/>
              <a:gd name="connsiteX1674" fmla="*/ 5514048 w 8142288"/>
              <a:gd name="connsiteY1674" fmla="*/ 4686773 h 8145463"/>
              <a:gd name="connsiteX1675" fmla="*/ 5532720 w 8142288"/>
              <a:gd name="connsiteY1675" fmla="*/ 4716178 h 8145463"/>
              <a:gd name="connsiteX1676" fmla="*/ 5671100 w 8142288"/>
              <a:gd name="connsiteY1676" fmla="*/ 4843225 h 8145463"/>
              <a:gd name="connsiteX1677" fmla="*/ 6060568 w 8142288"/>
              <a:gd name="connsiteY1677" fmla="*/ 5192697 h 8145463"/>
              <a:gd name="connsiteX1678" fmla="*/ 6246966 w 8142288"/>
              <a:gd name="connsiteY1678" fmla="*/ 5356312 h 8145463"/>
              <a:gd name="connsiteX1679" fmla="*/ 6244300 w 8142288"/>
              <a:gd name="connsiteY1679" fmla="*/ 5358951 h 8145463"/>
              <a:gd name="connsiteX1680" fmla="*/ 6230960 w 8142288"/>
              <a:gd name="connsiteY1680" fmla="*/ 5375916 h 8145463"/>
              <a:gd name="connsiteX1681" fmla="*/ 5676436 w 8142288"/>
              <a:gd name="connsiteY1681" fmla="*/ 4877532 h 8145463"/>
              <a:gd name="connsiteX1682" fmla="*/ 5476700 w 8142288"/>
              <a:gd name="connsiteY1682" fmla="*/ 4728242 h 8145463"/>
              <a:gd name="connsiteX1683" fmla="*/ 5447356 w 8142288"/>
              <a:gd name="connsiteY1683" fmla="*/ 4755386 h 8145463"/>
              <a:gd name="connsiteX1684" fmla="*/ 5423348 w 8142288"/>
              <a:gd name="connsiteY1684" fmla="*/ 4740683 h 8145463"/>
              <a:gd name="connsiteX1685" fmla="*/ 5428684 w 8142288"/>
              <a:gd name="connsiteY1685" fmla="*/ 4733143 h 8145463"/>
              <a:gd name="connsiteX1686" fmla="*/ 5498040 w 8142288"/>
              <a:gd name="connsiteY1686" fmla="*/ 4681872 h 8145463"/>
              <a:gd name="connsiteX1687" fmla="*/ 5580736 w 8142288"/>
              <a:gd name="connsiteY1687" fmla="*/ 4645304 h 8145463"/>
              <a:gd name="connsiteX1688" fmla="*/ 5596742 w 8142288"/>
              <a:gd name="connsiteY1688" fmla="*/ 4645304 h 8145463"/>
              <a:gd name="connsiteX1689" fmla="*/ 5828488 w 8142288"/>
              <a:gd name="connsiteY1689" fmla="*/ 4857928 h 8145463"/>
              <a:gd name="connsiteX1690" fmla="*/ 6137596 w 8142288"/>
              <a:gd name="connsiteY1690" fmla="*/ 5136526 h 8145463"/>
              <a:gd name="connsiteX1691" fmla="*/ 6286980 w 8142288"/>
              <a:gd name="connsiteY1691" fmla="*/ 5258671 h 8145463"/>
              <a:gd name="connsiteX1692" fmla="*/ 6273642 w 8142288"/>
              <a:gd name="connsiteY1692" fmla="*/ 5288076 h 8145463"/>
              <a:gd name="connsiteX1693" fmla="*/ 5753796 w 8142288"/>
              <a:gd name="connsiteY1693" fmla="*/ 4818720 h 8145463"/>
              <a:gd name="connsiteX1694" fmla="*/ 5570066 w 8142288"/>
              <a:gd name="connsiteY1694" fmla="*/ 4650205 h 8145463"/>
              <a:gd name="connsiteX1695" fmla="*/ 5580736 w 8142288"/>
              <a:gd name="connsiteY1695" fmla="*/ 4645304 h 8145463"/>
              <a:gd name="connsiteX1696" fmla="*/ 6313656 w 8142288"/>
              <a:gd name="connsiteY1696" fmla="*/ 4615898 h 8145463"/>
              <a:gd name="connsiteX1697" fmla="*/ 6321660 w 8142288"/>
              <a:gd name="connsiteY1697" fmla="*/ 4620800 h 8145463"/>
              <a:gd name="connsiteX1698" fmla="*/ 6313656 w 8142288"/>
              <a:gd name="connsiteY1698" fmla="*/ 4620800 h 8145463"/>
              <a:gd name="connsiteX1699" fmla="*/ 5666100 w 8142288"/>
              <a:gd name="connsiteY1699" fmla="*/ 4606096 h 8145463"/>
              <a:gd name="connsiteX1700" fmla="*/ 5687106 w 8142288"/>
              <a:gd name="connsiteY1700" fmla="*/ 4608736 h 8145463"/>
              <a:gd name="connsiteX1701" fmla="*/ 5855164 w 8142288"/>
              <a:gd name="connsiteY1701" fmla="*/ 4765188 h 8145463"/>
              <a:gd name="connsiteX1702" fmla="*/ 6172274 w 8142288"/>
              <a:gd name="connsiteY1702" fmla="*/ 5048686 h 8145463"/>
              <a:gd name="connsiteX1703" fmla="*/ 6324326 w 8142288"/>
              <a:gd name="connsiteY1703" fmla="*/ 5175732 h 8145463"/>
              <a:gd name="connsiteX1704" fmla="*/ 6321660 w 8142288"/>
              <a:gd name="connsiteY1704" fmla="*/ 5195336 h 8145463"/>
              <a:gd name="connsiteX1705" fmla="*/ 6310988 w 8142288"/>
              <a:gd name="connsiteY1705" fmla="*/ 5197598 h 8145463"/>
              <a:gd name="connsiteX1706" fmla="*/ 5663432 w 8142288"/>
              <a:gd name="connsiteY1706" fmla="*/ 4610998 h 8145463"/>
              <a:gd name="connsiteX1707" fmla="*/ 5666100 w 8142288"/>
              <a:gd name="connsiteY1707" fmla="*/ 4606096 h 8145463"/>
              <a:gd name="connsiteX1708" fmla="*/ 2285932 w 8142288"/>
              <a:gd name="connsiteY1708" fmla="*/ 4601196 h 8145463"/>
              <a:gd name="connsiteX1709" fmla="*/ 2299270 w 8142288"/>
              <a:gd name="connsiteY1709" fmla="*/ 4603834 h 8145463"/>
              <a:gd name="connsiteX1710" fmla="*/ 2304604 w 8142288"/>
              <a:gd name="connsiteY1710" fmla="*/ 4615898 h 8145463"/>
              <a:gd name="connsiteX1711" fmla="*/ 2291266 w 8142288"/>
              <a:gd name="connsiteY1711" fmla="*/ 4613636 h 8145463"/>
              <a:gd name="connsiteX1712" fmla="*/ 2285932 w 8142288"/>
              <a:gd name="connsiteY1712" fmla="*/ 4601196 h 8145463"/>
              <a:gd name="connsiteX1713" fmla="*/ 2095320 w 8142288"/>
              <a:gd name="connsiteY1713" fmla="*/ 4597400 h 8145463"/>
              <a:gd name="connsiteX1714" fmla="*/ 1498600 w 8142288"/>
              <a:gd name="connsiteY1714" fmla="*/ 5166712 h 8145463"/>
              <a:gd name="connsiteX1715" fmla="*/ 1501268 w 8142288"/>
              <a:gd name="connsiteY1715" fmla="*/ 5176499 h 8145463"/>
              <a:gd name="connsiteX1716" fmla="*/ 1639774 w 8142288"/>
              <a:gd name="connsiteY1716" fmla="*/ 5156952 h 8145463"/>
              <a:gd name="connsiteX1717" fmla="*/ 1767642 w 8142288"/>
              <a:gd name="connsiteY1717" fmla="*/ 5159378 h 8145463"/>
              <a:gd name="connsiteX1718" fmla="*/ 1836914 w 8142288"/>
              <a:gd name="connsiteY1718" fmla="*/ 5132524 h 8145463"/>
              <a:gd name="connsiteX1719" fmla="*/ 1919492 w 8142288"/>
              <a:gd name="connsiteY1719" fmla="*/ 5130070 h 8145463"/>
              <a:gd name="connsiteX1720" fmla="*/ 1991392 w 8142288"/>
              <a:gd name="connsiteY1720" fmla="*/ 5103188 h 8145463"/>
              <a:gd name="connsiteX1721" fmla="*/ 2087314 w 8142288"/>
              <a:gd name="connsiteY1721" fmla="*/ 5093428 h 8145463"/>
              <a:gd name="connsiteX1722" fmla="*/ 2359024 w 8142288"/>
              <a:gd name="connsiteY1722" fmla="*/ 4839307 h 8145463"/>
              <a:gd name="connsiteX1723" fmla="*/ 2359024 w 8142288"/>
              <a:gd name="connsiteY1723" fmla="*/ 4836853 h 8145463"/>
              <a:gd name="connsiteX1724" fmla="*/ 2095320 w 8142288"/>
              <a:gd name="connsiteY1724" fmla="*/ 4597400 h 8145463"/>
              <a:gd name="connsiteX1725" fmla="*/ 5729788 w 8142288"/>
              <a:gd name="connsiteY1725" fmla="*/ 4581969 h 8145463"/>
              <a:gd name="connsiteX1726" fmla="*/ 5751128 w 8142288"/>
              <a:gd name="connsiteY1726" fmla="*/ 4581969 h 8145463"/>
              <a:gd name="connsiteX1727" fmla="*/ 5908516 w 8142288"/>
              <a:gd name="connsiteY1727" fmla="*/ 4728242 h 8145463"/>
              <a:gd name="connsiteX1728" fmla="*/ 6201618 w 8142288"/>
              <a:gd name="connsiteY1728" fmla="*/ 4994776 h 8145463"/>
              <a:gd name="connsiteX1729" fmla="*/ 6345668 w 8142288"/>
              <a:gd name="connsiteY1729" fmla="*/ 5114660 h 8145463"/>
              <a:gd name="connsiteX1730" fmla="*/ 6340332 w 8142288"/>
              <a:gd name="connsiteY1730" fmla="*/ 5133886 h 8145463"/>
              <a:gd name="connsiteX1731" fmla="*/ 6334996 w 8142288"/>
              <a:gd name="connsiteY1731" fmla="*/ 5129362 h 8145463"/>
              <a:gd name="connsiteX1732" fmla="*/ 5879172 w 8142288"/>
              <a:gd name="connsiteY1732" fmla="*/ 4721080 h 8145463"/>
              <a:gd name="connsiteX1733" fmla="*/ 5729788 w 8142288"/>
              <a:gd name="connsiteY1733" fmla="*/ 4581969 h 8145463"/>
              <a:gd name="connsiteX1734" fmla="*/ 4419290 w 8142288"/>
              <a:gd name="connsiteY1734" fmla="*/ 4572000 h 8145463"/>
              <a:gd name="connsiteX1735" fmla="*/ 4356100 w 8142288"/>
              <a:gd name="connsiteY1735" fmla="*/ 4649788 h 8145463"/>
              <a:gd name="connsiteX1736" fmla="*/ 4374532 w 8142288"/>
              <a:gd name="connsiteY1736" fmla="*/ 4649788 h 8145463"/>
              <a:gd name="connsiteX1737" fmla="*/ 4464050 w 8142288"/>
              <a:gd name="connsiteY1737" fmla="*/ 4608463 h 8145463"/>
              <a:gd name="connsiteX1738" fmla="*/ 4464050 w 8142288"/>
              <a:gd name="connsiteY1738" fmla="*/ 4601170 h 8145463"/>
              <a:gd name="connsiteX1739" fmla="*/ 4435088 w 8142288"/>
              <a:gd name="connsiteY1739" fmla="*/ 4572000 h 8145463"/>
              <a:gd name="connsiteX1740" fmla="*/ 4834146 w 8142288"/>
              <a:gd name="connsiteY1740" fmla="*/ 4569528 h 8145463"/>
              <a:gd name="connsiteX1741" fmla="*/ 4844816 w 8142288"/>
              <a:gd name="connsiteY1741" fmla="*/ 4577068 h 8145463"/>
              <a:gd name="connsiteX1742" fmla="*/ 4839480 w 8142288"/>
              <a:gd name="connsiteY1742" fmla="*/ 4579330 h 8145463"/>
              <a:gd name="connsiteX1743" fmla="*/ 4833854 w 8142288"/>
              <a:gd name="connsiteY1743" fmla="*/ 4584938 h 8145463"/>
              <a:gd name="connsiteX1744" fmla="*/ 4823582 w 8142288"/>
              <a:gd name="connsiteY1744" fmla="*/ 4586850 h 8145463"/>
              <a:gd name="connsiteX1745" fmla="*/ 4823514 w 8142288"/>
              <a:gd name="connsiteY1745" fmla="*/ 4586809 h 8145463"/>
              <a:gd name="connsiteX1746" fmla="*/ 5807148 w 8142288"/>
              <a:gd name="connsiteY1746" fmla="*/ 4552564 h 8145463"/>
              <a:gd name="connsiteX1747" fmla="*/ 6233628 w 8142288"/>
              <a:gd name="connsiteY1747" fmla="*/ 4938604 h 8145463"/>
              <a:gd name="connsiteX1748" fmla="*/ 6372344 w 8142288"/>
              <a:gd name="connsiteY1748" fmla="*/ 5067912 h 8145463"/>
              <a:gd name="connsiteX1749" fmla="*/ 6364340 w 8142288"/>
              <a:gd name="connsiteY1749" fmla="*/ 5067912 h 8145463"/>
              <a:gd name="connsiteX1750" fmla="*/ 5943196 w 8142288"/>
              <a:gd name="connsiteY1750" fmla="*/ 4691674 h 8145463"/>
              <a:gd name="connsiteX1751" fmla="*/ 5799146 w 8142288"/>
              <a:gd name="connsiteY1751" fmla="*/ 4554826 h 8145463"/>
              <a:gd name="connsiteX1752" fmla="*/ 5807148 w 8142288"/>
              <a:gd name="connsiteY1752" fmla="*/ 4552564 h 8145463"/>
              <a:gd name="connsiteX1753" fmla="*/ 5090234 w 8142288"/>
              <a:gd name="connsiteY1753" fmla="*/ 4549924 h 8145463"/>
              <a:gd name="connsiteX1754" fmla="*/ 5095568 w 8142288"/>
              <a:gd name="connsiteY1754" fmla="*/ 4549924 h 8145463"/>
              <a:gd name="connsiteX1755" fmla="*/ 5066226 w 8142288"/>
              <a:gd name="connsiteY1755" fmla="*/ 4577068 h 8145463"/>
              <a:gd name="connsiteX1756" fmla="*/ 5076896 w 8142288"/>
              <a:gd name="connsiteY1756" fmla="*/ 4562366 h 8145463"/>
              <a:gd name="connsiteX1757" fmla="*/ 5090234 w 8142288"/>
              <a:gd name="connsiteY1757" fmla="*/ 4549924 h 8145463"/>
              <a:gd name="connsiteX1758" fmla="*/ 6644442 w 8142288"/>
              <a:gd name="connsiteY1758" fmla="*/ 4546600 h 8145463"/>
              <a:gd name="connsiteX1759" fmla="*/ 6767046 w 8142288"/>
              <a:gd name="connsiteY1759" fmla="*/ 4661417 h 8145463"/>
              <a:gd name="connsiteX1760" fmla="*/ 6873642 w 8142288"/>
              <a:gd name="connsiteY1760" fmla="*/ 4761567 h 8145463"/>
              <a:gd name="connsiteX1761" fmla="*/ 6857652 w 8142288"/>
              <a:gd name="connsiteY1761" fmla="*/ 4754246 h 8145463"/>
              <a:gd name="connsiteX1762" fmla="*/ 6873642 w 8142288"/>
              <a:gd name="connsiteY1762" fmla="*/ 4966773 h 8145463"/>
              <a:gd name="connsiteX1763" fmla="*/ 6865648 w 8142288"/>
              <a:gd name="connsiteY1763" fmla="*/ 4964333 h 8145463"/>
              <a:gd name="connsiteX1764" fmla="*/ 6873642 w 8142288"/>
              <a:gd name="connsiteY1764" fmla="*/ 4976534 h 8145463"/>
              <a:gd name="connsiteX1765" fmla="*/ 6870972 w 8142288"/>
              <a:gd name="connsiteY1765" fmla="*/ 4976534 h 8145463"/>
              <a:gd name="connsiteX1766" fmla="*/ 6852326 w 8142288"/>
              <a:gd name="connsiteY1766" fmla="*/ 4961893 h 8145463"/>
              <a:gd name="connsiteX1767" fmla="*/ 6892304 w 8142288"/>
              <a:gd name="connsiteY1767" fmla="*/ 5032735 h 8145463"/>
              <a:gd name="connsiteX1768" fmla="*/ 6788362 w 8142288"/>
              <a:gd name="connsiteY1768" fmla="*/ 4944786 h 8145463"/>
              <a:gd name="connsiteX1769" fmla="*/ 6564486 w 8142288"/>
              <a:gd name="connsiteY1769" fmla="*/ 4749366 h 8145463"/>
              <a:gd name="connsiteX1770" fmla="*/ 6639118 w 8142288"/>
              <a:gd name="connsiteY1770" fmla="*/ 4832409 h 8145463"/>
              <a:gd name="connsiteX1771" fmla="*/ 6886964 w 8142288"/>
              <a:gd name="connsiteY1771" fmla="*/ 5057163 h 8145463"/>
              <a:gd name="connsiteX1772" fmla="*/ 6905624 w 8142288"/>
              <a:gd name="connsiteY1772" fmla="*/ 5113338 h 8145463"/>
              <a:gd name="connsiteX1773" fmla="*/ 6796358 w 8142288"/>
              <a:gd name="connsiteY1773" fmla="*/ 5020508 h 8145463"/>
              <a:gd name="connsiteX1774" fmla="*/ 6540500 w 8142288"/>
              <a:gd name="connsiteY1774" fmla="*/ 4790875 h 8145463"/>
              <a:gd name="connsiteX1775" fmla="*/ 6644442 w 8142288"/>
              <a:gd name="connsiteY1775" fmla="*/ 4546600 h 8145463"/>
              <a:gd name="connsiteX1776" fmla="*/ 5511800 w 8142288"/>
              <a:gd name="connsiteY1776" fmla="*/ 4546600 h 8145463"/>
              <a:gd name="connsiteX1777" fmla="*/ 5519284 w 8142288"/>
              <a:gd name="connsiteY1777" fmla="*/ 4560208 h 8145463"/>
              <a:gd name="connsiteX1778" fmla="*/ 5524272 w 8142288"/>
              <a:gd name="connsiteY1778" fmla="*/ 4562475 h 8145463"/>
              <a:gd name="connsiteX1779" fmla="*/ 5529264 w 8142288"/>
              <a:gd name="connsiteY1779" fmla="*/ 4560208 h 8145463"/>
              <a:gd name="connsiteX1780" fmla="*/ 5529264 w 8142288"/>
              <a:gd name="connsiteY1780" fmla="*/ 4551137 h 8145463"/>
              <a:gd name="connsiteX1781" fmla="*/ 5511800 w 8142288"/>
              <a:gd name="connsiteY1781" fmla="*/ 4546600 h 8145463"/>
              <a:gd name="connsiteX1782" fmla="*/ 4839480 w 8142288"/>
              <a:gd name="connsiteY1782" fmla="*/ 4535222 h 8145463"/>
              <a:gd name="connsiteX1783" fmla="*/ 4855486 w 8142288"/>
              <a:gd name="connsiteY1783" fmla="*/ 4535222 h 8145463"/>
              <a:gd name="connsiteX1784" fmla="*/ 4847484 w 8142288"/>
              <a:gd name="connsiteY1784" fmla="*/ 4542762 h 8145463"/>
              <a:gd name="connsiteX1785" fmla="*/ 4839480 w 8142288"/>
              <a:gd name="connsiteY1785" fmla="*/ 4535222 h 8145463"/>
              <a:gd name="connsiteX1786" fmla="*/ 5852496 w 8142288"/>
              <a:gd name="connsiteY1786" fmla="*/ 4532960 h 8145463"/>
              <a:gd name="connsiteX1787" fmla="*/ 5860500 w 8142288"/>
              <a:gd name="connsiteY1787" fmla="*/ 4532960 h 8145463"/>
              <a:gd name="connsiteX1788" fmla="*/ 6393684 w 8142288"/>
              <a:gd name="connsiteY1788" fmla="*/ 5006840 h 8145463"/>
              <a:gd name="connsiteX1789" fmla="*/ 6391016 w 8142288"/>
              <a:gd name="connsiteY1789" fmla="*/ 5019280 h 8145463"/>
              <a:gd name="connsiteX1790" fmla="*/ 6185612 w 8142288"/>
              <a:gd name="connsiteY1790" fmla="*/ 4838324 h 8145463"/>
              <a:gd name="connsiteX1791" fmla="*/ 5849830 w 8142288"/>
              <a:gd name="connsiteY1791" fmla="*/ 4537861 h 8145463"/>
              <a:gd name="connsiteX1792" fmla="*/ 5852496 w 8142288"/>
              <a:gd name="connsiteY1792" fmla="*/ 4532960 h 8145463"/>
              <a:gd name="connsiteX1793" fmla="*/ 2189898 w 8142288"/>
              <a:gd name="connsiteY1793" fmla="*/ 4515996 h 8145463"/>
              <a:gd name="connsiteX1794" fmla="*/ 2219242 w 8142288"/>
              <a:gd name="connsiteY1794" fmla="*/ 4542762 h 8145463"/>
              <a:gd name="connsiteX1795" fmla="*/ 2216574 w 8142288"/>
              <a:gd name="connsiteY1795" fmla="*/ 4542762 h 8145463"/>
              <a:gd name="connsiteX1796" fmla="*/ 2189898 w 8142288"/>
              <a:gd name="connsiteY1796" fmla="*/ 4515996 h 8145463"/>
              <a:gd name="connsiteX1797" fmla="*/ 5911184 w 8142288"/>
              <a:gd name="connsiteY1797" fmla="*/ 4511094 h 8145463"/>
              <a:gd name="connsiteX1798" fmla="*/ 6015220 w 8142288"/>
              <a:gd name="connsiteY1798" fmla="*/ 4603834 h 8145463"/>
              <a:gd name="connsiteX1799" fmla="*/ 6294984 w 8142288"/>
              <a:gd name="connsiteY1799" fmla="*/ 4853027 h 8145463"/>
              <a:gd name="connsiteX1800" fmla="*/ 6415024 w 8142288"/>
              <a:gd name="connsiteY1800" fmla="*/ 4963108 h 8145463"/>
              <a:gd name="connsiteX1801" fmla="*/ 6412356 w 8142288"/>
              <a:gd name="connsiteY1801" fmla="*/ 4963108 h 8145463"/>
              <a:gd name="connsiteX1802" fmla="*/ 6407022 w 8142288"/>
              <a:gd name="connsiteY1802" fmla="*/ 4958208 h 8145463"/>
              <a:gd name="connsiteX1803" fmla="*/ 6033892 w 8142288"/>
              <a:gd name="connsiteY1803" fmla="*/ 4625700 h 8145463"/>
              <a:gd name="connsiteX1804" fmla="*/ 5911184 w 8142288"/>
              <a:gd name="connsiteY1804" fmla="*/ 4511094 h 8145463"/>
              <a:gd name="connsiteX1805" fmla="*/ 5473700 w 8142288"/>
              <a:gd name="connsiteY1805" fmla="*/ 4508500 h 8145463"/>
              <a:gd name="connsiteX1806" fmla="*/ 5497274 w 8142288"/>
              <a:gd name="connsiteY1806" fmla="*/ 4537075 h 8145463"/>
              <a:gd name="connsiteX1807" fmla="*/ 5502514 w 8142288"/>
              <a:gd name="connsiteY1807" fmla="*/ 4537075 h 8145463"/>
              <a:gd name="connsiteX1808" fmla="*/ 5526088 w 8142288"/>
              <a:gd name="connsiteY1808" fmla="*/ 4513261 h 8145463"/>
              <a:gd name="connsiteX1809" fmla="*/ 5520850 w 8142288"/>
              <a:gd name="connsiteY1809" fmla="*/ 4513261 h 8145463"/>
              <a:gd name="connsiteX1810" fmla="*/ 5489416 w 8142288"/>
              <a:gd name="connsiteY1810" fmla="*/ 4520405 h 8145463"/>
              <a:gd name="connsiteX1811" fmla="*/ 5492036 w 8142288"/>
              <a:gd name="connsiteY1811" fmla="*/ 4508500 h 8145463"/>
              <a:gd name="connsiteX1812" fmla="*/ 5473700 w 8142288"/>
              <a:gd name="connsiteY1812" fmla="*/ 4508500 h 8145463"/>
              <a:gd name="connsiteX1813" fmla="*/ 5676900 w 8142288"/>
              <a:gd name="connsiteY1813" fmla="*/ 4495800 h 8145463"/>
              <a:gd name="connsiteX1814" fmla="*/ 5690130 w 8142288"/>
              <a:gd name="connsiteY1814" fmla="*/ 4511675 h 8145463"/>
              <a:gd name="connsiteX1815" fmla="*/ 5692776 w 8142288"/>
              <a:gd name="connsiteY1815" fmla="*/ 4504870 h 8145463"/>
              <a:gd name="connsiteX1816" fmla="*/ 5676900 w 8142288"/>
              <a:gd name="connsiteY1816" fmla="*/ 4495800 h 8145463"/>
              <a:gd name="connsiteX1817" fmla="*/ 4627044 w 8142288"/>
              <a:gd name="connsiteY1817" fmla="*/ 4495800 h 8145463"/>
              <a:gd name="connsiteX1818" fmla="*/ 4549870 w 8142288"/>
              <a:gd name="connsiteY1818" fmla="*/ 4573496 h 8145463"/>
              <a:gd name="connsiteX1819" fmla="*/ 4533900 w 8142288"/>
              <a:gd name="connsiteY1819" fmla="*/ 4571066 h 8145463"/>
              <a:gd name="connsiteX1820" fmla="*/ 4635036 w 8142288"/>
              <a:gd name="connsiteY1820" fmla="*/ 4660900 h 8145463"/>
              <a:gd name="connsiteX1821" fmla="*/ 4714876 w 8142288"/>
              <a:gd name="connsiteY1821" fmla="*/ 4575927 h 8145463"/>
              <a:gd name="connsiteX1822" fmla="*/ 4714876 w 8142288"/>
              <a:gd name="connsiteY1822" fmla="*/ 4573496 h 8145463"/>
              <a:gd name="connsiteX1823" fmla="*/ 4688256 w 8142288"/>
              <a:gd name="connsiteY1823" fmla="*/ 4568635 h 8145463"/>
              <a:gd name="connsiteX1824" fmla="*/ 4576480 w 8142288"/>
              <a:gd name="connsiteY1824" fmla="*/ 4602633 h 8145463"/>
              <a:gd name="connsiteX1825" fmla="*/ 4560510 w 8142288"/>
              <a:gd name="connsiteY1825" fmla="*/ 4588065 h 8145463"/>
              <a:gd name="connsiteX1826" fmla="*/ 4568494 w 8142288"/>
              <a:gd name="connsiteY1826" fmla="*/ 4583204 h 8145463"/>
              <a:gd name="connsiteX1827" fmla="*/ 4672296 w 8142288"/>
              <a:gd name="connsiteY1827" fmla="*/ 4534644 h 8145463"/>
              <a:gd name="connsiteX1828" fmla="*/ 4637692 w 8142288"/>
              <a:gd name="connsiteY1828" fmla="*/ 4498231 h 8145463"/>
              <a:gd name="connsiteX1829" fmla="*/ 4627044 w 8142288"/>
              <a:gd name="connsiteY1829" fmla="*/ 4495800 h 8145463"/>
              <a:gd name="connsiteX1830" fmla="*/ 5953866 w 8142288"/>
              <a:gd name="connsiteY1830" fmla="*/ 4493753 h 8145463"/>
              <a:gd name="connsiteX1831" fmla="*/ 6084576 w 8142288"/>
              <a:gd name="connsiteY1831" fmla="*/ 4608736 h 8145463"/>
              <a:gd name="connsiteX1832" fmla="*/ 6348336 w 8142288"/>
              <a:gd name="connsiteY1832" fmla="*/ 4845864 h 8145463"/>
              <a:gd name="connsiteX1833" fmla="*/ 6431030 w 8142288"/>
              <a:gd name="connsiteY1833" fmla="*/ 4921640 h 8145463"/>
              <a:gd name="connsiteX1834" fmla="*/ 6305654 w 8142288"/>
              <a:gd name="connsiteY1834" fmla="*/ 4816458 h 8145463"/>
              <a:gd name="connsiteX1835" fmla="*/ 5953866 w 8142288"/>
              <a:gd name="connsiteY1835" fmla="*/ 4493753 h 8145463"/>
              <a:gd name="connsiteX1836" fmla="*/ 6337300 w 8142288"/>
              <a:gd name="connsiteY1836" fmla="*/ 4483100 h 8145463"/>
              <a:gd name="connsiteX1837" fmla="*/ 6339948 w 8142288"/>
              <a:gd name="connsiteY1837" fmla="*/ 4489450 h 8145463"/>
              <a:gd name="connsiteX1838" fmla="*/ 6345238 w 8142288"/>
              <a:gd name="connsiteY1838" fmla="*/ 4489450 h 8145463"/>
              <a:gd name="connsiteX1839" fmla="*/ 5480048 w 8142288"/>
              <a:gd name="connsiteY1839" fmla="*/ 4483100 h 8145463"/>
              <a:gd name="connsiteX1840" fmla="*/ 5448300 w 8142288"/>
              <a:gd name="connsiteY1840" fmla="*/ 4504181 h 8145463"/>
              <a:gd name="connsiteX1841" fmla="*/ 5453590 w 8142288"/>
              <a:gd name="connsiteY1841" fmla="*/ 4511208 h 8145463"/>
              <a:gd name="connsiteX1842" fmla="*/ 5466820 w 8142288"/>
              <a:gd name="connsiteY1842" fmla="*/ 4513552 h 8145463"/>
              <a:gd name="connsiteX1843" fmla="*/ 5487988 w 8142288"/>
              <a:gd name="connsiteY1843" fmla="*/ 4490128 h 8145463"/>
              <a:gd name="connsiteX1844" fmla="*/ 5482696 w 8142288"/>
              <a:gd name="connsiteY1844" fmla="*/ 4483100 h 8145463"/>
              <a:gd name="connsiteX1845" fmla="*/ 5448300 w 8142288"/>
              <a:gd name="connsiteY1845" fmla="*/ 4483100 h 8145463"/>
              <a:gd name="connsiteX1846" fmla="*/ 5450680 w 8142288"/>
              <a:gd name="connsiteY1846" fmla="*/ 4487863 h 8145463"/>
              <a:gd name="connsiteX1847" fmla="*/ 5453064 w 8142288"/>
              <a:gd name="connsiteY1847" fmla="*/ 4483100 h 8145463"/>
              <a:gd name="connsiteX1848" fmla="*/ 5361654 w 8142288"/>
              <a:gd name="connsiteY1848" fmla="*/ 4483100 h 8145463"/>
              <a:gd name="connsiteX1849" fmla="*/ 5356386 w 8142288"/>
              <a:gd name="connsiteY1849" fmla="*/ 4546600 h 8145463"/>
              <a:gd name="connsiteX1850" fmla="*/ 5366924 w 8142288"/>
              <a:gd name="connsiteY1850" fmla="*/ 4546600 h 8145463"/>
              <a:gd name="connsiteX1851" fmla="*/ 5395912 w 8142288"/>
              <a:gd name="connsiteY1851" fmla="*/ 4517293 h 8145463"/>
              <a:gd name="connsiteX1852" fmla="*/ 5385374 w 8142288"/>
              <a:gd name="connsiteY1852" fmla="*/ 4502638 h 8145463"/>
              <a:gd name="connsiteX1853" fmla="*/ 5361654 w 8142288"/>
              <a:gd name="connsiteY1853" fmla="*/ 4509964 h 8145463"/>
              <a:gd name="connsiteX1854" fmla="*/ 5361654 w 8142288"/>
              <a:gd name="connsiteY1854" fmla="*/ 4507524 h 8145463"/>
              <a:gd name="connsiteX1855" fmla="*/ 5369560 w 8142288"/>
              <a:gd name="connsiteY1855" fmla="*/ 4485543 h 8145463"/>
              <a:gd name="connsiteX1856" fmla="*/ 5361654 w 8142288"/>
              <a:gd name="connsiteY1856" fmla="*/ 4483100 h 8145463"/>
              <a:gd name="connsiteX1857" fmla="*/ 5043580 w 8142288"/>
              <a:gd name="connsiteY1857" fmla="*/ 4483100 h 8145463"/>
              <a:gd name="connsiteX1858" fmla="*/ 5003800 w 8142288"/>
              <a:gd name="connsiteY1858" fmla="*/ 4531741 h 8145463"/>
              <a:gd name="connsiteX1859" fmla="*/ 5200024 w 8142288"/>
              <a:gd name="connsiteY1859" fmla="*/ 4711700 h 8145463"/>
              <a:gd name="connsiteX1860" fmla="*/ 5202672 w 8142288"/>
              <a:gd name="connsiteY1860" fmla="*/ 4711700 h 8145463"/>
              <a:gd name="connsiteX1861" fmla="*/ 5245100 w 8142288"/>
              <a:gd name="connsiteY1861" fmla="*/ 4663059 h 8145463"/>
              <a:gd name="connsiteX1862" fmla="*/ 5245100 w 8142288"/>
              <a:gd name="connsiteY1862" fmla="*/ 4653333 h 8145463"/>
              <a:gd name="connsiteX1863" fmla="*/ 5239794 w 8142288"/>
              <a:gd name="connsiteY1863" fmla="*/ 4648475 h 8145463"/>
              <a:gd name="connsiteX1864" fmla="*/ 5213284 w 8142288"/>
              <a:gd name="connsiteY1864" fmla="*/ 4653333 h 8145463"/>
              <a:gd name="connsiteX1865" fmla="*/ 5215932 w 8142288"/>
              <a:gd name="connsiteY1865" fmla="*/ 4629012 h 8145463"/>
              <a:gd name="connsiteX1866" fmla="*/ 5213284 w 8142288"/>
              <a:gd name="connsiteY1866" fmla="*/ 4629012 h 8145463"/>
              <a:gd name="connsiteX1867" fmla="*/ 5157596 w 8142288"/>
              <a:gd name="connsiteY1867" fmla="*/ 4663059 h 8145463"/>
              <a:gd name="connsiteX1868" fmla="*/ 5186764 w 8142288"/>
              <a:gd name="connsiteY1868" fmla="*/ 4604702 h 8145463"/>
              <a:gd name="connsiteX1869" fmla="*/ 5160242 w 8142288"/>
              <a:gd name="connsiteY1869" fmla="*/ 4604702 h 8145463"/>
              <a:gd name="connsiteX1870" fmla="*/ 5168208 w 8142288"/>
              <a:gd name="connsiteY1870" fmla="*/ 4585240 h 8145463"/>
              <a:gd name="connsiteX1871" fmla="*/ 5154948 w 8142288"/>
              <a:gd name="connsiteY1871" fmla="*/ 4577948 h 8145463"/>
              <a:gd name="connsiteX1872" fmla="*/ 5109872 w 8142288"/>
              <a:gd name="connsiteY1872" fmla="*/ 4614429 h 8145463"/>
              <a:gd name="connsiteX1873" fmla="*/ 5101906 w 8142288"/>
              <a:gd name="connsiteY1873" fmla="*/ 4611994 h 8145463"/>
              <a:gd name="connsiteX1874" fmla="*/ 5141688 w 8142288"/>
              <a:gd name="connsiteY1874" fmla="*/ 4560919 h 8145463"/>
              <a:gd name="connsiteX1875" fmla="*/ 5054182 w 8142288"/>
              <a:gd name="connsiteY1875" fmla="*/ 4526873 h 8145463"/>
              <a:gd name="connsiteX1876" fmla="*/ 5059488 w 8142288"/>
              <a:gd name="connsiteY1876" fmla="*/ 4483100 h 8145463"/>
              <a:gd name="connsiteX1877" fmla="*/ 6001882 w 8142288"/>
              <a:gd name="connsiteY1877" fmla="*/ 4471887 h 8145463"/>
              <a:gd name="connsiteX1878" fmla="*/ 6015220 w 8142288"/>
              <a:gd name="connsiteY1878" fmla="*/ 4474149 h 8145463"/>
              <a:gd name="connsiteX1879" fmla="*/ 6012552 w 8142288"/>
              <a:gd name="connsiteY1879" fmla="*/ 4481689 h 8145463"/>
              <a:gd name="connsiteX1880" fmla="*/ 6009884 w 8142288"/>
              <a:gd name="connsiteY1880" fmla="*/ 4481689 h 8145463"/>
              <a:gd name="connsiteX1881" fmla="*/ 6001882 w 8142288"/>
              <a:gd name="connsiteY1881" fmla="*/ 4471887 h 8145463"/>
              <a:gd name="connsiteX1882" fmla="*/ 2148682 w 8142288"/>
              <a:gd name="connsiteY1882" fmla="*/ 4470400 h 8145463"/>
              <a:gd name="connsiteX1883" fmla="*/ 2146300 w 8142288"/>
              <a:gd name="connsiteY1883" fmla="*/ 4475163 h 8145463"/>
              <a:gd name="connsiteX1884" fmla="*/ 2151064 w 8142288"/>
              <a:gd name="connsiteY1884" fmla="*/ 4475163 h 8145463"/>
              <a:gd name="connsiteX1885" fmla="*/ 2148682 w 8142288"/>
              <a:gd name="connsiteY1885" fmla="*/ 4470400 h 8145463"/>
              <a:gd name="connsiteX1886" fmla="*/ 2138894 w 8142288"/>
              <a:gd name="connsiteY1886" fmla="*/ 4470400 h 8145463"/>
              <a:gd name="connsiteX1887" fmla="*/ 2133600 w 8142288"/>
              <a:gd name="connsiteY1887" fmla="*/ 4476750 h 8145463"/>
              <a:gd name="connsiteX1888" fmla="*/ 2141538 w 8142288"/>
              <a:gd name="connsiteY1888" fmla="*/ 4470400 h 8145463"/>
              <a:gd name="connsiteX1889" fmla="*/ 5626100 w 8142288"/>
              <a:gd name="connsiteY1889" fmla="*/ 4457700 h 8145463"/>
              <a:gd name="connsiteX1890" fmla="*/ 5639330 w 8142288"/>
              <a:gd name="connsiteY1890" fmla="*/ 4468813 h 8145463"/>
              <a:gd name="connsiteX1891" fmla="*/ 5641976 w 8142288"/>
              <a:gd name="connsiteY1891" fmla="*/ 4459922 h 8145463"/>
              <a:gd name="connsiteX1892" fmla="*/ 5626100 w 8142288"/>
              <a:gd name="connsiteY1892" fmla="*/ 4457700 h 8145463"/>
              <a:gd name="connsiteX1893" fmla="*/ 5562798 w 8142288"/>
              <a:gd name="connsiteY1893" fmla="*/ 4457700 h 8145463"/>
              <a:gd name="connsiteX1894" fmla="*/ 5549900 w 8142288"/>
              <a:gd name="connsiteY1894" fmla="*/ 4469606 h 8145463"/>
              <a:gd name="connsiteX1895" fmla="*/ 5555060 w 8142288"/>
              <a:gd name="connsiteY1895" fmla="*/ 4474369 h 8145463"/>
              <a:gd name="connsiteX1896" fmla="*/ 5560220 w 8142288"/>
              <a:gd name="connsiteY1896" fmla="*/ 4476750 h 8145463"/>
              <a:gd name="connsiteX1897" fmla="*/ 5570538 w 8142288"/>
              <a:gd name="connsiteY1897" fmla="*/ 4467225 h 8145463"/>
              <a:gd name="connsiteX1898" fmla="*/ 5562798 w 8142288"/>
              <a:gd name="connsiteY1898" fmla="*/ 4457700 h 8145463"/>
              <a:gd name="connsiteX1899" fmla="*/ 6041896 w 8142288"/>
              <a:gd name="connsiteY1899" fmla="*/ 4457184 h 8145463"/>
              <a:gd name="connsiteX1900" fmla="*/ 6047232 w 8142288"/>
              <a:gd name="connsiteY1900" fmla="*/ 4457184 h 8145463"/>
              <a:gd name="connsiteX1901" fmla="*/ 6047232 w 8142288"/>
              <a:gd name="connsiteY1901" fmla="*/ 4459446 h 8145463"/>
              <a:gd name="connsiteX1902" fmla="*/ 6041896 w 8142288"/>
              <a:gd name="connsiteY1902" fmla="*/ 4464348 h 8145463"/>
              <a:gd name="connsiteX1903" fmla="*/ 6039228 w 8142288"/>
              <a:gd name="connsiteY1903" fmla="*/ 4464348 h 8145463"/>
              <a:gd name="connsiteX1904" fmla="*/ 6041896 w 8142288"/>
              <a:gd name="connsiteY1904" fmla="*/ 4457184 h 8145463"/>
              <a:gd name="connsiteX1905" fmla="*/ 2123584 w 8142288"/>
              <a:gd name="connsiteY1905" fmla="*/ 4454236 h 8145463"/>
              <a:gd name="connsiteX1906" fmla="*/ 2128028 w 8142288"/>
              <a:gd name="connsiteY1906" fmla="*/ 4454236 h 8145463"/>
              <a:gd name="connsiteX1907" fmla="*/ 2128412 w 8142288"/>
              <a:gd name="connsiteY1907" fmla="*/ 4454509 h 8145463"/>
              <a:gd name="connsiteX1908" fmla="*/ 2123584 w 8142288"/>
              <a:gd name="connsiteY1908" fmla="*/ 4458854 h 8145463"/>
              <a:gd name="connsiteX1909" fmla="*/ 5307288 w 8142288"/>
              <a:gd name="connsiteY1909" fmla="*/ 4445000 h 8145463"/>
              <a:gd name="connsiteX1910" fmla="*/ 5270500 w 8142288"/>
              <a:gd name="connsiteY1910" fmla="*/ 4462098 h 8145463"/>
              <a:gd name="connsiteX1911" fmla="*/ 5275752 w 8142288"/>
              <a:gd name="connsiteY1911" fmla="*/ 4466981 h 8145463"/>
              <a:gd name="connsiteX1912" fmla="*/ 5312540 w 8142288"/>
              <a:gd name="connsiteY1912" fmla="*/ 4508500 h 8145463"/>
              <a:gd name="connsiteX1913" fmla="*/ 5323050 w 8142288"/>
              <a:gd name="connsiteY1913" fmla="*/ 4508500 h 8145463"/>
              <a:gd name="connsiteX1914" fmla="*/ 5346700 w 8142288"/>
              <a:gd name="connsiteY1914" fmla="*/ 4476750 h 8145463"/>
              <a:gd name="connsiteX1915" fmla="*/ 5344072 w 8142288"/>
              <a:gd name="connsiteY1915" fmla="*/ 4469424 h 8145463"/>
              <a:gd name="connsiteX1916" fmla="*/ 5307288 w 8142288"/>
              <a:gd name="connsiteY1916" fmla="*/ 4445000 h 8145463"/>
              <a:gd name="connsiteX1917" fmla="*/ 5003034 w 8142288"/>
              <a:gd name="connsiteY1917" fmla="*/ 4445000 h 8145463"/>
              <a:gd name="connsiteX1918" fmla="*/ 4953000 w 8142288"/>
              <a:gd name="connsiteY1918" fmla="*/ 4488356 h 8145463"/>
              <a:gd name="connsiteX1919" fmla="*/ 4992502 w 8142288"/>
              <a:gd name="connsiteY1919" fmla="*/ 4514850 h 8145463"/>
              <a:gd name="connsiteX1920" fmla="*/ 5003034 w 8142288"/>
              <a:gd name="connsiteY1920" fmla="*/ 4445000 h 8145463"/>
              <a:gd name="connsiteX1921" fmla="*/ 4568292 w 8142288"/>
              <a:gd name="connsiteY1921" fmla="*/ 4445000 h 8145463"/>
              <a:gd name="connsiteX1922" fmla="*/ 4470400 w 8142288"/>
              <a:gd name="connsiteY1922" fmla="*/ 4517390 h 8145463"/>
              <a:gd name="connsiteX1923" fmla="*/ 4470400 w 8142288"/>
              <a:gd name="connsiteY1923" fmla="*/ 4527042 h 8145463"/>
              <a:gd name="connsiteX1924" fmla="*/ 4518028 w 8142288"/>
              <a:gd name="connsiteY1924" fmla="*/ 4565650 h 8145463"/>
              <a:gd name="connsiteX1925" fmla="*/ 4605338 w 8142288"/>
              <a:gd name="connsiteY1925" fmla="*/ 4481195 h 8145463"/>
              <a:gd name="connsiteX1926" fmla="*/ 4568292 w 8142288"/>
              <a:gd name="connsiteY1926" fmla="*/ 4445000 h 8145463"/>
              <a:gd name="connsiteX1927" fmla="*/ 2108200 w 8142288"/>
              <a:gd name="connsiteY1927" fmla="*/ 4445000 h 8145463"/>
              <a:gd name="connsiteX1928" fmla="*/ 2123584 w 8142288"/>
              <a:gd name="connsiteY1928" fmla="*/ 4458854 h 8145463"/>
              <a:gd name="connsiteX1929" fmla="*/ 2136410 w 8142288"/>
              <a:gd name="connsiteY1929" fmla="*/ 4470400 h 8145463"/>
              <a:gd name="connsiteX1930" fmla="*/ 2141538 w 8142288"/>
              <a:gd name="connsiteY1930" fmla="*/ 4468090 h 8145463"/>
              <a:gd name="connsiteX1931" fmla="*/ 2141538 w 8142288"/>
              <a:gd name="connsiteY1931" fmla="*/ 4465782 h 8145463"/>
              <a:gd name="connsiteX1932" fmla="*/ 2128412 w 8142288"/>
              <a:gd name="connsiteY1932" fmla="*/ 4454509 h 8145463"/>
              <a:gd name="connsiteX1933" fmla="*/ 2128716 w 8142288"/>
              <a:gd name="connsiteY1933" fmla="*/ 4454236 h 8145463"/>
              <a:gd name="connsiteX1934" fmla="*/ 2128028 w 8142288"/>
              <a:gd name="connsiteY1934" fmla="*/ 4454236 h 8145463"/>
              <a:gd name="connsiteX1935" fmla="*/ 2108200 w 8142288"/>
              <a:gd name="connsiteY1935" fmla="*/ 4445000 h 8145463"/>
              <a:gd name="connsiteX1936" fmla="*/ 6076574 w 8142288"/>
              <a:gd name="connsiteY1936" fmla="*/ 4440220 h 8145463"/>
              <a:gd name="connsiteX1937" fmla="*/ 6084576 w 8142288"/>
              <a:gd name="connsiteY1937" fmla="*/ 4440220 h 8145463"/>
              <a:gd name="connsiteX1938" fmla="*/ 6353670 w 8142288"/>
              <a:gd name="connsiteY1938" fmla="*/ 4684511 h 8145463"/>
              <a:gd name="connsiteX1939" fmla="*/ 6481714 w 8142288"/>
              <a:gd name="connsiteY1939" fmla="*/ 4801756 h 8145463"/>
              <a:gd name="connsiteX1940" fmla="*/ 6481714 w 8142288"/>
              <a:gd name="connsiteY1940" fmla="*/ 4804018 h 8145463"/>
              <a:gd name="connsiteX1941" fmla="*/ 6479048 w 8142288"/>
              <a:gd name="connsiteY1941" fmla="*/ 4804018 h 8145463"/>
              <a:gd name="connsiteX1942" fmla="*/ 6180276 w 8142288"/>
              <a:gd name="connsiteY1942" fmla="*/ 4537861 h 8145463"/>
              <a:gd name="connsiteX1943" fmla="*/ 6076574 w 8142288"/>
              <a:gd name="connsiteY1943" fmla="*/ 4440220 h 8145463"/>
              <a:gd name="connsiteX1944" fmla="*/ 5524500 w 8142288"/>
              <a:gd name="connsiteY1944" fmla="*/ 4432300 h 8145463"/>
              <a:gd name="connsiteX1945" fmla="*/ 5540374 w 8142288"/>
              <a:gd name="connsiteY1945" fmla="*/ 4464050 h 8145463"/>
              <a:gd name="connsiteX1946" fmla="*/ 5556250 w 8142288"/>
              <a:gd name="connsiteY1946" fmla="*/ 4461606 h 8145463"/>
              <a:gd name="connsiteX1947" fmla="*/ 5556250 w 8142288"/>
              <a:gd name="connsiteY1947" fmla="*/ 4451838 h 8145463"/>
              <a:gd name="connsiteX1948" fmla="*/ 5537730 w 8142288"/>
              <a:gd name="connsiteY1948" fmla="*/ 4432300 h 8145463"/>
              <a:gd name="connsiteX1949" fmla="*/ 5511800 w 8142288"/>
              <a:gd name="connsiteY1949" fmla="*/ 4432300 h 8145463"/>
              <a:gd name="connsiteX1950" fmla="*/ 5511800 w 8142288"/>
              <a:gd name="connsiteY1950" fmla="*/ 4438650 h 8145463"/>
              <a:gd name="connsiteX1951" fmla="*/ 5519738 w 8142288"/>
              <a:gd name="connsiteY1951" fmla="*/ 4432300 h 8145463"/>
              <a:gd name="connsiteX1952" fmla="*/ 5511800 w 8142288"/>
              <a:gd name="connsiteY1952" fmla="*/ 4432300 h 8145463"/>
              <a:gd name="connsiteX1953" fmla="*/ 4812094 w 8142288"/>
              <a:gd name="connsiteY1953" fmla="*/ 4432300 h 8145463"/>
              <a:gd name="connsiteX1954" fmla="*/ 4724400 w 8142288"/>
              <a:gd name="connsiteY1954" fmla="*/ 4495650 h 8145463"/>
              <a:gd name="connsiteX1955" fmla="*/ 4769578 w 8142288"/>
              <a:gd name="connsiteY1955" fmla="*/ 4537075 h 8145463"/>
              <a:gd name="connsiteX1956" fmla="*/ 4846638 w 8142288"/>
              <a:gd name="connsiteY1956" fmla="*/ 4463975 h 8145463"/>
              <a:gd name="connsiteX1957" fmla="*/ 4825382 w 8142288"/>
              <a:gd name="connsiteY1957" fmla="*/ 4432300 h 8145463"/>
              <a:gd name="connsiteX1958" fmla="*/ 6137596 w 8142288"/>
              <a:gd name="connsiteY1958" fmla="*/ 4415716 h 8145463"/>
              <a:gd name="connsiteX1959" fmla="*/ 6156268 w 8142288"/>
              <a:gd name="connsiteY1959" fmla="*/ 4420616 h 8145463"/>
              <a:gd name="connsiteX1960" fmla="*/ 6423028 w 8142288"/>
              <a:gd name="connsiteY1960" fmla="*/ 4660006 h 8145463"/>
              <a:gd name="connsiteX1961" fmla="*/ 6505722 w 8142288"/>
              <a:gd name="connsiteY1961" fmla="*/ 4747846 h 8145463"/>
              <a:gd name="connsiteX1962" fmla="*/ 6420360 w 8142288"/>
              <a:gd name="connsiteY1962" fmla="*/ 4674710 h 8145463"/>
              <a:gd name="connsiteX1963" fmla="*/ 6236296 w 8142288"/>
              <a:gd name="connsiteY1963" fmla="*/ 4508456 h 8145463"/>
              <a:gd name="connsiteX1964" fmla="*/ 6137596 w 8142288"/>
              <a:gd name="connsiteY1964" fmla="*/ 4415716 h 8145463"/>
              <a:gd name="connsiteX1965" fmla="*/ 5940528 w 8142288"/>
              <a:gd name="connsiteY1965" fmla="*/ 4413076 h 8145463"/>
              <a:gd name="connsiteX1966" fmla="*/ 5945862 w 8142288"/>
              <a:gd name="connsiteY1966" fmla="*/ 4422878 h 8145463"/>
              <a:gd name="connsiteX1967" fmla="*/ 5937860 w 8142288"/>
              <a:gd name="connsiteY1967" fmla="*/ 4417978 h 8145463"/>
              <a:gd name="connsiteX1968" fmla="*/ 5940528 w 8142288"/>
              <a:gd name="connsiteY1968" fmla="*/ 4413076 h 8145463"/>
              <a:gd name="connsiteX1969" fmla="*/ 6161604 w 8142288"/>
              <a:gd name="connsiteY1969" fmla="*/ 4408176 h 8145463"/>
              <a:gd name="connsiteX1970" fmla="*/ 6169606 w 8142288"/>
              <a:gd name="connsiteY1970" fmla="*/ 4408176 h 8145463"/>
              <a:gd name="connsiteX1971" fmla="*/ 6393684 w 8142288"/>
              <a:gd name="connsiteY1971" fmla="*/ 4610998 h 8145463"/>
              <a:gd name="connsiteX1972" fmla="*/ 6513726 w 8142288"/>
              <a:gd name="connsiteY1972" fmla="*/ 4721080 h 8145463"/>
              <a:gd name="connsiteX1973" fmla="*/ 6401686 w 8142288"/>
              <a:gd name="connsiteY1973" fmla="*/ 4623438 h 8145463"/>
              <a:gd name="connsiteX1974" fmla="*/ 6161604 w 8142288"/>
              <a:gd name="connsiteY1974" fmla="*/ 4408176 h 8145463"/>
              <a:gd name="connsiteX1975" fmla="*/ 5241952 w 8142288"/>
              <a:gd name="connsiteY1975" fmla="*/ 4405914 h 8145463"/>
              <a:gd name="connsiteX1976" fmla="*/ 5233950 w 8142288"/>
              <a:gd name="connsiteY1976" fmla="*/ 4415716 h 8145463"/>
              <a:gd name="connsiteX1977" fmla="*/ 5241952 w 8142288"/>
              <a:gd name="connsiteY1977" fmla="*/ 4405914 h 8145463"/>
              <a:gd name="connsiteX1978" fmla="*/ 5484092 w 8142288"/>
              <a:gd name="connsiteY1978" fmla="*/ 4394200 h 8145463"/>
              <a:gd name="connsiteX1979" fmla="*/ 5473700 w 8142288"/>
              <a:gd name="connsiteY1979" fmla="*/ 4408055 h 8145463"/>
              <a:gd name="connsiteX1980" fmla="*/ 5476298 w 8142288"/>
              <a:gd name="connsiteY1980" fmla="*/ 4414981 h 8145463"/>
              <a:gd name="connsiteX1981" fmla="*/ 5484092 w 8142288"/>
              <a:gd name="connsiteY1981" fmla="*/ 4419600 h 8145463"/>
              <a:gd name="connsiteX1982" fmla="*/ 5494480 w 8142288"/>
              <a:gd name="connsiteY1982" fmla="*/ 4417289 h 8145463"/>
              <a:gd name="connsiteX1983" fmla="*/ 5502276 w 8142288"/>
              <a:gd name="connsiteY1983" fmla="*/ 4405746 h 8145463"/>
              <a:gd name="connsiteX1984" fmla="*/ 5494480 w 8142288"/>
              <a:gd name="connsiteY1984" fmla="*/ 4394200 h 8145463"/>
              <a:gd name="connsiteX1985" fmla="*/ 5391150 w 8142288"/>
              <a:gd name="connsiteY1985" fmla="*/ 4394200 h 8145463"/>
              <a:gd name="connsiteX1986" fmla="*/ 5359400 w 8142288"/>
              <a:gd name="connsiteY1986" fmla="*/ 4420879 h 8145463"/>
              <a:gd name="connsiteX1987" fmla="*/ 5417608 w 8142288"/>
              <a:gd name="connsiteY1987" fmla="*/ 4481513 h 8145463"/>
              <a:gd name="connsiteX1988" fmla="*/ 5425546 w 8142288"/>
              <a:gd name="connsiteY1988" fmla="*/ 4479088 h 8145463"/>
              <a:gd name="connsiteX1989" fmla="*/ 5454650 w 8142288"/>
              <a:gd name="connsiteY1989" fmla="*/ 4447558 h 8145463"/>
              <a:gd name="connsiteX1990" fmla="*/ 5428192 w 8142288"/>
              <a:gd name="connsiteY1990" fmla="*/ 4423304 h 8145463"/>
              <a:gd name="connsiteX1991" fmla="*/ 5393796 w 8142288"/>
              <a:gd name="connsiteY1991" fmla="*/ 4423304 h 8145463"/>
              <a:gd name="connsiteX1992" fmla="*/ 5399088 w 8142288"/>
              <a:gd name="connsiteY1992" fmla="*/ 4394200 h 8145463"/>
              <a:gd name="connsiteX1993" fmla="*/ 4958088 w 8142288"/>
              <a:gd name="connsiteY1993" fmla="*/ 4394200 h 8145463"/>
              <a:gd name="connsiteX1994" fmla="*/ 4902200 w 8142288"/>
              <a:gd name="connsiteY1994" fmla="*/ 4432686 h 8145463"/>
              <a:gd name="connsiteX1995" fmla="*/ 4904860 w 8142288"/>
              <a:gd name="connsiteY1995" fmla="*/ 4442306 h 8145463"/>
              <a:gd name="connsiteX1996" fmla="*/ 4947444 w 8142288"/>
              <a:gd name="connsiteY1996" fmla="*/ 4473575 h 8145463"/>
              <a:gd name="connsiteX1997" fmla="*/ 4992688 w 8142288"/>
              <a:gd name="connsiteY1997" fmla="*/ 4423065 h 8145463"/>
              <a:gd name="connsiteX1998" fmla="*/ 4971398 w 8142288"/>
              <a:gd name="connsiteY1998" fmla="*/ 4399010 h 8145463"/>
              <a:gd name="connsiteX1999" fmla="*/ 4958088 w 8142288"/>
              <a:gd name="connsiteY1999" fmla="*/ 4394200 h 8145463"/>
              <a:gd name="connsiteX2000" fmla="*/ 5656658 w 8142288"/>
              <a:gd name="connsiteY2000" fmla="*/ 4381500 h 8145463"/>
              <a:gd name="connsiteX2001" fmla="*/ 5651500 w 8142288"/>
              <a:gd name="connsiteY2001" fmla="*/ 4388644 h 8145463"/>
              <a:gd name="connsiteX2002" fmla="*/ 5656658 w 8142288"/>
              <a:gd name="connsiteY2002" fmla="*/ 4400550 h 8145463"/>
              <a:gd name="connsiteX2003" fmla="*/ 5669558 w 8142288"/>
              <a:gd name="connsiteY2003" fmla="*/ 4400550 h 8145463"/>
              <a:gd name="connsiteX2004" fmla="*/ 5672138 w 8142288"/>
              <a:gd name="connsiteY2004" fmla="*/ 4398169 h 8145463"/>
              <a:gd name="connsiteX2005" fmla="*/ 5672138 w 8142288"/>
              <a:gd name="connsiteY2005" fmla="*/ 4391024 h 8145463"/>
              <a:gd name="connsiteX2006" fmla="*/ 5656658 w 8142288"/>
              <a:gd name="connsiteY2006" fmla="*/ 4381500 h 8145463"/>
              <a:gd name="connsiteX2007" fmla="*/ 5581092 w 8142288"/>
              <a:gd name="connsiteY2007" fmla="*/ 4381500 h 8145463"/>
              <a:gd name="connsiteX2008" fmla="*/ 5562600 w 8142288"/>
              <a:gd name="connsiteY2008" fmla="*/ 4393409 h 8145463"/>
              <a:gd name="connsiteX2009" fmla="*/ 5599582 w 8142288"/>
              <a:gd name="connsiteY2009" fmla="*/ 4433888 h 8145463"/>
              <a:gd name="connsiteX2010" fmla="*/ 5612790 w 8142288"/>
              <a:gd name="connsiteY2010" fmla="*/ 4433888 h 8145463"/>
              <a:gd name="connsiteX2011" fmla="*/ 5620718 w 8142288"/>
              <a:gd name="connsiteY2011" fmla="*/ 4417221 h 8145463"/>
              <a:gd name="connsiteX2012" fmla="*/ 5583730 w 8142288"/>
              <a:gd name="connsiteY2012" fmla="*/ 4400551 h 8145463"/>
              <a:gd name="connsiteX2013" fmla="*/ 5581092 w 8142288"/>
              <a:gd name="connsiteY2013" fmla="*/ 4381500 h 8145463"/>
              <a:gd name="connsiteX2014" fmla="*/ 5549900 w 8142288"/>
              <a:gd name="connsiteY2014" fmla="*/ 4381500 h 8145463"/>
              <a:gd name="connsiteX2015" fmla="*/ 5552546 w 8142288"/>
              <a:gd name="connsiteY2015" fmla="*/ 4392613 h 8145463"/>
              <a:gd name="connsiteX2016" fmla="*/ 5563130 w 8142288"/>
              <a:gd name="connsiteY2016" fmla="*/ 4390390 h 8145463"/>
              <a:gd name="connsiteX2017" fmla="*/ 5565776 w 8142288"/>
              <a:gd name="connsiteY2017" fmla="*/ 4381500 h 8145463"/>
              <a:gd name="connsiteX2018" fmla="*/ 5549900 w 8142288"/>
              <a:gd name="connsiteY2018" fmla="*/ 4381500 h 8145463"/>
              <a:gd name="connsiteX2019" fmla="*/ 4747864 w 8142288"/>
              <a:gd name="connsiteY2019" fmla="*/ 4381500 h 8145463"/>
              <a:gd name="connsiteX2020" fmla="*/ 4660900 w 8142288"/>
              <a:gd name="connsiteY2020" fmla="*/ 4456344 h 8145463"/>
              <a:gd name="connsiteX2021" fmla="*/ 4710970 w 8142288"/>
              <a:gd name="connsiteY2021" fmla="*/ 4497388 h 8145463"/>
              <a:gd name="connsiteX2022" fmla="*/ 4792664 w 8142288"/>
              <a:gd name="connsiteY2022" fmla="*/ 4422544 h 8145463"/>
              <a:gd name="connsiteX2023" fmla="*/ 4761040 w 8142288"/>
              <a:gd name="connsiteY2023" fmla="*/ 4381500 h 8145463"/>
              <a:gd name="connsiteX2024" fmla="*/ 5212944 w 8142288"/>
              <a:gd name="connsiteY2024" fmla="*/ 4379147 h 8145463"/>
              <a:gd name="connsiteX2025" fmla="*/ 5217944 w 8142288"/>
              <a:gd name="connsiteY2025" fmla="*/ 4381409 h 8145463"/>
              <a:gd name="connsiteX2026" fmla="*/ 5207608 w 8142288"/>
              <a:gd name="connsiteY2026" fmla="*/ 4386310 h 8145463"/>
              <a:gd name="connsiteX2027" fmla="*/ 5212944 w 8142288"/>
              <a:gd name="connsiteY2027" fmla="*/ 4379147 h 8145463"/>
              <a:gd name="connsiteX2028" fmla="*/ 5702300 w 8142288"/>
              <a:gd name="connsiteY2028" fmla="*/ 4368800 h 8145463"/>
              <a:gd name="connsiteX2029" fmla="*/ 5715530 w 8142288"/>
              <a:gd name="connsiteY2029" fmla="*/ 4391890 h 8145463"/>
              <a:gd name="connsiteX2030" fmla="*/ 5728760 w 8142288"/>
              <a:gd name="connsiteY2030" fmla="*/ 4394200 h 8145463"/>
              <a:gd name="connsiteX2031" fmla="*/ 5734050 w 8142288"/>
              <a:gd name="connsiteY2031" fmla="*/ 4387273 h 8145463"/>
              <a:gd name="connsiteX2032" fmla="*/ 5734050 w 8142288"/>
              <a:gd name="connsiteY2032" fmla="*/ 4384964 h 8145463"/>
              <a:gd name="connsiteX2033" fmla="*/ 5702300 w 8142288"/>
              <a:gd name="connsiteY2033" fmla="*/ 4368800 h 8145463"/>
              <a:gd name="connsiteX2034" fmla="*/ 5641050 w 8142288"/>
              <a:gd name="connsiteY2034" fmla="*/ 4368800 h 8145463"/>
              <a:gd name="connsiteX2035" fmla="*/ 5638800 w 8142288"/>
              <a:gd name="connsiteY2035" fmla="*/ 4375150 h 8145463"/>
              <a:gd name="connsiteX2036" fmla="*/ 5641050 w 8142288"/>
              <a:gd name="connsiteY2036" fmla="*/ 4368800 h 8145463"/>
              <a:gd name="connsiteX2037" fmla="*/ 5471158 w 8142288"/>
              <a:gd name="connsiteY2037" fmla="*/ 4368800 h 8145463"/>
              <a:gd name="connsiteX2038" fmla="*/ 5461000 w 8142288"/>
              <a:gd name="connsiteY2038" fmla="*/ 4382654 h 8145463"/>
              <a:gd name="connsiteX2039" fmla="*/ 5468622 w 8142288"/>
              <a:gd name="connsiteY2039" fmla="*/ 4394200 h 8145463"/>
              <a:gd name="connsiteX2040" fmla="*/ 5471158 w 8142288"/>
              <a:gd name="connsiteY2040" fmla="*/ 4394200 h 8145463"/>
              <a:gd name="connsiteX2041" fmla="*/ 5486400 w 8142288"/>
              <a:gd name="connsiteY2041" fmla="*/ 4373418 h 8145463"/>
              <a:gd name="connsiteX2042" fmla="*/ 5471158 w 8142288"/>
              <a:gd name="connsiteY2042" fmla="*/ 4368800 h 8145463"/>
              <a:gd name="connsiteX2043" fmla="*/ 5365374 w 8142288"/>
              <a:gd name="connsiteY2043" fmla="*/ 4368800 h 8145463"/>
              <a:gd name="connsiteX2044" fmla="*/ 5334000 w 8142288"/>
              <a:gd name="connsiteY2044" fmla="*/ 4390651 h 8145463"/>
              <a:gd name="connsiteX2045" fmla="*/ 5334000 w 8142288"/>
              <a:gd name="connsiteY2045" fmla="*/ 4400364 h 8145463"/>
              <a:gd name="connsiteX2046" fmla="*/ 5341844 w 8142288"/>
              <a:gd name="connsiteY2046" fmla="*/ 4410075 h 8145463"/>
              <a:gd name="connsiteX2047" fmla="*/ 5349688 w 8142288"/>
              <a:gd name="connsiteY2047" fmla="*/ 4410075 h 8145463"/>
              <a:gd name="connsiteX2048" fmla="*/ 5378450 w 8142288"/>
              <a:gd name="connsiteY2048" fmla="*/ 4371229 h 8145463"/>
              <a:gd name="connsiteX2049" fmla="*/ 5373220 w 8142288"/>
              <a:gd name="connsiteY2049" fmla="*/ 4371229 h 8145463"/>
              <a:gd name="connsiteX2050" fmla="*/ 5365374 w 8142288"/>
              <a:gd name="connsiteY2050" fmla="*/ 4368800 h 8145463"/>
              <a:gd name="connsiteX2051" fmla="*/ 5092346 w 8142288"/>
              <a:gd name="connsiteY2051" fmla="*/ 4368800 h 8145463"/>
              <a:gd name="connsiteX2052" fmla="*/ 5041900 w 8142288"/>
              <a:gd name="connsiteY2052" fmla="*/ 4405371 h 8145463"/>
              <a:gd name="connsiteX2053" fmla="*/ 5041900 w 8142288"/>
              <a:gd name="connsiteY2053" fmla="*/ 4415124 h 8145463"/>
              <a:gd name="connsiteX2054" fmla="*/ 5145442 w 8142288"/>
              <a:gd name="connsiteY2054" fmla="*/ 4505325 h 8145463"/>
              <a:gd name="connsiteX2055" fmla="*/ 5153406 w 8142288"/>
              <a:gd name="connsiteY2055" fmla="*/ 4502885 h 8145463"/>
              <a:gd name="connsiteX2056" fmla="*/ 5195888 w 8142288"/>
              <a:gd name="connsiteY2056" fmla="*/ 4456568 h 8145463"/>
              <a:gd name="connsiteX2057" fmla="*/ 5193228 w 8142288"/>
              <a:gd name="connsiteY2057" fmla="*/ 4446815 h 8145463"/>
              <a:gd name="connsiteX2058" fmla="*/ 5187924 w 8142288"/>
              <a:gd name="connsiteY2058" fmla="*/ 4444375 h 8145463"/>
              <a:gd name="connsiteX2059" fmla="*/ 5158718 w 8142288"/>
              <a:gd name="connsiteY2059" fmla="*/ 4444375 h 8145463"/>
              <a:gd name="connsiteX2060" fmla="*/ 5164028 w 8142288"/>
              <a:gd name="connsiteY2060" fmla="*/ 4419997 h 8145463"/>
              <a:gd name="connsiteX2061" fmla="*/ 5145442 w 8142288"/>
              <a:gd name="connsiteY2061" fmla="*/ 4402931 h 8145463"/>
              <a:gd name="connsiteX2062" fmla="*/ 5084382 w 8142288"/>
              <a:gd name="connsiteY2062" fmla="*/ 4437062 h 8145463"/>
              <a:gd name="connsiteX2063" fmla="*/ 5124206 w 8142288"/>
              <a:gd name="connsiteY2063" fmla="*/ 4390739 h 8145463"/>
              <a:gd name="connsiteX2064" fmla="*/ 5113582 w 8142288"/>
              <a:gd name="connsiteY2064" fmla="*/ 4371240 h 8145463"/>
              <a:gd name="connsiteX2065" fmla="*/ 5092346 w 8142288"/>
              <a:gd name="connsiteY2065" fmla="*/ 4368800 h 8145463"/>
              <a:gd name="connsiteX2066" fmla="*/ 4471768 w 8142288"/>
              <a:gd name="connsiteY2066" fmla="*/ 4368800 h 8145463"/>
              <a:gd name="connsiteX2067" fmla="*/ 4381500 w 8142288"/>
              <a:gd name="connsiteY2067" fmla="*/ 4446815 h 8145463"/>
              <a:gd name="connsiteX2068" fmla="*/ 4453182 w 8142288"/>
              <a:gd name="connsiteY2068" fmla="*/ 4505325 h 8145463"/>
              <a:gd name="connsiteX2069" fmla="*/ 4535488 w 8142288"/>
              <a:gd name="connsiteY2069" fmla="*/ 4424876 h 8145463"/>
              <a:gd name="connsiteX2070" fmla="*/ 4532836 w 8142288"/>
              <a:gd name="connsiteY2070" fmla="*/ 4415124 h 8145463"/>
              <a:gd name="connsiteX2071" fmla="*/ 4485042 w 8142288"/>
              <a:gd name="connsiteY2071" fmla="*/ 4368800 h 8145463"/>
              <a:gd name="connsiteX2072" fmla="*/ 5778500 w 8142288"/>
              <a:gd name="connsiteY2072" fmla="*/ 4356100 h 8145463"/>
              <a:gd name="connsiteX2073" fmla="*/ 5786438 w 8142288"/>
              <a:gd name="connsiteY2073" fmla="*/ 4362450 h 8145463"/>
              <a:gd name="connsiteX2074" fmla="*/ 5781148 w 8142288"/>
              <a:gd name="connsiteY2074" fmla="*/ 4356100 h 8145463"/>
              <a:gd name="connsiteX2075" fmla="*/ 5613400 w 8142288"/>
              <a:gd name="connsiteY2075" fmla="*/ 4356100 h 8145463"/>
              <a:gd name="connsiteX2076" fmla="*/ 5615940 w 8142288"/>
              <a:gd name="connsiteY2076" fmla="*/ 4368007 h 8145463"/>
              <a:gd name="connsiteX2077" fmla="*/ 5621022 w 8142288"/>
              <a:gd name="connsiteY2077" fmla="*/ 4370388 h 8145463"/>
              <a:gd name="connsiteX2078" fmla="*/ 5626100 w 8142288"/>
              <a:gd name="connsiteY2078" fmla="*/ 4368007 h 8145463"/>
              <a:gd name="connsiteX2079" fmla="*/ 5626100 w 8142288"/>
              <a:gd name="connsiteY2079" fmla="*/ 4360863 h 8145463"/>
              <a:gd name="connsiteX2080" fmla="*/ 5621022 w 8142288"/>
              <a:gd name="connsiteY2080" fmla="*/ 4356100 h 8145463"/>
              <a:gd name="connsiteX2081" fmla="*/ 4901674 w 8142288"/>
              <a:gd name="connsiteY2081" fmla="*/ 4356100 h 8145463"/>
              <a:gd name="connsiteX2082" fmla="*/ 4851400 w 8142288"/>
              <a:gd name="connsiteY2082" fmla="*/ 4399424 h 8145463"/>
              <a:gd name="connsiteX2083" fmla="*/ 4899026 w 8142288"/>
              <a:gd name="connsiteY2083" fmla="*/ 4430713 h 8145463"/>
              <a:gd name="connsiteX2084" fmla="*/ 4938712 w 8142288"/>
              <a:gd name="connsiteY2084" fmla="*/ 4377762 h 8145463"/>
              <a:gd name="connsiteX2085" fmla="*/ 4920192 w 8142288"/>
              <a:gd name="connsiteY2085" fmla="*/ 4356100 h 8145463"/>
              <a:gd name="connsiteX2086" fmla="*/ 3791988 w 8142288"/>
              <a:gd name="connsiteY2086" fmla="*/ 4356100 h 8145463"/>
              <a:gd name="connsiteX2087" fmla="*/ 3653490 w 8142288"/>
              <a:gd name="connsiteY2087" fmla="*/ 4485380 h 8145463"/>
              <a:gd name="connsiteX2088" fmla="*/ 3632200 w 8142288"/>
              <a:gd name="connsiteY2088" fmla="*/ 4480504 h 8145463"/>
              <a:gd name="connsiteX2089" fmla="*/ 3632200 w 8142288"/>
              <a:gd name="connsiteY2089" fmla="*/ 4482925 h 8145463"/>
              <a:gd name="connsiteX2090" fmla="*/ 3757354 w 8142288"/>
              <a:gd name="connsiteY2090" fmla="*/ 4597575 h 8145463"/>
              <a:gd name="connsiteX2091" fmla="*/ 3986410 w 8142288"/>
              <a:gd name="connsiteY2091" fmla="*/ 4814634 h 8145463"/>
              <a:gd name="connsiteX2092" fmla="*/ 4116926 w 8142288"/>
              <a:gd name="connsiteY2092" fmla="*/ 4931705 h 8145463"/>
              <a:gd name="connsiteX2093" fmla="*/ 4298004 w 8142288"/>
              <a:gd name="connsiteY2093" fmla="*/ 5092700 h 8145463"/>
              <a:gd name="connsiteX2094" fmla="*/ 4441824 w 8142288"/>
              <a:gd name="connsiteY2094" fmla="*/ 4939037 h 8145463"/>
              <a:gd name="connsiteX2095" fmla="*/ 4417874 w 8142288"/>
              <a:gd name="connsiteY2095" fmla="*/ 4909778 h 8145463"/>
              <a:gd name="connsiteX2096" fmla="*/ 4407192 w 8142288"/>
              <a:gd name="connsiteY2096" fmla="*/ 4909778 h 8145463"/>
              <a:gd name="connsiteX2097" fmla="*/ 4263370 w 8142288"/>
              <a:gd name="connsiteY2097" fmla="*/ 5043934 h 8145463"/>
              <a:gd name="connsiteX2098" fmla="*/ 4247402 w 8142288"/>
              <a:gd name="connsiteY2098" fmla="*/ 5034147 h 8145463"/>
              <a:gd name="connsiteX2099" fmla="*/ 4388562 w 8142288"/>
              <a:gd name="connsiteY2099" fmla="*/ 4890271 h 8145463"/>
              <a:gd name="connsiteX2100" fmla="*/ 4385900 w 8142288"/>
              <a:gd name="connsiteY2100" fmla="*/ 4882940 h 8145463"/>
              <a:gd name="connsiteX2101" fmla="*/ 4364574 w 8142288"/>
              <a:gd name="connsiteY2101" fmla="*/ 4863433 h 8145463"/>
              <a:gd name="connsiteX2102" fmla="*/ 4212768 w 8142288"/>
              <a:gd name="connsiteY2102" fmla="*/ 4997590 h 8145463"/>
              <a:gd name="connsiteX2103" fmla="*/ 4204784 w 8142288"/>
              <a:gd name="connsiteY2103" fmla="*/ 4995135 h 8145463"/>
              <a:gd name="connsiteX2104" fmla="*/ 4191478 w 8142288"/>
              <a:gd name="connsiteY2104" fmla="*/ 4985382 h 8145463"/>
              <a:gd name="connsiteX2105" fmla="*/ 4196800 w 8142288"/>
              <a:gd name="connsiteY2105" fmla="*/ 4980505 h 8145463"/>
              <a:gd name="connsiteX2106" fmla="*/ 4335300 w 8142288"/>
              <a:gd name="connsiteY2106" fmla="*/ 4843927 h 8145463"/>
              <a:gd name="connsiteX2107" fmla="*/ 4290020 w 8142288"/>
              <a:gd name="connsiteY2107" fmla="*/ 4807336 h 8145463"/>
              <a:gd name="connsiteX2108" fmla="*/ 4140876 w 8142288"/>
              <a:gd name="connsiteY2108" fmla="*/ 4936616 h 8145463"/>
              <a:gd name="connsiteX2109" fmla="*/ 4124910 w 8142288"/>
              <a:gd name="connsiteY2109" fmla="*/ 4926829 h 8145463"/>
              <a:gd name="connsiteX2110" fmla="*/ 4124910 w 8142288"/>
              <a:gd name="connsiteY2110" fmla="*/ 4919531 h 8145463"/>
              <a:gd name="connsiteX2111" fmla="*/ 4268730 w 8142288"/>
              <a:gd name="connsiteY2111" fmla="*/ 4785374 h 8145463"/>
              <a:gd name="connsiteX2112" fmla="*/ 4268730 w 8142288"/>
              <a:gd name="connsiteY2112" fmla="*/ 4778042 h 8145463"/>
              <a:gd name="connsiteX2113" fmla="*/ 4223452 w 8142288"/>
              <a:gd name="connsiteY2113" fmla="*/ 4748783 h 8145463"/>
              <a:gd name="connsiteX2114" fmla="*/ 4082292 w 8142288"/>
              <a:gd name="connsiteY2114" fmla="*/ 4880484 h 8145463"/>
              <a:gd name="connsiteX2115" fmla="*/ 4058302 w 8142288"/>
              <a:gd name="connsiteY2115" fmla="*/ 4868310 h 8145463"/>
              <a:gd name="connsiteX2116" fmla="*/ 4188818 w 8142288"/>
              <a:gd name="connsiteY2116" fmla="*/ 4709770 h 8145463"/>
              <a:gd name="connsiteX2117" fmla="*/ 3970444 w 8142288"/>
              <a:gd name="connsiteY2117" fmla="*/ 4780498 h 8145463"/>
              <a:gd name="connsiteX2118" fmla="*/ 3946454 w 8142288"/>
              <a:gd name="connsiteY2118" fmla="*/ 4765868 h 8145463"/>
              <a:gd name="connsiteX2119" fmla="*/ 3949116 w 8142288"/>
              <a:gd name="connsiteY2119" fmla="*/ 4756115 h 8145463"/>
              <a:gd name="connsiteX2120" fmla="*/ 4114264 w 8142288"/>
              <a:gd name="connsiteY2120" fmla="*/ 4643920 h 8145463"/>
              <a:gd name="connsiteX2121" fmla="*/ 4060964 w 8142288"/>
              <a:gd name="connsiteY2121" fmla="*/ 4587822 h 8145463"/>
              <a:gd name="connsiteX2122" fmla="*/ 3903836 w 8142288"/>
              <a:gd name="connsiteY2122" fmla="*/ 4719523 h 8145463"/>
              <a:gd name="connsiteX2123" fmla="*/ 3874562 w 8142288"/>
              <a:gd name="connsiteY2123" fmla="*/ 4692685 h 8145463"/>
              <a:gd name="connsiteX2124" fmla="*/ 4018384 w 8142288"/>
              <a:gd name="connsiteY2124" fmla="*/ 4558529 h 8145463"/>
              <a:gd name="connsiteX2125" fmla="*/ 4018384 w 8142288"/>
              <a:gd name="connsiteY2125" fmla="*/ 4548775 h 8145463"/>
              <a:gd name="connsiteX2126" fmla="*/ 3927826 w 8142288"/>
              <a:gd name="connsiteY2126" fmla="*/ 4475627 h 8145463"/>
              <a:gd name="connsiteX2127" fmla="*/ 3776020 w 8142288"/>
              <a:gd name="connsiteY2127" fmla="*/ 4607328 h 8145463"/>
              <a:gd name="connsiteX2128" fmla="*/ 3744048 w 8142288"/>
              <a:gd name="connsiteY2128" fmla="*/ 4580490 h 8145463"/>
              <a:gd name="connsiteX2129" fmla="*/ 3887870 w 8142288"/>
              <a:gd name="connsiteY2129" fmla="*/ 4439036 h 8145463"/>
              <a:gd name="connsiteX2130" fmla="*/ 3887870 w 8142288"/>
              <a:gd name="connsiteY2130" fmla="*/ 4431704 h 8145463"/>
              <a:gd name="connsiteX2131" fmla="*/ 3805294 w 8142288"/>
              <a:gd name="connsiteY2131" fmla="*/ 4356100 h 8145463"/>
              <a:gd name="connsiteX2132" fmla="*/ 5816600 w 8142288"/>
              <a:gd name="connsiteY2132" fmla="*/ 4343400 h 8145463"/>
              <a:gd name="connsiteX2133" fmla="*/ 5827184 w 8142288"/>
              <a:gd name="connsiteY2133" fmla="*/ 4364038 h 8145463"/>
              <a:gd name="connsiteX2134" fmla="*/ 5837766 w 8142288"/>
              <a:gd name="connsiteY2134" fmla="*/ 4364038 h 8145463"/>
              <a:gd name="connsiteX2135" fmla="*/ 5840412 w 8142288"/>
              <a:gd name="connsiteY2135" fmla="*/ 4357160 h 8145463"/>
              <a:gd name="connsiteX2136" fmla="*/ 5835122 w 8142288"/>
              <a:gd name="connsiteY2136" fmla="*/ 4350278 h 8145463"/>
              <a:gd name="connsiteX2137" fmla="*/ 5816600 w 8142288"/>
              <a:gd name="connsiteY2137" fmla="*/ 4343400 h 8145463"/>
              <a:gd name="connsiteX2138" fmla="*/ 5687484 w 8142288"/>
              <a:gd name="connsiteY2138" fmla="*/ 4343400 h 8145463"/>
              <a:gd name="connsiteX2139" fmla="*/ 5676900 w 8142288"/>
              <a:gd name="connsiteY2139" fmla="*/ 4352573 h 8145463"/>
              <a:gd name="connsiteX2140" fmla="*/ 5682192 w 8142288"/>
              <a:gd name="connsiteY2140" fmla="*/ 4357160 h 8145463"/>
              <a:gd name="connsiteX2141" fmla="*/ 5687484 w 8142288"/>
              <a:gd name="connsiteY2141" fmla="*/ 4364038 h 8145463"/>
              <a:gd name="connsiteX2142" fmla="*/ 5695420 w 8142288"/>
              <a:gd name="connsiteY2142" fmla="*/ 4361745 h 8145463"/>
              <a:gd name="connsiteX2143" fmla="*/ 5700712 w 8142288"/>
              <a:gd name="connsiteY2143" fmla="*/ 4354867 h 8145463"/>
              <a:gd name="connsiteX2144" fmla="*/ 5700712 w 8142288"/>
              <a:gd name="connsiteY2144" fmla="*/ 4347986 h 8145463"/>
              <a:gd name="connsiteX2145" fmla="*/ 5687484 w 8142288"/>
              <a:gd name="connsiteY2145" fmla="*/ 4343400 h 8145463"/>
              <a:gd name="connsiteX2146" fmla="*/ 5171862 w 8142288"/>
              <a:gd name="connsiteY2146" fmla="*/ 4340221 h 8145463"/>
              <a:gd name="connsiteX2147" fmla="*/ 5170324 w 8142288"/>
              <a:gd name="connsiteY2147" fmla="*/ 4343448 h 8145463"/>
              <a:gd name="connsiteX2148" fmla="*/ 5162336 w 8142288"/>
              <a:gd name="connsiteY2148" fmla="*/ 4351250 h 8145463"/>
              <a:gd name="connsiteX2149" fmla="*/ 5169488 w 8142288"/>
              <a:gd name="connsiteY2149" fmla="*/ 4341416 h 8145463"/>
              <a:gd name="connsiteX2150" fmla="*/ 5517438 w 8142288"/>
              <a:gd name="connsiteY2150" fmla="*/ 4330700 h 8145463"/>
              <a:gd name="connsiteX2151" fmla="*/ 5499100 w 8142288"/>
              <a:gd name="connsiteY2151" fmla="*/ 4350051 h 8145463"/>
              <a:gd name="connsiteX2152" fmla="*/ 5530532 w 8142288"/>
              <a:gd name="connsiteY2152" fmla="*/ 4381500 h 8145463"/>
              <a:gd name="connsiteX2153" fmla="*/ 5551488 w 8142288"/>
              <a:gd name="connsiteY2153" fmla="*/ 4364564 h 8145463"/>
              <a:gd name="connsiteX2154" fmla="*/ 5543630 w 8142288"/>
              <a:gd name="connsiteY2154" fmla="*/ 4352469 h 8145463"/>
              <a:gd name="connsiteX2155" fmla="*/ 5522676 w 8142288"/>
              <a:gd name="connsiteY2155" fmla="*/ 4357309 h 8145463"/>
              <a:gd name="connsiteX2156" fmla="*/ 5530532 w 8142288"/>
              <a:gd name="connsiteY2156" fmla="*/ 4340376 h 8145463"/>
              <a:gd name="connsiteX2157" fmla="*/ 5517438 w 8142288"/>
              <a:gd name="connsiteY2157" fmla="*/ 4330700 h 8145463"/>
              <a:gd name="connsiteX2158" fmla="*/ 5408082 w 8142288"/>
              <a:gd name="connsiteY2158" fmla="*/ 4330700 h 8145463"/>
              <a:gd name="connsiteX2159" fmla="*/ 5397500 w 8142288"/>
              <a:gd name="connsiteY2159" fmla="*/ 4342793 h 8145463"/>
              <a:gd name="connsiteX2160" fmla="*/ 5400146 w 8142288"/>
              <a:gd name="connsiteY2160" fmla="*/ 4350051 h 8145463"/>
              <a:gd name="connsiteX2161" fmla="*/ 5426604 w 8142288"/>
              <a:gd name="connsiteY2161" fmla="*/ 4359729 h 8145463"/>
              <a:gd name="connsiteX2162" fmla="*/ 5431898 w 8142288"/>
              <a:gd name="connsiteY2162" fmla="*/ 4381500 h 8145463"/>
              <a:gd name="connsiteX2163" fmla="*/ 5447772 w 8142288"/>
              <a:gd name="connsiteY2163" fmla="*/ 4379080 h 8145463"/>
              <a:gd name="connsiteX2164" fmla="*/ 5453064 w 8142288"/>
              <a:gd name="connsiteY2164" fmla="*/ 4359729 h 8145463"/>
              <a:gd name="connsiteX2165" fmla="*/ 5439834 w 8142288"/>
              <a:gd name="connsiteY2165" fmla="*/ 4350051 h 8145463"/>
              <a:gd name="connsiteX2166" fmla="*/ 5421312 w 8142288"/>
              <a:gd name="connsiteY2166" fmla="*/ 4352469 h 8145463"/>
              <a:gd name="connsiteX2167" fmla="*/ 5418668 w 8142288"/>
              <a:gd name="connsiteY2167" fmla="*/ 4330700 h 8145463"/>
              <a:gd name="connsiteX2168" fmla="*/ 6382148 w 8142288"/>
              <a:gd name="connsiteY2168" fmla="*/ 4318000 h 8145463"/>
              <a:gd name="connsiteX2169" fmla="*/ 6616700 w 8142288"/>
              <a:gd name="connsiteY2169" fmla="*/ 4527573 h 8145463"/>
              <a:gd name="connsiteX2170" fmla="*/ 6614042 w 8142288"/>
              <a:gd name="connsiteY2170" fmla="*/ 4527573 h 8145463"/>
              <a:gd name="connsiteX2171" fmla="*/ 6598048 w 8142288"/>
              <a:gd name="connsiteY2171" fmla="*/ 4527573 h 8145463"/>
              <a:gd name="connsiteX2172" fmla="*/ 6523404 w 8142288"/>
              <a:gd name="connsiteY2172" fmla="*/ 4664030 h 8145463"/>
              <a:gd name="connsiteX2173" fmla="*/ 6520744 w 8142288"/>
              <a:gd name="connsiteY2173" fmla="*/ 4700588 h 8145463"/>
              <a:gd name="connsiteX2174" fmla="*/ 6406138 w 8142288"/>
              <a:gd name="connsiteY2174" fmla="*/ 4598246 h 8145463"/>
              <a:gd name="connsiteX2175" fmla="*/ 6184900 w 8142288"/>
              <a:gd name="connsiteY2175" fmla="*/ 4398414 h 8145463"/>
              <a:gd name="connsiteX2176" fmla="*/ 6184900 w 8142288"/>
              <a:gd name="connsiteY2176" fmla="*/ 4395988 h 8145463"/>
              <a:gd name="connsiteX2177" fmla="*/ 6192896 w 8142288"/>
              <a:gd name="connsiteY2177" fmla="*/ 4398414 h 8145463"/>
              <a:gd name="connsiteX2178" fmla="*/ 6200892 w 8142288"/>
              <a:gd name="connsiteY2178" fmla="*/ 4395988 h 8145463"/>
              <a:gd name="connsiteX2179" fmla="*/ 6264862 w 8142288"/>
              <a:gd name="connsiteY2179" fmla="*/ 4461772 h 8145463"/>
              <a:gd name="connsiteX2180" fmla="*/ 6254208 w 8142288"/>
              <a:gd name="connsiteY2180" fmla="*/ 4447159 h 8145463"/>
              <a:gd name="connsiteX2181" fmla="*/ 6334170 w 8142288"/>
              <a:gd name="connsiteY2181" fmla="*/ 4510516 h 8145463"/>
              <a:gd name="connsiteX2182" fmla="*/ 6206230 w 8142288"/>
              <a:gd name="connsiteY2182" fmla="*/ 4391099 h 8145463"/>
              <a:gd name="connsiteX2183" fmla="*/ 6206230 w 8142288"/>
              <a:gd name="connsiteY2183" fmla="*/ 4388673 h 8145463"/>
              <a:gd name="connsiteX2184" fmla="*/ 6368814 w 8142288"/>
              <a:gd name="connsiteY2184" fmla="*/ 4525129 h 8145463"/>
              <a:gd name="connsiteX2185" fmla="*/ 6323496 w 8142288"/>
              <a:gd name="connsiteY2185" fmla="*/ 4473958 h 8145463"/>
              <a:gd name="connsiteX2186" fmla="*/ 6326174 w 8142288"/>
              <a:gd name="connsiteY2186" fmla="*/ 4478829 h 8145463"/>
              <a:gd name="connsiteX2187" fmla="*/ 6336830 w 8142288"/>
              <a:gd name="connsiteY2187" fmla="*/ 4483700 h 8145463"/>
              <a:gd name="connsiteX2188" fmla="*/ 6227540 w 8142288"/>
              <a:gd name="connsiteY2188" fmla="*/ 4383802 h 8145463"/>
              <a:gd name="connsiteX2189" fmla="*/ 6230220 w 8142288"/>
              <a:gd name="connsiteY2189" fmla="*/ 4378913 h 8145463"/>
              <a:gd name="connsiteX2190" fmla="*/ 6382148 w 8142288"/>
              <a:gd name="connsiteY2190" fmla="*/ 4318000 h 8145463"/>
              <a:gd name="connsiteX2191" fmla="*/ 5727700 w 8142288"/>
              <a:gd name="connsiteY2191" fmla="*/ 4318000 h 8145463"/>
              <a:gd name="connsiteX2192" fmla="*/ 5727700 w 8142288"/>
              <a:gd name="connsiteY2192" fmla="*/ 4327525 h 8145463"/>
              <a:gd name="connsiteX2193" fmla="*/ 5732464 w 8142288"/>
              <a:gd name="connsiteY2193" fmla="*/ 4322762 h 8145463"/>
              <a:gd name="connsiteX2194" fmla="*/ 5658984 w 8142288"/>
              <a:gd name="connsiteY2194" fmla="*/ 4318000 h 8145463"/>
              <a:gd name="connsiteX2195" fmla="*/ 5651500 w 8142288"/>
              <a:gd name="connsiteY2195" fmla="*/ 4329905 h 8145463"/>
              <a:gd name="connsiteX2196" fmla="*/ 5656488 w 8142288"/>
              <a:gd name="connsiteY2196" fmla="*/ 4332288 h 8145463"/>
              <a:gd name="connsiteX2197" fmla="*/ 5656488 w 8142288"/>
              <a:gd name="connsiteY2197" fmla="*/ 4337050 h 8145463"/>
              <a:gd name="connsiteX2198" fmla="*/ 5668964 w 8142288"/>
              <a:gd name="connsiteY2198" fmla="*/ 4322762 h 8145463"/>
              <a:gd name="connsiteX2199" fmla="*/ 5658984 w 8142288"/>
              <a:gd name="connsiteY2199" fmla="*/ 4318000 h 8145463"/>
              <a:gd name="connsiteX2200" fmla="*/ 5580460 w 8142288"/>
              <a:gd name="connsiteY2200" fmla="*/ 4318000 h 8145463"/>
              <a:gd name="connsiteX2201" fmla="*/ 5575300 w 8142288"/>
              <a:gd name="connsiteY2201" fmla="*/ 4334053 h 8145463"/>
              <a:gd name="connsiteX2202" fmla="*/ 5580460 w 8142288"/>
              <a:gd name="connsiteY2202" fmla="*/ 4338638 h 8145463"/>
              <a:gd name="connsiteX2203" fmla="*/ 5595938 w 8142288"/>
              <a:gd name="connsiteY2203" fmla="*/ 4334053 h 8145463"/>
              <a:gd name="connsiteX2204" fmla="*/ 5595938 w 8142288"/>
              <a:gd name="connsiteY2204" fmla="*/ 4320293 h 8145463"/>
              <a:gd name="connsiteX2205" fmla="*/ 5590776 w 8142288"/>
              <a:gd name="connsiteY2205" fmla="*/ 4320293 h 8145463"/>
              <a:gd name="connsiteX2206" fmla="*/ 5580460 w 8142288"/>
              <a:gd name="connsiteY2206" fmla="*/ 4318000 h 8145463"/>
              <a:gd name="connsiteX2207" fmla="*/ 5049650 w 8142288"/>
              <a:gd name="connsiteY2207" fmla="*/ 4318000 h 8145463"/>
              <a:gd name="connsiteX2208" fmla="*/ 4991100 w 8142288"/>
              <a:gd name="connsiteY2208" fmla="*/ 4361296 h 8145463"/>
              <a:gd name="connsiteX2209" fmla="*/ 5033680 w 8142288"/>
              <a:gd name="connsiteY2209" fmla="*/ 4397375 h 8145463"/>
              <a:gd name="connsiteX2210" fmla="*/ 5081588 w 8142288"/>
              <a:gd name="connsiteY2210" fmla="*/ 4342051 h 8145463"/>
              <a:gd name="connsiteX2211" fmla="*/ 5049650 w 8142288"/>
              <a:gd name="connsiteY2211" fmla="*/ 4318000 h 8145463"/>
              <a:gd name="connsiteX2212" fmla="*/ 4684712 w 8142288"/>
              <a:gd name="connsiteY2212" fmla="*/ 4318000 h 8145463"/>
              <a:gd name="connsiteX2213" fmla="*/ 4597400 w 8142288"/>
              <a:gd name="connsiteY2213" fmla="*/ 4390962 h 8145463"/>
              <a:gd name="connsiteX2214" fmla="*/ 4647670 w 8142288"/>
              <a:gd name="connsiteY2214" fmla="*/ 4432300 h 8145463"/>
              <a:gd name="connsiteX2215" fmla="*/ 4724400 w 8142288"/>
              <a:gd name="connsiteY2215" fmla="*/ 4356910 h 8145463"/>
              <a:gd name="connsiteX2216" fmla="*/ 4721754 w 8142288"/>
              <a:gd name="connsiteY2216" fmla="*/ 4344749 h 8145463"/>
              <a:gd name="connsiteX2217" fmla="*/ 4695296 w 8142288"/>
              <a:gd name="connsiteY2217" fmla="*/ 4320429 h 8145463"/>
              <a:gd name="connsiteX2218" fmla="*/ 4684712 w 8142288"/>
              <a:gd name="connsiteY2218" fmla="*/ 4318000 h 8145463"/>
              <a:gd name="connsiteX2219" fmla="*/ 5638800 w 8142288"/>
              <a:gd name="connsiteY2219" fmla="*/ 4305300 h 8145463"/>
              <a:gd name="connsiteX2220" fmla="*/ 5645944 w 8142288"/>
              <a:gd name="connsiteY2220" fmla="*/ 4314825 h 8145463"/>
              <a:gd name="connsiteX2221" fmla="*/ 5648324 w 8142288"/>
              <a:gd name="connsiteY2221" fmla="*/ 4307683 h 8145463"/>
              <a:gd name="connsiteX2222" fmla="*/ 5638800 w 8142288"/>
              <a:gd name="connsiteY2222" fmla="*/ 4305300 h 8145463"/>
              <a:gd name="connsiteX2223" fmla="*/ 5152496 w 8142288"/>
              <a:gd name="connsiteY2223" fmla="*/ 4305300 h 8145463"/>
              <a:gd name="connsiteX2224" fmla="*/ 5118100 w 8142288"/>
              <a:gd name="connsiteY2224" fmla="*/ 4334291 h 8145463"/>
              <a:gd name="connsiteX2225" fmla="*/ 5131330 w 8142288"/>
              <a:gd name="connsiteY2225" fmla="*/ 4353614 h 8145463"/>
              <a:gd name="connsiteX2226" fmla="*/ 5152496 w 8142288"/>
              <a:gd name="connsiteY2226" fmla="*/ 4360863 h 8145463"/>
              <a:gd name="connsiteX2227" fmla="*/ 5162336 w 8142288"/>
              <a:gd name="connsiteY2227" fmla="*/ 4351250 h 8145463"/>
              <a:gd name="connsiteX2228" fmla="*/ 5156200 w 8142288"/>
              <a:gd name="connsiteY2228" fmla="*/ 4359690 h 8145463"/>
              <a:gd name="connsiteX2229" fmla="*/ 5244000 w 8142288"/>
              <a:gd name="connsiteY2229" fmla="*/ 4439412 h 8145463"/>
              <a:gd name="connsiteX2230" fmla="*/ 5262622 w 8142288"/>
              <a:gd name="connsiteY2230" fmla="*/ 4441825 h 8145463"/>
              <a:gd name="connsiteX2231" fmla="*/ 5275930 w 8142288"/>
              <a:gd name="connsiteY2231" fmla="*/ 4398342 h 8145463"/>
              <a:gd name="connsiteX2232" fmla="*/ 5241340 w 8142288"/>
              <a:gd name="connsiteY2232" fmla="*/ 4400755 h 8145463"/>
              <a:gd name="connsiteX2233" fmla="*/ 5251980 w 8142288"/>
              <a:gd name="connsiteY2233" fmla="*/ 4376601 h 8145463"/>
              <a:gd name="connsiteX2234" fmla="*/ 5244000 w 8142288"/>
              <a:gd name="connsiteY2234" fmla="*/ 4371770 h 8145463"/>
              <a:gd name="connsiteX2235" fmla="*/ 5214732 w 8142288"/>
              <a:gd name="connsiteY2235" fmla="*/ 4374183 h 8145463"/>
              <a:gd name="connsiteX2236" fmla="*/ 5209410 w 8142288"/>
              <a:gd name="connsiteY2236" fmla="*/ 4330700 h 8145463"/>
              <a:gd name="connsiteX2237" fmla="*/ 5190790 w 8142288"/>
              <a:gd name="connsiteY2237" fmla="*/ 4330700 h 8145463"/>
              <a:gd name="connsiteX2238" fmla="*/ 5171862 w 8142288"/>
              <a:gd name="connsiteY2238" fmla="*/ 4340221 h 8145463"/>
              <a:gd name="connsiteX2239" fmla="*/ 5181600 w 8142288"/>
              <a:gd name="connsiteY2239" fmla="*/ 4319795 h 8145463"/>
              <a:gd name="connsiteX2240" fmla="*/ 5168368 w 8142288"/>
              <a:gd name="connsiteY2240" fmla="*/ 4307715 h 8145463"/>
              <a:gd name="connsiteX2241" fmla="*/ 5152496 w 8142288"/>
              <a:gd name="connsiteY2241" fmla="*/ 4305300 h 8145463"/>
              <a:gd name="connsiteX2242" fmla="*/ 1350668 w 8142288"/>
              <a:gd name="connsiteY2242" fmla="*/ 4305300 h 8145463"/>
              <a:gd name="connsiteX2243" fmla="*/ 735918 w 8142288"/>
              <a:gd name="connsiteY2243" fmla="*/ 4337008 h 8145463"/>
              <a:gd name="connsiteX2244" fmla="*/ 584200 w 8142288"/>
              <a:gd name="connsiteY2244" fmla="*/ 4337008 h 8145463"/>
              <a:gd name="connsiteX2245" fmla="*/ 600148 w 8142288"/>
              <a:gd name="connsiteY2245" fmla="*/ 4351639 h 8145463"/>
              <a:gd name="connsiteX2246" fmla="*/ 986078 w 8142288"/>
              <a:gd name="connsiteY2246" fmla="*/ 4705350 h 8145463"/>
              <a:gd name="connsiteX2247" fmla="*/ 1097830 w 8142288"/>
              <a:gd name="connsiteY2247" fmla="*/ 4598022 h 8145463"/>
              <a:gd name="connsiteX2248" fmla="*/ 1297468 w 8142288"/>
              <a:gd name="connsiteY2248" fmla="*/ 4407757 h 8145463"/>
              <a:gd name="connsiteX2249" fmla="*/ 1398588 w 8142288"/>
              <a:gd name="connsiteY2249" fmla="*/ 4305300 h 8145463"/>
              <a:gd name="connsiteX2250" fmla="*/ 5554888 w 8142288"/>
              <a:gd name="connsiteY2250" fmla="*/ 4292600 h 8145463"/>
              <a:gd name="connsiteX2251" fmla="*/ 5549900 w 8142288"/>
              <a:gd name="connsiteY2251" fmla="*/ 4304507 h 8145463"/>
              <a:gd name="connsiteX2252" fmla="*/ 5552394 w 8142288"/>
              <a:gd name="connsiteY2252" fmla="*/ 4311650 h 8145463"/>
              <a:gd name="connsiteX2253" fmla="*/ 5562374 w 8142288"/>
              <a:gd name="connsiteY2253" fmla="*/ 4311650 h 8145463"/>
              <a:gd name="connsiteX2254" fmla="*/ 5567364 w 8142288"/>
              <a:gd name="connsiteY2254" fmla="*/ 4297362 h 8145463"/>
              <a:gd name="connsiteX2255" fmla="*/ 5554888 w 8142288"/>
              <a:gd name="connsiteY2255" fmla="*/ 4292600 h 8145463"/>
              <a:gd name="connsiteX2256" fmla="*/ 4838444 w 8142288"/>
              <a:gd name="connsiteY2256" fmla="*/ 4292600 h 8145463"/>
              <a:gd name="connsiteX2257" fmla="*/ 4787900 w 8142288"/>
              <a:gd name="connsiteY2257" fmla="*/ 4331062 h 8145463"/>
              <a:gd name="connsiteX2258" fmla="*/ 4843766 w 8142288"/>
              <a:gd name="connsiteY2258" fmla="*/ 4376738 h 8145463"/>
              <a:gd name="connsiteX2259" fmla="*/ 4886324 w 8142288"/>
              <a:gd name="connsiteY2259" fmla="*/ 4333469 h 8145463"/>
              <a:gd name="connsiteX2260" fmla="*/ 4886324 w 8142288"/>
              <a:gd name="connsiteY2260" fmla="*/ 4323852 h 8145463"/>
              <a:gd name="connsiteX2261" fmla="*/ 4854406 w 8142288"/>
              <a:gd name="connsiteY2261" fmla="*/ 4292600 h 8145463"/>
              <a:gd name="connsiteX2262" fmla="*/ 1659662 w 8142288"/>
              <a:gd name="connsiteY2262" fmla="*/ 4292600 h 8145463"/>
              <a:gd name="connsiteX2263" fmla="*/ 1619702 w 8142288"/>
              <a:gd name="connsiteY2263" fmla="*/ 4297463 h 8145463"/>
              <a:gd name="connsiteX2264" fmla="*/ 1395912 w 8142288"/>
              <a:gd name="connsiteY2264" fmla="*/ 4517205 h 8145463"/>
              <a:gd name="connsiteX2265" fmla="*/ 1092200 w 8142288"/>
              <a:gd name="connsiteY2265" fmla="*/ 4800355 h 8145463"/>
              <a:gd name="connsiteX2266" fmla="*/ 1331958 w 8142288"/>
              <a:gd name="connsiteY2266" fmla="*/ 5020096 h 8145463"/>
              <a:gd name="connsiteX2267" fmla="*/ 1425226 w 8142288"/>
              <a:gd name="connsiteY2267" fmla="*/ 5100638 h 8145463"/>
              <a:gd name="connsiteX2268" fmla="*/ 2019300 w 8142288"/>
              <a:gd name="connsiteY2268" fmla="*/ 4531832 h 8145463"/>
              <a:gd name="connsiteX2269" fmla="*/ 1766194 w 8142288"/>
              <a:gd name="connsiteY2269" fmla="*/ 4295032 h 8145463"/>
              <a:gd name="connsiteX2270" fmla="*/ 1659662 w 8142288"/>
              <a:gd name="connsiteY2270" fmla="*/ 4292600 h 8145463"/>
              <a:gd name="connsiteX2271" fmla="*/ 5240262 w 8142288"/>
              <a:gd name="connsiteY2271" fmla="*/ 4285147 h 8145463"/>
              <a:gd name="connsiteX2272" fmla="*/ 5232400 w 8142288"/>
              <a:gd name="connsiteY2272" fmla="*/ 4295914 h 8145463"/>
              <a:gd name="connsiteX2273" fmla="*/ 5232400 w 8142288"/>
              <a:gd name="connsiteY2273" fmla="*/ 4288929 h 8145463"/>
              <a:gd name="connsiteX2274" fmla="*/ 5765800 w 8142288"/>
              <a:gd name="connsiteY2274" fmla="*/ 4279900 h 8145463"/>
              <a:gd name="connsiteX2275" fmla="*/ 5768182 w 8142288"/>
              <a:gd name="connsiteY2275" fmla="*/ 4295775 h 8145463"/>
              <a:gd name="connsiteX2276" fmla="*/ 5775324 w 8142288"/>
              <a:gd name="connsiteY2276" fmla="*/ 4291239 h 8145463"/>
              <a:gd name="connsiteX2277" fmla="*/ 5765800 w 8142288"/>
              <a:gd name="connsiteY2277" fmla="*/ 4279900 h 8145463"/>
              <a:gd name="connsiteX2278" fmla="*/ 5621020 w 8142288"/>
              <a:gd name="connsiteY2278" fmla="*/ 4279900 h 8145463"/>
              <a:gd name="connsiteX2279" fmla="*/ 5613400 w 8142288"/>
              <a:gd name="connsiteY2279" fmla="*/ 4294189 h 8145463"/>
              <a:gd name="connsiteX2280" fmla="*/ 5623558 w 8142288"/>
              <a:gd name="connsiteY2280" fmla="*/ 4303713 h 8145463"/>
              <a:gd name="connsiteX2281" fmla="*/ 5628642 w 8142288"/>
              <a:gd name="connsiteY2281" fmla="*/ 4303713 h 8145463"/>
              <a:gd name="connsiteX2282" fmla="*/ 5638800 w 8142288"/>
              <a:gd name="connsiteY2282" fmla="*/ 4294189 h 8145463"/>
              <a:gd name="connsiteX2283" fmla="*/ 5638800 w 8142288"/>
              <a:gd name="connsiteY2283" fmla="*/ 4282281 h 8145463"/>
              <a:gd name="connsiteX2284" fmla="*/ 5633720 w 8142288"/>
              <a:gd name="connsiteY2284" fmla="*/ 4282281 h 8145463"/>
              <a:gd name="connsiteX2285" fmla="*/ 5621020 w 8142288"/>
              <a:gd name="connsiteY2285" fmla="*/ 4279900 h 8145463"/>
              <a:gd name="connsiteX2286" fmla="*/ 5458882 w 8142288"/>
              <a:gd name="connsiteY2286" fmla="*/ 4279900 h 8145463"/>
              <a:gd name="connsiteX2287" fmla="*/ 5448300 w 8142288"/>
              <a:gd name="connsiteY2287" fmla="*/ 4291980 h 8145463"/>
              <a:gd name="connsiteX2288" fmla="*/ 5448300 w 8142288"/>
              <a:gd name="connsiteY2288" fmla="*/ 4299226 h 8145463"/>
              <a:gd name="connsiteX2289" fmla="*/ 5477402 w 8142288"/>
              <a:gd name="connsiteY2289" fmla="*/ 4335463 h 8145463"/>
              <a:gd name="connsiteX2290" fmla="*/ 5503864 w 8142288"/>
              <a:gd name="connsiteY2290" fmla="*/ 4320968 h 8145463"/>
              <a:gd name="connsiteX2291" fmla="*/ 5498572 w 8142288"/>
              <a:gd name="connsiteY2291" fmla="*/ 4301642 h 8145463"/>
              <a:gd name="connsiteX2292" fmla="*/ 5469466 w 8142288"/>
              <a:gd name="connsiteY2292" fmla="*/ 4279900 h 8145463"/>
              <a:gd name="connsiteX2293" fmla="*/ 4388498 w 8142288"/>
              <a:gd name="connsiteY2293" fmla="*/ 4279900 h 8145463"/>
              <a:gd name="connsiteX2294" fmla="*/ 4292600 w 8142288"/>
              <a:gd name="connsiteY2294" fmla="*/ 4355475 h 8145463"/>
              <a:gd name="connsiteX2295" fmla="*/ 4367186 w 8142288"/>
              <a:gd name="connsiteY2295" fmla="*/ 4416425 h 8145463"/>
              <a:gd name="connsiteX2296" fmla="*/ 4449764 w 8142288"/>
              <a:gd name="connsiteY2296" fmla="*/ 4333537 h 8145463"/>
              <a:gd name="connsiteX2297" fmla="*/ 4388498 w 8142288"/>
              <a:gd name="connsiteY2297" fmla="*/ 4279900 h 8145463"/>
              <a:gd name="connsiteX2298" fmla="*/ 5527146 w 8142288"/>
              <a:gd name="connsiteY2298" fmla="*/ 4267200 h 8145463"/>
              <a:gd name="connsiteX2299" fmla="*/ 5524500 w 8142288"/>
              <a:gd name="connsiteY2299" fmla="*/ 4287982 h 8145463"/>
              <a:gd name="connsiteX2300" fmla="*/ 5532438 w 8142288"/>
              <a:gd name="connsiteY2300" fmla="*/ 4292600 h 8145463"/>
              <a:gd name="connsiteX2301" fmla="*/ 5543020 w 8142288"/>
              <a:gd name="connsiteY2301" fmla="*/ 4292600 h 8145463"/>
              <a:gd name="connsiteX2302" fmla="*/ 5548312 w 8142288"/>
              <a:gd name="connsiteY2302" fmla="*/ 4287982 h 8145463"/>
              <a:gd name="connsiteX2303" fmla="*/ 5537730 w 8142288"/>
              <a:gd name="connsiteY2303" fmla="*/ 4269510 h 8145463"/>
              <a:gd name="connsiteX2304" fmla="*/ 5527146 w 8142288"/>
              <a:gd name="connsiteY2304" fmla="*/ 4267200 h 8145463"/>
              <a:gd name="connsiteX2305" fmla="*/ 4993218 w 8142288"/>
              <a:gd name="connsiteY2305" fmla="*/ 4267200 h 8145463"/>
              <a:gd name="connsiteX2306" fmla="*/ 4940300 w 8142288"/>
              <a:gd name="connsiteY2306" fmla="*/ 4313387 h 8145463"/>
              <a:gd name="connsiteX2307" fmla="*/ 4982634 w 8142288"/>
              <a:gd name="connsiteY2307" fmla="*/ 4344988 h 8145463"/>
              <a:gd name="connsiteX2308" fmla="*/ 5027612 w 8142288"/>
              <a:gd name="connsiteY2308" fmla="*/ 4296370 h 8145463"/>
              <a:gd name="connsiteX2309" fmla="*/ 5006444 w 8142288"/>
              <a:gd name="connsiteY2309" fmla="*/ 4267200 h 8145463"/>
              <a:gd name="connsiteX2310" fmla="*/ 2559318 w 8142288"/>
              <a:gd name="connsiteY2310" fmla="*/ 4267200 h 8145463"/>
              <a:gd name="connsiteX2311" fmla="*/ 2436784 w 8142288"/>
              <a:gd name="connsiteY2311" fmla="*/ 4279385 h 8145463"/>
              <a:gd name="connsiteX2312" fmla="*/ 2188960 w 8142288"/>
              <a:gd name="connsiteY2312" fmla="*/ 4513890 h 8145463"/>
              <a:gd name="connsiteX2313" fmla="*/ 2146300 w 8142288"/>
              <a:gd name="connsiteY2313" fmla="*/ 4489463 h 8145463"/>
              <a:gd name="connsiteX2314" fmla="*/ 2146300 w 8142288"/>
              <a:gd name="connsiteY2314" fmla="*/ 4491934 h 8145463"/>
              <a:gd name="connsiteX2315" fmla="*/ 2980344 w 8142288"/>
              <a:gd name="connsiteY2315" fmla="*/ 5263790 h 8145463"/>
              <a:gd name="connsiteX2316" fmla="*/ 3177566 w 8142288"/>
              <a:gd name="connsiteY2316" fmla="*/ 5447026 h 8145463"/>
              <a:gd name="connsiteX2317" fmla="*/ 3246808 w 8142288"/>
              <a:gd name="connsiteY2317" fmla="*/ 5498295 h 8145463"/>
              <a:gd name="connsiteX2318" fmla="*/ 3252188 w 8142288"/>
              <a:gd name="connsiteY2318" fmla="*/ 5488524 h 8145463"/>
              <a:gd name="connsiteX2319" fmla="*/ 3236174 w 8142288"/>
              <a:gd name="connsiteY2319" fmla="*/ 5468982 h 8145463"/>
              <a:gd name="connsiteX2320" fmla="*/ 3563938 w 8142288"/>
              <a:gd name="connsiteY2320" fmla="*/ 5173436 h 8145463"/>
              <a:gd name="connsiteX2321" fmla="*/ 3563938 w 8142288"/>
              <a:gd name="connsiteY2321" fmla="*/ 5163665 h 8145463"/>
              <a:gd name="connsiteX2322" fmla="*/ 3510646 w 8142288"/>
              <a:gd name="connsiteY2322" fmla="*/ 5117224 h 8145463"/>
              <a:gd name="connsiteX2323" fmla="*/ 3425390 w 8142288"/>
              <a:gd name="connsiteY2323" fmla="*/ 5195393 h 8145463"/>
              <a:gd name="connsiteX2324" fmla="*/ 3185574 w 8142288"/>
              <a:gd name="connsiteY2324" fmla="*/ 5417713 h 8145463"/>
              <a:gd name="connsiteX2325" fmla="*/ 3177566 w 8142288"/>
              <a:gd name="connsiteY2325" fmla="*/ 5410356 h 8145463"/>
              <a:gd name="connsiteX2326" fmla="*/ 3142912 w 8142288"/>
              <a:gd name="connsiteY2326" fmla="*/ 5388400 h 8145463"/>
              <a:gd name="connsiteX2327" fmla="*/ 3470676 w 8142288"/>
              <a:gd name="connsiteY2327" fmla="*/ 5085497 h 8145463"/>
              <a:gd name="connsiteX2328" fmla="*/ 3388046 w 8142288"/>
              <a:gd name="connsiteY2328" fmla="*/ 5007329 h 8145463"/>
              <a:gd name="connsiteX2329" fmla="*/ 3308106 w 8142288"/>
              <a:gd name="connsiteY2329" fmla="*/ 5073254 h 8145463"/>
              <a:gd name="connsiteX2330" fmla="*/ 3052342 w 8142288"/>
              <a:gd name="connsiteY2330" fmla="*/ 5302874 h 8145463"/>
              <a:gd name="connsiteX2331" fmla="*/ 3014998 w 8142288"/>
              <a:gd name="connsiteY2331" fmla="*/ 5273561 h 8145463"/>
              <a:gd name="connsiteX2332" fmla="*/ 3342760 w 8142288"/>
              <a:gd name="connsiteY2332" fmla="*/ 4970716 h 8145463"/>
              <a:gd name="connsiteX2333" fmla="*/ 3342760 w 8142288"/>
              <a:gd name="connsiteY2333" fmla="*/ 4968244 h 8145463"/>
              <a:gd name="connsiteX2334" fmla="*/ 3300100 w 8142288"/>
              <a:gd name="connsiteY2334" fmla="*/ 4929160 h 8145463"/>
              <a:gd name="connsiteX2335" fmla="*/ 3236174 w 8142288"/>
              <a:gd name="connsiteY2335" fmla="*/ 4956059 h 8145463"/>
              <a:gd name="connsiteX2336" fmla="*/ 3134906 w 8142288"/>
              <a:gd name="connsiteY2336" fmla="*/ 4982901 h 8145463"/>
              <a:gd name="connsiteX2337" fmla="*/ 3100252 w 8142288"/>
              <a:gd name="connsiteY2337" fmla="*/ 5021985 h 8145463"/>
              <a:gd name="connsiteX2338" fmla="*/ 2927052 w 8142288"/>
              <a:gd name="connsiteY2338" fmla="*/ 5180736 h 8145463"/>
              <a:gd name="connsiteX2339" fmla="*/ 2879074 w 8142288"/>
              <a:gd name="connsiteY2339" fmla="*/ 5144123 h 8145463"/>
              <a:gd name="connsiteX2340" fmla="*/ 3020314 w 8142288"/>
              <a:gd name="connsiteY2340" fmla="*/ 5014628 h 8145463"/>
              <a:gd name="connsiteX2341" fmla="*/ 3012306 w 8142288"/>
              <a:gd name="connsiteY2341" fmla="*/ 5007329 h 8145463"/>
              <a:gd name="connsiteX2342" fmla="*/ 2785812 w 8142288"/>
              <a:gd name="connsiteY2342" fmla="*/ 5058598 h 8145463"/>
              <a:gd name="connsiteX2343" fmla="*/ 2679226 w 8142288"/>
              <a:gd name="connsiteY2343" fmla="*/ 4968244 h 8145463"/>
              <a:gd name="connsiteX2344" fmla="*/ 3001674 w 8142288"/>
              <a:gd name="connsiteY2344" fmla="*/ 4662928 h 8145463"/>
              <a:gd name="connsiteX2345" fmla="*/ 2836480 w 8142288"/>
              <a:gd name="connsiteY2345" fmla="*/ 4511476 h 8145463"/>
              <a:gd name="connsiteX2346" fmla="*/ 2620618 w 8142288"/>
              <a:gd name="connsiteY2346" fmla="*/ 4709311 h 8145463"/>
              <a:gd name="connsiteX2347" fmla="*/ 2508716 w 8142288"/>
              <a:gd name="connsiteY2347" fmla="*/ 4807022 h 8145463"/>
              <a:gd name="connsiteX2348" fmla="*/ 2434094 w 8142288"/>
              <a:gd name="connsiteY2348" fmla="*/ 4748396 h 8145463"/>
              <a:gd name="connsiteX2349" fmla="*/ 2436784 w 8142288"/>
              <a:gd name="connsiteY2349" fmla="*/ 4745982 h 8145463"/>
              <a:gd name="connsiteX2350" fmla="*/ 2460740 w 8142288"/>
              <a:gd name="connsiteY2350" fmla="*/ 4755753 h 8145463"/>
              <a:gd name="connsiteX2351" fmla="*/ 2775180 w 8142288"/>
              <a:gd name="connsiteY2351" fmla="*/ 4457736 h 8145463"/>
              <a:gd name="connsiteX2352" fmla="*/ 2775180 w 8142288"/>
              <a:gd name="connsiteY2352" fmla="*/ 4450379 h 8145463"/>
              <a:gd name="connsiteX2353" fmla="*/ 2559318 w 8142288"/>
              <a:gd name="connsiteY2353" fmla="*/ 4267200 h 8145463"/>
              <a:gd name="connsiteX2354" fmla="*/ 2363510 w 8142288"/>
              <a:gd name="connsiteY2354" fmla="*/ 4256636 h 8145463"/>
              <a:gd name="connsiteX2355" fmla="*/ 2363788 w 8142288"/>
              <a:gd name="connsiteY2355" fmla="*/ 4256644 h 8145463"/>
              <a:gd name="connsiteX2356" fmla="*/ 2363472 w 8142288"/>
              <a:gd name="connsiteY2356" fmla="*/ 4256699 h 8145463"/>
              <a:gd name="connsiteX2357" fmla="*/ 5727700 w 8142288"/>
              <a:gd name="connsiteY2357" fmla="*/ 4254500 h 8145463"/>
              <a:gd name="connsiteX2358" fmla="*/ 5732462 w 8142288"/>
              <a:gd name="connsiteY2358" fmla="*/ 4268788 h 8145463"/>
              <a:gd name="connsiteX2359" fmla="*/ 5737224 w 8142288"/>
              <a:gd name="connsiteY2359" fmla="*/ 4266407 h 8145463"/>
              <a:gd name="connsiteX2360" fmla="*/ 5737224 w 8142288"/>
              <a:gd name="connsiteY2360" fmla="*/ 4261645 h 8145463"/>
              <a:gd name="connsiteX2361" fmla="*/ 5734844 w 8142288"/>
              <a:gd name="connsiteY2361" fmla="*/ 4256881 h 8145463"/>
              <a:gd name="connsiteX2362" fmla="*/ 5727700 w 8142288"/>
              <a:gd name="connsiteY2362" fmla="*/ 4254500 h 8145463"/>
              <a:gd name="connsiteX2363" fmla="*/ 5595740 w 8142288"/>
              <a:gd name="connsiteY2363" fmla="*/ 4254500 h 8145463"/>
              <a:gd name="connsiteX2364" fmla="*/ 5588000 w 8142288"/>
              <a:gd name="connsiteY2364" fmla="*/ 4263673 h 8145463"/>
              <a:gd name="connsiteX2365" fmla="*/ 5590580 w 8142288"/>
              <a:gd name="connsiteY2365" fmla="*/ 4275138 h 8145463"/>
              <a:gd name="connsiteX2366" fmla="*/ 5608638 w 8142288"/>
              <a:gd name="connsiteY2366" fmla="*/ 4265967 h 8145463"/>
              <a:gd name="connsiteX2367" fmla="*/ 5608638 w 8142288"/>
              <a:gd name="connsiteY2367" fmla="*/ 4259088 h 8145463"/>
              <a:gd name="connsiteX2368" fmla="*/ 5595740 w 8142288"/>
              <a:gd name="connsiteY2368" fmla="*/ 4254500 h 8145463"/>
              <a:gd name="connsiteX2369" fmla="*/ 5104606 w 8142288"/>
              <a:gd name="connsiteY2369" fmla="*/ 4254500 h 8145463"/>
              <a:gd name="connsiteX2370" fmla="*/ 5067300 w 8142288"/>
              <a:gd name="connsiteY2370" fmla="*/ 4281364 h 8145463"/>
              <a:gd name="connsiteX2371" fmla="*/ 5072626 w 8142288"/>
              <a:gd name="connsiteY2371" fmla="*/ 4298462 h 8145463"/>
              <a:gd name="connsiteX2372" fmla="*/ 5112604 w 8142288"/>
              <a:gd name="connsiteY2372" fmla="*/ 4318000 h 8145463"/>
              <a:gd name="connsiteX2373" fmla="*/ 5141912 w 8142288"/>
              <a:gd name="connsiteY2373" fmla="*/ 4283810 h 8145463"/>
              <a:gd name="connsiteX2374" fmla="*/ 5117930 w 8142288"/>
              <a:gd name="connsiteY2374" fmla="*/ 4254500 h 8145463"/>
              <a:gd name="connsiteX2375" fmla="*/ 2466402 w 8142288"/>
              <a:gd name="connsiteY2375" fmla="*/ 4254500 h 8145463"/>
              <a:gd name="connsiteX2376" fmla="*/ 2463800 w 8142288"/>
              <a:gd name="connsiteY2376" fmla="*/ 4258442 h 8145463"/>
              <a:gd name="connsiteX2377" fmla="*/ 2484620 w 8142288"/>
              <a:gd name="connsiteY2377" fmla="*/ 4254500 h 8145463"/>
              <a:gd name="connsiteX2378" fmla="*/ 2428082 w 8142288"/>
              <a:gd name="connsiteY2378" fmla="*/ 4254500 h 8145463"/>
              <a:gd name="connsiteX2379" fmla="*/ 2425700 w 8142288"/>
              <a:gd name="connsiteY2379" fmla="*/ 4259263 h 8145463"/>
              <a:gd name="connsiteX2380" fmla="*/ 2430464 w 8142288"/>
              <a:gd name="connsiteY2380" fmla="*/ 4254500 h 8145463"/>
              <a:gd name="connsiteX2381" fmla="*/ 2428082 w 8142288"/>
              <a:gd name="connsiteY2381" fmla="*/ 4254500 h 8145463"/>
              <a:gd name="connsiteX2382" fmla="*/ 2284414 w 8142288"/>
              <a:gd name="connsiteY2382" fmla="*/ 4254500 h 8145463"/>
              <a:gd name="connsiteX2383" fmla="*/ 2287062 w 8142288"/>
              <a:gd name="connsiteY2383" fmla="*/ 4258787 h 8145463"/>
              <a:gd name="connsiteX2384" fmla="*/ 2260600 w 8142288"/>
              <a:gd name="connsiteY2384" fmla="*/ 4256644 h 8145463"/>
              <a:gd name="connsiteX2385" fmla="*/ 2344642 w 8142288"/>
              <a:gd name="connsiteY2385" fmla="*/ 4259944 h 8145463"/>
              <a:gd name="connsiteX2386" fmla="*/ 2363472 w 8142288"/>
              <a:gd name="connsiteY2386" fmla="*/ 4256699 h 8145463"/>
              <a:gd name="connsiteX2387" fmla="*/ 2362200 w 8142288"/>
              <a:gd name="connsiteY2387" fmla="*/ 4258732 h 8145463"/>
              <a:gd name="connsiteX2388" fmla="*/ 2370138 w 8142288"/>
              <a:gd name="connsiteY2388" fmla="*/ 4260850 h 8145463"/>
              <a:gd name="connsiteX2389" fmla="*/ 2370138 w 8142288"/>
              <a:gd name="connsiteY2389" fmla="*/ 4254500 h 8145463"/>
              <a:gd name="connsiteX2390" fmla="*/ 2364846 w 8142288"/>
              <a:gd name="connsiteY2390" fmla="*/ 4254500 h 8145463"/>
              <a:gd name="connsiteX2391" fmla="*/ 2363510 w 8142288"/>
              <a:gd name="connsiteY2391" fmla="*/ 4256636 h 8145463"/>
              <a:gd name="connsiteX2392" fmla="*/ 2172234 w 8142288"/>
              <a:gd name="connsiteY2392" fmla="*/ 4254500 h 8145463"/>
              <a:gd name="connsiteX2393" fmla="*/ 2095500 w 8142288"/>
              <a:gd name="connsiteY2393" fmla="*/ 4261008 h 8145463"/>
              <a:gd name="connsiteX2394" fmla="*/ 2246312 w 8142288"/>
              <a:gd name="connsiteY2394" fmla="*/ 4254500 h 8145463"/>
              <a:gd name="connsiteX2395" fmla="*/ 2172234 w 8142288"/>
              <a:gd name="connsiteY2395" fmla="*/ 4254500 h 8145463"/>
              <a:gd name="connsiteX2396" fmla="*/ 2864464 w 8142288"/>
              <a:gd name="connsiteY2396" fmla="*/ 4242298 h 8145463"/>
              <a:gd name="connsiteX2397" fmla="*/ 2869800 w 8142288"/>
              <a:gd name="connsiteY2397" fmla="*/ 4242298 h 8145463"/>
              <a:gd name="connsiteX2398" fmla="*/ 2864464 w 8142288"/>
              <a:gd name="connsiteY2398" fmla="*/ 4247200 h 8145463"/>
              <a:gd name="connsiteX2399" fmla="*/ 2864464 w 8142288"/>
              <a:gd name="connsiteY2399" fmla="*/ 4242298 h 8145463"/>
              <a:gd name="connsiteX2400" fmla="*/ 5816600 w 8142288"/>
              <a:gd name="connsiteY2400" fmla="*/ 4241800 h 8145463"/>
              <a:gd name="connsiteX2401" fmla="*/ 5816600 w 8142288"/>
              <a:gd name="connsiteY2401" fmla="*/ 4248150 h 8145463"/>
              <a:gd name="connsiteX2402" fmla="*/ 5818188 w 8142288"/>
              <a:gd name="connsiteY2402" fmla="*/ 4241800 h 8145463"/>
              <a:gd name="connsiteX2403" fmla="*/ 5651500 w 8142288"/>
              <a:gd name="connsiteY2403" fmla="*/ 4241800 h 8145463"/>
              <a:gd name="connsiteX2404" fmla="*/ 5651500 w 8142288"/>
              <a:gd name="connsiteY2404" fmla="*/ 4256088 h 8145463"/>
              <a:gd name="connsiteX2405" fmla="*/ 5661024 w 8142288"/>
              <a:gd name="connsiteY2405" fmla="*/ 4253707 h 8145463"/>
              <a:gd name="connsiteX2406" fmla="*/ 5661024 w 8142288"/>
              <a:gd name="connsiteY2406" fmla="*/ 4244181 h 8145463"/>
              <a:gd name="connsiteX2407" fmla="*/ 5651500 w 8142288"/>
              <a:gd name="connsiteY2407" fmla="*/ 4241800 h 8145463"/>
              <a:gd name="connsiteX2408" fmla="*/ 5506722 w 8142288"/>
              <a:gd name="connsiteY2408" fmla="*/ 4241800 h 8145463"/>
              <a:gd name="connsiteX2409" fmla="*/ 5499100 w 8142288"/>
              <a:gd name="connsiteY2409" fmla="*/ 4256089 h 8145463"/>
              <a:gd name="connsiteX2410" fmla="*/ 5509262 w 8142288"/>
              <a:gd name="connsiteY2410" fmla="*/ 4265613 h 8145463"/>
              <a:gd name="connsiteX2411" fmla="*/ 5516882 w 8142288"/>
              <a:gd name="connsiteY2411" fmla="*/ 4263232 h 8145463"/>
              <a:gd name="connsiteX2412" fmla="*/ 5514340 w 8142288"/>
              <a:gd name="connsiteY2412" fmla="*/ 4244181 h 8145463"/>
              <a:gd name="connsiteX2413" fmla="*/ 5506722 w 8142288"/>
              <a:gd name="connsiteY2413" fmla="*/ 4241800 h 8145463"/>
              <a:gd name="connsiteX2414" fmla="*/ 5226050 w 8142288"/>
              <a:gd name="connsiteY2414" fmla="*/ 4241800 h 8145463"/>
              <a:gd name="connsiteX2415" fmla="*/ 5194300 w 8142288"/>
              <a:gd name="connsiteY2415" fmla="*/ 4275621 h 8145463"/>
              <a:gd name="connsiteX2416" fmla="*/ 5199592 w 8142288"/>
              <a:gd name="connsiteY2416" fmla="*/ 4285286 h 8145463"/>
              <a:gd name="connsiteX2417" fmla="*/ 5231342 w 8142288"/>
              <a:gd name="connsiteY2417" fmla="*/ 4297363 h 8145463"/>
              <a:gd name="connsiteX2418" fmla="*/ 5232400 w 8142288"/>
              <a:gd name="connsiteY2418" fmla="*/ 4295914 h 8145463"/>
              <a:gd name="connsiteX2419" fmla="*/ 5232400 w 8142288"/>
              <a:gd name="connsiteY2419" fmla="*/ 4301001 h 8145463"/>
              <a:gd name="connsiteX2420" fmla="*/ 5333352 w 8142288"/>
              <a:gd name="connsiteY2420" fmla="*/ 4383088 h 8145463"/>
              <a:gd name="connsiteX2421" fmla="*/ 5362576 w 8142288"/>
              <a:gd name="connsiteY2421" fmla="*/ 4344459 h 8145463"/>
              <a:gd name="connsiteX2422" fmla="*/ 5351950 w 8142288"/>
              <a:gd name="connsiteY2422" fmla="*/ 4334801 h 8145463"/>
              <a:gd name="connsiteX2423" fmla="*/ 5320070 w 8142288"/>
              <a:gd name="connsiteY2423" fmla="*/ 4334801 h 8145463"/>
              <a:gd name="connsiteX2424" fmla="*/ 5322726 w 8142288"/>
              <a:gd name="connsiteY2424" fmla="*/ 4308244 h 8145463"/>
              <a:gd name="connsiteX2425" fmla="*/ 5314760 w 8142288"/>
              <a:gd name="connsiteY2425" fmla="*/ 4305829 h 8145463"/>
              <a:gd name="connsiteX2426" fmla="*/ 5290846 w 8142288"/>
              <a:gd name="connsiteY2426" fmla="*/ 4310658 h 8145463"/>
              <a:gd name="connsiteX2427" fmla="*/ 5293504 w 8142288"/>
              <a:gd name="connsiteY2427" fmla="*/ 4276857 h 8145463"/>
              <a:gd name="connsiteX2428" fmla="*/ 5277564 w 8142288"/>
              <a:gd name="connsiteY2428" fmla="*/ 4267200 h 8145463"/>
              <a:gd name="connsiteX2429" fmla="*/ 5240262 w 8142288"/>
              <a:gd name="connsiteY2429" fmla="*/ 4285147 h 8145463"/>
              <a:gd name="connsiteX2430" fmla="*/ 5257800 w 8142288"/>
              <a:gd name="connsiteY2430" fmla="*/ 4261126 h 8145463"/>
              <a:gd name="connsiteX2431" fmla="*/ 5244570 w 8142288"/>
              <a:gd name="connsiteY2431" fmla="*/ 4241800 h 8145463"/>
              <a:gd name="connsiteX2432" fmla="*/ 4774670 w 8142288"/>
              <a:gd name="connsiteY2432" fmla="*/ 4241800 h 8145463"/>
              <a:gd name="connsiteX2433" fmla="*/ 4724400 w 8142288"/>
              <a:gd name="connsiteY2433" fmla="*/ 4283075 h 8145463"/>
              <a:gd name="connsiteX2434" fmla="*/ 4724400 w 8142288"/>
              <a:gd name="connsiteY2434" fmla="*/ 4285502 h 8145463"/>
              <a:gd name="connsiteX2435" fmla="*/ 4766734 w 8142288"/>
              <a:gd name="connsiteY2435" fmla="*/ 4324350 h 8145463"/>
              <a:gd name="connsiteX2436" fmla="*/ 4819650 w 8142288"/>
              <a:gd name="connsiteY2436" fmla="*/ 4278218 h 8145463"/>
              <a:gd name="connsiteX2437" fmla="*/ 4790546 w 8142288"/>
              <a:gd name="connsiteY2437" fmla="*/ 4241800 h 8145463"/>
              <a:gd name="connsiteX2438" fmla="*/ 4603522 w 8142288"/>
              <a:gd name="connsiteY2438" fmla="*/ 4241800 h 8145463"/>
              <a:gd name="connsiteX2439" fmla="*/ 4521200 w 8142288"/>
              <a:gd name="connsiteY2439" fmla="*/ 4319882 h 8145463"/>
              <a:gd name="connsiteX2440" fmla="*/ 4582278 w 8142288"/>
              <a:gd name="connsiteY2440" fmla="*/ 4373563 h 8145463"/>
              <a:gd name="connsiteX2441" fmla="*/ 4667250 w 8142288"/>
              <a:gd name="connsiteY2441" fmla="*/ 4297921 h 8145463"/>
              <a:gd name="connsiteX2442" fmla="*/ 4664592 w 8142288"/>
              <a:gd name="connsiteY2442" fmla="*/ 4288161 h 8145463"/>
              <a:gd name="connsiteX2443" fmla="*/ 4616796 w 8142288"/>
              <a:gd name="connsiteY2443" fmla="*/ 4241800 h 8145463"/>
              <a:gd name="connsiteX2444" fmla="*/ 1892300 w 8142288"/>
              <a:gd name="connsiteY2444" fmla="*/ 4241800 h 8145463"/>
              <a:gd name="connsiteX2445" fmla="*/ 2064996 w 8142288"/>
              <a:gd name="connsiteY2445" fmla="*/ 4403100 h 8145463"/>
              <a:gd name="connsiteX2446" fmla="*/ 1958722 w 8142288"/>
              <a:gd name="connsiteY2446" fmla="*/ 4298012 h 8145463"/>
              <a:gd name="connsiteX2447" fmla="*/ 1961378 w 8142288"/>
              <a:gd name="connsiteY2447" fmla="*/ 4295569 h 8145463"/>
              <a:gd name="connsiteX2448" fmla="*/ 2115476 w 8142288"/>
              <a:gd name="connsiteY2448" fmla="*/ 4427538 h 8145463"/>
              <a:gd name="connsiteX2449" fmla="*/ 2123446 w 8142288"/>
              <a:gd name="connsiteY2449" fmla="*/ 4422654 h 8145463"/>
              <a:gd name="connsiteX2450" fmla="*/ 2274888 w 8142288"/>
              <a:gd name="connsiteY2450" fmla="*/ 4271123 h 8145463"/>
              <a:gd name="connsiteX2451" fmla="*/ 1961378 w 8142288"/>
              <a:gd name="connsiteY2451" fmla="*/ 4278457 h 8145463"/>
              <a:gd name="connsiteX2452" fmla="*/ 1958722 w 8142288"/>
              <a:gd name="connsiteY2452" fmla="*/ 4293119 h 8145463"/>
              <a:gd name="connsiteX2453" fmla="*/ 1953408 w 8142288"/>
              <a:gd name="connsiteY2453" fmla="*/ 4288234 h 8145463"/>
              <a:gd name="connsiteX2454" fmla="*/ 1892300 w 8142288"/>
              <a:gd name="connsiteY2454" fmla="*/ 4241800 h 8145463"/>
              <a:gd name="connsiteX2455" fmla="*/ 2020974 w 8142288"/>
              <a:gd name="connsiteY2455" fmla="*/ 4232190 h 8145463"/>
              <a:gd name="connsiteX2456" fmla="*/ 2019930 w 8142288"/>
              <a:gd name="connsiteY2456" fmla="*/ 4233233 h 8145463"/>
              <a:gd name="connsiteX2457" fmla="*/ 2019764 w 8142288"/>
              <a:gd name="connsiteY2457" fmla="*/ 4232936 h 8145463"/>
              <a:gd name="connsiteX2458" fmla="*/ 2020114 w 8142288"/>
              <a:gd name="connsiteY2458" fmla="*/ 4232235 h 8145463"/>
              <a:gd name="connsiteX2459" fmla="*/ 5628748 w 8142288"/>
              <a:gd name="connsiteY2459" fmla="*/ 4229100 h 8145463"/>
              <a:gd name="connsiteX2460" fmla="*/ 5626100 w 8142288"/>
              <a:gd name="connsiteY2460" fmla="*/ 4233334 h 8145463"/>
              <a:gd name="connsiteX2461" fmla="*/ 5634038 w 8142288"/>
              <a:gd name="connsiteY2461" fmla="*/ 4235450 h 8145463"/>
              <a:gd name="connsiteX2462" fmla="*/ 5634038 w 8142288"/>
              <a:gd name="connsiteY2462" fmla="*/ 4229100 h 8145463"/>
              <a:gd name="connsiteX2463" fmla="*/ 5570460 w 8142288"/>
              <a:gd name="connsiteY2463" fmla="*/ 4229100 h 8145463"/>
              <a:gd name="connsiteX2464" fmla="*/ 5565136 w 8142288"/>
              <a:gd name="connsiteY2464" fmla="*/ 4250530 h 8145463"/>
              <a:gd name="connsiteX2465" fmla="*/ 5570460 w 8142288"/>
              <a:gd name="connsiteY2465" fmla="*/ 4257675 h 8145463"/>
              <a:gd name="connsiteX2466" fmla="*/ 5581112 w 8142288"/>
              <a:gd name="connsiteY2466" fmla="*/ 4231481 h 8145463"/>
              <a:gd name="connsiteX2467" fmla="*/ 5570460 w 8142288"/>
              <a:gd name="connsiteY2467" fmla="*/ 4229100 h 8145463"/>
              <a:gd name="connsiteX2468" fmla="*/ 5309046 w 8142288"/>
              <a:gd name="connsiteY2468" fmla="*/ 4229100 h 8145463"/>
              <a:gd name="connsiteX2469" fmla="*/ 5295900 w 8142288"/>
              <a:gd name="connsiteY2469" fmla="*/ 4233980 h 8145463"/>
              <a:gd name="connsiteX2470" fmla="*/ 5295900 w 8142288"/>
              <a:gd name="connsiteY2470" fmla="*/ 4246176 h 8145463"/>
              <a:gd name="connsiteX2471" fmla="*/ 5345854 w 8142288"/>
              <a:gd name="connsiteY2471" fmla="*/ 4273008 h 8145463"/>
              <a:gd name="connsiteX2472" fmla="*/ 5390548 w 8142288"/>
              <a:gd name="connsiteY2472" fmla="*/ 4329113 h 8145463"/>
              <a:gd name="connsiteX2473" fmla="*/ 5401068 w 8142288"/>
              <a:gd name="connsiteY2473" fmla="*/ 4319352 h 8145463"/>
              <a:gd name="connsiteX2474" fmla="*/ 5369516 w 8142288"/>
              <a:gd name="connsiteY2474" fmla="*/ 4294960 h 8145463"/>
              <a:gd name="connsiteX2475" fmla="*/ 5366888 w 8142288"/>
              <a:gd name="connsiteY2475" fmla="*/ 4270568 h 8145463"/>
              <a:gd name="connsiteX2476" fmla="*/ 5337968 w 8142288"/>
              <a:gd name="connsiteY2476" fmla="*/ 4270568 h 8145463"/>
              <a:gd name="connsiteX2477" fmla="*/ 5330080 w 8142288"/>
              <a:gd name="connsiteY2477" fmla="*/ 4231540 h 8145463"/>
              <a:gd name="connsiteX2478" fmla="*/ 5309046 w 8142288"/>
              <a:gd name="connsiteY2478" fmla="*/ 4229100 h 8145463"/>
              <a:gd name="connsiteX2479" fmla="*/ 5681890 w 8142288"/>
              <a:gd name="connsiteY2479" fmla="*/ 4216400 h 8145463"/>
              <a:gd name="connsiteX2480" fmla="*/ 5676900 w 8142288"/>
              <a:gd name="connsiteY2480" fmla="*/ 4230688 h 8145463"/>
              <a:gd name="connsiteX2481" fmla="*/ 5684384 w 8142288"/>
              <a:gd name="connsiteY2481" fmla="*/ 4235450 h 8145463"/>
              <a:gd name="connsiteX2482" fmla="*/ 5691868 w 8142288"/>
              <a:gd name="connsiteY2482" fmla="*/ 4233069 h 8145463"/>
              <a:gd name="connsiteX2483" fmla="*/ 5694364 w 8142288"/>
              <a:gd name="connsiteY2483" fmla="*/ 4228306 h 8145463"/>
              <a:gd name="connsiteX2484" fmla="*/ 5689374 w 8142288"/>
              <a:gd name="connsiteY2484" fmla="*/ 4216400 h 8145463"/>
              <a:gd name="connsiteX2485" fmla="*/ 5461000 w 8142288"/>
              <a:gd name="connsiteY2485" fmla="*/ 4216400 h 8145463"/>
              <a:gd name="connsiteX2486" fmla="*/ 5461000 w 8142288"/>
              <a:gd name="connsiteY2486" fmla="*/ 4235449 h 8145463"/>
              <a:gd name="connsiteX2487" fmla="*/ 5474232 w 8142288"/>
              <a:gd name="connsiteY2487" fmla="*/ 4244975 h 8145463"/>
              <a:gd name="connsiteX2488" fmla="*/ 5482168 w 8142288"/>
              <a:gd name="connsiteY2488" fmla="*/ 4237833 h 8145463"/>
              <a:gd name="connsiteX2489" fmla="*/ 5484812 w 8142288"/>
              <a:gd name="connsiteY2489" fmla="*/ 4235449 h 8145463"/>
              <a:gd name="connsiteX2490" fmla="*/ 5476876 w 8142288"/>
              <a:gd name="connsiteY2490" fmla="*/ 4216400 h 8145463"/>
              <a:gd name="connsiteX2491" fmla="*/ 4927070 w 8142288"/>
              <a:gd name="connsiteY2491" fmla="*/ 4216400 h 8145463"/>
              <a:gd name="connsiteX2492" fmla="*/ 4876800 w 8142288"/>
              <a:gd name="connsiteY2492" fmla="*/ 4264601 h 8145463"/>
              <a:gd name="connsiteX2493" fmla="*/ 4935008 w 8142288"/>
              <a:gd name="connsiteY2493" fmla="*/ 4298339 h 8145463"/>
              <a:gd name="connsiteX2494" fmla="*/ 4972050 w 8142288"/>
              <a:gd name="connsiteY2494" fmla="*/ 4257372 h 8145463"/>
              <a:gd name="connsiteX2495" fmla="*/ 4940300 w 8142288"/>
              <a:gd name="connsiteY2495" fmla="*/ 4216400 h 8145463"/>
              <a:gd name="connsiteX2496" fmla="*/ 3509952 w 8142288"/>
              <a:gd name="connsiteY2496" fmla="*/ 4216400 h 8145463"/>
              <a:gd name="connsiteX2497" fmla="*/ 3352800 w 8142288"/>
              <a:gd name="connsiteY2497" fmla="*/ 4228578 h 8145463"/>
              <a:gd name="connsiteX2498" fmla="*/ 3360792 w 8142288"/>
              <a:gd name="connsiteY2498" fmla="*/ 4235891 h 8145463"/>
              <a:gd name="connsiteX2499" fmla="*/ 3408730 w 8142288"/>
              <a:gd name="connsiteY2499" fmla="*/ 4274874 h 8145463"/>
              <a:gd name="connsiteX2500" fmla="*/ 3438036 w 8142288"/>
              <a:gd name="connsiteY2500" fmla="*/ 4240767 h 8145463"/>
              <a:gd name="connsiteX2501" fmla="*/ 3531266 w 8142288"/>
              <a:gd name="connsiteY2501" fmla="*/ 4238329 h 8145463"/>
              <a:gd name="connsiteX2502" fmla="*/ 3531266 w 8142288"/>
              <a:gd name="connsiteY2502" fmla="*/ 4248069 h 8145463"/>
              <a:gd name="connsiteX2503" fmla="*/ 3448694 w 8142288"/>
              <a:gd name="connsiteY2503" fmla="*/ 4316283 h 8145463"/>
              <a:gd name="connsiteX2504" fmla="*/ 3608508 w 8142288"/>
              <a:gd name="connsiteY2504" fmla="*/ 4462463 h 8145463"/>
              <a:gd name="connsiteX2505" fmla="*/ 3749676 w 8142288"/>
              <a:gd name="connsiteY2505" fmla="*/ 4316283 h 8145463"/>
              <a:gd name="connsiteX2506" fmla="*/ 3632468 w 8142288"/>
              <a:gd name="connsiteY2506" fmla="*/ 4218838 h 8145463"/>
              <a:gd name="connsiteX2507" fmla="*/ 3509952 w 8142288"/>
              <a:gd name="connsiteY2507" fmla="*/ 4216400 h 8145463"/>
              <a:gd name="connsiteX2508" fmla="*/ 2149884 w 8142288"/>
              <a:gd name="connsiteY2508" fmla="*/ 4212893 h 8145463"/>
              <a:gd name="connsiteX2509" fmla="*/ 2160556 w 8142288"/>
              <a:gd name="connsiteY2509" fmla="*/ 4217794 h 8145463"/>
              <a:gd name="connsiteX2510" fmla="*/ 2149884 w 8142288"/>
              <a:gd name="connsiteY2510" fmla="*/ 4220056 h 8145463"/>
              <a:gd name="connsiteX2511" fmla="*/ 2149884 w 8142288"/>
              <a:gd name="connsiteY2511" fmla="*/ 4212893 h 8145463"/>
              <a:gd name="connsiteX2512" fmla="*/ 5666740 w 8142288"/>
              <a:gd name="connsiteY2512" fmla="*/ 4203700 h 8145463"/>
              <a:gd name="connsiteX2513" fmla="*/ 5664200 w 8142288"/>
              <a:gd name="connsiteY2513" fmla="*/ 4217988 h 8145463"/>
              <a:gd name="connsiteX2514" fmla="*/ 5676900 w 8142288"/>
              <a:gd name="connsiteY2514" fmla="*/ 4206081 h 8145463"/>
              <a:gd name="connsiteX2515" fmla="*/ 5666740 w 8142288"/>
              <a:gd name="connsiteY2515" fmla="*/ 4203700 h 8145463"/>
              <a:gd name="connsiteX2516" fmla="*/ 5605690 w 8142288"/>
              <a:gd name="connsiteY2516" fmla="*/ 4203700 h 8145463"/>
              <a:gd name="connsiteX2517" fmla="*/ 5600700 w 8142288"/>
              <a:gd name="connsiteY2517" fmla="*/ 4217459 h 8145463"/>
              <a:gd name="connsiteX2518" fmla="*/ 5608184 w 8142288"/>
              <a:gd name="connsiteY2518" fmla="*/ 4224338 h 8145463"/>
              <a:gd name="connsiteX2519" fmla="*/ 5615668 w 8142288"/>
              <a:gd name="connsiteY2519" fmla="*/ 4222045 h 8145463"/>
              <a:gd name="connsiteX2520" fmla="*/ 5618164 w 8142288"/>
              <a:gd name="connsiteY2520" fmla="*/ 4210578 h 8145463"/>
              <a:gd name="connsiteX2521" fmla="*/ 5605690 w 8142288"/>
              <a:gd name="connsiteY2521" fmla="*/ 4203700 h 8145463"/>
              <a:gd name="connsiteX2522" fmla="*/ 5544818 w 8142288"/>
              <a:gd name="connsiteY2522" fmla="*/ 4203700 h 8145463"/>
              <a:gd name="connsiteX2523" fmla="*/ 5537200 w 8142288"/>
              <a:gd name="connsiteY2523" fmla="*/ 4219864 h 8145463"/>
              <a:gd name="connsiteX2524" fmla="*/ 5547358 w 8142288"/>
              <a:gd name="connsiteY2524" fmla="*/ 4229100 h 8145463"/>
              <a:gd name="connsiteX2525" fmla="*/ 5562600 w 8142288"/>
              <a:gd name="connsiteY2525" fmla="*/ 4210629 h 8145463"/>
              <a:gd name="connsiteX2526" fmla="*/ 5554980 w 8142288"/>
              <a:gd name="connsiteY2526" fmla="*/ 4206010 h 8145463"/>
              <a:gd name="connsiteX2527" fmla="*/ 5544818 w 8142288"/>
              <a:gd name="connsiteY2527" fmla="*/ 4203700 h 8145463"/>
              <a:gd name="connsiteX2528" fmla="*/ 5050632 w 8142288"/>
              <a:gd name="connsiteY2528" fmla="*/ 4203700 h 8145463"/>
              <a:gd name="connsiteX2529" fmla="*/ 5016500 w 8142288"/>
              <a:gd name="connsiteY2529" fmla="*/ 4237482 h 8145463"/>
              <a:gd name="connsiteX2530" fmla="*/ 5027002 w 8142288"/>
              <a:gd name="connsiteY2530" fmla="*/ 4254373 h 8145463"/>
              <a:gd name="connsiteX2531" fmla="*/ 5058508 w 8142288"/>
              <a:gd name="connsiteY2531" fmla="*/ 4264025 h 8145463"/>
              <a:gd name="connsiteX2532" fmla="*/ 5084764 w 8142288"/>
              <a:gd name="connsiteY2532" fmla="*/ 4232656 h 8145463"/>
              <a:gd name="connsiteX2533" fmla="*/ 5069008 w 8142288"/>
              <a:gd name="connsiteY2533" fmla="*/ 4203700 h 8145463"/>
              <a:gd name="connsiteX2534" fmla="*/ 2677736 w 8142288"/>
              <a:gd name="connsiteY2534" fmla="*/ 4203700 h 8145463"/>
              <a:gd name="connsiteX2535" fmla="*/ 2858910 w 8142288"/>
              <a:gd name="connsiteY2535" fmla="*/ 4369859 h 8145463"/>
              <a:gd name="connsiteX2536" fmla="*/ 2997352 w 8142288"/>
              <a:gd name="connsiteY2536" fmla="*/ 4240370 h 8145463"/>
              <a:gd name="connsiteX2537" fmla="*/ 3117218 w 8142288"/>
              <a:gd name="connsiteY2537" fmla="*/ 4240370 h 8145463"/>
              <a:gd name="connsiteX2538" fmla="*/ 3114564 w 8142288"/>
              <a:gd name="connsiteY2538" fmla="*/ 4255038 h 8145463"/>
              <a:gd name="connsiteX2539" fmla="*/ 2928176 w 8142288"/>
              <a:gd name="connsiteY2539" fmla="*/ 4418753 h 8145463"/>
              <a:gd name="connsiteX2540" fmla="*/ 2917470 w 8142288"/>
              <a:gd name="connsiteY2540" fmla="*/ 4418753 h 8145463"/>
              <a:gd name="connsiteX2541" fmla="*/ 2856256 w 8142288"/>
              <a:gd name="connsiteY2541" fmla="*/ 4372304 h 8145463"/>
              <a:gd name="connsiteX2542" fmla="*/ 2856256 w 8142288"/>
              <a:gd name="connsiteY2542" fmla="*/ 4374749 h 8145463"/>
              <a:gd name="connsiteX2543" fmla="*/ 3063964 w 8142288"/>
              <a:gd name="connsiteY2543" fmla="*/ 4565433 h 8145463"/>
              <a:gd name="connsiteX2544" fmla="*/ 3274418 w 8142288"/>
              <a:gd name="connsiteY2544" fmla="*/ 4750598 h 8145463"/>
              <a:gd name="connsiteX2545" fmla="*/ 3274418 w 8142288"/>
              <a:gd name="connsiteY2545" fmla="*/ 4751150 h 8145463"/>
              <a:gd name="connsiteX2546" fmla="*/ 3276706 w 8142288"/>
              <a:gd name="connsiteY2546" fmla="*/ 4752727 h 8145463"/>
              <a:gd name="connsiteX2547" fmla="*/ 3583420 w 8142288"/>
              <a:gd name="connsiteY2547" fmla="*/ 5041988 h 8145463"/>
              <a:gd name="connsiteX2548" fmla="*/ 3857742 w 8142288"/>
              <a:gd name="connsiteY2548" fmla="*/ 5269264 h 8145463"/>
              <a:gd name="connsiteX2549" fmla="*/ 3855088 w 8142288"/>
              <a:gd name="connsiteY2549" fmla="*/ 5274153 h 8145463"/>
              <a:gd name="connsiteX2550" fmla="*/ 3439580 w 8142288"/>
              <a:gd name="connsiteY2550" fmla="*/ 5430534 h 8145463"/>
              <a:gd name="connsiteX2551" fmla="*/ 3282380 w 8142288"/>
              <a:gd name="connsiteY2551" fmla="*/ 5481872 h 8145463"/>
              <a:gd name="connsiteX2552" fmla="*/ 3282380 w 8142288"/>
              <a:gd name="connsiteY2552" fmla="*/ 5498985 h 8145463"/>
              <a:gd name="connsiteX2553" fmla="*/ 3072016 w 8142288"/>
              <a:gd name="connsiteY2553" fmla="*/ 5577135 h 8145463"/>
              <a:gd name="connsiteX2554" fmla="*/ 3127924 w 8142288"/>
              <a:gd name="connsiteY2554" fmla="*/ 5533210 h 8145463"/>
              <a:gd name="connsiteX2555" fmla="*/ 3122618 w 8142288"/>
              <a:gd name="connsiteY2555" fmla="*/ 5525876 h 8145463"/>
              <a:gd name="connsiteX2556" fmla="*/ 2906856 w 8142288"/>
              <a:gd name="connsiteY2556" fmla="*/ 5591804 h 8145463"/>
              <a:gd name="connsiteX2557" fmla="*/ 2904202 w 8142288"/>
              <a:gd name="connsiteY2557" fmla="*/ 5613806 h 8145463"/>
              <a:gd name="connsiteX2558" fmla="*/ 2733644 w 8142288"/>
              <a:gd name="connsiteY2558" fmla="*/ 5716482 h 8145463"/>
              <a:gd name="connsiteX2559" fmla="*/ 2723028 w 8142288"/>
              <a:gd name="connsiteY2559" fmla="*/ 5716482 h 8145463"/>
              <a:gd name="connsiteX2560" fmla="*/ 2778936 w 8142288"/>
              <a:gd name="connsiteY2560" fmla="*/ 5660254 h 8145463"/>
              <a:gd name="connsiteX2561" fmla="*/ 2781590 w 8142288"/>
              <a:gd name="connsiteY2561" fmla="*/ 5655365 h 8145463"/>
              <a:gd name="connsiteX2562" fmla="*/ 2776282 w 8142288"/>
              <a:gd name="connsiteY2562" fmla="*/ 5648031 h 8145463"/>
              <a:gd name="connsiteX2563" fmla="*/ 2523280 w 8142288"/>
              <a:gd name="connsiteY2563" fmla="*/ 5740929 h 8145463"/>
              <a:gd name="connsiteX2564" fmla="*/ 2424734 w 8142288"/>
              <a:gd name="connsiteY2564" fmla="*/ 5833748 h 8145463"/>
              <a:gd name="connsiteX2565" fmla="*/ 2430040 w 8142288"/>
              <a:gd name="connsiteY2565" fmla="*/ 5843526 h 8145463"/>
              <a:gd name="connsiteX2566" fmla="*/ 2403414 w 8142288"/>
              <a:gd name="connsiteY2566" fmla="*/ 5850860 h 8145463"/>
              <a:gd name="connsiteX2567" fmla="*/ 2416682 w 8142288"/>
              <a:gd name="connsiteY2567" fmla="*/ 5838637 h 8145463"/>
              <a:gd name="connsiteX2568" fmla="*/ 2392708 w 8142288"/>
              <a:gd name="connsiteY2568" fmla="*/ 5853305 h 8145463"/>
              <a:gd name="connsiteX2569" fmla="*/ 2395362 w 8142288"/>
              <a:gd name="connsiteY2569" fmla="*/ 5867973 h 8145463"/>
              <a:gd name="connsiteX2570" fmla="*/ 2336800 w 8142288"/>
              <a:gd name="connsiteY2570" fmla="*/ 5907088 h 8145463"/>
              <a:gd name="connsiteX2571" fmla="*/ 2440654 w 8142288"/>
              <a:gd name="connsiteY2571" fmla="*/ 5867973 h 8145463"/>
              <a:gd name="connsiteX2572" fmla="*/ 2531242 w 8142288"/>
              <a:gd name="connsiteY2572" fmla="*/ 5833748 h 8145463"/>
              <a:gd name="connsiteX2573" fmla="*/ 2818922 w 8142288"/>
              <a:gd name="connsiteY2573" fmla="*/ 5718927 h 8145463"/>
              <a:gd name="connsiteX2574" fmla="*/ 3855088 w 8142288"/>
              <a:gd name="connsiteY2574" fmla="*/ 5303489 h 8145463"/>
              <a:gd name="connsiteX2575" fmla="*/ 4209384 w 8142288"/>
              <a:gd name="connsiteY2575" fmla="*/ 5164143 h 8145463"/>
              <a:gd name="connsiteX2576" fmla="*/ 4313238 w 8142288"/>
              <a:gd name="connsiteY2576" fmla="*/ 5112804 h 8145463"/>
              <a:gd name="connsiteX2577" fmla="*/ 4307930 w 8142288"/>
              <a:gd name="connsiteY2577" fmla="*/ 5105470 h 8145463"/>
              <a:gd name="connsiteX2578" fmla="*/ 4230704 w 8142288"/>
              <a:gd name="connsiteY2578" fmla="*/ 5129917 h 8145463"/>
              <a:gd name="connsiteX2579" fmla="*/ 4164090 w 8142288"/>
              <a:gd name="connsiteY2579" fmla="*/ 5120138 h 8145463"/>
              <a:gd name="connsiteX2580" fmla="*/ 4070850 w 8142288"/>
              <a:gd name="connsiteY2580" fmla="*/ 5178811 h 8145463"/>
              <a:gd name="connsiteX2581" fmla="*/ 3961596 w 8142288"/>
              <a:gd name="connsiteY2581" fmla="*/ 5203258 h 8145463"/>
              <a:gd name="connsiteX2582" fmla="*/ 3825808 w 8142288"/>
              <a:gd name="connsiteY2582" fmla="*/ 5237483 h 8145463"/>
              <a:gd name="connsiteX2583" fmla="*/ 3793782 w 8142288"/>
              <a:gd name="connsiteY2583" fmla="*/ 5215481 h 8145463"/>
              <a:gd name="connsiteX2584" fmla="*/ 3804488 w 8142288"/>
              <a:gd name="connsiteY2584" fmla="*/ 5205702 h 8145463"/>
              <a:gd name="connsiteX2585" fmla="*/ 3868448 w 8142288"/>
              <a:gd name="connsiteY2585" fmla="*/ 5142141 h 8145463"/>
              <a:gd name="connsiteX2586" fmla="*/ 4049530 w 8142288"/>
              <a:gd name="connsiteY2586" fmla="*/ 4975981 h 8145463"/>
              <a:gd name="connsiteX2587" fmla="*/ 4049530 w 8142288"/>
              <a:gd name="connsiteY2587" fmla="*/ 4968647 h 8145463"/>
              <a:gd name="connsiteX2588" fmla="*/ 4014942 w 8142288"/>
              <a:gd name="connsiteY2588" fmla="*/ 4939311 h 8145463"/>
              <a:gd name="connsiteX2589" fmla="*/ 3753888 w 8142288"/>
              <a:gd name="connsiteY2589" fmla="*/ 5171477 h 8145463"/>
              <a:gd name="connsiteX2590" fmla="*/ 3724608 w 8142288"/>
              <a:gd name="connsiteY2590" fmla="*/ 5156809 h 8145463"/>
              <a:gd name="connsiteX2591" fmla="*/ 3727260 w 8142288"/>
              <a:gd name="connsiteY2591" fmla="*/ 5151919 h 8145463"/>
              <a:gd name="connsiteX2592" fmla="*/ 3985570 w 8142288"/>
              <a:gd name="connsiteY2592" fmla="*/ 4914864 h 8145463"/>
              <a:gd name="connsiteX2593" fmla="*/ 3924356 w 8142288"/>
              <a:gd name="connsiteY2593" fmla="*/ 4865971 h 8145463"/>
              <a:gd name="connsiteX2594" fmla="*/ 3671262 w 8142288"/>
              <a:gd name="connsiteY2594" fmla="*/ 5095692 h 8145463"/>
              <a:gd name="connsiteX2595" fmla="*/ 3634020 w 8142288"/>
              <a:gd name="connsiteY2595" fmla="*/ 5068800 h 8145463"/>
              <a:gd name="connsiteX2596" fmla="*/ 3836422 w 8142288"/>
              <a:gd name="connsiteY2596" fmla="*/ 4887973 h 8145463"/>
              <a:gd name="connsiteX2597" fmla="*/ 3895076 w 8142288"/>
              <a:gd name="connsiteY2597" fmla="*/ 4829301 h 8145463"/>
              <a:gd name="connsiteX2598" fmla="*/ 3788476 w 8142288"/>
              <a:gd name="connsiteY2598" fmla="*/ 4804933 h 8145463"/>
              <a:gd name="connsiteX2599" fmla="*/ 3580766 w 8142288"/>
              <a:gd name="connsiteY2599" fmla="*/ 5012652 h 8145463"/>
              <a:gd name="connsiteX2600" fmla="*/ 3535472 w 8142288"/>
              <a:gd name="connsiteY2600" fmla="*/ 4985760 h 8145463"/>
              <a:gd name="connsiteX2601" fmla="*/ 3705940 w 8142288"/>
              <a:gd name="connsiteY2601" fmla="*/ 4841524 h 8145463"/>
              <a:gd name="connsiteX2602" fmla="*/ 3692582 w 8142288"/>
              <a:gd name="connsiteY2602" fmla="*/ 4826856 h 8145463"/>
              <a:gd name="connsiteX2603" fmla="*/ 3500794 w 8142288"/>
              <a:gd name="connsiteY2603" fmla="*/ 4858637 h 8145463"/>
              <a:gd name="connsiteX2604" fmla="*/ 3460900 w 8142288"/>
              <a:gd name="connsiteY2604" fmla="*/ 4905086 h 8145463"/>
              <a:gd name="connsiteX2605" fmla="*/ 3415606 w 8142288"/>
              <a:gd name="connsiteY2605" fmla="*/ 4878194 h 8145463"/>
              <a:gd name="connsiteX2606" fmla="*/ 3423566 w 8142288"/>
              <a:gd name="connsiteY2606" fmla="*/ 4865971 h 8145463"/>
              <a:gd name="connsiteX2607" fmla="*/ 3359606 w 8142288"/>
              <a:gd name="connsiteY2607" fmla="*/ 4826856 h 8145463"/>
              <a:gd name="connsiteX2608" fmla="*/ 3359606 w 8142288"/>
              <a:gd name="connsiteY2608" fmla="*/ 4824411 h 8145463"/>
              <a:gd name="connsiteX2609" fmla="*/ 3484872 w 8142288"/>
              <a:gd name="connsiteY2609" fmla="*/ 4814633 h 8145463"/>
              <a:gd name="connsiteX2610" fmla="*/ 3676660 w 8142288"/>
              <a:gd name="connsiteY2610" fmla="*/ 4638695 h 8145463"/>
              <a:gd name="connsiteX2611" fmla="*/ 3676660 w 8142288"/>
              <a:gd name="connsiteY2611" fmla="*/ 4631361 h 8145463"/>
              <a:gd name="connsiteX2612" fmla="*/ 3591380 w 8142288"/>
              <a:gd name="connsiteY2612" fmla="*/ 4555655 h 8145463"/>
              <a:gd name="connsiteX2613" fmla="*/ 3325020 w 8142288"/>
              <a:gd name="connsiteY2613" fmla="*/ 4782931 h 8145463"/>
              <a:gd name="connsiteX2614" fmla="*/ 3317058 w 8142288"/>
              <a:gd name="connsiteY2614" fmla="*/ 4780486 h 8145463"/>
              <a:gd name="connsiteX2615" fmla="*/ 3276706 w 8142288"/>
              <a:gd name="connsiteY2615" fmla="*/ 4752727 h 8145463"/>
              <a:gd name="connsiteX2616" fmla="*/ 3274418 w 8142288"/>
              <a:gd name="connsiteY2616" fmla="*/ 4750598 h 8145463"/>
              <a:gd name="connsiteX2617" fmla="*/ 3274418 w 8142288"/>
              <a:gd name="connsiteY2617" fmla="*/ 4748705 h 8145463"/>
              <a:gd name="connsiteX2618" fmla="*/ 3348992 w 8142288"/>
              <a:gd name="connsiteY2618" fmla="*/ 4694922 h 8145463"/>
              <a:gd name="connsiteX2619" fmla="*/ 3540780 w 8142288"/>
              <a:gd name="connsiteY2619" fmla="*/ 4514095 h 8145463"/>
              <a:gd name="connsiteX2620" fmla="*/ 3391632 w 8142288"/>
              <a:gd name="connsiteY2620" fmla="*/ 4386972 h 8145463"/>
              <a:gd name="connsiteX2621" fmla="*/ 3303700 w 8142288"/>
              <a:gd name="connsiteY2621" fmla="*/ 4470091 h 8145463"/>
              <a:gd name="connsiteX2622" fmla="*/ 3143846 w 8142288"/>
              <a:gd name="connsiteY2622" fmla="*/ 4611803 h 8145463"/>
              <a:gd name="connsiteX2623" fmla="*/ 3085284 w 8142288"/>
              <a:gd name="connsiteY2623" fmla="*/ 4570244 h 8145463"/>
              <a:gd name="connsiteX2624" fmla="*/ 3338378 w 8142288"/>
              <a:gd name="connsiteY2624" fmla="*/ 4338078 h 8145463"/>
              <a:gd name="connsiteX2625" fmla="*/ 3338378 w 8142288"/>
              <a:gd name="connsiteY2625" fmla="*/ 4328379 h 8145463"/>
              <a:gd name="connsiteX2626" fmla="*/ 3229126 w 8142288"/>
              <a:gd name="connsiteY2626" fmla="*/ 4235481 h 8145463"/>
              <a:gd name="connsiteX2627" fmla="*/ 2808308 w 8142288"/>
              <a:gd name="connsiteY2627" fmla="*/ 4235481 h 8145463"/>
              <a:gd name="connsiteX2628" fmla="*/ 2816270 w 8142288"/>
              <a:gd name="connsiteY2628" fmla="*/ 4245260 h 8145463"/>
              <a:gd name="connsiteX2629" fmla="*/ 2677736 w 8142288"/>
              <a:gd name="connsiteY2629" fmla="*/ 4203700 h 8145463"/>
              <a:gd name="connsiteX2630" fmla="*/ 2237820 w 8142288"/>
              <a:gd name="connsiteY2630" fmla="*/ 4203700 h 8145463"/>
              <a:gd name="connsiteX2631" fmla="*/ 2235200 w 8142288"/>
              <a:gd name="connsiteY2631" fmla="*/ 4208462 h 8145463"/>
              <a:gd name="connsiteX2632" fmla="*/ 2250916 w 8142288"/>
              <a:gd name="connsiteY2632" fmla="*/ 4213225 h 8145463"/>
              <a:gd name="connsiteX2633" fmla="*/ 2287588 w 8142288"/>
              <a:gd name="connsiteY2633" fmla="*/ 4206081 h 8145463"/>
              <a:gd name="connsiteX2634" fmla="*/ 2237820 w 8142288"/>
              <a:gd name="connsiteY2634" fmla="*/ 4203700 h 8145463"/>
              <a:gd name="connsiteX2635" fmla="*/ 2024706 w 8142288"/>
              <a:gd name="connsiteY2635" fmla="*/ 4203700 h 8145463"/>
              <a:gd name="connsiteX2636" fmla="*/ 1905000 w 8142288"/>
              <a:gd name="connsiteY2636" fmla="*/ 4213224 h 8145463"/>
              <a:gd name="connsiteX2637" fmla="*/ 1905000 w 8142288"/>
              <a:gd name="connsiteY2637" fmla="*/ 4215606 h 8145463"/>
              <a:gd name="connsiteX2638" fmla="*/ 2136454 w 8142288"/>
              <a:gd name="connsiteY2638" fmla="*/ 4220369 h 8145463"/>
              <a:gd name="connsiteX2639" fmla="*/ 2131140 w 8142288"/>
              <a:gd name="connsiteY2639" fmla="*/ 4220369 h 8145463"/>
              <a:gd name="connsiteX2640" fmla="*/ 2101874 w 8142288"/>
              <a:gd name="connsiteY2640" fmla="*/ 4222751 h 8145463"/>
              <a:gd name="connsiteX2641" fmla="*/ 2101874 w 8142288"/>
              <a:gd name="connsiteY2641" fmla="*/ 4225130 h 8145463"/>
              <a:gd name="connsiteX2642" fmla="*/ 2109858 w 8142288"/>
              <a:gd name="connsiteY2642" fmla="*/ 4227512 h 8145463"/>
              <a:gd name="connsiteX2643" fmla="*/ 2020974 w 8142288"/>
              <a:gd name="connsiteY2643" fmla="*/ 4232190 h 8145463"/>
              <a:gd name="connsiteX2644" fmla="*/ 2024064 w 8142288"/>
              <a:gd name="connsiteY2644" fmla="*/ 4229100 h 8145463"/>
              <a:gd name="connsiteX2645" fmla="*/ 2021682 w 8142288"/>
              <a:gd name="connsiteY2645" fmla="*/ 4229100 h 8145463"/>
              <a:gd name="connsiteX2646" fmla="*/ 2020114 w 8142288"/>
              <a:gd name="connsiteY2646" fmla="*/ 4232235 h 8145463"/>
              <a:gd name="connsiteX2647" fmla="*/ 2019392 w 8142288"/>
              <a:gd name="connsiteY2647" fmla="*/ 4232273 h 8145463"/>
              <a:gd name="connsiteX2648" fmla="*/ 2019764 w 8142288"/>
              <a:gd name="connsiteY2648" fmla="*/ 4232936 h 8145463"/>
              <a:gd name="connsiteX2649" fmla="*/ 2019300 w 8142288"/>
              <a:gd name="connsiteY2649" fmla="*/ 4233863 h 8145463"/>
              <a:gd name="connsiteX2650" fmla="*/ 2019930 w 8142288"/>
              <a:gd name="connsiteY2650" fmla="*/ 4233233 h 8145463"/>
              <a:gd name="connsiteX2651" fmla="*/ 2022062 w 8142288"/>
              <a:gd name="connsiteY2651" fmla="*/ 4237038 h 8145463"/>
              <a:gd name="connsiteX2652" fmla="*/ 2375892 w 8142288"/>
              <a:gd name="connsiteY2652" fmla="*/ 4227512 h 8145463"/>
              <a:gd name="connsiteX2653" fmla="*/ 2487612 w 8142288"/>
              <a:gd name="connsiteY2653" fmla="*/ 4217987 h 8145463"/>
              <a:gd name="connsiteX2654" fmla="*/ 2453034 w 8142288"/>
              <a:gd name="connsiteY2654" fmla="*/ 4213224 h 8145463"/>
              <a:gd name="connsiteX2655" fmla="*/ 2450364 w 8142288"/>
              <a:gd name="connsiteY2655" fmla="*/ 4206080 h 8145463"/>
              <a:gd name="connsiteX2656" fmla="*/ 2423768 w 8142288"/>
              <a:gd name="connsiteY2656" fmla="*/ 4206080 h 8145463"/>
              <a:gd name="connsiteX2657" fmla="*/ 2423768 w 8142288"/>
              <a:gd name="connsiteY2657" fmla="*/ 4208461 h 8145463"/>
              <a:gd name="connsiteX2658" fmla="*/ 2431752 w 8142288"/>
              <a:gd name="connsiteY2658" fmla="*/ 4213224 h 8145463"/>
              <a:gd name="connsiteX2659" fmla="*/ 2429082 w 8142288"/>
              <a:gd name="connsiteY2659" fmla="*/ 4217987 h 8145463"/>
              <a:gd name="connsiteX2660" fmla="*/ 2415784 w 8142288"/>
              <a:gd name="connsiteY2660" fmla="*/ 4215606 h 8145463"/>
              <a:gd name="connsiteX2661" fmla="*/ 2413114 w 8142288"/>
              <a:gd name="connsiteY2661" fmla="*/ 4206080 h 8145463"/>
              <a:gd name="connsiteX2662" fmla="*/ 2163050 w 8142288"/>
              <a:gd name="connsiteY2662" fmla="*/ 4222751 h 8145463"/>
              <a:gd name="connsiteX2663" fmla="*/ 2160378 w 8142288"/>
              <a:gd name="connsiteY2663" fmla="*/ 4220369 h 8145463"/>
              <a:gd name="connsiteX2664" fmla="*/ 2218910 w 8142288"/>
              <a:gd name="connsiteY2664" fmla="*/ 4210843 h 8145463"/>
              <a:gd name="connsiteX2665" fmla="*/ 2218910 w 8142288"/>
              <a:gd name="connsiteY2665" fmla="*/ 4208461 h 8145463"/>
              <a:gd name="connsiteX2666" fmla="*/ 2024706 w 8142288"/>
              <a:gd name="connsiteY2666" fmla="*/ 4203700 h 8145463"/>
              <a:gd name="connsiteX2667" fmla="*/ 5436312 w 8142288"/>
              <a:gd name="connsiteY2667" fmla="*/ 4191000 h 8145463"/>
              <a:gd name="connsiteX2668" fmla="*/ 5438910 w 8142288"/>
              <a:gd name="connsiteY2668" fmla="*/ 4214089 h 8145463"/>
              <a:gd name="connsiteX2669" fmla="*/ 5446718 w 8142288"/>
              <a:gd name="connsiteY2669" fmla="*/ 4216400 h 8145463"/>
              <a:gd name="connsiteX2670" fmla="*/ 5454524 w 8142288"/>
              <a:gd name="connsiteY2670" fmla="*/ 4214089 h 8145463"/>
              <a:gd name="connsiteX2671" fmla="*/ 5451924 w 8142288"/>
              <a:gd name="connsiteY2671" fmla="*/ 4193311 h 8145463"/>
              <a:gd name="connsiteX2672" fmla="*/ 5436312 w 8142288"/>
              <a:gd name="connsiteY2672" fmla="*/ 4191000 h 8145463"/>
              <a:gd name="connsiteX2673" fmla="*/ 5271038 w 8142288"/>
              <a:gd name="connsiteY2673" fmla="*/ 4191000 h 8145463"/>
              <a:gd name="connsiteX2674" fmla="*/ 5257812 w 8142288"/>
              <a:gd name="connsiteY2674" fmla="*/ 4195695 h 8145463"/>
              <a:gd name="connsiteX2675" fmla="*/ 5271038 w 8142288"/>
              <a:gd name="connsiteY2675" fmla="*/ 4223868 h 8145463"/>
              <a:gd name="connsiteX2676" fmla="*/ 5297488 w 8142288"/>
              <a:gd name="connsiteY2676" fmla="*/ 4221519 h 8145463"/>
              <a:gd name="connsiteX2677" fmla="*/ 5297488 w 8142288"/>
              <a:gd name="connsiteY2677" fmla="*/ 4219173 h 8145463"/>
              <a:gd name="connsiteX2678" fmla="*/ 5294842 w 8142288"/>
              <a:gd name="connsiteY2678" fmla="*/ 4198043 h 8145463"/>
              <a:gd name="connsiteX2679" fmla="*/ 5271038 w 8142288"/>
              <a:gd name="connsiteY2679" fmla="*/ 4191000 h 8145463"/>
              <a:gd name="connsiteX2680" fmla="*/ 5177896 w 8142288"/>
              <a:gd name="connsiteY2680" fmla="*/ 4191000 h 8145463"/>
              <a:gd name="connsiteX2681" fmla="*/ 5146146 w 8142288"/>
              <a:gd name="connsiteY2681" fmla="*/ 4210538 h 8145463"/>
              <a:gd name="connsiteX2682" fmla="*/ 5143500 w 8142288"/>
              <a:gd name="connsiteY2682" fmla="*/ 4225193 h 8145463"/>
              <a:gd name="connsiteX2683" fmla="*/ 5191126 w 8142288"/>
              <a:gd name="connsiteY2683" fmla="*/ 4254500 h 8145463"/>
              <a:gd name="connsiteX2684" fmla="*/ 5214938 w 8142288"/>
              <a:gd name="connsiteY2684" fmla="*/ 4215424 h 8145463"/>
              <a:gd name="connsiteX2685" fmla="*/ 5196418 w 8142288"/>
              <a:gd name="connsiteY2685" fmla="*/ 4195883 h 8145463"/>
              <a:gd name="connsiteX2686" fmla="*/ 5177896 w 8142288"/>
              <a:gd name="connsiteY2686" fmla="*/ 4191000 h 8145463"/>
              <a:gd name="connsiteX2687" fmla="*/ 5577842 w 8142288"/>
              <a:gd name="connsiteY2687" fmla="*/ 4178300 h 8145463"/>
              <a:gd name="connsiteX2688" fmla="*/ 5575300 w 8142288"/>
              <a:gd name="connsiteY2688" fmla="*/ 4194175 h 8145463"/>
              <a:gd name="connsiteX2689" fmla="*/ 5588000 w 8142288"/>
              <a:gd name="connsiteY2689" fmla="*/ 4191908 h 8145463"/>
              <a:gd name="connsiteX2690" fmla="*/ 5588000 w 8142288"/>
              <a:gd name="connsiteY2690" fmla="*/ 4182835 h 8145463"/>
              <a:gd name="connsiteX2691" fmla="*/ 5577842 w 8142288"/>
              <a:gd name="connsiteY2691" fmla="*/ 4178300 h 8145463"/>
              <a:gd name="connsiteX2692" fmla="*/ 2801362 w 8142288"/>
              <a:gd name="connsiteY2692" fmla="*/ 4178300 h 8145463"/>
              <a:gd name="connsiteX2693" fmla="*/ 2798712 w 8142288"/>
              <a:gd name="connsiteY2693" fmla="*/ 4185601 h 8145463"/>
              <a:gd name="connsiteX2694" fmla="*/ 2692400 w 8142288"/>
              <a:gd name="connsiteY2694" fmla="*/ 4195339 h 8145463"/>
              <a:gd name="connsiteX2695" fmla="*/ 2700372 w 8142288"/>
              <a:gd name="connsiteY2695" fmla="*/ 4202640 h 8145463"/>
              <a:gd name="connsiteX2696" fmla="*/ 2708344 w 8142288"/>
              <a:gd name="connsiteY2696" fmla="*/ 4214812 h 8145463"/>
              <a:gd name="connsiteX2697" fmla="*/ 3168090 w 8142288"/>
              <a:gd name="connsiteY2697" fmla="*/ 4207509 h 8145463"/>
              <a:gd name="connsiteX2698" fmla="*/ 3173412 w 8142288"/>
              <a:gd name="connsiteY2698" fmla="*/ 4195339 h 8145463"/>
              <a:gd name="connsiteX2699" fmla="*/ 3170762 w 8142288"/>
              <a:gd name="connsiteY2699" fmla="*/ 4192905 h 8145463"/>
              <a:gd name="connsiteX2700" fmla="*/ 2801362 w 8142288"/>
              <a:gd name="connsiteY2700" fmla="*/ 4183167 h 8145463"/>
              <a:gd name="connsiteX2701" fmla="*/ 3978516 w 8142288"/>
              <a:gd name="connsiteY2701" fmla="*/ 4139380 h 8145463"/>
              <a:gd name="connsiteX2702" fmla="*/ 3989186 w 8142288"/>
              <a:gd name="connsiteY2702" fmla="*/ 4146920 h 8145463"/>
              <a:gd name="connsiteX2703" fmla="*/ 3981184 w 8142288"/>
              <a:gd name="connsiteY2703" fmla="*/ 4146920 h 8145463"/>
              <a:gd name="connsiteX2704" fmla="*/ 3877148 w 8142288"/>
              <a:gd name="connsiteY2704" fmla="*/ 4168785 h 8145463"/>
              <a:gd name="connsiteX2705" fmla="*/ 3869146 w 8142288"/>
              <a:gd name="connsiteY2705" fmla="*/ 4149182 h 8145463"/>
              <a:gd name="connsiteX2706" fmla="*/ 3877148 w 8142288"/>
              <a:gd name="connsiteY2706" fmla="*/ 4151820 h 8145463"/>
              <a:gd name="connsiteX2707" fmla="*/ 3874480 w 8142288"/>
              <a:gd name="connsiteY2707" fmla="*/ 4142018 h 8145463"/>
              <a:gd name="connsiteX2708" fmla="*/ 3978516 w 8142288"/>
              <a:gd name="connsiteY2708" fmla="*/ 4139380 h 8145463"/>
              <a:gd name="connsiteX2709" fmla="*/ 3682748 w 8142288"/>
              <a:gd name="connsiteY2709" fmla="*/ 4139380 h 8145463"/>
              <a:gd name="connsiteX2710" fmla="*/ 3696086 w 8142288"/>
              <a:gd name="connsiteY2710" fmla="*/ 4142018 h 8145463"/>
              <a:gd name="connsiteX2711" fmla="*/ 3696086 w 8142288"/>
              <a:gd name="connsiteY2711" fmla="*/ 4144280 h 8145463"/>
              <a:gd name="connsiteX2712" fmla="*/ 3682748 w 8142288"/>
              <a:gd name="connsiteY2712" fmla="*/ 4139380 h 8145463"/>
              <a:gd name="connsiteX2713" fmla="*/ 4290624 w 8142288"/>
              <a:gd name="connsiteY2713" fmla="*/ 4120153 h 8145463"/>
              <a:gd name="connsiteX2714" fmla="*/ 4293292 w 8142288"/>
              <a:gd name="connsiteY2714" fmla="*/ 4127316 h 8145463"/>
              <a:gd name="connsiteX2715" fmla="*/ 4290624 w 8142288"/>
              <a:gd name="connsiteY2715" fmla="*/ 4120153 h 8145463"/>
              <a:gd name="connsiteX2716" fmla="*/ 2899272 w 8142288"/>
              <a:gd name="connsiteY2716" fmla="*/ 4114807 h 8145463"/>
              <a:gd name="connsiteX2717" fmla="*/ 2819400 w 8142288"/>
              <a:gd name="connsiteY2717" fmla="*/ 4121930 h 8145463"/>
              <a:gd name="connsiteX2718" fmla="*/ 2819400 w 8142288"/>
              <a:gd name="connsiteY2718" fmla="*/ 4124305 h 8145463"/>
              <a:gd name="connsiteX2719" fmla="*/ 3074988 w 8142288"/>
              <a:gd name="connsiteY2719" fmla="*/ 4126679 h 8145463"/>
              <a:gd name="connsiteX2720" fmla="*/ 2899272 w 8142288"/>
              <a:gd name="connsiteY2720" fmla="*/ 4114807 h 8145463"/>
              <a:gd name="connsiteX2721" fmla="*/ 3297224 w 8142288"/>
              <a:gd name="connsiteY2721" fmla="*/ 4114800 h 8145463"/>
              <a:gd name="connsiteX2722" fmla="*/ 3073400 w 8142288"/>
              <a:gd name="connsiteY2722" fmla="*/ 4128558 h 8145463"/>
              <a:gd name="connsiteX2723" fmla="*/ 3084054 w 8142288"/>
              <a:gd name="connsiteY2723" fmla="*/ 4130852 h 8145463"/>
              <a:gd name="connsiteX2724" fmla="*/ 3600974 w 8142288"/>
              <a:gd name="connsiteY2724" fmla="*/ 4133145 h 8145463"/>
              <a:gd name="connsiteX2725" fmla="*/ 3603624 w 8142288"/>
              <a:gd name="connsiteY2725" fmla="*/ 4123974 h 8145463"/>
              <a:gd name="connsiteX2726" fmla="*/ 3603624 w 8142288"/>
              <a:gd name="connsiteY2726" fmla="*/ 4121680 h 8145463"/>
              <a:gd name="connsiteX2727" fmla="*/ 3297224 w 8142288"/>
              <a:gd name="connsiteY2727" fmla="*/ 4114800 h 8145463"/>
              <a:gd name="connsiteX2728" fmla="*/ 4554382 w 8142288"/>
              <a:gd name="connsiteY2728" fmla="*/ 4110351 h 8145463"/>
              <a:gd name="connsiteX2729" fmla="*/ 4565052 w 8142288"/>
              <a:gd name="connsiteY2729" fmla="*/ 4110351 h 8145463"/>
              <a:gd name="connsiteX2730" fmla="*/ 4567720 w 8142288"/>
              <a:gd name="connsiteY2730" fmla="*/ 4115252 h 8145463"/>
              <a:gd name="connsiteX2731" fmla="*/ 4567720 w 8142288"/>
              <a:gd name="connsiteY2731" fmla="*/ 4117514 h 8145463"/>
              <a:gd name="connsiteX2732" fmla="*/ 4554382 w 8142288"/>
              <a:gd name="connsiteY2732" fmla="*/ 4122415 h 8145463"/>
              <a:gd name="connsiteX2733" fmla="*/ 4546380 w 8142288"/>
              <a:gd name="connsiteY2733" fmla="*/ 4120153 h 8145463"/>
              <a:gd name="connsiteX2734" fmla="*/ 4554382 w 8142288"/>
              <a:gd name="connsiteY2734" fmla="*/ 4110351 h 8145463"/>
              <a:gd name="connsiteX2735" fmla="*/ 4229100 w 8142288"/>
              <a:gd name="connsiteY2735" fmla="*/ 4102100 h 8145463"/>
              <a:gd name="connsiteX2736" fmla="*/ 4237038 w 8142288"/>
              <a:gd name="connsiteY2736" fmla="*/ 4106863 h 8145463"/>
              <a:gd name="connsiteX2737" fmla="*/ 4229100 w 8142288"/>
              <a:gd name="connsiteY2737" fmla="*/ 4102100 h 8145463"/>
              <a:gd name="connsiteX2738" fmla="*/ 4253278 w 8142288"/>
              <a:gd name="connsiteY2738" fmla="*/ 4095648 h 8145463"/>
              <a:gd name="connsiteX2739" fmla="*/ 4258612 w 8142288"/>
              <a:gd name="connsiteY2739" fmla="*/ 4095648 h 8145463"/>
              <a:gd name="connsiteX2740" fmla="*/ 4253278 w 8142288"/>
              <a:gd name="connsiteY2740" fmla="*/ 4095648 h 8145463"/>
              <a:gd name="connsiteX2741" fmla="*/ 4026024 w 8142288"/>
              <a:gd name="connsiteY2741" fmla="*/ 4079716 h 8145463"/>
              <a:gd name="connsiteX2742" fmla="*/ 4027194 w 8142288"/>
              <a:gd name="connsiteY2742" fmla="*/ 4080231 h 8145463"/>
              <a:gd name="connsiteX2743" fmla="*/ 4027200 w 8142288"/>
              <a:gd name="connsiteY2743" fmla="*/ 4080242 h 8145463"/>
              <a:gd name="connsiteX2744" fmla="*/ 4021136 w 8142288"/>
              <a:gd name="connsiteY2744" fmla="*/ 4082057 h 8145463"/>
              <a:gd name="connsiteX2745" fmla="*/ 4021032 w 8142288"/>
              <a:gd name="connsiteY2745" fmla="*/ 4082043 h 8145463"/>
              <a:gd name="connsiteX2746" fmla="*/ 5580592 w 8142288"/>
              <a:gd name="connsiteY2746" fmla="*/ 4076700 h 8145463"/>
              <a:gd name="connsiteX2747" fmla="*/ 5575300 w 8142288"/>
              <a:gd name="connsiteY2747" fmla="*/ 4086225 h 8145463"/>
              <a:gd name="connsiteX2748" fmla="*/ 5583238 w 8142288"/>
              <a:gd name="connsiteY2748" fmla="*/ 4083844 h 8145463"/>
              <a:gd name="connsiteX2749" fmla="*/ 5580592 w 8142288"/>
              <a:gd name="connsiteY2749" fmla="*/ 4076700 h 8145463"/>
              <a:gd name="connsiteX2750" fmla="*/ 5329984 w 8142288"/>
              <a:gd name="connsiteY2750" fmla="*/ 4066243 h 8145463"/>
              <a:gd name="connsiteX2751" fmla="*/ 5340654 w 8142288"/>
              <a:gd name="connsiteY2751" fmla="*/ 4073406 h 8145463"/>
              <a:gd name="connsiteX2752" fmla="*/ 5329984 w 8142288"/>
              <a:gd name="connsiteY2752" fmla="*/ 4066243 h 8145463"/>
              <a:gd name="connsiteX2753" fmla="*/ 5717382 w 8142288"/>
              <a:gd name="connsiteY2753" fmla="*/ 4064000 h 8145463"/>
              <a:gd name="connsiteX2754" fmla="*/ 5715000 w 8142288"/>
              <a:gd name="connsiteY2754" fmla="*/ 4073525 h 8145463"/>
              <a:gd name="connsiteX2755" fmla="*/ 5719764 w 8142288"/>
              <a:gd name="connsiteY2755" fmla="*/ 4064000 h 8145463"/>
              <a:gd name="connsiteX2756" fmla="*/ 5717382 w 8142288"/>
              <a:gd name="connsiteY2756" fmla="*/ 4064000 h 8145463"/>
              <a:gd name="connsiteX2757" fmla="*/ 3213100 w 8142288"/>
              <a:gd name="connsiteY2757" fmla="*/ 4064000 h 8145463"/>
              <a:gd name="connsiteX2758" fmla="*/ 3259138 w 8142288"/>
              <a:gd name="connsiteY2758" fmla="*/ 4073525 h 8145463"/>
              <a:gd name="connsiteX2759" fmla="*/ 3213100 w 8142288"/>
              <a:gd name="connsiteY2759" fmla="*/ 4064000 h 8145463"/>
              <a:gd name="connsiteX2760" fmla="*/ 5664200 w 8142288"/>
              <a:gd name="connsiteY2760" fmla="*/ 4038600 h 8145463"/>
              <a:gd name="connsiteX2761" fmla="*/ 5668964 w 8142288"/>
              <a:gd name="connsiteY2761" fmla="*/ 4048125 h 8145463"/>
              <a:gd name="connsiteX2762" fmla="*/ 5673724 w 8142288"/>
              <a:gd name="connsiteY2762" fmla="*/ 4043363 h 8145463"/>
              <a:gd name="connsiteX2763" fmla="*/ 5664200 w 8142288"/>
              <a:gd name="connsiteY2763" fmla="*/ 4038600 h 8145463"/>
              <a:gd name="connsiteX2764" fmla="*/ 5603298 w 8142288"/>
              <a:gd name="connsiteY2764" fmla="*/ 4038600 h 8145463"/>
              <a:gd name="connsiteX2765" fmla="*/ 5608348 w 8142288"/>
              <a:gd name="connsiteY2765" fmla="*/ 4062413 h 8145463"/>
              <a:gd name="connsiteX2766" fmla="*/ 5613400 w 8142288"/>
              <a:gd name="connsiteY2766" fmla="*/ 4060032 h 8145463"/>
              <a:gd name="connsiteX2767" fmla="*/ 5613400 w 8142288"/>
              <a:gd name="connsiteY2767" fmla="*/ 4040981 h 8145463"/>
              <a:gd name="connsiteX2768" fmla="*/ 5603298 w 8142288"/>
              <a:gd name="connsiteY2768" fmla="*/ 4038600 h 8145463"/>
              <a:gd name="connsiteX2769" fmla="*/ 5681980 w 8142288"/>
              <a:gd name="connsiteY2769" fmla="*/ 4025900 h 8145463"/>
              <a:gd name="connsiteX2770" fmla="*/ 5676900 w 8142288"/>
              <a:gd name="connsiteY2770" fmla="*/ 4040188 h 8145463"/>
              <a:gd name="connsiteX2771" fmla="*/ 5679438 w 8142288"/>
              <a:gd name="connsiteY2771" fmla="*/ 4044950 h 8145463"/>
              <a:gd name="connsiteX2772" fmla="*/ 5687062 w 8142288"/>
              <a:gd name="connsiteY2772" fmla="*/ 4044950 h 8145463"/>
              <a:gd name="connsiteX2773" fmla="*/ 5689600 w 8142288"/>
              <a:gd name="connsiteY2773" fmla="*/ 4042569 h 8145463"/>
              <a:gd name="connsiteX2774" fmla="*/ 5681980 w 8142288"/>
              <a:gd name="connsiteY2774" fmla="*/ 4025900 h 8145463"/>
              <a:gd name="connsiteX2775" fmla="*/ 5263404 w 8142288"/>
              <a:gd name="connsiteY2775" fmla="*/ 4025900 h 8145463"/>
              <a:gd name="connsiteX2776" fmla="*/ 5245100 w 8142288"/>
              <a:gd name="connsiteY2776" fmla="*/ 4057571 h 8145463"/>
              <a:gd name="connsiteX2777" fmla="*/ 5252944 w 8142288"/>
              <a:gd name="connsiteY2777" fmla="*/ 4060008 h 8145463"/>
              <a:gd name="connsiteX2778" fmla="*/ 5284320 w 8142288"/>
              <a:gd name="connsiteY2778" fmla="*/ 4064881 h 8145463"/>
              <a:gd name="connsiteX2779" fmla="*/ 5289550 w 8142288"/>
              <a:gd name="connsiteY2779" fmla="*/ 4055134 h 8145463"/>
              <a:gd name="connsiteX2780" fmla="*/ 5271248 w 8142288"/>
              <a:gd name="connsiteY2780" fmla="*/ 4025900 h 8145463"/>
              <a:gd name="connsiteX2781" fmla="*/ 2843214 w 8142288"/>
              <a:gd name="connsiteY2781" fmla="*/ 4025900 h 8145463"/>
              <a:gd name="connsiteX2782" fmla="*/ 2713694 w 8142288"/>
              <a:gd name="connsiteY2782" fmla="*/ 4026079 h 8145463"/>
              <a:gd name="connsiteX2783" fmla="*/ 2692400 w 8142288"/>
              <a:gd name="connsiteY2783" fmla="*/ 4055146 h 8145463"/>
              <a:gd name="connsiteX2784" fmla="*/ 2969254 w 8142288"/>
              <a:gd name="connsiteY2784" fmla="*/ 4062413 h 8145463"/>
              <a:gd name="connsiteX2785" fmla="*/ 3216276 w 8142288"/>
              <a:gd name="connsiteY2785" fmla="*/ 4059470 h 8145463"/>
              <a:gd name="connsiteX2786" fmla="*/ 3208830 w 8142288"/>
              <a:gd name="connsiteY2786" fmla="*/ 4055146 h 8145463"/>
              <a:gd name="connsiteX2787" fmla="*/ 3206186 w 8142288"/>
              <a:gd name="connsiteY2787" fmla="*/ 4043034 h 8145463"/>
              <a:gd name="connsiteX2788" fmla="*/ 2843214 w 8142288"/>
              <a:gd name="connsiteY2788" fmla="*/ 4025900 h 8145463"/>
              <a:gd name="connsiteX2789" fmla="*/ 5478714 w 8142288"/>
              <a:gd name="connsiteY2789" fmla="*/ 4013200 h 8145463"/>
              <a:gd name="connsiteX2790" fmla="*/ 5468294 w 8142288"/>
              <a:gd name="connsiteY2790" fmla="*/ 4022617 h 8145463"/>
              <a:gd name="connsiteX2791" fmla="*/ 5463086 w 8142288"/>
              <a:gd name="connsiteY2791" fmla="*/ 4046160 h 8145463"/>
              <a:gd name="connsiteX2792" fmla="*/ 5491734 w 8142288"/>
              <a:gd name="connsiteY2792" fmla="*/ 4039097 h 8145463"/>
              <a:gd name="connsiteX2793" fmla="*/ 5494338 w 8142288"/>
              <a:gd name="connsiteY2793" fmla="*/ 4020263 h 8145463"/>
              <a:gd name="connsiteX2794" fmla="*/ 5486524 w 8142288"/>
              <a:gd name="connsiteY2794" fmla="*/ 4015555 h 8145463"/>
              <a:gd name="connsiteX2795" fmla="*/ 5478714 w 8142288"/>
              <a:gd name="connsiteY2795" fmla="*/ 4013200 h 8145463"/>
              <a:gd name="connsiteX2796" fmla="*/ 1913572 w 8142288"/>
              <a:gd name="connsiteY2796" fmla="*/ 4013200 h 8145463"/>
              <a:gd name="connsiteX2797" fmla="*/ 1892300 w 8142288"/>
              <a:gd name="connsiteY2797" fmla="*/ 4039590 h 8145463"/>
              <a:gd name="connsiteX2798" fmla="*/ 2309772 w 8142288"/>
              <a:gd name="connsiteY2798" fmla="*/ 4049187 h 8145463"/>
              <a:gd name="connsiteX2799" fmla="*/ 2530476 w 8142288"/>
              <a:gd name="connsiteY2799" fmla="*/ 4046787 h 8145463"/>
              <a:gd name="connsiteX2800" fmla="*/ 2530476 w 8142288"/>
              <a:gd name="connsiteY2800" fmla="*/ 4034793 h 8145463"/>
              <a:gd name="connsiteX2801" fmla="*/ 2525156 w 8142288"/>
              <a:gd name="connsiteY2801" fmla="*/ 4029994 h 8145463"/>
              <a:gd name="connsiteX2802" fmla="*/ 1913572 w 8142288"/>
              <a:gd name="connsiteY2802" fmla="*/ 4013200 h 8145463"/>
              <a:gd name="connsiteX2803" fmla="*/ 1256910 w 8142288"/>
              <a:gd name="connsiteY2803" fmla="*/ 4007432 h 8145463"/>
              <a:gd name="connsiteX2804" fmla="*/ 1264912 w 8142288"/>
              <a:gd name="connsiteY2804" fmla="*/ 4010071 h 8145463"/>
              <a:gd name="connsiteX2805" fmla="*/ 1264912 w 8142288"/>
              <a:gd name="connsiteY2805" fmla="*/ 4017234 h 8145463"/>
              <a:gd name="connsiteX2806" fmla="*/ 1256910 w 8142288"/>
              <a:gd name="connsiteY2806" fmla="*/ 4007432 h 8145463"/>
              <a:gd name="connsiteX2807" fmla="*/ 1235568 w 8142288"/>
              <a:gd name="connsiteY2807" fmla="*/ 4007432 h 8145463"/>
              <a:gd name="connsiteX2808" fmla="*/ 1243572 w 8142288"/>
              <a:gd name="connsiteY2808" fmla="*/ 4014972 h 8145463"/>
              <a:gd name="connsiteX2809" fmla="*/ 1235568 w 8142288"/>
              <a:gd name="connsiteY2809" fmla="*/ 4007432 h 8145463"/>
              <a:gd name="connsiteX2810" fmla="*/ 5658838 w 8142288"/>
              <a:gd name="connsiteY2810" fmla="*/ 4000500 h 8145463"/>
              <a:gd name="connsiteX2811" fmla="*/ 5651500 w 8142288"/>
              <a:gd name="connsiteY2811" fmla="*/ 4014107 h 8145463"/>
              <a:gd name="connsiteX2812" fmla="*/ 5658838 w 8142288"/>
              <a:gd name="connsiteY2812" fmla="*/ 4016375 h 8145463"/>
              <a:gd name="connsiteX2813" fmla="*/ 5661284 w 8142288"/>
              <a:gd name="connsiteY2813" fmla="*/ 4016375 h 8145463"/>
              <a:gd name="connsiteX2814" fmla="*/ 5658838 w 8142288"/>
              <a:gd name="connsiteY2814" fmla="*/ 4000500 h 8145463"/>
              <a:gd name="connsiteX2815" fmla="*/ 5563102 w 8142288"/>
              <a:gd name="connsiteY2815" fmla="*/ 4000500 h 8145463"/>
              <a:gd name="connsiteX2816" fmla="*/ 5539790 w 8142288"/>
              <a:gd name="connsiteY2816" fmla="*/ 4029076 h 8145463"/>
              <a:gd name="connsiteX2817" fmla="*/ 5537200 w 8142288"/>
              <a:gd name="connsiteY2817" fmla="*/ 4045745 h 8145463"/>
              <a:gd name="connsiteX2818" fmla="*/ 5550152 w 8142288"/>
              <a:gd name="connsiteY2818" fmla="*/ 4052888 h 8145463"/>
              <a:gd name="connsiteX2819" fmla="*/ 5555332 w 8142288"/>
              <a:gd name="connsiteY2819" fmla="*/ 4050506 h 8145463"/>
              <a:gd name="connsiteX2820" fmla="*/ 5555332 w 8142288"/>
              <a:gd name="connsiteY2820" fmla="*/ 4031455 h 8145463"/>
              <a:gd name="connsiteX2821" fmla="*/ 5586412 w 8142288"/>
              <a:gd name="connsiteY2821" fmla="*/ 4029076 h 8145463"/>
              <a:gd name="connsiteX2822" fmla="*/ 5586412 w 8142288"/>
              <a:gd name="connsiteY2822" fmla="*/ 4026694 h 8145463"/>
              <a:gd name="connsiteX2823" fmla="*/ 5578644 w 8142288"/>
              <a:gd name="connsiteY2823" fmla="*/ 4000500 h 8145463"/>
              <a:gd name="connsiteX2824" fmla="*/ 5167312 w 8142288"/>
              <a:gd name="connsiteY2824" fmla="*/ 4000500 h 8145463"/>
              <a:gd name="connsiteX2825" fmla="*/ 5146146 w 8142288"/>
              <a:gd name="connsiteY2825" fmla="*/ 4012651 h 8145463"/>
              <a:gd name="connsiteX2826" fmla="*/ 5143500 w 8142288"/>
              <a:gd name="connsiteY2826" fmla="*/ 4039381 h 8145463"/>
              <a:gd name="connsiteX2827" fmla="*/ 5188480 w 8142288"/>
              <a:gd name="connsiteY2827" fmla="*/ 4056389 h 8145463"/>
              <a:gd name="connsiteX2828" fmla="*/ 5207000 w 8142288"/>
              <a:gd name="connsiteY2828" fmla="*/ 4041811 h 8145463"/>
              <a:gd name="connsiteX2829" fmla="*/ 5207000 w 8142288"/>
              <a:gd name="connsiteY2829" fmla="*/ 4032090 h 8145463"/>
              <a:gd name="connsiteX2830" fmla="*/ 5180542 w 8142288"/>
              <a:gd name="connsiteY2830" fmla="*/ 4000500 h 8145463"/>
              <a:gd name="connsiteX2831" fmla="*/ 2792440 w 8142288"/>
              <a:gd name="connsiteY2831" fmla="*/ 3997630 h 8145463"/>
              <a:gd name="connsiteX2832" fmla="*/ 2800442 w 8142288"/>
              <a:gd name="connsiteY2832" fmla="*/ 4000270 h 8145463"/>
              <a:gd name="connsiteX2833" fmla="*/ 2800442 w 8142288"/>
              <a:gd name="connsiteY2833" fmla="*/ 4002531 h 8145463"/>
              <a:gd name="connsiteX2834" fmla="*/ 2784438 w 8142288"/>
              <a:gd name="connsiteY2834" fmla="*/ 4002531 h 8145463"/>
              <a:gd name="connsiteX2835" fmla="*/ 2792440 w 8142288"/>
              <a:gd name="connsiteY2835" fmla="*/ 3997630 h 8145463"/>
              <a:gd name="connsiteX2836" fmla="*/ 990484 w 8142288"/>
              <a:gd name="connsiteY2836" fmla="*/ 3992730 h 8145463"/>
              <a:gd name="connsiteX2837" fmla="*/ 1003822 w 8142288"/>
              <a:gd name="connsiteY2837" fmla="*/ 3997630 h 8145463"/>
              <a:gd name="connsiteX2838" fmla="*/ 1003822 w 8142288"/>
              <a:gd name="connsiteY2838" fmla="*/ 4000270 h 8145463"/>
              <a:gd name="connsiteX2839" fmla="*/ 1001154 w 8142288"/>
              <a:gd name="connsiteY2839" fmla="*/ 4000270 h 8145463"/>
              <a:gd name="connsiteX2840" fmla="*/ 990484 w 8142288"/>
              <a:gd name="connsiteY2840" fmla="*/ 3992730 h 8145463"/>
              <a:gd name="connsiteX2841" fmla="*/ 977146 w 8142288"/>
              <a:gd name="connsiteY2841" fmla="*/ 3992730 h 8145463"/>
              <a:gd name="connsiteX2842" fmla="*/ 985148 w 8142288"/>
              <a:gd name="connsiteY2842" fmla="*/ 3997630 h 8145463"/>
              <a:gd name="connsiteX2843" fmla="*/ 982482 w 8142288"/>
              <a:gd name="connsiteY2843" fmla="*/ 3997630 h 8145463"/>
              <a:gd name="connsiteX2844" fmla="*/ 939800 w 8142288"/>
              <a:gd name="connsiteY2844" fmla="*/ 3992730 h 8145463"/>
              <a:gd name="connsiteX2845" fmla="*/ 963808 w 8142288"/>
              <a:gd name="connsiteY2845" fmla="*/ 3995368 h 8145463"/>
              <a:gd name="connsiteX2846" fmla="*/ 958474 w 8142288"/>
              <a:gd name="connsiteY2846" fmla="*/ 3997630 h 8145463"/>
              <a:gd name="connsiteX2847" fmla="*/ 950470 w 8142288"/>
              <a:gd name="connsiteY2847" fmla="*/ 3997630 h 8145463"/>
              <a:gd name="connsiteX2848" fmla="*/ 939800 w 8142288"/>
              <a:gd name="connsiteY2848" fmla="*/ 3992730 h 8145463"/>
              <a:gd name="connsiteX2849" fmla="*/ 6137802 w 8142288"/>
              <a:gd name="connsiteY2849" fmla="*/ 3987800 h 8145463"/>
              <a:gd name="connsiteX2850" fmla="*/ 6108700 w 8142288"/>
              <a:gd name="connsiteY2850" fmla="*/ 4019550 h 8145463"/>
              <a:gd name="connsiteX2851" fmla="*/ 6132510 w 8142288"/>
              <a:gd name="connsiteY2851" fmla="*/ 3997569 h 8145463"/>
              <a:gd name="connsiteX2852" fmla="*/ 6140450 w 8142288"/>
              <a:gd name="connsiteY2852" fmla="*/ 3990243 h 8145463"/>
              <a:gd name="connsiteX2853" fmla="*/ 5050366 w 8142288"/>
              <a:gd name="connsiteY2853" fmla="*/ 3987800 h 8145463"/>
              <a:gd name="connsiteX2854" fmla="*/ 5029200 w 8142288"/>
              <a:gd name="connsiteY2854" fmla="*/ 4004900 h 8145463"/>
              <a:gd name="connsiteX2855" fmla="*/ 5029200 w 8142288"/>
              <a:gd name="connsiteY2855" fmla="*/ 4024446 h 8145463"/>
              <a:gd name="connsiteX2856" fmla="*/ 5082116 w 8142288"/>
              <a:gd name="connsiteY2856" fmla="*/ 4031776 h 8145463"/>
              <a:gd name="connsiteX2857" fmla="*/ 5084764 w 8142288"/>
              <a:gd name="connsiteY2857" fmla="*/ 4024446 h 8145463"/>
              <a:gd name="connsiteX2858" fmla="*/ 5058304 w 8142288"/>
              <a:gd name="connsiteY2858" fmla="*/ 3987800 h 8145463"/>
              <a:gd name="connsiteX2859" fmla="*/ 2202392 w 8142288"/>
              <a:gd name="connsiteY2859" fmla="*/ 3987800 h 8145463"/>
              <a:gd name="connsiteX2860" fmla="*/ 2197100 w 8142288"/>
              <a:gd name="connsiteY2860" fmla="*/ 3992575 h 8145463"/>
              <a:gd name="connsiteX2861" fmla="*/ 2284412 w 8142288"/>
              <a:gd name="connsiteY2861" fmla="*/ 3992575 h 8145463"/>
              <a:gd name="connsiteX2862" fmla="*/ 2202392 w 8142288"/>
              <a:gd name="connsiteY2862" fmla="*/ 3987800 h 8145463"/>
              <a:gd name="connsiteX2863" fmla="*/ 2125664 w 8142288"/>
              <a:gd name="connsiteY2863" fmla="*/ 3987800 h 8145463"/>
              <a:gd name="connsiteX2864" fmla="*/ 2120900 w 8142288"/>
              <a:gd name="connsiteY2864" fmla="*/ 3990182 h 8145463"/>
              <a:gd name="connsiteX2865" fmla="*/ 2130424 w 8142288"/>
              <a:gd name="connsiteY2865" fmla="*/ 3992563 h 8145463"/>
              <a:gd name="connsiteX2866" fmla="*/ 2125664 w 8142288"/>
              <a:gd name="connsiteY2866" fmla="*/ 3987800 h 8145463"/>
              <a:gd name="connsiteX2867" fmla="*/ 528638 w 8142288"/>
              <a:gd name="connsiteY2867" fmla="*/ 3987800 h 8145463"/>
              <a:gd name="connsiteX2868" fmla="*/ 520700 w 8142288"/>
              <a:gd name="connsiteY2868" fmla="*/ 3997325 h 8145463"/>
              <a:gd name="connsiteX2869" fmla="*/ 528638 w 8142288"/>
              <a:gd name="connsiteY2869" fmla="*/ 3987800 h 8145463"/>
              <a:gd name="connsiteX2870" fmla="*/ 6153944 w 8142288"/>
              <a:gd name="connsiteY2870" fmla="*/ 3975100 h 8145463"/>
              <a:gd name="connsiteX2871" fmla="*/ 6146800 w 8142288"/>
              <a:gd name="connsiteY2871" fmla="*/ 3986213 h 8145463"/>
              <a:gd name="connsiteX2872" fmla="*/ 6149182 w 8142288"/>
              <a:gd name="connsiteY2872" fmla="*/ 3986213 h 8145463"/>
              <a:gd name="connsiteX2873" fmla="*/ 6156324 w 8142288"/>
              <a:gd name="connsiteY2873" fmla="*/ 3975100 h 8145463"/>
              <a:gd name="connsiteX2874" fmla="*/ 5525250 w 8142288"/>
              <a:gd name="connsiteY2874" fmla="*/ 3962400 h 8145463"/>
              <a:gd name="connsiteX2875" fmla="*/ 5520018 w 8142288"/>
              <a:gd name="connsiteY2875" fmla="*/ 3986591 h 8145463"/>
              <a:gd name="connsiteX2876" fmla="*/ 5504330 w 8142288"/>
              <a:gd name="connsiteY2876" fmla="*/ 3996267 h 8145463"/>
              <a:gd name="connsiteX2877" fmla="*/ 5499100 w 8142288"/>
              <a:gd name="connsiteY2877" fmla="*/ 4008362 h 8145463"/>
              <a:gd name="connsiteX2878" fmla="*/ 5506944 w 8142288"/>
              <a:gd name="connsiteY2878" fmla="*/ 4013200 h 8145463"/>
              <a:gd name="connsiteX2879" fmla="*/ 5520018 w 8142288"/>
              <a:gd name="connsiteY2879" fmla="*/ 3991429 h 8145463"/>
              <a:gd name="connsiteX2880" fmla="*/ 5543550 w 8142288"/>
              <a:gd name="connsiteY2880" fmla="*/ 3986591 h 8145463"/>
              <a:gd name="connsiteX2881" fmla="*/ 5543550 w 8142288"/>
              <a:gd name="connsiteY2881" fmla="*/ 3969655 h 8145463"/>
              <a:gd name="connsiteX2882" fmla="*/ 5538320 w 8142288"/>
              <a:gd name="connsiteY2882" fmla="*/ 3962400 h 8145463"/>
              <a:gd name="connsiteX2883" fmla="*/ 5197376 w 8142288"/>
              <a:gd name="connsiteY2883" fmla="*/ 3962400 h 8145463"/>
              <a:gd name="connsiteX2884" fmla="*/ 5181600 w 8142288"/>
              <a:gd name="connsiteY2884" fmla="*/ 3986212 h 8145463"/>
              <a:gd name="connsiteX2885" fmla="*/ 5197376 w 8142288"/>
              <a:gd name="connsiteY2885" fmla="*/ 4002881 h 8145463"/>
              <a:gd name="connsiteX2886" fmla="*/ 5228920 w 8142288"/>
              <a:gd name="connsiteY2886" fmla="*/ 4010025 h 8145463"/>
              <a:gd name="connsiteX2887" fmla="*/ 5236810 w 8142288"/>
              <a:gd name="connsiteY2887" fmla="*/ 4007644 h 8145463"/>
              <a:gd name="connsiteX2888" fmla="*/ 5210518 w 8142288"/>
              <a:gd name="connsiteY2888" fmla="*/ 3962400 h 8145463"/>
              <a:gd name="connsiteX2889" fmla="*/ 549374 w 8142288"/>
              <a:gd name="connsiteY2889" fmla="*/ 3962400 h 8145463"/>
              <a:gd name="connsiteX2890" fmla="*/ 533400 w 8142288"/>
              <a:gd name="connsiteY2890" fmla="*/ 3981940 h 8145463"/>
              <a:gd name="connsiteX2891" fmla="*/ 552062 w 8142288"/>
              <a:gd name="connsiteY2891" fmla="*/ 3996592 h 8145463"/>
              <a:gd name="connsiteX2892" fmla="*/ 815916 w 8142288"/>
              <a:gd name="connsiteY2892" fmla="*/ 4001476 h 8145463"/>
              <a:gd name="connsiteX2893" fmla="*/ 1031796 w 8142288"/>
              <a:gd name="connsiteY2893" fmla="*/ 4013688 h 8145463"/>
              <a:gd name="connsiteX2894" fmla="*/ 1149042 w 8142288"/>
              <a:gd name="connsiteY2894" fmla="*/ 4013688 h 8145463"/>
              <a:gd name="connsiteX2895" fmla="*/ 1364922 w 8142288"/>
              <a:gd name="connsiteY2895" fmla="*/ 4021013 h 8145463"/>
              <a:gd name="connsiteX2896" fmla="*/ 1612800 w 8142288"/>
              <a:gd name="connsiteY2896" fmla="*/ 4025900 h 8145463"/>
              <a:gd name="connsiteX2897" fmla="*/ 1586126 w 8142288"/>
              <a:gd name="connsiteY2897" fmla="*/ 4013688 h 8145463"/>
              <a:gd name="connsiteX2898" fmla="*/ 1628776 w 8142288"/>
              <a:gd name="connsiteY2898" fmla="*/ 4003920 h 8145463"/>
              <a:gd name="connsiteX2899" fmla="*/ 1626088 w 8142288"/>
              <a:gd name="connsiteY2899" fmla="*/ 3999032 h 8145463"/>
              <a:gd name="connsiteX2900" fmla="*/ 549374 w 8142288"/>
              <a:gd name="connsiteY2900" fmla="*/ 3962400 h 8145463"/>
              <a:gd name="connsiteX2901" fmla="*/ 5608638 w 8142288"/>
              <a:gd name="connsiteY2901" fmla="*/ 3949700 h 8145463"/>
              <a:gd name="connsiteX2902" fmla="*/ 5588000 w 8142288"/>
              <a:gd name="connsiteY2902" fmla="*/ 3968750 h 8145463"/>
              <a:gd name="connsiteX2903" fmla="*/ 5590580 w 8142288"/>
              <a:gd name="connsiteY2903" fmla="*/ 3980657 h 8145463"/>
              <a:gd name="connsiteX2904" fmla="*/ 5595740 w 8142288"/>
              <a:gd name="connsiteY2904" fmla="*/ 3992563 h 8145463"/>
              <a:gd name="connsiteX2905" fmla="*/ 5595740 w 8142288"/>
              <a:gd name="connsiteY2905" fmla="*/ 3987800 h 8145463"/>
              <a:gd name="connsiteX2906" fmla="*/ 5606060 w 8142288"/>
              <a:gd name="connsiteY2906" fmla="*/ 3973513 h 8145463"/>
              <a:gd name="connsiteX2907" fmla="*/ 5629276 w 8142288"/>
              <a:gd name="connsiteY2907" fmla="*/ 3973513 h 8145463"/>
              <a:gd name="connsiteX2908" fmla="*/ 5629276 w 8142288"/>
              <a:gd name="connsiteY2908" fmla="*/ 3963988 h 8145463"/>
              <a:gd name="connsiteX2909" fmla="*/ 5616376 w 8142288"/>
              <a:gd name="connsiteY2909" fmla="*/ 3949700 h 8145463"/>
              <a:gd name="connsiteX2910" fmla="*/ 4919134 w 8142288"/>
              <a:gd name="connsiteY2910" fmla="*/ 3949700 h 8145463"/>
              <a:gd name="connsiteX2911" fmla="*/ 4876800 w 8142288"/>
              <a:gd name="connsiteY2911" fmla="*/ 4000155 h 8145463"/>
              <a:gd name="connsiteX2912" fmla="*/ 4935008 w 8142288"/>
              <a:gd name="connsiteY2912" fmla="*/ 4038600 h 8145463"/>
              <a:gd name="connsiteX2913" fmla="*/ 4972050 w 8142288"/>
              <a:gd name="connsiteY2913" fmla="*/ 4007366 h 8145463"/>
              <a:gd name="connsiteX2914" fmla="*/ 4919134 w 8142288"/>
              <a:gd name="connsiteY2914" fmla="*/ 3949700 h 8145463"/>
              <a:gd name="connsiteX2915" fmla="*/ 6108586 w 8142288"/>
              <a:gd name="connsiteY2915" fmla="*/ 3941458 h 8145463"/>
              <a:gd name="connsiteX2916" fmla="*/ 6105918 w 8142288"/>
              <a:gd name="connsiteY2916" fmla="*/ 3946360 h 8145463"/>
              <a:gd name="connsiteX2917" fmla="*/ 6108586 w 8142288"/>
              <a:gd name="connsiteY2917" fmla="*/ 3941458 h 8145463"/>
              <a:gd name="connsiteX2918" fmla="*/ 5091204 w 8142288"/>
              <a:gd name="connsiteY2918" fmla="*/ 3937000 h 8145463"/>
              <a:gd name="connsiteX2919" fmla="*/ 5072992 w 8142288"/>
              <a:gd name="connsiteY2919" fmla="*/ 3951493 h 8145463"/>
              <a:gd name="connsiteX2920" fmla="*/ 5070388 w 8142288"/>
              <a:gd name="connsiteY2920" fmla="*/ 3975652 h 8145463"/>
              <a:gd name="connsiteX2921" fmla="*/ 5109412 w 8142288"/>
              <a:gd name="connsiteY2921" fmla="*/ 3992563 h 8145463"/>
              <a:gd name="connsiteX2922" fmla="*/ 5127624 w 8142288"/>
              <a:gd name="connsiteY2922" fmla="*/ 3973237 h 8145463"/>
              <a:gd name="connsiteX2923" fmla="*/ 5101610 w 8142288"/>
              <a:gd name="connsiteY2923" fmla="*/ 3939415 h 8145463"/>
              <a:gd name="connsiteX2924" fmla="*/ 5091204 w 8142288"/>
              <a:gd name="connsiteY2924" fmla="*/ 3937000 h 8145463"/>
              <a:gd name="connsiteX2925" fmla="*/ 4751604 w 8142288"/>
              <a:gd name="connsiteY2925" fmla="*/ 3937000 h 8145463"/>
              <a:gd name="connsiteX2926" fmla="*/ 4711700 w 8142288"/>
              <a:gd name="connsiteY2926" fmla="*/ 3985634 h 8145463"/>
              <a:gd name="connsiteX2927" fmla="*/ 4810124 w 8142288"/>
              <a:gd name="connsiteY2927" fmla="*/ 3995359 h 8145463"/>
              <a:gd name="connsiteX2928" fmla="*/ 4751604 w 8142288"/>
              <a:gd name="connsiteY2928" fmla="*/ 3937000 h 8145463"/>
              <a:gd name="connsiteX2929" fmla="*/ 5910794 w 8142288"/>
              <a:gd name="connsiteY2929" fmla="*/ 3924300 h 8145463"/>
              <a:gd name="connsiteX2930" fmla="*/ 5905500 w 8142288"/>
              <a:gd name="connsiteY2930" fmla="*/ 3930650 h 8145463"/>
              <a:gd name="connsiteX2931" fmla="*/ 5913438 w 8142288"/>
              <a:gd name="connsiteY2931" fmla="*/ 3924300 h 8145463"/>
              <a:gd name="connsiteX2932" fmla="*/ 5651500 w 8142288"/>
              <a:gd name="connsiteY2932" fmla="*/ 3924300 h 8145463"/>
              <a:gd name="connsiteX2933" fmla="*/ 5651500 w 8142288"/>
              <a:gd name="connsiteY2933" fmla="*/ 3929063 h 8145463"/>
              <a:gd name="connsiteX2934" fmla="*/ 5651500 w 8142288"/>
              <a:gd name="connsiteY2934" fmla="*/ 3924300 h 8145463"/>
              <a:gd name="connsiteX2935" fmla="*/ 5571066 w 8142288"/>
              <a:gd name="connsiteY2935" fmla="*/ 3924300 h 8145463"/>
              <a:gd name="connsiteX2936" fmla="*/ 5565776 w 8142288"/>
              <a:gd name="connsiteY2936" fmla="*/ 3948580 h 8145463"/>
              <a:gd name="connsiteX2937" fmla="*/ 5549900 w 8142288"/>
              <a:gd name="connsiteY2937" fmla="*/ 3943724 h 8145463"/>
              <a:gd name="connsiteX2938" fmla="*/ 5552546 w 8142288"/>
              <a:gd name="connsiteY2938" fmla="*/ 3958291 h 8145463"/>
              <a:gd name="connsiteX2939" fmla="*/ 5552546 w 8142288"/>
              <a:gd name="connsiteY2939" fmla="*/ 3965575 h 8145463"/>
              <a:gd name="connsiteX2940" fmla="*/ 5589588 w 8142288"/>
              <a:gd name="connsiteY2940" fmla="*/ 3943724 h 8145463"/>
              <a:gd name="connsiteX2941" fmla="*/ 5579006 w 8142288"/>
              <a:gd name="connsiteY2941" fmla="*/ 3926729 h 8145463"/>
              <a:gd name="connsiteX2942" fmla="*/ 5571066 w 8142288"/>
              <a:gd name="connsiteY2942" fmla="*/ 3924300 h 8145463"/>
              <a:gd name="connsiteX2943" fmla="*/ 5370140 w 8142288"/>
              <a:gd name="connsiteY2943" fmla="*/ 3924300 h 8145463"/>
              <a:gd name="connsiteX2944" fmla="*/ 5283200 w 8142288"/>
              <a:gd name="connsiteY2944" fmla="*/ 4023075 h 8145463"/>
              <a:gd name="connsiteX2945" fmla="*/ 5288466 w 8142288"/>
              <a:gd name="connsiteY2945" fmla="*/ 4025483 h 8145463"/>
              <a:gd name="connsiteX2946" fmla="*/ 5327986 w 8142288"/>
              <a:gd name="connsiteY2946" fmla="*/ 4025483 h 8145463"/>
              <a:gd name="connsiteX2947" fmla="*/ 5322718 w 8142288"/>
              <a:gd name="connsiteY2947" fmla="*/ 3989351 h 8145463"/>
              <a:gd name="connsiteX2948" fmla="*/ 5359602 w 8142288"/>
              <a:gd name="connsiteY2948" fmla="*/ 3994167 h 8145463"/>
              <a:gd name="connsiteX2949" fmla="*/ 5359602 w 8142288"/>
              <a:gd name="connsiteY2949" fmla="*/ 3989351 h 8145463"/>
              <a:gd name="connsiteX2950" fmla="*/ 5351698 w 8142288"/>
              <a:gd name="connsiteY2950" fmla="*/ 3960437 h 8145463"/>
              <a:gd name="connsiteX2951" fmla="*/ 5385952 w 8142288"/>
              <a:gd name="connsiteY2951" fmla="*/ 3965258 h 8145463"/>
              <a:gd name="connsiteX2952" fmla="*/ 5391224 w 8142288"/>
              <a:gd name="connsiteY2952" fmla="*/ 3926708 h 8145463"/>
              <a:gd name="connsiteX2953" fmla="*/ 5370140 w 8142288"/>
              <a:gd name="connsiteY2953" fmla="*/ 3924300 h 8145463"/>
              <a:gd name="connsiteX2954" fmla="*/ 5133976 w 8142288"/>
              <a:gd name="connsiteY2954" fmla="*/ 3911600 h 8145463"/>
              <a:gd name="connsiteX2955" fmla="*/ 5118100 w 8142288"/>
              <a:gd name="connsiteY2955" fmla="*/ 3943100 h 8145463"/>
              <a:gd name="connsiteX2956" fmla="*/ 5160434 w 8142288"/>
              <a:gd name="connsiteY2956" fmla="*/ 3957638 h 8145463"/>
              <a:gd name="connsiteX2957" fmla="*/ 5165724 w 8142288"/>
              <a:gd name="connsiteY2957" fmla="*/ 3950370 h 8145463"/>
              <a:gd name="connsiteX2958" fmla="*/ 5165724 w 8142288"/>
              <a:gd name="connsiteY2958" fmla="*/ 3935830 h 8145463"/>
              <a:gd name="connsiteX2959" fmla="*/ 5147204 w 8142288"/>
              <a:gd name="connsiteY2959" fmla="*/ 3911600 h 8145463"/>
              <a:gd name="connsiteX2960" fmla="*/ 4963946 w 8142288"/>
              <a:gd name="connsiteY2960" fmla="*/ 3911600 h 8145463"/>
              <a:gd name="connsiteX2961" fmla="*/ 4940300 w 8142288"/>
              <a:gd name="connsiteY2961" fmla="*/ 3945322 h 8145463"/>
              <a:gd name="connsiteX2962" fmla="*/ 5003362 w 8142288"/>
              <a:gd name="connsiteY2962" fmla="*/ 3981450 h 8145463"/>
              <a:gd name="connsiteX2963" fmla="*/ 5013876 w 8142288"/>
              <a:gd name="connsiteY2963" fmla="*/ 3974226 h 8145463"/>
              <a:gd name="connsiteX2964" fmla="*/ 5016500 w 8142288"/>
              <a:gd name="connsiteY2964" fmla="*/ 3957365 h 8145463"/>
              <a:gd name="connsiteX2965" fmla="*/ 4963946 w 8142288"/>
              <a:gd name="connsiteY2965" fmla="*/ 3911600 h 8145463"/>
              <a:gd name="connsiteX2966" fmla="*/ 6161604 w 8142288"/>
              <a:gd name="connsiteY2966" fmla="*/ 3892826 h 8145463"/>
              <a:gd name="connsiteX2967" fmla="*/ 6166940 w 8142288"/>
              <a:gd name="connsiteY2967" fmla="*/ 3892826 h 8145463"/>
              <a:gd name="connsiteX2968" fmla="*/ 6111252 w 8142288"/>
              <a:gd name="connsiteY2968" fmla="*/ 3941458 h 8145463"/>
              <a:gd name="connsiteX2969" fmla="*/ 6161604 w 8142288"/>
              <a:gd name="connsiteY2969" fmla="*/ 3892826 h 8145463"/>
              <a:gd name="connsiteX2970" fmla="*/ 5836922 w 8142288"/>
              <a:gd name="connsiteY2970" fmla="*/ 3886200 h 8145463"/>
              <a:gd name="connsiteX2971" fmla="*/ 5829300 w 8142288"/>
              <a:gd name="connsiteY2971" fmla="*/ 3892867 h 8145463"/>
              <a:gd name="connsiteX2972" fmla="*/ 5831840 w 8142288"/>
              <a:gd name="connsiteY2972" fmla="*/ 3897313 h 8145463"/>
              <a:gd name="connsiteX2973" fmla="*/ 5839462 w 8142288"/>
              <a:gd name="connsiteY2973" fmla="*/ 3892867 h 8145463"/>
              <a:gd name="connsiteX2974" fmla="*/ 5842000 w 8142288"/>
              <a:gd name="connsiteY2974" fmla="*/ 3886200 h 8145463"/>
              <a:gd name="connsiteX2975" fmla="*/ 5613400 w 8142288"/>
              <a:gd name="connsiteY2975" fmla="*/ 3886200 h 8145463"/>
              <a:gd name="connsiteX2976" fmla="*/ 5613400 w 8142288"/>
              <a:gd name="connsiteY2976" fmla="*/ 3895725 h 8145463"/>
              <a:gd name="connsiteX2977" fmla="*/ 5621338 w 8142288"/>
              <a:gd name="connsiteY2977" fmla="*/ 3893344 h 8145463"/>
              <a:gd name="connsiteX2978" fmla="*/ 5616044 w 8142288"/>
              <a:gd name="connsiteY2978" fmla="*/ 3886200 h 8145463"/>
              <a:gd name="connsiteX2979" fmla="*/ 4564622 w 8142288"/>
              <a:gd name="connsiteY2979" fmla="*/ 3886200 h 8145463"/>
              <a:gd name="connsiteX2980" fmla="*/ 4509078 w 8142288"/>
              <a:gd name="connsiteY2980" fmla="*/ 3952140 h 8145463"/>
              <a:gd name="connsiteX2981" fmla="*/ 4601650 w 8142288"/>
              <a:gd name="connsiteY2981" fmla="*/ 4013200 h 8145463"/>
              <a:gd name="connsiteX2982" fmla="*/ 4646612 w 8142288"/>
              <a:gd name="connsiteY2982" fmla="*/ 3959466 h 8145463"/>
              <a:gd name="connsiteX2983" fmla="*/ 4564622 w 8142288"/>
              <a:gd name="connsiteY2983" fmla="*/ 3886200 h 8145463"/>
              <a:gd name="connsiteX2984" fmla="*/ 2844622 w 8142288"/>
              <a:gd name="connsiteY2984" fmla="*/ 3886200 h 8145463"/>
              <a:gd name="connsiteX2985" fmla="*/ 2730500 w 8142288"/>
              <a:gd name="connsiteY2985" fmla="*/ 4008313 h 8145463"/>
              <a:gd name="connsiteX2986" fmla="*/ 2876472 w 8142288"/>
              <a:gd name="connsiteY2986" fmla="*/ 4008313 h 8145463"/>
              <a:gd name="connsiteX2987" fmla="*/ 2873830 w 8142288"/>
              <a:gd name="connsiteY2987" fmla="*/ 4003428 h 8145463"/>
              <a:gd name="connsiteX2988" fmla="*/ 2868514 w 8142288"/>
              <a:gd name="connsiteY2988" fmla="*/ 4000982 h 8145463"/>
              <a:gd name="connsiteX2989" fmla="*/ 3070224 w 8142288"/>
              <a:gd name="connsiteY2989" fmla="*/ 4010753 h 8145463"/>
              <a:gd name="connsiteX2990" fmla="*/ 2958760 w 8142288"/>
              <a:gd name="connsiteY2990" fmla="*/ 4000982 h 8145463"/>
              <a:gd name="connsiteX2991" fmla="*/ 2844622 w 8142288"/>
              <a:gd name="connsiteY2991" fmla="*/ 3886200 h 8145463"/>
              <a:gd name="connsiteX2992" fmla="*/ 5430610 w 8142288"/>
              <a:gd name="connsiteY2992" fmla="*/ 3875017 h 8145463"/>
              <a:gd name="connsiteX2993" fmla="*/ 5413376 w 8142288"/>
              <a:gd name="connsiteY2993" fmla="*/ 3876409 h 8145463"/>
              <a:gd name="connsiteX2994" fmla="*/ 5384800 w 8142288"/>
              <a:gd name="connsiteY2994" fmla="*/ 3917096 h 8145463"/>
              <a:gd name="connsiteX2995" fmla="*/ 5400386 w 8142288"/>
              <a:gd name="connsiteY2995" fmla="*/ 3929063 h 8145463"/>
              <a:gd name="connsiteX2996" fmla="*/ 5413376 w 8142288"/>
              <a:gd name="connsiteY2996" fmla="*/ 3929063 h 8145463"/>
              <a:gd name="connsiteX2997" fmla="*/ 5413376 w 8142288"/>
              <a:gd name="connsiteY2997" fmla="*/ 3907522 h 8145463"/>
              <a:gd name="connsiteX2998" fmla="*/ 5441950 w 8142288"/>
              <a:gd name="connsiteY2998" fmla="*/ 3905130 h 8145463"/>
              <a:gd name="connsiteX2999" fmla="*/ 5441950 w 8142288"/>
              <a:gd name="connsiteY2999" fmla="*/ 3888373 h 8145463"/>
              <a:gd name="connsiteX3000" fmla="*/ 5430610 w 8142288"/>
              <a:gd name="connsiteY3000" fmla="*/ 3875017 h 8145463"/>
              <a:gd name="connsiteX3001" fmla="*/ 6106584 w 8142288"/>
              <a:gd name="connsiteY3001" fmla="*/ 3873500 h 8145463"/>
              <a:gd name="connsiteX3002" fmla="*/ 6032500 w 8142288"/>
              <a:gd name="connsiteY3002" fmla="*/ 3931920 h 8145463"/>
              <a:gd name="connsiteX3003" fmla="*/ 6032500 w 8142288"/>
              <a:gd name="connsiteY3003" fmla="*/ 3946525 h 8145463"/>
              <a:gd name="connsiteX3004" fmla="*/ 6035146 w 8142288"/>
              <a:gd name="connsiteY3004" fmla="*/ 3946525 h 8145463"/>
              <a:gd name="connsiteX3005" fmla="*/ 6090708 w 8142288"/>
              <a:gd name="connsiteY3005" fmla="*/ 3897842 h 8145463"/>
              <a:gd name="connsiteX3006" fmla="*/ 6111876 w 8142288"/>
              <a:gd name="connsiteY3006" fmla="*/ 3873500 h 8145463"/>
              <a:gd name="connsiteX3007" fmla="*/ 5705486 w 8142288"/>
              <a:gd name="connsiteY3007" fmla="*/ 3873500 h 8145463"/>
              <a:gd name="connsiteX3008" fmla="*/ 5689624 w 8142288"/>
              <a:gd name="connsiteY3008" fmla="*/ 3892551 h 8145463"/>
              <a:gd name="connsiteX3009" fmla="*/ 5689624 w 8142288"/>
              <a:gd name="connsiteY3009" fmla="*/ 3902075 h 8145463"/>
              <a:gd name="connsiteX3010" fmla="*/ 5702842 w 8142288"/>
              <a:gd name="connsiteY3010" fmla="*/ 3902075 h 8145463"/>
              <a:gd name="connsiteX3011" fmla="*/ 5721350 w 8142288"/>
              <a:gd name="connsiteY3011" fmla="*/ 3887789 h 8145463"/>
              <a:gd name="connsiteX3012" fmla="*/ 5721350 w 8142288"/>
              <a:gd name="connsiteY3012" fmla="*/ 3878261 h 8145463"/>
              <a:gd name="connsiteX3013" fmla="*/ 5718704 w 8142288"/>
              <a:gd name="connsiteY3013" fmla="*/ 3873500 h 8145463"/>
              <a:gd name="connsiteX3014" fmla="*/ 5522196 w 8142288"/>
              <a:gd name="connsiteY3014" fmla="*/ 3873500 h 8145463"/>
              <a:gd name="connsiteX3015" fmla="*/ 5516870 w 8142288"/>
              <a:gd name="connsiteY3015" fmla="*/ 3892830 h 8145463"/>
              <a:gd name="connsiteX3016" fmla="*/ 5500894 w 8142288"/>
              <a:gd name="connsiteY3016" fmla="*/ 3895246 h 8145463"/>
              <a:gd name="connsiteX3017" fmla="*/ 5503556 w 8142288"/>
              <a:gd name="connsiteY3017" fmla="*/ 3912159 h 8145463"/>
              <a:gd name="connsiteX3018" fmla="*/ 5519534 w 8142288"/>
              <a:gd name="connsiteY3018" fmla="*/ 3916993 h 8145463"/>
              <a:gd name="connsiteX3019" fmla="*/ 5524860 w 8142288"/>
              <a:gd name="connsiteY3019" fmla="*/ 3900078 h 8145463"/>
              <a:gd name="connsiteX3020" fmla="*/ 5527522 w 8142288"/>
              <a:gd name="connsiteY3020" fmla="*/ 3900078 h 8145463"/>
              <a:gd name="connsiteX3021" fmla="*/ 5548824 w 8142288"/>
              <a:gd name="connsiteY3021" fmla="*/ 3904911 h 8145463"/>
              <a:gd name="connsiteX3022" fmla="*/ 5551488 w 8142288"/>
              <a:gd name="connsiteY3022" fmla="*/ 3892830 h 8145463"/>
              <a:gd name="connsiteX3023" fmla="*/ 5532848 w 8142288"/>
              <a:gd name="connsiteY3023" fmla="*/ 3873500 h 8145463"/>
              <a:gd name="connsiteX3024" fmla="*/ 4827804 w 8142288"/>
              <a:gd name="connsiteY3024" fmla="*/ 3873500 h 8145463"/>
              <a:gd name="connsiteX3025" fmla="*/ 4787900 w 8142288"/>
              <a:gd name="connsiteY3025" fmla="*/ 3923955 h 8145463"/>
              <a:gd name="connsiteX3026" fmla="*/ 4841100 w 8142288"/>
              <a:gd name="connsiteY3026" fmla="*/ 3962400 h 8145463"/>
              <a:gd name="connsiteX3027" fmla="*/ 4854406 w 8142288"/>
              <a:gd name="connsiteY3027" fmla="*/ 3959996 h 8145463"/>
              <a:gd name="connsiteX3028" fmla="*/ 4886324 w 8142288"/>
              <a:gd name="connsiteY3028" fmla="*/ 3921555 h 8145463"/>
              <a:gd name="connsiteX3029" fmla="*/ 4835782 w 8142288"/>
              <a:gd name="connsiteY3029" fmla="*/ 3873500 h 8145463"/>
              <a:gd name="connsiteX3030" fmla="*/ 3940866 w 8142288"/>
              <a:gd name="connsiteY3030" fmla="*/ 3873500 h 8145463"/>
              <a:gd name="connsiteX3031" fmla="*/ 3852998 w 8142288"/>
              <a:gd name="connsiteY3031" fmla="*/ 3958785 h 8145463"/>
              <a:gd name="connsiteX3032" fmla="*/ 3919560 w 8142288"/>
              <a:gd name="connsiteY3032" fmla="*/ 4027005 h 8145463"/>
              <a:gd name="connsiteX3033" fmla="*/ 3916900 w 8142288"/>
              <a:gd name="connsiteY3033" fmla="*/ 4031885 h 8145463"/>
              <a:gd name="connsiteX3034" fmla="*/ 3807740 w 8142288"/>
              <a:gd name="connsiteY3034" fmla="*/ 4002635 h 8145463"/>
              <a:gd name="connsiteX3035" fmla="*/ 3778450 w 8142288"/>
              <a:gd name="connsiteY3035" fmla="*/ 4041625 h 8145463"/>
              <a:gd name="connsiteX3036" fmla="*/ 3746500 w 8142288"/>
              <a:gd name="connsiteY3036" fmla="*/ 4058680 h 8145463"/>
              <a:gd name="connsiteX3037" fmla="*/ 3749162 w 8142288"/>
              <a:gd name="connsiteY3037" fmla="*/ 4078180 h 8145463"/>
              <a:gd name="connsiteX3038" fmla="*/ 4008766 w 8142288"/>
              <a:gd name="connsiteY3038" fmla="*/ 4080437 h 8145463"/>
              <a:gd name="connsiteX3039" fmla="*/ 4021032 w 8142288"/>
              <a:gd name="connsiteY3039" fmla="*/ 4082043 h 8145463"/>
              <a:gd name="connsiteX3040" fmla="*/ 4020764 w 8142288"/>
              <a:gd name="connsiteY3040" fmla="*/ 4082168 h 8145463"/>
              <a:gd name="connsiteX3041" fmla="*/ 4021136 w 8142288"/>
              <a:gd name="connsiteY3041" fmla="*/ 4082057 h 8145463"/>
              <a:gd name="connsiteX3042" fmla="*/ 4028720 w 8142288"/>
              <a:gd name="connsiteY3042" fmla="*/ 4083050 h 8145463"/>
              <a:gd name="connsiteX3043" fmla="*/ 4027200 w 8142288"/>
              <a:gd name="connsiteY3043" fmla="*/ 4080242 h 8145463"/>
              <a:gd name="connsiteX3044" fmla="*/ 4027210 w 8142288"/>
              <a:gd name="connsiteY3044" fmla="*/ 4080238 h 8145463"/>
              <a:gd name="connsiteX3045" fmla="*/ 4034854 w 8142288"/>
              <a:gd name="connsiteY3045" fmla="*/ 4083603 h 8145463"/>
              <a:gd name="connsiteX3046" fmla="*/ 4074016 w 8142288"/>
              <a:gd name="connsiteY3046" fmla="*/ 4091929 h 8145463"/>
              <a:gd name="connsiteX3047" fmla="*/ 4095316 w 8142288"/>
              <a:gd name="connsiteY3047" fmla="*/ 4104121 h 8145463"/>
              <a:gd name="connsiteX3048" fmla="*/ 4225878 w 8142288"/>
              <a:gd name="connsiteY3048" fmla="*/ 4104121 h 8145463"/>
              <a:gd name="connsiteX3049" fmla="*/ 4225878 w 8142288"/>
              <a:gd name="connsiteY3049" fmla="*/ 4101669 h 8145463"/>
              <a:gd name="connsiteX3050" fmla="*/ 4207208 w 8142288"/>
              <a:gd name="connsiteY3050" fmla="*/ 4094359 h 8145463"/>
              <a:gd name="connsiteX3051" fmla="*/ 4212600 w 8142288"/>
              <a:gd name="connsiteY3051" fmla="*/ 4087049 h 8145463"/>
              <a:gd name="connsiteX3052" fmla="*/ 4247180 w 8142288"/>
              <a:gd name="connsiteY3052" fmla="*/ 4089478 h 8145463"/>
              <a:gd name="connsiteX3053" fmla="*/ 4239158 w 8142288"/>
              <a:gd name="connsiteY3053" fmla="*/ 4096810 h 8145463"/>
              <a:gd name="connsiteX3054" fmla="*/ 4255200 w 8142288"/>
              <a:gd name="connsiteY3054" fmla="*/ 4106550 h 8145463"/>
              <a:gd name="connsiteX3055" fmla="*/ 4244550 w 8142288"/>
              <a:gd name="connsiteY3055" fmla="*/ 4111431 h 8145463"/>
              <a:gd name="connsiteX3056" fmla="*/ 4055346 w 8142288"/>
              <a:gd name="connsiteY3056" fmla="*/ 4121193 h 8145463"/>
              <a:gd name="connsiteX3057" fmla="*/ 4055346 w 8142288"/>
              <a:gd name="connsiteY3057" fmla="*/ 4143146 h 8145463"/>
              <a:gd name="connsiteX3058" fmla="*/ 4052716 w 8142288"/>
              <a:gd name="connsiteY3058" fmla="*/ 4143146 h 8145463"/>
              <a:gd name="connsiteX3059" fmla="*/ 3615796 w 8142288"/>
              <a:gd name="connsiteY3059" fmla="*/ 4113883 h 8145463"/>
              <a:gd name="connsiteX3060" fmla="*/ 3613036 w 8142288"/>
              <a:gd name="connsiteY3060" fmla="*/ 4126074 h 8145463"/>
              <a:gd name="connsiteX3061" fmla="*/ 3653006 w 8142288"/>
              <a:gd name="connsiteY3061" fmla="*/ 4138265 h 8145463"/>
              <a:gd name="connsiteX3062" fmla="*/ 3642356 w 8142288"/>
              <a:gd name="connsiteY3062" fmla="*/ 4143146 h 8145463"/>
              <a:gd name="connsiteX3063" fmla="*/ 3565176 w 8142288"/>
              <a:gd name="connsiteY3063" fmla="*/ 4174861 h 8145463"/>
              <a:gd name="connsiteX3064" fmla="*/ 3325350 w 8142288"/>
              <a:gd name="connsiteY3064" fmla="*/ 4179742 h 8145463"/>
              <a:gd name="connsiteX3065" fmla="*/ 3314700 w 8142288"/>
              <a:gd name="connsiteY3065" fmla="*/ 4187075 h 8145463"/>
              <a:gd name="connsiteX3066" fmla="*/ 3341392 w 8142288"/>
              <a:gd name="connsiteY3066" fmla="*/ 4213909 h 8145463"/>
              <a:gd name="connsiteX3067" fmla="*/ 3341392 w 8142288"/>
              <a:gd name="connsiteY3067" fmla="*/ 4201695 h 8145463"/>
              <a:gd name="connsiteX3068" fmla="*/ 3629076 w 8142288"/>
              <a:gd name="connsiteY3068" fmla="*/ 4177313 h 8145463"/>
              <a:gd name="connsiteX3069" fmla="*/ 3717038 w 8142288"/>
              <a:gd name="connsiteY3069" fmla="*/ 4177313 h 8145463"/>
              <a:gd name="connsiteX3070" fmla="*/ 3810260 w 8142288"/>
              <a:gd name="connsiteY3070" fmla="*/ 4260244 h 8145463"/>
              <a:gd name="connsiteX3071" fmla="*/ 3812890 w 8142288"/>
              <a:gd name="connsiteY3071" fmla="*/ 4255386 h 8145463"/>
              <a:gd name="connsiteX3072" fmla="*/ 3911502 w 8142288"/>
              <a:gd name="connsiteY3072" fmla="*/ 4221219 h 8145463"/>
              <a:gd name="connsiteX3073" fmla="*/ 3919522 w 8142288"/>
              <a:gd name="connsiteY3073" fmla="*/ 4228529 h 8145463"/>
              <a:gd name="connsiteX3074" fmla="*/ 3842210 w 8142288"/>
              <a:gd name="connsiteY3074" fmla="*/ 4289530 h 8145463"/>
              <a:gd name="connsiteX3075" fmla="*/ 3948844 w 8142288"/>
              <a:gd name="connsiteY3075" fmla="*/ 4384675 h 8145463"/>
              <a:gd name="connsiteX3076" fmla="*/ 4076646 w 8142288"/>
              <a:gd name="connsiteY3076" fmla="*/ 4257815 h 8145463"/>
              <a:gd name="connsiteX3077" fmla="*/ 4076646 w 8142288"/>
              <a:gd name="connsiteY3077" fmla="*/ 4255386 h 8145463"/>
              <a:gd name="connsiteX3078" fmla="*/ 3996704 w 8142288"/>
              <a:gd name="connsiteY3078" fmla="*/ 4196814 h 8145463"/>
              <a:gd name="connsiteX3079" fmla="*/ 4002094 w 8142288"/>
              <a:gd name="connsiteY3079" fmla="*/ 4196814 h 8145463"/>
              <a:gd name="connsiteX3080" fmla="*/ 4010114 w 8142288"/>
              <a:gd name="connsiteY3080" fmla="*/ 4177313 h 8145463"/>
              <a:gd name="connsiteX3081" fmla="*/ 4079276 w 8142288"/>
              <a:gd name="connsiteY3081" fmla="*/ 4165121 h 8145463"/>
              <a:gd name="connsiteX3082" fmla="*/ 4135286 w 8142288"/>
              <a:gd name="connsiteY3082" fmla="*/ 4213909 h 8145463"/>
              <a:gd name="connsiteX3083" fmla="*/ 4191168 w 8142288"/>
              <a:gd name="connsiteY3083" fmla="*/ 4211457 h 8145463"/>
              <a:gd name="connsiteX3084" fmla="*/ 4191168 w 8142288"/>
              <a:gd name="connsiteY3084" fmla="*/ 4213909 h 8145463"/>
              <a:gd name="connsiteX3085" fmla="*/ 4164608 w 8142288"/>
              <a:gd name="connsiteY3085" fmla="*/ 4248053 h 8145463"/>
              <a:gd name="connsiteX3086" fmla="*/ 4260458 w 8142288"/>
              <a:gd name="connsiteY3086" fmla="*/ 4328555 h 8145463"/>
              <a:gd name="connsiteX3087" fmla="*/ 4340400 w 8142288"/>
              <a:gd name="connsiteY3087" fmla="*/ 4248053 h 8145463"/>
              <a:gd name="connsiteX3088" fmla="*/ 4247180 w 8142288"/>
              <a:gd name="connsiteY3088" fmla="*/ 4189504 h 8145463"/>
              <a:gd name="connsiteX3089" fmla="*/ 4252438 w 8142288"/>
              <a:gd name="connsiteY3089" fmla="*/ 4189504 h 8145463"/>
              <a:gd name="connsiteX3090" fmla="*/ 4356442 w 8142288"/>
              <a:gd name="connsiteY3090" fmla="*/ 4172432 h 8145463"/>
              <a:gd name="connsiteX3091" fmla="*/ 4393652 w 8142288"/>
              <a:gd name="connsiteY3091" fmla="*/ 4204147 h 8145463"/>
              <a:gd name="connsiteX3092" fmla="*/ 4441642 w 8142288"/>
              <a:gd name="connsiteY3092" fmla="*/ 4199266 h 8145463"/>
              <a:gd name="connsiteX3093" fmla="*/ 4422972 w 8142288"/>
              <a:gd name="connsiteY3093" fmla="*/ 4230981 h 8145463"/>
              <a:gd name="connsiteX3094" fmla="*/ 4494894 w 8142288"/>
              <a:gd name="connsiteY3094" fmla="*/ 4291959 h 8145463"/>
              <a:gd name="connsiteX3095" fmla="*/ 4569576 w 8142288"/>
              <a:gd name="connsiteY3095" fmla="*/ 4216338 h 8145463"/>
              <a:gd name="connsiteX3096" fmla="*/ 4569576 w 8142288"/>
              <a:gd name="connsiteY3096" fmla="*/ 4206576 h 8145463"/>
              <a:gd name="connsiteX3097" fmla="*/ 4526976 w 8142288"/>
              <a:gd name="connsiteY3097" fmla="*/ 4179742 h 8145463"/>
              <a:gd name="connsiteX3098" fmla="*/ 4532234 w 8142288"/>
              <a:gd name="connsiteY3098" fmla="*/ 4174861 h 8145463"/>
              <a:gd name="connsiteX3099" fmla="*/ 4542884 w 8142288"/>
              <a:gd name="connsiteY3099" fmla="*/ 4165121 h 8145463"/>
              <a:gd name="connsiteX3100" fmla="*/ 4596136 w 8142288"/>
              <a:gd name="connsiteY3100" fmla="*/ 4165121 h 8145463"/>
              <a:gd name="connsiteX3101" fmla="*/ 4694748 w 8142288"/>
              <a:gd name="connsiteY3101" fmla="*/ 4257815 h 8145463"/>
              <a:gd name="connsiteX3102" fmla="*/ 4708028 w 8142288"/>
              <a:gd name="connsiteY3102" fmla="*/ 4252934 h 8145463"/>
              <a:gd name="connsiteX3103" fmla="*/ 4745370 w 8142288"/>
              <a:gd name="connsiteY3103" fmla="*/ 4211457 h 8145463"/>
              <a:gd name="connsiteX3104" fmla="*/ 4705398 w 8142288"/>
              <a:gd name="connsiteY3104" fmla="*/ 4177313 h 8145463"/>
              <a:gd name="connsiteX3105" fmla="*/ 4710788 w 8142288"/>
              <a:gd name="connsiteY3105" fmla="*/ 4167551 h 8145463"/>
              <a:gd name="connsiteX3106" fmla="*/ 4710788 w 8142288"/>
              <a:gd name="connsiteY3106" fmla="*/ 4162670 h 8145463"/>
              <a:gd name="connsiteX3107" fmla="*/ 4761410 w 8142288"/>
              <a:gd name="connsiteY3107" fmla="*/ 4162670 h 8145463"/>
              <a:gd name="connsiteX3108" fmla="*/ 4852002 w 8142288"/>
              <a:gd name="connsiteY3108" fmla="*/ 4235862 h 8145463"/>
              <a:gd name="connsiteX3109" fmla="*/ 4883952 w 8142288"/>
              <a:gd name="connsiteY3109" fmla="*/ 4172432 h 8145463"/>
              <a:gd name="connsiteX3110" fmla="*/ 4891972 w 8142288"/>
              <a:gd name="connsiteY3110" fmla="*/ 4160240 h 8145463"/>
              <a:gd name="connsiteX3111" fmla="*/ 4937204 w 8142288"/>
              <a:gd name="connsiteY3111" fmla="*/ 4162670 h 8145463"/>
              <a:gd name="connsiteX3112" fmla="*/ 5006494 w 8142288"/>
              <a:gd name="connsiteY3112" fmla="*/ 4218790 h 8145463"/>
              <a:gd name="connsiteX3113" fmla="*/ 5030424 w 8142288"/>
              <a:gd name="connsiteY3113" fmla="*/ 4189504 h 8145463"/>
              <a:gd name="connsiteX3114" fmla="*/ 5022404 w 8142288"/>
              <a:gd name="connsiteY3114" fmla="*/ 4157789 h 8145463"/>
              <a:gd name="connsiteX3115" fmla="*/ 5062376 w 8142288"/>
              <a:gd name="connsiteY3115" fmla="*/ 4157789 h 8145463"/>
              <a:gd name="connsiteX3116" fmla="*/ 5123646 w 8142288"/>
              <a:gd name="connsiteY3116" fmla="*/ 4204147 h 8145463"/>
              <a:gd name="connsiteX3117" fmla="*/ 5155728 w 8142288"/>
              <a:gd name="connsiteY3117" fmla="*/ 4152908 h 8145463"/>
              <a:gd name="connsiteX3118" fmla="*/ 5182288 w 8142288"/>
              <a:gd name="connsiteY3118" fmla="*/ 4150479 h 8145463"/>
              <a:gd name="connsiteX3119" fmla="*/ 5240930 w 8142288"/>
              <a:gd name="connsiteY3119" fmla="*/ 4189504 h 8145463"/>
              <a:gd name="connsiteX3120" fmla="*/ 5246188 w 8142288"/>
              <a:gd name="connsiteY3120" fmla="*/ 4184623 h 8145463"/>
              <a:gd name="connsiteX3121" fmla="*/ 5248950 w 8142288"/>
              <a:gd name="connsiteY3121" fmla="*/ 4152908 h 8145463"/>
              <a:gd name="connsiteX3122" fmla="*/ 5254210 w 8142288"/>
              <a:gd name="connsiteY3122" fmla="*/ 4150479 h 8145463"/>
              <a:gd name="connsiteX3123" fmla="*/ 5278270 w 8142288"/>
              <a:gd name="connsiteY3123" fmla="*/ 4152908 h 8145463"/>
              <a:gd name="connsiteX3124" fmla="*/ 5331522 w 8142288"/>
              <a:gd name="connsiteY3124" fmla="*/ 4187075 h 8145463"/>
              <a:gd name="connsiteX3125" fmla="*/ 5342172 w 8142288"/>
              <a:gd name="connsiteY3125" fmla="*/ 4216338 h 8145463"/>
              <a:gd name="connsiteX3126" fmla="*/ 5379512 w 8142288"/>
              <a:gd name="connsiteY3126" fmla="*/ 4230981 h 8145463"/>
              <a:gd name="connsiteX3127" fmla="*/ 5427372 w 8142288"/>
              <a:gd name="connsiteY3127" fmla="*/ 4282220 h 8145463"/>
              <a:gd name="connsiteX3128" fmla="*/ 5438022 w 8142288"/>
              <a:gd name="connsiteY3128" fmla="*/ 4279768 h 8145463"/>
              <a:gd name="connsiteX3129" fmla="*/ 5446044 w 8142288"/>
              <a:gd name="connsiteY3129" fmla="*/ 4267577 h 8145463"/>
              <a:gd name="connsiteX3130" fmla="*/ 5443414 w 8142288"/>
              <a:gd name="connsiteY3130" fmla="*/ 4248053 h 8145463"/>
              <a:gd name="connsiteX3131" fmla="*/ 5411464 w 8142288"/>
              <a:gd name="connsiteY3131" fmla="*/ 4245624 h 8145463"/>
              <a:gd name="connsiteX3132" fmla="*/ 5408702 w 8142288"/>
              <a:gd name="connsiteY3132" fmla="*/ 4218790 h 8145463"/>
              <a:gd name="connsiteX3133" fmla="*/ 5379512 w 8142288"/>
              <a:gd name="connsiteY3133" fmla="*/ 4221219 h 8145463"/>
              <a:gd name="connsiteX3134" fmla="*/ 5374122 w 8142288"/>
              <a:gd name="connsiteY3134" fmla="*/ 4182194 h 8145463"/>
              <a:gd name="connsiteX3135" fmla="*/ 5350192 w 8142288"/>
              <a:gd name="connsiteY3135" fmla="*/ 4177313 h 8145463"/>
              <a:gd name="connsiteX3136" fmla="*/ 5347430 w 8142288"/>
              <a:gd name="connsiteY3136" fmla="*/ 4150479 h 8145463"/>
              <a:gd name="connsiteX3137" fmla="*/ 5368862 w 8142288"/>
              <a:gd name="connsiteY3137" fmla="*/ 4150479 h 8145463"/>
              <a:gd name="connsiteX3138" fmla="*/ 5419484 w 8142288"/>
              <a:gd name="connsiteY3138" fmla="*/ 4179742 h 8145463"/>
              <a:gd name="connsiteX3139" fmla="*/ 5424744 w 8142288"/>
              <a:gd name="connsiteY3139" fmla="*/ 4182194 h 8145463"/>
              <a:gd name="connsiteX3140" fmla="*/ 5424744 w 8142288"/>
              <a:gd name="connsiteY3140" fmla="*/ 4152908 h 8145463"/>
              <a:gd name="connsiteX3141" fmla="*/ 5448672 w 8142288"/>
              <a:gd name="connsiteY3141" fmla="*/ 4155360 h 8145463"/>
              <a:gd name="connsiteX3142" fmla="*/ 5496664 w 8142288"/>
              <a:gd name="connsiteY3142" fmla="*/ 4182194 h 8145463"/>
              <a:gd name="connsiteX3143" fmla="*/ 5496664 w 8142288"/>
              <a:gd name="connsiteY3143" fmla="*/ 4196814 h 8145463"/>
              <a:gd name="connsiteX3144" fmla="*/ 5512706 w 8142288"/>
              <a:gd name="connsiteY3144" fmla="*/ 4204147 h 8145463"/>
              <a:gd name="connsiteX3145" fmla="*/ 5523356 w 8142288"/>
              <a:gd name="connsiteY3145" fmla="*/ 4196814 h 8145463"/>
              <a:gd name="connsiteX3146" fmla="*/ 5502056 w 8142288"/>
              <a:gd name="connsiteY3146" fmla="*/ 4157789 h 8145463"/>
              <a:gd name="connsiteX3147" fmla="*/ 5504684 w 8142288"/>
              <a:gd name="connsiteY3147" fmla="*/ 4152908 h 8145463"/>
              <a:gd name="connsiteX3148" fmla="*/ 5563326 w 8142288"/>
              <a:gd name="connsiteY3148" fmla="*/ 4167551 h 8145463"/>
              <a:gd name="connsiteX3149" fmla="*/ 5565956 w 8142288"/>
              <a:gd name="connsiteY3149" fmla="*/ 4152908 h 8145463"/>
              <a:gd name="connsiteX3150" fmla="*/ 5592648 w 8142288"/>
              <a:gd name="connsiteY3150" fmla="*/ 4152908 h 8145463"/>
              <a:gd name="connsiteX3151" fmla="*/ 5608556 w 8142288"/>
              <a:gd name="connsiteY3151" fmla="*/ 4169980 h 8145463"/>
              <a:gd name="connsiteX3152" fmla="*/ 5624598 w 8142288"/>
              <a:gd name="connsiteY3152" fmla="*/ 4169980 h 8145463"/>
              <a:gd name="connsiteX3153" fmla="*/ 5627228 w 8142288"/>
              <a:gd name="connsiteY3153" fmla="*/ 4187075 h 8145463"/>
              <a:gd name="connsiteX3154" fmla="*/ 5640508 w 8142288"/>
              <a:gd name="connsiteY3154" fmla="*/ 4187075 h 8145463"/>
              <a:gd name="connsiteX3155" fmla="*/ 5645898 w 8142288"/>
              <a:gd name="connsiteY3155" fmla="*/ 4182194 h 8145463"/>
              <a:gd name="connsiteX3156" fmla="*/ 5632618 w 8142288"/>
              <a:gd name="connsiteY3156" fmla="*/ 4157789 h 8145463"/>
              <a:gd name="connsiteX3157" fmla="*/ 5635248 w 8142288"/>
              <a:gd name="connsiteY3157" fmla="*/ 4148027 h 8145463"/>
              <a:gd name="connsiteX3158" fmla="*/ 5651158 w 8142288"/>
              <a:gd name="connsiteY3158" fmla="*/ 4148027 h 8145463"/>
              <a:gd name="connsiteX3159" fmla="*/ 5701778 w 8142288"/>
              <a:gd name="connsiteY3159" fmla="*/ 4148027 h 8145463"/>
              <a:gd name="connsiteX3160" fmla="*/ 5744510 w 8142288"/>
              <a:gd name="connsiteY3160" fmla="*/ 4169980 h 8145463"/>
              <a:gd name="connsiteX3161" fmla="*/ 5744510 w 8142288"/>
              <a:gd name="connsiteY3161" fmla="*/ 4148027 h 8145463"/>
              <a:gd name="connsiteX3162" fmla="*/ 5747140 w 8142288"/>
              <a:gd name="connsiteY3162" fmla="*/ 4148027 h 8145463"/>
              <a:gd name="connsiteX3163" fmla="*/ 6154738 w 8142288"/>
              <a:gd name="connsiteY3163" fmla="*/ 4143146 h 8145463"/>
              <a:gd name="connsiteX3164" fmla="*/ 6154738 w 8142288"/>
              <a:gd name="connsiteY3164" fmla="*/ 4133384 h 8145463"/>
              <a:gd name="connsiteX3165" fmla="*/ 6138696 w 8142288"/>
              <a:gd name="connsiteY3165" fmla="*/ 4128525 h 8145463"/>
              <a:gd name="connsiteX3166" fmla="*/ 6141458 w 8142288"/>
              <a:gd name="connsiteY3166" fmla="*/ 4113883 h 8145463"/>
              <a:gd name="connsiteX3167" fmla="*/ 5960274 w 8142288"/>
              <a:gd name="connsiteY3167" fmla="*/ 4094359 h 8145463"/>
              <a:gd name="connsiteX3168" fmla="*/ 5904262 w 8142288"/>
              <a:gd name="connsiteY3168" fmla="*/ 4099240 h 8145463"/>
              <a:gd name="connsiteX3169" fmla="*/ 5747140 w 8142288"/>
              <a:gd name="connsiteY3169" fmla="*/ 4091929 h 8145463"/>
              <a:gd name="connsiteX3170" fmla="*/ 5739120 w 8142288"/>
              <a:gd name="connsiteY3170" fmla="*/ 4072406 h 8145463"/>
              <a:gd name="connsiteX3171" fmla="*/ 5696520 w 8142288"/>
              <a:gd name="connsiteY3171" fmla="*/ 4091929 h 8145463"/>
              <a:gd name="connsiteX3172" fmla="*/ 5685868 w 8142288"/>
              <a:gd name="connsiteY3172" fmla="*/ 4077287 h 8145463"/>
              <a:gd name="connsiteX3173" fmla="*/ 5635248 w 8142288"/>
              <a:gd name="connsiteY3173" fmla="*/ 4091929 h 8145463"/>
              <a:gd name="connsiteX3174" fmla="*/ 5643268 w 8142288"/>
              <a:gd name="connsiteY3174" fmla="*/ 4062644 h 8145463"/>
              <a:gd name="connsiteX3175" fmla="*/ 5627228 w 8142288"/>
              <a:gd name="connsiteY3175" fmla="*/ 4055334 h 8145463"/>
              <a:gd name="connsiteX3176" fmla="*/ 5571216 w 8142288"/>
              <a:gd name="connsiteY3176" fmla="*/ 4091929 h 8145463"/>
              <a:gd name="connsiteX3177" fmla="*/ 5565956 w 8142288"/>
              <a:gd name="connsiteY3177" fmla="*/ 4077287 h 8145463"/>
              <a:gd name="connsiteX3178" fmla="*/ 5509944 w 8142288"/>
              <a:gd name="connsiteY3178" fmla="*/ 4091929 h 8145463"/>
              <a:gd name="connsiteX3179" fmla="*/ 5507314 w 8142288"/>
              <a:gd name="connsiteY3179" fmla="*/ 4082168 h 8145463"/>
              <a:gd name="connsiteX3180" fmla="*/ 5525986 w 8142288"/>
              <a:gd name="connsiteY3180" fmla="*/ 4072406 h 8145463"/>
              <a:gd name="connsiteX3181" fmla="*/ 5517964 w 8142288"/>
              <a:gd name="connsiteY3181" fmla="*/ 4040691 h 8145463"/>
              <a:gd name="connsiteX3182" fmla="*/ 5507314 w 8142288"/>
              <a:gd name="connsiteY3182" fmla="*/ 4040691 h 8145463"/>
              <a:gd name="connsiteX3183" fmla="*/ 5451434 w 8142288"/>
              <a:gd name="connsiteY3183" fmla="*/ 4089478 h 8145463"/>
              <a:gd name="connsiteX3184" fmla="*/ 5427372 w 8142288"/>
              <a:gd name="connsiteY3184" fmla="*/ 4087049 h 8145463"/>
              <a:gd name="connsiteX3185" fmla="*/ 5416722 w 8142288"/>
              <a:gd name="connsiteY3185" fmla="*/ 4072406 h 8145463"/>
              <a:gd name="connsiteX3186" fmla="*/ 5416722 w 8142288"/>
              <a:gd name="connsiteY3186" fmla="*/ 4069976 h 8145463"/>
              <a:gd name="connsiteX3187" fmla="*/ 5448672 w 8142288"/>
              <a:gd name="connsiteY3187" fmla="*/ 4062644 h 8145463"/>
              <a:gd name="connsiteX3188" fmla="*/ 5440784 w 8142288"/>
              <a:gd name="connsiteY3188" fmla="*/ 4038239 h 8145463"/>
              <a:gd name="connsiteX3189" fmla="*/ 5438022 w 8142288"/>
              <a:gd name="connsiteY3189" fmla="*/ 4038239 h 8145463"/>
              <a:gd name="connsiteX3190" fmla="*/ 5427372 w 8142288"/>
              <a:gd name="connsiteY3190" fmla="*/ 4040691 h 8145463"/>
              <a:gd name="connsiteX3191" fmla="*/ 5350192 w 8142288"/>
              <a:gd name="connsiteY3191" fmla="*/ 4091929 h 8145463"/>
              <a:gd name="connsiteX3192" fmla="*/ 5347430 w 8142288"/>
              <a:gd name="connsiteY3192" fmla="*/ 4067525 h 8145463"/>
              <a:gd name="connsiteX3193" fmla="*/ 5374122 w 8142288"/>
              <a:gd name="connsiteY3193" fmla="*/ 4060214 h 8145463"/>
              <a:gd name="connsiteX3194" fmla="*/ 5376752 w 8142288"/>
              <a:gd name="connsiteY3194" fmla="*/ 4052882 h 8145463"/>
              <a:gd name="connsiteX3195" fmla="*/ 5363472 w 8142288"/>
              <a:gd name="connsiteY3195" fmla="*/ 4023619 h 8145463"/>
              <a:gd name="connsiteX3196" fmla="*/ 5406072 w 8142288"/>
              <a:gd name="connsiteY3196" fmla="*/ 4028499 h 8145463"/>
              <a:gd name="connsiteX3197" fmla="*/ 5406072 w 8142288"/>
              <a:gd name="connsiteY3197" fmla="*/ 4013857 h 8145463"/>
              <a:gd name="connsiteX3198" fmla="*/ 5395422 w 8142288"/>
              <a:gd name="connsiteY3198" fmla="*/ 3996784 h 8145463"/>
              <a:gd name="connsiteX3199" fmla="*/ 5398052 w 8142288"/>
              <a:gd name="connsiteY3199" fmla="*/ 3994333 h 8145463"/>
              <a:gd name="connsiteX3200" fmla="*/ 5440784 w 8142288"/>
              <a:gd name="connsiteY3200" fmla="*/ 3996784 h 8145463"/>
              <a:gd name="connsiteX3201" fmla="*/ 5432764 w 8142288"/>
              <a:gd name="connsiteY3201" fmla="*/ 3965069 h 8145463"/>
              <a:gd name="connsiteX3202" fmla="*/ 5438022 w 8142288"/>
              <a:gd name="connsiteY3202" fmla="*/ 3960188 h 8145463"/>
              <a:gd name="connsiteX3203" fmla="*/ 5464714 w 8142288"/>
              <a:gd name="connsiteY3203" fmla="*/ 3967499 h 8145463"/>
              <a:gd name="connsiteX3204" fmla="*/ 5462084 w 8142288"/>
              <a:gd name="connsiteY3204" fmla="*/ 3947975 h 8145463"/>
              <a:gd name="connsiteX3205" fmla="*/ 5491404 w 8142288"/>
              <a:gd name="connsiteY3205" fmla="*/ 3943094 h 8145463"/>
              <a:gd name="connsiteX3206" fmla="*/ 5494034 w 8142288"/>
              <a:gd name="connsiteY3206" fmla="*/ 3928473 h 8145463"/>
              <a:gd name="connsiteX3207" fmla="*/ 5462084 w 8142288"/>
              <a:gd name="connsiteY3207" fmla="*/ 3913831 h 8145463"/>
              <a:gd name="connsiteX3208" fmla="*/ 5326130 w 8142288"/>
              <a:gd name="connsiteY3208" fmla="*/ 4040691 h 8145463"/>
              <a:gd name="connsiteX3209" fmla="*/ 5326130 w 8142288"/>
              <a:gd name="connsiteY3209" fmla="*/ 4060214 h 8145463"/>
              <a:gd name="connsiteX3210" fmla="*/ 5275510 w 8142288"/>
              <a:gd name="connsiteY3210" fmla="*/ 4089478 h 8145463"/>
              <a:gd name="connsiteX3211" fmla="*/ 5251580 w 8142288"/>
              <a:gd name="connsiteY3211" fmla="*/ 4087049 h 8145463"/>
              <a:gd name="connsiteX3212" fmla="*/ 5230280 w 8142288"/>
              <a:gd name="connsiteY3212" fmla="*/ 4052882 h 8145463"/>
              <a:gd name="connsiteX3213" fmla="*/ 5179658 w 8142288"/>
              <a:gd name="connsiteY3213" fmla="*/ 4089478 h 8145463"/>
              <a:gd name="connsiteX3214" fmla="*/ 5152968 w 8142288"/>
              <a:gd name="connsiteY3214" fmla="*/ 4087049 h 8145463"/>
              <a:gd name="connsiteX3215" fmla="*/ 5115758 w 8142288"/>
              <a:gd name="connsiteY3215" fmla="*/ 4040691 h 8145463"/>
              <a:gd name="connsiteX3216" fmla="*/ 5059746 w 8142288"/>
              <a:gd name="connsiteY3216" fmla="*/ 4087049 h 8145463"/>
              <a:gd name="connsiteX3217" fmla="*/ 5019774 w 8142288"/>
              <a:gd name="connsiteY3217" fmla="*/ 4082168 h 8145463"/>
              <a:gd name="connsiteX3218" fmla="*/ 5027796 w 8142288"/>
              <a:gd name="connsiteY3218" fmla="*/ 4050453 h 8145463"/>
              <a:gd name="connsiteX3219" fmla="*/ 5003866 w 8142288"/>
              <a:gd name="connsiteY3219" fmla="*/ 4026048 h 8145463"/>
              <a:gd name="connsiteX3220" fmla="*/ 4934574 w 8142288"/>
              <a:gd name="connsiteY3220" fmla="*/ 4089478 h 8145463"/>
              <a:gd name="connsiteX3221" fmla="*/ 4894602 w 8142288"/>
              <a:gd name="connsiteY3221" fmla="*/ 4082168 h 8145463"/>
              <a:gd name="connsiteX3222" fmla="*/ 4889212 w 8142288"/>
              <a:gd name="connsiteY3222" fmla="*/ 4082168 h 8145463"/>
              <a:gd name="connsiteX3223" fmla="*/ 4894602 w 8142288"/>
              <a:gd name="connsiteY3223" fmla="*/ 4052882 h 8145463"/>
              <a:gd name="connsiteX3224" fmla="*/ 4852002 w 8142288"/>
              <a:gd name="connsiteY3224" fmla="*/ 4008976 h 8145463"/>
              <a:gd name="connsiteX3225" fmla="*/ 4764040 w 8142288"/>
              <a:gd name="connsiteY3225" fmla="*/ 4084597 h 8145463"/>
              <a:gd name="connsiteX3226" fmla="*/ 4713418 w 8142288"/>
              <a:gd name="connsiteY3226" fmla="*/ 4072406 h 8145463"/>
              <a:gd name="connsiteX3227" fmla="*/ 4713418 w 8142288"/>
              <a:gd name="connsiteY3227" fmla="*/ 4069976 h 8145463"/>
              <a:gd name="connsiteX3228" fmla="*/ 4742740 w 8142288"/>
              <a:gd name="connsiteY3228" fmla="*/ 4052882 h 8145463"/>
              <a:gd name="connsiteX3229" fmla="*/ 4740110 w 8142288"/>
              <a:gd name="connsiteY3229" fmla="*/ 4038239 h 8145463"/>
              <a:gd name="connsiteX3230" fmla="*/ 4692118 w 8142288"/>
              <a:gd name="connsiteY3230" fmla="*/ 3989452 h 8145463"/>
              <a:gd name="connsiteX3231" fmla="*/ 4582856 w 8142288"/>
              <a:gd name="connsiteY3231" fmla="*/ 4091929 h 8145463"/>
              <a:gd name="connsiteX3232" fmla="*/ 4521584 w 8142288"/>
              <a:gd name="connsiteY3232" fmla="*/ 4074835 h 8145463"/>
              <a:gd name="connsiteX3233" fmla="*/ 4558926 w 8142288"/>
              <a:gd name="connsiteY3233" fmla="*/ 4040691 h 8145463"/>
              <a:gd name="connsiteX3234" fmla="*/ 4558926 w 8142288"/>
              <a:gd name="connsiteY3234" fmla="*/ 4030929 h 8145463"/>
              <a:gd name="connsiteX3235" fmla="*/ 4484244 w 8142288"/>
              <a:gd name="connsiteY3235" fmla="*/ 3960188 h 8145463"/>
              <a:gd name="connsiteX3236" fmla="*/ 4422972 w 8142288"/>
              <a:gd name="connsiteY3236" fmla="*/ 4004095 h 8145463"/>
              <a:gd name="connsiteX3237" fmla="*/ 4439014 w 8142288"/>
              <a:gd name="connsiteY3237" fmla="*/ 4038239 h 8145463"/>
              <a:gd name="connsiteX3238" fmla="*/ 4391022 w 8142288"/>
              <a:gd name="connsiteY3238" fmla="*/ 4040691 h 8145463"/>
              <a:gd name="connsiteX3239" fmla="*/ 4351050 w 8142288"/>
              <a:gd name="connsiteY3239" fmla="*/ 4082168 h 8145463"/>
              <a:gd name="connsiteX3240" fmla="*/ 4263220 w 8142288"/>
              <a:gd name="connsiteY3240" fmla="*/ 4060214 h 8145463"/>
              <a:gd name="connsiteX3241" fmla="*/ 4340400 w 8142288"/>
              <a:gd name="connsiteY3241" fmla="*/ 3999214 h 8145463"/>
              <a:gd name="connsiteX3242" fmla="*/ 4263220 w 8142288"/>
              <a:gd name="connsiteY3242" fmla="*/ 3921141 h 8145463"/>
              <a:gd name="connsiteX3243" fmla="*/ 4252438 w 8142288"/>
              <a:gd name="connsiteY3243" fmla="*/ 3921141 h 8145463"/>
              <a:gd name="connsiteX3244" fmla="*/ 4164608 w 8142288"/>
              <a:gd name="connsiteY3244" fmla="*/ 4013857 h 8145463"/>
              <a:gd name="connsiteX3245" fmla="*/ 4183278 w 8142288"/>
              <a:gd name="connsiteY3245" fmla="*/ 4028499 h 8145463"/>
              <a:gd name="connsiteX3246" fmla="*/ 4180518 w 8142288"/>
              <a:gd name="connsiteY3246" fmla="*/ 4035810 h 8145463"/>
              <a:gd name="connsiteX3247" fmla="*/ 4135286 w 8142288"/>
              <a:gd name="connsiteY3247" fmla="*/ 4035810 h 8145463"/>
              <a:gd name="connsiteX3248" fmla="*/ 4082036 w 8142288"/>
              <a:gd name="connsiteY3248" fmla="*/ 4082168 h 8145463"/>
              <a:gd name="connsiteX3249" fmla="*/ 4034998 w 8142288"/>
              <a:gd name="connsiteY3249" fmla="*/ 4077907 h 8145463"/>
              <a:gd name="connsiteX3250" fmla="*/ 4027210 w 8142288"/>
              <a:gd name="connsiteY3250" fmla="*/ 4080238 h 8145463"/>
              <a:gd name="connsiteX3251" fmla="*/ 4027194 w 8142288"/>
              <a:gd name="connsiteY3251" fmla="*/ 4080231 h 8145463"/>
              <a:gd name="connsiteX3252" fmla="*/ 4021252 w 8142288"/>
              <a:gd name="connsiteY3252" fmla="*/ 4069261 h 8145463"/>
              <a:gd name="connsiteX3253" fmla="*/ 4007430 w 8142288"/>
              <a:gd name="connsiteY3253" fmla="*/ 4058680 h 8145463"/>
              <a:gd name="connsiteX3254" fmla="*/ 4084638 w 8142288"/>
              <a:gd name="connsiteY3254" fmla="*/ 4012385 h 8145463"/>
              <a:gd name="connsiteX3255" fmla="*/ 4084638 w 8142288"/>
              <a:gd name="connsiteY3255" fmla="*/ 4002635 h 8145463"/>
              <a:gd name="connsiteX3256" fmla="*/ 3940866 w 8142288"/>
              <a:gd name="connsiteY3256" fmla="*/ 3873500 h 8145463"/>
              <a:gd name="connsiteX3257" fmla="*/ 5646884 w 8142288"/>
              <a:gd name="connsiteY3257" fmla="*/ 3860800 h 8145463"/>
              <a:gd name="connsiteX3258" fmla="*/ 5626100 w 8142288"/>
              <a:gd name="connsiteY3258" fmla="*/ 3886200 h 8145463"/>
              <a:gd name="connsiteX3259" fmla="*/ 5644284 w 8142288"/>
              <a:gd name="connsiteY3259" fmla="*/ 3879273 h 8145463"/>
              <a:gd name="connsiteX3260" fmla="*/ 5654676 w 8142288"/>
              <a:gd name="connsiteY3260" fmla="*/ 3872346 h 8145463"/>
              <a:gd name="connsiteX3261" fmla="*/ 5646884 w 8142288"/>
              <a:gd name="connsiteY3261" fmla="*/ 3860800 h 8145463"/>
              <a:gd name="connsiteX3262" fmla="*/ 5007322 w 8142288"/>
              <a:gd name="connsiteY3262" fmla="*/ 3860800 h 8145463"/>
              <a:gd name="connsiteX3263" fmla="*/ 4983658 w 8142288"/>
              <a:gd name="connsiteY3263" fmla="*/ 3875242 h 8145463"/>
              <a:gd name="connsiteX3264" fmla="*/ 4978400 w 8142288"/>
              <a:gd name="connsiteY3264" fmla="*/ 3899309 h 8145463"/>
              <a:gd name="connsiteX3265" fmla="*/ 5044132 w 8142288"/>
              <a:gd name="connsiteY3265" fmla="*/ 3935413 h 8145463"/>
              <a:gd name="connsiteX3266" fmla="*/ 5057280 w 8142288"/>
              <a:gd name="connsiteY3266" fmla="*/ 3925786 h 8145463"/>
              <a:gd name="connsiteX3267" fmla="*/ 5062538 w 8142288"/>
              <a:gd name="connsiteY3267" fmla="*/ 3913751 h 8145463"/>
              <a:gd name="connsiteX3268" fmla="*/ 5007322 w 8142288"/>
              <a:gd name="connsiteY3268" fmla="*/ 3860800 h 8145463"/>
              <a:gd name="connsiteX3269" fmla="*/ 5450932 w 8142288"/>
              <a:gd name="connsiteY3269" fmla="*/ 3848100 h 8145463"/>
              <a:gd name="connsiteX3270" fmla="*/ 5450932 w 8142288"/>
              <a:gd name="connsiteY3270" fmla="*/ 3868882 h 8145463"/>
              <a:gd name="connsiteX3271" fmla="*/ 5464170 w 8142288"/>
              <a:gd name="connsiteY3271" fmla="*/ 3873500 h 8145463"/>
              <a:gd name="connsiteX3272" fmla="*/ 5472112 w 8142288"/>
              <a:gd name="connsiteY3272" fmla="*/ 3861954 h 8145463"/>
              <a:gd name="connsiteX3273" fmla="*/ 5450932 w 8142288"/>
              <a:gd name="connsiteY3273" fmla="*/ 3848100 h 8145463"/>
              <a:gd name="connsiteX3274" fmla="*/ 4348162 w 8142288"/>
              <a:gd name="connsiteY3274" fmla="*/ 3848100 h 8145463"/>
              <a:gd name="connsiteX3275" fmla="*/ 4292600 w 8142288"/>
              <a:gd name="connsiteY3275" fmla="*/ 3904221 h 8145463"/>
              <a:gd name="connsiteX3276" fmla="*/ 4295246 w 8142288"/>
              <a:gd name="connsiteY3276" fmla="*/ 3913982 h 8145463"/>
              <a:gd name="connsiteX3277" fmla="*/ 4390496 w 8142288"/>
              <a:gd name="connsiteY3277" fmla="*/ 3979863 h 8145463"/>
              <a:gd name="connsiteX3278" fmla="*/ 4435476 w 8142288"/>
              <a:gd name="connsiteY3278" fmla="*/ 3933502 h 8145463"/>
              <a:gd name="connsiteX3279" fmla="*/ 4356100 w 8142288"/>
              <a:gd name="connsiteY3279" fmla="*/ 3848100 h 8145463"/>
              <a:gd name="connsiteX3280" fmla="*/ 5570872 w 8142288"/>
              <a:gd name="connsiteY3280" fmla="*/ 3835400 h 8145463"/>
              <a:gd name="connsiteX3281" fmla="*/ 5537200 w 8142288"/>
              <a:gd name="connsiteY3281" fmla="*/ 3874246 h 8145463"/>
              <a:gd name="connsiteX3282" fmla="*/ 5547562 w 8142288"/>
              <a:gd name="connsiteY3282" fmla="*/ 3876675 h 8145463"/>
              <a:gd name="connsiteX3283" fmla="*/ 5581232 w 8142288"/>
              <a:gd name="connsiteY3283" fmla="*/ 3866962 h 8145463"/>
              <a:gd name="connsiteX3284" fmla="*/ 5586412 w 8142288"/>
              <a:gd name="connsiteY3284" fmla="*/ 3849967 h 8145463"/>
              <a:gd name="connsiteX3285" fmla="*/ 5570872 w 8142288"/>
              <a:gd name="connsiteY3285" fmla="*/ 3835400 h 8145463"/>
              <a:gd name="connsiteX3286" fmla="*/ 2097024 w 8142288"/>
              <a:gd name="connsiteY3286" fmla="*/ 3835400 h 8145463"/>
              <a:gd name="connsiteX3287" fmla="*/ 1955800 w 8142288"/>
              <a:gd name="connsiteY3287" fmla="*/ 3984381 h 8145463"/>
              <a:gd name="connsiteX3288" fmla="*/ 2254250 w 8142288"/>
              <a:gd name="connsiteY3288" fmla="*/ 3981938 h 8145463"/>
              <a:gd name="connsiteX3289" fmla="*/ 2097024 w 8142288"/>
              <a:gd name="connsiteY3289" fmla="*/ 3835400 h 8145463"/>
              <a:gd name="connsiteX3290" fmla="*/ 5047854 w 8142288"/>
              <a:gd name="connsiteY3290" fmla="*/ 3822700 h 8145463"/>
              <a:gd name="connsiteX3291" fmla="*/ 5029200 w 8142288"/>
              <a:gd name="connsiteY3291" fmla="*/ 3846760 h 8145463"/>
              <a:gd name="connsiteX3292" fmla="*/ 5103812 w 8142288"/>
              <a:gd name="connsiteY3292" fmla="*/ 3882846 h 8145463"/>
              <a:gd name="connsiteX3293" fmla="*/ 5101150 w 8142288"/>
              <a:gd name="connsiteY3293" fmla="*/ 3866007 h 8145463"/>
              <a:gd name="connsiteX3294" fmla="*/ 5047854 w 8142288"/>
              <a:gd name="connsiteY3294" fmla="*/ 3822700 h 8145463"/>
              <a:gd name="connsiteX3295" fmla="*/ 4869920 w 8142288"/>
              <a:gd name="connsiteY3295" fmla="*/ 3822700 h 8145463"/>
              <a:gd name="connsiteX3296" fmla="*/ 4851400 w 8142288"/>
              <a:gd name="connsiteY3296" fmla="*/ 3856419 h 8145463"/>
              <a:gd name="connsiteX3297" fmla="*/ 4917546 w 8142288"/>
              <a:gd name="connsiteY3297" fmla="*/ 3892550 h 8145463"/>
              <a:gd name="connsiteX3298" fmla="*/ 4928130 w 8142288"/>
              <a:gd name="connsiteY3298" fmla="*/ 3885326 h 8145463"/>
              <a:gd name="connsiteX3299" fmla="*/ 4930776 w 8142288"/>
              <a:gd name="connsiteY3299" fmla="*/ 3870874 h 8145463"/>
              <a:gd name="connsiteX3300" fmla="*/ 4869920 w 8142288"/>
              <a:gd name="connsiteY3300" fmla="*/ 3822700 h 8145463"/>
              <a:gd name="connsiteX3301" fmla="*/ 4639552 w 8142288"/>
              <a:gd name="connsiteY3301" fmla="*/ 3822700 h 8145463"/>
              <a:gd name="connsiteX3302" fmla="*/ 4597400 w 8142288"/>
              <a:gd name="connsiteY3302" fmla="*/ 3868601 h 8145463"/>
              <a:gd name="connsiteX3303" fmla="*/ 4689610 w 8142288"/>
              <a:gd name="connsiteY3303" fmla="*/ 3933825 h 8145463"/>
              <a:gd name="connsiteX3304" fmla="*/ 4721224 w 8142288"/>
              <a:gd name="connsiteY3304" fmla="*/ 3895173 h 8145463"/>
              <a:gd name="connsiteX3305" fmla="*/ 4639552 w 8142288"/>
              <a:gd name="connsiteY3305" fmla="*/ 3822700 h 8145463"/>
              <a:gd name="connsiteX3306" fmla="*/ 5588000 w 8142288"/>
              <a:gd name="connsiteY3306" fmla="*/ 3810000 h 8145463"/>
              <a:gd name="connsiteX3307" fmla="*/ 5588000 w 8142288"/>
              <a:gd name="connsiteY3307" fmla="*/ 3816350 h 8145463"/>
              <a:gd name="connsiteX3308" fmla="*/ 5592764 w 8142288"/>
              <a:gd name="connsiteY3308" fmla="*/ 3812116 h 8145463"/>
              <a:gd name="connsiteX3309" fmla="*/ 5588000 w 8142288"/>
              <a:gd name="connsiteY3309" fmla="*/ 3810000 h 8145463"/>
              <a:gd name="connsiteX3310" fmla="*/ 5246548 w 8142288"/>
              <a:gd name="connsiteY3310" fmla="*/ 3810000 h 8145463"/>
              <a:gd name="connsiteX3311" fmla="*/ 5156200 w 8142288"/>
              <a:gd name="connsiteY3311" fmla="*/ 3904214 h 8145463"/>
              <a:gd name="connsiteX3312" fmla="*/ 5166828 w 8142288"/>
              <a:gd name="connsiteY3312" fmla="*/ 3906632 h 8145463"/>
              <a:gd name="connsiteX3313" fmla="*/ 5198718 w 8142288"/>
              <a:gd name="connsiteY3313" fmla="*/ 3921125 h 8145463"/>
              <a:gd name="connsiteX3314" fmla="*/ 5212006 w 8142288"/>
              <a:gd name="connsiteY3314" fmla="*/ 3913876 h 8145463"/>
              <a:gd name="connsiteX3315" fmla="*/ 5214664 w 8142288"/>
              <a:gd name="connsiteY3315" fmla="*/ 3896966 h 8145463"/>
              <a:gd name="connsiteX3316" fmla="*/ 5196064 w 8142288"/>
              <a:gd name="connsiteY3316" fmla="*/ 3872811 h 8145463"/>
              <a:gd name="connsiteX3317" fmla="*/ 5246548 w 8142288"/>
              <a:gd name="connsiteY3317" fmla="*/ 3875224 h 8145463"/>
              <a:gd name="connsiteX3318" fmla="*/ 5230606 w 8142288"/>
              <a:gd name="connsiteY3318" fmla="*/ 3843821 h 8145463"/>
              <a:gd name="connsiteX3319" fmla="*/ 5270470 w 8142288"/>
              <a:gd name="connsiteY3319" fmla="*/ 3853483 h 8145463"/>
              <a:gd name="connsiteX3320" fmla="*/ 5278438 w 8142288"/>
              <a:gd name="connsiteY3320" fmla="*/ 3848652 h 8145463"/>
              <a:gd name="connsiteX3321" fmla="*/ 5278438 w 8142288"/>
              <a:gd name="connsiteY3321" fmla="*/ 3831741 h 8145463"/>
              <a:gd name="connsiteX3322" fmla="*/ 5259836 w 8142288"/>
              <a:gd name="connsiteY3322" fmla="*/ 3810000 h 8145463"/>
              <a:gd name="connsiteX3323" fmla="*/ 6111252 w 8142288"/>
              <a:gd name="connsiteY3323" fmla="*/ 3797447 h 8145463"/>
              <a:gd name="connsiteX3324" fmla="*/ 6103250 w 8142288"/>
              <a:gd name="connsiteY3324" fmla="*/ 3807249 h 8145463"/>
              <a:gd name="connsiteX3325" fmla="*/ 6105918 w 8142288"/>
              <a:gd name="connsiteY3325" fmla="*/ 3799709 h 8145463"/>
              <a:gd name="connsiteX3326" fmla="*/ 6111252 w 8142288"/>
              <a:gd name="connsiteY3326" fmla="*/ 3797447 h 8145463"/>
              <a:gd name="connsiteX3327" fmla="*/ 6355292 w 8142288"/>
              <a:gd name="connsiteY3327" fmla="*/ 3797300 h 8145463"/>
              <a:gd name="connsiteX3328" fmla="*/ 6350000 w 8142288"/>
              <a:gd name="connsiteY3328" fmla="*/ 3803650 h 8145463"/>
              <a:gd name="connsiteX3329" fmla="*/ 6357938 w 8142288"/>
              <a:gd name="connsiteY3329" fmla="*/ 3797300 h 8145463"/>
              <a:gd name="connsiteX3330" fmla="*/ 5505980 w 8142288"/>
              <a:gd name="connsiteY3330" fmla="*/ 3797300 h 8145463"/>
              <a:gd name="connsiteX3331" fmla="*/ 5461000 w 8142288"/>
              <a:gd name="connsiteY3331" fmla="*/ 3845485 h 8145463"/>
              <a:gd name="connsiteX3332" fmla="*/ 5461000 w 8142288"/>
              <a:gd name="connsiteY3332" fmla="*/ 3847897 h 8145463"/>
              <a:gd name="connsiteX3333" fmla="*/ 5490104 w 8142288"/>
              <a:gd name="connsiteY3333" fmla="*/ 3840666 h 8145463"/>
              <a:gd name="connsiteX3334" fmla="*/ 5505980 w 8142288"/>
              <a:gd name="connsiteY3334" fmla="*/ 3821393 h 8145463"/>
              <a:gd name="connsiteX3335" fmla="*/ 5524500 w 8142288"/>
              <a:gd name="connsiteY3335" fmla="*/ 3814165 h 8145463"/>
              <a:gd name="connsiteX3336" fmla="*/ 5505980 w 8142288"/>
              <a:gd name="connsiteY3336" fmla="*/ 3797300 h 8145463"/>
              <a:gd name="connsiteX3337" fmla="*/ 3588344 w 8142288"/>
              <a:gd name="connsiteY3337" fmla="*/ 3797300 h 8145463"/>
              <a:gd name="connsiteX3338" fmla="*/ 3449886 w 8142288"/>
              <a:gd name="connsiteY3338" fmla="*/ 3931090 h 8145463"/>
              <a:gd name="connsiteX3339" fmla="*/ 3449886 w 8142288"/>
              <a:gd name="connsiteY3339" fmla="*/ 3933521 h 8145463"/>
              <a:gd name="connsiteX3340" fmla="*/ 3529758 w 8142288"/>
              <a:gd name="connsiteY3340" fmla="*/ 4008929 h 8145463"/>
              <a:gd name="connsiteX3341" fmla="*/ 3524442 w 8142288"/>
              <a:gd name="connsiteY3341" fmla="*/ 4013790 h 8145463"/>
              <a:gd name="connsiteX3342" fmla="*/ 3428580 w 8142288"/>
              <a:gd name="connsiteY3342" fmla="*/ 4013790 h 8145463"/>
              <a:gd name="connsiteX3343" fmla="*/ 3396618 w 8142288"/>
              <a:gd name="connsiteY3343" fmla="*/ 3982169 h 8145463"/>
              <a:gd name="connsiteX3344" fmla="*/ 3362010 w 8142288"/>
              <a:gd name="connsiteY3344" fmla="*/ 4016221 h 8145463"/>
              <a:gd name="connsiteX3345" fmla="*/ 3471174 w 8142288"/>
              <a:gd name="connsiteY3345" fmla="*/ 4033259 h 8145463"/>
              <a:gd name="connsiteX3346" fmla="*/ 3364678 w 8142288"/>
              <a:gd name="connsiteY3346" fmla="*/ 4033259 h 8145463"/>
              <a:gd name="connsiteX3347" fmla="*/ 3359360 w 8142288"/>
              <a:gd name="connsiteY3347" fmla="*/ 4018664 h 8145463"/>
              <a:gd name="connsiteX3348" fmla="*/ 3327400 w 8142288"/>
              <a:gd name="connsiteY3348" fmla="*/ 4047855 h 8145463"/>
              <a:gd name="connsiteX3349" fmla="*/ 3332736 w 8142288"/>
              <a:gd name="connsiteY3349" fmla="*/ 4047855 h 8145463"/>
              <a:gd name="connsiteX3350" fmla="*/ 3636256 w 8142288"/>
              <a:gd name="connsiteY3350" fmla="*/ 4052716 h 8145463"/>
              <a:gd name="connsiteX3351" fmla="*/ 3633606 w 8142288"/>
              <a:gd name="connsiteY3351" fmla="*/ 4047855 h 8145463"/>
              <a:gd name="connsiteX3352" fmla="*/ 3503134 w 8142288"/>
              <a:gd name="connsiteY3352" fmla="*/ 4033259 h 8145463"/>
              <a:gd name="connsiteX3353" fmla="*/ 3503134 w 8142288"/>
              <a:gd name="connsiteY3353" fmla="*/ 4030816 h 8145463"/>
              <a:gd name="connsiteX3354" fmla="*/ 3529758 w 8142288"/>
              <a:gd name="connsiteY3354" fmla="*/ 4025955 h 8145463"/>
              <a:gd name="connsiteX3355" fmla="*/ 3519106 w 8142288"/>
              <a:gd name="connsiteY3355" fmla="*/ 4023525 h 8145463"/>
              <a:gd name="connsiteX3356" fmla="*/ 3748088 w 8142288"/>
              <a:gd name="connsiteY3356" fmla="*/ 3952978 h 8145463"/>
              <a:gd name="connsiteX3357" fmla="*/ 3588344 w 8142288"/>
              <a:gd name="connsiteY3357" fmla="*/ 3797300 h 8145463"/>
              <a:gd name="connsiteX3358" fmla="*/ 5284442 w 8142288"/>
              <a:gd name="connsiteY3358" fmla="*/ 3788736 h 8145463"/>
              <a:gd name="connsiteX3359" fmla="*/ 5286186 w 8142288"/>
              <a:gd name="connsiteY3359" fmla="*/ 3790644 h 8145463"/>
              <a:gd name="connsiteX3360" fmla="*/ 5284196 w 8142288"/>
              <a:gd name="connsiteY3360" fmla="*/ 3790156 h 8145463"/>
              <a:gd name="connsiteX3361" fmla="*/ 6250782 w 8142288"/>
              <a:gd name="connsiteY3361" fmla="*/ 3784600 h 8145463"/>
              <a:gd name="connsiteX3362" fmla="*/ 6253164 w 8142288"/>
              <a:gd name="connsiteY3362" fmla="*/ 3784600 h 8145463"/>
              <a:gd name="connsiteX3363" fmla="*/ 6248400 w 8142288"/>
              <a:gd name="connsiteY3363" fmla="*/ 3789363 h 8145463"/>
              <a:gd name="connsiteX3364" fmla="*/ 6250782 w 8142288"/>
              <a:gd name="connsiteY3364" fmla="*/ 3784600 h 8145463"/>
              <a:gd name="connsiteX3365" fmla="*/ 5532118 w 8142288"/>
              <a:gd name="connsiteY3365" fmla="*/ 3784600 h 8145463"/>
              <a:gd name="connsiteX3366" fmla="*/ 5524500 w 8142288"/>
              <a:gd name="connsiteY3366" fmla="*/ 3795713 h 8145463"/>
              <a:gd name="connsiteX3367" fmla="*/ 5537200 w 8142288"/>
              <a:gd name="connsiteY3367" fmla="*/ 3789046 h 8145463"/>
              <a:gd name="connsiteX3368" fmla="*/ 5532118 w 8142288"/>
              <a:gd name="connsiteY3368" fmla="*/ 3784600 h 8145463"/>
              <a:gd name="connsiteX3369" fmla="*/ 5092158 w 8142288"/>
              <a:gd name="connsiteY3369" fmla="*/ 3784600 h 8145463"/>
              <a:gd name="connsiteX3370" fmla="*/ 5073630 w 8142288"/>
              <a:gd name="connsiteY3370" fmla="*/ 3794228 h 8145463"/>
              <a:gd name="connsiteX3371" fmla="*/ 5068340 w 8142288"/>
              <a:gd name="connsiteY3371" fmla="*/ 3820715 h 8145463"/>
              <a:gd name="connsiteX3372" fmla="*/ 5102742 w 8142288"/>
              <a:gd name="connsiteY3372" fmla="*/ 3849606 h 8145463"/>
              <a:gd name="connsiteX3373" fmla="*/ 5137148 w 8142288"/>
              <a:gd name="connsiteY3373" fmla="*/ 3852013 h 8145463"/>
              <a:gd name="connsiteX3374" fmla="*/ 5145088 w 8142288"/>
              <a:gd name="connsiteY3374" fmla="*/ 3832751 h 8145463"/>
              <a:gd name="connsiteX3375" fmla="*/ 5092158 w 8142288"/>
              <a:gd name="connsiteY3375" fmla="*/ 3784600 h 8145463"/>
              <a:gd name="connsiteX3376" fmla="*/ 4913466 w 8142288"/>
              <a:gd name="connsiteY3376" fmla="*/ 3784600 h 8145463"/>
              <a:gd name="connsiteX3377" fmla="*/ 4889504 w 8142288"/>
              <a:gd name="connsiteY3377" fmla="*/ 3803854 h 8145463"/>
              <a:gd name="connsiteX3378" fmla="*/ 4956074 w 8142288"/>
              <a:gd name="connsiteY3378" fmla="*/ 3859213 h 8145463"/>
              <a:gd name="connsiteX3379" fmla="*/ 4972050 w 8142288"/>
              <a:gd name="connsiteY3379" fmla="*/ 3839959 h 8145463"/>
              <a:gd name="connsiteX3380" fmla="*/ 4926780 w 8142288"/>
              <a:gd name="connsiteY3380" fmla="*/ 3784600 h 8145463"/>
              <a:gd name="connsiteX3381" fmla="*/ 5860500 w 8142288"/>
              <a:gd name="connsiteY3381" fmla="*/ 3772943 h 8145463"/>
              <a:gd name="connsiteX3382" fmla="*/ 5865836 w 8142288"/>
              <a:gd name="connsiteY3382" fmla="*/ 3772943 h 8145463"/>
              <a:gd name="connsiteX3383" fmla="*/ 5855164 w 8142288"/>
              <a:gd name="connsiteY3383" fmla="*/ 3782744 h 8145463"/>
              <a:gd name="connsiteX3384" fmla="*/ 5860500 w 8142288"/>
              <a:gd name="connsiteY3384" fmla="*/ 3772943 h 8145463"/>
              <a:gd name="connsiteX3385" fmla="*/ 5539846 w 8142288"/>
              <a:gd name="connsiteY3385" fmla="*/ 3771900 h 8145463"/>
              <a:gd name="connsiteX3386" fmla="*/ 5537200 w 8142288"/>
              <a:gd name="connsiteY3386" fmla="*/ 3779042 h 8145463"/>
              <a:gd name="connsiteX3387" fmla="*/ 5539846 w 8142288"/>
              <a:gd name="connsiteY3387" fmla="*/ 3781425 h 8145463"/>
              <a:gd name="connsiteX3388" fmla="*/ 5545138 w 8142288"/>
              <a:gd name="connsiteY3388" fmla="*/ 3776662 h 8145463"/>
              <a:gd name="connsiteX3389" fmla="*/ 5542492 w 8142288"/>
              <a:gd name="connsiteY3389" fmla="*/ 3771900 h 8145463"/>
              <a:gd name="connsiteX3390" fmla="*/ 5402084 w 8142288"/>
              <a:gd name="connsiteY3390" fmla="*/ 3771900 h 8145463"/>
              <a:gd name="connsiteX3391" fmla="*/ 5324910 w 8142288"/>
              <a:gd name="connsiteY3391" fmla="*/ 3859290 h 8145463"/>
              <a:gd name="connsiteX3392" fmla="*/ 5292992 w 8142288"/>
              <a:gd name="connsiteY3392" fmla="*/ 3869001 h 8145463"/>
              <a:gd name="connsiteX3393" fmla="*/ 5221140 w 8142288"/>
              <a:gd name="connsiteY3393" fmla="*/ 3958819 h 8145463"/>
              <a:gd name="connsiteX3394" fmla="*/ 5266374 w 8142288"/>
              <a:gd name="connsiteY3394" fmla="*/ 3973385 h 8145463"/>
              <a:gd name="connsiteX3395" fmla="*/ 5277016 w 8142288"/>
              <a:gd name="connsiteY3395" fmla="*/ 3961246 h 8145463"/>
              <a:gd name="connsiteX3396" fmla="*/ 5255730 w 8142288"/>
              <a:gd name="connsiteY3396" fmla="*/ 3924830 h 8145463"/>
              <a:gd name="connsiteX3397" fmla="*/ 5300974 w 8142288"/>
              <a:gd name="connsiteY3397" fmla="*/ 3939396 h 8145463"/>
              <a:gd name="connsiteX3398" fmla="*/ 5306296 w 8142288"/>
              <a:gd name="connsiteY3398" fmla="*/ 3932113 h 8145463"/>
              <a:gd name="connsiteX3399" fmla="*/ 5306296 w 8142288"/>
              <a:gd name="connsiteY3399" fmla="*/ 3924830 h 8145463"/>
              <a:gd name="connsiteX3400" fmla="*/ 5287660 w 8142288"/>
              <a:gd name="connsiteY3400" fmla="*/ 3895706 h 8145463"/>
              <a:gd name="connsiteX3401" fmla="*/ 5332904 w 8142288"/>
              <a:gd name="connsiteY3401" fmla="*/ 3910263 h 8145463"/>
              <a:gd name="connsiteX3402" fmla="*/ 5340886 w 8142288"/>
              <a:gd name="connsiteY3402" fmla="*/ 3905408 h 8145463"/>
              <a:gd name="connsiteX3403" fmla="*/ 5330242 w 8142288"/>
              <a:gd name="connsiteY3403" fmla="*/ 3873856 h 8145463"/>
              <a:gd name="connsiteX3404" fmla="*/ 5335564 w 8142288"/>
              <a:gd name="connsiteY3404" fmla="*/ 3869001 h 8145463"/>
              <a:gd name="connsiteX3405" fmla="*/ 5364832 w 8142288"/>
              <a:gd name="connsiteY3405" fmla="*/ 3876284 h 8145463"/>
              <a:gd name="connsiteX3406" fmla="*/ 5362172 w 8142288"/>
              <a:gd name="connsiteY3406" fmla="*/ 3854434 h 8145463"/>
              <a:gd name="connsiteX3407" fmla="*/ 5394102 w 8142288"/>
              <a:gd name="connsiteY3407" fmla="*/ 3852007 h 8145463"/>
              <a:gd name="connsiteX3408" fmla="*/ 5394102 w 8142288"/>
              <a:gd name="connsiteY3408" fmla="*/ 3842296 h 8145463"/>
              <a:gd name="connsiteX3409" fmla="*/ 5372816 w 8142288"/>
              <a:gd name="connsiteY3409" fmla="*/ 3815600 h 8145463"/>
              <a:gd name="connsiteX3410" fmla="*/ 5372816 w 8142288"/>
              <a:gd name="connsiteY3410" fmla="*/ 3813172 h 8145463"/>
              <a:gd name="connsiteX3411" fmla="*/ 5434012 w 8142288"/>
              <a:gd name="connsiteY3411" fmla="*/ 3808316 h 8145463"/>
              <a:gd name="connsiteX3412" fmla="*/ 5434012 w 8142288"/>
              <a:gd name="connsiteY3412" fmla="*/ 3798605 h 8145463"/>
              <a:gd name="connsiteX3413" fmla="*/ 5402084 w 8142288"/>
              <a:gd name="connsiteY3413" fmla="*/ 3771900 h 8145463"/>
              <a:gd name="connsiteX3414" fmla="*/ 6044564 w 8142288"/>
              <a:gd name="connsiteY3414" fmla="*/ 3765780 h 8145463"/>
              <a:gd name="connsiteX3415" fmla="*/ 6033892 w 8142288"/>
              <a:gd name="connsiteY3415" fmla="*/ 3780483 h 8145463"/>
              <a:gd name="connsiteX3416" fmla="*/ 6033892 w 8142288"/>
              <a:gd name="connsiteY3416" fmla="*/ 3772943 h 8145463"/>
              <a:gd name="connsiteX3417" fmla="*/ 6044564 w 8142288"/>
              <a:gd name="connsiteY3417" fmla="*/ 3765780 h 8145463"/>
              <a:gd name="connsiteX3418" fmla="*/ 5753100 w 8142288"/>
              <a:gd name="connsiteY3418" fmla="*/ 3759200 h 8145463"/>
              <a:gd name="connsiteX3419" fmla="*/ 5753100 w 8142288"/>
              <a:gd name="connsiteY3419" fmla="*/ 3763963 h 8145463"/>
              <a:gd name="connsiteX3420" fmla="*/ 5753100 w 8142288"/>
              <a:gd name="connsiteY3420" fmla="*/ 3759200 h 8145463"/>
              <a:gd name="connsiteX3421" fmla="*/ 5427978 w 8142288"/>
              <a:gd name="connsiteY3421" fmla="*/ 3759200 h 8145463"/>
              <a:gd name="connsiteX3422" fmla="*/ 5422900 w 8142288"/>
              <a:gd name="connsiteY3422" fmla="*/ 3763962 h 8145463"/>
              <a:gd name="connsiteX3423" fmla="*/ 5425438 w 8142288"/>
              <a:gd name="connsiteY3423" fmla="*/ 3768724 h 8145463"/>
              <a:gd name="connsiteX3424" fmla="*/ 5448300 w 8142288"/>
              <a:gd name="connsiteY3424" fmla="*/ 3778250 h 8145463"/>
              <a:gd name="connsiteX3425" fmla="*/ 5445758 w 8142288"/>
              <a:gd name="connsiteY3425" fmla="*/ 3771105 h 8145463"/>
              <a:gd name="connsiteX3426" fmla="*/ 5427978 w 8142288"/>
              <a:gd name="connsiteY3426" fmla="*/ 3759200 h 8145463"/>
              <a:gd name="connsiteX3427" fmla="*/ 5297444 w 8142288"/>
              <a:gd name="connsiteY3427" fmla="*/ 3759200 h 8145463"/>
              <a:gd name="connsiteX3428" fmla="*/ 5286742 w 8142288"/>
              <a:gd name="connsiteY3428" fmla="*/ 3775447 h 8145463"/>
              <a:gd name="connsiteX3429" fmla="*/ 5284442 w 8142288"/>
              <a:gd name="connsiteY3429" fmla="*/ 3788736 h 8145463"/>
              <a:gd name="connsiteX3430" fmla="*/ 5280660 w 8142288"/>
              <a:gd name="connsiteY3430" fmla="*/ 3784600 h 8145463"/>
              <a:gd name="connsiteX3431" fmla="*/ 5273040 w 8142288"/>
              <a:gd name="connsiteY3431" fmla="*/ 3784600 h 8145463"/>
              <a:gd name="connsiteX3432" fmla="*/ 5270500 w 8142288"/>
              <a:gd name="connsiteY3432" fmla="*/ 3794124 h 8145463"/>
              <a:gd name="connsiteX3433" fmla="*/ 5288278 w 8142288"/>
              <a:gd name="connsiteY3433" fmla="*/ 3810793 h 8145463"/>
              <a:gd name="connsiteX3434" fmla="*/ 5290818 w 8142288"/>
              <a:gd name="connsiteY3434" fmla="*/ 3817938 h 8145463"/>
              <a:gd name="connsiteX3435" fmla="*/ 5295900 w 8142288"/>
              <a:gd name="connsiteY3435" fmla="*/ 3815556 h 8145463"/>
              <a:gd name="connsiteX3436" fmla="*/ 5295900 w 8142288"/>
              <a:gd name="connsiteY3436" fmla="*/ 3801269 h 8145463"/>
              <a:gd name="connsiteX3437" fmla="*/ 5286186 w 8142288"/>
              <a:gd name="connsiteY3437" fmla="*/ 3790644 h 8145463"/>
              <a:gd name="connsiteX3438" fmla="*/ 5313342 w 8142288"/>
              <a:gd name="connsiteY3438" fmla="*/ 3797300 h 8145463"/>
              <a:gd name="connsiteX3439" fmla="*/ 5329238 w 8142288"/>
              <a:gd name="connsiteY3439" fmla="*/ 3785394 h 8145463"/>
              <a:gd name="connsiteX3440" fmla="*/ 5329238 w 8142288"/>
              <a:gd name="connsiteY3440" fmla="*/ 3775869 h 8145463"/>
              <a:gd name="connsiteX3441" fmla="*/ 5310692 w 8142288"/>
              <a:gd name="connsiteY3441" fmla="*/ 3759200 h 8145463"/>
              <a:gd name="connsiteX3442" fmla="*/ 4704060 w 8142288"/>
              <a:gd name="connsiteY3442" fmla="*/ 3759200 h 8145463"/>
              <a:gd name="connsiteX3443" fmla="*/ 4661890 w 8142288"/>
              <a:gd name="connsiteY3443" fmla="*/ 3809884 h 8145463"/>
              <a:gd name="connsiteX3444" fmla="*/ 4783138 w 8142288"/>
              <a:gd name="connsiteY3444" fmla="*/ 3831601 h 8145463"/>
              <a:gd name="connsiteX3445" fmla="*/ 4704060 w 8142288"/>
              <a:gd name="connsiteY3445" fmla="*/ 3759200 h 8145463"/>
              <a:gd name="connsiteX3446" fmla="*/ 4439920 w 8142288"/>
              <a:gd name="connsiteY3446" fmla="*/ 3759200 h 8145463"/>
              <a:gd name="connsiteX3447" fmla="*/ 4381500 w 8142288"/>
              <a:gd name="connsiteY3447" fmla="*/ 3815321 h 8145463"/>
              <a:gd name="connsiteX3448" fmla="*/ 4381500 w 8142288"/>
              <a:gd name="connsiteY3448" fmla="*/ 3822641 h 8145463"/>
              <a:gd name="connsiteX3449" fmla="*/ 4466472 w 8142288"/>
              <a:gd name="connsiteY3449" fmla="*/ 3890963 h 8145463"/>
              <a:gd name="connsiteX3450" fmla="*/ 4485060 w 8142288"/>
              <a:gd name="connsiteY3450" fmla="*/ 3888523 h 8145463"/>
              <a:gd name="connsiteX3451" fmla="*/ 4527550 w 8142288"/>
              <a:gd name="connsiteY3451" fmla="*/ 3844602 h 8145463"/>
              <a:gd name="connsiteX3452" fmla="*/ 4439920 w 8142288"/>
              <a:gd name="connsiteY3452" fmla="*/ 3759200 h 8145463"/>
              <a:gd name="connsiteX3453" fmla="*/ 5445858 w 8142288"/>
              <a:gd name="connsiteY3453" fmla="*/ 3746500 h 8145463"/>
              <a:gd name="connsiteX3454" fmla="*/ 5435600 w 8142288"/>
              <a:gd name="connsiteY3454" fmla="*/ 3758711 h 8145463"/>
              <a:gd name="connsiteX3455" fmla="*/ 5468938 w 8142288"/>
              <a:gd name="connsiteY3455" fmla="*/ 3778250 h 8145463"/>
              <a:gd name="connsiteX3456" fmla="*/ 5445858 w 8142288"/>
              <a:gd name="connsiteY3456" fmla="*/ 3746500 h 8145463"/>
              <a:gd name="connsiteX3457" fmla="*/ 4956066 w 8142288"/>
              <a:gd name="connsiteY3457" fmla="*/ 3746500 h 8145463"/>
              <a:gd name="connsiteX3458" fmla="*/ 4940300 w 8142288"/>
              <a:gd name="connsiteY3458" fmla="*/ 3775431 h 8145463"/>
              <a:gd name="connsiteX3459" fmla="*/ 5005988 w 8142288"/>
              <a:gd name="connsiteY3459" fmla="*/ 3811588 h 8145463"/>
              <a:gd name="connsiteX3460" fmla="*/ 5016500 w 8142288"/>
              <a:gd name="connsiteY3460" fmla="*/ 3804356 h 8145463"/>
              <a:gd name="connsiteX3461" fmla="*/ 5016500 w 8142288"/>
              <a:gd name="connsiteY3461" fmla="*/ 3792303 h 8145463"/>
              <a:gd name="connsiteX3462" fmla="*/ 4971832 w 8142288"/>
              <a:gd name="connsiteY3462" fmla="*/ 3746500 h 8145463"/>
              <a:gd name="connsiteX3463" fmla="*/ 4072858 w 8142288"/>
              <a:gd name="connsiteY3463" fmla="*/ 3746500 h 8145463"/>
              <a:gd name="connsiteX3464" fmla="*/ 3987800 w 8142288"/>
              <a:gd name="connsiteY3464" fmla="*/ 3838716 h 8145463"/>
              <a:gd name="connsiteX3465" fmla="*/ 4139312 w 8142288"/>
              <a:gd name="connsiteY3465" fmla="*/ 3957638 h 8145463"/>
              <a:gd name="connsiteX3466" fmla="*/ 4216400 w 8142288"/>
              <a:gd name="connsiteY3466" fmla="*/ 3882401 h 8145463"/>
              <a:gd name="connsiteX3467" fmla="*/ 4072858 w 8142288"/>
              <a:gd name="connsiteY3467" fmla="*/ 3746500 h 8145463"/>
              <a:gd name="connsiteX3468" fmla="*/ 4745672 w 8142288"/>
              <a:gd name="connsiteY3468" fmla="*/ 3721100 h 8145463"/>
              <a:gd name="connsiteX3469" fmla="*/ 4724400 w 8142288"/>
              <a:gd name="connsiteY3469" fmla="*/ 3755293 h 8145463"/>
              <a:gd name="connsiteX3470" fmla="*/ 4817468 w 8142288"/>
              <a:gd name="connsiteY3470" fmla="*/ 3816350 h 8145463"/>
              <a:gd name="connsiteX3471" fmla="*/ 4830764 w 8142288"/>
              <a:gd name="connsiteY3471" fmla="*/ 3794368 h 8145463"/>
              <a:gd name="connsiteX3472" fmla="*/ 4745672 w 8142288"/>
              <a:gd name="connsiteY3472" fmla="*/ 3721100 h 8145463"/>
              <a:gd name="connsiteX3473" fmla="*/ 6196282 w 8142288"/>
              <a:gd name="connsiteY3473" fmla="*/ 3716771 h 8145463"/>
              <a:gd name="connsiteX3474" fmla="*/ 6193616 w 8142288"/>
              <a:gd name="connsiteY3474" fmla="*/ 3721672 h 8145463"/>
              <a:gd name="connsiteX3475" fmla="*/ 6196282 w 8142288"/>
              <a:gd name="connsiteY3475" fmla="*/ 3716771 h 8145463"/>
              <a:gd name="connsiteX3476" fmla="*/ 6201618 w 8142288"/>
              <a:gd name="connsiteY3476" fmla="*/ 3711870 h 8145463"/>
              <a:gd name="connsiteX3477" fmla="*/ 6204284 w 8142288"/>
              <a:gd name="connsiteY3477" fmla="*/ 3716771 h 8145463"/>
              <a:gd name="connsiteX3478" fmla="*/ 6198950 w 8142288"/>
              <a:gd name="connsiteY3478" fmla="*/ 3716771 h 8145463"/>
              <a:gd name="connsiteX3479" fmla="*/ 6201618 w 8142288"/>
              <a:gd name="connsiteY3479" fmla="*/ 3711870 h 8145463"/>
              <a:gd name="connsiteX3480" fmla="*/ 6441168 w 8142288"/>
              <a:gd name="connsiteY3480" fmla="*/ 3708400 h 8145463"/>
              <a:gd name="connsiteX3481" fmla="*/ 6426200 w 8142288"/>
              <a:gd name="connsiteY3481" fmla="*/ 3727450 h 8145463"/>
              <a:gd name="connsiteX3482" fmla="*/ 6443664 w 8142288"/>
              <a:gd name="connsiteY3482" fmla="*/ 3710781 h 8145463"/>
              <a:gd name="connsiteX3483" fmla="*/ 5475950 w 8142288"/>
              <a:gd name="connsiteY3483" fmla="*/ 3708400 h 8145463"/>
              <a:gd name="connsiteX3484" fmla="*/ 5473700 w 8142288"/>
              <a:gd name="connsiteY3484" fmla="*/ 3714750 h 8145463"/>
              <a:gd name="connsiteX3485" fmla="*/ 5475950 w 8142288"/>
              <a:gd name="connsiteY3485" fmla="*/ 3708400 h 8145463"/>
              <a:gd name="connsiteX3486" fmla="*/ 5345718 w 8142288"/>
              <a:gd name="connsiteY3486" fmla="*/ 3708400 h 8145463"/>
              <a:gd name="connsiteX3487" fmla="*/ 5337934 w 8142288"/>
              <a:gd name="connsiteY3487" fmla="*/ 3730171 h 8145463"/>
              <a:gd name="connsiteX3488" fmla="*/ 5324958 w 8142288"/>
              <a:gd name="connsiteY3488" fmla="*/ 3739847 h 8145463"/>
              <a:gd name="connsiteX3489" fmla="*/ 5324958 w 8142288"/>
              <a:gd name="connsiteY3489" fmla="*/ 3747104 h 8145463"/>
              <a:gd name="connsiteX3490" fmla="*/ 5332744 w 8142288"/>
              <a:gd name="connsiteY3490" fmla="*/ 3756780 h 8145463"/>
              <a:gd name="connsiteX3491" fmla="*/ 5353506 w 8142288"/>
              <a:gd name="connsiteY3491" fmla="*/ 3759200 h 8145463"/>
              <a:gd name="connsiteX3492" fmla="*/ 5353506 w 8142288"/>
              <a:gd name="connsiteY3492" fmla="*/ 3749524 h 8145463"/>
              <a:gd name="connsiteX3493" fmla="*/ 5348314 w 8142288"/>
              <a:gd name="connsiteY3493" fmla="*/ 3737429 h 8145463"/>
              <a:gd name="connsiteX3494" fmla="*/ 5350910 w 8142288"/>
              <a:gd name="connsiteY3494" fmla="*/ 3737429 h 8145463"/>
              <a:gd name="connsiteX3495" fmla="*/ 5376864 w 8142288"/>
              <a:gd name="connsiteY3495" fmla="*/ 3742267 h 8145463"/>
              <a:gd name="connsiteX3496" fmla="*/ 5376864 w 8142288"/>
              <a:gd name="connsiteY3496" fmla="*/ 3732591 h 8145463"/>
              <a:gd name="connsiteX3497" fmla="*/ 5345718 w 8142288"/>
              <a:gd name="connsiteY3497" fmla="*/ 3708400 h 8145463"/>
              <a:gd name="connsiteX3498" fmla="*/ 4818552 w 8142288"/>
              <a:gd name="connsiteY3498" fmla="*/ 3708400 h 8145463"/>
              <a:gd name="connsiteX3499" fmla="*/ 4813300 w 8142288"/>
              <a:gd name="connsiteY3499" fmla="*/ 3727726 h 8145463"/>
              <a:gd name="connsiteX3500" fmla="*/ 4865808 w 8142288"/>
              <a:gd name="connsiteY3500" fmla="*/ 3763963 h 8145463"/>
              <a:gd name="connsiteX3501" fmla="*/ 4876314 w 8142288"/>
              <a:gd name="connsiteY3501" fmla="*/ 3756717 h 8145463"/>
              <a:gd name="connsiteX3502" fmla="*/ 4881564 w 8142288"/>
              <a:gd name="connsiteY3502" fmla="*/ 3737388 h 8145463"/>
              <a:gd name="connsiteX3503" fmla="*/ 4818552 w 8142288"/>
              <a:gd name="connsiteY3503" fmla="*/ 3708400 h 8145463"/>
              <a:gd name="connsiteX3504" fmla="*/ 6206952 w 8142288"/>
              <a:gd name="connsiteY3504" fmla="*/ 3706969 h 8145463"/>
              <a:gd name="connsiteX3505" fmla="*/ 6209620 w 8142288"/>
              <a:gd name="connsiteY3505" fmla="*/ 3711870 h 8145463"/>
              <a:gd name="connsiteX3506" fmla="*/ 6204284 w 8142288"/>
              <a:gd name="connsiteY3506" fmla="*/ 3711870 h 8145463"/>
              <a:gd name="connsiteX3507" fmla="*/ 6206952 w 8142288"/>
              <a:gd name="connsiteY3507" fmla="*/ 3706969 h 8145463"/>
              <a:gd name="connsiteX3508" fmla="*/ 5012874 w 8142288"/>
              <a:gd name="connsiteY3508" fmla="*/ 3706969 h 8145463"/>
              <a:gd name="connsiteX3509" fmla="*/ 5028880 w 8142288"/>
              <a:gd name="connsiteY3509" fmla="*/ 3714509 h 8145463"/>
              <a:gd name="connsiteX3510" fmla="*/ 5026212 w 8142288"/>
              <a:gd name="connsiteY3510" fmla="*/ 3719033 h 8145463"/>
              <a:gd name="connsiteX3511" fmla="*/ 5012874 w 8142288"/>
              <a:gd name="connsiteY3511" fmla="*/ 3706969 h 8145463"/>
              <a:gd name="connsiteX3512" fmla="*/ 6212288 w 8142288"/>
              <a:gd name="connsiteY3512" fmla="*/ 3702068 h 8145463"/>
              <a:gd name="connsiteX3513" fmla="*/ 6214956 w 8142288"/>
              <a:gd name="connsiteY3513" fmla="*/ 3706969 h 8145463"/>
              <a:gd name="connsiteX3514" fmla="*/ 6209620 w 8142288"/>
              <a:gd name="connsiteY3514" fmla="*/ 3706969 h 8145463"/>
              <a:gd name="connsiteX3515" fmla="*/ 6212288 w 8142288"/>
              <a:gd name="connsiteY3515" fmla="*/ 3702068 h 8145463"/>
              <a:gd name="connsiteX3516" fmla="*/ 6217624 w 8142288"/>
              <a:gd name="connsiteY3516" fmla="*/ 3697167 h 8145463"/>
              <a:gd name="connsiteX3517" fmla="*/ 6214956 w 8142288"/>
              <a:gd name="connsiteY3517" fmla="*/ 3702068 h 8145463"/>
              <a:gd name="connsiteX3518" fmla="*/ 6217624 w 8142288"/>
              <a:gd name="connsiteY3518" fmla="*/ 3697167 h 8145463"/>
              <a:gd name="connsiteX3519" fmla="*/ 4497388 w 8142288"/>
              <a:gd name="connsiteY3519" fmla="*/ 3695700 h 8145463"/>
              <a:gd name="connsiteX3520" fmla="*/ 4457700 w 8142288"/>
              <a:gd name="connsiteY3520" fmla="*/ 3737044 h 8145463"/>
              <a:gd name="connsiteX3521" fmla="*/ 4457700 w 8142288"/>
              <a:gd name="connsiteY3521" fmla="*/ 3744336 h 8145463"/>
              <a:gd name="connsiteX3522" fmla="*/ 4539720 w 8142288"/>
              <a:gd name="connsiteY3522" fmla="*/ 3810000 h 8145463"/>
              <a:gd name="connsiteX3523" fmla="*/ 4558242 w 8142288"/>
              <a:gd name="connsiteY3523" fmla="*/ 3810000 h 8145463"/>
              <a:gd name="connsiteX3524" fmla="*/ 4584700 w 8142288"/>
              <a:gd name="connsiteY3524" fmla="*/ 3783251 h 8145463"/>
              <a:gd name="connsiteX3525" fmla="*/ 4582054 w 8142288"/>
              <a:gd name="connsiteY3525" fmla="*/ 3768656 h 8145463"/>
              <a:gd name="connsiteX3526" fmla="*/ 4497388 w 8142288"/>
              <a:gd name="connsiteY3526" fmla="*/ 3695700 h 8145463"/>
              <a:gd name="connsiteX3527" fmla="*/ 6121590 w 8142288"/>
              <a:gd name="connsiteY3527" fmla="*/ 3692266 h 8145463"/>
              <a:gd name="connsiteX3528" fmla="*/ 6118922 w 8142288"/>
              <a:gd name="connsiteY3528" fmla="*/ 3697167 h 8145463"/>
              <a:gd name="connsiteX3529" fmla="*/ 6121590 w 8142288"/>
              <a:gd name="connsiteY3529" fmla="*/ 3692266 h 8145463"/>
              <a:gd name="connsiteX3530" fmla="*/ 6228294 w 8142288"/>
              <a:gd name="connsiteY3530" fmla="*/ 3687366 h 8145463"/>
              <a:gd name="connsiteX3531" fmla="*/ 6220290 w 8142288"/>
              <a:gd name="connsiteY3531" fmla="*/ 3697167 h 8145463"/>
              <a:gd name="connsiteX3532" fmla="*/ 6228294 w 8142288"/>
              <a:gd name="connsiteY3532" fmla="*/ 3687366 h 8145463"/>
              <a:gd name="connsiteX3533" fmla="*/ 5212992 w 8142288"/>
              <a:gd name="connsiteY3533" fmla="*/ 3683000 h 8145463"/>
              <a:gd name="connsiteX3534" fmla="*/ 5178710 w 8142288"/>
              <a:gd name="connsiteY3534" fmla="*/ 3729011 h 8145463"/>
              <a:gd name="connsiteX3535" fmla="*/ 5191894 w 8142288"/>
              <a:gd name="connsiteY3535" fmla="*/ 3743543 h 8145463"/>
              <a:gd name="connsiteX3536" fmla="*/ 5191894 w 8142288"/>
              <a:gd name="connsiteY3536" fmla="*/ 3745964 h 8145463"/>
              <a:gd name="connsiteX3537" fmla="*/ 5189254 w 8142288"/>
              <a:gd name="connsiteY3537" fmla="*/ 3745964 h 8145463"/>
              <a:gd name="connsiteX3538" fmla="*/ 5173436 w 8142288"/>
              <a:gd name="connsiteY3538" fmla="*/ 3731432 h 8145463"/>
              <a:gd name="connsiteX3539" fmla="*/ 5162884 w 8142288"/>
              <a:gd name="connsiteY3539" fmla="*/ 3733853 h 8145463"/>
              <a:gd name="connsiteX3540" fmla="*/ 5139148 w 8142288"/>
              <a:gd name="connsiteY3540" fmla="*/ 3816185 h 8145463"/>
              <a:gd name="connsiteX3541" fmla="*/ 5178710 w 8142288"/>
              <a:gd name="connsiteY3541" fmla="*/ 3825875 h 8145463"/>
              <a:gd name="connsiteX3542" fmla="*/ 5181342 w 8142288"/>
              <a:gd name="connsiteY3542" fmla="*/ 3804080 h 8145463"/>
              <a:gd name="connsiteX3543" fmla="*/ 5157612 w 8142288"/>
              <a:gd name="connsiteY3543" fmla="*/ 3782285 h 8145463"/>
              <a:gd name="connsiteX3544" fmla="*/ 5157612 w 8142288"/>
              <a:gd name="connsiteY3544" fmla="*/ 3779864 h 8145463"/>
              <a:gd name="connsiteX3545" fmla="*/ 5234088 w 8142288"/>
              <a:gd name="connsiteY3545" fmla="*/ 3765332 h 8145463"/>
              <a:gd name="connsiteX3546" fmla="*/ 5236728 w 8142288"/>
              <a:gd name="connsiteY3546" fmla="*/ 3738695 h 8145463"/>
              <a:gd name="connsiteX3547" fmla="*/ 5263098 w 8142288"/>
              <a:gd name="connsiteY3547" fmla="*/ 3738695 h 8145463"/>
              <a:gd name="connsiteX3548" fmla="*/ 5265738 w 8142288"/>
              <a:gd name="connsiteY3548" fmla="*/ 3724169 h 8145463"/>
              <a:gd name="connsiteX3549" fmla="*/ 5212992 w 8142288"/>
              <a:gd name="connsiteY3549" fmla="*/ 3683000 h 8145463"/>
              <a:gd name="connsiteX3550" fmla="*/ 3067272 w 8142288"/>
              <a:gd name="connsiteY3550" fmla="*/ 3683000 h 8145463"/>
              <a:gd name="connsiteX3551" fmla="*/ 2921000 w 8142288"/>
              <a:gd name="connsiteY3551" fmla="*/ 3829584 h 8145463"/>
              <a:gd name="connsiteX3552" fmla="*/ 3112496 w 8142288"/>
              <a:gd name="connsiteY3552" fmla="*/ 4003043 h 8145463"/>
              <a:gd name="connsiteX3553" fmla="*/ 3330576 w 8142288"/>
              <a:gd name="connsiteY3553" fmla="*/ 3929759 h 8145463"/>
              <a:gd name="connsiteX3554" fmla="*/ 3327920 w 8142288"/>
              <a:gd name="connsiteY3554" fmla="*/ 3919976 h 8145463"/>
              <a:gd name="connsiteX3555" fmla="*/ 3245474 w 8142288"/>
              <a:gd name="connsiteY3555" fmla="*/ 3839351 h 8145463"/>
              <a:gd name="connsiteX3556" fmla="*/ 3075254 w 8142288"/>
              <a:gd name="connsiteY3556" fmla="*/ 3683000 h 8145463"/>
              <a:gd name="connsiteX3557" fmla="*/ 6236296 w 8142288"/>
              <a:gd name="connsiteY3557" fmla="*/ 3680202 h 8145463"/>
              <a:gd name="connsiteX3558" fmla="*/ 6230960 w 8142288"/>
              <a:gd name="connsiteY3558" fmla="*/ 3687366 h 8145463"/>
              <a:gd name="connsiteX3559" fmla="*/ 6236296 w 8142288"/>
              <a:gd name="connsiteY3559" fmla="*/ 3680202 h 8145463"/>
              <a:gd name="connsiteX3560" fmla="*/ 4157662 w 8142288"/>
              <a:gd name="connsiteY3560" fmla="*/ 3670300 h 8145463"/>
              <a:gd name="connsiteX3561" fmla="*/ 4102100 w 8142288"/>
              <a:gd name="connsiteY3561" fmla="*/ 3726286 h 8145463"/>
              <a:gd name="connsiteX3562" fmla="*/ 4244976 w 8142288"/>
              <a:gd name="connsiteY3562" fmla="*/ 3852863 h 8145463"/>
              <a:gd name="connsiteX3563" fmla="*/ 4300538 w 8142288"/>
              <a:gd name="connsiteY3563" fmla="*/ 3799311 h 8145463"/>
              <a:gd name="connsiteX3564" fmla="*/ 4157662 w 8142288"/>
              <a:gd name="connsiteY3564" fmla="*/ 3670300 h 8145463"/>
              <a:gd name="connsiteX3565" fmla="*/ 3715790 w 8142288"/>
              <a:gd name="connsiteY3565" fmla="*/ 3670300 h 8145463"/>
              <a:gd name="connsiteX3566" fmla="*/ 3620210 w 8142288"/>
              <a:gd name="connsiteY3566" fmla="*/ 3769965 h 8145463"/>
              <a:gd name="connsiteX3567" fmla="*/ 3628172 w 8142288"/>
              <a:gd name="connsiteY3567" fmla="*/ 3769965 h 8145463"/>
              <a:gd name="connsiteX3568" fmla="*/ 3792778 w 8142288"/>
              <a:gd name="connsiteY3568" fmla="*/ 3903663 h 8145463"/>
              <a:gd name="connsiteX3569" fmla="*/ 3875088 w 8142288"/>
              <a:gd name="connsiteY3569" fmla="*/ 3816152 h 8145463"/>
              <a:gd name="connsiteX3570" fmla="*/ 4812804 w 8142288"/>
              <a:gd name="connsiteY3570" fmla="*/ 3665500 h 8145463"/>
              <a:gd name="connsiteX3571" fmla="*/ 4823476 w 8142288"/>
              <a:gd name="connsiteY3571" fmla="*/ 3670401 h 8145463"/>
              <a:gd name="connsiteX3572" fmla="*/ 4818140 w 8142288"/>
              <a:gd name="connsiteY3572" fmla="*/ 3682464 h 8145463"/>
              <a:gd name="connsiteX3573" fmla="*/ 4812804 w 8142288"/>
              <a:gd name="connsiteY3573" fmla="*/ 3665500 h 8145463"/>
              <a:gd name="connsiteX3574" fmla="*/ 5245292 w 8142288"/>
              <a:gd name="connsiteY3574" fmla="*/ 3663510 h 8145463"/>
              <a:gd name="connsiteX3575" fmla="*/ 5264768 w 8142288"/>
              <a:gd name="connsiteY3575" fmla="*/ 3674740 h 8145463"/>
              <a:gd name="connsiteX3576" fmla="*/ 5280222 w 8142288"/>
              <a:gd name="connsiteY3576" fmla="*/ 3690541 h 8145463"/>
              <a:gd name="connsiteX3577" fmla="*/ 5269396 w 8142288"/>
              <a:gd name="connsiteY3577" fmla="*/ 3685012 h 8145463"/>
              <a:gd name="connsiteX3578" fmla="*/ 5245100 w 8142288"/>
              <a:gd name="connsiteY3578" fmla="*/ 3664226 h 8145463"/>
              <a:gd name="connsiteX3579" fmla="*/ 6260304 w 8142288"/>
              <a:gd name="connsiteY3579" fmla="*/ 3655698 h 8145463"/>
              <a:gd name="connsiteX3580" fmla="*/ 6265640 w 8142288"/>
              <a:gd name="connsiteY3580" fmla="*/ 3655698 h 8145463"/>
              <a:gd name="connsiteX3581" fmla="*/ 6244300 w 8142288"/>
              <a:gd name="connsiteY3581" fmla="*/ 3675302 h 8145463"/>
              <a:gd name="connsiteX3582" fmla="*/ 6260304 w 8142288"/>
              <a:gd name="connsiteY3582" fmla="*/ 3655698 h 8145463"/>
              <a:gd name="connsiteX3583" fmla="*/ 6265640 w 8142288"/>
              <a:gd name="connsiteY3583" fmla="*/ 3650797 h 8145463"/>
              <a:gd name="connsiteX3584" fmla="*/ 6270976 w 8142288"/>
              <a:gd name="connsiteY3584" fmla="*/ 3650797 h 8145463"/>
              <a:gd name="connsiteX3585" fmla="*/ 6265640 w 8142288"/>
              <a:gd name="connsiteY3585" fmla="*/ 3650797 h 8145463"/>
              <a:gd name="connsiteX3586" fmla="*/ 6270976 w 8142288"/>
              <a:gd name="connsiteY3586" fmla="*/ 3645896 h 8145463"/>
              <a:gd name="connsiteX3587" fmla="*/ 6276310 w 8142288"/>
              <a:gd name="connsiteY3587" fmla="*/ 3645896 h 8145463"/>
              <a:gd name="connsiteX3588" fmla="*/ 6270976 w 8142288"/>
              <a:gd name="connsiteY3588" fmla="*/ 3645896 h 8145463"/>
              <a:gd name="connsiteX3589" fmla="*/ 6506504 w 8142288"/>
              <a:gd name="connsiteY3589" fmla="*/ 3644900 h 8145463"/>
              <a:gd name="connsiteX3590" fmla="*/ 6464300 w 8142288"/>
              <a:gd name="connsiteY3590" fmla="*/ 3686175 h 8145463"/>
              <a:gd name="connsiteX3591" fmla="*/ 6506504 w 8142288"/>
              <a:gd name="connsiteY3591" fmla="*/ 3644900 h 8145463"/>
              <a:gd name="connsiteX3592" fmla="*/ 5250296 w 8142288"/>
              <a:gd name="connsiteY3592" fmla="*/ 3644900 h 8145463"/>
              <a:gd name="connsiteX3593" fmla="*/ 5245292 w 8142288"/>
              <a:gd name="connsiteY3593" fmla="*/ 3663510 h 8145463"/>
              <a:gd name="connsiteX3594" fmla="*/ 5235044 w 8142288"/>
              <a:gd name="connsiteY3594" fmla="*/ 3657600 h 8145463"/>
              <a:gd name="connsiteX3595" fmla="*/ 5232400 w 8142288"/>
              <a:gd name="connsiteY3595" fmla="*/ 3674424 h 8145463"/>
              <a:gd name="connsiteX3596" fmla="*/ 5269442 w 8142288"/>
              <a:gd name="connsiteY3596" fmla="*/ 3698456 h 8145463"/>
              <a:gd name="connsiteX3597" fmla="*/ 5287964 w 8142288"/>
              <a:gd name="connsiteY3597" fmla="*/ 3698456 h 8145463"/>
              <a:gd name="connsiteX3598" fmla="*/ 5280222 w 8142288"/>
              <a:gd name="connsiteY3598" fmla="*/ 3690541 h 8145463"/>
              <a:gd name="connsiteX3599" fmla="*/ 5299652 w 8142288"/>
              <a:gd name="connsiteY3599" fmla="*/ 3700463 h 8145463"/>
              <a:gd name="connsiteX3600" fmla="*/ 5302250 w 8142288"/>
              <a:gd name="connsiteY3600" fmla="*/ 3698048 h 8145463"/>
              <a:gd name="connsiteX3601" fmla="*/ 5250296 w 8142288"/>
              <a:gd name="connsiteY3601" fmla="*/ 3644900 h 8145463"/>
              <a:gd name="connsiteX3602" fmla="*/ 4547766 w 8142288"/>
              <a:gd name="connsiteY3602" fmla="*/ 3644900 h 8145463"/>
              <a:gd name="connsiteX3603" fmla="*/ 4521200 w 8142288"/>
              <a:gd name="connsiteY3603" fmla="*/ 3673927 h 8145463"/>
              <a:gd name="connsiteX3604" fmla="*/ 4521200 w 8142288"/>
              <a:gd name="connsiteY3604" fmla="*/ 3681184 h 8145463"/>
              <a:gd name="connsiteX3605" fmla="*/ 4622152 w 8142288"/>
              <a:gd name="connsiteY3605" fmla="*/ 3746500 h 8145463"/>
              <a:gd name="connsiteX3606" fmla="*/ 4651376 w 8142288"/>
              <a:gd name="connsiteY3606" fmla="*/ 3717473 h 8145463"/>
              <a:gd name="connsiteX3607" fmla="*/ 4651376 w 8142288"/>
              <a:gd name="connsiteY3607" fmla="*/ 3707798 h 8145463"/>
              <a:gd name="connsiteX3608" fmla="*/ 4547766 w 8142288"/>
              <a:gd name="connsiteY3608" fmla="*/ 3644900 h 8145463"/>
              <a:gd name="connsiteX3609" fmla="*/ 6278978 w 8142288"/>
              <a:gd name="connsiteY3609" fmla="*/ 3640995 h 8145463"/>
              <a:gd name="connsiteX3610" fmla="*/ 6276310 w 8142288"/>
              <a:gd name="connsiteY3610" fmla="*/ 3645896 h 8145463"/>
              <a:gd name="connsiteX3611" fmla="*/ 6278978 w 8142288"/>
              <a:gd name="connsiteY3611" fmla="*/ 3640995 h 8145463"/>
              <a:gd name="connsiteX3612" fmla="*/ 6174942 w 8142288"/>
              <a:gd name="connsiteY3612" fmla="*/ 3640995 h 8145463"/>
              <a:gd name="connsiteX3613" fmla="*/ 6169606 w 8142288"/>
              <a:gd name="connsiteY3613" fmla="*/ 3650797 h 8145463"/>
              <a:gd name="connsiteX3614" fmla="*/ 6174942 w 8142288"/>
              <a:gd name="connsiteY3614" fmla="*/ 3640995 h 8145463"/>
              <a:gd name="connsiteX3615" fmla="*/ 6452372 w 8142288"/>
              <a:gd name="connsiteY3615" fmla="*/ 3633832 h 8145463"/>
              <a:gd name="connsiteX3616" fmla="*/ 6449704 w 8142288"/>
              <a:gd name="connsiteY3616" fmla="*/ 3638734 h 8145463"/>
              <a:gd name="connsiteX3617" fmla="*/ 6457706 w 8142288"/>
              <a:gd name="connsiteY3617" fmla="*/ 3633832 h 8145463"/>
              <a:gd name="connsiteX3618" fmla="*/ 4827906 w 8142288"/>
              <a:gd name="connsiteY3618" fmla="*/ 3632200 h 8145463"/>
              <a:gd name="connsiteX3619" fmla="*/ 4775200 w 8142288"/>
              <a:gd name="connsiteY3619" fmla="*/ 3683186 h 8145463"/>
              <a:gd name="connsiteX3620" fmla="*/ 4801552 w 8142288"/>
              <a:gd name="connsiteY3620" fmla="*/ 3705039 h 8145463"/>
              <a:gd name="connsiteX3621" fmla="*/ 4901692 w 8142288"/>
              <a:gd name="connsiteY3621" fmla="*/ 3714750 h 8145463"/>
              <a:gd name="connsiteX3622" fmla="*/ 4906964 w 8142288"/>
              <a:gd name="connsiteY3622" fmla="*/ 3697755 h 8145463"/>
              <a:gd name="connsiteX3623" fmla="*/ 4827906 w 8142288"/>
              <a:gd name="connsiteY3623" fmla="*/ 3632200 h 8145463"/>
              <a:gd name="connsiteX3624" fmla="*/ 4358760 w 8142288"/>
              <a:gd name="connsiteY3624" fmla="*/ 3632200 h 8145463"/>
              <a:gd name="connsiteX3625" fmla="*/ 4356100 w 8142288"/>
              <a:gd name="connsiteY3625" fmla="*/ 3644265 h 8145463"/>
              <a:gd name="connsiteX3626" fmla="*/ 4406668 w 8142288"/>
              <a:gd name="connsiteY3626" fmla="*/ 3692525 h 8145463"/>
              <a:gd name="connsiteX3627" fmla="*/ 4414654 w 8142288"/>
              <a:gd name="connsiteY3627" fmla="*/ 3692525 h 8145463"/>
              <a:gd name="connsiteX3628" fmla="*/ 4446588 w 8142288"/>
              <a:gd name="connsiteY3628" fmla="*/ 3651504 h 8145463"/>
              <a:gd name="connsiteX3629" fmla="*/ 4358760 w 8142288"/>
              <a:gd name="connsiteY3629" fmla="*/ 3632200 h 8145463"/>
              <a:gd name="connsiteX3630" fmla="*/ 6185612 w 8142288"/>
              <a:gd name="connsiteY3630" fmla="*/ 3631194 h 8145463"/>
              <a:gd name="connsiteX3631" fmla="*/ 6177610 w 8142288"/>
              <a:gd name="connsiteY3631" fmla="*/ 3640995 h 8145463"/>
              <a:gd name="connsiteX3632" fmla="*/ 6185612 w 8142288"/>
              <a:gd name="connsiteY3632" fmla="*/ 3631194 h 8145463"/>
              <a:gd name="connsiteX3633" fmla="*/ 6289648 w 8142288"/>
              <a:gd name="connsiteY3633" fmla="*/ 3628932 h 8145463"/>
              <a:gd name="connsiteX3634" fmla="*/ 6286980 w 8142288"/>
              <a:gd name="connsiteY3634" fmla="*/ 3636094 h 8145463"/>
              <a:gd name="connsiteX3635" fmla="*/ 6289648 w 8142288"/>
              <a:gd name="connsiteY3635" fmla="*/ 3628932 h 8145463"/>
              <a:gd name="connsiteX3636" fmla="*/ 5446576 w 8142288"/>
              <a:gd name="connsiteY3636" fmla="*/ 3619500 h 8145463"/>
              <a:gd name="connsiteX3637" fmla="*/ 5359400 w 8142288"/>
              <a:gd name="connsiteY3637" fmla="*/ 3706654 h 8145463"/>
              <a:gd name="connsiteX3638" fmla="*/ 5383176 w 8142288"/>
              <a:gd name="connsiteY3638" fmla="*/ 3716338 h 8145463"/>
              <a:gd name="connsiteX3639" fmla="*/ 5372608 w 8142288"/>
              <a:gd name="connsiteY3639" fmla="*/ 3696970 h 8145463"/>
              <a:gd name="connsiteX3640" fmla="*/ 5375248 w 8142288"/>
              <a:gd name="connsiteY3640" fmla="*/ 3694549 h 8145463"/>
              <a:gd name="connsiteX3641" fmla="*/ 5404310 w 8142288"/>
              <a:gd name="connsiteY3641" fmla="*/ 3704233 h 8145463"/>
              <a:gd name="connsiteX3642" fmla="*/ 5406950 w 8142288"/>
              <a:gd name="connsiteY3642" fmla="*/ 3699391 h 8145463"/>
              <a:gd name="connsiteX3643" fmla="*/ 5388458 w 8142288"/>
              <a:gd name="connsiteY3643" fmla="*/ 3677603 h 8145463"/>
              <a:gd name="connsiteX3644" fmla="*/ 5446576 w 8142288"/>
              <a:gd name="connsiteY3644" fmla="*/ 3619500 h 8145463"/>
              <a:gd name="connsiteX3645" fmla="*/ 5275792 w 8142288"/>
              <a:gd name="connsiteY3645" fmla="*/ 3619500 h 8145463"/>
              <a:gd name="connsiteX3646" fmla="*/ 5270500 w 8142288"/>
              <a:gd name="connsiteY3646" fmla="*/ 3621617 h 8145463"/>
              <a:gd name="connsiteX3647" fmla="*/ 5278438 w 8142288"/>
              <a:gd name="connsiteY3647" fmla="*/ 3625850 h 8145463"/>
              <a:gd name="connsiteX3648" fmla="*/ 5278438 w 8142288"/>
              <a:gd name="connsiteY3648" fmla="*/ 3619500 h 8145463"/>
              <a:gd name="connsiteX3649" fmla="*/ 6308320 w 8142288"/>
              <a:gd name="connsiteY3649" fmla="*/ 3611590 h 8145463"/>
              <a:gd name="connsiteX3650" fmla="*/ 6313656 w 8142288"/>
              <a:gd name="connsiteY3650" fmla="*/ 3611590 h 8145463"/>
              <a:gd name="connsiteX3651" fmla="*/ 6308320 w 8142288"/>
              <a:gd name="connsiteY3651" fmla="*/ 3611590 h 8145463"/>
              <a:gd name="connsiteX3652" fmla="*/ 5290970 w 8142288"/>
              <a:gd name="connsiteY3652" fmla="*/ 3606800 h 8145463"/>
              <a:gd name="connsiteX3653" fmla="*/ 5283200 w 8142288"/>
              <a:gd name="connsiteY3653" fmla="*/ 3618802 h 8145463"/>
              <a:gd name="connsiteX3654" fmla="*/ 5301330 w 8142288"/>
              <a:gd name="connsiteY3654" fmla="*/ 3626002 h 8145463"/>
              <a:gd name="connsiteX3655" fmla="*/ 5309100 w 8142288"/>
              <a:gd name="connsiteY3655" fmla="*/ 3640402 h 8145463"/>
              <a:gd name="connsiteX3656" fmla="*/ 5332412 w 8142288"/>
              <a:gd name="connsiteY3656" fmla="*/ 3642802 h 8145463"/>
              <a:gd name="connsiteX3657" fmla="*/ 5332412 w 8142288"/>
              <a:gd name="connsiteY3657" fmla="*/ 3640402 h 8145463"/>
              <a:gd name="connsiteX3658" fmla="*/ 5327232 w 8142288"/>
              <a:gd name="connsiteY3658" fmla="*/ 3633200 h 8145463"/>
              <a:gd name="connsiteX3659" fmla="*/ 5290970 w 8142288"/>
              <a:gd name="connsiteY3659" fmla="*/ 3606800 h 8145463"/>
              <a:gd name="connsiteX3660" fmla="*/ 4210040 w 8142288"/>
              <a:gd name="connsiteY3660" fmla="*/ 3606800 h 8145463"/>
              <a:gd name="connsiteX3661" fmla="*/ 4178300 w 8142288"/>
              <a:gd name="connsiteY3661" fmla="*/ 3636110 h 8145463"/>
              <a:gd name="connsiteX3662" fmla="*/ 4329044 w 8142288"/>
              <a:gd name="connsiteY3662" fmla="*/ 3765550 h 8145463"/>
              <a:gd name="connsiteX3663" fmla="*/ 4376644 w 8142288"/>
              <a:gd name="connsiteY3663" fmla="*/ 3721585 h 8145463"/>
              <a:gd name="connsiteX3664" fmla="*/ 4281444 w 8142288"/>
              <a:gd name="connsiteY3664" fmla="*/ 3619015 h 8145463"/>
              <a:gd name="connsiteX3665" fmla="*/ 4210040 w 8142288"/>
              <a:gd name="connsiteY3665" fmla="*/ 3606800 h 8145463"/>
              <a:gd name="connsiteX3666" fmla="*/ 6318992 w 8142288"/>
              <a:gd name="connsiteY3666" fmla="*/ 3601788 h 8145463"/>
              <a:gd name="connsiteX3667" fmla="*/ 6316324 w 8142288"/>
              <a:gd name="connsiteY3667" fmla="*/ 3606689 h 8145463"/>
              <a:gd name="connsiteX3668" fmla="*/ 6318992 w 8142288"/>
              <a:gd name="connsiteY3668" fmla="*/ 3601788 h 8145463"/>
              <a:gd name="connsiteX3669" fmla="*/ 6326994 w 8142288"/>
              <a:gd name="connsiteY3669" fmla="*/ 3594625 h 8145463"/>
              <a:gd name="connsiteX3670" fmla="*/ 6321660 w 8142288"/>
              <a:gd name="connsiteY3670" fmla="*/ 3601788 h 8145463"/>
              <a:gd name="connsiteX3671" fmla="*/ 6326994 w 8142288"/>
              <a:gd name="connsiteY3671" fmla="*/ 3594625 h 8145463"/>
              <a:gd name="connsiteX3672" fmla="*/ 5119384 w 8142288"/>
              <a:gd name="connsiteY3672" fmla="*/ 3594100 h 8145463"/>
              <a:gd name="connsiteX3673" fmla="*/ 4978400 w 8142288"/>
              <a:gd name="connsiteY3673" fmla="*/ 3733099 h 8145463"/>
              <a:gd name="connsiteX3674" fmla="*/ 5052884 w 8142288"/>
              <a:gd name="connsiteY3674" fmla="*/ 3757483 h 8145463"/>
              <a:gd name="connsiteX3675" fmla="*/ 5047562 w 8142288"/>
              <a:gd name="connsiteY3675" fmla="*/ 3750166 h 8145463"/>
              <a:gd name="connsiteX3676" fmla="*/ 5087470 w 8142288"/>
              <a:gd name="connsiteY3676" fmla="*/ 3733099 h 8145463"/>
              <a:gd name="connsiteX3677" fmla="*/ 5047562 w 8142288"/>
              <a:gd name="connsiteY3677" fmla="*/ 3677011 h 8145463"/>
              <a:gd name="connsiteX3678" fmla="*/ 5114072 w 8142288"/>
              <a:gd name="connsiteY3678" fmla="*/ 3708714 h 8145463"/>
              <a:gd name="connsiteX3679" fmla="*/ 5119384 w 8142288"/>
              <a:gd name="connsiteY3679" fmla="*/ 3708714 h 8145463"/>
              <a:gd name="connsiteX3680" fmla="*/ 5090130 w 8142288"/>
              <a:gd name="connsiteY3680" fmla="*/ 3642870 h 8145463"/>
              <a:gd name="connsiteX3681" fmla="*/ 5138012 w 8142288"/>
              <a:gd name="connsiteY3681" fmla="*/ 3681882 h 8145463"/>
              <a:gd name="connsiteX3682" fmla="*/ 5145986 w 8142288"/>
              <a:gd name="connsiteY3682" fmla="*/ 3677011 h 8145463"/>
              <a:gd name="connsiteX3683" fmla="*/ 5143334 w 8142288"/>
              <a:gd name="connsiteY3683" fmla="*/ 3652627 h 8145463"/>
              <a:gd name="connsiteX3684" fmla="*/ 5172588 w 8142288"/>
              <a:gd name="connsiteY3684" fmla="*/ 3657497 h 8145463"/>
              <a:gd name="connsiteX3685" fmla="*/ 5175250 w 8142288"/>
              <a:gd name="connsiteY3685" fmla="*/ 3640430 h 8145463"/>
              <a:gd name="connsiteX3686" fmla="*/ 5130030 w 8142288"/>
              <a:gd name="connsiteY3686" fmla="*/ 3594100 h 8145463"/>
              <a:gd name="connsiteX3687" fmla="*/ 6332330 w 8142288"/>
              <a:gd name="connsiteY3687" fmla="*/ 3589724 h 8145463"/>
              <a:gd name="connsiteX3688" fmla="*/ 6329662 w 8142288"/>
              <a:gd name="connsiteY3688" fmla="*/ 3594625 h 8145463"/>
              <a:gd name="connsiteX3689" fmla="*/ 6332330 w 8142288"/>
              <a:gd name="connsiteY3689" fmla="*/ 3589724 h 8145463"/>
              <a:gd name="connsiteX3690" fmla="*/ 5361994 w 8142288"/>
              <a:gd name="connsiteY3690" fmla="*/ 3572760 h 8145463"/>
              <a:gd name="connsiteX3691" fmla="*/ 5375332 w 8142288"/>
              <a:gd name="connsiteY3691" fmla="*/ 3579922 h 8145463"/>
              <a:gd name="connsiteX3692" fmla="*/ 5361994 w 8142288"/>
              <a:gd name="connsiteY3692" fmla="*/ 3572760 h 8145463"/>
              <a:gd name="connsiteX3693" fmla="*/ 5167150 w 8142288"/>
              <a:gd name="connsiteY3693" fmla="*/ 3556000 h 8145463"/>
              <a:gd name="connsiteX3694" fmla="*/ 5143500 w 8142288"/>
              <a:gd name="connsiteY3694" fmla="*/ 3580085 h 8145463"/>
              <a:gd name="connsiteX3695" fmla="*/ 5143500 w 8142288"/>
              <a:gd name="connsiteY3695" fmla="*/ 3594537 h 8145463"/>
              <a:gd name="connsiteX3696" fmla="*/ 5196054 w 8142288"/>
              <a:gd name="connsiteY3696" fmla="*/ 3625850 h 8145463"/>
              <a:gd name="connsiteX3697" fmla="*/ 5196054 w 8142288"/>
              <a:gd name="connsiteY3697" fmla="*/ 3616213 h 8145463"/>
              <a:gd name="connsiteX3698" fmla="*/ 5159266 w 8142288"/>
              <a:gd name="connsiteY3698" fmla="*/ 3580085 h 8145463"/>
              <a:gd name="connsiteX3699" fmla="*/ 5161894 w 8142288"/>
              <a:gd name="connsiteY3699" fmla="*/ 3577676 h 8145463"/>
              <a:gd name="connsiteX3700" fmla="*/ 5217072 w 8142288"/>
              <a:gd name="connsiteY3700" fmla="*/ 3613804 h 8145463"/>
              <a:gd name="connsiteX3701" fmla="*/ 5219700 w 8142288"/>
              <a:gd name="connsiteY3701" fmla="*/ 3611398 h 8145463"/>
              <a:gd name="connsiteX3702" fmla="*/ 5219700 w 8142288"/>
              <a:gd name="connsiteY3702" fmla="*/ 3599356 h 8145463"/>
              <a:gd name="connsiteX3703" fmla="*/ 5167150 w 8142288"/>
              <a:gd name="connsiteY3703" fmla="*/ 3556000 h 8145463"/>
              <a:gd name="connsiteX3704" fmla="*/ 3847652 w 8142288"/>
              <a:gd name="connsiteY3704" fmla="*/ 3556000 h 8145463"/>
              <a:gd name="connsiteX3705" fmla="*/ 3746500 w 8142288"/>
              <a:gd name="connsiteY3705" fmla="*/ 3655536 h 8145463"/>
              <a:gd name="connsiteX3706" fmla="*/ 3759810 w 8142288"/>
              <a:gd name="connsiteY3706" fmla="*/ 3650678 h 8145463"/>
              <a:gd name="connsiteX3707" fmla="*/ 3930162 w 8142288"/>
              <a:gd name="connsiteY3707" fmla="*/ 3784217 h 8145463"/>
              <a:gd name="connsiteX3708" fmla="*/ 4010024 w 8142288"/>
              <a:gd name="connsiteY3708" fmla="*/ 3711376 h 8145463"/>
              <a:gd name="connsiteX3709" fmla="*/ 3847652 w 8142288"/>
              <a:gd name="connsiteY3709" fmla="*/ 3556000 h 8145463"/>
              <a:gd name="connsiteX3710" fmla="*/ 982046 w 8142288"/>
              <a:gd name="connsiteY3710" fmla="*/ 3556000 h 8145463"/>
              <a:gd name="connsiteX3711" fmla="*/ 609600 w 8142288"/>
              <a:gd name="connsiteY3711" fmla="*/ 3912456 h 8145463"/>
              <a:gd name="connsiteX3712" fmla="*/ 612270 w 8142288"/>
              <a:gd name="connsiteY3712" fmla="*/ 3914902 h 8145463"/>
              <a:gd name="connsiteX3713" fmla="*/ 899590 w 8142288"/>
              <a:gd name="connsiteY3713" fmla="*/ 3922225 h 8145463"/>
              <a:gd name="connsiteX3714" fmla="*/ 1152302 w 8142288"/>
              <a:gd name="connsiteY3714" fmla="*/ 3931994 h 8145463"/>
              <a:gd name="connsiteX3715" fmla="*/ 1389064 w 8142288"/>
              <a:gd name="connsiteY3715" fmla="*/ 3941763 h 8145463"/>
              <a:gd name="connsiteX3716" fmla="*/ 1389064 w 8142288"/>
              <a:gd name="connsiteY3716" fmla="*/ 3939316 h 8145463"/>
              <a:gd name="connsiteX3717" fmla="*/ 1088464 w 8142288"/>
              <a:gd name="connsiteY3717" fmla="*/ 3653655 h 8145463"/>
              <a:gd name="connsiteX3718" fmla="*/ 982046 w 8142288"/>
              <a:gd name="connsiteY3718" fmla="*/ 3556000 h 8145463"/>
              <a:gd name="connsiteX3719" fmla="*/ 6511620 w 8142288"/>
              <a:gd name="connsiteY3719" fmla="*/ 3543300 h 8145463"/>
              <a:gd name="connsiteX3720" fmla="*/ 6591300 w 8142288"/>
              <a:gd name="connsiteY3720" fmla="*/ 3687392 h 8145463"/>
              <a:gd name="connsiteX3721" fmla="*/ 6535514 w 8142288"/>
              <a:gd name="connsiteY3721" fmla="*/ 3748458 h 8145463"/>
              <a:gd name="connsiteX3722" fmla="*/ 6336302 w 8142288"/>
              <a:gd name="connsiteY3722" fmla="*/ 3924300 h 8145463"/>
              <a:gd name="connsiteX3723" fmla="*/ 6269906 w 8142288"/>
              <a:gd name="connsiteY3723" fmla="*/ 3885230 h 8145463"/>
              <a:gd name="connsiteX3724" fmla="*/ 6288494 w 8142288"/>
              <a:gd name="connsiteY3724" fmla="*/ 3865686 h 8145463"/>
              <a:gd name="connsiteX3725" fmla="*/ 6267234 w 8142288"/>
              <a:gd name="connsiteY3725" fmla="*/ 3882778 h 8145463"/>
              <a:gd name="connsiteX3726" fmla="*/ 6230056 w 8142288"/>
              <a:gd name="connsiteY3726" fmla="*/ 3870572 h 8145463"/>
              <a:gd name="connsiteX3727" fmla="*/ 6235362 w 8142288"/>
              <a:gd name="connsiteY3727" fmla="*/ 3865686 h 8145463"/>
              <a:gd name="connsiteX3728" fmla="*/ 6474422 w 8142288"/>
              <a:gd name="connsiteY3728" fmla="*/ 3636116 h 8145463"/>
              <a:gd name="connsiteX3729" fmla="*/ 6447856 w 8142288"/>
              <a:gd name="connsiteY3729" fmla="*/ 3645870 h 8145463"/>
              <a:gd name="connsiteX3730" fmla="*/ 6256622 w 8142288"/>
              <a:gd name="connsiteY3730" fmla="*/ 3819278 h 8145463"/>
              <a:gd name="connsiteX3731" fmla="*/ 6208814 w 8142288"/>
              <a:gd name="connsiteY3731" fmla="*/ 3860800 h 8145463"/>
              <a:gd name="connsiteX3732" fmla="*/ 6248644 w 8142288"/>
              <a:gd name="connsiteY3732" fmla="*/ 3821730 h 8145463"/>
              <a:gd name="connsiteX3733" fmla="*/ 6344280 w 8142288"/>
              <a:gd name="connsiteY3733" fmla="*/ 3726480 h 8145463"/>
              <a:gd name="connsiteX3734" fmla="*/ 6184900 w 8142288"/>
              <a:gd name="connsiteY3734" fmla="*/ 3853480 h 8145463"/>
              <a:gd name="connsiteX3735" fmla="*/ 6208814 w 8142288"/>
              <a:gd name="connsiteY3735" fmla="*/ 3829050 h 8145463"/>
              <a:gd name="connsiteX3736" fmla="*/ 6511620 w 8142288"/>
              <a:gd name="connsiteY3736" fmla="*/ 3543300 h 8145463"/>
              <a:gd name="connsiteX3737" fmla="*/ 4664324 w 8142288"/>
              <a:gd name="connsiteY3737" fmla="*/ 3543300 h 8145463"/>
              <a:gd name="connsiteX3738" fmla="*/ 4635132 w 8142288"/>
              <a:gd name="connsiteY3738" fmla="*/ 3577078 h 8145463"/>
              <a:gd name="connsiteX3739" fmla="*/ 4704138 w 8142288"/>
              <a:gd name="connsiteY3739" fmla="*/ 3644635 h 8145463"/>
              <a:gd name="connsiteX3740" fmla="*/ 4624508 w 8142288"/>
              <a:gd name="connsiteY3740" fmla="*/ 3586730 h 8145463"/>
              <a:gd name="connsiteX3741" fmla="*/ 4584700 w 8142288"/>
              <a:gd name="connsiteY3741" fmla="*/ 3630155 h 8145463"/>
              <a:gd name="connsiteX3742" fmla="*/ 4706790 w 8142288"/>
              <a:gd name="connsiteY3742" fmla="*/ 3663933 h 8145463"/>
              <a:gd name="connsiteX3743" fmla="*/ 4717406 w 8142288"/>
              <a:gd name="connsiteY3743" fmla="*/ 3647044 h 8145463"/>
              <a:gd name="connsiteX3744" fmla="*/ 4743946 w 8142288"/>
              <a:gd name="connsiteY3744" fmla="*/ 3642221 h 8145463"/>
              <a:gd name="connsiteX3745" fmla="*/ 4754564 w 8142288"/>
              <a:gd name="connsiteY3745" fmla="*/ 3627746 h 8145463"/>
              <a:gd name="connsiteX3746" fmla="*/ 4677598 w 8142288"/>
              <a:gd name="connsiteY3746" fmla="*/ 3543300 h 8145463"/>
              <a:gd name="connsiteX3747" fmla="*/ 4956400 w 8142288"/>
              <a:gd name="connsiteY3747" fmla="*/ 3533437 h 8145463"/>
              <a:gd name="connsiteX3748" fmla="*/ 4964208 w 8142288"/>
              <a:gd name="connsiteY3748" fmla="*/ 3548602 h 8145463"/>
              <a:gd name="connsiteX3749" fmla="*/ 4953000 w 8142288"/>
              <a:gd name="connsiteY3749" fmla="*/ 3538749 h 8145463"/>
              <a:gd name="connsiteX3750" fmla="*/ 4312502 w 8142288"/>
              <a:gd name="connsiteY3750" fmla="*/ 3530600 h 8145463"/>
              <a:gd name="connsiteX3751" fmla="*/ 4267200 w 8142288"/>
              <a:gd name="connsiteY3751" fmla="*/ 3576252 h 8145463"/>
              <a:gd name="connsiteX3752" fmla="*/ 4416424 w 8142288"/>
              <a:gd name="connsiteY3752" fmla="*/ 3619500 h 8145463"/>
              <a:gd name="connsiteX3753" fmla="*/ 4411096 w 8142288"/>
              <a:gd name="connsiteY3753" fmla="*/ 3600279 h 8145463"/>
              <a:gd name="connsiteX3754" fmla="*/ 4376452 w 8142288"/>
              <a:gd name="connsiteY3754" fmla="*/ 3609890 h 8145463"/>
              <a:gd name="connsiteX3755" fmla="*/ 4376452 w 8142288"/>
              <a:gd name="connsiteY3755" fmla="*/ 3607486 h 8145463"/>
              <a:gd name="connsiteX3756" fmla="*/ 4387114 w 8142288"/>
              <a:gd name="connsiteY3756" fmla="*/ 3600279 h 8145463"/>
              <a:gd name="connsiteX3757" fmla="*/ 4312502 w 8142288"/>
              <a:gd name="connsiteY3757" fmla="*/ 3530600 h 8145463"/>
              <a:gd name="connsiteX3758" fmla="*/ 2434722 w 8142288"/>
              <a:gd name="connsiteY3758" fmla="*/ 3517900 h 8145463"/>
              <a:gd name="connsiteX3759" fmla="*/ 2184400 w 8142288"/>
              <a:gd name="connsiteY3759" fmla="*/ 3766637 h 8145463"/>
              <a:gd name="connsiteX3760" fmla="*/ 2237664 w 8142288"/>
              <a:gd name="connsiteY3760" fmla="*/ 3810528 h 8145463"/>
              <a:gd name="connsiteX3761" fmla="*/ 2437370 w 8142288"/>
              <a:gd name="connsiteY3761" fmla="*/ 3990975 h 8145463"/>
              <a:gd name="connsiteX3762" fmla="*/ 2586488 w 8142288"/>
              <a:gd name="connsiteY3762" fmla="*/ 3990975 h 8145463"/>
              <a:gd name="connsiteX3763" fmla="*/ 2762250 w 8142288"/>
              <a:gd name="connsiteY3763" fmla="*/ 3825158 h 8145463"/>
              <a:gd name="connsiteX3764" fmla="*/ 2759574 w 8142288"/>
              <a:gd name="connsiteY3764" fmla="*/ 3817843 h 8145463"/>
              <a:gd name="connsiteX3765" fmla="*/ 2519928 w 8142288"/>
              <a:gd name="connsiteY3765" fmla="*/ 3593504 h 8145463"/>
              <a:gd name="connsiteX3766" fmla="*/ 2434722 w 8142288"/>
              <a:gd name="connsiteY3766" fmla="*/ 3517900 h 8145463"/>
              <a:gd name="connsiteX3767" fmla="*/ 4697572 w 8142288"/>
              <a:gd name="connsiteY3767" fmla="*/ 3505200 h 8145463"/>
              <a:gd name="connsiteX3768" fmla="*/ 4673600 w 8142288"/>
              <a:gd name="connsiteY3768" fmla="*/ 3536672 h 8145463"/>
              <a:gd name="connsiteX3769" fmla="*/ 4774796 w 8142288"/>
              <a:gd name="connsiteY3769" fmla="*/ 3602038 h 8145463"/>
              <a:gd name="connsiteX3770" fmla="*/ 4708222 w 8142288"/>
              <a:gd name="connsiteY3770" fmla="*/ 3505200 h 8145463"/>
              <a:gd name="connsiteX3771" fmla="*/ 3254710 w 8142288"/>
              <a:gd name="connsiteY3771" fmla="*/ 3505200 h 8145463"/>
              <a:gd name="connsiteX3772" fmla="*/ 3124200 w 8142288"/>
              <a:gd name="connsiteY3772" fmla="*/ 3632029 h 8145463"/>
              <a:gd name="connsiteX3773" fmla="*/ 3323960 w 8142288"/>
              <a:gd name="connsiteY3773" fmla="*/ 3819836 h 8145463"/>
              <a:gd name="connsiteX3774" fmla="*/ 3393230 w 8142288"/>
              <a:gd name="connsiteY3774" fmla="*/ 3868626 h 8145463"/>
              <a:gd name="connsiteX3775" fmla="*/ 3521076 w 8142288"/>
              <a:gd name="connsiteY3775" fmla="*/ 3741780 h 8145463"/>
              <a:gd name="connsiteX3776" fmla="*/ 3262702 w 8142288"/>
              <a:gd name="connsiteY3776" fmla="*/ 3505200 h 8145463"/>
              <a:gd name="connsiteX3777" fmla="*/ 4990042 w 8142288"/>
              <a:gd name="connsiteY3777" fmla="*/ 3492500 h 8145463"/>
              <a:gd name="connsiteX3778" fmla="*/ 4969076 w 8142288"/>
              <a:gd name="connsiteY3778" fmla="*/ 3513639 h 8145463"/>
              <a:gd name="connsiteX3779" fmla="*/ 4956400 w 8142288"/>
              <a:gd name="connsiteY3779" fmla="*/ 3533437 h 8145463"/>
              <a:gd name="connsiteX3780" fmla="*/ 4954940 w 8142288"/>
              <a:gd name="connsiteY3780" fmla="*/ 3530600 h 8145463"/>
              <a:gd name="connsiteX3781" fmla="*/ 4939022 w 8142288"/>
              <a:gd name="connsiteY3781" fmla="*/ 3530600 h 8145463"/>
              <a:gd name="connsiteX3782" fmla="*/ 4851480 w 8142288"/>
              <a:gd name="connsiteY3782" fmla="*/ 3615450 h 8145463"/>
              <a:gd name="connsiteX3783" fmla="*/ 4944330 w 8142288"/>
              <a:gd name="connsiteY3783" fmla="*/ 3685757 h 8145463"/>
              <a:gd name="connsiteX3784" fmla="*/ 4888616 w 8142288"/>
              <a:gd name="connsiteY3784" fmla="*/ 3596057 h 8145463"/>
              <a:gd name="connsiteX3785" fmla="*/ 4893924 w 8142288"/>
              <a:gd name="connsiteY3785" fmla="*/ 3591206 h 8145463"/>
              <a:gd name="connsiteX3786" fmla="*/ 4909842 w 8142288"/>
              <a:gd name="connsiteY3786" fmla="*/ 3603332 h 8145463"/>
              <a:gd name="connsiteX3787" fmla="*/ 4984120 w 8142288"/>
              <a:gd name="connsiteY3787" fmla="*/ 3649395 h 8145463"/>
              <a:gd name="connsiteX3788" fmla="*/ 4989428 w 8142288"/>
              <a:gd name="connsiteY3788" fmla="*/ 3639694 h 8145463"/>
              <a:gd name="connsiteX3789" fmla="*/ 4917796 w 8142288"/>
              <a:gd name="connsiteY3789" fmla="*/ 3566970 h 8145463"/>
              <a:gd name="connsiteX3790" fmla="*/ 4917796 w 8142288"/>
              <a:gd name="connsiteY3790" fmla="*/ 3564537 h 8145463"/>
              <a:gd name="connsiteX3791" fmla="*/ 5005346 w 8142288"/>
              <a:gd name="connsiteY3791" fmla="*/ 3625151 h 8145463"/>
              <a:gd name="connsiteX3792" fmla="*/ 5018608 w 8142288"/>
              <a:gd name="connsiteY3792" fmla="*/ 3620301 h 8145463"/>
              <a:gd name="connsiteX3793" fmla="*/ 5021264 w 8142288"/>
              <a:gd name="connsiteY3793" fmla="*/ 3613033 h 8145463"/>
              <a:gd name="connsiteX3794" fmla="*/ 4965482 w 8142288"/>
              <a:gd name="connsiteY3794" fmla="*/ 3551078 h 8145463"/>
              <a:gd name="connsiteX3795" fmla="*/ 4964208 w 8142288"/>
              <a:gd name="connsiteY3795" fmla="*/ 3548602 h 8145463"/>
              <a:gd name="connsiteX3796" fmla="*/ 4990790 w 8142288"/>
              <a:gd name="connsiteY3796" fmla="*/ 3571971 h 8145463"/>
              <a:gd name="connsiteX3797" fmla="*/ 5032376 w 8142288"/>
              <a:gd name="connsiteY3797" fmla="*/ 3602038 h 8145463"/>
              <a:gd name="connsiteX3798" fmla="*/ 5037668 w 8142288"/>
              <a:gd name="connsiteY3798" fmla="*/ 3577696 h 8145463"/>
              <a:gd name="connsiteX3799" fmla="*/ 5072064 w 8142288"/>
              <a:gd name="connsiteY3799" fmla="*/ 3575262 h 8145463"/>
              <a:gd name="connsiteX3800" fmla="*/ 5069418 w 8142288"/>
              <a:gd name="connsiteY3800" fmla="*/ 3563091 h 8145463"/>
              <a:gd name="connsiteX3801" fmla="*/ 4990042 w 8142288"/>
              <a:gd name="connsiteY3801" fmla="*/ 3492500 h 8145463"/>
              <a:gd name="connsiteX3802" fmla="*/ 6492384 w 8142288"/>
              <a:gd name="connsiteY3802" fmla="*/ 3484544 h 8145463"/>
              <a:gd name="connsiteX3803" fmla="*/ 6503056 w 8142288"/>
              <a:gd name="connsiteY3803" fmla="*/ 3518850 h 8145463"/>
              <a:gd name="connsiteX3804" fmla="*/ 6164272 w 8142288"/>
              <a:gd name="connsiteY3804" fmla="*/ 3834016 h 8145463"/>
              <a:gd name="connsiteX3805" fmla="*/ 6132260 w 8142288"/>
              <a:gd name="connsiteY3805" fmla="*/ 3821952 h 8145463"/>
              <a:gd name="connsiteX3806" fmla="*/ 6132260 w 8142288"/>
              <a:gd name="connsiteY3806" fmla="*/ 3819313 h 8145463"/>
              <a:gd name="connsiteX3807" fmla="*/ 6492384 w 8142288"/>
              <a:gd name="connsiteY3807" fmla="*/ 3484544 h 8145463"/>
              <a:gd name="connsiteX3808" fmla="*/ 3612128 w 8142288"/>
              <a:gd name="connsiteY3808" fmla="*/ 3479800 h 8145463"/>
              <a:gd name="connsiteX3809" fmla="*/ 3606800 w 8142288"/>
              <a:gd name="connsiteY3809" fmla="*/ 3496747 h 8145463"/>
              <a:gd name="connsiteX3810" fmla="*/ 3697316 w 8142288"/>
              <a:gd name="connsiteY3810" fmla="*/ 3576638 h 8145463"/>
              <a:gd name="connsiteX3811" fmla="*/ 3710622 w 8142288"/>
              <a:gd name="connsiteY3811" fmla="*/ 3574217 h 8145463"/>
              <a:gd name="connsiteX3812" fmla="*/ 3779838 w 8142288"/>
              <a:gd name="connsiteY3812" fmla="*/ 3513693 h 8145463"/>
              <a:gd name="connsiteX3813" fmla="*/ 3779838 w 8142288"/>
              <a:gd name="connsiteY3813" fmla="*/ 3504010 h 8145463"/>
              <a:gd name="connsiteX3814" fmla="*/ 3699976 w 8142288"/>
              <a:gd name="connsiteY3814" fmla="*/ 3499168 h 8145463"/>
              <a:gd name="connsiteX3815" fmla="*/ 3612128 w 8142288"/>
              <a:gd name="connsiteY3815" fmla="*/ 3479800 h 8145463"/>
              <a:gd name="connsiteX3816" fmla="*/ 5215276 w 8142288"/>
              <a:gd name="connsiteY3816" fmla="*/ 3467579 h 8145463"/>
              <a:gd name="connsiteX3817" fmla="*/ 5247288 w 8142288"/>
              <a:gd name="connsiteY3817" fmla="*/ 3482282 h 8145463"/>
              <a:gd name="connsiteX3818" fmla="*/ 5241952 w 8142288"/>
              <a:gd name="connsiteY3818" fmla="*/ 3482282 h 8145463"/>
              <a:gd name="connsiteX3819" fmla="*/ 5231282 w 8142288"/>
              <a:gd name="connsiteY3819" fmla="*/ 3484544 h 8145463"/>
              <a:gd name="connsiteX3820" fmla="*/ 5212944 w 8142288"/>
              <a:gd name="connsiteY3820" fmla="*/ 3472480 h 8145463"/>
              <a:gd name="connsiteX3821" fmla="*/ 5215276 w 8142288"/>
              <a:gd name="connsiteY3821" fmla="*/ 3467579 h 8145463"/>
              <a:gd name="connsiteX3822" fmla="*/ 5014318 w 8142288"/>
              <a:gd name="connsiteY3822" fmla="*/ 3467100 h 8145463"/>
              <a:gd name="connsiteX3823" fmla="*/ 5003800 w 8142288"/>
              <a:gd name="connsiteY3823" fmla="*/ 3484139 h 8145463"/>
              <a:gd name="connsiteX3824" fmla="*/ 5087938 w 8142288"/>
              <a:gd name="connsiteY3824" fmla="*/ 3540125 h 8145463"/>
              <a:gd name="connsiteX3825" fmla="*/ 5087938 w 8142288"/>
              <a:gd name="connsiteY3825" fmla="*/ 3537691 h 8145463"/>
              <a:gd name="connsiteX3826" fmla="*/ 5014318 w 8142288"/>
              <a:gd name="connsiteY3826" fmla="*/ 3467100 h 8145463"/>
              <a:gd name="connsiteX3827" fmla="*/ 5092902 w 8142288"/>
              <a:gd name="connsiteY3827" fmla="*/ 3460039 h 8145463"/>
              <a:gd name="connsiteX3828" fmla="*/ 5100904 w 8142288"/>
              <a:gd name="connsiteY3828" fmla="*/ 3469841 h 8145463"/>
              <a:gd name="connsiteX3829" fmla="*/ 5098236 w 8142288"/>
              <a:gd name="connsiteY3829" fmla="*/ 3469841 h 8145463"/>
              <a:gd name="connsiteX3830" fmla="*/ 5092902 w 8142288"/>
              <a:gd name="connsiteY3830" fmla="*/ 3460039 h 8145463"/>
              <a:gd name="connsiteX3831" fmla="*/ 6473712 w 8142288"/>
              <a:gd name="connsiteY3831" fmla="*/ 3457777 h 8145463"/>
              <a:gd name="connsiteX3832" fmla="*/ 6479048 w 8142288"/>
              <a:gd name="connsiteY3832" fmla="*/ 3457777 h 8145463"/>
              <a:gd name="connsiteX3833" fmla="*/ 6468376 w 8142288"/>
              <a:gd name="connsiteY3833" fmla="*/ 3469841 h 8145463"/>
              <a:gd name="connsiteX3834" fmla="*/ 6465708 w 8142288"/>
              <a:gd name="connsiteY3834" fmla="*/ 3469841 h 8145463"/>
              <a:gd name="connsiteX3835" fmla="*/ 6473712 w 8142288"/>
              <a:gd name="connsiteY3835" fmla="*/ 3457777 h 8145463"/>
              <a:gd name="connsiteX3836" fmla="*/ 4375810 w 8142288"/>
              <a:gd name="connsiteY3836" fmla="*/ 3454400 h 8145463"/>
              <a:gd name="connsiteX3837" fmla="*/ 4330700 w 8142288"/>
              <a:gd name="connsiteY3837" fmla="*/ 3502977 h 8145463"/>
              <a:gd name="connsiteX3838" fmla="*/ 4513780 w 8142288"/>
              <a:gd name="connsiteY3838" fmla="*/ 3597704 h 8145463"/>
              <a:gd name="connsiteX3839" fmla="*/ 4516438 w 8142288"/>
              <a:gd name="connsiteY3839" fmla="*/ 3583130 h 8145463"/>
              <a:gd name="connsiteX3840" fmla="*/ 4375810 w 8142288"/>
              <a:gd name="connsiteY3840" fmla="*/ 3454400 h 8145463"/>
              <a:gd name="connsiteX3841" fmla="*/ 3336598 w 8142288"/>
              <a:gd name="connsiteY3841" fmla="*/ 3429000 h 8145463"/>
              <a:gd name="connsiteX3842" fmla="*/ 3302000 w 8142288"/>
              <a:gd name="connsiteY3842" fmla="*/ 3458252 h 8145463"/>
              <a:gd name="connsiteX3843" fmla="*/ 3302000 w 8142288"/>
              <a:gd name="connsiteY3843" fmla="*/ 3468011 h 8145463"/>
              <a:gd name="connsiteX3844" fmla="*/ 3562856 w 8142288"/>
              <a:gd name="connsiteY3844" fmla="*/ 3702050 h 8145463"/>
              <a:gd name="connsiteX3845" fmla="*/ 3570836 w 8142288"/>
              <a:gd name="connsiteY3845" fmla="*/ 3702050 h 8145463"/>
              <a:gd name="connsiteX3846" fmla="*/ 3656012 w 8142288"/>
              <a:gd name="connsiteY3846" fmla="*/ 3619162 h 8145463"/>
              <a:gd name="connsiteX3847" fmla="*/ 3653358 w 8142288"/>
              <a:gd name="connsiteY3847" fmla="*/ 3614282 h 8145463"/>
              <a:gd name="connsiteX3848" fmla="*/ 3480334 w 8142288"/>
              <a:gd name="connsiteY3848" fmla="*/ 3455825 h 8145463"/>
              <a:gd name="connsiteX3849" fmla="*/ 3336598 w 8142288"/>
              <a:gd name="connsiteY3849" fmla="*/ 3429000 h 8145463"/>
              <a:gd name="connsiteX3850" fmla="*/ 6465708 w 8142288"/>
              <a:gd name="connsiteY3850" fmla="*/ 3423470 h 8145463"/>
              <a:gd name="connsiteX3851" fmla="*/ 6465708 w 8142288"/>
              <a:gd name="connsiteY3851" fmla="*/ 3433272 h 8145463"/>
              <a:gd name="connsiteX3852" fmla="*/ 6079242 w 8142288"/>
              <a:gd name="connsiteY3852" fmla="*/ 3794808 h 8145463"/>
              <a:gd name="connsiteX3853" fmla="*/ 6071240 w 8142288"/>
              <a:gd name="connsiteY3853" fmla="*/ 3794808 h 8145463"/>
              <a:gd name="connsiteX3854" fmla="*/ 6185612 w 8142288"/>
              <a:gd name="connsiteY3854" fmla="*/ 3685104 h 8145463"/>
              <a:gd name="connsiteX3855" fmla="*/ 6465708 w 8142288"/>
              <a:gd name="connsiteY3855" fmla="*/ 3423470 h 8145463"/>
              <a:gd name="connsiteX3856" fmla="*/ 4426050 w 8142288"/>
              <a:gd name="connsiteY3856" fmla="*/ 3416300 h 8145463"/>
              <a:gd name="connsiteX3857" fmla="*/ 4394200 w 8142288"/>
              <a:gd name="connsiteY3857" fmla="*/ 3447747 h 8145463"/>
              <a:gd name="connsiteX3858" fmla="*/ 4394200 w 8142288"/>
              <a:gd name="connsiteY3858" fmla="*/ 3450167 h 8145463"/>
              <a:gd name="connsiteX3859" fmla="*/ 4553446 w 8142288"/>
              <a:gd name="connsiteY3859" fmla="*/ 3568700 h 8145463"/>
              <a:gd name="connsiteX3860" fmla="*/ 4558754 w 8142288"/>
              <a:gd name="connsiteY3860" fmla="*/ 3561447 h 8145463"/>
              <a:gd name="connsiteX3861" fmla="*/ 4564064 w 8142288"/>
              <a:gd name="connsiteY3861" fmla="*/ 3542094 h 8145463"/>
              <a:gd name="connsiteX3862" fmla="*/ 4426050 w 8142288"/>
              <a:gd name="connsiteY3862" fmla="*/ 3416300 h 8145463"/>
              <a:gd name="connsiteX3863" fmla="*/ 5066226 w 8142288"/>
              <a:gd name="connsiteY3863" fmla="*/ 3411407 h 8145463"/>
              <a:gd name="connsiteX3864" fmla="*/ 5076896 w 8142288"/>
              <a:gd name="connsiteY3864" fmla="*/ 3418570 h 8145463"/>
              <a:gd name="connsiteX3865" fmla="*/ 5066226 w 8142288"/>
              <a:gd name="connsiteY3865" fmla="*/ 3411407 h 8145463"/>
              <a:gd name="connsiteX3866" fmla="*/ 5036882 w 8142288"/>
              <a:gd name="connsiteY3866" fmla="*/ 3394065 h 8145463"/>
              <a:gd name="connsiteX3867" fmla="*/ 5058222 w 8142288"/>
              <a:gd name="connsiteY3867" fmla="*/ 3411407 h 8145463"/>
              <a:gd name="connsiteX3868" fmla="*/ 5055556 w 8142288"/>
              <a:gd name="connsiteY3868" fmla="*/ 3411407 h 8145463"/>
              <a:gd name="connsiteX3869" fmla="*/ 5031546 w 8142288"/>
              <a:gd name="connsiteY3869" fmla="*/ 3401605 h 8145463"/>
              <a:gd name="connsiteX3870" fmla="*/ 5033370 w 8142288"/>
              <a:gd name="connsiteY3870" fmla="*/ 3399028 h 8145463"/>
              <a:gd name="connsiteX3871" fmla="*/ 5035142 w 8142288"/>
              <a:gd name="connsiteY3871" fmla="*/ 3399028 h 8145463"/>
              <a:gd name="connsiteX3872" fmla="*/ 5035142 w 8142288"/>
              <a:gd name="connsiteY3872" fmla="*/ 3396524 h 8145463"/>
              <a:gd name="connsiteX3873" fmla="*/ 5343828 w 8142288"/>
              <a:gd name="connsiteY3873" fmla="*/ 3390900 h 8145463"/>
              <a:gd name="connsiteX3874" fmla="*/ 5295900 w 8142288"/>
              <a:gd name="connsiteY3874" fmla="*/ 3434292 h 8145463"/>
              <a:gd name="connsiteX3875" fmla="*/ 5349156 w 8142288"/>
              <a:gd name="connsiteY3875" fmla="*/ 3455988 h 8145463"/>
              <a:gd name="connsiteX3876" fmla="*/ 5378450 w 8142288"/>
              <a:gd name="connsiteY3876" fmla="*/ 3448756 h 8145463"/>
              <a:gd name="connsiteX3877" fmla="*/ 5375786 w 8142288"/>
              <a:gd name="connsiteY3877" fmla="*/ 3431878 h 8145463"/>
              <a:gd name="connsiteX3878" fmla="*/ 5333182 w 8142288"/>
              <a:gd name="connsiteY3878" fmla="*/ 3400543 h 8145463"/>
              <a:gd name="connsiteX3879" fmla="*/ 5343828 w 8142288"/>
              <a:gd name="connsiteY3879" fmla="*/ 3390900 h 8145463"/>
              <a:gd name="connsiteX3880" fmla="*/ 3441700 w 8142288"/>
              <a:gd name="connsiteY3880" fmla="*/ 3390900 h 8145463"/>
              <a:gd name="connsiteX3881" fmla="*/ 3449638 w 8142288"/>
              <a:gd name="connsiteY3881" fmla="*/ 3395663 h 8145463"/>
              <a:gd name="connsiteX3882" fmla="*/ 3441700 w 8142288"/>
              <a:gd name="connsiteY3882" fmla="*/ 3390900 h 8145463"/>
              <a:gd name="connsiteX3883" fmla="*/ 6444368 w 8142288"/>
              <a:gd name="connsiteY3883" fmla="*/ 3389164 h 8145463"/>
              <a:gd name="connsiteX3884" fmla="*/ 6447036 w 8142288"/>
              <a:gd name="connsiteY3884" fmla="*/ 3401605 h 8145463"/>
              <a:gd name="connsiteX3885" fmla="*/ 6188280 w 8142288"/>
              <a:gd name="connsiteY3885" fmla="*/ 3631194 h 8145463"/>
              <a:gd name="connsiteX3886" fmla="*/ 6444368 w 8142288"/>
              <a:gd name="connsiteY3886" fmla="*/ 3389164 h 8145463"/>
              <a:gd name="connsiteX3887" fmla="*/ 4035434 w 8142288"/>
              <a:gd name="connsiteY3887" fmla="*/ 3378200 h 8145463"/>
              <a:gd name="connsiteX3888" fmla="*/ 3873500 w 8142288"/>
              <a:gd name="connsiteY3888" fmla="*/ 3534445 h 8145463"/>
              <a:gd name="connsiteX3889" fmla="*/ 3921282 w 8142288"/>
              <a:gd name="connsiteY3889" fmla="*/ 3561290 h 8145463"/>
              <a:gd name="connsiteX3890" fmla="*/ 4051362 w 8142288"/>
              <a:gd name="connsiteY3890" fmla="*/ 3668713 h 8145463"/>
              <a:gd name="connsiteX3891" fmla="*/ 4059332 w 8142288"/>
              <a:gd name="connsiteY3891" fmla="*/ 3666265 h 8145463"/>
              <a:gd name="connsiteX3892" fmla="*/ 4104468 w 8142288"/>
              <a:gd name="connsiteY3892" fmla="*/ 3622325 h 8145463"/>
              <a:gd name="connsiteX3893" fmla="*/ 3971726 w 8142288"/>
              <a:gd name="connsiteY3893" fmla="*/ 3524680 h 8145463"/>
              <a:gd name="connsiteX3894" fmla="*/ 3913326 w 8142288"/>
              <a:gd name="connsiteY3894" fmla="*/ 3497821 h 8145463"/>
              <a:gd name="connsiteX3895" fmla="*/ 3979682 w 8142288"/>
              <a:gd name="connsiteY3895" fmla="*/ 3448999 h 8145463"/>
              <a:gd name="connsiteX3896" fmla="*/ 3998272 w 8142288"/>
              <a:gd name="connsiteY3896" fmla="*/ 3480740 h 8145463"/>
              <a:gd name="connsiteX3897" fmla="*/ 4176132 w 8142288"/>
              <a:gd name="connsiteY3897" fmla="*/ 3551526 h 8145463"/>
              <a:gd name="connsiteX3898" fmla="*/ 4189412 w 8142288"/>
              <a:gd name="connsiteY3898" fmla="*/ 3539327 h 8145463"/>
              <a:gd name="connsiteX3899" fmla="*/ 4032788 w 8142288"/>
              <a:gd name="connsiteY3899" fmla="*/ 3390412 h 8145463"/>
              <a:gd name="connsiteX3900" fmla="*/ 4035434 w 8142288"/>
              <a:gd name="connsiteY3900" fmla="*/ 3378200 h 8145463"/>
              <a:gd name="connsiteX3901" fmla="*/ 3418946 w 8142288"/>
              <a:gd name="connsiteY3901" fmla="*/ 3378200 h 8145463"/>
              <a:gd name="connsiteX3902" fmla="*/ 3416300 w 8142288"/>
              <a:gd name="connsiteY3902" fmla="*/ 3382963 h 8145463"/>
              <a:gd name="connsiteX3903" fmla="*/ 3424238 w 8142288"/>
              <a:gd name="connsiteY3903" fmla="*/ 3378200 h 8145463"/>
              <a:gd name="connsiteX3904" fmla="*/ 4466798 w 8142288"/>
              <a:gd name="connsiteY3904" fmla="*/ 3365500 h 8145463"/>
              <a:gd name="connsiteX3905" fmla="*/ 4432300 w 8142288"/>
              <a:gd name="connsiteY3905" fmla="*/ 3404394 h 8145463"/>
              <a:gd name="connsiteX3906" fmla="*/ 4578252 w 8142288"/>
              <a:gd name="connsiteY3906" fmla="*/ 3521075 h 8145463"/>
              <a:gd name="connsiteX3907" fmla="*/ 4604790 w 8142288"/>
              <a:gd name="connsiteY3907" fmla="*/ 3513779 h 8145463"/>
              <a:gd name="connsiteX3908" fmla="*/ 4610100 w 8142288"/>
              <a:gd name="connsiteY3908" fmla="*/ 3496766 h 8145463"/>
              <a:gd name="connsiteX3909" fmla="*/ 4466798 w 8142288"/>
              <a:gd name="connsiteY3909" fmla="*/ 3365500 h 8145463"/>
              <a:gd name="connsiteX3910" fmla="*/ 6428362 w 8142288"/>
              <a:gd name="connsiteY3910" fmla="*/ 3355235 h 8145463"/>
              <a:gd name="connsiteX3911" fmla="*/ 6436366 w 8142288"/>
              <a:gd name="connsiteY3911" fmla="*/ 3355235 h 8145463"/>
              <a:gd name="connsiteX3912" fmla="*/ 6436366 w 8142288"/>
              <a:gd name="connsiteY3912" fmla="*/ 3365037 h 8145463"/>
              <a:gd name="connsiteX3913" fmla="*/ 6004550 w 8142288"/>
              <a:gd name="connsiteY3913" fmla="*/ 3765780 h 8145463"/>
              <a:gd name="connsiteX3914" fmla="*/ 5996548 w 8142288"/>
              <a:gd name="connsiteY3914" fmla="*/ 3765780 h 8145463"/>
              <a:gd name="connsiteX3915" fmla="*/ 6071240 w 8142288"/>
              <a:gd name="connsiteY3915" fmla="*/ 3694905 h 8145463"/>
              <a:gd name="connsiteX3916" fmla="*/ 6428362 w 8142288"/>
              <a:gd name="connsiteY3916" fmla="*/ 3355235 h 8145463"/>
              <a:gd name="connsiteX3917" fmla="*/ 5180394 w 8142288"/>
              <a:gd name="connsiteY3917" fmla="*/ 3314700 h 8145463"/>
              <a:gd name="connsiteX3918" fmla="*/ 5143500 w 8142288"/>
              <a:gd name="connsiteY3918" fmla="*/ 3350895 h 8145463"/>
              <a:gd name="connsiteX3919" fmla="*/ 5269992 w 8142288"/>
              <a:gd name="connsiteY3919" fmla="*/ 3375025 h 8145463"/>
              <a:gd name="connsiteX3920" fmla="*/ 5275264 w 8142288"/>
              <a:gd name="connsiteY3920" fmla="*/ 3372612 h 8145463"/>
              <a:gd name="connsiteX3921" fmla="*/ 5275264 w 8142288"/>
              <a:gd name="connsiteY3921" fmla="*/ 3370199 h 8145463"/>
              <a:gd name="connsiteX3922" fmla="*/ 5269992 w 8142288"/>
              <a:gd name="connsiteY3922" fmla="*/ 3353308 h 8145463"/>
              <a:gd name="connsiteX3923" fmla="*/ 5188300 w 8142288"/>
              <a:gd name="connsiteY3923" fmla="*/ 3329178 h 8145463"/>
              <a:gd name="connsiteX3924" fmla="*/ 5180394 w 8142288"/>
              <a:gd name="connsiteY3924" fmla="*/ 3314700 h 8145463"/>
              <a:gd name="connsiteX3925" fmla="*/ 2653718 w 8142288"/>
              <a:gd name="connsiteY3925" fmla="*/ 3314700 h 8145463"/>
              <a:gd name="connsiteX3926" fmla="*/ 2501900 w 8142288"/>
              <a:gd name="connsiteY3926" fmla="*/ 3460991 h 8145463"/>
              <a:gd name="connsiteX3927" fmla="*/ 2512554 w 8142288"/>
              <a:gd name="connsiteY3927" fmla="*/ 3473189 h 8145463"/>
              <a:gd name="connsiteX3928" fmla="*/ 2826844 w 8142288"/>
              <a:gd name="connsiteY3928" fmla="*/ 3756025 h 8145463"/>
              <a:gd name="connsiteX3929" fmla="*/ 2837498 w 8142288"/>
              <a:gd name="connsiteY3929" fmla="*/ 3753594 h 8145463"/>
              <a:gd name="connsiteX3930" fmla="*/ 2981324 w 8142288"/>
              <a:gd name="connsiteY3930" fmla="*/ 3619480 h 8145463"/>
              <a:gd name="connsiteX3931" fmla="*/ 2981324 w 8142288"/>
              <a:gd name="connsiteY3931" fmla="*/ 3609734 h 8145463"/>
              <a:gd name="connsiteX3932" fmla="*/ 2730958 w 8142288"/>
              <a:gd name="connsiteY3932" fmla="*/ 3382962 h 8145463"/>
              <a:gd name="connsiteX3933" fmla="*/ 2653718 w 8142288"/>
              <a:gd name="connsiteY3933" fmla="*/ 3314700 h 8145463"/>
              <a:gd name="connsiteX3934" fmla="*/ 6409690 w 8142288"/>
              <a:gd name="connsiteY3934" fmla="*/ 3311127 h 8145463"/>
              <a:gd name="connsiteX3935" fmla="*/ 6415024 w 8142288"/>
              <a:gd name="connsiteY3935" fmla="*/ 3311127 h 8145463"/>
              <a:gd name="connsiteX3936" fmla="*/ 6292316 w 8142288"/>
              <a:gd name="connsiteY3936" fmla="*/ 3428372 h 8145463"/>
              <a:gd name="connsiteX3937" fmla="*/ 5951198 w 8142288"/>
              <a:gd name="connsiteY3937" fmla="*/ 3748438 h 8145463"/>
              <a:gd name="connsiteX3938" fmla="*/ 5948530 w 8142288"/>
              <a:gd name="connsiteY3938" fmla="*/ 3748438 h 8145463"/>
              <a:gd name="connsiteX3939" fmla="*/ 5988544 w 8142288"/>
              <a:gd name="connsiteY3939" fmla="*/ 3706969 h 8145463"/>
              <a:gd name="connsiteX3940" fmla="*/ 6124258 w 8142288"/>
              <a:gd name="connsiteY3940" fmla="*/ 3575022 h 8145463"/>
              <a:gd name="connsiteX3941" fmla="*/ 6409690 w 8142288"/>
              <a:gd name="connsiteY3941" fmla="*/ 3311127 h 8145463"/>
              <a:gd name="connsiteX3942" fmla="*/ 2768600 w 8142288"/>
              <a:gd name="connsiteY3942" fmla="*/ 3302000 h 8145463"/>
              <a:gd name="connsiteX3943" fmla="*/ 3039534 w 8142288"/>
              <a:gd name="connsiteY3943" fmla="*/ 3557588 h 8145463"/>
              <a:gd name="connsiteX3944" fmla="*/ 3175000 w 8142288"/>
              <a:gd name="connsiteY3944" fmla="*/ 3433450 h 8145463"/>
              <a:gd name="connsiteX3945" fmla="*/ 2768600 w 8142288"/>
              <a:gd name="connsiteY3945" fmla="*/ 3302000 h 8145463"/>
              <a:gd name="connsiteX3946" fmla="*/ 4653082 w 8142288"/>
              <a:gd name="connsiteY3946" fmla="*/ 3274558 h 8145463"/>
              <a:gd name="connsiteX3947" fmla="*/ 4719772 w 8142288"/>
              <a:gd name="connsiteY3947" fmla="*/ 3323190 h 8145463"/>
              <a:gd name="connsiteX3948" fmla="*/ 4653082 w 8142288"/>
              <a:gd name="connsiteY3948" fmla="*/ 3274558 h 8145463"/>
              <a:gd name="connsiteX3949" fmla="*/ 6393684 w 8142288"/>
              <a:gd name="connsiteY3949" fmla="*/ 3271920 h 8145463"/>
              <a:gd name="connsiteX3950" fmla="*/ 6401686 w 8142288"/>
              <a:gd name="connsiteY3950" fmla="*/ 3271920 h 8145463"/>
              <a:gd name="connsiteX3951" fmla="*/ 6292316 w 8142288"/>
              <a:gd name="connsiteY3951" fmla="*/ 3377100 h 8145463"/>
              <a:gd name="connsiteX3952" fmla="*/ 6041896 w 8142288"/>
              <a:gd name="connsiteY3952" fmla="*/ 3619130 h 8145463"/>
              <a:gd name="connsiteX3953" fmla="*/ 5921854 w 8142288"/>
              <a:gd name="connsiteY3953" fmla="*/ 3731474 h 8145463"/>
              <a:gd name="connsiteX3954" fmla="*/ 5905848 w 8142288"/>
              <a:gd name="connsiteY3954" fmla="*/ 3731474 h 8145463"/>
              <a:gd name="connsiteX3955" fmla="*/ 6023222 w 8142288"/>
              <a:gd name="connsiteY3955" fmla="*/ 3619130 h 8145463"/>
              <a:gd name="connsiteX3956" fmla="*/ 6393684 w 8142288"/>
              <a:gd name="connsiteY3956" fmla="*/ 3271920 h 8145463"/>
              <a:gd name="connsiteX3957" fmla="*/ 4591728 w 8142288"/>
              <a:gd name="connsiteY3957" fmla="*/ 3269658 h 8145463"/>
              <a:gd name="connsiteX3958" fmla="*/ 4605066 w 8142288"/>
              <a:gd name="connsiteY3958" fmla="*/ 3279459 h 8145463"/>
              <a:gd name="connsiteX3959" fmla="*/ 4599732 w 8142288"/>
              <a:gd name="connsiteY3959" fmla="*/ 3286622 h 8145463"/>
              <a:gd name="connsiteX3960" fmla="*/ 4591728 w 8142288"/>
              <a:gd name="connsiteY3960" fmla="*/ 3269658 h 8145463"/>
              <a:gd name="connsiteX3961" fmla="*/ 6865514 w 8142288"/>
              <a:gd name="connsiteY3961" fmla="*/ 3264757 h 8145463"/>
              <a:gd name="connsiteX3962" fmla="*/ 6854844 w 8142288"/>
              <a:gd name="connsiteY3962" fmla="*/ 3418570 h 8145463"/>
              <a:gd name="connsiteX3963" fmla="*/ 6870848 w 8142288"/>
              <a:gd name="connsiteY3963" fmla="*/ 3416308 h 8145463"/>
              <a:gd name="connsiteX3964" fmla="*/ 6870848 w 8142288"/>
              <a:gd name="connsiteY3964" fmla="*/ 3418570 h 8145463"/>
              <a:gd name="connsiteX3965" fmla="*/ 6628098 w 8142288"/>
              <a:gd name="connsiteY3965" fmla="*/ 3662861 h 8145463"/>
              <a:gd name="connsiteX3966" fmla="*/ 6572080 w 8142288"/>
              <a:gd name="connsiteY3966" fmla="*/ 3540715 h 8145463"/>
              <a:gd name="connsiteX3967" fmla="*/ 6865514 w 8142288"/>
              <a:gd name="connsiteY3967" fmla="*/ 3264757 h 8145463"/>
              <a:gd name="connsiteX3968" fmla="*/ 3524108 w 8142288"/>
              <a:gd name="connsiteY3968" fmla="*/ 3263900 h 8145463"/>
              <a:gd name="connsiteX3969" fmla="*/ 3441700 w 8142288"/>
              <a:gd name="connsiteY3969" fmla="*/ 3349115 h 8145463"/>
              <a:gd name="connsiteX3970" fmla="*/ 3476260 w 8142288"/>
              <a:gd name="connsiteY3970" fmla="*/ 3390508 h 8145463"/>
              <a:gd name="connsiteX3971" fmla="*/ 3561318 w 8142288"/>
              <a:gd name="connsiteY3971" fmla="*/ 3417288 h 8145463"/>
              <a:gd name="connsiteX3972" fmla="*/ 3784600 w 8142288"/>
              <a:gd name="connsiteY3972" fmla="*/ 3456245 h 8145463"/>
              <a:gd name="connsiteX3973" fmla="*/ 3723466 w 8142288"/>
              <a:gd name="connsiteY3973" fmla="*/ 3446506 h 8145463"/>
              <a:gd name="connsiteX3974" fmla="*/ 3524108 w 8142288"/>
              <a:gd name="connsiteY3974" fmla="*/ 3263900 h 8145463"/>
              <a:gd name="connsiteX3975" fmla="*/ 6951766 w 8142288"/>
              <a:gd name="connsiteY3975" fmla="*/ 3238500 h 8145463"/>
              <a:gd name="connsiteX3976" fmla="*/ 6946900 w 8142288"/>
              <a:gd name="connsiteY3976" fmla="*/ 3244850 h 8145463"/>
              <a:gd name="connsiteX3977" fmla="*/ 6951766 w 8142288"/>
              <a:gd name="connsiteY3977" fmla="*/ 3238500 h 8145463"/>
              <a:gd name="connsiteX3978" fmla="*/ 4384166 w 8142288"/>
              <a:gd name="connsiteY3978" fmla="*/ 3225800 h 8145463"/>
              <a:gd name="connsiteX3979" fmla="*/ 4381500 w 8142288"/>
              <a:gd name="connsiteY3979" fmla="*/ 3242704 h 8145463"/>
              <a:gd name="connsiteX3980" fmla="*/ 4456112 w 8142288"/>
              <a:gd name="connsiteY3980" fmla="*/ 3286181 h 8145463"/>
              <a:gd name="connsiteX3981" fmla="*/ 4384166 w 8142288"/>
              <a:gd name="connsiteY3981" fmla="*/ 3225800 h 8145463"/>
              <a:gd name="connsiteX3982" fmla="*/ 6372344 w 8142288"/>
              <a:gd name="connsiteY3982" fmla="*/ 3213486 h 8145463"/>
              <a:gd name="connsiteX3983" fmla="*/ 6375012 w 8142288"/>
              <a:gd name="connsiteY3983" fmla="*/ 3225550 h 8145463"/>
              <a:gd name="connsiteX3984" fmla="*/ 6201618 w 8142288"/>
              <a:gd name="connsiteY3984" fmla="*/ 3382001 h 8145463"/>
              <a:gd name="connsiteX3985" fmla="*/ 5860500 w 8142288"/>
              <a:gd name="connsiteY3985" fmla="*/ 3706969 h 8145463"/>
              <a:gd name="connsiteX3986" fmla="*/ 5847162 w 8142288"/>
              <a:gd name="connsiteY3986" fmla="*/ 3706969 h 8145463"/>
              <a:gd name="connsiteX3987" fmla="*/ 6023222 w 8142288"/>
              <a:gd name="connsiteY3987" fmla="*/ 3538453 h 8145463"/>
              <a:gd name="connsiteX3988" fmla="*/ 6372344 w 8142288"/>
              <a:gd name="connsiteY3988" fmla="*/ 3213486 h 8145463"/>
              <a:gd name="connsiteX3989" fmla="*/ 2258504 w 8142288"/>
              <a:gd name="connsiteY3989" fmla="*/ 3213100 h 8145463"/>
              <a:gd name="connsiteX3990" fmla="*/ 2258504 w 8142288"/>
              <a:gd name="connsiteY3990" fmla="*/ 3217942 h 8145463"/>
              <a:gd name="connsiteX3991" fmla="*/ 2247900 w 8142288"/>
              <a:gd name="connsiteY3991" fmla="*/ 3222784 h 8145463"/>
              <a:gd name="connsiteX3992" fmla="*/ 2253202 w 8142288"/>
              <a:gd name="connsiteY3992" fmla="*/ 3230053 h 8145463"/>
              <a:gd name="connsiteX3993" fmla="*/ 2391062 w 8142288"/>
              <a:gd name="connsiteY3993" fmla="*/ 3355975 h 8145463"/>
              <a:gd name="connsiteX3994" fmla="*/ 2404316 w 8142288"/>
              <a:gd name="connsiteY3994" fmla="*/ 3353554 h 8145463"/>
              <a:gd name="connsiteX3995" fmla="*/ 2513012 w 8142288"/>
              <a:gd name="connsiteY3995" fmla="*/ 3254269 h 8145463"/>
              <a:gd name="connsiteX3996" fmla="*/ 2258504 w 8142288"/>
              <a:gd name="connsiteY3996" fmla="*/ 3213100 h 8145463"/>
              <a:gd name="connsiteX3997" fmla="*/ 6870848 w 8142288"/>
              <a:gd name="connsiteY3997" fmla="*/ 3198783 h 8145463"/>
              <a:gd name="connsiteX3998" fmla="*/ 6876184 w 8142288"/>
              <a:gd name="connsiteY3998" fmla="*/ 3198783 h 8145463"/>
              <a:gd name="connsiteX3999" fmla="*/ 6564410 w 8142288"/>
              <a:gd name="connsiteY3999" fmla="*/ 3523750 h 8145463"/>
              <a:gd name="connsiteX4000" fmla="*/ 6559074 w 8142288"/>
              <a:gd name="connsiteY4000" fmla="*/ 3521112 h 8145463"/>
              <a:gd name="connsiteX4001" fmla="*/ 6561742 w 8142288"/>
              <a:gd name="connsiteY4001" fmla="*/ 3513949 h 8145463"/>
              <a:gd name="connsiteX4002" fmla="*/ 6617428 w 8142288"/>
              <a:gd name="connsiteY4002" fmla="*/ 3460039 h 8145463"/>
              <a:gd name="connsiteX4003" fmla="*/ 6561742 w 8142288"/>
              <a:gd name="connsiteY4003" fmla="*/ 3513949 h 8145463"/>
              <a:gd name="connsiteX4004" fmla="*/ 6556408 w 8142288"/>
              <a:gd name="connsiteY4004" fmla="*/ 3511687 h 8145463"/>
              <a:gd name="connsiteX4005" fmla="*/ 6551072 w 8142288"/>
              <a:gd name="connsiteY4005" fmla="*/ 3499246 h 8145463"/>
              <a:gd name="connsiteX4006" fmla="*/ 6870848 w 8142288"/>
              <a:gd name="connsiteY4006" fmla="*/ 3198783 h 8145463"/>
              <a:gd name="connsiteX4007" fmla="*/ 4852818 w 8142288"/>
              <a:gd name="connsiteY4007" fmla="*/ 3193882 h 8145463"/>
              <a:gd name="connsiteX4008" fmla="*/ 4874160 w 8142288"/>
              <a:gd name="connsiteY4008" fmla="*/ 3210847 h 8145463"/>
              <a:gd name="connsiteX4009" fmla="*/ 4866156 w 8142288"/>
              <a:gd name="connsiteY4009" fmla="*/ 3205946 h 8145463"/>
              <a:gd name="connsiteX4010" fmla="*/ 3606522 w 8142288"/>
              <a:gd name="connsiteY4010" fmla="*/ 3175000 h 8145463"/>
              <a:gd name="connsiteX4011" fmla="*/ 3556000 w 8142288"/>
              <a:gd name="connsiteY4011" fmla="*/ 3228738 h 8145463"/>
              <a:gd name="connsiteX4012" fmla="*/ 3659704 w 8142288"/>
              <a:gd name="connsiteY4012" fmla="*/ 3323981 h 8145463"/>
              <a:gd name="connsiteX4013" fmla="*/ 3792656 w 8142288"/>
              <a:gd name="connsiteY4013" fmla="*/ 3441218 h 8145463"/>
              <a:gd name="connsiteX4014" fmla="*/ 3784680 w 8142288"/>
              <a:gd name="connsiteY4014" fmla="*/ 3450993 h 8145463"/>
              <a:gd name="connsiteX4015" fmla="*/ 3875088 w 8142288"/>
              <a:gd name="connsiteY4015" fmla="*/ 3416793 h 8145463"/>
              <a:gd name="connsiteX4016" fmla="*/ 3678318 w 8142288"/>
              <a:gd name="connsiteY4016" fmla="*/ 3236056 h 8145463"/>
              <a:gd name="connsiteX4017" fmla="*/ 3606522 w 8142288"/>
              <a:gd name="connsiteY4017" fmla="*/ 3175000 h 8145463"/>
              <a:gd name="connsiteX4018" fmla="*/ 1396330 w 8142288"/>
              <a:gd name="connsiteY4018" fmla="*/ 3162300 h 8145463"/>
              <a:gd name="connsiteX4019" fmla="*/ 1079500 w 8142288"/>
              <a:gd name="connsiteY4019" fmla="*/ 3460250 h 8145463"/>
              <a:gd name="connsiteX4020" fmla="*/ 1598694 w 8142288"/>
              <a:gd name="connsiteY4020" fmla="*/ 3951163 h 8145463"/>
              <a:gd name="connsiteX4021" fmla="*/ 1771760 w 8142288"/>
              <a:gd name="connsiteY4021" fmla="*/ 3956050 h 8145463"/>
              <a:gd name="connsiteX4022" fmla="*/ 2003424 w 8142288"/>
              <a:gd name="connsiteY4022" fmla="*/ 3741113 h 8145463"/>
              <a:gd name="connsiteX4023" fmla="*/ 2003424 w 8142288"/>
              <a:gd name="connsiteY4023" fmla="*/ 3733800 h 8145463"/>
              <a:gd name="connsiteX4024" fmla="*/ 1396330 w 8142288"/>
              <a:gd name="connsiteY4024" fmla="*/ 3162300 h 8145463"/>
              <a:gd name="connsiteX4025" fmla="*/ 6348336 w 8142288"/>
              <a:gd name="connsiteY4025" fmla="*/ 3159576 h 8145463"/>
              <a:gd name="connsiteX4026" fmla="*/ 6356338 w 8142288"/>
              <a:gd name="connsiteY4026" fmla="*/ 3159576 h 8145463"/>
              <a:gd name="connsiteX4027" fmla="*/ 6343000 w 8142288"/>
              <a:gd name="connsiteY4027" fmla="*/ 3188981 h 8145463"/>
              <a:gd name="connsiteX4028" fmla="*/ 6204284 w 8142288"/>
              <a:gd name="connsiteY4028" fmla="*/ 3311127 h 8145463"/>
              <a:gd name="connsiteX4029" fmla="*/ 5916520 w 8142288"/>
              <a:gd name="connsiteY4029" fmla="*/ 3579922 h 8145463"/>
              <a:gd name="connsiteX4030" fmla="*/ 5809816 w 8142288"/>
              <a:gd name="connsiteY4030" fmla="*/ 3685104 h 8145463"/>
              <a:gd name="connsiteX4031" fmla="*/ 5791142 w 8142288"/>
              <a:gd name="connsiteY4031" fmla="*/ 3685104 h 8145463"/>
              <a:gd name="connsiteX4032" fmla="*/ 5951198 w 8142288"/>
              <a:gd name="connsiteY4032" fmla="*/ 3530914 h 8145463"/>
              <a:gd name="connsiteX4033" fmla="*/ 6348336 w 8142288"/>
              <a:gd name="connsiteY4033" fmla="*/ 3159576 h 8145463"/>
              <a:gd name="connsiteX4034" fmla="*/ 4706434 w 8142288"/>
              <a:gd name="connsiteY4034" fmla="*/ 3159576 h 8145463"/>
              <a:gd name="connsiteX4035" fmla="*/ 4775458 w 8142288"/>
              <a:gd name="connsiteY4035" fmla="*/ 3220648 h 8145463"/>
              <a:gd name="connsiteX4036" fmla="*/ 4767456 w 8142288"/>
              <a:gd name="connsiteY4036" fmla="*/ 3220648 h 8145463"/>
              <a:gd name="connsiteX4037" fmla="*/ 4698432 w 8142288"/>
              <a:gd name="connsiteY4037" fmla="*/ 3169378 h 8145463"/>
              <a:gd name="connsiteX4038" fmla="*/ 4706434 w 8142288"/>
              <a:gd name="connsiteY4038" fmla="*/ 3159576 h 8145463"/>
              <a:gd name="connsiteX4039" fmla="*/ 4280722 w 8142288"/>
              <a:gd name="connsiteY4039" fmla="*/ 3136900 h 8145463"/>
              <a:gd name="connsiteX4040" fmla="*/ 4038600 w 8142288"/>
              <a:gd name="connsiteY4040" fmla="*/ 3366167 h 8145463"/>
              <a:gd name="connsiteX4041" fmla="*/ 4043918 w 8142288"/>
              <a:gd name="connsiteY4041" fmla="*/ 3371043 h 8145463"/>
              <a:gd name="connsiteX4042" fmla="*/ 4222194 w 8142288"/>
              <a:gd name="connsiteY4042" fmla="*/ 3505200 h 8145463"/>
              <a:gd name="connsiteX4043" fmla="*/ 4224854 w 8142288"/>
              <a:gd name="connsiteY4043" fmla="*/ 3505200 h 8145463"/>
              <a:gd name="connsiteX4044" fmla="*/ 4254118 w 8142288"/>
              <a:gd name="connsiteY4044" fmla="*/ 3466170 h 8145463"/>
              <a:gd name="connsiteX4045" fmla="*/ 4091810 w 8142288"/>
              <a:gd name="connsiteY4045" fmla="*/ 3327154 h 8145463"/>
              <a:gd name="connsiteX4046" fmla="*/ 4107780 w 8142288"/>
              <a:gd name="connsiteY4046" fmla="*/ 3307631 h 8145463"/>
              <a:gd name="connsiteX4047" fmla="*/ 4286040 w 8142288"/>
              <a:gd name="connsiteY4047" fmla="*/ 3444226 h 8145463"/>
              <a:gd name="connsiteX4048" fmla="*/ 4320640 w 8142288"/>
              <a:gd name="connsiteY4048" fmla="*/ 3410073 h 8145463"/>
              <a:gd name="connsiteX4049" fmla="*/ 4320640 w 8142288"/>
              <a:gd name="connsiteY4049" fmla="*/ 3402758 h 8145463"/>
              <a:gd name="connsiteX4050" fmla="*/ 4163650 w 8142288"/>
              <a:gd name="connsiteY4050" fmla="*/ 3253972 h 8145463"/>
              <a:gd name="connsiteX4051" fmla="*/ 4179620 w 8142288"/>
              <a:gd name="connsiteY4051" fmla="*/ 3246657 h 8145463"/>
              <a:gd name="connsiteX4052" fmla="*/ 4184938 w 8142288"/>
              <a:gd name="connsiteY4052" fmla="*/ 3251533 h 8145463"/>
              <a:gd name="connsiteX4053" fmla="*/ 4360556 w 8142288"/>
              <a:gd name="connsiteY4053" fmla="*/ 3380814 h 8145463"/>
              <a:gd name="connsiteX4054" fmla="*/ 4368532 w 8142288"/>
              <a:gd name="connsiteY4054" fmla="*/ 3366167 h 8145463"/>
              <a:gd name="connsiteX4055" fmla="*/ 4208884 w 8142288"/>
              <a:gd name="connsiteY4055" fmla="*/ 3212504 h 8145463"/>
              <a:gd name="connsiteX4056" fmla="*/ 4224854 w 8142288"/>
              <a:gd name="connsiteY4056" fmla="*/ 3207627 h 8145463"/>
              <a:gd name="connsiteX4057" fmla="*/ 4400454 w 8142288"/>
              <a:gd name="connsiteY4057" fmla="*/ 3339346 h 8145463"/>
              <a:gd name="connsiteX4058" fmla="*/ 4411108 w 8142288"/>
              <a:gd name="connsiteY4058" fmla="*/ 3332031 h 8145463"/>
              <a:gd name="connsiteX4059" fmla="*/ 4416424 w 8142288"/>
              <a:gd name="connsiteY4059" fmla="*/ 3314946 h 8145463"/>
              <a:gd name="connsiteX4060" fmla="*/ 4304670 w 8142288"/>
              <a:gd name="connsiteY4060" fmla="*/ 3207627 h 8145463"/>
              <a:gd name="connsiteX4061" fmla="*/ 4256776 w 8142288"/>
              <a:gd name="connsiteY4061" fmla="*/ 3183244 h 8145463"/>
              <a:gd name="connsiteX4062" fmla="*/ 4254118 w 8142288"/>
              <a:gd name="connsiteY4062" fmla="*/ 3173491 h 8145463"/>
              <a:gd name="connsiteX4063" fmla="*/ 4259436 w 8142288"/>
              <a:gd name="connsiteY4063" fmla="*/ 3171053 h 8145463"/>
              <a:gd name="connsiteX4064" fmla="*/ 4347244 w 8142288"/>
              <a:gd name="connsiteY4064" fmla="*/ 3180806 h 8145463"/>
              <a:gd name="connsiteX4065" fmla="*/ 4294034 w 8142288"/>
              <a:gd name="connsiteY4065" fmla="*/ 3136900 h 8145463"/>
              <a:gd name="connsiteX4066" fmla="*/ 2845700 w 8142288"/>
              <a:gd name="connsiteY4066" fmla="*/ 3136900 h 8145463"/>
              <a:gd name="connsiteX4067" fmla="*/ 2768600 w 8142288"/>
              <a:gd name="connsiteY4067" fmla="*/ 3219677 h 8145463"/>
              <a:gd name="connsiteX4068" fmla="*/ 2773912 w 8142288"/>
              <a:gd name="connsiteY4068" fmla="*/ 3219677 h 8145463"/>
              <a:gd name="connsiteX4069" fmla="*/ 2989264 w 8142288"/>
              <a:gd name="connsiteY4069" fmla="*/ 3268369 h 8145463"/>
              <a:gd name="connsiteX4070" fmla="*/ 2986606 w 8142288"/>
              <a:gd name="connsiteY4070" fmla="*/ 3261062 h 8145463"/>
              <a:gd name="connsiteX4071" fmla="*/ 2845700 w 8142288"/>
              <a:gd name="connsiteY4071" fmla="*/ 3136900 h 8145463"/>
              <a:gd name="connsiteX4072" fmla="*/ 4069284 w 8142288"/>
              <a:gd name="connsiteY4072" fmla="*/ 3124200 h 8145463"/>
              <a:gd name="connsiteX4073" fmla="*/ 4064000 w 8142288"/>
              <a:gd name="connsiteY4073" fmla="*/ 3133969 h 8145463"/>
              <a:gd name="connsiteX4074" fmla="*/ 4127408 w 8142288"/>
              <a:gd name="connsiteY4074" fmla="*/ 3187700 h 8145463"/>
              <a:gd name="connsiteX4075" fmla="*/ 4132694 w 8142288"/>
              <a:gd name="connsiteY4075" fmla="*/ 3180371 h 8145463"/>
              <a:gd name="connsiteX4076" fmla="*/ 4116840 w 8142288"/>
              <a:gd name="connsiteY4076" fmla="*/ 3143738 h 8145463"/>
              <a:gd name="connsiteX4077" fmla="*/ 4069284 w 8142288"/>
              <a:gd name="connsiteY4077" fmla="*/ 3124200 h 8145463"/>
              <a:gd name="connsiteX4078" fmla="*/ 6889522 w 8142288"/>
              <a:gd name="connsiteY4078" fmla="*/ 3115468 h 8145463"/>
              <a:gd name="connsiteX4079" fmla="*/ 6676116 w 8142288"/>
              <a:gd name="connsiteY4079" fmla="*/ 3342794 h 8145463"/>
              <a:gd name="connsiteX4080" fmla="*/ 6876184 w 8142288"/>
              <a:gd name="connsiteY4080" fmla="*/ 3162215 h 8145463"/>
              <a:gd name="connsiteX4081" fmla="*/ 6876184 w 8142288"/>
              <a:gd name="connsiteY4081" fmla="*/ 3164476 h 8145463"/>
              <a:gd name="connsiteX4082" fmla="*/ 6548404 w 8142288"/>
              <a:gd name="connsiteY4082" fmla="*/ 3477380 h 8145463"/>
              <a:gd name="connsiteX4083" fmla="*/ 6543068 w 8142288"/>
              <a:gd name="connsiteY4083" fmla="*/ 3474742 h 8145463"/>
              <a:gd name="connsiteX4084" fmla="*/ 6622764 w 8142288"/>
              <a:gd name="connsiteY4084" fmla="*/ 3362398 h 8145463"/>
              <a:gd name="connsiteX4085" fmla="*/ 6889522 w 8142288"/>
              <a:gd name="connsiteY4085" fmla="*/ 3115468 h 8145463"/>
              <a:gd name="connsiteX4086" fmla="*/ 3682808 w 8142288"/>
              <a:gd name="connsiteY4086" fmla="*/ 3098800 h 8145463"/>
              <a:gd name="connsiteX4087" fmla="*/ 3632200 w 8142288"/>
              <a:gd name="connsiteY4087" fmla="*/ 3140218 h 8145463"/>
              <a:gd name="connsiteX4088" fmla="*/ 3632200 w 8142288"/>
              <a:gd name="connsiteY4088" fmla="*/ 3147518 h 8145463"/>
              <a:gd name="connsiteX4089" fmla="*/ 3807982 w 8142288"/>
              <a:gd name="connsiteY4089" fmla="*/ 3298552 h 8145463"/>
              <a:gd name="connsiteX4090" fmla="*/ 3903856 w 8142288"/>
              <a:gd name="connsiteY4090" fmla="*/ 3381375 h 8145463"/>
              <a:gd name="connsiteX4091" fmla="*/ 3954464 w 8142288"/>
              <a:gd name="connsiteY4091" fmla="*/ 3337524 h 8145463"/>
              <a:gd name="connsiteX4092" fmla="*/ 3951792 w 8142288"/>
              <a:gd name="connsiteY4092" fmla="*/ 3330224 h 8145463"/>
              <a:gd name="connsiteX4093" fmla="*/ 3682808 w 8142288"/>
              <a:gd name="connsiteY4093" fmla="*/ 3098800 h 8145463"/>
              <a:gd name="connsiteX4094" fmla="*/ 6318992 w 8142288"/>
              <a:gd name="connsiteY4094" fmla="*/ 3088701 h 8145463"/>
              <a:gd name="connsiteX4095" fmla="*/ 6329662 w 8142288"/>
              <a:gd name="connsiteY4095" fmla="*/ 3108305 h 8145463"/>
              <a:gd name="connsiteX4096" fmla="*/ 6172274 w 8142288"/>
              <a:gd name="connsiteY4096" fmla="*/ 3245153 h 8145463"/>
              <a:gd name="connsiteX4097" fmla="*/ 5889844 w 8142288"/>
              <a:gd name="connsiteY4097" fmla="*/ 3511687 h 8145463"/>
              <a:gd name="connsiteX4098" fmla="*/ 5740458 w 8142288"/>
              <a:gd name="connsiteY4098" fmla="*/ 3655698 h 8145463"/>
              <a:gd name="connsiteX4099" fmla="*/ 5716450 w 8142288"/>
              <a:gd name="connsiteY4099" fmla="*/ 3648158 h 8145463"/>
              <a:gd name="connsiteX4100" fmla="*/ 5897846 w 8142288"/>
              <a:gd name="connsiteY4100" fmla="*/ 3482282 h 8145463"/>
              <a:gd name="connsiteX4101" fmla="*/ 6318992 w 8142288"/>
              <a:gd name="connsiteY4101" fmla="*/ 3088701 h 8145463"/>
              <a:gd name="connsiteX4102" fmla="*/ 6894856 w 8142288"/>
              <a:gd name="connsiteY4102" fmla="*/ 3064196 h 8145463"/>
              <a:gd name="connsiteX4103" fmla="*/ 6806826 w 8142288"/>
              <a:gd name="connsiteY4103" fmla="*/ 3154675 h 8145463"/>
              <a:gd name="connsiteX4104" fmla="*/ 6521728 w 8142288"/>
              <a:gd name="connsiteY4104" fmla="*/ 3418570 h 8145463"/>
              <a:gd name="connsiteX4105" fmla="*/ 6521728 w 8142288"/>
              <a:gd name="connsiteY4105" fmla="*/ 3416308 h 8145463"/>
              <a:gd name="connsiteX4106" fmla="*/ 6894856 w 8142288"/>
              <a:gd name="connsiteY4106" fmla="*/ 3064196 h 8145463"/>
              <a:gd name="connsiteX4107" fmla="*/ 1505148 w 8142288"/>
              <a:gd name="connsiteY4107" fmla="*/ 3060700 h 8145463"/>
              <a:gd name="connsiteX4108" fmla="*/ 1473200 w 8142288"/>
              <a:gd name="connsiteY4108" fmla="*/ 3090015 h 8145463"/>
              <a:gd name="connsiteX4109" fmla="*/ 1656996 w 8142288"/>
              <a:gd name="connsiteY4109" fmla="*/ 3261000 h 8145463"/>
              <a:gd name="connsiteX4110" fmla="*/ 2080556 w 8142288"/>
              <a:gd name="connsiteY4110" fmla="*/ 3659188 h 8145463"/>
              <a:gd name="connsiteX4111" fmla="*/ 2091232 w 8142288"/>
              <a:gd name="connsiteY4111" fmla="*/ 3659188 h 8145463"/>
              <a:gd name="connsiteX4112" fmla="*/ 2333624 w 8142288"/>
              <a:gd name="connsiteY4112" fmla="*/ 3427135 h 8145463"/>
              <a:gd name="connsiteX4113" fmla="*/ 2333624 w 8142288"/>
              <a:gd name="connsiteY4113" fmla="*/ 3417354 h 8145463"/>
              <a:gd name="connsiteX4114" fmla="*/ 2075218 w 8142288"/>
              <a:gd name="connsiteY4114" fmla="*/ 3182836 h 8145463"/>
              <a:gd name="connsiteX4115" fmla="*/ 1979338 w 8142288"/>
              <a:gd name="connsiteY4115" fmla="*/ 3163302 h 8145463"/>
              <a:gd name="connsiteX4116" fmla="*/ 1643692 w 8142288"/>
              <a:gd name="connsiteY4116" fmla="*/ 3082672 h 8145463"/>
              <a:gd name="connsiteX4117" fmla="*/ 1505148 w 8142288"/>
              <a:gd name="connsiteY4117" fmla="*/ 3060700 h 8145463"/>
              <a:gd name="connsiteX4118" fmla="*/ 4404996 w 8142288"/>
              <a:gd name="connsiteY4118" fmla="*/ 3037430 h 8145463"/>
              <a:gd name="connsiteX4119" fmla="*/ 4437008 w 8142288"/>
              <a:gd name="connsiteY4119" fmla="*/ 3071736 h 8145463"/>
              <a:gd name="connsiteX4120" fmla="*/ 4399662 w 8142288"/>
              <a:gd name="connsiteY4120" fmla="*/ 3042331 h 8145463"/>
              <a:gd name="connsiteX4121" fmla="*/ 4404996 w 8142288"/>
              <a:gd name="connsiteY4121" fmla="*/ 3037430 h 8145463"/>
              <a:gd name="connsiteX4122" fmla="*/ 7111374 w 8142288"/>
              <a:gd name="connsiteY4122" fmla="*/ 3035300 h 8145463"/>
              <a:gd name="connsiteX4123" fmla="*/ 7074172 w 8142288"/>
              <a:gd name="connsiteY4123" fmla="*/ 3123285 h 8145463"/>
              <a:gd name="connsiteX4124" fmla="*/ 7087450 w 8142288"/>
              <a:gd name="connsiteY4124" fmla="*/ 3115958 h 8145463"/>
              <a:gd name="connsiteX4125" fmla="*/ 7050248 w 8142288"/>
              <a:gd name="connsiteY4125" fmla="*/ 3235707 h 8145463"/>
              <a:gd name="connsiteX4126" fmla="*/ 7060882 w 8142288"/>
              <a:gd name="connsiteY4126" fmla="*/ 3233265 h 8145463"/>
              <a:gd name="connsiteX4127" fmla="*/ 7060882 w 8142288"/>
              <a:gd name="connsiteY4127" fmla="*/ 3243034 h 8145463"/>
              <a:gd name="connsiteX4128" fmla="*/ 6896100 w 8142288"/>
              <a:gd name="connsiteY4128" fmla="*/ 3406775 h 8145463"/>
              <a:gd name="connsiteX4129" fmla="*/ 6914702 w 8142288"/>
              <a:gd name="connsiteY4129" fmla="*/ 3218595 h 8145463"/>
              <a:gd name="connsiteX4130" fmla="*/ 7111374 w 8142288"/>
              <a:gd name="connsiteY4130" fmla="*/ 3035300 h 8145463"/>
              <a:gd name="connsiteX4131" fmla="*/ 3828020 w 8142288"/>
              <a:gd name="connsiteY4131" fmla="*/ 3035300 h 8145463"/>
              <a:gd name="connsiteX4132" fmla="*/ 3822700 w 8142288"/>
              <a:gd name="connsiteY4132" fmla="*/ 3052297 h 8145463"/>
              <a:gd name="connsiteX4133" fmla="*/ 3915860 w 8142288"/>
              <a:gd name="connsiteY4133" fmla="*/ 3127557 h 8145463"/>
              <a:gd name="connsiteX4134" fmla="*/ 4051626 w 8142288"/>
              <a:gd name="connsiteY4134" fmla="*/ 3241675 h 8145463"/>
              <a:gd name="connsiteX4135" fmla="*/ 4059604 w 8142288"/>
              <a:gd name="connsiteY4135" fmla="*/ 3239248 h 8145463"/>
              <a:gd name="connsiteX4136" fmla="*/ 4086224 w 8142288"/>
              <a:gd name="connsiteY4136" fmla="*/ 3202827 h 8145463"/>
              <a:gd name="connsiteX4137" fmla="*/ 3958452 w 8142288"/>
              <a:gd name="connsiteY4137" fmla="*/ 3091145 h 8145463"/>
              <a:gd name="connsiteX4138" fmla="*/ 3907882 w 8142288"/>
              <a:gd name="connsiteY4138" fmla="*/ 3083865 h 8145463"/>
              <a:gd name="connsiteX4139" fmla="*/ 3828020 w 8142288"/>
              <a:gd name="connsiteY4139" fmla="*/ 3035300 h 8145463"/>
              <a:gd name="connsiteX4140" fmla="*/ 3745234 w 8142288"/>
              <a:gd name="connsiteY4140" fmla="*/ 3035300 h 8145463"/>
              <a:gd name="connsiteX4141" fmla="*/ 3710606 w 8142288"/>
              <a:gd name="connsiteY4141" fmla="*/ 3074326 h 8145463"/>
              <a:gd name="connsiteX4142" fmla="*/ 3902372 w 8142288"/>
              <a:gd name="connsiteY4142" fmla="*/ 3235299 h 8145463"/>
              <a:gd name="connsiteX4143" fmla="*/ 3982256 w 8142288"/>
              <a:gd name="connsiteY4143" fmla="*/ 3303588 h 8145463"/>
              <a:gd name="connsiteX4144" fmla="*/ 4019550 w 8142288"/>
              <a:gd name="connsiteY4144" fmla="*/ 3264562 h 8145463"/>
              <a:gd name="connsiteX4145" fmla="*/ 3846430 w 8142288"/>
              <a:gd name="connsiteY4145" fmla="*/ 3120668 h 8145463"/>
              <a:gd name="connsiteX4146" fmla="*/ 3745234 w 8142288"/>
              <a:gd name="connsiteY4146" fmla="*/ 3035300 h 8145463"/>
              <a:gd name="connsiteX4147" fmla="*/ 6284312 w 8142288"/>
              <a:gd name="connsiteY4147" fmla="*/ 3025366 h 8145463"/>
              <a:gd name="connsiteX4148" fmla="*/ 6294984 w 8142288"/>
              <a:gd name="connsiteY4148" fmla="*/ 3030267 h 8145463"/>
              <a:gd name="connsiteX4149" fmla="*/ 6300318 w 8142288"/>
              <a:gd name="connsiteY4149" fmla="*/ 3044593 h 8145463"/>
              <a:gd name="connsiteX4150" fmla="*/ 6257636 w 8142288"/>
              <a:gd name="connsiteY4150" fmla="*/ 3073998 h 8145463"/>
              <a:gd name="connsiteX4151" fmla="*/ 6108586 w 8142288"/>
              <a:gd name="connsiteY4151" fmla="*/ 3210847 h 8145463"/>
              <a:gd name="connsiteX4152" fmla="*/ 5753796 w 8142288"/>
              <a:gd name="connsiteY4152" fmla="*/ 3540715 h 8145463"/>
              <a:gd name="connsiteX4153" fmla="*/ 5666100 w 8142288"/>
              <a:gd name="connsiteY4153" fmla="*/ 3631194 h 8145463"/>
              <a:gd name="connsiteX4154" fmla="*/ 5650094 w 8142288"/>
              <a:gd name="connsiteY4154" fmla="*/ 3626293 h 8145463"/>
              <a:gd name="connsiteX4155" fmla="*/ 5652762 w 8142288"/>
              <a:gd name="connsiteY4155" fmla="*/ 3619130 h 8145463"/>
              <a:gd name="connsiteX4156" fmla="*/ 6284312 w 8142288"/>
              <a:gd name="connsiteY4156" fmla="*/ 3025366 h 8145463"/>
              <a:gd name="connsiteX4157" fmla="*/ 6900192 w 8142288"/>
              <a:gd name="connsiteY4157" fmla="*/ 3017826 h 8145463"/>
              <a:gd name="connsiteX4158" fmla="*/ 6905528 w 8142288"/>
              <a:gd name="connsiteY4158" fmla="*/ 3017826 h 8145463"/>
              <a:gd name="connsiteX4159" fmla="*/ 6801492 w 8142288"/>
              <a:gd name="connsiteY4159" fmla="*/ 3123008 h 8145463"/>
              <a:gd name="connsiteX4160" fmla="*/ 6617428 w 8142288"/>
              <a:gd name="connsiteY4160" fmla="*/ 3294162 h 8145463"/>
              <a:gd name="connsiteX4161" fmla="*/ 6511058 w 8142288"/>
              <a:gd name="connsiteY4161" fmla="*/ 3391803 h 8145463"/>
              <a:gd name="connsiteX4162" fmla="*/ 6505722 w 8142288"/>
              <a:gd name="connsiteY4162" fmla="*/ 3386902 h 8145463"/>
              <a:gd name="connsiteX4163" fmla="*/ 6900192 w 8142288"/>
              <a:gd name="connsiteY4163" fmla="*/ 3017826 h 8145463"/>
              <a:gd name="connsiteX4164" fmla="*/ 4437008 w 8142288"/>
              <a:gd name="connsiteY4164" fmla="*/ 3008025 h 8145463"/>
              <a:gd name="connsiteX4165" fmla="*/ 4482356 w 8142288"/>
              <a:gd name="connsiteY4165" fmla="*/ 3069098 h 8145463"/>
              <a:gd name="connsiteX4166" fmla="*/ 4426338 w 8142288"/>
              <a:gd name="connsiteY4166" fmla="*/ 3012926 h 8145463"/>
              <a:gd name="connsiteX4167" fmla="*/ 4437008 w 8142288"/>
              <a:gd name="connsiteY4167" fmla="*/ 3008025 h 8145463"/>
              <a:gd name="connsiteX4168" fmla="*/ 2983244 w 8142288"/>
              <a:gd name="connsiteY4168" fmla="*/ 2997200 h 8145463"/>
              <a:gd name="connsiteX4169" fmla="*/ 2895600 w 8142288"/>
              <a:gd name="connsiteY4169" fmla="*/ 3084934 h 8145463"/>
              <a:gd name="connsiteX4170" fmla="*/ 2900914 w 8142288"/>
              <a:gd name="connsiteY4170" fmla="*/ 3087364 h 8145463"/>
              <a:gd name="connsiteX4171" fmla="*/ 3150572 w 8142288"/>
              <a:gd name="connsiteY4171" fmla="*/ 3309146 h 8145463"/>
              <a:gd name="connsiteX4172" fmla="*/ 3309938 w 8142288"/>
              <a:gd name="connsiteY4172" fmla="*/ 3299391 h 8145463"/>
              <a:gd name="connsiteX4173" fmla="*/ 3230254 w 8142288"/>
              <a:gd name="connsiteY4173" fmla="*/ 3216535 h 8145463"/>
              <a:gd name="connsiteX4174" fmla="*/ 3062928 w 8142288"/>
              <a:gd name="connsiteY4174" fmla="*/ 3065439 h 8145463"/>
              <a:gd name="connsiteX4175" fmla="*/ 2983244 w 8142288"/>
              <a:gd name="connsiteY4175" fmla="*/ 2997200 h 8145463"/>
              <a:gd name="connsiteX4176" fmla="*/ 3802960 w 8142288"/>
              <a:gd name="connsiteY4176" fmla="*/ 2984500 h 8145463"/>
              <a:gd name="connsiteX4177" fmla="*/ 3784600 w 8142288"/>
              <a:gd name="connsiteY4177" fmla="*/ 2998695 h 8145463"/>
              <a:gd name="connsiteX4178" fmla="*/ 3787222 w 8142288"/>
              <a:gd name="connsiteY4178" fmla="*/ 3015260 h 8145463"/>
              <a:gd name="connsiteX4179" fmla="*/ 3837054 w 8142288"/>
              <a:gd name="connsiteY4179" fmla="*/ 3019991 h 8145463"/>
              <a:gd name="connsiteX4180" fmla="*/ 3844924 w 8142288"/>
              <a:gd name="connsiteY4180" fmla="*/ 3005796 h 8145463"/>
              <a:gd name="connsiteX4181" fmla="*/ 3802960 w 8142288"/>
              <a:gd name="connsiteY4181" fmla="*/ 2984500 h 8145463"/>
              <a:gd name="connsiteX4182" fmla="*/ 4461016 w 8142288"/>
              <a:gd name="connsiteY4182" fmla="*/ 2981258 h 8145463"/>
              <a:gd name="connsiteX4183" fmla="*/ 4485024 w 8142288"/>
              <a:gd name="connsiteY4183" fmla="*/ 2998223 h 8145463"/>
              <a:gd name="connsiteX4184" fmla="*/ 4485024 w 8142288"/>
              <a:gd name="connsiteY4184" fmla="*/ 3000862 h 8145463"/>
              <a:gd name="connsiteX4185" fmla="*/ 4466352 w 8142288"/>
              <a:gd name="connsiteY4185" fmla="*/ 3000862 h 8145463"/>
              <a:gd name="connsiteX4186" fmla="*/ 4455682 w 8142288"/>
              <a:gd name="connsiteY4186" fmla="*/ 2986159 h 8145463"/>
              <a:gd name="connsiteX4187" fmla="*/ 4461016 w 8142288"/>
              <a:gd name="connsiteY4187" fmla="*/ 2981258 h 8145463"/>
              <a:gd name="connsiteX4188" fmla="*/ 4482356 w 8142288"/>
              <a:gd name="connsiteY4188" fmla="*/ 2966556 h 8145463"/>
              <a:gd name="connsiteX4189" fmla="*/ 4533042 w 8142288"/>
              <a:gd name="connsiteY4189" fmla="*/ 3020466 h 8145463"/>
              <a:gd name="connsiteX4190" fmla="*/ 4530374 w 8142288"/>
              <a:gd name="connsiteY4190" fmla="*/ 3020466 h 8145463"/>
              <a:gd name="connsiteX4191" fmla="*/ 4482356 w 8142288"/>
              <a:gd name="connsiteY4191" fmla="*/ 2966556 h 8145463"/>
              <a:gd name="connsiteX4192" fmla="*/ 6905528 w 8142288"/>
              <a:gd name="connsiteY4192" fmla="*/ 2959392 h 8145463"/>
              <a:gd name="connsiteX4193" fmla="*/ 6804160 w 8142288"/>
              <a:gd name="connsiteY4193" fmla="*/ 3059296 h 8145463"/>
              <a:gd name="connsiteX4194" fmla="*/ 6495052 w 8142288"/>
              <a:gd name="connsiteY4194" fmla="*/ 3355235 h 8145463"/>
              <a:gd name="connsiteX4195" fmla="*/ 6489716 w 8142288"/>
              <a:gd name="connsiteY4195" fmla="*/ 3352596 h 8145463"/>
              <a:gd name="connsiteX4196" fmla="*/ 6492384 w 8142288"/>
              <a:gd name="connsiteY4196" fmla="*/ 3345433 h 8145463"/>
              <a:gd name="connsiteX4197" fmla="*/ 6905528 w 8142288"/>
              <a:gd name="connsiteY4197" fmla="*/ 2959392 h 8145463"/>
              <a:gd name="connsiteX4198" fmla="*/ 3633220 w 8142288"/>
              <a:gd name="connsiteY4198" fmla="*/ 2959100 h 8145463"/>
              <a:gd name="connsiteX4199" fmla="*/ 3635870 w 8142288"/>
              <a:gd name="connsiteY4199" fmla="*/ 2985965 h 8145463"/>
              <a:gd name="connsiteX4200" fmla="*/ 3657058 w 8142288"/>
              <a:gd name="connsiteY4200" fmla="*/ 2990850 h 8145463"/>
              <a:gd name="connsiteX4201" fmla="*/ 3667652 w 8142288"/>
              <a:gd name="connsiteY4201" fmla="*/ 2983524 h 8145463"/>
              <a:gd name="connsiteX4202" fmla="*/ 3670300 w 8142288"/>
              <a:gd name="connsiteY4202" fmla="*/ 2963985 h 8145463"/>
              <a:gd name="connsiteX4203" fmla="*/ 3633220 w 8142288"/>
              <a:gd name="connsiteY4203" fmla="*/ 2959100 h 8145463"/>
              <a:gd name="connsiteX4204" fmla="*/ 7137274 w 8142288"/>
              <a:gd name="connsiteY4204" fmla="*/ 2951853 h 8145463"/>
              <a:gd name="connsiteX4205" fmla="*/ 7089258 w 8142288"/>
              <a:gd name="connsiteY4205" fmla="*/ 3052133 h 8145463"/>
              <a:gd name="connsiteX4206" fmla="*/ 7051912 w 8142288"/>
              <a:gd name="connsiteY4206" fmla="*/ 3071736 h 8145463"/>
              <a:gd name="connsiteX4207" fmla="*/ 6921532 w 8142288"/>
              <a:gd name="connsiteY4207" fmla="*/ 3191243 h 8145463"/>
              <a:gd name="connsiteX4208" fmla="*/ 7137274 w 8142288"/>
              <a:gd name="connsiteY4208" fmla="*/ 2951853 h 8145463"/>
              <a:gd name="connsiteX4209" fmla="*/ 6905528 w 8142288"/>
              <a:gd name="connsiteY4209" fmla="*/ 2907744 h 8145463"/>
              <a:gd name="connsiteX4210" fmla="*/ 6910862 w 8142288"/>
              <a:gd name="connsiteY4210" fmla="*/ 2907744 h 8145463"/>
              <a:gd name="connsiteX4211" fmla="*/ 6801492 w 8142288"/>
              <a:gd name="connsiteY4211" fmla="*/ 3025366 h 8145463"/>
              <a:gd name="connsiteX4212" fmla="*/ 6481714 w 8142288"/>
              <a:gd name="connsiteY4212" fmla="*/ 3325830 h 8145463"/>
              <a:gd name="connsiteX4213" fmla="*/ 6473712 w 8142288"/>
              <a:gd name="connsiteY4213" fmla="*/ 3320928 h 8145463"/>
              <a:gd name="connsiteX4214" fmla="*/ 6473712 w 8142288"/>
              <a:gd name="connsiteY4214" fmla="*/ 3313389 h 8145463"/>
              <a:gd name="connsiteX4215" fmla="*/ 6905528 w 8142288"/>
              <a:gd name="connsiteY4215" fmla="*/ 2907744 h 8145463"/>
              <a:gd name="connsiteX4216" fmla="*/ 3683128 w 8142288"/>
              <a:gd name="connsiteY4216" fmla="*/ 2895600 h 8145463"/>
              <a:gd name="connsiteX4217" fmla="*/ 3683128 w 8142288"/>
              <a:gd name="connsiteY4217" fmla="*/ 2900362 h 8145463"/>
              <a:gd name="connsiteX4218" fmla="*/ 3685766 w 8142288"/>
              <a:gd name="connsiteY4218" fmla="*/ 2931319 h 8145463"/>
              <a:gd name="connsiteX4219" fmla="*/ 3693680 w 8142288"/>
              <a:gd name="connsiteY4219" fmla="*/ 2933700 h 8145463"/>
              <a:gd name="connsiteX4220" fmla="*/ 3722688 w 8142288"/>
              <a:gd name="connsiteY4220" fmla="*/ 2917033 h 8145463"/>
              <a:gd name="connsiteX4221" fmla="*/ 3720052 w 8142288"/>
              <a:gd name="connsiteY4221" fmla="*/ 2907506 h 8145463"/>
              <a:gd name="connsiteX4222" fmla="*/ 3683128 w 8142288"/>
              <a:gd name="connsiteY4222" fmla="*/ 2895600 h 8145463"/>
              <a:gd name="connsiteX4223" fmla="*/ 4368800 w 8142288"/>
              <a:gd name="connsiteY4223" fmla="*/ 2882900 h 8145463"/>
              <a:gd name="connsiteX4224" fmla="*/ 4389966 w 8142288"/>
              <a:gd name="connsiteY4224" fmla="*/ 2903538 h 8145463"/>
              <a:gd name="connsiteX4225" fmla="*/ 4392612 w 8142288"/>
              <a:gd name="connsiteY4225" fmla="*/ 2901245 h 8145463"/>
              <a:gd name="connsiteX4226" fmla="*/ 4368800 w 8142288"/>
              <a:gd name="connsiteY4226" fmla="*/ 2882900 h 8145463"/>
              <a:gd name="connsiteX4227" fmla="*/ 3105150 w 8142288"/>
              <a:gd name="connsiteY4227" fmla="*/ 2882900 h 8145463"/>
              <a:gd name="connsiteX4228" fmla="*/ 3022600 w 8142288"/>
              <a:gd name="connsiteY4228" fmla="*/ 2961058 h 8145463"/>
              <a:gd name="connsiteX4229" fmla="*/ 3022600 w 8142288"/>
              <a:gd name="connsiteY4229" fmla="*/ 2968378 h 8145463"/>
              <a:gd name="connsiteX4230" fmla="*/ 3272906 w 8142288"/>
              <a:gd name="connsiteY4230" fmla="*/ 3193080 h 8145463"/>
              <a:gd name="connsiteX4231" fmla="*/ 3350144 w 8142288"/>
              <a:gd name="connsiteY4231" fmla="*/ 3263900 h 8145463"/>
              <a:gd name="connsiteX4232" fmla="*/ 3435350 w 8142288"/>
              <a:gd name="connsiteY4232" fmla="*/ 3178422 h 8145463"/>
              <a:gd name="connsiteX4233" fmla="*/ 3201018 w 8142288"/>
              <a:gd name="connsiteY4233" fmla="*/ 2963492 h 8145463"/>
              <a:gd name="connsiteX4234" fmla="*/ 3105150 w 8142288"/>
              <a:gd name="connsiteY4234" fmla="*/ 2882900 h 8145463"/>
              <a:gd name="connsiteX4235" fmla="*/ 1729964 w 8142288"/>
              <a:gd name="connsiteY4235" fmla="*/ 2857500 h 8145463"/>
              <a:gd name="connsiteX4236" fmla="*/ 1612900 w 8142288"/>
              <a:gd name="connsiteY4236" fmla="*/ 2971374 h 8145463"/>
              <a:gd name="connsiteX4237" fmla="*/ 1900238 w 8142288"/>
              <a:gd name="connsiteY4237" fmla="*/ 3017413 h 8145463"/>
              <a:gd name="connsiteX4238" fmla="*/ 1729964 w 8142288"/>
              <a:gd name="connsiteY4238" fmla="*/ 2857500 h 8145463"/>
              <a:gd name="connsiteX4239" fmla="*/ 3941170 w 8142288"/>
              <a:gd name="connsiteY4239" fmla="*/ 2851573 h 8145463"/>
              <a:gd name="connsiteX4240" fmla="*/ 3957176 w 8142288"/>
              <a:gd name="connsiteY4240" fmla="*/ 2851573 h 8145463"/>
              <a:gd name="connsiteX4241" fmla="*/ 3978516 w 8142288"/>
              <a:gd name="connsiteY4241" fmla="*/ 2876077 h 8145463"/>
              <a:gd name="connsiteX4242" fmla="*/ 3978516 w 8142288"/>
              <a:gd name="connsiteY4242" fmla="*/ 2878716 h 8145463"/>
              <a:gd name="connsiteX4243" fmla="*/ 3962510 w 8142288"/>
              <a:gd name="connsiteY4243" fmla="*/ 2878716 h 8145463"/>
              <a:gd name="connsiteX4244" fmla="*/ 3933168 w 8142288"/>
              <a:gd name="connsiteY4244" fmla="*/ 2864014 h 8145463"/>
              <a:gd name="connsiteX4245" fmla="*/ 3933168 w 8142288"/>
              <a:gd name="connsiteY4245" fmla="*/ 2859112 h 8145463"/>
              <a:gd name="connsiteX4246" fmla="*/ 7171952 w 8142288"/>
              <a:gd name="connsiteY4246" fmla="*/ 2849311 h 8145463"/>
              <a:gd name="connsiteX4247" fmla="*/ 7177288 w 8142288"/>
              <a:gd name="connsiteY4247" fmla="*/ 2849311 h 8145463"/>
              <a:gd name="connsiteX4248" fmla="*/ 7004228 w 8142288"/>
              <a:gd name="connsiteY4248" fmla="*/ 3052133 h 8145463"/>
              <a:gd name="connsiteX4249" fmla="*/ 6932204 w 8142288"/>
              <a:gd name="connsiteY4249" fmla="*/ 3118106 h 8145463"/>
              <a:gd name="connsiteX4250" fmla="*/ 6934872 w 8142288"/>
              <a:gd name="connsiteY4250" fmla="*/ 3073998 h 8145463"/>
              <a:gd name="connsiteX4251" fmla="*/ 7171952 w 8142288"/>
              <a:gd name="connsiteY4251" fmla="*/ 2849311 h 8145463"/>
              <a:gd name="connsiteX4252" fmla="*/ 3340100 w 8142288"/>
              <a:gd name="connsiteY4252" fmla="*/ 2844800 h 8145463"/>
              <a:gd name="connsiteX4253" fmla="*/ 3562774 w 8142288"/>
              <a:gd name="connsiteY4253" fmla="*/ 3067050 h 8145463"/>
              <a:gd name="connsiteX4254" fmla="*/ 3613150 w 8142288"/>
              <a:gd name="connsiteY4254" fmla="*/ 3023084 h 8145463"/>
              <a:gd name="connsiteX4255" fmla="*/ 3613150 w 8142288"/>
              <a:gd name="connsiteY4255" fmla="*/ 3013319 h 8145463"/>
              <a:gd name="connsiteX4256" fmla="*/ 3507116 w 8142288"/>
              <a:gd name="connsiteY4256" fmla="*/ 2910744 h 8145463"/>
              <a:gd name="connsiteX4257" fmla="*/ 3340100 w 8142288"/>
              <a:gd name="connsiteY4257" fmla="*/ 2844800 h 8145463"/>
              <a:gd name="connsiteX4258" fmla="*/ 6913530 w 8142288"/>
              <a:gd name="connsiteY4258" fmla="*/ 2841771 h 8145463"/>
              <a:gd name="connsiteX4259" fmla="*/ 6814830 w 8142288"/>
              <a:gd name="connsiteY4259" fmla="*/ 2946952 h 8145463"/>
              <a:gd name="connsiteX4260" fmla="*/ 6582750 w 8142288"/>
              <a:gd name="connsiteY4260" fmla="*/ 3159576 h 8145463"/>
              <a:gd name="connsiteX4261" fmla="*/ 6457706 w 8142288"/>
              <a:gd name="connsiteY4261" fmla="*/ 3276820 h 8145463"/>
              <a:gd name="connsiteX4262" fmla="*/ 6452372 w 8142288"/>
              <a:gd name="connsiteY4262" fmla="*/ 3274558 h 8145463"/>
              <a:gd name="connsiteX4263" fmla="*/ 6452372 w 8142288"/>
              <a:gd name="connsiteY4263" fmla="*/ 3271920 h 8145463"/>
              <a:gd name="connsiteX4264" fmla="*/ 6590752 w 8142288"/>
              <a:gd name="connsiteY4264" fmla="*/ 3139972 h 8145463"/>
              <a:gd name="connsiteX4265" fmla="*/ 6913530 w 8142288"/>
              <a:gd name="connsiteY4265" fmla="*/ 2841771 h 8145463"/>
              <a:gd name="connsiteX4266" fmla="*/ 3981184 w 8142288"/>
              <a:gd name="connsiteY4266" fmla="*/ 2817643 h 8145463"/>
              <a:gd name="connsiteX4267" fmla="*/ 4010528 w 8142288"/>
              <a:gd name="connsiteY4267" fmla="*/ 2832346 h 8145463"/>
              <a:gd name="connsiteX4268" fmla="*/ 4114564 w 8142288"/>
              <a:gd name="connsiteY4268" fmla="*/ 2937150 h 8145463"/>
              <a:gd name="connsiteX4269" fmla="*/ 4106560 w 8142288"/>
              <a:gd name="connsiteY4269" fmla="*/ 2937150 h 8145463"/>
              <a:gd name="connsiteX4270" fmla="*/ 3978516 w 8142288"/>
              <a:gd name="connsiteY4270" fmla="*/ 2822544 h 8145463"/>
              <a:gd name="connsiteX4271" fmla="*/ 3981184 w 8142288"/>
              <a:gd name="connsiteY4271" fmla="*/ 2817643 h 8145463"/>
              <a:gd name="connsiteX4272" fmla="*/ 3467666 w 8142288"/>
              <a:gd name="connsiteY4272" fmla="*/ 2806700 h 8145463"/>
              <a:gd name="connsiteX4273" fmla="*/ 3454400 w 8142288"/>
              <a:gd name="connsiteY4273" fmla="*/ 2811535 h 8145463"/>
              <a:gd name="connsiteX4274" fmla="*/ 3624264 w 8142288"/>
              <a:gd name="connsiteY4274" fmla="*/ 2908300 h 8145463"/>
              <a:gd name="connsiteX4275" fmla="*/ 3467666 w 8142288"/>
              <a:gd name="connsiteY4275" fmla="*/ 2806700 h 8145463"/>
              <a:gd name="connsiteX4276" fmla="*/ 3205394 w 8142288"/>
              <a:gd name="connsiteY4276" fmla="*/ 2794000 h 8145463"/>
              <a:gd name="connsiteX4277" fmla="*/ 3149600 w 8142288"/>
              <a:gd name="connsiteY4277" fmla="*/ 2840405 h 8145463"/>
              <a:gd name="connsiteX4278" fmla="*/ 3152256 w 8142288"/>
              <a:gd name="connsiteY4278" fmla="*/ 2847730 h 8145463"/>
              <a:gd name="connsiteX4279" fmla="*/ 3473738 w 8142288"/>
              <a:gd name="connsiteY4279" fmla="*/ 3143250 h 8145463"/>
              <a:gd name="connsiteX4280" fmla="*/ 3484364 w 8142288"/>
              <a:gd name="connsiteY4280" fmla="*/ 3143250 h 8145463"/>
              <a:gd name="connsiteX4281" fmla="*/ 3532188 w 8142288"/>
              <a:gd name="connsiteY4281" fmla="*/ 3089520 h 8145463"/>
              <a:gd name="connsiteX4282" fmla="*/ 3330266 w 8142288"/>
              <a:gd name="connsiteY4282" fmla="*/ 2901459 h 8145463"/>
              <a:gd name="connsiteX4283" fmla="*/ 3205394 w 8142288"/>
              <a:gd name="connsiteY4283" fmla="*/ 2794000 h 8145463"/>
              <a:gd name="connsiteX4284" fmla="*/ 7193294 w 8142288"/>
              <a:gd name="connsiteY4284" fmla="*/ 2785599 h 8145463"/>
              <a:gd name="connsiteX4285" fmla="*/ 7198628 w 8142288"/>
              <a:gd name="connsiteY4285" fmla="*/ 2785599 h 8145463"/>
              <a:gd name="connsiteX4286" fmla="*/ 6942874 w 8142288"/>
              <a:gd name="connsiteY4286" fmla="*/ 3030267 h 8145463"/>
              <a:gd name="connsiteX4287" fmla="*/ 6942874 w 8142288"/>
              <a:gd name="connsiteY4287" fmla="*/ 3022727 h 8145463"/>
              <a:gd name="connsiteX4288" fmla="*/ 7193294 w 8142288"/>
              <a:gd name="connsiteY4288" fmla="*/ 2785599 h 8145463"/>
              <a:gd name="connsiteX4289" fmla="*/ 6924200 w 8142288"/>
              <a:gd name="connsiteY4289" fmla="*/ 2773535 h 8145463"/>
              <a:gd name="connsiteX4290" fmla="*/ 6812162 w 8142288"/>
              <a:gd name="connsiteY4290" fmla="*/ 2898320 h 8145463"/>
              <a:gd name="connsiteX4291" fmla="*/ 6444368 w 8142288"/>
              <a:gd name="connsiteY4291" fmla="*/ 3242514 h 8145463"/>
              <a:gd name="connsiteX4292" fmla="*/ 6436366 w 8142288"/>
              <a:gd name="connsiteY4292" fmla="*/ 3237990 h 8145463"/>
              <a:gd name="connsiteX4293" fmla="*/ 6436366 w 8142288"/>
              <a:gd name="connsiteY4293" fmla="*/ 3228188 h 8145463"/>
              <a:gd name="connsiteX4294" fmla="*/ 6924200 w 8142288"/>
              <a:gd name="connsiteY4294" fmla="*/ 2773535 h 8145463"/>
              <a:gd name="connsiteX4295" fmla="*/ 3441700 w 8142288"/>
              <a:gd name="connsiteY4295" fmla="*/ 2768600 h 8145463"/>
              <a:gd name="connsiteX4296" fmla="*/ 3684256 w 8142288"/>
              <a:gd name="connsiteY4296" fmla="*/ 2880535 h 8145463"/>
              <a:gd name="connsiteX4297" fmla="*/ 3716264 w 8142288"/>
              <a:gd name="connsiteY4297" fmla="*/ 2885410 h 8145463"/>
              <a:gd name="connsiteX4298" fmla="*/ 3716264 w 8142288"/>
              <a:gd name="connsiteY4298" fmla="*/ 2895143 h 8145463"/>
              <a:gd name="connsiteX4299" fmla="*/ 3718918 w 8142288"/>
              <a:gd name="connsiteY4299" fmla="*/ 2887848 h 8145463"/>
              <a:gd name="connsiteX4300" fmla="*/ 3742926 w 8142288"/>
              <a:gd name="connsiteY4300" fmla="*/ 2900001 h 8145463"/>
              <a:gd name="connsiteX4301" fmla="*/ 3742926 w 8142288"/>
              <a:gd name="connsiteY4301" fmla="*/ 2902438 h 8145463"/>
              <a:gd name="connsiteX4302" fmla="*/ 3726920 w 8142288"/>
              <a:gd name="connsiteY4302" fmla="*/ 2900001 h 8145463"/>
              <a:gd name="connsiteX4303" fmla="*/ 3732268 w 8142288"/>
              <a:gd name="connsiteY4303" fmla="*/ 2907313 h 8145463"/>
              <a:gd name="connsiteX4304" fmla="*/ 3801554 w 8142288"/>
              <a:gd name="connsiteY4304" fmla="*/ 2924341 h 8145463"/>
              <a:gd name="connsiteX4305" fmla="*/ 3796246 w 8142288"/>
              <a:gd name="connsiteY4305" fmla="*/ 2931637 h 8145463"/>
              <a:gd name="connsiteX4306" fmla="*/ 3852220 w 8142288"/>
              <a:gd name="connsiteY4306" fmla="*/ 2941369 h 8145463"/>
              <a:gd name="connsiteX4307" fmla="*/ 3838870 w 8142288"/>
              <a:gd name="connsiteY4307" fmla="*/ 2963272 h 8145463"/>
              <a:gd name="connsiteX4308" fmla="*/ 3870878 w 8142288"/>
              <a:gd name="connsiteY4308" fmla="*/ 2985175 h 8145463"/>
              <a:gd name="connsiteX4309" fmla="*/ 3873532 w 8142288"/>
              <a:gd name="connsiteY4309" fmla="*/ 3009516 h 8145463"/>
              <a:gd name="connsiteX4310" fmla="*/ 3940164 w 8142288"/>
              <a:gd name="connsiteY4310" fmla="*/ 3063055 h 8145463"/>
              <a:gd name="connsiteX4311" fmla="*/ 4017490 w 8142288"/>
              <a:gd name="connsiteY4311" fmla="*/ 3082520 h 8145463"/>
              <a:gd name="connsiteX4312" fmla="*/ 4022798 w 8142288"/>
              <a:gd name="connsiteY4312" fmla="*/ 3080083 h 8145463"/>
              <a:gd name="connsiteX4313" fmla="*/ 4022798 w 8142288"/>
              <a:gd name="connsiteY4313" fmla="*/ 3067912 h 8145463"/>
              <a:gd name="connsiteX4314" fmla="*/ 3926852 w 8142288"/>
              <a:gd name="connsiteY4314" fmla="*/ 2990050 h 8145463"/>
              <a:gd name="connsiteX4315" fmla="*/ 3926852 w 8142288"/>
              <a:gd name="connsiteY4315" fmla="*/ 2982755 h 8145463"/>
              <a:gd name="connsiteX4316" fmla="*/ 4014796 w 8142288"/>
              <a:gd name="connsiteY4316" fmla="*/ 3016811 h 8145463"/>
              <a:gd name="connsiteX4317" fmla="*/ 4150752 w 8142288"/>
              <a:gd name="connsiteY4317" fmla="*/ 3121451 h 8145463"/>
              <a:gd name="connsiteX4318" fmla="*/ 4164062 w 8142288"/>
              <a:gd name="connsiteY4318" fmla="*/ 3111719 h 8145463"/>
              <a:gd name="connsiteX4319" fmla="*/ 4164062 w 8142288"/>
              <a:gd name="connsiteY4319" fmla="*/ 3104423 h 8145463"/>
              <a:gd name="connsiteX4320" fmla="*/ 4118782 w 8142288"/>
              <a:gd name="connsiteY4320" fmla="*/ 3063055 h 8145463"/>
              <a:gd name="connsiteX4321" fmla="*/ 4118782 w 8142288"/>
              <a:gd name="connsiteY4321" fmla="*/ 3060617 h 8145463"/>
              <a:gd name="connsiteX4322" fmla="*/ 4182760 w 8142288"/>
              <a:gd name="connsiteY4322" fmla="*/ 3075225 h 8145463"/>
              <a:gd name="connsiteX4323" fmla="*/ 4204072 w 8142288"/>
              <a:gd name="connsiteY4323" fmla="*/ 3099548 h 8145463"/>
              <a:gd name="connsiteX4324" fmla="*/ 4206726 w 8142288"/>
              <a:gd name="connsiteY4324" fmla="*/ 3089816 h 8145463"/>
              <a:gd name="connsiteX4325" fmla="*/ 4297364 w 8142288"/>
              <a:gd name="connsiteY4325" fmla="*/ 3111719 h 8145463"/>
              <a:gd name="connsiteX4326" fmla="*/ 3969478 w 8142288"/>
              <a:gd name="connsiteY4326" fmla="*/ 2980318 h 8145463"/>
              <a:gd name="connsiteX4327" fmla="*/ 3782896 w 8142288"/>
              <a:gd name="connsiteY4327" fmla="*/ 2897581 h 8145463"/>
              <a:gd name="connsiteX4328" fmla="*/ 3620280 w 8142288"/>
              <a:gd name="connsiteY4328" fmla="*/ 2841604 h 8145463"/>
              <a:gd name="connsiteX4329" fmla="*/ 3441700 w 8142288"/>
              <a:gd name="connsiteY4329" fmla="*/ 2768600 h 8145463"/>
              <a:gd name="connsiteX4330" fmla="*/ 3557370 w 8142288"/>
              <a:gd name="connsiteY4330" fmla="*/ 2749031 h 8145463"/>
              <a:gd name="connsiteX4331" fmla="*/ 3562706 w 8142288"/>
              <a:gd name="connsiteY4331" fmla="*/ 2753932 h 8145463"/>
              <a:gd name="connsiteX4332" fmla="*/ 3560038 w 8142288"/>
              <a:gd name="connsiteY4332" fmla="*/ 2756570 h 8145463"/>
              <a:gd name="connsiteX4333" fmla="*/ 3554704 w 8142288"/>
              <a:gd name="connsiteY4333" fmla="*/ 2753932 h 8145463"/>
              <a:gd name="connsiteX4334" fmla="*/ 3554704 w 8142288"/>
              <a:gd name="connsiteY4334" fmla="*/ 2751670 h 8145463"/>
              <a:gd name="connsiteX4335" fmla="*/ 3557370 w 8142288"/>
              <a:gd name="connsiteY4335" fmla="*/ 2749031 h 8145463"/>
              <a:gd name="connsiteX4336" fmla="*/ 3835400 w 8142288"/>
              <a:gd name="connsiteY4336" fmla="*/ 2743200 h 8145463"/>
              <a:gd name="connsiteX4337" fmla="*/ 3838016 w 8142288"/>
              <a:gd name="connsiteY4337" fmla="*/ 2764631 h 8145463"/>
              <a:gd name="connsiteX4338" fmla="*/ 3864160 w 8142288"/>
              <a:gd name="connsiteY4338" fmla="*/ 2781300 h 8145463"/>
              <a:gd name="connsiteX4339" fmla="*/ 3879850 w 8142288"/>
              <a:gd name="connsiteY4339" fmla="*/ 2769394 h 8145463"/>
              <a:gd name="connsiteX4340" fmla="*/ 3879850 w 8142288"/>
              <a:gd name="connsiteY4340" fmla="*/ 2762250 h 8145463"/>
              <a:gd name="connsiteX4341" fmla="*/ 3835400 w 8142288"/>
              <a:gd name="connsiteY4341" fmla="*/ 2743200 h 8145463"/>
              <a:gd name="connsiteX4342" fmla="*/ 3025142 w 8142288"/>
              <a:gd name="connsiteY4342" fmla="*/ 2743200 h 8145463"/>
              <a:gd name="connsiteX4343" fmla="*/ 3022600 w 8142288"/>
              <a:gd name="connsiteY4343" fmla="*/ 2756960 h 8145463"/>
              <a:gd name="connsiteX4344" fmla="*/ 3032762 w 8142288"/>
              <a:gd name="connsiteY4344" fmla="*/ 2763838 h 8145463"/>
              <a:gd name="connsiteX4345" fmla="*/ 3040382 w 8142288"/>
              <a:gd name="connsiteY4345" fmla="*/ 2761545 h 8145463"/>
              <a:gd name="connsiteX4346" fmla="*/ 3048000 w 8142288"/>
              <a:gd name="connsiteY4346" fmla="*/ 2750079 h 8145463"/>
              <a:gd name="connsiteX4347" fmla="*/ 3042922 w 8142288"/>
              <a:gd name="connsiteY4347" fmla="*/ 2743200 h 8145463"/>
              <a:gd name="connsiteX4348" fmla="*/ 3340100 w 8142288"/>
              <a:gd name="connsiteY4348" fmla="*/ 2730500 h 8145463"/>
              <a:gd name="connsiteX4349" fmla="*/ 3443288 w 8142288"/>
              <a:gd name="connsiteY4349" fmla="*/ 2773363 h 8145463"/>
              <a:gd name="connsiteX4350" fmla="*/ 3340100 w 8142288"/>
              <a:gd name="connsiteY4350" fmla="*/ 2730500 h 8145463"/>
              <a:gd name="connsiteX4351" fmla="*/ 3262312 w 8142288"/>
              <a:gd name="connsiteY4351" fmla="*/ 2730500 h 8145463"/>
              <a:gd name="connsiteX4352" fmla="*/ 3238500 w 8142288"/>
              <a:gd name="connsiteY4352" fmla="*/ 2759348 h 8145463"/>
              <a:gd name="connsiteX4353" fmla="*/ 3249084 w 8142288"/>
              <a:gd name="connsiteY4353" fmla="*/ 2771369 h 8145463"/>
              <a:gd name="connsiteX4354" fmla="*/ 3397250 w 8142288"/>
              <a:gd name="connsiteY4354" fmla="*/ 2814638 h 8145463"/>
              <a:gd name="connsiteX4355" fmla="*/ 3262312 w 8142288"/>
              <a:gd name="connsiteY4355" fmla="*/ 2730500 h 8145463"/>
              <a:gd name="connsiteX4356" fmla="*/ 7214634 w 8142288"/>
              <a:gd name="connsiteY4356" fmla="*/ 2719625 h 8145463"/>
              <a:gd name="connsiteX4357" fmla="*/ 7150612 w 8142288"/>
              <a:gd name="connsiteY4357" fmla="*/ 2802940 h 8145463"/>
              <a:gd name="connsiteX4358" fmla="*/ 6945542 w 8142288"/>
              <a:gd name="connsiteY4358" fmla="*/ 2986159 h 8145463"/>
              <a:gd name="connsiteX4359" fmla="*/ 6945542 w 8142288"/>
              <a:gd name="connsiteY4359" fmla="*/ 2978619 h 8145463"/>
              <a:gd name="connsiteX4360" fmla="*/ 7214634 w 8142288"/>
              <a:gd name="connsiteY4360" fmla="*/ 2719625 h 8145463"/>
              <a:gd name="connsiteX4361" fmla="*/ 4095890 w 8142288"/>
              <a:gd name="connsiteY4361" fmla="*/ 2719625 h 8145463"/>
              <a:gd name="connsiteX4362" fmla="*/ 4138572 w 8142288"/>
              <a:gd name="connsiteY4362" fmla="*/ 2768634 h 8145463"/>
              <a:gd name="connsiteX4363" fmla="*/ 4202594 w 8142288"/>
              <a:gd name="connsiteY4363" fmla="*/ 2815004 h 8145463"/>
              <a:gd name="connsiteX4364" fmla="*/ 4258612 w 8142288"/>
              <a:gd name="connsiteY4364" fmla="*/ 2885879 h 8145463"/>
              <a:gd name="connsiteX4365" fmla="*/ 4090556 w 8142288"/>
              <a:gd name="connsiteY4365" fmla="*/ 2732066 h 8145463"/>
              <a:gd name="connsiteX4366" fmla="*/ 4095890 w 8142288"/>
              <a:gd name="connsiteY4366" fmla="*/ 2719625 h 8145463"/>
              <a:gd name="connsiteX4367" fmla="*/ 3434662 w 8142288"/>
              <a:gd name="connsiteY4367" fmla="*/ 2697760 h 8145463"/>
              <a:gd name="connsiteX4368" fmla="*/ 3456002 w 8142288"/>
              <a:gd name="connsiteY4368" fmla="*/ 2707562 h 8145463"/>
              <a:gd name="connsiteX4369" fmla="*/ 3445332 w 8142288"/>
              <a:gd name="connsiteY4369" fmla="*/ 2707562 h 8145463"/>
              <a:gd name="connsiteX4370" fmla="*/ 3434662 w 8142288"/>
              <a:gd name="connsiteY4370" fmla="*/ 2697760 h 8145463"/>
              <a:gd name="connsiteX4371" fmla="*/ 4125234 w 8142288"/>
              <a:gd name="connsiteY4371" fmla="*/ 2692859 h 8145463"/>
              <a:gd name="connsiteX4372" fmla="*/ 4133236 w 8142288"/>
              <a:gd name="connsiteY4372" fmla="*/ 2692859 h 8145463"/>
              <a:gd name="connsiteX4373" fmla="*/ 4167916 w 8142288"/>
              <a:gd name="connsiteY4373" fmla="*/ 2756570 h 8145463"/>
              <a:gd name="connsiteX4374" fmla="*/ 4245276 w 8142288"/>
              <a:gd name="connsiteY4374" fmla="*/ 2819905 h 8145463"/>
              <a:gd name="connsiteX4375" fmla="*/ 4314632 w 8142288"/>
              <a:gd name="connsiteY4375" fmla="*/ 2900582 h 8145463"/>
              <a:gd name="connsiteX4376" fmla="*/ 4314632 w 8142288"/>
              <a:gd name="connsiteY4376" fmla="*/ 2910384 h 8145463"/>
              <a:gd name="connsiteX4377" fmla="*/ 4303962 w 8142288"/>
              <a:gd name="connsiteY4377" fmla="*/ 2907744 h 8145463"/>
              <a:gd name="connsiteX4378" fmla="*/ 4109228 w 8142288"/>
              <a:gd name="connsiteY4378" fmla="*/ 2707562 h 8145463"/>
              <a:gd name="connsiteX4379" fmla="*/ 3263900 w 8142288"/>
              <a:gd name="connsiteY4379" fmla="*/ 2692400 h 8145463"/>
              <a:gd name="connsiteX4380" fmla="*/ 3305176 w 8142288"/>
              <a:gd name="connsiteY4380" fmla="*/ 2711450 h 8145463"/>
              <a:gd name="connsiteX4381" fmla="*/ 3297434 w 8142288"/>
              <a:gd name="connsiteY4381" fmla="*/ 2701926 h 8145463"/>
              <a:gd name="connsiteX4382" fmla="*/ 3263900 w 8142288"/>
              <a:gd name="connsiteY4382" fmla="*/ 2692400 h 8145463"/>
              <a:gd name="connsiteX4383" fmla="*/ 6929536 w 8142288"/>
              <a:gd name="connsiteY4383" fmla="*/ 2685696 h 8145463"/>
              <a:gd name="connsiteX4384" fmla="*/ 6814830 w 8142288"/>
              <a:gd name="connsiteY4384" fmla="*/ 2812742 h 8145463"/>
              <a:gd name="connsiteX4385" fmla="*/ 6420360 w 8142288"/>
              <a:gd name="connsiteY4385" fmla="*/ 3184080 h 8145463"/>
              <a:gd name="connsiteX4386" fmla="*/ 6409690 w 8142288"/>
              <a:gd name="connsiteY4386" fmla="*/ 3179179 h 8145463"/>
              <a:gd name="connsiteX4387" fmla="*/ 6793488 w 8142288"/>
              <a:gd name="connsiteY4387" fmla="*/ 2815004 h 8145463"/>
              <a:gd name="connsiteX4388" fmla="*/ 6929536 w 8142288"/>
              <a:gd name="connsiteY4388" fmla="*/ 2685696 h 8145463"/>
              <a:gd name="connsiteX4389" fmla="*/ 3203016 w 8142288"/>
              <a:gd name="connsiteY4389" fmla="*/ 2667000 h 8145463"/>
              <a:gd name="connsiteX4390" fmla="*/ 3200400 w 8142288"/>
              <a:gd name="connsiteY4390" fmla="*/ 2676368 h 8145463"/>
              <a:gd name="connsiteX4391" fmla="*/ 3244850 w 8142288"/>
              <a:gd name="connsiteY4391" fmla="*/ 2685737 h 8145463"/>
              <a:gd name="connsiteX4392" fmla="*/ 3203016 w 8142288"/>
              <a:gd name="connsiteY4392" fmla="*/ 2667000 h 8145463"/>
              <a:gd name="connsiteX4393" fmla="*/ 1937028 w 8142288"/>
              <a:gd name="connsiteY4393" fmla="*/ 2654300 h 8145463"/>
              <a:gd name="connsiteX4394" fmla="*/ 1790700 w 8142288"/>
              <a:gd name="connsiteY4394" fmla="*/ 2798070 h 8145463"/>
              <a:gd name="connsiteX4395" fmla="*/ 2088654 w 8142288"/>
              <a:gd name="connsiteY4395" fmla="*/ 3068545 h 8145463"/>
              <a:gd name="connsiteX4396" fmla="*/ 2282844 w 8142288"/>
              <a:gd name="connsiteY4396" fmla="*/ 3109970 h 8145463"/>
              <a:gd name="connsiteX4397" fmla="*/ 2471738 w 8142288"/>
              <a:gd name="connsiteY4397" fmla="*/ 3153849 h 8145463"/>
              <a:gd name="connsiteX4398" fmla="*/ 2471738 w 8142288"/>
              <a:gd name="connsiteY4398" fmla="*/ 3151394 h 8145463"/>
              <a:gd name="connsiteX4399" fmla="*/ 2466410 w 8142288"/>
              <a:gd name="connsiteY4399" fmla="*/ 3146532 h 8145463"/>
              <a:gd name="connsiteX4400" fmla="*/ 2306808 w 8142288"/>
              <a:gd name="connsiteY4400" fmla="*/ 3002761 h 8145463"/>
              <a:gd name="connsiteX4401" fmla="*/ 2064724 w 8142288"/>
              <a:gd name="connsiteY4401" fmla="*/ 2773711 h 8145463"/>
              <a:gd name="connsiteX4402" fmla="*/ 1998196 w 8142288"/>
              <a:gd name="connsiteY4402" fmla="*/ 2720084 h 8145463"/>
              <a:gd name="connsiteX4403" fmla="*/ 1937028 w 8142288"/>
              <a:gd name="connsiteY4403" fmla="*/ 2654300 h 8145463"/>
              <a:gd name="connsiteX4404" fmla="*/ 7233308 w 8142288"/>
              <a:gd name="connsiteY4404" fmla="*/ 2643850 h 8145463"/>
              <a:gd name="connsiteX4405" fmla="*/ 7169284 w 8142288"/>
              <a:gd name="connsiteY4405" fmla="*/ 2727165 h 8145463"/>
              <a:gd name="connsiteX4406" fmla="*/ 6956212 w 8142288"/>
              <a:gd name="connsiteY4406" fmla="*/ 2925086 h 8145463"/>
              <a:gd name="connsiteX4407" fmla="*/ 6950876 w 8142288"/>
              <a:gd name="connsiteY4407" fmla="*/ 2922447 h 8145463"/>
              <a:gd name="connsiteX4408" fmla="*/ 6950876 w 8142288"/>
              <a:gd name="connsiteY4408" fmla="*/ 2912646 h 8145463"/>
              <a:gd name="connsiteX4409" fmla="*/ 7033238 w 8142288"/>
              <a:gd name="connsiteY4409" fmla="*/ 2834608 h 8145463"/>
              <a:gd name="connsiteX4410" fmla="*/ 7179956 w 8142288"/>
              <a:gd name="connsiteY4410" fmla="*/ 2697760 h 8145463"/>
              <a:gd name="connsiteX4411" fmla="*/ 7233308 w 8142288"/>
              <a:gd name="connsiteY4411" fmla="*/ 2643850 h 8145463"/>
              <a:gd name="connsiteX4412" fmla="*/ 3937000 w 8142288"/>
              <a:gd name="connsiteY4412" fmla="*/ 2641600 h 8145463"/>
              <a:gd name="connsiteX4413" fmla="*/ 3966106 w 8142288"/>
              <a:gd name="connsiteY4413" fmla="*/ 2675746 h 8145463"/>
              <a:gd name="connsiteX4414" fmla="*/ 3976688 w 8142288"/>
              <a:gd name="connsiteY4414" fmla="*/ 2670868 h 8145463"/>
              <a:gd name="connsiteX4415" fmla="*/ 3937000 w 8142288"/>
              <a:gd name="connsiteY4415" fmla="*/ 2641600 h 8145463"/>
              <a:gd name="connsiteX4416" fmla="*/ 2654300 w 8142288"/>
              <a:gd name="connsiteY4416" fmla="*/ 2641600 h 8145463"/>
              <a:gd name="connsiteX4417" fmla="*/ 2656952 w 8142288"/>
              <a:gd name="connsiteY4417" fmla="*/ 2646473 h 8145463"/>
              <a:gd name="connsiteX4418" fmla="*/ 2718102 w 8142288"/>
              <a:gd name="connsiteY4418" fmla="*/ 2709878 h 8145463"/>
              <a:gd name="connsiteX4419" fmla="*/ 2914792 w 8142288"/>
              <a:gd name="connsiteY4419" fmla="*/ 2878138 h 8145463"/>
              <a:gd name="connsiteX4420" fmla="*/ 2997200 w 8142288"/>
              <a:gd name="connsiteY4420" fmla="*/ 2797660 h 8145463"/>
              <a:gd name="connsiteX4421" fmla="*/ 2654300 w 8142288"/>
              <a:gd name="connsiteY4421" fmla="*/ 2641600 h 8145463"/>
              <a:gd name="connsiteX4422" fmla="*/ 3111500 w 8142288"/>
              <a:gd name="connsiteY4422" fmla="*/ 2628900 h 8145463"/>
              <a:gd name="connsiteX4423" fmla="*/ 3122156 w 8142288"/>
              <a:gd name="connsiteY4423" fmla="*/ 2640806 h 8145463"/>
              <a:gd name="connsiteX4424" fmla="*/ 3154136 w 8142288"/>
              <a:gd name="connsiteY4424" fmla="*/ 2657475 h 8145463"/>
              <a:gd name="connsiteX4425" fmla="*/ 3186112 w 8142288"/>
              <a:gd name="connsiteY4425" fmla="*/ 2657475 h 8145463"/>
              <a:gd name="connsiteX4426" fmla="*/ 3183446 w 8142288"/>
              <a:gd name="connsiteY4426" fmla="*/ 2652714 h 8145463"/>
              <a:gd name="connsiteX4427" fmla="*/ 3111500 w 8142288"/>
              <a:gd name="connsiteY4427" fmla="*/ 2628900 h 8145463"/>
              <a:gd name="connsiteX4428" fmla="*/ 3073400 w 8142288"/>
              <a:gd name="connsiteY4428" fmla="*/ 2616200 h 8145463"/>
              <a:gd name="connsiteX4429" fmla="*/ 3082924 w 8142288"/>
              <a:gd name="connsiteY4429" fmla="*/ 2622550 h 8145463"/>
              <a:gd name="connsiteX4430" fmla="*/ 3073400 w 8142288"/>
              <a:gd name="connsiteY4430" fmla="*/ 2616200 h 8145463"/>
              <a:gd name="connsiteX4431" fmla="*/ 6937538 w 8142288"/>
              <a:gd name="connsiteY4431" fmla="*/ 2597480 h 8145463"/>
              <a:gd name="connsiteX4432" fmla="*/ 6820164 w 8142288"/>
              <a:gd name="connsiteY4432" fmla="*/ 2734328 h 8145463"/>
              <a:gd name="connsiteX4433" fmla="*/ 6393684 w 8142288"/>
              <a:gd name="connsiteY4433" fmla="*/ 3132809 h 8145463"/>
              <a:gd name="connsiteX4434" fmla="*/ 6385680 w 8142288"/>
              <a:gd name="connsiteY4434" fmla="*/ 3130170 h 8145463"/>
              <a:gd name="connsiteX4435" fmla="*/ 6508390 w 8142288"/>
              <a:gd name="connsiteY4435" fmla="*/ 3010664 h 8145463"/>
              <a:gd name="connsiteX4436" fmla="*/ 6814830 w 8142288"/>
              <a:gd name="connsiteY4436" fmla="*/ 2719625 h 8145463"/>
              <a:gd name="connsiteX4437" fmla="*/ 6937538 w 8142288"/>
              <a:gd name="connsiteY4437" fmla="*/ 2597480 h 8145463"/>
              <a:gd name="connsiteX4438" fmla="*/ 3408364 w 8142288"/>
              <a:gd name="connsiteY4438" fmla="*/ 2578100 h 8145463"/>
              <a:gd name="connsiteX4439" fmla="*/ 3403600 w 8142288"/>
              <a:gd name="connsiteY4439" fmla="*/ 2584450 h 8145463"/>
              <a:gd name="connsiteX4440" fmla="*/ 3408364 w 8142288"/>
              <a:gd name="connsiteY4440" fmla="*/ 2578100 h 8145463"/>
              <a:gd name="connsiteX4441" fmla="*/ 7254648 w 8142288"/>
              <a:gd name="connsiteY4441" fmla="*/ 2570713 h 8145463"/>
              <a:gd name="connsiteX4442" fmla="*/ 7193294 w 8142288"/>
              <a:gd name="connsiteY4442" fmla="*/ 2661191 h 8145463"/>
              <a:gd name="connsiteX4443" fmla="*/ 6956212 w 8142288"/>
              <a:gd name="connsiteY4443" fmla="*/ 2883617 h 8145463"/>
              <a:gd name="connsiteX4444" fmla="*/ 6953544 w 8142288"/>
              <a:gd name="connsiteY4444" fmla="*/ 2883617 h 8145463"/>
              <a:gd name="connsiteX4445" fmla="*/ 6953544 w 8142288"/>
              <a:gd name="connsiteY4445" fmla="*/ 2868914 h 8145463"/>
              <a:gd name="connsiteX4446" fmla="*/ 7254648 w 8142288"/>
              <a:gd name="connsiteY4446" fmla="*/ 2570713 h 8145463"/>
              <a:gd name="connsiteX4447" fmla="*/ 3085542 w 8142288"/>
              <a:gd name="connsiteY4447" fmla="*/ 2558649 h 8145463"/>
              <a:gd name="connsiteX4448" fmla="*/ 3090876 w 8142288"/>
              <a:gd name="connsiteY4448" fmla="*/ 2568074 h 8145463"/>
              <a:gd name="connsiteX4449" fmla="*/ 3082874 w 8142288"/>
              <a:gd name="connsiteY4449" fmla="*/ 2568074 h 8145463"/>
              <a:gd name="connsiteX4450" fmla="*/ 3085542 w 8142288"/>
              <a:gd name="connsiteY4450" fmla="*/ 2558649 h 8145463"/>
              <a:gd name="connsiteX4451" fmla="*/ 3096212 w 8142288"/>
              <a:gd name="connsiteY4451" fmla="*/ 2556010 h 8145463"/>
              <a:gd name="connsiteX4452" fmla="*/ 3114884 w 8142288"/>
              <a:gd name="connsiteY4452" fmla="*/ 2558649 h 8145463"/>
              <a:gd name="connsiteX4453" fmla="*/ 3112216 w 8142288"/>
              <a:gd name="connsiteY4453" fmla="*/ 2563550 h 8145463"/>
              <a:gd name="connsiteX4454" fmla="*/ 3104214 w 8142288"/>
              <a:gd name="connsiteY4454" fmla="*/ 2570713 h 8145463"/>
              <a:gd name="connsiteX4455" fmla="*/ 3093544 w 8142288"/>
              <a:gd name="connsiteY4455" fmla="*/ 2568074 h 8145463"/>
              <a:gd name="connsiteX4456" fmla="*/ 3096212 w 8142288"/>
              <a:gd name="connsiteY4456" fmla="*/ 2556010 h 8145463"/>
              <a:gd name="connsiteX4457" fmla="*/ 3784600 w 8142288"/>
              <a:gd name="connsiteY4457" fmla="*/ 2552700 h 8145463"/>
              <a:gd name="connsiteX4458" fmla="*/ 3940704 w 8142288"/>
              <a:gd name="connsiteY4458" fmla="*/ 2695575 h 8145463"/>
              <a:gd name="connsiteX4459" fmla="*/ 3943350 w 8142288"/>
              <a:gd name="connsiteY4459" fmla="*/ 2693154 h 8145463"/>
              <a:gd name="connsiteX4460" fmla="*/ 3943350 w 8142288"/>
              <a:gd name="connsiteY4460" fmla="*/ 2683470 h 8145463"/>
              <a:gd name="connsiteX4461" fmla="*/ 3784600 w 8142288"/>
              <a:gd name="connsiteY4461" fmla="*/ 2552700 h 8145463"/>
              <a:gd name="connsiteX4462" fmla="*/ 3037944 w 8142288"/>
              <a:gd name="connsiteY4462" fmla="*/ 2540000 h 8145463"/>
              <a:gd name="connsiteX4463" fmla="*/ 3035300 w 8142288"/>
              <a:gd name="connsiteY4463" fmla="*/ 2544763 h 8145463"/>
              <a:gd name="connsiteX4464" fmla="*/ 3043238 w 8142288"/>
              <a:gd name="connsiteY4464" fmla="*/ 2544763 h 8145463"/>
              <a:gd name="connsiteX4465" fmla="*/ 3037944 w 8142288"/>
              <a:gd name="connsiteY4465" fmla="*/ 2540000 h 8145463"/>
              <a:gd name="connsiteX4466" fmla="*/ 2768600 w 8142288"/>
              <a:gd name="connsiteY4466" fmla="*/ 2540000 h 8145463"/>
              <a:gd name="connsiteX4467" fmla="*/ 2827196 w 8142288"/>
              <a:gd name="connsiteY4467" fmla="*/ 2586266 h 8145463"/>
              <a:gd name="connsiteX4468" fmla="*/ 3050932 w 8142288"/>
              <a:gd name="connsiteY4468" fmla="*/ 2700709 h 8145463"/>
              <a:gd name="connsiteX4469" fmla="*/ 2768600 w 8142288"/>
              <a:gd name="connsiteY4469" fmla="*/ 2540000 h 8145463"/>
              <a:gd name="connsiteX4470" fmla="*/ 6025270 w 8142288"/>
              <a:gd name="connsiteY4470" fmla="*/ 2501900 h 8145463"/>
              <a:gd name="connsiteX4471" fmla="*/ 5844296 w 8142288"/>
              <a:gd name="connsiteY4471" fmla="*/ 2665365 h 8145463"/>
              <a:gd name="connsiteX4472" fmla="*/ 5594114 w 8142288"/>
              <a:gd name="connsiteY4472" fmla="*/ 2899591 h 8145463"/>
              <a:gd name="connsiteX4473" fmla="*/ 5181600 w 8142288"/>
              <a:gd name="connsiteY4473" fmla="*/ 3302146 h 8145463"/>
              <a:gd name="connsiteX4474" fmla="*/ 5208202 w 8142288"/>
              <a:gd name="connsiteY4474" fmla="*/ 3287519 h 8145463"/>
              <a:gd name="connsiteX4475" fmla="*/ 5312010 w 8142288"/>
              <a:gd name="connsiteY4475" fmla="*/ 3328988 h 8145463"/>
              <a:gd name="connsiteX4476" fmla="*/ 5572832 w 8142288"/>
              <a:gd name="connsiteY4476" fmla="*/ 3094761 h 8145463"/>
              <a:gd name="connsiteX4477" fmla="*/ 5846934 w 8142288"/>
              <a:gd name="connsiteY4477" fmla="*/ 2838594 h 8145463"/>
              <a:gd name="connsiteX4478" fmla="*/ 6086476 w 8142288"/>
              <a:gd name="connsiteY4478" fmla="*/ 2609268 h 8145463"/>
              <a:gd name="connsiteX4479" fmla="*/ 6041232 w 8142288"/>
              <a:gd name="connsiteY4479" fmla="*/ 2501900 h 8145463"/>
              <a:gd name="connsiteX4480" fmla="*/ 3519114 w 8142288"/>
              <a:gd name="connsiteY4480" fmla="*/ 2501900 h 8145463"/>
              <a:gd name="connsiteX4481" fmla="*/ 3492500 w 8142288"/>
              <a:gd name="connsiteY4481" fmla="*/ 2513935 h 8145463"/>
              <a:gd name="connsiteX4482" fmla="*/ 3492500 w 8142288"/>
              <a:gd name="connsiteY4482" fmla="*/ 2530781 h 8145463"/>
              <a:gd name="connsiteX4483" fmla="*/ 3567018 w 8142288"/>
              <a:gd name="connsiteY4483" fmla="*/ 2576513 h 8145463"/>
              <a:gd name="connsiteX4484" fmla="*/ 3582988 w 8142288"/>
              <a:gd name="connsiteY4484" fmla="*/ 2569294 h 8145463"/>
              <a:gd name="connsiteX4485" fmla="*/ 3519114 w 8142288"/>
              <a:gd name="connsiteY4485" fmla="*/ 2501900 h 8145463"/>
              <a:gd name="connsiteX4486" fmla="*/ 7275988 w 8142288"/>
              <a:gd name="connsiteY4486" fmla="*/ 2490037 h 8145463"/>
              <a:gd name="connsiteX4487" fmla="*/ 7249312 w 8142288"/>
              <a:gd name="connsiteY4487" fmla="*/ 2563550 h 8145463"/>
              <a:gd name="connsiteX4488" fmla="*/ 6964214 w 8142288"/>
              <a:gd name="connsiteY4488" fmla="*/ 2805202 h 8145463"/>
              <a:gd name="connsiteX4489" fmla="*/ 7046576 w 8142288"/>
              <a:gd name="connsiteY4489" fmla="*/ 2717363 h 8145463"/>
              <a:gd name="connsiteX4490" fmla="*/ 7169284 w 8142288"/>
              <a:gd name="connsiteY4490" fmla="*/ 2597480 h 8145463"/>
              <a:gd name="connsiteX4491" fmla="*/ 7275988 w 8142288"/>
              <a:gd name="connsiteY4491" fmla="*/ 2490037 h 8145463"/>
              <a:gd name="connsiteX4492" fmla="*/ 6945542 w 8142288"/>
              <a:gd name="connsiteY4492" fmla="*/ 2477973 h 8145463"/>
              <a:gd name="connsiteX4493" fmla="*/ 6841506 w 8142288"/>
              <a:gd name="connsiteY4493" fmla="*/ 2626885 h 8145463"/>
              <a:gd name="connsiteX4494" fmla="*/ 6481714 w 8142288"/>
              <a:gd name="connsiteY4494" fmla="*/ 2956754 h 8145463"/>
              <a:gd name="connsiteX4495" fmla="*/ 6353670 w 8142288"/>
              <a:gd name="connsiteY4495" fmla="*/ 3064196 h 8145463"/>
              <a:gd name="connsiteX4496" fmla="*/ 6484382 w 8142288"/>
              <a:gd name="connsiteY4496" fmla="*/ 2934888 h 8145463"/>
              <a:gd name="connsiteX4497" fmla="*/ 6804160 w 8142288"/>
              <a:gd name="connsiteY4497" fmla="*/ 2634425 h 8145463"/>
              <a:gd name="connsiteX4498" fmla="*/ 6945542 w 8142288"/>
              <a:gd name="connsiteY4498" fmla="*/ 2477973 h 8145463"/>
              <a:gd name="connsiteX4499" fmla="*/ 2897982 w 8142288"/>
              <a:gd name="connsiteY4499" fmla="*/ 2476500 h 8145463"/>
              <a:gd name="connsiteX4500" fmla="*/ 2895600 w 8142288"/>
              <a:gd name="connsiteY4500" fmla="*/ 2481263 h 8145463"/>
              <a:gd name="connsiteX4501" fmla="*/ 2900364 w 8142288"/>
              <a:gd name="connsiteY4501" fmla="*/ 2476500 h 8145463"/>
              <a:gd name="connsiteX4502" fmla="*/ 2237872 w 8142288"/>
              <a:gd name="connsiteY4502" fmla="*/ 2476500 h 8145463"/>
              <a:gd name="connsiteX4503" fmla="*/ 2235200 w 8142288"/>
              <a:gd name="connsiteY4503" fmla="*/ 2493574 h 8145463"/>
              <a:gd name="connsiteX4504" fmla="*/ 2357620 w 8142288"/>
              <a:gd name="connsiteY4504" fmla="*/ 2610564 h 8145463"/>
              <a:gd name="connsiteX4505" fmla="*/ 2660986 w 8142288"/>
              <a:gd name="connsiteY4505" fmla="*/ 2878717 h 8145463"/>
              <a:gd name="connsiteX4506" fmla="*/ 2799380 w 8142288"/>
              <a:gd name="connsiteY4506" fmla="*/ 2990850 h 8145463"/>
              <a:gd name="connsiteX4507" fmla="*/ 2876550 w 8142288"/>
              <a:gd name="connsiteY4507" fmla="*/ 2905530 h 8145463"/>
              <a:gd name="connsiteX4508" fmla="*/ 2594474 w 8142288"/>
              <a:gd name="connsiteY4508" fmla="*/ 2664190 h 8145463"/>
              <a:gd name="connsiteX4509" fmla="*/ 2490672 w 8142288"/>
              <a:gd name="connsiteY4509" fmla="*/ 2564249 h 8145463"/>
              <a:gd name="connsiteX4510" fmla="*/ 2237872 w 8142288"/>
              <a:gd name="connsiteY4510" fmla="*/ 2476500 h 8145463"/>
              <a:gd name="connsiteX4511" fmla="*/ 2121714 w 8142288"/>
              <a:gd name="connsiteY4511" fmla="*/ 2476500 h 8145463"/>
              <a:gd name="connsiteX4512" fmla="*/ 1993900 w 8142288"/>
              <a:gd name="connsiteY4512" fmla="*/ 2603438 h 8145463"/>
              <a:gd name="connsiteX4513" fmla="*/ 2164332 w 8142288"/>
              <a:gd name="connsiteY4513" fmla="*/ 2762095 h 8145463"/>
              <a:gd name="connsiteX4514" fmla="*/ 2465226 w 8142288"/>
              <a:gd name="connsiteY4514" fmla="*/ 3030600 h 8145463"/>
              <a:gd name="connsiteX4515" fmla="*/ 2611684 w 8142288"/>
              <a:gd name="connsiteY4515" fmla="*/ 3157538 h 8145463"/>
              <a:gd name="connsiteX4516" fmla="*/ 2736850 w 8142288"/>
              <a:gd name="connsiteY4516" fmla="*/ 3040374 h 8145463"/>
              <a:gd name="connsiteX4517" fmla="*/ 2582412 w 8142288"/>
              <a:gd name="connsiteY4517" fmla="*/ 2898807 h 8145463"/>
              <a:gd name="connsiteX4518" fmla="*/ 3594100 w 8142288"/>
              <a:gd name="connsiteY4518" fmla="*/ 2451100 h 8145463"/>
              <a:gd name="connsiteX4519" fmla="*/ 3753630 w 8142288"/>
              <a:gd name="connsiteY4519" fmla="*/ 2626733 h 8145463"/>
              <a:gd name="connsiteX4520" fmla="*/ 3801488 w 8142288"/>
              <a:gd name="connsiteY4520" fmla="*/ 2680393 h 8145463"/>
              <a:gd name="connsiteX4521" fmla="*/ 3902518 w 8142288"/>
              <a:gd name="connsiteY4521" fmla="*/ 2751138 h 8145463"/>
              <a:gd name="connsiteX4522" fmla="*/ 3921124 w 8142288"/>
              <a:gd name="connsiteY4522" fmla="*/ 2736497 h 8145463"/>
              <a:gd name="connsiteX4523" fmla="*/ 3915810 w 8142288"/>
              <a:gd name="connsiteY4523" fmla="*/ 2716995 h 8145463"/>
              <a:gd name="connsiteX4524" fmla="*/ 3849346 w 8142288"/>
              <a:gd name="connsiteY4524" fmla="*/ 2658446 h 8145463"/>
              <a:gd name="connsiteX4525" fmla="*/ 3594100 w 8142288"/>
              <a:gd name="connsiteY4525" fmla="*/ 2451100 h 8145463"/>
              <a:gd name="connsiteX4526" fmla="*/ 2912482 w 8142288"/>
              <a:gd name="connsiteY4526" fmla="*/ 2433865 h 8145463"/>
              <a:gd name="connsiteX4527" fmla="*/ 2960498 w 8142288"/>
              <a:gd name="connsiteY4527" fmla="*/ 2450830 h 8145463"/>
              <a:gd name="connsiteX4528" fmla="*/ 2941824 w 8142288"/>
              <a:gd name="connsiteY4528" fmla="*/ 2450830 h 8145463"/>
              <a:gd name="connsiteX4529" fmla="*/ 2912482 w 8142288"/>
              <a:gd name="connsiteY4529" fmla="*/ 2433865 h 8145463"/>
              <a:gd name="connsiteX4530" fmla="*/ 3200412 w 8142288"/>
              <a:gd name="connsiteY4530" fmla="*/ 2413000 h 8145463"/>
              <a:gd name="connsiteX4531" fmla="*/ 3300542 w 8142288"/>
              <a:gd name="connsiteY4531" fmla="*/ 2513013 h 8145463"/>
              <a:gd name="connsiteX4532" fmla="*/ 3332164 w 8142288"/>
              <a:gd name="connsiteY4532" fmla="*/ 2483741 h 8145463"/>
              <a:gd name="connsiteX4533" fmla="*/ 3332164 w 8142288"/>
              <a:gd name="connsiteY4533" fmla="*/ 2476425 h 8145463"/>
              <a:gd name="connsiteX4534" fmla="*/ 3200412 w 8142288"/>
              <a:gd name="connsiteY4534" fmla="*/ 2413000 h 8145463"/>
              <a:gd name="connsiteX4535" fmla="*/ 2197100 w 8142288"/>
              <a:gd name="connsiteY4535" fmla="*/ 2413000 h 8145463"/>
              <a:gd name="connsiteX4536" fmla="*/ 2228850 w 8142288"/>
              <a:gd name="connsiteY4536" fmla="*/ 2427288 h 8145463"/>
              <a:gd name="connsiteX4537" fmla="*/ 2197100 w 8142288"/>
              <a:gd name="connsiteY4537" fmla="*/ 2413000 h 8145463"/>
              <a:gd name="connsiteX4538" fmla="*/ 2843124 w 8142288"/>
              <a:gd name="connsiteY4538" fmla="*/ 2399558 h 8145463"/>
              <a:gd name="connsiteX4539" fmla="*/ 2851126 w 8142288"/>
              <a:gd name="connsiteY4539" fmla="*/ 2402198 h 8145463"/>
              <a:gd name="connsiteX4540" fmla="*/ 2851126 w 8142288"/>
              <a:gd name="connsiteY4540" fmla="*/ 2404459 h 8145463"/>
              <a:gd name="connsiteX4541" fmla="*/ 2843124 w 8142288"/>
              <a:gd name="connsiteY4541" fmla="*/ 2399558 h 8145463"/>
              <a:gd name="connsiteX4542" fmla="*/ 3602720 w 8142288"/>
              <a:gd name="connsiteY4542" fmla="*/ 2394658 h 8145463"/>
              <a:gd name="connsiteX4543" fmla="*/ 3602720 w 8142288"/>
              <a:gd name="connsiteY4543" fmla="*/ 2398428 h 8145463"/>
              <a:gd name="connsiteX4544" fmla="*/ 3602720 w 8142288"/>
              <a:gd name="connsiteY4544" fmla="*/ 2398666 h 8145463"/>
              <a:gd name="connsiteX4545" fmla="*/ 3600182 w 8142288"/>
              <a:gd name="connsiteY4545" fmla="*/ 2397506 h 8145463"/>
              <a:gd name="connsiteX4546" fmla="*/ 3598930 w 8142288"/>
              <a:gd name="connsiteY4546" fmla="*/ 2398716 h 8145463"/>
              <a:gd name="connsiteX4547" fmla="*/ 3597384 w 8142288"/>
              <a:gd name="connsiteY4547" fmla="*/ 2397296 h 8145463"/>
              <a:gd name="connsiteX4548" fmla="*/ 3602720 w 8142288"/>
              <a:gd name="connsiteY4548" fmla="*/ 2394658 h 8145463"/>
              <a:gd name="connsiteX4549" fmla="*/ 2374900 w 8142288"/>
              <a:gd name="connsiteY4549" fmla="*/ 2387600 h 8145463"/>
              <a:gd name="connsiteX4550" fmla="*/ 2465358 w 8142288"/>
              <a:gd name="connsiteY4550" fmla="*/ 2494648 h 8145463"/>
              <a:gd name="connsiteX4551" fmla="*/ 2593052 w 8142288"/>
              <a:gd name="connsiteY4551" fmla="*/ 2540877 h 8145463"/>
              <a:gd name="connsiteX4552" fmla="*/ 2752680 w 8142288"/>
              <a:gd name="connsiteY4552" fmla="*/ 2611438 h 8145463"/>
              <a:gd name="connsiteX4553" fmla="*/ 2758002 w 8142288"/>
              <a:gd name="connsiteY4553" fmla="*/ 2604143 h 8145463"/>
              <a:gd name="connsiteX4554" fmla="*/ 2760664 w 8142288"/>
              <a:gd name="connsiteY4554" fmla="*/ 2596837 h 8145463"/>
              <a:gd name="connsiteX4555" fmla="*/ 2638290 w 8142288"/>
              <a:gd name="connsiteY4555" fmla="*/ 2487353 h 8145463"/>
              <a:gd name="connsiteX4556" fmla="*/ 2374900 w 8142288"/>
              <a:gd name="connsiteY4556" fmla="*/ 2387600 h 8145463"/>
              <a:gd name="connsiteX4557" fmla="*/ 7308000 w 8142288"/>
              <a:gd name="connsiteY4557" fmla="*/ 2387495 h 8145463"/>
              <a:gd name="connsiteX4558" fmla="*/ 7275988 w 8142288"/>
              <a:gd name="connsiteY4558" fmla="*/ 2485136 h 8145463"/>
              <a:gd name="connsiteX4559" fmla="*/ 7254648 w 8142288"/>
              <a:gd name="connsiteY4559" fmla="*/ 2490037 h 8145463"/>
              <a:gd name="connsiteX4560" fmla="*/ 7198628 w 8142288"/>
              <a:gd name="connsiteY4560" fmla="*/ 2536407 h 8145463"/>
              <a:gd name="connsiteX4561" fmla="*/ 6969550 w 8142288"/>
              <a:gd name="connsiteY4561" fmla="*/ 2749031 h 8145463"/>
              <a:gd name="connsiteX4562" fmla="*/ 6969550 w 8142288"/>
              <a:gd name="connsiteY4562" fmla="*/ 2736967 h 8145463"/>
              <a:gd name="connsiteX4563" fmla="*/ 7308000 w 8142288"/>
              <a:gd name="connsiteY4563" fmla="*/ 2387495 h 8145463"/>
              <a:gd name="connsiteX4564" fmla="*/ 3613390 w 8142288"/>
              <a:gd name="connsiteY4564" fmla="*/ 2384856 h 8145463"/>
              <a:gd name="connsiteX4565" fmla="*/ 3610722 w 8142288"/>
              <a:gd name="connsiteY4565" fmla="*/ 2397296 h 8145463"/>
              <a:gd name="connsiteX4566" fmla="*/ 3608056 w 8142288"/>
              <a:gd name="connsiteY4566" fmla="*/ 2397296 h 8145463"/>
              <a:gd name="connsiteX4567" fmla="*/ 3613390 w 8142288"/>
              <a:gd name="connsiteY4567" fmla="*/ 2384856 h 8145463"/>
              <a:gd name="connsiteX4568" fmla="*/ 3624060 w 8142288"/>
              <a:gd name="connsiteY4568" fmla="*/ 2372792 h 8145463"/>
              <a:gd name="connsiteX4569" fmla="*/ 3626728 w 8142288"/>
              <a:gd name="connsiteY4569" fmla="*/ 2382594 h 8145463"/>
              <a:gd name="connsiteX4570" fmla="*/ 3621392 w 8142288"/>
              <a:gd name="connsiteY4570" fmla="*/ 2384856 h 8145463"/>
              <a:gd name="connsiteX4571" fmla="*/ 3618726 w 8142288"/>
              <a:gd name="connsiteY4571" fmla="*/ 2384856 h 8145463"/>
              <a:gd name="connsiteX4572" fmla="*/ 3618726 w 8142288"/>
              <a:gd name="connsiteY4572" fmla="*/ 2377693 h 8145463"/>
              <a:gd name="connsiteX4573" fmla="*/ 3624060 w 8142288"/>
              <a:gd name="connsiteY4573" fmla="*/ 2379955 h 8145463"/>
              <a:gd name="connsiteX4574" fmla="*/ 3441700 w 8142288"/>
              <a:gd name="connsiteY4574" fmla="*/ 2362200 h 8145463"/>
              <a:gd name="connsiteX4575" fmla="*/ 3449318 w 8142288"/>
              <a:gd name="connsiteY4575" fmla="*/ 2373313 h 8145463"/>
              <a:gd name="connsiteX4576" fmla="*/ 3454400 w 8142288"/>
              <a:gd name="connsiteY4576" fmla="*/ 2371091 h 8145463"/>
              <a:gd name="connsiteX4577" fmla="*/ 3441700 w 8142288"/>
              <a:gd name="connsiteY4577" fmla="*/ 2362200 h 8145463"/>
              <a:gd name="connsiteX4578" fmla="*/ 2616200 w 8142288"/>
              <a:gd name="connsiteY4578" fmla="*/ 2362200 h 8145463"/>
              <a:gd name="connsiteX4579" fmla="*/ 2616200 w 8142288"/>
              <a:gd name="connsiteY4579" fmla="*/ 2371725 h 8145463"/>
              <a:gd name="connsiteX4580" fmla="*/ 2628900 w 8142288"/>
              <a:gd name="connsiteY4580" fmla="*/ 2371725 h 8145463"/>
              <a:gd name="connsiteX4581" fmla="*/ 2628900 w 8142288"/>
              <a:gd name="connsiteY4581" fmla="*/ 2369345 h 8145463"/>
              <a:gd name="connsiteX4582" fmla="*/ 2616200 w 8142288"/>
              <a:gd name="connsiteY4582" fmla="*/ 2362200 h 8145463"/>
              <a:gd name="connsiteX4583" fmla="*/ 2257426 w 8142288"/>
              <a:gd name="connsiteY4583" fmla="*/ 2362200 h 8145463"/>
              <a:gd name="connsiteX4584" fmla="*/ 2209800 w 8142288"/>
              <a:gd name="connsiteY4584" fmla="*/ 2410818 h 8145463"/>
              <a:gd name="connsiteX4585" fmla="*/ 2328864 w 8142288"/>
              <a:gd name="connsiteY4585" fmla="*/ 2439988 h 8145463"/>
              <a:gd name="connsiteX4586" fmla="*/ 2328864 w 8142288"/>
              <a:gd name="connsiteY4586" fmla="*/ 2422972 h 8145463"/>
              <a:gd name="connsiteX4587" fmla="*/ 2257426 w 8142288"/>
              <a:gd name="connsiteY4587" fmla="*/ 2362200 h 8145463"/>
              <a:gd name="connsiteX4588" fmla="*/ 3650736 w 8142288"/>
              <a:gd name="connsiteY4588" fmla="*/ 2350927 h 8145463"/>
              <a:gd name="connsiteX4589" fmla="*/ 3632064 w 8142288"/>
              <a:gd name="connsiteY4589" fmla="*/ 2375054 h 8145463"/>
              <a:gd name="connsiteX4590" fmla="*/ 3629396 w 8142288"/>
              <a:gd name="connsiteY4590" fmla="*/ 2367891 h 8145463"/>
              <a:gd name="connsiteX4591" fmla="*/ 3650736 w 8142288"/>
              <a:gd name="connsiteY4591" fmla="*/ 2350927 h 8145463"/>
              <a:gd name="connsiteX4592" fmla="*/ 3656072 w 8142288"/>
              <a:gd name="connsiteY4592" fmla="*/ 2343387 h 8145463"/>
              <a:gd name="connsiteX4593" fmla="*/ 3664074 w 8142288"/>
              <a:gd name="connsiteY4593" fmla="*/ 2343387 h 8145463"/>
              <a:gd name="connsiteX4594" fmla="*/ 3658740 w 8142288"/>
              <a:gd name="connsiteY4594" fmla="*/ 2348288 h 8145463"/>
              <a:gd name="connsiteX4595" fmla="*/ 3656072 w 8142288"/>
              <a:gd name="connsiteY4595" fmla="*/ 2343387 h 8145463"/>
              <a:gd name="connsiteX4596" fmla="*/ 2685736 w 8142288"/>
              <a:gd name="connsiteY4596" fmla="*/ 2323783 h 8145463"/>
              <a:gd name="connsiteX4597" fmla="*/ 2696406 w 8142288"/>
              <a:gd name="connsiteY4597" fmla="*/ 2328684 h 8145463"/>
              <a:gd name="connsiteX4598" fmla="*/ 2693740 w 8142288"/>
              <a:gd name="connsiteY4598" fmla="*/ 2338486 h 8145463"/>
              <a:gd name="connsiteX4599" fmla="*/ 2683068 w 8142288"/>
              <a:gd name="connsiteY4599" fmla="*/ 2331323 h 8145463"/>
              <a:gd name="connsiteX4600" fmla="*/ 2685736 w 8142288"/>
              <a:gd name="connsiteY4600" fmla="*/ 2323783 h 8145463"/>
              <a:gd name="connsiteX4601" fmla="*/ 2645722 w 8142288"/>
              <a:gd name="connsiteY4601" fmla="*/ 2316620 h 8145463"/>
              <a:gd name="connsiteX4602" fmla="*/ 2653726 w 8142288"/>
              <a:gd name="connsiteY4602" fmla="*/ 2321521 h 8145463"/>
              <a:gd name="connsiteX4603" fmla="*/ 2645722 w 8142288"/>
              <a:gd name="connsiteY4603" fmla="*/ 2321521 h 8145463"/>
              <a:gd name="connsiteX4604" fmla="*/ 3688082 w 8142288"/>
              <a:gd name="connsiteY4604" fmla="*/ 2313981 h 8145463"/>
              <a:gd name="connsiteX4605" fmla="*/ 3693418 w 8142288"/>
              <a:gd name="connsiteY4605" fmla="*/ 2313981 h 8145463"/>
              <a:gd name="connsiteX4606" fmla="*/ 3666742 w 8142288"/>
              <a:gd name="connsiteY4606" fmla="*/ 2338486 h 8145463"/>
              <a:gd name="connsiteX4607" fmla="*/ 3672078 w 8142288"/>
              <a:gd name="connsiteY4607" fmla="*/ 2333585 h 8145463"/>
              <a:gd name="connsiteX4608" fmla="*/ 3688082 w 8142288"/>
              <a:gd name="connsiteY4608" fmla="*/ 2313981 h 8145463"/>
              <a:gd name="connsiteX4609" fmla="*/ 2913612 w 8142288"/>
              <a:gd name="connsiteY4609" fmla="*/ 2286000 h 8145463"/>
              <a:gd name="connsiteX4610" fmla="*/ 2908300 w 8142288"/>
              <a:gd name="connsiteY4610" fmla="*/ 2288446 h 8145463"/>
              <a:gd name="connsiteX4611" fmla="*/ 3147158 w 8142288"/>
              <a:gd name="connsiteY4611" fmla="*/ 2523006 h 8145463"/>
              <a:gd name="connsiteX4612" fmla="*/ 3125928 w 8142288"/>
              <a:gd name="connsiteY4612" fmla="*/ 2520560 h 8145463"/>
              <a:gd name="connsiteX4613" fmla="*/ 3133878 w 8142288"/>
              <a:gd name="connsiteY4613" fmla="*/ 2530342 h 8145463"/>
              <a:gd name="connsiteX4614" fmla="*/ 3245356 w 8142288"/>
              <a:gd name="connsiteY4614" fmla="*/ 2566988 h 8145463"/>
              <a:gd name="connsiteX4615" fmla="*/ 3255964 w 8142288"/>
              <a:gd name="connsiteY4615" fmla="*/ 2549882 h 8145463"/>
              <a:gd name="connsiteX4616" fmla="*/ 3255964 w 8142288"/>
              <a:gd name="connsiteY4616" fmla="*/ 2540112 h 8145463"/>
              <a:gd name="connsiteX4617" fmla="*/ 3133878 w 8142288"/>
              <a:gd name="connsiteY4617" fmla="*/ 2427717 h 8145463"/>
              <a:gd name="connsiteX4618" fmla="*/ 2913612 w 8142288"/>
              <a:gd name="connsiteY4618" fmla="*/ 2286000 h 8145463"/>
              <a:gd name="connsiteX4619" fmla="*/ 5999214 w 8142288"/>
              <a:gd name="connsiteY4619" fmla="*/ 2282314 h 8145463"/>
              <a:gd name="connsiteX4620" fmla="*/ 6004550 w 8142288"/>
              <a:gd name="connsiteY4620" fmla="*/ 2294755 h 8145463"/>
              <a:gd name="connsiteX4621" fmla="*/ 5983208 w 8142288"/>
              <a:gd name="connsiteY4621" fmla="*/ 2309080 h 8145463"/>
              <a:gd name="connsiteX4622" fmla="*/ 5999214 w 8142288"/>
              <a:gd name="connsiteY4622" fmla="*/ 2282314 h 8145463"/>
              <a:gd name="connsiteX4623" fmla="*/ 3733432 w 8142288"/>
              <a:gd name="connsiteY4623" fmla="*/ 2272512 h 8145463"/>
              <a:gd name="connsiteX4624" fmla="*/ 3738766 w 8142288"/>
              <a:gd name="connsiteY4624" fmla="*/ 2272512 h 8145463"/>
              <a:gd name="connsiteX4625" fmla="*/ 3698752 w 8142288"/>
              <a:gd name="connsiteY4625" fmla="*/ 2309080 h 8145463"/>
              <a:gd name="connsiteX4626" fmla="*/ 3717426 w 8142288"/>
              <a:gd name="connsiteY4626" fmla="*/ 2289854 h 8145463"/>
              <a:gd name="connsiteX4627" fmla="*/ 3733432 w 8142288"/>
              <a:gd name="connsiteY4627" fmla="*/ 2272512 h 8145463"/>
              <a:gd name="connsiteX4628" fmla="*/ 2387600 w 8142288"/>
              <a:gd name="connsiteY4628" fmla="*/ 2260600 h 8145463"/>
              <a:gd name="connsiteX4629" fmla="*/ 2387600 w 8142288"/>
              <a:gd name="connsiteY4629" fmla="*/ 2266950 h 8145463"/>
              <a:gd name="connsiteX4630" fmla="*/ 2389188 w 8142288"/>
              <a:gd name="connsiteY4630" fmla="*/ 2260600 h 8145463"/>
              <a:gd name="connsiteX4631" fmla="*/ 2387600 w 8142288"/>
              <a:gd name="connsiteY4631" fmla="*/ 2260600 h 8145463"/>
              <a:gd name="connsiteX4632" fmla="*/ 3225800 w 8142288"/>
              <a:gd name="connsiteY4632" fmla="*/ 2247900 h 8145463"/>
              <a:gd name="connsiteX4633" fmla="*/ 3387196 w 8142288"/>
              <a:gd name="connsiteY4633" fmla="*/ 2413000 h 8145463"/>
              <a:gd name="connsiteX4634" fmla="*/ 3397780 w 8142288"/>
              <a:gd name="connsiteY4634" fmla="*/ 2410569 h 8145463"/>
              <a:gd name="connsiteX4635" fmla="*/ 3416300 w 8142288"/>
              <a:gd name="connsiteY4635" fmla="*/ 2396001 h 8145463"/>
              <a:gd name="connsiteX4636" fmla="*/ 3416300 w 8142288"/>
              <a:gd name="connsiteY4636" fmla="*/ 2386294 h 8145463"/>
              <a:gd name="connsiteX4637" fmla="*/ 3225800 w 8142288"/>
              <a:gd name="connsiteY4637" fmla="*/ 2247900 h 8145463"/>
              <a:gd name="connsiteX4638" fmla="*/ 3770778 w 8142288"/>
              <a:gd name="connsiteY4638" fmla="*/ 2238206 h 8145463"/>
              <a:gd name="connsiteX4639" fmla="*/ 3738766 w 8142288"/>
              <a:gd name="connsiteY4639" fmla="*/ 2272512 h 8145463"/>
              <a:gd name="connsiteX4640" fmla="*/ 3746770 w 8142288"/>
              <a:gd name="connsiteY4640" fmla="*/ 2262710 h 8145463"/>
              <a:gd name="connsiteX4641" fmla="*/ 3770778 w 8142288"/>
              <a:gd name="connsiteY4641" fmla="*/ 2238206 h 8145463"/>
              <a:gd name="connsiteX4642" fmla="*/ 3778780 w 8142288"/>
              <a:gd name="connsiteY4642" fmla="*/ 2231043 h 8145463"/>
              <a:gd name="connsiteX4643" fmla="*/ 3781448 w 8142288"/>
              <a:gd name="connsiteY4643" fmla="*/ 2238206 h 8145463"/>
              <a:gd name="connsiteX4644" fmla="*/ 3773446 w 8142288"/>
              <a:gd name="connsiteY4644" fmla="*/ 2238206 h 8145463"/>
              <a:gd name="connsiteX4645" fmla="*/ 3773446 w 8142288"/>
              <a:gd name="connsiteY4645" fmla="*/ 2233305 h 8145463"/>
              <a:gd name="connsiteX4646" fmla="*/ 3778780 w 8142288"/>
              <a:gd name="connsiteY4646" fmla="*/ 2231043 h 8145463"/>
              <a:gd name="connsiteX4647" fmla="*/ 3800122 w 8142288"/>
              <a:gd name="connsiteY4647" fmla="*/ 2211439 h 8145463"/>
              <a:gd name="connsiteX4648" fmla="*/ 3802788 w 8142288"/>
              <a:gd name="connsiteY4648" fmla="*/ 2221241 h 8145463"/>
              <a:gd name="connsiteX4649" fmla="*/ 3781448 w 8142288"/>
              <a:gd name="connsiteY4649" fmla="*/ 2231043 h 8145463"/>
              <a:gd name="connsiteX4650" fmla="*/ 3800122 w 8142288"/>
              <a:gd name="connsiteY4650" fmla="*/ 2211439 h 8145463"/>
              <a:gd name="connsiteX4651" fmla="*/ 7374690 w 8142288"/>
              <a:gd name="connsiteY4651" fmla="*/ 2162430 h 8145463"/>
              <a:gd name="connsiteX4652" fmla="*/ 7334676 w 8142288"/>
              <a:gd name="connsiteY4652" fmla="*/ 2287215 h 8145463"/>
              <a:gd name="connsiteX4653" fmla="*/ 7305332 w 8142288"/>
              <a:gd name="connsiteY4653" fmla="*/ 2387495 h 8145463"/>
              <a:gd name="connsiteX4654" fmla="*/ 7254648 w 8142288"/>
              <a:gd name="connsiteY4654" fmla="*/ 2404459 h 8145463"/>
              <a:gd name="connsiteX4655" fmla="*/ 7091924 w 8142288"/>
              <a:gd name="connsiteY4655" fmla="*/ 2556010 h 8145463"/>
              <a:gd name="connsiteX4656" fmla="*/ 6977552 w 8142288"/>
              <a:gd name="connsiteY4656" fmla="*/ 2661191 h 8145463"/>
              <a:gd name="connsiteX4657" fmla="*/ 6977552 w 8142288"/>
              <a:gd name="connsiteY4657" fmla="*/ 2648750 h 8145463"/>
              <a:gd name="connsiteX4658" fmla="*/ 7059914 w 8142288"/>
              <a:gd name="connsiteY4658" fmla="*/ 2570713 h 8145463"/>
              <a:gd name="connsiteX4659" fmla="*/ 7334676 w 8142288"/>
              <a:gd name="connsiteY4659" fmla="*/ 2289854 h 8145463"/>
              <a:gd name="connsiteX4660" fmla="*/ 7326672 w 8142288"/>
              <a:gd name="connsiteY4660" fmla="*/ 2292116 h 8145463"/>
              <a:gd name="connsiteX4661" fmla="*/ 7227972 w 8142288"/>
              <a:gd name="connsiteY4661" fmla="*/ 2360728 h 8145463"/>
              <a:gd name="connsiteX4662" fmla="*/ 6988222 w 8142288"/>
              <a:gd name="connsiteY4662" fmla="*/ 2580515 h 8145463"/>
              <a:gd name="connsiteX4663" fmla="*/ 6985556 w 8142288"/>
              <a:gd name="connsiteY4663" fmla="*/ 2580515 h 8145463"/>
              <a:gd name="connsiteX4664" fmla="*/ 6985556 w 8142288"/>
              <a:gd name="connsiteY4664" fmla="*/ 2575614 h 8145463"/>
              <a:gd name="connsiteX4665" fmla="*/ 6982888 w 8142288"/>
              <a:gd name="connsiteY4665" fmla="*/ 2565812 h 8145463"/>
              <a:gd name="connsiteX4666" fmla="*/ 7345346 w 8142288"/>
              <a:gd name="connsiteY4666" fmla="*/ 2231043 h 8145463"/>
              <a:gd name="connsiteX4667" fmla="*/ 7374690 w 8142288"/>
              <a:gd name="connsiteY4667" fmla="*/ 2162430 h 8145463"/>
              <a:gd name="connsiteX4668" fmla="*/ 3009900 w 8142288"/>
              <a:gd name="connsiteY4668" fmla="*/ 2133600 h 8145463"/>
              <a:gd name="connsiteX4669" fmla="*/ 3259690 w 8142288"/>
              <a:gd name="connsiteY4669" fmla="*/ 2372480 h 8145463"/>
              <a:gd name="connsiteX4670" fmla="*/ 3251726 w 8142288"/>
              <a:gd name="connsiteY4670" fmla="*/ 2374916 h 8145463"/>
              <a:gd name="connsiteX4671" fmla="*/ 3363320 w 8142288"/>
              <a:gd name="connsiteY4671" fmla="*/ 2443163 h 8145463"/>
              <a:gd name="connsiteX4672" fmla="*/ 3376612 w 8142288"/>
              <a:gd name="connsiteY4672" fmla="*/ 2433418 h 8145463"/>
              <a:gd name="connsiteX4673" fmla="*/ 3371300 w 8142288"/>
              <a:gd name="connsiteY4673" fmla="*/ 2428545 h 8145463"/>
              <a:gd name="connsiteX4674" fmla="*/ 3280946 w 8142288"/>
              <a:gd name="connsiteY4674" fmla="*/ 2348102 h 8145463"/>
              <a:gd name="connsiteX4675" fmla="*/ 3009900 w 8142288"/>
              <a:gd name="connsiteY4675" fmla="*/ 2133600 h 8145463"/>
              <a:gd name="connsiteX4676" fmla="*/ 3893154 w 8142288"/>
              <a:gd name="connsiteY4676" fmla="*/ 2123600 h 8145463"/>
              <a:gd name="connsiteX4677" fmla="*/ 3882484 w 8142288"/>
              <a:gd name="connsiteY4677" fmla="*/ 2135664 h 8145463"/>
              <a:gd name="connsiteX4678" fmla="*/ 3893154 w 8142288"/>
              <a:gd name="connsiteY4678" fmla="*/ 2123600 h 8145463"/>
              <a:gd name="connsiteX4679" fmla="*/ 3935836 w 8142288"/>
              <a:gd name="connsiteY4679" fmla="*/ 2087032 h 8145463"/>
              <a:gd name="connsiteX4680" fmla="*/ 3938502 w 8142288"/>
              <a:gd name="connsiteY4680" fmla="*/ 2091933 h 8145463"/>
              <a:gd name="connsiteX4681" fmla="*/ 3933168 w 8142288"/>
              <a:gd name="connsiteY4681" fmla="*/ 2091933 h 8145463"/>
              <a:gd name="connsiteX4682" fmla="*/ 3935836 w 8142288"/>
              <a:gd name="connsiteY4682" fmla="*/ 2087032 h 8145463"/>
              <a:gd name="connsiteX4683" fmla="*/ 2596404 w 8142288"/>
              <a:gd name="connsiteY4683" fmla="*/ 2044700 h 8145463"/>
              <a:gd name="connsiteX4684" fmla="*/ 2578100 w 8142288"/>
              <a:gd name="connsiteY4684" fmla="*/ 2064172 h 8145463"/>
              <a:gd name="connsiteX4685" fmla="*/ 2580716 w 8142288"/>
              <a:gd name="connsiteY4685" fmla="*/ 2069042 h 8145463"/>
              <a:gd name="connsiteX4686" fmla="*/ 2622550 w 8142288"/>
              <a:gd name="connsiteY4686" fmla="*/ 2081213 h 8145463"/>
              <a:gd name="connsiteX4687" fmla="*/ 2619934 w 8142288"/>
              <a:gd name="connsiteY4687" fmla="*/ 2073911 h 8145463"/>
              <a:gd name="connsiteX4688" fmla="*/ 2596404 w 8142288"/>
              <a:gd name="connsiteY4688" fmla="*/ 2044700 h 8145463"/>
              <a:gd name="connsiteX4689" fmla="*/ 2650660 w 8142288"/>
              <a:gd name="connsiteY4689" fmla="*/ 1981200 h 8145463"/>
              <a:gd name="connsiteX4690" fmla="*/ 2616200 w 8142288"/>
              <a:gd name="connsiteY4690" fmla="*/ 2020183 h 8145463"/>
              <a:gd name="connsiteX4691" fmla="*/ 2698380 w 8142288"/>
              <a:gd name="connsiteY4691" fmla="*/ 2117629 h 8145463"/>
              <a:gd name="connsiteX4692" fmla="*/ 2780560 w 8142288"/>
              <a:gd name="connsiteY4692" fmla="*/ 2168789 h 8145463"/>
              <a:gd name="connsiteX4693" fmla="*/ 2881298 w 8142288"/>
              <a:gd name="connsiteY4693" fmla="*/ 2227263 h 8145463"/>
              <a:gd name="connsiteX4694" fmla="*/ 2889250 w 8142288"/>
              <a:gd name="connsiteY4694" fmla="*/ 2217512 h 8145463"/>
              <a:gd name="connsiteX4695" fmla="*/ 2693072 w 8142288"/>
              <a:gd name="connsiteY4695" fmla="*/ 2027485 h 8145463"/>
              <a:gd name="connsiteX4696" fmla="*/ 2650660 w 8142288"/>
              <a:gd name="connsiteY4696" fmla="*/ 1981200 h 8145463"/>
              <a:gd name="connsiteX4697" fmla="*/ 2693150 w 8142288"/>
              <a:gd name="connsiteY4697" fmla="*/ 1955800 h 8145463"/>
              <a:gd name="connsiteX4698" fmla="*/ 2709112 w 8142288"/>
              <a:gd name="connsiteY4698" fmla="*/ 1987472 h 8145463"/>
              <a:gd name="connsiteX4699" fmla="*/ 2701132 w 8142288"/>
              <a:gd name="connsiteY4699" fmla="*/ 1989924 h 8145463"/>
              <a:gd name="connsiteX4700" fmla="*/ 2895202 w 8142288"/>
              <a:gd name="connsiteY4700" fmla="*/ 2167817 h 8145463"/>
              <a:gd name="connsiteX4701" fmla="*/ 2985602 w 8142288"/>
              <a:gd name="connsiteY4701" fmla="*/ 2253106 h 8145463"/>
              <a:gd name="connsiteX4702" fmla="*/ 3041430 w 8142288"/>
              <a:gd name="connsiteY4702" fmla="*/ 2311587 h 8145463"/>
              <a:gd name="connsiteX4703" fmla="*/ 3190324 w 8142288"/>
              <a:gd name="connsiteY4703" fmla="*/ 2367636 h 8145463"/>
              <a:gd name="connsiteX4704" fmla="*/ 3195638 w 8142288"/>
              <a:gd name="connsiteY4704" fmla="*/ 2367636 h 8145463"/>
              <a:gd name="connsiteX4705" fmla="*/ 3187656 w 8142288"/>
              <a:gd name="connsiteY4705" fmla="*/ 2360321 h 8145463"/>
              <a:gd name="connsiteX4706" fmla="*/ 3022820 w 8142288"/>
              <a:gd name="connsiteY4706" fmla="*/ 2216551 h 8145463"/>
              <a:gd name="connsiteX4707" fmla="*/ 2693150 w 8142288"/>
              <a:gd name="connsiteY4707" fmla="*/ 1955800 h 8145463"/>
              <a:gd name="connsiteX4708" fmla="*/ 7515738 w 8142288"/>
              <a:gd name="connsiteY4708" fmla="*/ 1700614 h 8145463"/>
              <a:gd name="connsiteX4709" fmla="*/ 7521074 w 8142288"/>
              <a:gd name="connsiteY4709" fmla="*/ 1700614 h 8145463"/>
              <a:gd name="connsiteX4710" fmla="*/ 7489062 w 8142288"/>
              <a:gd name="connsiteY4710" fmla="*/ 1827661 h 8145463"/>
              <a:gd name="connsiteX4711" fmla="*/ 7452050 w 8142288"/>
              <a:gd name="connsiteY4711" fmla="*/ 1879309 h 8145463"/>
              <a:gd name="connsiteX4712" fmla="*/ 7467722 w 8142288"/>
              <a:gd name="connsiteY4712" fmla="*/ 1869507 h 8145463"/>
              <a:gd name="connsiteX4713" fmla="*/ 7404032 w 8142288"/>
              <a:gd name="connsiteY4713" fmla="*/ 2040285 h 8145463"/>
              <a:gd name="connsiteX4714" fmla="*/ 7420038 w 8142288"/>
              <a:gd name="connsiteY4714" fmla="*/ 2033122 h 8145463"/>
              <a:gd name="connsiteX4715" fmla="*/ 7283992 w 8142288"/>
              <a:gd name="connsiteY4715" fmla="*/ 2214078 h 8145463"/>
              <a:gd name="connsiteX4716" fmla="*/ 6998892 w 8142288"/>
              <a:gd name="connsiteY4716" fmla="*/ 2480235 h 8145463"/>
              <a:gd name="connsiteX4717" fmla="*/ 6996226 w 8142288"/>
              <a:gd name="connsiteY4717" fmla="*/ 2480235 h 8145463"/>
              <a:gd name="connsiteX4718" fmla="*/ 6993558 w 8142288"/>
              <a:gd name="connsiteY4718" fmla="*/ 2460631 h 8145463"/>
              <a:gd name="connsiteX4719" fmla="*/ 7139942 w 8142288"/>
              <a:gd name="connsiteY4719" fmla="*/ 2323783 h 8145463"/>
              <a:gd name="connsiteX4720" fmla="*/ 7404032 w 8142288"/>
              <a:gd name="connsiteY4720" fmla="*/ 2042924 h 8145463"/>
              <a:gd name="connsiteX4721" fmla="*/ 7286660 w 8142288"/>
              <a:gd name="connsiteY4721" fmla="*/ 2125862 h 8145463"/>
              <a:gd name="connsiteX4722" fmla="*/ 7012232 w 8142288"/>
              <a:gd name="connsiteY4722" fmla="*/ 2377693 h 8145463"/>
              <a:gd name="connsiteX4723" fmla="*/ 7006896 w 8142288"/>
              <a:gd name="connsiteY4723" fmla="*/ 2375054 h 8145463"/>
              <a:gd name="connsiteX4724" fmla="*/ 7006896 w 8142288"/>
              <a:gd name="connsiteY4724" fmla="*/ 2370153 h 8145463"/>
              <a:gd name="connsiteX4725" fmla="*/ 7004228 w 8142288"/>
              <a:gd name="connsiteY4725" fmla="*/ 2360728 h 8145463"/>
              <a:gd name="connsiteX4726" fmla="*/ 7420038 w 8142288"/>
              <a:gd name="connsiteY4726" fmla="*/ 1972049 h 8145463"/>
              <a:gd name="connsiteX4727" fmla="*/ 7446714 w 8142288"/>
              <a:gd name="connsiteY4727" fmla="*/ 1884210 h 8145463"/>
              <a:gd name="connsiteX4728" fmla="*/ 7316002 w 8142288"/>
              <a:gd name="connsiteY4728" fmla="*/ 1979212 h 8145463"/>
              <a:gd name="connsiteX4729" fmla="*/ 7025236 w 8142288"/>
              <a:gd name="connsiteY4729" fmla="*/ 2248008 h 8145463"/>
              <a:gd name="connsiteX4730" fmla="*/ 7014898 w 8142288"/>
              <a:gd name="connsiteY4730" fmla="*/ 2238206 h 8145463"/>
              <a:gd name="connsiteX4731" fmla="*/ 7017232 w 8142288"/>
              <a:gd name="connsiteY4731" fmla="*/ 2218979 h 8145463"/>
              <a:gd name="connsiteX4732" fmla="*/ 7462720 w 8142288"/>
              <a:gd name="connsiteY4732" fmla="*/ 1813335 h 8145463"/>
              <a:gd name="connsiteX4733" fmla="*/ 7515738 w 8142288"/>
              <a:gd name="connsiteY4733" fmla="*/ 1700614 h 8145463"/>
              <a:gd name="connsiteX4734" fmla="*/ 5679282 w 8142288"/>
              <a:gd name="connsiteY4734" fmla="*/ 1536700 h 8145463"/>
              <a:gd name="connsiteX4735" fmla="*/ 5681664 w 8142288"/>
              <a:gd name="connsiteY4735" fmla="*/ 1541463 h 8145463"/>
              <a:gd name="connsiteX4736" fmla="*/ 5676900 w 8142288"/>
              <a:gd name="connsiteY4736" fmla="*/ 1541463 h 8145463"/>
              <a:gd name="connsiteX4737" fmla="*/ 5679282 w 8142288"/>
              <a:gd name="connsiteY4737" fmla="*/ 1536700 h 8145463"/>
              <a:gd name="connsiteX4738" fmla="*/ 5682152 w 8142288"/>
              <a:gd name="connsiteY4738" fmla="*/ 1524000 h 8145463"/>
              <a:gd name="connsiteX4739" fmla="*/ 5694974 w 8142288"/>
              <a:gd name="connsiteY4739" fmla="*/ 1535906 h 8145463"/>
              <a:gd name="connsiteX4740" fmla="*/ 5697538 w 8142288"/>
              <a:gd name="connsiteY4740" fmla="*/ 1543048 h 8145463"/>
              <a:gd name="connsiteX4741" fmla="*/ 5687278 w 8142288"/>
              <a:gd name="connsiteY4741" fmla="*/ 1557338 h 8145463"/>
              <a:gd name="connsiteX4742" fmla="*/ 5664200 w 8142288"/>
              <a:gd name="connsiteY4742" fmla="*/ 1562100 h 8145463"/>
              <a:gd name="connsiteX4743" fmla="*/ 5689844 w 8142288"/>
              <a:gd name="connsiteY4743" fmla="*/ 1538286 h 8145463"/>
              <a:gd name="connsiteX4744" fmla="*/ 5689844 w 8142288"/>
              <a:gd name="connsiteY4744" fmla="*/ 1531144 h 8145463"/>
              <a:gd name="connsiteX4745" fmla="*/ 5682152 w 8142288"/>
              <a:gd name="connsiteY4745" fmla="*/ 1524000 h 8145463"/>
              <a:gd name="connsiteX4746" fmla="*/ 7590430 w 8142288"/>
              <a:gd name="connsiteY4746" fmla="*/ 1473665 h 8145463"/>
              <a:gd name="connsiteX4747" fmla="*/ 7534412 w 8142288"/>
              <a:gd name="connsiteY4747" fmla="*/ 1668947 h 8145463"/>
              <a:gd name="connsiteX4748" fmla="*/ 7382692 w 8142288"/>
              <a:gd name="connsiteY4748" fmla="*/ 1791092 h 8145463"/>
              <a:gd name="connsiteX4749" fmla="*/ 7035906 w 8142288"/>
              <a:gd name="connsiteY4749" fmla="*/ 2118699 h 8145463"/>
              <a:gd name="connsiteX4750" fmla="*/ 7030570 w 8142288"/>
              <a:gd name="connsiteY4750" fmla="*/ 2111159 h 8145463"/>
              <a:gd name="connsiteX4751" fmla="*/ 7158616 w 8142288"/>
              <a:gd name="connsiteY4751" fmla="*/ 1969410 h 8145463"/>
              <a:gd name="connsiteX4752" fmla="*/ 7505068 w 8142288"/>
              <a:gd name="connsiteY4752" fmla="*/ 1647081 h 8145463"/>
              <a:gd name="connsiteX4753" fmla="*/ 7550416 w 8142288"/>
              <a:gd name="connsiteY4753" fmla="*/ 1505332 h 8145463"/>
              <a:gd name="connsiteX4754" fmla="*/ 7590430 w 8142288"/>
              <a:gd name="connsiteY4754" fmla="*/ 1473665 h 8145463"/>
              <a:gd name="connsiteX4755" fmla="*/ 5628752 w 8142288"/>
              <a:gd name="connsiteY4755" fmla="*/ 1422017 h 8145463"/>
              <a:gd name="connsiteX4756" fmla="*/ 5647426 w 8142288"/>
              <a:gd name="connsiteY4756" fmla="*/ 1434457 h 8145463"/>
              <a:gd name="connsiteX4757" fmla="*/ 5631420 w 8142288"/>
              <a:gd name="connsiteY4757" fmla="*/ 1458962 h 8145463"/>
              <a:gd name="connsiteX4758" fmla="*/ 5658096 w 8142288"/>
              <a:gd name="connsiteY4758" fmla="*/ 1461224 h 8145463"/>
              <a:gd name="connsiteX4759" fmla="*/ 5655428 w 8142288"/>
              <a:gd name="connsiteY4759" fmla="*/ 1466125 h 8145463"/>
              <a:gd name="connsiteX4760" fmla="*/ 5644758 w 8142288"/>
              <a:gd name="connsiteY4760" fmla="*/ 1483466 h 8145463"/>
              <a:gd name="connsiteX4761" fmla="*/ 5652762 w 8142288"/>
              <a:gd name="connsiteY4761" fmla="*/ 1502693 h 8145463"/>
              <a:gd name="connsiteX4762" fmla="*/ 5642092 w 8142288"/>
              <a:gd name="connsiteY4762" fmla="*/ 1502693 h 8145463"/>
              <a:gd name="connsiteX4763" fmla="*/ 5612748 w 8142288"/>
              <a:gd name="connsiteY4763" fmla="*/ 1436719 h 8145463"/>
              <a:gd name="connsiteX4764" fmla="*/ 5628752 w 8142288"/>
              <a:gd name="connsiteY4764" fmla="*/ 1422017 h 8145463"/>
              <a:gd name="connsiteX4765" fmla="*/ 5508506 w 8142288"/>
              <a:gd name="connsiteY4765" fmla="*/ 1384300 h 8145463"/>
              <a:gd name="connsiteX4766" fmla="*/ 5111432 w 8142288"/>
              <a:gd name="connsiteY4766" fmla="*/ 1748279 h 8145463"/>
              <a:gd name="connsiteX4767" fmla="*/ 4325196 w 8142288"/>
              <a:gd name="connsiteY4767" fmla="*/ 2485932 h 8145463"/>
              <a:gd name="connsiteX4768" fmla="*/ 4026708 w 8142288"/>
              <a:gd name="connsiteY4768" fmla="*/ 2766864 h 8145463"/>
              <a:gd name="connsiteX4769" fmla="*/ 3906824 w 8142288"/>
              <a:gd name="connsiteY4769" fmla="*/ 2898786 h 8145463"/>
              <a:gd name="connsiteX4770" fmla="*/ 3768228 w 8142288"/>
              <a:gd name="connsiteY4770" fmla="*/ 2815738 h 8145463"/>
              <a:gd name="connsiteX4771" fmla="*/ 3826800 w 8142288"/>
              <a:gd name="connsiteY4771" fmla="*/ 2820586 h 8145463"/>
              <a:gd name="connsiteX4772" fmla="*/ 3834864 w 8142288"/>
              <a:gd name="connsiteY4772" fmla="*/ 2798652 h 8145463"/>
              <a:gd name="connsiteX4773" fmla="*/ 3624308 w 8142288"/>
              <a:gd name="connsiteY4773" fmla="*/ 2644716 h 8145463"/>
              <a:gd name="connsiteX4774" fmla="*/ 3752254 w 8142288"/>
              <a:gd name="connsiteY4774" fmla="*/ 2788877 h 8145463"/>
              <a:gd name="connsiteX4775" fmla="*/ 3741454 w 8142288"/>
              <a:gd name="connsiteY4775" fmla="*/ 2788877 h 8145463"/>
              <a:gd name="connsiteX4776" fmla="*/ 3682880 w 8142288"/>
              <a:gd name="connsiteY4776" fmla="*/ 2764400 h 8145463"/>
              <a:gd name="connsiteX4777" fmla="*/ 3605596 w 8142288"/>
              <a:gd name="connsiteY4777" fmla="*/ 2681352 h 8145463"/>
              <a:gd name="connsiteX4778" fmla="*/ 3464414 w 8142288"/>
              <a:gd name="connsiteY4778" fmla="*/ 2554357 h 8145463"/>
              <a:gd name="connsiteX4779" fmla="*/ 3440378 w 8142288"/>
              <a:gd name="connsiteY4779" fmla="*/ 2556821 h 8145463"/>
              <a:gd name="connsiteX4780" fmla="*/ 3437638 w 8142288"/>
              <a:gd name="connsiteY4780" fmla="*/ 2573907 h 8145463"/>
              <a:gd name="connsiteX4781" fmla="*/ 3573648 w 8142288"/>
              <a:gd name="connsiteY4781" fmla="*/ 2710677 h 8145463"/>
              <a:gd name="connsiteX4782" fmla="*/ 3565584 w 8142288"/>
              <a:gd name="connsiteY4782" fmla="*/ 2710677 h 8145463"/>
              <a:gd name="connsiteX4783" fmla="*/ 3419078 w 8142288"/>
              <a:gd name="connsiteY4783" fmla="*/ 2595841 h 8145463"/>
              <a:gd name="connsiteX4784" fmla="*/ 3349704 w 8142288"/>
              <a:gd name="connsiteY4784" fmla="*/ 2666730 h 8145463"/>
              <a:gd name="connsiteX4785" fmla="*/ 3328406 w 8142288"/>
              <a:gd name="connsiteY4785" fmla="*/ 2664266 h 8145463"/>
              <a:gd name="connsiteX4786" fmla="*/ 3325820 w 8142288"/>
              <a:gd name="connsiteY4786" fmla="*/ 2678889 h 8145463"/>
              <a:gd name="connsiteX4787" fmla="*/ 3317756 w 8142288"/>
              <a:gd name="connsiteY4787" fmla="*/ 2669114 h 8145463"/>
              <a:gd name="connsiteX4788" fmla="*/ 3325820 w 8142288"/>
              <a:gd name="connsiteY4788" fmla="*/ 2656955 h 8145463"/>
              <a:gd name="connsiteX4789" fmla="*/ 3288394 w 8142288"/>
              <a:gd name="connsiteY4789" fmla="*/ 2637405 h 8145463"/>
              <a:gd name="connsiteX4790" fmla="*/ 3288394 w 8142288"/>
              <a:gd name="connsiteY4790" fmla="*/ 2656955 h 8145463"/>
              <a:gd name="connsiteX4791" fmla="*/ 3285808 w 8142288"/>
              <a:gd name="connsiteY4791" fmla="*/ 2656955 h 8145463"/>
              <a:gd name="connsiteX4792" fmla="*/ 3267094 w 8142288"/>
              <a:gd name="connsiteY4792" fmla="*/ 2644716 h 8145463"/>
              <a:gd name="connsiteX4793" fmla="*/ 3269834 w 8142288"/>
              <a:gd name="connsiteY4793" fmla="*/ 2639868 h 8145463"/>
              <a:gd name="connsiteX4794" fmla="*/ 3283070 w 8142288"/>
              <a:gd name="connsiteY4794" fmla="*/ 2630093 h 8145463"/>
              <a:gd name="connsiteX4795" fmla="*/ 3277744 w 8142288"/>
              <a:gd name="connsiteY4795" fmla="*/ 2627630 h 8145463"/>
              <a:gd name="connsiteX4796" fmla="*/ 3227084 w 8142288"/>
              <a:gd name="connsiteY4796" fmla="*/ 2632477 h 8145463"/>
              <a:gd name="connsiteX4797" fmla="*/ 3221758 w 8142288"/>
              <a:gd name="connsiteY4797" fmla="*/ 2620318 h 8145463"/>
              <a:gd name="connsiteX4798" fmla="*/ 3237884 w 8142288"/>
              <a:gd name="connsiteY4798" fmla="*/ 2615391 h 8145463"/>
              <a:gd name="connsiteX4799" fmla="*/ 3232560 w 8142288"/>
              <a:gd name="connsiteY4799" fmla="*/ 2608080 h 8145463"/>
              <a:gd name="connsiteX4800" fmla="*/ 3136562 w 8142288"/>
              <a:gd name="connsiteY4800" fmla="*/ 2549430 h 8145463"/>
              <a:gd name="connsiteX4801" fmla="*/ 3136562 w 8142288"/>
              <a:gd name="connsiteY4801" fmla="*/ 2534807 h 8145463"/>
              <a:gd name="connsiteX4802" fmla="*/ 3029916 w 8142288"/>
              <a:gd name="connsiteY4802" fmla="*/ 2456607 h 8145463"/>
              <a:gd name="connsiteX4803" fmla="*/ 2923268 w 8142288"/>
              <a:gd name="connsiteY4803" fmla="*/ 2361401 h 8145463"/>
              <a:gd name="connsiteX4804" fmla="*/ 2830010 w 8142288"/>
              <a:gd name="connsiteY4804" fmla="*/ 2288128 h 8145463"/>
              <a:gd name="connsiteX4805" fmla="*/ 2744814 w 8142288"/>
              <a:gd name="connsiteY4805" fmla="*/ 2205081 h 8145463"/>
              <a:gd name="connsiteX4806" fmla="*/ 2646230 w 8142288"/>
              <a:gd name="connsiteY4806" fmla="*/ 2158669 h 8145463"/>
              <a:gd name="connsiteX4807" fmla="*/ 2574270 w 8142288"/>
              <a:gd name="connsiteY4807" fmla="*/ 2124417 h 8145463"/>
              <a:gd name="connsiteX4808" fmla="*/ 2819360 w 8142288"/>
              <a:gd name="connsiteY4808" fmla="*/ 2380951 h 8145463"/>
              <a:gd name="connsiteX4809" fmla="*/ 2787412 w 8142288"/>
              <a:gd name="connsiteY4809" fmla="*/ 2376023 h 8145463"/>
              <a:gd name="connsiteX4810" fmla="*/ 2795476 w 8142288"/>
              <a:gd name="connsiteY4810" fmla="*/ 2385798 h 8145463"/>
              <a:gd name="connsiteX4811" fmla="*/ 2736750 w 8142288"/>
              <a:gd name="connsiteY4811" fmla="*/ 2361401 h 8145463"/>
              <a:gd name="connsiteX4812" fmla="*/ 2771438 w 8142288"/>
              <a:gd name="connsiteY4812" fmla="*/ 2368712 h 8145463"/>
              <a:gd name="connsiteX4813" fmla="*/ 2510222 w 8142288"/>
              <a:gd name="connsiteY4813" fmla="*/ 2126881 h 8145463"/>
              <a:gd name="connsiteX4814" fmla="*/ 2502310 w 8142288"/>
              <a:gd name="connsiteY4814" fmla="*/ 2129344 h 8145463"/>
              <a:gd name="connsiteX4815" fmla="*/ 2454236 w 8142288"/>
              <a:gd name="connsiteY4815" fmla="*/ 2180603 h 8145463"/>
              <a:gd name="connsiteX4816" fmla="*/ 2502310 w 8142288"/>
              <a:gd name="connsiteY4816" fmla="*/ 2246565 h 8145463"/>
              <a:gd name="connsiteX4817" fmla="*/ 2499572 w 8142288"/>
              <a:gd name="connsiteY4817" fmla="*/ 2246565 h 8145463"/>
              <a:gd name="connsiteX4818" fmla="*/ 2422286 w 8142288"/>
              <a:gd name="connsiteY4818" fmla="*/ 2207465 h 8145463"/>
              <a:gd name="connsiteX4819" fmla="*/ 2411638 w 8142288"/>
              <a:gd name="connsiteY4819" fmla="*/ 2222167 h 8145463"/>
              <a:gd name="connsiteX4820" fmla="*/ 2640906 w 8142288"/>
              <a:gd name="connsiteY4820" fmla="*/ 2322301 h 8145463"/>
              <a:gd name="connsiteX4821" fmla="*/ 2395664 w 8142288"/>
              <a:gd name="connsiteY4821" fmla="*/ 2231942 h 8145463"/>
              <a:gd name="connsiteX4822" fmla="*/ 2387600 w 8142288"/>
              <a:gd name="connsiteY4822" fmla="*/ 2244101 h 8145463"/>
              <a:gd name="connsiteX4823" fmla="*/ 2392924 w 8142288"/>
              <a:gd name="connsiteY4823" fmla="*/ 2251492 h 8145463"/>
              <a:gd name="connsiteX4824" fmla="*/ 2579594 w 8142288"/>
              <a:gd name="connsiteY4824" fmla="*/ 2329612 h 8145463"/>
              <a:gd name="connsiteX4825" fmla="*/ 2904708 w 8142288"/>
              <a:gd name="connsiteY4825" fmla="*/ 2468846 h 8145463"/>
              <a:gd name="connsiteX4826" fmla="*/ 3069928 w 8142288"/>
              <a:gd name="connsiteY4826" fmla="*/ 2547046 h 8145463"/>
              <a:gd name="connsiteX4827" fmla="*/ 3069928 w 8142288"/>
              <a:gd name="connsiteY4827" fmla="*/ 2551893 h 8145463"/>
              <a:gd name="connsiteX4828" fmla="*/ 3067188 w 8142288"/>
              <a:gd name="connsiteY4828" fmla="*/ 2551893 h 8145463"/>
              <a:gd name="connsiteX4829" fmla="*/ 3056540 w 8142288"/>
              <a:gd name="connsiteY4829" fmla="*/ 2544582 h 8145463"/>
              <a:gd name="connsiteX4830" fmla="*/ 3059278 w 8142288"/>
              <a:gd name="connsiteY4830" fmla="*/ 2556821 h 8145463"/>
              <a:gd name="connsiteX4831" fmla="*/ 3051214 w 8142288"/>
              <a:gd name="connsiteY4831" fmla="*/ 2544582 h 8145463"/>
              <a:gd name="connsiteX4832" fmla="*/ 3048628 w 8142288"/>
              <a:gd name="connsiteY4832" fmla="*/ 2549430 h 8145463"/>
              <a:gd name="connsiteX4833" fmla="*/ 3043304 w 8142288"/>
              <a:gd name="connsiteY4833" fmla="*/ 2561668 h 8145463"/>
              <a:gd name="connsiteX4834" fmla="*/ 3325820 w 8142288"/>
              <a:gd name="connsiteY4834" fmla="*/ 2678889 h 8145463"/>
              <a:gd name="connsiteX4835" fmla="*/ 3603010 w 8142288"/>
              <a:gd name="connsiteY4835" fmla="*/ 2803500 h 8145463"/>
              <a:gd name="connsiteX4836" fmla="*/ 4016058 w 8142288"/>
              <a:gd name="connsiteY4836" fmla="*/ 2969595 h 8145463"/>
              <a:gd name="connsiteX4837" fmla="*/ 4341170 w 8142288"/>
              <a:gd name="connsiteY4837" fmla="*/ 3084431 h 8145463"/>
              <a:gd name="connsiteX4838" fmla="*/ 4335846 w 8142288"/>
              <a:gd name="connsiteY4838" fmla="*/ 3077120 h 8145463"/>
              <a:gd name="connsiteX4839" fmla="*/ 4274536 w 8142288"/>
              <a:gd name="connsiteY4839" fmla="*/ 3045331 h 8145463"/>
              <a:gd name="connsiteX4840" fmla="*/ 4269210 w 8142288"/>
              <a:gd name="connsiteY4840" fmla="*/ 3025781 h 8145463"/>
              <a:gd name="connsiteX4841" fmla="*/ 4282598 w 8142288"/>
              <a:gd name="connsiteY4841" fmla="*/ 3008695 h 8145463"/>
              <a:gd name="connsiteX4842" fmla="*/ 4109316 w 8142288"/>
              <a:gd name="connsiteY4842" fmla="*/ 2842600 h 8145463"/>
              <a:gd name="connsiteX4843" fmla="*/ 4114642 w 8142288"/>
              <a:gd name="connsiteY4843" fmla="*/ 2862150 h 8145463"/>
              <a:gd name="connsiteX4844" fmla="*/ 4181276 w 8142288"/>
              <a:gd name="connsiteY4844" fmla="*/ 2910945 h 8145463"/>
              <a:gd name="connsiteX4845" fmla="*/ 4189188 w 8142288"/>
              <a:gd name="connsiteY4845" fmla="*/ 2942734 h 8145463"/>
              <a:gd name="connsiteX4846" fmla="*/ 4239848 w 8142288"/>
              <a:gd name="connsiteY4846" fmla="*/ 2989145 h 8145463"/>
              <a:gd name="connsiteX4847" fmla="*/ 4191926 w 8142288"/>
              <a:gd name="connsiteY4847" fmla="*/ 2979370 h 8145463"/>
              <a:gd name="connsiteX4848" fmla="*/ 4154652 w 8142288"/>
              <a:gd name="connsiteY4848" fmla="*/ 2920720 h 8145463"/>
              <a:gd name="connsiteX4849" fmla="*/ 4074630 w 8142288"/>
              <a:gd name="connsiteY4849" fmla="*/ 2857222 h 8145463"/>
              <a:gd name="connsiteX4850" fmla="*/ 4018644 w 8142288"/>
              <a:gd name="connsiteY4850" fmla="*/ 2793725 h 8145463"/>
              <a:gd name="connsiteX4851" fmla="*/ 4023968 w 8142288"/>
              <a:gd name="connsiteY4851" fmla="*/ 2786414 h 8145463"/>
              <a:gd name="connsiteX4852" fmla="*/ 4045420 w 8142288"/>
              <a:gd name="connsiteY4852" fmla="*/ 2769327 h 8145463"/>
              <a:gd name="connsiteX4853" fmla="*/ 4058656 w 8142288"/>
              <a:gd name="connsiteY4853" fmla="*/ 2781486 h 8145463"/>
              <a:gd name="connsiteX4854" fmla="*/ 4063980 w 8142288"/>
              <a:gd name="connsiteY4854" fmla="*/ 2771711 h 8145463"/>
              <a:gd name="connsiteX4855" fmla="*/ 4074630 w 8142288"/>
              <a:gd name="connsiteY4855" fmla="*/ 2779102 h 8145463"/>
              <a:gd name="connsiteX4856" fmla="*/ 4144004 w 8142288"/>
              <a:gd name="connsiteY4856" fmla="*/ 2840136 h 8145463"/>
              <a:gd name="connsiteX4857" fmla="*/ 4237262 w 8142288"/>
              <a:gd name="connsiteY4857" fmla="*/ 2901170 h 8145463"/>
              <a:gd name="connsiteX4858" fmla="*/ 4261148 w 8142288"/>
              <a:gd name="connsiteY4858" fmla="*/ 2923184 h 8145463"/>
              <a:gd name="connsiteX4859" fmla="*/ 4293248 w 8142288"/>
              <a:gd name="connsiteY4859" fmla="*/ 2996456 h 8145463"/>
              <a:gd name="connsiteX4860" fmla="*/ 4311808 w 8142288"/>
              <a:gd name="connsiteY4860" fmla="*/ 2998920 h 8145463"/>
              <a:gd name="connsiteX4861" fmla="*/ 4322458 w 8142288"/>
              <a:gd name="connsiteY4861" fmla="*/ 2984297 h 8145463"/>
              <a:gd name="connsiteX4862" fmla="*/ 4322458 w 8142288"/>
              <a:gd name="connsiteY4862" fmla="*/ 2979370 h 8145463"/>
              <a:gd name="connsiteX4863" fmla="*/ 4271950 w 8142288"/>
              <a:gd name="connsiteY4863" fmla="*/ 2932959 h 8145463"/>
              <a:gd name="connsiteX4864" fmla="*/ 4271950 w 8142288"/>
              <a:gd name="connsiteY4864" fmla="*/ 2930495 h 8145463"/>
              <a:gd name="connsiteX4865" fmla="*/ 4319872 w 8142288"/>
              <a:gd name="connsiteY4865" fmla="*/ 2932959 h 8145463"/>
              <a:gd name="connsiteX4866" fmla="*/ 4319872 w 8142288"/>
              <a:gd name="connsiteY4866" fmla="*/ 2940270 h 8145463"/>
              <a:gd name="connsiteX4867" fmla="*/ 4335846 w 8142288"/>
              <a:gd name="connsiteY4867" fmla="*/ 2957356 h 8145463"/>
              <a:gd name="connsiteX4868" fmla="*/ 4346496 w 8142288"/>
              <a:gd name="connsiteY4868" fmla="*/ 2957356 h 8145463"/>
              <a:gd name="connsiteX4869" fmla="*/ 4378444 w 8142288"/>
              <a:gd name="connsiteY4869" fmla="*/ 2935422 h 8145463"/>
              <a:gd name="connsiteX4870" fmla="*/ 4167888 w 8142288"/>
              <a:gd name="connsiteY4870" fmla="*/ 2722916 h 8145463"/>
              <a:gd name="connsiteX4871" fmla="*/ 4167888 w 8142288"/>
              <a:gd name="connsiteY4871" fmla="*/ 2720452 h 8145463"/>
              <a:gd name="connsiteX4872" fmla="*/ 4178538 w 8142288"/>
              <a:gd name="connsiteY4872" fmla="*/ 2720452 h 8145463"/>
              <a:gd name="connsiteX4873" fmla="*/ 4226612 w 8142288"/>
              <a:gd name="connsiteY4873" fmla="*/ 2749777 h 8145463"/>
              <a:gd name="connsiteX4874" fmla="*/ 4290510 w 8142288"/>
              <a:gd name="connsiteY4874" fmla="*/ 2813275 h 8145463"/>
              <a:gd name="connsiteX4875" fmla="*/ 4367794 w 8142288"/>
              <a:gd name="connsiteY4875" fmla="*/ 2847448 h 8145463"/>
              <a:gd name="connsiteX4876" fmla="*/ 4418456 w 8142288"/>
              <a:gd name="connsiteY4876" fmla="*/ 2893859 h 8145463"/>
              <a:gd name="connsiteX4877" fmla="*/ 4407806 w 8142288"/>
              <a:gd name="connsiteY4877" fmla="*/ 2881700 h 8145463"/>
              <a:gd name="connsiteX4878" fmla="*/ 4399744 w 8142288"/>
              <a:gd name="connsiteY4878" fmla="*/ 2866997 h 8145463"/>
              <a:gd name="connsiteX4879" fmla="*/ 4437168 w 8142288"/>
              <a:gd name="connsiteY4879" fmla="*/ 2879236 h 8145463"/>
              <a:gd name="connsiteX4880" fmla="*/ 4559638 w 8142288"/>
              <a:gd name="connsiteY4880" fmla="*/ 2774175 h 8145463"/>
              <a:gd name="connsiteX4881" fmla="*/ 4759544 w 8142288"/>
              <a:gd name="connsiteY4881" fmla="*/ 2586066 h 8145463"/>
              <a:gd name="connsiteX4882" fmla="*/ 5673724 w 8142288"/>
              <a:gd name="connsiteY4882" fmla="*/ 1743352 h 8145463"/>
              <a:gd name="connsiteX4883" fmla="*/ 5553842 w 8142288"/>
              <a:gd name="connsiteY4883" fmla="*/ 1484434 h 8145463"/>
              <a:gd name="connsiteX4884" fmla="*/ 5519156 w 8142288"/>
              <a:gd name="connsiteY4884" fmla="*/ 1386764 h 8145463"/>
              <a:gd name="connsiteX4885" fmla="*/ 5508506 w 8142288"/>
              <a:gd name="connsiteY4885" fmla="*/ 1384300 h 8145463"/>
              <a:gd name="connsiteX4886" fmla="*/ 5615416 w 8142288"/>
              <a:gd name="connsiteY4886" fmla="*/ 1368484 h 8145463"/>
              <a:gd name="connsiteX4887" fmla="*/ 5631420 w 8142288"/>
              <a:gd name="connsiteY4887" fmla="*/ 1397889 h 8145463"/>
              <a:gd name="connsiteX4888" fmla="*/ 5623418 w 8142288"/>
              <a:gd name="connsiteY4888" fmla="*/ 1407691 h 8145463"/>
              <a:gd name="connsiteX4889" fmla="*/ 5607412 w 8142288"/>
              <a:gd name="connsiteY4889" fmla="*/ 1395250 h 8145463"/>
              <a:gd name="connsiteX4890" fmla="*/ 5591408 w 8142288"/>
              <a:gd name="connsiteY4890" fmla="*/ 1426917 h 8145463"/>
              <a:gd name="connsiteX4891" fmla="*/ 5580736 w 8142288"/>
              <a:gd name="connsiteY4891" fmla="*/ 1424656 h 8145463"/>
              <a:gd name="connsiteX4892" fmla="*/ 5583404 w 8142288"/>
              <a:gd name="connsiteY4892" fmla="*/ 1417493 h 8145463"/>
              <a:gd name="connsiteX4893" fmla="*/ 5615416 w 8142288"/>
              <a:gd name="connsiteY4893" fmla="*/ 1368484 h 8145463"/>
              <a:gd name="connsiteX4894" fmla="*/ 7078588 w 8142288"/>
              <a:gd name="connsiteY4894" fmla="*/ 1304772 h 8145463"/>
              <a:gd name="connsiteX4895" fmla="*/ 7035906 w 8142288"/>
              <a:gd name="connsiteY4895" fmla="*/ 1581108 h 8145463"/>
              <a:gd name="connsiteX4896" fmla="*/ 7030570 w 8142288"/>
              <a:gd name="connsiteY4896" fmla="*/ 1808434 h 8145463"/>
              <a:gd name="connsiteX4897" fmla="*/ 7009564 w 8142288"/>
              <a:gd name="connsiteY4897" fmla="*/ 1840101 h 8145463"/>
              <a:gd name="connsiteX4898" fmla="*/ 7019900 w 8142288"/>
              <a:gd name="connsiteY4898" fmla="*/ 1837463 h 8145463"/>
              <a:gd name="connsiteX4899" fmla="*/ 7012232 w 8142288"/>
              <a:gd name="connsiteY4899" fmla="*/ 1976950 h 8145463"/>
              <a:gd name="connsiteX4900" fmla="*/ 6990890 w 8142288"/>
              <a:gd name="connsiteY4900" fmla="*/ 2018419 h 8145463"/>
              <a:gd name="connsiteX4901" fmla="*/ 6998892 w 8142288"/>
              <a:gd name="connsiteY4901" fmla="*/ 2045186 h 8145463"/>
              <a:gd name="connsiteX4902" fmla="*/ 6972216 w 8142288"/>
              <a:gd name="connsiteY4902" fmla="*/ 2201637 h 8145463"/>
              <a:gd name="connsiteX4903" fmla="*/ 6982888 w 8142288"/>
              <a:gd name="connsiteY4903" fmla="*/ 2196736 h 8145463"/>
              <a:gd name="connsiteX4904" fmla="*/ 6977552 w 8142288"/>
              <a:gd name="connsiteY4904" fmla="*/ 2301917 h 8145463"/>
              <a:gd name="connsiteX4905" fmla="*/ 6961548 w 8142288"/>
              <a:gd name="connsiteY4905" fmla="*/ 2328684 h 8145463"/>
              <a:gd name="connsiteX4906" fmla="*/ 6964214 w 8142288"/>
              <a:gd name="connsiteY4906" fmla="*/ 2428964 h 8145463"/>
              <a:gd name="connsiteX4907" fmla="*/ 6804160 w 8142288"/>
              <a:gd name="connsiteY4907" fmla="*/ 2565812 h 8145463"/>
              <a:gd name="connsiteX4908" fmla="*/ 6340332 w 8142288"/>
              <a:gd name="connsiteY4908" fmla="*/ 3003124 h 8145463"/>
              <a:gd name="connsiteX4909" fmla="*/ 6334996 w 8142288"/>
              <a:gd name="connsiteY4909" fmla="*/ 2998223 h 8145463"/>
              <a:gd name="connsiteX4910" fmla="*/ 6326994 w 8142288"/>
              <a:gd name="connsiteY4910" fmla="*/ 2995961 h 8145463"/>
              <a:gd name="connsiteX4911" fmla="*/ 6329662 w 8142288"/>
              <a:gd name="connsiteY4911" fmla="*/ 2983520 h 8145463"/>
              <a:gd name="connsiteX4912" fmla="*/ 6761478 w 8142288"/>
              <a:gd name="connsiteY4912" fmla="*/ 2580515 h 8145463"/>
              <a:gd name="connsiteX4913" fmla="*/ 6948208 w 8142288"/>
              <a:gd name="connsiteY4913" fmla="*/ 2407098 h 8145463"/>
              <a:gd name="connsiteX4914" fmla="*/ 6956212 w 8142288"/>
              <a:gd name="connsiteY4914" fmla="*/ 2338486 h 8145463"/>
              <a:gd name="connsiteX4915" fmla="*/ 6774816 w 8142288"/>
              <a:gd name="connsiteY4915" fmla="*/ 2477973 h 8145463"/>
              <a:gd name="connsiteX4916" fmla="*/ 6302986 w 8142288"/>
              <a:gd name="connsiteY4916" fmla="*/ 2920185 h 8145463"/>
              <a:gd name="connsiteX4917" fmla="*/ 6289648 w 8142288"/>
              <a:gd name="connsiteY4917" fmla="*/ 2912646 h 8145463"/>
              <a:gd name="connsiteX4918" fmla="*/ 6289648 w 8142288"/>
              <a:gd name="connsiteY4918" fmla="*/ 2898320 h 8145463"/>
              <a:gd name="connsiteX4919" fmla="*/ 6809494 w 8142288"/>
              <a:gd name="connsiteY4919" fmla="*/ 2411999 h 8145463"/>
              <a:gd name="connsiteX4920" fmla="*/ 6964214 w 8142288"/>
              <a:gd name="connsiteY4920" fmla="*/ 2206538 h 8145463"/>
              <a:gd name="connsiteX4921" fmla="*/ 6761478 w 8142288"/>
              <a:gd name="connsiteY4921" fmla="*/ 2370153 h 8145463"/>
              <a:gd name="connsiteX4922" fmla="*/ 6265640 w 8142288"/>
              <a:gd name="connsiteY4922" fmla="*/ 2834608 h 8145463"/>
              <a:gd name="connsiteX4923" fmla="*/ 6254970 w 8142288"/>
              <a:gd name="connsiteY4923" fmla="*/ 2827445 h 8145463"/>
              <a:gd name="connsiteX4924" fmla="*/ 6252302 w 8142288"/>
              <a:gd name="connsiteY4924" fmla="*/ 2815004 h 8145463"/>
              <a:gd name="connsiteX4925" fmla="*/ 6846840 w 8142288"/>
              <a:gd name="connsiteY4925" fmla="*/ 2257809 h 8145463"/>
              <a:gd name="connsiteX4926" fmla="*/ 6974884 w 8142288"/>
              <a:gd name="connsiteY4926" fmla="*/ 2069690 h 8145463"/>
              <a:gd name="connsiteX4927" fmla="*/ 6972216 w 8142288"/>
              <a:gd name="connsiteY4927" fmla="*/ 2033122 h 8145463"/>
              <a:gd name="connsiteX4928" fmla="*/ 6737470 w 8142288"/>
              <a:gd name="connsiteY4928" fmla="*/ 2235944 h 8145463"/>
              <a:gd name="connsiteX4929" fmla="*/ 6332330 w 8142288"/>
              <a:gd name="connsiteY4929" fmla="*/ 2612182 h 8145463"/>
              <a:gd name="connsiteX4930" fmla="*/ 6220290 w 8142288"/>
              <a:gd name="connsiteY4930" fmla="*/ 2719625 h 8145463"/>
              <a:gd name="connsiteX4931" fmla="*/ 6217624 w 8142288"/>
              <a:gd name="connsiteY4931" fmla="*/ 2719625 h 8145463"/>
              <a:gd name="connsiteX4932" fmla="*/ 6201618 w 8142288"/>
              <a:gd name="connsiteY4932" fmla="*/ 2695498 h 8145463"/>
              <a:gd name="connsiteX4933" fmla="*/ 6782818 w 8142288"/>
              <a:gd name="connsiteY4933" fmla="*/ 2148104 h 8145463"/>
              <a:gd name="connsiteX4934" fmla="*/ 6982888 w 8142288"/>
              <a:gd name="connsiteY4934" fmla="*/ 1962247 h 8145463"/>
              <a:gd name="connsiteX4935" fmla="*/ 6993558 w 8142288"/>
              <a:gd name="connsiteY4935" fmla="*/ 1852165 h 8145463"/>
              <a:gd name="connsiteX4936" fmla="*/ 6774816 w 8142288"/>
              <a:gd name="connsiteY4936" fmla="*/ 2033122 h 8145463"/>
              <a:gd name="connsiteX4937" fmla="*/ 6310988 w 8142288"/>
              <a:gd name="connsiteY4937" fmla="*/ 2465532 h 8145463"/>
              <a:gd name="connsiteX4938" fmla="*/ 6169606 w 8142288"/>
              <a:gd name="connsiteY4938" fmla="*/ 2600118 h 8145463"/>
              <a:gd name="connsiteX4939" fmla="*/ 6158936 w 8142288"/>
              <a:gd name="connsiteY4939" fmla="*/ 2600118 h 8145463"/>
              <a:gd name="connsiteX4940" fmla="*/ 6153600 w 8142288"/>
              <a:gd name="connsiteY4940" fmla="*/ 2597480 h 8145463"/>
              <a:gd name="connsiteX4941" fmla="*/ 6150934 w 8142288"/>
              <a:gd name="connsiteY4941" fmla="*/ 2568074 h 8145463"/>
              <a:gd name="connsiteX4942" fmla="*/ 6332330 w 8142288"/>
              <a:gd name="connsiteY4942" fmla="*/ 2399558 h 8145463"/>
              <a:gd name="connsiteX4943" fmla="*/ 7001560 w 8142288"/>
              <a:gd name="connsiteY4943" fmla="*/ 1774128 h 8145463"/>
              <a:gd name="connsiteX4944" fmla="*/ 7014898 w 8142288"/>
              <a:gd name="connsiteY4944" fmla="*/ 1607874 h 8145463"/>
              <a:gd name="connsiteX4945" fmla="*/ 7009564 w 8142288"/>
              <a:gd name="connsiteY4945" fmla="*/ 1602973 h 8145463"/>
              <a:gd name="connsiteX4946" fmla="*/ 6796156 w 8142288"/>
              <a:gd name="connsiteY4946" fmla="*/ 1786192 h 8145463"/>
              <a:gd name="connsiteX4947" fmla="*/ 6340332 w 8142288"/>
              <a:gd name="connsiteY4947" fmla="*/ 2209177 h 8145463"/>
              <a:gd name="connsiteX4948" fmla="*/ 6180276 w 8142288"/>
              <a:gd name="connsiteY4948" fmla="*/ 2358089 h 8145463"/>
              <a:gd name="connsiteX4949" fmla="*/ 6100582 w 8142288"/>
              <a:gd name="connsiteY4949" fmla="*/ 2438766 h 8145463"/>
              <a:gd name="connsiteX4950" fmla="*/ 6084576 w 8142288"/>
              <a:gd name="connsiteY4950" fmla="*/ 2433865 h 8145463"/>
              <a:gd name="connsiteX4951" fmla="*/ 6076574 w 8142288"/>
              <a:gd name="connsiteY4951" fmla="*/ 2397296 h 8145463"/>
              <a:gd name="connsiteX4952" fmla="*/ 6777484 w 8142288"/>
              <a:gd name="connsiteY4952" fmla="*/ 1742460 h 8145463"/>
              <a:gd name="connsiteX4953" fmla="*/ 7019900 w 8142288"/>
              <a:gd name="connsiteY4953" fmla="*/ 1520035 h 8145463"/>
              <a:gd name="connsiteX4954" fmla="*/ 7033238 w 8142288"/>
              <a:gd name="connsiteY4954" fmla="*/ 1341717 h 8145463"/>
              <a:gd name="connsiteX4955" fmla="*/ 7078588 w 8142288"/>
              <a:gd name="connsiteY4955" fmla="*/ 1304772 h 8145463"/>
              <a:gd name="connsiteX4956" fmla="*/ 5588740 w 8142288"/>
              <a:gd name="connsiteY4956" fmla="*/ 1302510 h 8145463"/>
              <a:gd name="connsiteX4957" fmla="*/ 5583404 w 8142288"/>
              <a:gd name="connsiteY4957" fmla="*/ 1312312 h 8145463"/>
              <a:gd name="connsiteX4958" fmla="*/ 5588740 w 8142288"/>
              <a:gd name="connsiteY4958" fmla="*/ 1302510 h 8145463"/>
              <a:gd name="connsiteX4959" fmla="*/ 4860822 w 8142288"/>
              <a:gd name="connsiteY4959" fmla="*/ 1221833 h 8145463"/>
              <a:gd name="connsiteX4960" fmla="*/ 4855486 w 8142288"/>
              <a:gd name="connsiteY4960" fmla="*/ 1231635 h 8145463"/>
              <a:gd name="connsiteX4961" fmla="*/ 4860822 w 8142288"/>
              <a:gd name="connsiteY4961" fmla="*/ 1221833 h 8145463"/>
              <a:gd name="connsiteX4962" fmla="*/ 4895500 w 8142288"/>
              <a:gd name="connsiteY4962" fmla="*/ 1190166 h 8145463"/>
              <a:gd name="connsiteX4963" fmla="*/ 4876826 w 8142288"/>
              <a:gd name="connsiteY4963" fmla="*/ 1209770 h 8145463"/>
              <a:gd name="connsiteX4964" fmla="*/ 4882162 w 8142288"/>
              <a:gd name="connsiteY4964" fmla="*/ 1199968 h 8145463"/>
              <a:gd name="connsiteX4965" fmla="*/ 4895500 w 8142288"/>
              <a:gd name="connsiteY4965" fmla="*/ 1190166 h 8145463"/>
              <a:gd name="connsiteX4966" fmla="*/ 4903502 w 8142288"/>
              <a:gd name="connsiteY4966" fmla="*/ 1182626 h 8145463"/>
              <a:gd name="connsiteX4967" fmla="*/ 4908838 w 8142288"/>
              <a:gd name="connsiteY4967" fmla="*/ 1182626 h 8145463"/>
              <a:gd name="connsiteX4968" fmla="*/ 4903502 w 8142288"/>
              <a:gd name="connsiteY4968" fmla="*/ 1182626 h 8145463"/>
              <a:gd name="connsiteX4969" fmla="*/ 5503376 w 8142288"/>
              <a:gd name="connsiteY4969" fmla="*/ 1177725 h 8145463"/>
              <a:gd name="connsiteX4970" fmla="*/ 5506044 w 8142288"/>
              <a:gd name="connsiteY4970" fmla="*/ 1185265 h 8145463"/>
              <a:gd name="connsiteX4971" fmla="*/ 5514048 w 8142288"/>
              <a:gd name="connsiteY4971" fmla="*/ 1177725 h 8145463"/>
              <a:gd name="connsiteX4972" fmla="*/ 5522050 w 8142288"/>
              <a:gd name="connsiteY4972" fmla="*/ 1185265 h 8145463"/>
              <a:gd name="connsiteX4973" fmla="*/ 5519382 w 8142288"/>
              <a:gd name="connsiteY4973" fmla="*/ 1190166 h 8145463"/>
              <a:gd name="connsiteX4974" fmla="*/ 5487372 w 8142288"/>
              <a:gd name="connsiteY4974" fmla="*/ 1187527 h 8145463"/>
              <a:gd name="connsiteX4975" fmla="*/ 5492706 w 8142288"/>
              <a:gd name="connsiteY4975" fmla="*/ 1187527 h 8145463"/>
              <a:gd name="connsiteX4976" fmla="*/ 5508712 w 8142288"/>
              <a:gd name="connsiteY4976" fmla="*/ 1165662 h 8145463"/>
              <a:gd name="connsiteX4977" fmla="*/ 5511380 w 8142288"/>
              <a:gd name="connsiteY4977" fmla="*/ 1175463 h 8145463"/>
              <a:gd name="connsiteX4978" fmla="*/ 5506044 w 8142288"/>
              <a:gd name="connsiteY4978" fmla="*/ 1170562 h 8145463"/>
              <a:gd name="connsiteX4979" fmla="*/ 5508712 w 8142288"/>
              <a:gd name="connsiteY4979" fmla="*/ 1165662 h 8145463"/>
              <a:gd name="connsiteX4980" fmla="*/ 5448300 w 8142288"/>
              <a:gd name="connsiteY4980" fmla="*/ 1143000 h 8145463"/>
              <a:gd name="connsiteX4981" fmla="*/ 5456238 w 8142288"/>
              <a:gd name="connsiteY4981" fmla="*/ 1143000 h 8145463"/>
              <a:gd name="connsiteX4982" fmla="*/ 5448300 w 8142288"/>
              <a:gd name="connsiteY4982" fmla="*/ 1143000 h 8145463"/>
              <a:gd name="connsiteX4983" fmla="*/ 4956854 w 8142288"/>
              <a:gd name="connsiteY4983" fmla="*/ 1133994 h 8145463"/>
              <a:gd name="connsiteX4984" fmla="*/ 4946184 w 8142288"/>
              <a:gd name="connsiteY4984" fmla="*/ 1146058 h 8145463"/>
              <a:gd name="connsiteX4985" fmla="*/ 4956854 w 8142288"/>
              <a:gd name="connsiteY4985" fmla="*/ 1133994 h 8145463"/>
              <a:gd name="connsiteX4986" fmla="*/ 4970192 w 8142288"/>
              <a:gd name="connsiteY4986" fmla="*/ 1121553 h 8145463"/>
              <a:gd name="connsiteX4987" fmla="*/ 4964856 w 8142288"/>
              <a:gd name="connsiteY4987" fmla="*/ 1131355 h 8145463"/>
              <a:gd name="connsiteX4988" fmla="*/ 4970192 w 8142288"/>
              <a:gd name="connsiteY4988" fmla="*/ 1121553 h 8145463"/>
              <a:gd name="connsiteX4989" fmla="*/ 5499100 w 8142288"/>
              <a:gd name="connsiteY4989" fmla="*/ 1117600 h 8145463"/>
              <a:gd name="connsiteX4990" fmla="*/ 5501746 w 8142288"/>
              <a:gd name="connsiteY4990" fmla="*/ 1123950 h 8145463"/>
              <a:gd name="connsiteX4991" fmla="*/ 5507038 w 8142288"/>
              <a:gd name="connsiteY4991" fmla="*/ 1121833 h 8145463"/>
              <a:gd name="connsiteX4992" fmla="*/ 5499100 w 8142288"/>
              <a:gd name="connsiteY4992" fmla="*/ 1117600 h 8145463"/>
              <a:gd name="connsiteX4993" fmla="*/ 5422900 w 8142288"/>
              <a:gd name="connsiteY4993" fmla="*/ 1117600 h 8145463"/>
              <a:gd name="connsiteX4994" fmla="*/ 5438376 w 8142288"/>
              <a:gd name="connsiteY4994" fmla="*/ 1154113 h 8145463"/>
              <a:gd name="connsiteX4995" fmla="*/ 5443538 w 8142288"/>
              <a:gd name="connsiteY4995" fmla="*/ 1151677 h 8145463"/>
              <a:gd name="connsiteX4996" fmla="*/ 5443538 w 8142288"/>
              <a:gd name="connsiteY4996" fmla="*/ 1149243 h 8145463"/>
              <a:gd name="connsiteX4997" fmla="*/ 5422900 w 8142288"/>
              <a:gd name="connsiteY4997" fmla="*/ 1117600 h 8145463"/>
              <a:gd name="connsiteX4998" fmla="*/ 4996868 w 8142288"/>
              <a:gd name="connsiteY4998" fmla="*/ 1097049 h 8145463"/>
              <a:gd name="connsiteX4999" fmla="*/ 5002204 w 8142288"/>
              <a:gd name="connsiteY4999" fmla="*/ 1097049 h 8145463"/>
              <a:gd name="connsiteX5000" fmla="*/ 4996868 w 8142288"/>
              <a:gd name="connsiteY5000" fmla="*/ 1097049 h 8145463"/>
              <a:gd name="connsiteX5001" fmla="*/ 5007538 w 8142288"/>
              <a:gd name="connsiteY5001" fmla="*/ 1087247 h 8145463"/>
              <a:gd name="connsiteX5002" fmla="*/ 5012874 w 8142288"/>
              <a:gd name="connsiteY5002" fmla="*/ 1087247 h 8145463"/>
              <a:gd name="connsiteX5003" fmla="*/ 5007538 w 8142288"/>
              <a:gd name="connsiteY5003" fmla="*/ 1087247 h 8145463"/>
              <a:gd name="connsiteX5004" fmla="*/ 5023544 w 8142288"/>
              <a:gd name="connsiteY5004" fmla="*/ 1072921 h 8145463"/>
              <a:gd name="connsiteX5005" fmla="*/ 5018208 w 8142288"/>
              <a:gd name="connsiteY5005" fmla="*/ 1080084 h 8145463"/>
              <a:gd name="connsiteX5006" fmla="*/ 5023544 w 8142288"/>
              <a:gd name="connsiteY5006" fmla="*/ 1072921 h 8145463"/>
              <a:gd name="connsiteX5007" fmla="*/ 5034214 w 8142288"/>
              <a:gd name="connsiteY5007" fmla="*/ 1063120 h 8145463"/>
              <a:gd name="connsiteX5008" fmla="*/ 5039550 w 8142288"/>
              <a:gd name="connsiteY5008" fmla="*/ 1063120 h 8145463"/>
              <a:gd name="connsiteX5009" fmla="*/ 5026212 w 8142288"/>
              <a:gd name="connsiteY5009" fmla="*/ 1072921 h 8145463"/>
              <a:gd name="connsiteX5010" fmla="*/ 5034214 w 8142288"/>
              <a:gd name="connsiteY5010" fmla="*/ 1063120 h 8145463"/>
              <a:gd name="connsiteX5011" fmla="*/ 5039550 w 8142288"/>
              <a:gd name="connsiteY5011" fmla="*/ 1058219 h 8145463"/>
              <a:gd name="connsiteX5012" fmla="*/ 5044884 w 8142288"/>
              <a:gd name="connsiteY5012" fmla="*/ 1058219 h 8145463"/>
              <a:gd name="connsiteX5013" fmla="*/ 5039550 w 8142288"/>
              <a:gd name="connsiteY5013" fmla="*/ 1058219 h 8145463"/>
              <a:gd name="connsiteX5014" fmla="*/ 5397500 w 8142288"/>
              <a:gd name="connsiteY5014" fmla="*/ 1054100 h 8145463"/>
              <a:gd name="connsiteX5015" fmla="*/ 5423518 w 8142288"/>
              <a:gd name="connsiteY5015" fmla="*/ 1109663 h 8145463"/>
              <a:gd name="connsiteX5016" fmla="*/ 5444328 w 8142288"/>
              <a:gd name="connsiteY5016" fmla="*/ 1078260 h 8145463"/>
              <a:gd name="connsiteX5017" fmla="*/ 5444328 w 8142288"/>
              <a:gd name="connsiteY5017" fmla="*/ 1068596 h 8145463"/>
              <a:gd name="connsiteX5018" fmla="*/ 5436522 w 8142288"/>
              <a:gd name="connsiteY5018" fmla="*/ 1066180 h 8145463"/>
              <a:gd name="connsiteX5019" fmla="*/ 5423518 w 8142288"/>
              <a:gd name="connsiteY5019" fmla="*/ 1073426 h 8145463"/>
              <a:gd name="connsiteX5020" fmla="*/ 5397500 w 8142288"/>
              <a:gd name="connsiteY5020" fmla="*/ 1054100 h 8145463"/>
              <a:gd name="connsiteX5021" fmla="*/ 5050220 w 8142288"/>
              <a:gd name="connsiteY5021" fmla="*/ 1048417 h 8145463"/>
              <a:gd name="connsiteX5022" fmla="*/ 5044884 w 8142288"/>
              <a:gd name="connsiteY5022" fmla="*/ 1058219 h 8145463"/>
              <a:gd name="connsiteX5023" fmla="*/ 5050220 w 8142288"/>
              <a:gd name="connsiteY5023" fmla="*/ 1048417 h 8145463"/>
              <a:gd name="connsiteX5024" fmla="*/ 5384800 w 8142288"/>
              <a:gd name="connsiteY5024" fmla="*/ 1028700 h 8145463"/>
              <a:gd name="connsiteX5025" fmla="*/ 5400676 w 8142288"/>
              <a:gd name="connsiteY5025" fmla="*/ 1054100 h 8145463"/>
              <a:gd name="connsiteX5026" fmla="*/ 5384800 w 8142288"/>
              <a:gd name="connsiteY5026" fmla="*/ 1028700 h 8145463"/>
              <a:gd name="connsiteX5027" fmla="*/ 7750486 w 8142288"/>
              <a:gd name="connsiteY5027" fmla="*/ 928533 h 8145463"/>
              <a:gd name="connsiteX5028" fmla="*/ 7731812 w 8142288"/>
              <a:gd name="connsiteY5028" fmla="*/ 1016372 h 8145463"/>
              <a:gd name="connsiteX5029" fmla="*/ 7689132 w 8142288"/>
              <a:gd name="connsiteY5029" fmla="*/ 1155860 h 8145463"/>
              <a:gd name="connsiteX5030" fmla="*/ 7681128 w 8142288"/>
              <a:gd name="connsiteY5030" fmla="*/ 1212032 h 8145463"/>
              <a:gd name="connsiteX5031" fmla="*/ 7638448 w 8142288"/>
              <a:gd name="connsiteY5031" fmla="*/ 1253501 h 8145463"/>
              <a:gd name="connsiteX5032" fmla="*/ 7641116 w 8142288"/>
              <a:gd name="connsiteY5032" fmla="*/ 1253501 h 8145463"/>
              <a:gd name="connsiteX5033" fmla="*/ 7667792 w 8142288"/>
              <a:gd name="connsiteY5033" fmla="*/ 1233897 h 8145463"/>
              <a:gd name="connsiteX5034" fmla="*/ 7609104 w 8142288"/>
              <a:gd name="connsiteY5034" fmla="*/ 1436719 h 8145463"/>
              <a:gd name="connsiteX5035" fmla="*/ 7499732 w 8142288"/>
              <a:gd name="connsiteY5035" fmla="*/ 1522297 h 8145463"/>
              <a:gd name="connsiteX5036" fmla="*/ 7273320 w 8142288"/>
              <a:gd name="connsiteY5036" fmla="*/ 1732659 h 8145463"/>
              <a:gd name="connsiteX5037" fmla="*/ 7057246 w 8142288"/>
              <a:gd name="connsiteY5037" fmla="*/ 1940382 h 8145463"/>
              <a:gd name="connsiteX5038" fmla="*/ 7054580 w 8142288"/>
              <a:gd name="connsiteY5038" fmla="*/ 1935481 h 8145463"/>
              <a:gd name="connsiteX5039" fmla="*/ 7057246 w 8142288"/>
              <a:gd name="connsiteY5039" fmla="*/ 1893634 h 8145463"/>
              <a:gd name="connsiteX5040" fmla="*/ 7577092 w 8142288"/>
              <a:gd name="connsiteY5040" fmla="*/ 1412592 h 8145463"/>
              <a:gd name="connsiteX5041" fmla="*/ 7611772 w 8142288"/>
              <a:gd name="connsiteY5041" fmla="*/ 1280644 h 8145463"/>
              <a:gd name="connsiteX5042" fmla="*/ 7611772 w 8142288"/>
              <a:gd name="connsiteY5042" fmla="*/ 1278005 h 8145463"/>
              <a:gd name="connsiteX5043" fmla="*/ 7457384 w 8142288"/>
              <a:gd name="connsiteY5043" fmla="*/ 1400151 h 8145463"/>
              <a:gd name="connsiteX5044" fmla="*/ 7171952 w 8142288"/>
              <a:gd name="connsiteY5044" fmla="*/ 1659145 h 8145463"/>
              <a:gd name="connsiteX5045" fmla="*/ 7081256 w 8142288"/>
              <a:gd name="connsiteY5045" fmla="*/ 1749623 h 8145463"/>
              <a:gd name="connsiteX5046" fmla="*/ 7075920 w 8142288"/>
              <a:gd name="connsiteY5046" fmla="*/ 1742460 h 8145463"/>
              <a:gd name="connsiteX5047" fmla="*/ 7254648 w 8142288"/>
              <a:gd name="connsiteY5047" fmla="*/ 1546801 h 8145463"/>
              <a:gd name="connsiteX5048" fmla="*/ 7641116 w 8142288"/>
              <a:gd name="connsiteY5048" fmla="*/ 1185265 h 8145463"/>
              <a:gd name="connsiteX5049" fmla="*/ 7699802 w 8142288"/>
              <a:gd name="connsiteY5049" fmla="*/ 974903 h 8145463"/>
              <a:gd name="connsiteX5050" fmla="*/ 7750486 w 8142288"/>
              <a:gd name="connsiteY5050" fmla="*/ 928533 h 8145463"/>
              <a:gd name="connsiteX5051" fmla="*/ 5175596 w 8142288"/>
              <a:gd name="connsiteY5051" fmla="*/ 928533 h 8145463"/>
              <a:gd name="connsiteX5052" fmla="*/ 5180932 w 8142288"/>
              <a:gd name="connsiteY5052" fmla="*/ 931172 h 8145463"/>
              <a:gd name="connsiteX5053" fmla="*/ 5167594 w 8142288"/>
              <a:gd name="connsiteY5053" fmla="*/ 940974 h 8145463"/>
              <a:gd name="connsiteX5054" fmla="*/ 5175596 w 8142288"/>
              <a:gd name="connsiteY5054" fmla="*/ 928533 h 8145463"/>
              <a:gd name="connsiteX5055" fmla="*/ 7110598 w 8142288"/>
              <a:gd name="connsiteY5055" fmla="*/ 926271 h 8145463"/>
              <a:gd name="connsiteX5056" fmla="*/ 7107930 w 8142288"/>
              <a:gd name="connsiteY5056" fmla="*/ 1019011 h 8145463"/>
              <a:gd name="connsiteX5057" fmla="*/ 7081256 w 8142288"/>
              <a:gd name="connsiteY5057" fmla="*/ 1236536 h 8145463"/>
              <a:gd name="connsiteX5058" fmla="*/ 7081256 w 8142288"/>
              <a:gd name="connsiteY5058" fmla="*/ 1287807 h 8145463"/>
              <a:gd name="connsiteX5059" fmla="*/ 7030570 w 8142288"/>
              <a:gd name="connsiteY5059" fmla="*/ 1334177 h 8145463"/>
              <a:gd name="connsiteX5060" fmla="*/ 6785486 w 8142288"/>
              <a:gd name="connsiteY5060" fmla="*/ 1549440 h 8145463"/>
              <a:gd name="connsiteX5061" fmla="*/ 6326994 w 8142288"/>
              <a:gd name="connsiteY5061" fmla="*/ 1969410 h 8145463"/>
              <a:gd name="connsiteX5062" fmla="*/ 6017888 w 8142288"/>
              <a:gd name="connsiteY5062" fmla="*/ 2262710 h 8145463"/>
              <a:gd name="connsiteX5063" fmla="*/ 6007216 w 8142288"/>
              <a:gd name="connsiteY5063" fmla="*/ 2260448 h 8145463"/>
              <a:gd name="connsiteX5064" fmla="*/ 5993880 w 8142288"/>
              <a:gd name="connsiteY5064" fmla="*/ 2211439 h 8145463"/>
              <a:gd name="connsiteX5065" fmla="*/ 7027904 w 8142288"/>
              <a:gd name="connsiteY5065" fmla="*/ 1258402 h 8145463"/>
              <a:gd name="connsiteX5066" fmla="*/ 7065250 w 8142288"/>
              <a:gd name="connsiteY5066" fmla="*/ 965101 h 8145463"/>
              <a:gd name="connsiteX5067" fmla="*/ 7110598 w 8142288"/>
              <a:gd name="connsiteY5067" fmla="*/ 926271 h 8145463"/>
              <a:gd name="connsiteX5068" fmla="*/ 5186268 w 8142288"/>
              <a:gd name="connsiteY5068" fmla="*/ 918731 h 8145463"/>
              <a:gd name="connsiteX5069" fmla="*/ 5180932 w 8142288"/>
              <a:gd name="connsiteY5069" fmla="*/ 926271 h 8145463"/>
              <a:gd name="connsiteX5070" fmla="*/ 5186268 w 8142288"/>
              <a:gd name="connsiteY5070" fmla="*/ 918731 h 8145463"/>
              <a:gd name="connsiteX5071" fmla="*/ 5194270 w 8142288"/>
              <a:gd name="connsiteY5071" fmla="*/ 911569 h 8145463"/>
              <a:gd name="connsiteX5072" fmla="*/ 5188934 w 8142288"/>
              <a:gd name="connsiteY5072" fmla="*/ 918731 h 8145463"/>
              <a:gd name="connsiteX5073" fmla="*/ 5194270 w 8142288"/>
              <a:gd name="connsiteY5073" fmla="*/ 911569 h 8145463"/>
              <a:gd name="connsiteX5074" fmla="*/ 5334000 w 8142288"/>
              <a:gd name="connsiteY5074" fmla="*/ 889000 h 8145463"/>
              <a:gd name="connsiteX5075" fmla="*/ 5334000 w 8142288"/>
              <a:gd name="connsiteY5075" fmla="*/ 903288 h 8145463"/>
              <a:gd name="connsiteX5076" fmla="*/ 5336644 w 8142288"/>
              <a:gd name="connsiteY5076" fmla="*/ 903288 h 8145463"/>
              <a:gd name="connsiteX5077" fmla="*/ 5341938 w 8142288"/>
              <a:gd name="connsiteY5077" fmla="*/ 889000 h 8145463"/>
              <a:gd name="connsiteX5078" fmla="*/ 5308600 w 8142288"/>
              <a:gd name="connsiteY5078" fmla="*/ 889000 h 8145463"/>
              <a:gd name="connsiteX5079" fmla="*/ 5366806 w 8142288"/>
              <a:gd name="connsiteY5079" fmla="*/ 1017588 h 8145463"/>
              <a:gd name="connsiteX5080" fmla="*/ 5372100 w 8142288"/>
              <a:gd name="connsiteY5080" fmla="*/ 1017588 h 8145463"/>
              <a:gd name="connsiteX5081" fmla="*/ 5369454 w 8142288"/>
              <a:gd name="connsiteY5081" fmla="*/ 1007885 h 8145463"/>
              <a:gd name="connsiteX5082" fmla="*/ 5337702 w 8142288"/>
              <a:gd name="connsiteY5082" fmla="*/ 910836 h 8145463"/>
              <a:gd name="connsiteX5083" fmla="*/ 5308600 w 8142288"/>
              <a:gd name="connsiteY5083" fmla="*/ 889000 h 8145463"/>
              <a:gd name="connsiteX5084" fmla="*/ 5231282 w 8142288"/>
              <a:gd name="connsiteY5084" fmla="*/ 877262 h 8145463"/>
              <a:gd name="connsiteX5085" fmla="*/ 5233950 w 8142288"/>
              <a:gd name="connsiteY5085" fmla="*/ 884425 h 8145463"/>
              <a:gd name="connsiteX5086" fmla="*/ 5210276 w 8142288"/>
              <a:gd name="connsiteY5086" fmla="*/ 901767 h 8145463"/>
              <a:gd name="connsiteX5087" fmla="*/ 5231282 w 8142288"/>
              <a:gd name="connsiteY5087" fmla="*/ 877262 h 8145463"/>
              <a:gd name="connsiteX5088" fmla="*/ 5346700 w 8142288"/>
              <a:gd name="connsiteY5088" fmla="*/ 876300 h 8145463"/>
              <a:gd name="connsiteX5089" fmla="*/ 5346700 w 8142288"/>
              <a:gd name="connsiteY5089" fmla="*/ 881063 h 8145463"/>
              <a:gd name="connsiteX5090" fmla="*/ 5346700 w 8142288"/>
              <a:gd name="connsiteY5090" fmla="*/ 876300 h 8145463"/>
              <a:gd name="connsiteX5091" fmla="*/ 5336380 w 8142288"/>
              <a:gd name="connsiteY5091" fmla="*/ 876300 h 8145463"/>
              <a:gd name="connsiteX5092" fmla="*/ 5334000 w 8142288"/>
              <a:gd name="connsiteY5092" fmla="*/ 881063 h 8145463"/>
              <a:gd name="connsiteX5093" fmla="*/ 5338764 w 8142288"/>
              <a:gd name="connsiteY5093" fmla="*/ 876300 h 8145463"/>
              <a:gd name="connsiteX5094" fmla="*/ 5236076 w 8142288"/>
              <a:gd name="connsiteY5094" fmla="*/ 863600 h 8145463"/>
              <a:gd name="connsiteX5095" fmla="*/ 4777840 w 8142288"/>
              <a:gd name="connsiteY5095" fmla="*/ 1286185 h 8145463"/>
              <a:gd name="connsiteX5096" fmla="*/ 3893198 w 8142288"/>
              <a:gd name="connsiteY5096" fmla="*/ 2114139 h 8145463"/>
              <a:gd name="connsiteX5097" fmla="*/ 3557550 w 8142288"/>
              <a:gd name="connsiteY5097" fmla="*/ 2431683 h 8145463"/>
              <a:gd name="connsiteX5098" fmla="*/ 3416300 w 8142288"/>
              <a:gd name="connsiteY5098" fmla="*/ 2565971 h 8145463"/>
              <a:gd name="connsiteX5099" fmla="*/ 3418952 w 8142288"/>
              <a:gd name="connsiteY5099" fmla="*/ 2565971 h 8145463"/>
              <a:gd name="connsiteX5100" fmla="*/ 3530836 w 8142288"/>
              <a:gd name="connsiteY5100" fmla="*/ 2463438 h 8145463"/>
              <a:gd name="connsiteX5101" fmla="*/ 3760000 w 8142288"/>
              <a:gd name="connsiteY5101" fmla="*/ 2668588 h 8145463"/>
              <a:gd name="connsiteX5102" fmla="*/ 3760000 w 8142288"/>
              <a:gd name="connsiteY5102" fmla="*/ 2653964 h 8145463"/>
              <a:gd name="connsiteX5103" fmla="*/ 3536236 w 8142288"/>
              <a:gd name="connsiteY5103" fmla="*/ 2461014 h 8145463"/>
              <a:gd name="connsiteX5104" fmla="*/ 3564940 w 8142288"/>
              <a:gd name="connsiteY5104" fmla="*/ 2431548 h 8145463"/>
              <a:gd name="connsiteX5105" fmla="*/ 3598930 w 8142288"/>
              <a:gd name="connsiteY5105" fmla="*/ 2398716 h 8145463"/>
              <a:gd name="connsiteX5106" fmla="*/ 3602720 w 8142288"/>
              <a:gd name="connsiteY5106" fmla="*/ 2402198 h 8145463"/>
              <a:gd name="connsiteX5107" fmla="*/ 3602720 w 8142288"/>
              <a:gd name="connsiteY5107" fmla="*/ 2398666 h 8145463"/>
              <a:gd name="connsiteX5108" fmla="*/ 3605486 w 8142288"/>
              <a:gd name="connsiteY5108" fmla="*/ 2399929 h 8145463"/>
              <a:gd name="connsiteX5109" fmla="*/ 3610792 w 8142288"/>
              <a:gd name="connsiteY5109" fmla="*/ 2429260 h 8145463"/>
              <a:gd name="connsiteX5110" fmla="*/ 3893198 w 8142288"/>
              <a:gd name="connsiteY5110" fmla="*/ 2592879 h 8145463"/>
              <a:gd name="connsiteX5111" fmla="*/ 4002428 w 8142288"/>
              <a:gd name="connsiteY5111" fmla="*/ 2644187 h 8145463"/>
              <a:gd name="connsiteX5112" fmla="*/ 4133070 w 8142288"/>
              <a:gd name="connsiteY5112" fmla="*/ 2524523 h 8145463"/>
              <a:gd name="connsiteX5113" fmla="*/ 4420782 w 8142288"/>
              <a:gd name="connsiteY5113" fmla="*/ 2255781 h 8145463"/>
              <a:gd name="connsiteX5114" fmla="*/ 5462588 w 8142288"/>
              <a:gd name="connsiteY5114" fmla="*/ 1288608 h 8145463"/>
              <a:gd name="connsiteX5115" fmla="*/ 5265444 w 8142288"/>
              <a:gd name="connsiteY5115" fmla="*/ 873377 h 8145463"/>
              <a:gd name="connsiteX5116" fmla="*/ 5236076 w 8142288"/>
              <a:gd name="connsiteY5116" fmla="*/ 873377 h 8145463"/>
              <a:gd name="connsiteX5117" fmla="*/ 5308600 w 8142288"/>
              <a:gd name="connsiteY5117" fmla="*/ 825500 h 8145463"/>
              <a:gd name="connsiteX5118" fmla="*/ 5310982 w 8142288"/>
              <a:gd name="connsiteY5118" fmla="*/ 830263 h 8145463"/>
              <a:gd name="connsiteX5119" fmla="*/ 5313364 w 8142288"/>
              <a:gd name="connsiteY5119" fmla="*/ 825500 h 8145463"/>
              <a:gd name="connsiteX5120" fmla="*/ 5270500 w 8142288"/>
              <a:gd name="connsiteY5120" fmla="*/ 787400 h 8145463"/>
              <a:gd name="connsiteX5121" fmla="*/ 5270500 w 8142288"/>
              <a:gd name="connsiteY5121" fmla="*/ 792163 h 8145463"/>
              <a:gd name="connsiteX5122" fmla="*/ 5270500 w 8142288"/>
              <a:gd name="connsiteY5122" fmla="*/ 787400 h 8145463"/>
              <a:gd name="connsiteX5123" fmla="*/ 5291560 w 8142288"/>
              <a:gd name="connsiteY5123" fmla="*/ 777643 h 8145463"/>
              <a:gd name="connsiteX5124" fmla="*/ 5292636 w 8142288"/>
              <a:gd name="connsiteY5124" fmla="*/ 779621 h 8145463"/>
              <a:gd name="connsiteX5125" fmla="*/ 5291736 w 8142288"/>
              <a:gd name="connsiteY5125" fmla="*/ 779176 h 8145463"/>
              <a:gd name="connsiteX5126" fmla="*/ 5291138 w 8142288"/>
              <a:gd name="connsiteY5126" fmla="*/ 736600 h 8145463"/>
              <a:gd name="connsiteX5127" fmla="*/ 5285846 w 8142288"/>
              <a:gd name="connsiteY5127" fmla="*/ 743870 h 8145463"/>
              <a:gd name="connsiteX5128" fmla="*/ 5283200 w 8142288"/>
              <a:gd name="connsiteY5128" fmla="*/ 746294 h 8145463"/>
              <a:gd name="connsiteX5129" fmla="*/ 5288492 w 8142288"/>
              <a:gd name="connsiteY5129" fmla="*/ 751134 h 8145463"/>
              <a:gd name="connsiteX5130" fmla="*/ 5291560 w 8142288"/>
              <a:gd name="connsiteY5130" fmla="*/ 777643 h 8145463"/>
              <a:gd name="connsiteX5131" fmla="*/ 5287302 w 8142288"/>
              <a:gd name="connsiteY5131" fmla="*/ 769819 h 8145463"/>
              <a:gd name="connsiteX5132" fmla="*/ 5287302 w 8142288"/>
              <a:gd name="connsiteY5132" fmla="*/ 776982 h 8145463"/>
              <a:gd name="connsiteX5133" fmla="*/ 5291736 w 8142288"/>
              <a:gd name="connsiteY5133" fmla="*/ 779176 h 8145463"/>
              <a:gd name="connsiteX5134" fmla="*/ 5292660 w 8142288"/>
              <a:gd name="connsiteY5134" fmla="*/ 787158 h 8145463"/>
              <a:gd name="connsiteX5135" fmla="*/ 5301720 w 8142288"/>
              <a:gd name="connsiteY5135" fmla="*/ 816559 h 8145463"/>
              <a:gd name="connsiteX5136" fmla="*/ 5322888 w 8142288"/>
              <a:gd name="connsiteY5136" fmla="*/ 823829 h 8145463"/>
              <a:gd name="connsiteX5137" fmla="*/ 5307724 w 8142288"/>
              <a:gd name="connsiteY5137" fmla="*/ 854866 h 8145463"/>
              <a:gd name="connsiteX5138" fmla="*/ 5307012 w 8142288"/>
              <a:gd name="connsiteY5138" fmla="*/ 852903 h 8145463"/>
              <a:gd name="connsiteX5139" fmla="*/ 5307012 w 8142288"/>
              <a:gd name="connsiteY5139" fmla="*/ 845633 h 8145463"/>
              <a:gd name="connsiteX5140" fmla="*/ 5304366 w 8142288"/>
              <a:gd name="connsiteY5140" fmla="*/ 845633 h 8145463"/>
              <a:gd name="connsiteX5141" fmla="*/ 5307012 w 8142288"/>
              <a:gd name="connsiteY5141" fmla="*/ 852903 h 8145463"/>
              <a:gd name="connsiteX5142" fmla="*/ 5307012 w 8142288"/>
              <a:gd name="connsiteY5142" fmla="*/ 855326 h 8145463"/>
              <a:gd name="connsiteX5143" fmla="*/ 5307724 w 8142288"/>
              <a:gd name="connsiteY5143" fmla="*/ 854866 h 8145463"/>
              <a:gd name="connsiteX5144" fmla="*/ 5314952 w 8142288"/>
              <a:gd name="connsiteY5144" fmla="*/ 874713 h 8145463"/>
              <a:gd name="connsiteX5145" fmla="*/ 5320242 w 8142288"/>
              <a:gd name="connsiteY5145" fmla="*/ 872290 h 8145463"/>
              <a:gd name="connsiteX5146" fmla="*/ 5346700 w 8142288"/>
              <a:gd name="connsiteY5146" fmla="*/ 838369 h 8145463"/>
              <a:gd name="connsiteX5147" fmla="*/ 5344054 w 8142288"/>
              <a:gd name="connsiteY5147" fmla="*/ 821405 h 8145463"/>
              <a:gd name="connsiteX5148" fmla="*/ 5325534 w 8142288"/>
              <a:gd name="connsiteY5148" fmla="*/ 818982 h 8145463"/>
              <a:gd name="connsiteX5149" fmla="*/ 5333470 w 8142288"/>
              <a:gd name="connsiteY5149" fmla="*/ 794755 h 8145463"/>
              <a:gd name="connsiteX5150" fmla="*/ 5312304 w 8142288"/>
              <a:gd name="connsiteY5150" fmla="*/ 760828 h 8145463"/>
              <a:gd name="connsiteX5151" fmla="*/ 5307012 w 8142288"/>
              <a:gd name="connsiteY5151" fmla="*/ 758411 h 8145463"/>
              <a:gd name="connsiteX5152" fmla="*/ 5291138 w 8142288"/>
              <a:gd name="connsiteY5152" fmla="*/ 736600 h 8145463"/>
              <a:gd name="connsiteX5153" fmla="*/ 5280480 w 8142288"/>
              <a:gd name="connsiteY5153" fmla="*/ 711200 h 8145463"/>
              <a:gd name="connsiteX5154" fmla="*/ 5270500 w 8142288"/>
              <a:gd name="connsiteY5154" fmla="*/ 732632 h 8145463"/>
              <a:gd name="connsiteX5155" fmla="*/ 5277984 w 8142288"/>
              <a:gd name="connsiteY5155" fmla="*/ 735013 h 8145463"/>
              <a:gd name="connsiteX5156" fmla="*/ 5285468 w 8142288"/>
              <a:gd name="connsiteY5156" fmla="*/ 732632 h 8145463"/>
              <a:gd name="connsiteX5157" fmla="*/ 5287964 w 8142288"/>
              <a:gd name="connsiteY5157" fmla="*/ 720727 h 8145463"/>
              <a:gd name="connsiteX5158" fmla="*/ 5280480 w 8142288"/>
              <a:gd name="connsiteY5158" fmla="*/ 711200 h 8145463"/>
              <a:gd name="connsiteX5159" fmla="*/ 5460696 w 8142288"/>
              <a:gd name="connsiteY5159" fmla="*/ 664638 h 8145463"/>
              <a:gd name="connsiteX5160" fmla="*/ 5436686 w 8142288"/>
              <a:gd name="connsiteY5160" fmla="*/ 691405 h 8145463"/>
              <a:gd name="connsiteX5161" fmla="*/ 5434020 w 8142288"/>
              <a:gd name="connsiteY5161" fmla="*/ 689143 h 8145463"/>
              <a:gd name="connsiteX5162" fmla="*/ 5538056 w 8142288"/>
              <a:gd name="connsiteY5162" fmla="*/ 593764 h 8145463"/>
              <a:gd name="connsiteX5163" fmla="*/ 5463362 w 8142288"/>
              <a:gd name="connsiteY5163" fmla="*/ 664638 h 8145463"/>
              <a:gd name="connsiteX5164" fmla="*/ 5538056 w 8142288"/>
              <a:gd name="connsiteY5164" fmla="*/ 593764 h 8145463"/>
              <a:gd name="connsiteX5165" fmla="*/ 7851854 w 8142288"/>
              <a:gd name="connsiteY5165" fmla="*/ 591502 h 8145463"/>
              <a:gd name="connsiteX5166" fmla="*/ 7859856 w 8142288"/>
              <a:gd name="connsiteY5166" fmla="*/ 591502 h 8145463"/>
              <a:gd name="connsiteX5167" fmla="*/ 7766492 w 8142288"/>
              <a:gd name="connsiteY5167" fmla="*/ 904029 h 8145463"/>
              <a:gd name="connsiteX5168" fmla="*/ 7622442 w 8142288"/>
              <a:gd name="connsiteY5168" fmla="*/ 1019011 h 8145463"/>
              <a:gd name="connsiteX5169" fmla="*/ 7294662 w 8142288"/>
              <a:gd name="connsiteY5169" fmla="*/ 1324375 h 8145463"/>
              <a:gd name="connsiteX5170" fmla="*/ 7110598 w 8142288"/>
              <a:gd name="connsiteY5170" fmla="*/ 1500431 h 8145463"/>
              <a:gd name="connsiteX5171" fmla="*/ 7099928 w 8142288"/>
              <a:gd name="connsiteY5171" fmla="*/ 1487990 h 8145463"/>
              <a:gd name="connsiteX5172" fmla="*/ 7107930 w 8142288"/>
              <a:gd name="connsiteY5172" fmla="*/ 1434457 h 8145463"/>
              <a:gd name="connsiteX5173" fmla="*/ 7273320 w 8142288"/>
              <a:gd name="connsiteY5173" fmla="*/ 1285168 h 8145463"/>
              <a:gd name="connsiteX5174" fmla="*/ 7729146 w 8142288"/>
              <a:gd name="connsiteY5174" fmla="*/ 865198 h 8145463"/>
              <a:gd name="connsiteX5175" fmla="*/ 7790500 w 8142288"/>
              <a:gd name="connsiteY5175" fmla="*/ 645035 h 8145463"/>
              <a:gd name="connsiteX5176" fmla="*/ 7851854 w 8142288"/>
              <a:gd name="connsiteY5176" fmla="*/ 591502 h 8145463"/>
              <a:gd name="connsiteX5177" fmla="*/ 7161282 w 8142288"/>
              <a:gd name="connsiteY5177" fmla="*/ 481420 h 8145463"/>
              <a:gd name="connsiteX5178" fmla="*/ 7155948 w 8142288"/>
              <a:gd name="connsiteY5178" fmla="*/ 571898 h 8145463"/>
              <a:gd name="connsiteX5179" fmla="*/ 7086590 w 8142288"/>
              <a:gd name="connsiteY5179" fmla="*/ 938335 h 8145463"/>
              <a:gd name="connsiteX5180" fmla="*/ 7038574 w 8142288"/>
              <a:gd name="connsiteY5180" fmla="*/ 967740 h 8145463"/>
              <a:gd name="connsiteX5181" fmla="*/ 6838838 w 8142288"/>
              <a:gd name="connsiteY5181" fmla="*/ 1150959 h 8145463"/>
              <a:gd name="connsiteX5182" fmla="*/ 5916520 w 8142288"/>
              <a:gd name="connsiteY5182" fmla="*/ 2008617 h 8145463"/>
              <a:gd name="connsiteX5183" fmla="*/ 5887176 w 8142288"/>
              <a:gd name="connsiteY5183" fmla="*/ 1952445 h 8145463"/>
              <a:gd name="connsiteX5184" fmla="*/ 7073252 w 8142288"/>
              <a:gd name="connsiteY5184" fmla="*/ 852758 h 8145463"/>
              <a:gd name="connsiteX5185" fmla="*/ 7102596 w 8142288"/>
              <a:gd name="connsiteY5185" fmla="*/ 532691 h 8145463"/>
              <a:gd name="connsiteX5186" fmla="*/ 7161282 w 8142288"/>
              <a:gd name="connsiteY5186" fmla="*/ 481420 h 8145463"/>
              <a:gd name="connsiteX5187" fmla="*/ 5756464 w 8142288"/>
              <a:gd name="connsiteY5187" fmla="*/ 390942 h 8145463"/>
              <a:gd name="connsiteX5188" fmla="*/ 5708448 w 8142288"/>
              <a:gd name="connsiteY5188" fmla="*/ 442213 h 8145463"/>
              <a:gd name="connsiteX5189" fmla="*/ 5540722 w 8142288"/>
              <a:gd name="connsiteY5189" fmla="*/ 593764 h 8145463"/>
              <a:gd name="connsiteX5190" fmla="*/ 5756464 w 8142288"/>
              <a:gd name="connsiteY5190" fmla="*/ 390942 h 8145463"/>
              <a:gd name="connsiteX5191" fmla="*/ 5761800 w 8142288"/>
              <a:gd name="connsiteY5191" fmla="*/ 386041 h 8145463"/>
              <a:gd name="connsiteX5192" fmla="*/ 5764466 w 8142288"/>
              <a:gd name="connsiteY5192" fmla="*/ 393581 h 8145463"/>
              <a:gd name="connsiteX5193" fmla="*/ 5761800 w 8142288"/>
              <a:gd name="connsiteY5193" fmla="*/ 393581 h 8145463"/>
              <a:gd name="connsiteX5194" fmla="*/ 5761800 w 8142288"/>
              <a:gd name="connsiteY5194" fmla="*/ 386041 h 8145463"/>
              <a:gd name="connsiteX5195" fmla="*/ 5825820 w 8142288"/>
              <a:gd name="connsiteY5195" fmla="*/ 329869 h 8145463"/>
              <a:gd name="connsiteX5196" fmla="*/ 5785808 w 8142288"/>
              <a:gd name="connsiteY5196" fmla="*/ 369076 h 8145463"/>
              <a:gd name="connsiteX5197" fmla="*/ 5825820 w 8142288"/>
              <a:gd name="connsiteY5197" fmla="*/ 329869 h 8145463"/>
              <a:gd name="connsiteX5198" fmla="*/ 5831156 w 8142288"/>
              <a:gd name="connsiteY5198" fmla="*/ 324968 h 8145463"/>
              <a:gd name="connsiteX5199" fmla="*/ 5836492 w 8142288"/>
              <a:gd name="connsiteY5199" fmla="*/ 324968 h 8145463"/>
              <a:gd name="connsiteX5200" fmla="*/ 5831156 w 8142288"/>
              <a:gd name="connsiteY5200" fmla="*/ 324968 h 8145463"/>
              <a:gd name="connsiteX5201" fmla="*/ 5873838 w 8142288"/>
              <a:gd name="connsiteY5201" fmla="*/ 285761 h 8145463"/>
              <a:gd name="connsiteX5202" fmla="*/ 5879172 w 8142288"/>
              <a:gd name="connsiteY5202" fmla="*/ 285761 h 8145463"/>
              <a:gd name="connsiteX5203" fmla="*/ 5863168 w 8142288"/>
              <a:gd name="connsiteY5203" fmla="*/ 300463 h 8145463"/>
              <a:gd name="connsiteX5204" fmla="*/ 5873838 w 8142288"/>
              <a:gd name="connsiteY5204" fmla="*/ 285761 h 8145463"/>
              <a:gd name="connsiteX5205" fmla="*/ 5908516 w 8142288"/>
              <a:gd name="connsiteY5205" fmla="*/ 254093 h 8145463"/>
              <a:gd name="connsiteX5206" fmla="*/ 5913852 w 8142288"/>
              <a:gd name="connsiteY5206" fmla="*/ 254093 h 8145463"/>
              <a:gd name="connsiteX5207" fmla="*/ 5895178 w 8142288"/>
              <a:gd name="connsiteY5207" fmla="*/ 271058 h 8145463"/>
              <a:gd name="connsiteX5208" fmla="*/ 5892512 w 8142288"/>
              <a:gd name="connsiteY5208" fmla="*/ 268796 h 8145463"/>
              <a:gd name="connsiteX5209" fmla="*/ 5948530 w 8142288"/>
              <a:gd name="connsiteY5209" fmla="*/ 217525 h 8145463"/>
              <a:gd name="connsiteX5210" fmla="*/ 5943196 w 8142288"/>
              <a:gd name="connsiteY5210" fmla="*/ 224688 h 8145463"/>
              <a:gd name="connsiteX5211" fmla="*/ 5948530 w 8142288"/>
              <a:gd name="connsiteY5211" fmla="*/ 217525 h 8145463"/>
              <a:gd name="connsiteX5212" fmla="*/ 8008908 w 8142288"/>
              <a:gd name="connsiteY5212" fmla="*/ 95379 h 8145463"/>
              <a:gd name="connsiteX5213" fmla="*/ 7920878 w 8142288"/>
              <a:gd name="connsiteY5213" fmla="*/ 395843 h 8145463"/>
              <a:gd name="connsiteX5214" fmla="*/ 7873196 w 8142288"/>
              <a:gd name="connsiteY5214" fmla="*/ 562096 h 8145463"/>
              <a:gd name="connsiteX5215" fmla="*/ 7705136 w 8142288"/>
              <a:gd name="connsiteY5215" fmla="*/ 698945 h 8145463"/>
              <a:gd name="connsiteX5216" fmla="*/ 7348014 w 8142288"/>
              <a:gd name="connsiteY5216" fmla="*/ 1028813 h 8145463"/>
              <a:gd name="connsiteX5217" fmla="*/ 7139942 w 8142288"/>
              <a:gd name="connsiteY5217" fmla="*/ 1226734 h 8145463"/>
              <a:gd name="connsiteX5218" fmla="*/ 7134606 w 8142288"/>
              <a:gd name="connsiteY5218" fmla="*/ 1224095 h 8145463"/>
              <a:gd name="connsiteX5219" fmla="*/ 7308000 w 8142288"/>
              <a:gd name="connsiteY5219" fmla="*/ 999408 h 8145463"/>
              <a:gd name="connsiteX5220" fmla="*/ 7819844 w 8142288"/>
              <a:gd name="connsiteY5220" fmla="*/ 530429 h 8145463"/>
              <a:gd name="connsiteX5221" fmla="*/ 7843852 w 8142288"/>
              <a:gd name="connsiteY5221" fmla="*/ 461816 h 8145463"/>
              <a:gd name="connsiteX5222" fmla="*/ 7926214 w 8142288"/>
              <a:gd name="connsiteY5222" fmla="*/ 171155 h 8145463"/>
              <a:gd name="connsiteX5223" fmla="*/ 8008908 w 8142288"/>
              <a:gd name="connsiteY5223" fmla="*/ 95379 h 8145463"/>
              <a:gd name="connsiteX5224" fmla="*/ 6084576 w 8142288"/>
              <a:gd name="connsiteY5224" fmla="*/ 90478 h 8145463"/>
              <a:gd name="connsiteX5225" fmla="*/ 6089912 w 8142288"/>
              <a:gd name="connsiteY5225" fmla="*/ 90478 h 8145463"/>
              <a:gd name="connsiteX5226" fmla="*/ 6076574 w 8142288"/>
              <a:gd name="connsiteY5226" fmla="*/ 105181 h 8145463"/>
              <a:gd name="connsiteX5227" fmla="*/ 6084576 w 8142288"/>
              <a:gd name="connsiteY5227" fmla="*/ 90478 h 8145463"/>
              <a:gd name="connsiteX5228" fmla="*/ 6126924 w 8142288"/>
              <a:gd name="connsiteY5228" fmla="*/ 53910 h 8145463"/>
              <a:gd name="connsiteX5229" fmla="*/ 6124258 w 8142288"/>
              <a:gd name="connsiteY5229" fmla="*/ 58811 h 8145463"/>
              <a:gd name="connsiteX5230" fmla="*/ 6126924 w 8142288"/>
              <a:gd name="connsiteY5230" fmla="*/ 53910 h 8145463"/>
              <a:gd name="connsiteX5231" fmla="*/ 6145598 w 8142288"/>
              <a:gd name="connsiteY5231" fmla="*/ 36569 h 8145463"/>
              <a:gd name="connsiteX5232" fmla="*/ 6142930 w 8142288"/>
              <a:gd name="connsiteY5232" fmla="*/ 44108 h 8145463"/>
              <a:gd name="connsiteX5233" fmla="*/ 6145598 w 8142288"/>
              <a:gd name="connsiteY5233" fmla="*/ 36569 h 8145463"/>
              <a:gd name="connsiteX5234" fmla="*/ 6158936 w 8142288"/>
              <a:gd name="connsiteY5234" fmla="*/ 24505 h 8145463"/>
              <a:gd name="connsiteX5235" fmla="*/ 6164272 w 8142288"/>
              <a:gd name="connsiteY5235" fmla="*/ 24505 h 8145463"/>
              <a:gd name="connsiteX5236" fmla="*/ 6156268 w 8142288"/>
              <a:gd name="connsiteY5236" fmla="*/ 29406 h 8145463"/>
              <a:gd name="connsiteX5237" fmla="*/ 6158936 w 8142288"/>
              <a:gd name="connsiteY5237" fmla="*/ 24505 h 8145463"/>
              <a:gd name="connsiteX5238" fmla="*/ 6164272 w 8142288"/>
              <a:gd name="connsiteY5238" fmla="*/ 16965 h 8145463"/>
              <a:gd name="connsiteX5239" fmla="*/ 6172274 w 8142288"/>
              <a:gd name="connsiteY5239" fmla="*/ 16965 h 8145463"/>
              <a:gd name="connsiteX5240" fmla="*/ 6166940 w 8142288"/>
              <a:gd name="connsiteY5240" fmla="*/ 21866 h 8145463"/>
              <a:gd name="connsiteX5241" fmla="*/ 6164272 w 8142288"/>
              <a:gd name="connsiteY5241" fmla="*/ 16965 h 8145463"/>
              <a:gd name="connsiteX5242" fmla="*/ 8054258 w 8142288"/>
              <a:gd name="connsiteY5242" fmla="*/ 0 h 8145463"/>
              <a:gd name="connsiteX5243" fmla="*/ 8062260 w 8142288"/>
              <a:gd name="connsiteY5243" fmla="*/ 0 h 8145463"/>
              <a:gd name="connsiteX5244" fmla="*/ 7944886 w 8142288"/>
              <a:gd name="connsiteY5244" fmla="*/ 381140 h 8145463"/>
              <a:gd name="connsiteX5245" fmla="*/ 7897204 w 8142288"/>
              <a:gd name="connsiteY5245" fmla="*/ 530429 h 8145463"/>
              <a:gd name="connsiteX5246" fmla="*/ 8054258 w 8142288"/>
              <a:gd name="connsiteY5246" fmla="*/ 0 h 8145463"/>
              <a:gd name="connsiteX5247" fmla="*/ 7968896 w 8142288"/>
              <a:gd name="connsiteY5247" fmla="*/ 0 h 8145463"/>
              <a:gd name="connsiteX5248" fmla="*/ 8043588 w 8142288"/>
              <a:gd name="connsiteY5248" fmla="*/ 0 h 8145463"/>
              <a:gd name="connsiteX5249" fmla="*/ 8022246 w 8142288"/>
              <a:gd name="connsiteY5249" fmla="*/ 78038 h 8145463"/>
              <a:gd name="connsiteX5250" fmla="*/ 7990236 w 8142288"/>
              <a:gd name="connsiteY5250" fmla="*/ 97641 h 8145463"/>
              <a:gd name="connsiteX5251" fmla="*/ 7830514 w 8142288"/>
              <a:gd name="connsiteY5251" fmla="*/ 237129 h 8145463"/>
              <a:gd name="connsiteX5252" fmla="*/ 7420038 w 8142288"/>
              <a:gd name="connsiteY5252" fmla="*/ 613367 h 8145463"/>
              <a:gd name="connsiteX5253" fmla="*/ 7182624 w 8142288"/>
              <a:gd name="connsiteY5253" fmla="*/ 833154 h 8145463"/>
              <a:gd name="connsiteX5254" fmla="*/ 7182624 w 8142288"/>
              <a:gd name="connsiteY5254" fmla="*/ 828253 h 8145463"/>
              <a:gd name="connsiteX5255" fmla="*/ 7350680 w 8142288"/>
              <a:gd name="connsiteY5255" fmla="*/ 588863 h 8145463"/>
              <a:gd name="connsiteX5256" fmla="*/ 7806506 w 8142288"/>
              <a:gd name="connsiteY5256" fmla="*/ 166254 h 8145463"/>
              <a:gd name="connsiteX5257" fmla="*/ 7968896 w 8142288"/>
              <a:gd name="connsiteY5257" fmla="*/ 0 h 8145463"/>
              <a:gd name="connsiteX5258" fmla="*/ 7545082 w 8142288"/>
              <a:gd name="connsiteY5258" fmla="*/ 0 h 8145463"/>
              <a:gd name="connsiteX5259" fmla="*/ 7657120 w 8142288"/>
              <a:gd name="connsiteY5259" fmla="*/ 0 h 8145463"/>
              <a:gd name="connsiteX5260" fmla="*/ 7206632 w 8142288"/>
              <a:gd name="connsiteY5260" fmla="*/ 417708 h 8145463"/>
              <a:gd name="connsiteX5261" fmla="*/ 7206632 w 8142288"/>
              <a:gd name="connsiteY5261" fmla="*/ 410545 h 8145463"/>
              <a:gd name="connsiteX5262" fmla="*/ 7230640 w 8142288"/>
              <a:gd name="connsiteY5262" fmla="*/ 383779 h 8145463"/>
              <a:gd name="connsiteX5263" fmla="*/ 7243978 w 8142288"/>
              <a:gd name="connsiteY5263" fmla="*/ 273697 h 8145463"/>
              <a:gd name="connsiteX5264" fmla="*/ 7324006 w 8142288"/>
              <a:gd name="connsiteY5264" fmla="*/ 202822 h 8145463"/>
              <a:gd name="connsiteX5265" fmla="*/ 6860178 w 8142288"/>
              <a:gd name="connsiteY5265" fmla="*/ 0 h 8145463"/>
              <a:gd name="connsiteX5266" fmla="*/ 7001560 w 8142288"/>
              <a:gd name="connsiteY5266" fmla="*/ 0 h 8145463"/>
              <a:gd name="connsiteX5267" fmla="*/ 6007216 w 8142288"/>
              <a:gd name="connsiteY5267" fmla="*/ 913830 h 8145463"/>
              <a:gd name="connsiteX5268" fmla="*/ 5713782 w 8142288"/>
              <a:gd name="connsiteY5268" fmla="*/ 1185265 h 8145463"/>
              <a:gd name="connsiteX5269" fmla="*/ 5591408 w 8142288"/>
              <a:gd name="connsiteY5269" fmla="*/ 1297609 h 8145463"/>
              <a:gd name="connsiteX5270" fmla="*/ 5551392 w 8142288"/>
              <a:gd name="connsiteY5270" fmla="*/ 1197329 h 8145463"/>
              <a:gd name="connsiteX5271" fmla="*/ 5673768 w 8142288"/>
              <a:gd name="connsiteY5271" fmla="*/ 1092148 h 8145463"/>
              <a:gd name="connsiteX5272" fmla="*/ 5924522 w 8142288"/>
              <a:gd name="connsiteY5272" fmla="*/ 860298 h 8145463"/>
              <a:gd name="connsiteX5273" fmla="*/ 6860178 w 8142288"/>
              <a:gd name="connsiteY5273" fmla="*/ 0 h 8145463"/>
              <a:gd name="connsiteX5274" fmla="*/ 0 w 8142288"/>
              <a:gd name="connsiteY5274" fmla="*/ 0 h 8145463"/>
              <a:gd name="connsiteX5275" fmla="*/ 4784840 w 8142288"/>
              <a:gd name="connsiteY5275" fmla="*/ 0 h 8145463"/>
              <a:gd name="connsiteX5276" fmla="*/ 4246136 w 8142288"/>
              <a:gd name="connsiteY5276" fmla="*/ 496077 h 8145463"/>
              <a:gd name="connsiteX5277" fmla="*/ 3281348 w 8142288"/>
              <a:gd name="connsiteY5277" fmla="*/ 1395498 h 8145463"/>
              <a:gd name="connsiteX5278" fmla="*/ 2873644 w 8142288"/>
              <a:gd name="connsiteY5278" fmla="*/ 1778864 h 8145463"/>
              <a:gd name="connsiteX5279" fmla="*/ 2718916 w 8142288"/>
              <a:gd name="connsiteY5279" fmla="*/ 1933040 h 8145463"/>
              <a:gd name="connsiteX5280" fmla="*/ 2969554 w 8142288"/>
              <a:gd name="connsiteY5280" fmla="*/ 2081938 h 8145463"/>
              <a:gd name="connsiteX5281" fmla="*/ 3262634 w 8142288"/>
              <a:gd name="connsiteY5281" fmla="*/ 2233475 h 8145463"/>
              <a:gd name="connsiteX5282" fmla="*/ 3481190 w 8142288"/>
              <a:gd name="connsiteY5282" fmla="*/ 2343547 h 8145463"/>
              <a:gd name="connsiteX5283" fmla="*/ 3630570 w 8142288"/>
              <a:gd name="connsiteY5283" fmla="*/ 2211611 h 8145463"/>
              <a:gd name="connsiteX5284" fmla="*/ 3987812 w 8142288"/>
              <a:gd name="connsiteY5284" fmla="*/ 1876873 h 8145463"/>
              <a:gd name="connsiteX5285" fmla="*/ 5200564 w 8142288"/>
              <a:gd name="connsiteY5285" fmla="*/ 747884 h 8145463"/>
              <a:gd name="connsiteX5286" fmla="*/ 4851342 w 8142288"/>
              <a:gd name="connsiteY5286" fmla="*/ 0 h 8145463"/>
              <a:gd name="connsiteX5287" fmla="*/ 5051184 w 8142288"/>
              <a:gd name="connsiteY5287" fmla="*/ 0 h 8145463"/>
              <a:gd name="connsiteX5288" fmla="*/ 5312514 w 8142288"/>
              <a:gd name="connsiteY5288" fmla="*/ 628012 h 8145463"/>
              <a:gd name="connsiteX5289" fmla="*/ 5325882 w 8142288"/>
              <a:gd name="connsiteY5289" fmla="*/ 630651 h 8145463"/>
              <a:gd name="connsiteX5290" fmla="*/ 6016304 w 8142288"/>
              <a:gd name="connsiteY5290" fmla="*/ 0 h 8145463"/>
              <a:gd name="connsiteX5291" fmla="*/ 6178718 w 8142288"/>
              <a:gd name="connsiteY5291" fmla="*/ 0 h 8145463"/>
              <a:gd name="connsiteX5292" fmla="*/ 5389712 w 8142288"/>
              <a:gd name="connsiteY5292" fmla="*/ 728283 h 8145463"/>
              <a:gd name="connsiteX5293" fmla="*/ 5403078 w 8142288"/>
              <a:gd name="connsiteY5293" fmla="*/ 720743 h 8145463"/>
              <a:gd name="connsiteX5294" fmla="*/ 5357630 w 8142288"/>
              <a:gd name="connsiteY5294" fmla="*/ 755047 h 8145463"/>
              <a:gd name="connsiteX5295" fmla="*/ 5416446 w 8142288"/>
              <a:gd name="connsiteY5295" fmla="*/ 884720 h 8145463"/>
              <a:gd name="connsiteX5296" fmla="*/ 5544438 w 8142288"/>
              <a:gd name="connsiteY5296" fmla="*/ 1187794 h 8145463"/>
              <a:gd name="connsiteX5297" fmla="*/ 5525724 w 8142288"/>
              <a:gd name="connsiteY5297" fmla="*/ 1182894 h 8145463"/>
              <a:gd name="connsiteX5298" fmla="*/ 5528396 w 8142288"/>
              <a:gd name="connsiteY5298" fmla="*/ 1163292 h 8145463"/>
              <a:gd name="connsiteX5299" fmla="*/ 5523050 w 8142288"/>
              <a:gd name="connsiteY5299" fmla="*/ 1153491 h 8145463"/>
              <a:gd name="connsiteX5300" fmla="*/ 5517704 w 8142288"/>
              <a:gd name="connsiteY5300" fmla="*/ 1148591 h 8145463"/>
              <a:gd name="connsiteX5301" fmla="*/ 5501662 w 8142288"/>
              <a:gd name="connsiteY5301" fmla="*/ 1153491 h 8145463"/>
              <a:gd name="connsiteX5302" fmla="*/ 5507010 w 8142288"/>
              <a:gd name="connsiteY5302" fmla="*/ 1155753 h 8145463"/>
              <a:gd name="connsiteX5303" fmla="*/ 5488296 w 8142288"/>
              <a:gd name="connsiteY5303" fmla="*/ 1165554 h 8145463"/>
              <a:gd name="connsiteX5304" fmla="*/ 5472254 w 8142288"/>
              <a:gd name="connsiteY5304" fmla="*/ 1158391 h 8145463"/>
              <a:gd name="connsiteX5305" fmla="*/ 5459220 w 8142288"/>
              <a:gd name="connsiteY5305" fmla="*/ 1185155 h 8145463"/>
              <a:gd name="connsiteX5306" fmla="*/ 5448528 w 8142288"/>
              <a:gd name="connsiteY5306" fmla="*/ 1163292 h 8145463"/>
              <a:gd name="connsiteX5307" fmla="*/ 5616288 w 8142288"/>
              <a:gd name="connsiteY5307" fmla="*/ 1517632 h 8145463"/>
              <a:gd name="connsiteX5308" fmla="*/ 5741606 w 8142288"/>
              <a:gd name="connsiteY5308" fmla="*/ 1771702 h 8145463"/>
              <a:gd name="connsiteX5309" fmla="*/ 5749626 w 8142288"/>
              <a:gd name="connsiteY5309" fmla="*/ 1766801 h 8145463"/>
              <a:gd name="connsiteX5310" fmla="*/ 5789728 w 8142288"/>
              <a:gd name="connsiteY5310" fmla="*/ 1725336 h 8145463"/>
              <a:gd name="connsiteX5311" fmla="*/ 5760320 w 8142288"/>
              <a:gd name="connsiteY5311" fmla="*/ 1654468 h 8145463"/>
              <a:gd name="connsiteX5312" fmla="*/ 7117106 w 8142288"/>
              <a:gd name="connsiteY5312" fmla="*/ 398445 h 8145463"/>
              <a:gd name="connsiteX5313" fmla="*/ 7146514 w 8142288"/>
              <a:gd name="connsiteY5313" fmla="*/ 0 h 8145463"/>
              <a:gd name="connsiteX5314" fmla="*/ 7218364 w 8142288"/>
              <a:gd name="connsiteY5314" fmla="*/ 0 h 8145463"/>
              <a:gd name="connsiteX5315" fmla="*/ 7175588 w 8142288"/>
              <a:gd name="connsiteY5315" fmla="*/ 456873 h 8145463"/>
              <a:gd name="connsiteX5316" fmla="*/ 7021196 w 8142288"/>
              <a:gd name="connsiteY5316" fmla="*/ 591447 h 8145463"/>
              <a:gd name="connsiteX5317" fmla="*/ 6690688 w 8142288"/>
              <a:gd name="connsiteY5317" fmla="*/ 896783 h 8145463"/>
              <a:gd name="connsiteX5318" fmla="*/ 6122910 w 8142288"/>
              <a:gd name="connsiteY5318" fmla="*/ 1422262 h 8145463"/>
              <a:gd name="connsiteX5319" fmla="*/ 5746952 w 8142288"/>
              <a:gd name="connsiteY5319" fmla="*/ 1783764 h 8145463"/>
              <a:gd name="connsiteX5320" fmla="*/ 5813456 w 8142288"/>
              <a:gd name="connsiteY5320" fmla="*/ 1945102 h 8145463"/>
              <a:gd name="connsiteX5321" fmla="*/ 5978876 w 8142288"/>
              <a:gd name="connsiteY5321" fmla="*/ 2314144 h 8145463"/>
              <a:gd name="connsiteX5322" fmla="*/ 5978876 w 8142288"/>
              <a:gd name="connsiteY5322" fmla="*/ 2321306 h 8145463"/>
              <a:gd name="connsiteX5323" fmla="*/ 5643022 w 8142288"/>
              <a:gd name="connsiteY5323" fmla="*/ 2617218 h 8145463"/>
              <a:gd name="connsiteX5324" fmla="*/ 5189870 w 8142288"/>
              <a:gd name="connsiteY5324" fmla="*/ 3042426 h 8145463"/>
              <a:gd name="connsiteX5325" fmla="*/ 5011416 w 8142288"/>
              <a:gd name="connsiteY5325" fmla="*/ 3223366 h 8145463"/>
              <a:gd name="connsiteX5326" fmla="*/ 5048510 w 8142288"/>
              <a:gd name="connsiteY5326" fmla="*/ 3208664 h 8145463"/>
              <a:gd name="connsiteX5327" fmla="*/ 5155114 w 8142288"/>
              <a:gd name="connsiteY5327" fmla="*/ 3259931 h 8145463"/>
              <a:gd name="connsiteX5328" fmla="*/ 5245678 w 8142288"/>
              <a:gd name="connsiteY5328" fmla="*/ 3179262 h 8145463"/>
              <a:gd name="connsiteX5329" fmla="*/ 5459220 w 8142288"/>
              <a:gd name="connsiteY5329" fmla="*/ 2978720 h 8145463"/>
              <a:gd name="connsiteX5330" fmla="*/ 6016304 w 8142288"/>
              <a:gd name="connsiteY5330" fmla="*/ 2455880 h 8145463"/>
              <a:gd name="connsiteX5331" fmla="*/ 5970856 w 8142288"/>
              <a:gd name="connsiteY5331" fmla="*/ 2331107 h 8145463"/>
              <a:gd name="connsiteX5332" fmla="*/ 5973530 w 8142288"/>
              <a:gd name="connsiteY5332" fmla="*/ 2331107 h 8145463"/>
              <a:gd name="connsiteX5333" fmla="*/ 5981550 w 8142288"/>
              <a:gd name="connsiteY5333" fmla="*/ 2333746 h 8145463"/>
              <a:gd name="connsiteX5334" fmla="*/ 6088154 w 8142288"/>
              <a:gd name="connsiteY5334" fmla="*/ 2575752 h 8145463"/>
              <a:gd name="connsiteX5335" fmla="*/ 6122910 w 8142288"/>
              <a:gd name="connsiteY5335" fmla="*/ 2658683 h 8145463"/>
              <a:gd name="connsiteX5336" fmla="*/ 5912374 w 8142288"/>
              <a:gd name="connsiteY5336" fmla="*/ 2839623 h 8145463"/>
              <a:gd name="connsiteX5337" fmla="*/ 5533744 w 8142288"/>
              <a:gd name="connsiteY5337" fmla="*/ 3193963 h 8145463"/>
              <a:gd name="connsiteX5338" fmla="*/ 5347270 w 8142288"/>
              <a:gd name="connsiteY5338" fmla="*/ 3379426 h 8145463"/>
              <a:gd name="connsiteX5339" fmla="*/ 5349944 w 8142288"/>
              <a:gd name="connsiteY5339" fmla="*/ 3389228 h 8145463"/>
              <a:gd name="connsiteX5340" fmla="*/ 5413772 w 8142288"/>
              <a:gd name="connsiteY5340" fmla="*/ 3421269 h 8145463"/>
              <a:gd name="connsiteX5341" fmla="*/ 5659064 w 8142288"/>
              <a:gd name="connsiteY5341" fmla="*/ 3198864 h 8145463"/>
              <a:gd name="connsiteX5342" fmla="*/ 6157330 w 8142288"/>
              <a:gd name="connsiteY5342" fmla="*/ 2734452 h 8145463"/>
              <a:gd name="connsiteX5343" fmla="*/ 6162678 w 8142288"/>
              <a:gd name="connsiteY5343" fmla="*/ 2737090 h 8145463"/>
              <a:gd name="connsiteX5344" fmla="*/ 6173372 w 8142288"/>
              <a:gd name="connsiteY5344" fmla="*/ 2775917 h 8145463"/>
              <a:gd name="connsiteX5345" fmla="*/ 6136276 w 8142288"/>
              <a:gd name="connsiteY5345" fmla="*/ 2795519 h 8145463"/>
              <a:gd name="connsiteX5346" fmla="*/ 5984224 w 8142288"/>
              <a:gd name="connsiteY5346" fmla="*/ 2937255 h 8145463"/>
              <a:gd name="connsiteX5347" fmla="*/ 5592226 w 8142288"/>
              <a:gd name="connsiteY5347" fmla="*/ 3306297 h 8145463"/>
              <a:gd name="connsiteX5348" fmla="*/ 5421792 w 8142288"/>
              <a:gd name="connsiteY5348" fmla="*/ 3492137 h 8145463"/>
              <a:gd name="connsiteX5349" fmla="*/ 5528396 w 8142288"/>
              <a:gd name="connsiteY5349" fmla="*/ 3494398 h 8145463"/>
              <a:gd name="connsiteX5350" fmla="*/ 6213474 w 8142288"/>
              <a:gd name="connsiteY5350" fmla="*/ 2854324 h 8145463"/>
              <a:gd name="connsiteX5351" fmla="*/ 6229514 w 8142288"/>
              <a:gd name="connsiteY5351" fmla="*/ 2883350 h 8145463"/>
              <a:gd name="connsiteX5352" fmla="*/ 5944122 w 8142288"/>
              <a:gd name="connsiteY5352" fmla="*/ 3137796 h 8145463"/>
              <a:gd name="connsiteX5353" fmla="*/ 5765668 w 8142288"/>
              <a:gd name="connsiteY5353" fmla="*/ 3303658 h 8145463"/>
              <a:gd name="connsiteX5354" fmla="*/ 5528396 w 8142288"/>
              <a:gd name="connsiteY5354" fmla="*/ 3538503 h 8145463"/>
              <a:gd name="connsiteX5355" fmla="*/ 5557806 w 8142288"/>
              <a:gd name="connsiteY5355" fmla="*/ 3563005 h 8145463"/>
              <a:gd name="connsiteX5356" fmla="*/ 5746952 w 8142288"/>
              <a:gd name="connsiteY5356" fmla="*/ 3408829 h 8145463"/>
              <a:gd name="connsiteX5357" fmla="*/ 6256248 w 8142288"/>
              <a:gd name="connsiteY5357" fmla="*/ 2937255 h 8145463"/>
              <a:gd name="connsiteX5358" fmla="*/ 6263936 w 8142288"/>
              <a:gd name="connsiteY5358" fmla="*/ 2968920 h 8145463"/>
              <a:gd name="connsiteX5359" fmla="*/ 6234860 w 8142288"/>
              <a:gd name="connsiteY5359" fmla="*/ 2983621 h 8145463"/>
              <a:gd name="connsiteX5360" fmla="*/ 6096176 w 8142288"/>
              <a:gd name="connsiteY5360" fmla="*/ 3110656 h 8145463"/>
              <a:gd name="connsiteX5361" fmla="*/ 5803096 w 8142288"/>
              <a:gd name="connsiteY5361" fmla="*/ 3386966 h 8145463"/>
              <a:gd name="connsiteX5362" fmla="*/ 5592226 w 8142288"/>
              <a:gd name="connsiteY5362" fmla="*/ 3594669 h 8145463"/>
              <a:gd name="connsiteX5363" fmla="*/ 5525724 w 8142288"/>
              <a:gd name="connsiteY5363" fmla="*/ 3548304 h 8145463"/>
              <a:gd name="connsiteX5364" fmla="*/ 5485622 w 8142288"/>
              <a:gd name="connsiteY5364" fmla="*/ 3555466 h 8145463"/>
              <a:gd name="connsiteX5365" fmla="*/ 5459220 w 8142288"/>
              <a:gd name="connsiteY5365" fmla="*/ 3521162 h 8145463"/>
              <a:gd name="connsiteX5366" fmla="*/ 5405752 w 8142288"/>
              <a:gd name="connsiteY5366" fmla="*/ 3497037 h 8145463"/>
              <a:gd name="connsiteX5367" fmla="*/ 5285780 w 8142288"/>
              <a:gd name="connsiteY5367" fmla="*/ 3445394 h 8145463"/>
              <a:gd name="connsiteX5368" fmla="*/ 5256372 w 8142288"/>
              <a:gd name="connsiteY5368" fmla="*/ 3457834 h 8145463"/>
              <a:gd name="connsiteX5369" fmla="*/ 5208584 w 8142288"/>
              <a:gd name="connsiteY5369" fmla="*/ 3411468 h 8145463"/>
              <a:gd name="connsiteX5370" fmla="*/ 5118020 w 8142288"/>
              <a:gd name="connsiteY5370" fmla="*/ 3372264 h 8145463"/>
              <a:gd name="connsiteX5371" fmla="*/ 5083264 w 8142288"/>
              <a:gd name="connsiteY5371" fmla="*/ 3386966 h 8145463"/>
              <a:gd name="connsiteX5372" fmla="*/ 5035142 w 8142288"/>
              <a:gd name="connsiteY5372" fmla="*/ 3337961 h 8145463"/>
              <a:gd name="connsiteX5373" fmla="*/ 4947252 w 8142288"/>
              <a:gd name="connsiteY5373" fmla="*/ 3284433 h 8145463"/>
              <a:gd name="connsiteX5374" fmla="*/ 4979334 w 8142288"/>
              <a:gd name="connsiteY5374" fmla="*/ 3269732 h 8145463"/>
              <a:gd name="connsiteX5375" fmla="*/ 5035142 w 8142288"/>
              <a:gd name="connsiteY5375" fmla="*/ 3284433 h 8145463"/>
              <a:gd name="connsiteX5376" fmla="*/ 5072572 w 8142288"/>
              <a:gd name="connsiteY5376" fmla="*/ 3311197 h 8145463"/>
              <a:gd name="connsiteX5377" fmla="*/ 5091284 w 8142288"/>
              <a:gd name="connsiteY5377" fmla="*/ 3308558 h 8145463"/>
              <a:gd name="connsiteX5378" fmla="*/ 5088612 w 8142288"/>
              <a:gd name="connsiteY5378" fmla="*/ 3296496 h 8145463"/>
              <a:gd name="connsiteX5379" fmla="*/ 5003396 w 8142288"/>
              <a:gd name="connsiteY5379" fmla="*/ 3235428 h 8145463"/>
              <a:gd name="connsiteX5380" fmla="*/ 5011416 w 8142288"/>
              <a:gd name="connsiteY5380" fmla="*/ 3225628 h 8145463"/>
              <a:gd name="connsiteX5381" fmla="*/ 4912496 w 8142288"/>
              <a:gd name="connsiteY5381" fmla="*/ 3313459 h 8145463"/>
              <a:gd name="connsiteX5382" fmla="*/ 4859362 w 8142288"/>
              <a:gd name="connsiteY5382" fmla="*/ 3291595 h 8145463"/>
              <a:gd name="connsiteX5383" fmla="*/ 4859362 w 8142288"/>
              <a:gd name="connsiteY5383" fmla="*/ 3269732 h 8145463"/>
              <a:gd name="connsiteX5384" fmla="*/ 4726022 w 8142288"/>
              <a:gd name="connsiteY5384" fmla="*/ 3147598 h 8145463"/>
              <a:gd name="connsiteX5385" fmla="*/ 4726022 w 8142288"/>
              <a:gd name="connsiteY5385" fmla="*/ 3144959 h 8145463"/>
              <a:gd name="connsiteX5386" fmla="*/ 4744736 w 8142288"/>
              <a:gd name="connsiteY5386" fmla="*/ 3157398 h 8145463"/>
              <a:gd name="connsiteX5387" fmla="*/ 4776818 w 8142288"/>
              <a:gd name="connsiteY5387" fmla="*/ 3154760 h 8145463"/>
              <a:gd name="connsiteX5388" fmla="*/ 4886096 w 8142288"/>
              <a:gd name="connsiteY5388" fmla="*/ 3237690 h 8145463"/>
              <a:gd name="connsiteX5389" fmla="*/ 4888770 w 8142288"/>
              <a:gd name="connsiteY5389" fmla="*/ 3237690 h 8145463"/>
              <a:gd name="connsiteX5390" fmla="*/ 4878076 w 8142288"/>
              <a:gd name="connsiteY5390" fmla="*/ 3210926 h 8145463"/>
              <a:gd name="connsiteX5391" fmla="*/ 4880750 w 8142288"/>
              <a:gd name="connsiteY5391" fmla="*/ 3210926 h 8145463"/>
              <a:gd name="connsiteX5392" fmla="*/ 4907150 w 8142288"/>
              <a:gd name="connsiteY5392" fmla="*/ 3215827 h 8145463"/>
              <a:gd name="connsiteX5393" fmla="*/ 4915170 w 8142288"/>
              <a:gd name="connsiteY5393" fmla="*/ 3210926 h 8145463"/>
              <a:gd name="connsiteX5394" fmla="*/ 4915170 w 8142288"/>
              <a:gd name="connsiteY5394" fmla="*/ 3196225 h 8145463"/>
              <a:gd name="connsiteX5395" fmla="*/ 4864708 w 8142288"/>
              <a:gd name="connsiteY5395" fmla="*/ 3169461 h 8145463"/>
              <a:gd name="connsiteX5396" fmla="*/ 4862036 w 8142288"/>
              <a:gd name="connsiteY5396" fmla="*/ 3176623 h 8145463"/>
              <a:gd name="connsiteX5397" fmla="*/ 4795198 w 8142288"/>
              <a:gd name="connsiteY5397" fmla="*/ 3142697 h 8145463"/>
              <a:gd name="connsiteX5398" fmla="*/ 4760778 w 8142288"/>
              <a:gd name="connsiteY5398" fmla="*/ 3115556 h 8145463"/>
              <a:gd name="connsiteX5399" fmla="*/ 4760778 w 8142288"/>
              <a:gd name="connsiteY5399" fmla="*/ 3110656 h 8145463"/>
              <a:gd name="connsiteX5400" fmla="*/ 4797872 w 8142288"/>
              <a:gd name="connsiteY5400" fmla="*/ 3093692 h 8145463"/>
              <a:gd name="connsiteX5401" fmla="*/ 4792860 w 8142288"/>
              <a:gd name="connsiteY5401" fmla="*/ 3091054 h 8145463"/>
              <a:gd name="connsiteX5402" fmla="*/ 4792860 w 8142288"/>
              <a:gd name="connsiteY5402" fmla="*/ 3086530 h 8145463"/>
              <a:gd name="connsiteX5403" fmla="*/ 4979334 w 8142288"/>
              <a:gd name="connsiteY5403" fmla="*/ 3164560 h 8145463"/>
              <a:gd name="connsiteX5404" fmla="*/ 5237992 w 8142288"/>
              <a:gd name="connsiteY5404" fmla="*/ 2930093 h 8145463"/>
              <a:gd name="connsiteX5405" fmla="*/ 5930754 w 8142288"/>
              <a:gd name="connsiteY5405" fmla="*/ 2274940 h 8145463"/>
              <a:gd name="connsiteX5406" fmla="*/ 5848212 w 8142288"/>
              <a:gd name="connsiteY5406" fmla="*/ 2089477 h 8145463"/>
              <a:gd name="connsiteX5407" fmla="*/ 5834844 w 8142288"/>
              <a:gd name="connsiteY5407" fmla="*/ 2091739 h 8145463"/>
              <a:gd name="connsiteX5408" fmla="*/ 5749626 w 8142288"/>
              <a:gd name="connsiteY5408" fmla="*/ 2167507 h 8145463"/>
              <a:gd name="connsiteX5409" fmla="*/ 5504336 w 8142288"/>
              <a:gd name="connsiteY5409" fmla="*/ 2397074 h 8145463"/>
              <a:gd name="connsiteX5410" fmla="*/ 4928538 w 8142288"/>
              <a:gd name="connsiteY5410" fmla="*/ 2937255 h 8145463"/>
              <a:gd name="connsiteX5411" fmla="*/ 4782166 w 8142288"/>
              <a:gd name="connsiteY5411" fmla="*/ 3086530 h 8145463"/>
              <a:gd name="connsiteX5412" fmla="*/ 4688594 w 8142288"/>
              <a:gd name="connsiteY5412" fmla="*/ 3176623 h 8145463"/>
              <a:gd name="connsiteX5413" fmla="*/ 4704636 w 8142288"/>
              <a:gd name="connsiteY5413" fmla="*/ 3191324 h 8145463"/>
              <a:gd name="connsiteX5414" fmla="*/ 4701962 w 8142288"/>
              <a:gd name="connsiteY5414" fmla="*/ 3191324 h 8145463"/>
              <a:gd name="connsiteX5415" fmla="*/ 4685920 w 8142288"/>
              <a:gd name="connsiteY5415" fmla="*/ 3179262 h 8145463"/>
              <a:gd name="connsiteX5416" fmla="*/ 4654172 w 8142288"/>
              <a:gd name="connsiteY5416" fmla="*/ 3203764 h 8145463"/>
              <a:gd name="connsiteX5417" fmla="*/ 4584664 w 8142288"/>
              <a:gd name="connsiteY5417" fmla="*/ 3161922 h 8145463"/>
              <a:gd name="connsiteX5418" fmla="*/ 4611398 w 8142288"/>
              <a:gd name="connsiteY5418" fmla="*/ 3130258 h 8145463"/>
              <a:gd name="connsiteX5419" fmla="*/ 4491426 w 8142288"/>
              <a:gd name="connsiteY5419" fmla="*/ 3029986 h 8145463"/>
              <a:gd name="connsiteX5420" fmla="*/ 4504792 w 8142288"/>
              <a:gd name="connsiteY5420" fmla="*/ 3029986 h 8145463"/>
              <a:gd name="connsiteX5421" fmla="*/ 4515488 w 8142288"/>
              <a:gd name="connsiteY5421" fmla="*/ 3025086 h 8145463"/>
              <a:gd name="connsiteX5422" fmla="*/ 4603378 w 8142288"/>
              <a:gd name="connsiteY5422" fmla="*/ 3091054 h 8145463"/>
              <a:gd name="connsiteX5423" fmla="*/ 4603378 w 8142288"/>
              <a:gd name="connsiteY5423" fmla="*/ 3078991 h 8145463"/>
              <a:gd name="connsiteX5424" fmla="*/ 4648826 w 8142288"/>
              <a:gd name="connsiteY5424" fmla="*/ 3093692 h 8145463"/>
              <a:gd name="connsiteX5425" fmla="*/ 4646152 w 8142288"/>
              <a:gd name="connsiteY5425" fmla="*/ 3083892 h 8145463"/>
              <a:gd name="connsiteX5426" fmla="*/ 4643480 w 8142288"/>
              <a:gd name="connsiteY5426" fmla="*/ 3074091 h 8145463"/>
              <a:gd name="connsiteX5427" fmla="*/ 4502120 w 8142288"/>
              <a:gd name="connsiteY5427" fmla="*/ 2947056 h 8145463"/>
              <a:gd name="connsiteX5428" fmla="*/ 4528854 w 8142288"/>
              <a:gd name="connsiteY5428" fmla="*/ 2942156 h 8145463"/>
              <a:gd name="connsiteX5429" fmla="*/ 4704636 w 8142288"/>
              <a:gd name="connsiteY5429" fmla="*/ 3034887 h 8145463"/>
              <a:gd name="connsiteX5430" fmla="*/ 4800546 w 8142288"/>
              <a:gd name="connsiteY5430" fmla="*/ 2968920 h 8145463"/>
              <a:gd name="connsiteX5431" fmla="*/ 5003396 w 8142288"/>
              <a:gd name="connsiteY5431" fmla="*/ 2778556 h 8145463"/>
              <a:gd name="connsiteX5432" fmla="*/ 5816128 w 8142288"/>
              <a:gd name="connsiteY5432" fmla="*/ 2023510 h 8145463"/>
              <a:gd name="connsiteX5433" fmla="*/ 5712198 w 8142288"/>
              <a:gd name="connsiteY5433" fmla="*/ 1810905 h 8145463"/>
              <a:gd name="connsiteX5434" fmla="*/ 5539092 w 8142288"/>
              <a:gd name="connsiteY5434" fmla="*/ 1966966 h 8145463"/>
              <a:gd name="connsiteX5435" fmla="*/ 5312514 w 8142288"/>
              <a:gd name="connsiteY5435" fmla="*/ 2177308 h 8145463"/>
              <a:gd name="connsiteX5436" fmla="*/ 4654172 w 8142288"/>
              <a:gd name="connsiteY5436" fmla="*/ 2788357 h 8145463"/>
              <a:gd name="connsiteX5437" fmla="*/ 4350066 w 8142288"/>
              <a:gd name="connsiteY5437" fmla="*/ 3086530 h 8145463"/>
              <a:gd name="connsiteX5438" fmla="*/ 4350066 w 8142288"/>
              <a:gd name="connsiteY5438" fmla="*/ 3095954 h 8145463"/>
              <a:gd name="connsiteX5439" fmla="*/ 4515488 w 8142288"/>
              <a:gd name="connsiteY5439" fmla="*/ 3171723 h 8145463"/>
              <a:gd name="connsiteX5440" fmla="*/ 4864708 w 8142288"/>
              <a:gd name="connsiteY5440" fmla="*/ 3311197 h 8145463"/>
              <a:gd name="connsiteX5441" fmla="*/ 5035142 w 8142288"/>
              <a:gd name="connsiteY5441" fmla="*/ 3394128 h 8145463"/>
              <a:gd name="connsiteX5442" fmla="*/ 5035142 w 8142288"/>
              <a:gd name="connsiteY5442" fmla="*/ 3396524 h 8145463"/>
              <a:gd name="connsiteX5443" fmla="*/ 5033370 w 8142288"/>
              <a:gd name="connsiteY5443" fmla="*/ 3399028 h 8145463"/>
              <a:gd name="connsiteX5444" fmla="*/ 5032468 w 8142288"/>
              <a:gd name="connsiteY5444" fmla="*/ 3399028 h 8145463"/>
              <a:gd name="connsiteX5445" fmla="*/ 4515488 w 8142288"/>
              <a:gd name="connsiteY5445" fmla="*/ 3196225 h 8145463"/>
              <a:gd name="connsiteX5446" fmla="*/ 4315646 w 8142288"/>
              <a:gd name="connsiteY5446" fmla="*/ 3120456 h 8145463"/>
              <a:gd name="connsiteX5447" fmla="*/ 4312972 w 8142288"/>
              <a:gd name="connsiteY5447" fmla="*/ 3130258 h 8145463"/>
              <a:gd name="connsiteX5448" fmla="*/ 4384822 w 8142288"/>
              <a:gd name="connsiteY5448" fmla="*/ 3164560 h 8145463"/>
              <a:gd name="connsiteX5449" fmla="*/ 4379474 w 8142288"/>
              <a:gd name="connsiteY5449" fmla="*/ 3171723 h 8145463"/>
              <a:gd name="connsiteX5450" fmla="*/ 4363434 w 8142288"/>
              <a:gd name="connsiteY5450" fmla="*/ 3186424 h 8145463"/>
              <a:gd name="connsiteX5451" fmla="*/ 4480732 w 8142288"/>
              <a:gd name="connsiteY5451" fmla="*/ 3242591 h 8145463"/>
              <a:gd name="connsiteX5452" fmla="*/ 4507466 w 8142288"/>
              <a:gd name="connsiteY5452" fmla="*/ 3228266 h 8145463"/>
              <a:gd name="connsiteX5453" fmla="*/ 4480732 w 8142288"/>
              <a:gd name="connsiteY5453" fmla="*/ 3223366 h 8145463"/>
              <a:gd name="connsiteX5454" fmla="*/ 4470038 w 8142288"/>
              <a:gd name="connsiteY5454" fmla="*/ 3196225 h 8145463"/>
              <a:gd name="connsiteX5455" fmla="*/ 4595356 w 8142288"/>
              <a:gd name="connsiteY5455" fmla="*/ 3247491 h 8145463"/>
              <a:gd name="connsiteX5456" fmla="*/ 4595356 w 8142288"/>
              <a:gd name="connsiteY5456" fmla="*/ 3257292 h 8145463"/>
              <a:gd name="connsiteX5457" fmla="*/ 4480732 w 8142288"/>
              <a:gd name="connsiteY5457" fmla="*/ 3367364 h 8145463"/>
              <a:gd name="connsiteX5458" fmla="*/ 4643480 w 8142288"/>
              <a:gd name="connsiteY5458" fmla="*/ 3484598 h 8145463"/>
              <a:gd name="connsiteX5459" fmla="*/ 4651500 w 8142288"/>
              <a:gd name="connsiteY5459" fmla="*/ 3477436 h 8145463"/>
              <a:gd name="connsiteX5460" fmla="*/ 4651500 w 8142288"/>
              <a:gd name="connsiteY5460" fmla="*/ 3464996 h 8145463"/>
              <a:gd name="connsiteX5461" fmla="*/ 4518160 w 8142288"/>
              <a:gd name="connsiteY5461" fmla="*/ 3335700 h 8145463"/>
              <a:gd name="connsiteX5462" fmla="*/ 4539548 w 8142288"/>
              <a:gd name="connsiteY5462" fmla="*/ 3323260 h 8145463"/>
              <a:gd name="connsiteX5463" fmla="*/ 4672888 w 8142288"/>
              <a:gd name="connsiteY5463" fmla="*/ 3450294 h 8145463"/>
              <a:gd name="connsiteX5464" fmla="*/ 4693940 w 8142288"/>
              <a:gd name="connsiteY5464" fmla="*/ 3431070 h 8145463"/>
              <a:gd name="connsiteX5465" fmla="*/ 4555588 w 8142288"/>
              <a:gd name="connsiteY5465" fmla="*/ 3301396 h 8145463"/>
              <a:gd name="connsiteX5466" fmla="*/ 4632786 w 8142288"/>
              <a:gd name="connsiteY5466" fmla="*/ 3325898 h 8145463"/>
              <a:gd name="connsiteX5467" fmla="*/ 4638132 w 8142288"/>
              <a:gd name="connsiteY5467" fmla="*/ 3333061 h 8145463"/>
              <a:gd name="connsiteX5468" fmla="*/ 4654172 w 8142288"/>
              <a:gd name="connsiteY5468" fmla="*/ 3340600 h 8145463"/>
              <a:gd name="connsiteX5469" fmla="*/ 4718002 w 8142288"/>
              <a:gd name="connsiteY5469" fmla="*/ 3411468 h 8145463"/>
              <a:gd name="connsiteX5470" fmla="*/ 4723348 w 8142288"/>
              <a:gd name="connsiteY5470" fmla="*/ 3403929 h 8145463"/>
              <a:gd name="connsiteX5471" fmla="*/ 4667540 w 8142288"/>
              <a:gd name="connsiteY5471" fmla="*/ 3350401 h 8145463"/>
              <a:gd name="connsiteX5472" fmla="*/ 4667540 w 8142288"/>
              <a:gd name="connsiteY5472" fmla="*/ 3347762 h 8145463"/>
              <a:gd name="connsiteX5473" fmla="*/ 4670214 w 8142288"/>
              <a:gd name="connsiteY5473" fmla="*/ 3345500 h 8145463"/>
              <a:gd name="connsiteX5474" fmla="*/ 4736716 w 8142288"/>
              <a:gd name="connsiteY5474" fmla="*/ 3369626 h 8145463"/>
              <a:gd name="connsiteX5475" fmla="*/ 4774144 w 8142288"/>
              <a:gd name="connsiteY5475" fmla="*/ 3357563 h 8145463"/>
              <a:gd name="connsiteX5476" fmla="*/ 4776818 w 8142288"/>
              <a:gd name="connsiteY5476" fmla="*/ 3335700 h 8145463"/>
              <a:gd name="connsiteX5477" fmla="*/ 4750084 w 8142288"/>
              <a:gd name="connsiteY5477" fmla="*/ 3313459 h 8145463"/>
              <a:gd name="connsiteX5478" fmla="*/ 4752758 w 8142288"/>
              <a:gd name="connsiteY5478" fmla="*/ 3311197 h 8145463"/>
              <a:gd name="connsiteX5479" fmla="*/ 4859362 w 8142288"/>
              <a:gd name="connsiteY5479" fmla="*/ 3357563 h 8145463"/>
              <a:gd name="connsiteX5480" fmla="*/ 4862036 w 8142288"/>
              <a:gd name="connsiteY5480" fmla="*/ 3365102 h 8145463"/>
              <a:gd name="connsiteX5481" fmla="*/ 4718002 w 8142288"/>
              <a:gd name="connsiteY5481" fmla="*/ 3504200 h 8145463"/>
              <a:gd name="connsiteX5482" fmla="*/ 4829954 w 8142288"/>
              <a:gd name="connsiteY5482" fmla="*/ 3565267 h 8145463"/>
              <a:gd name="connsiteX5483" fmla="*/ 4835300 w 8142288"/>
              <a:gd name="connsiteY5483" fmla="*/ 3553204 h 8145463"/>
              <a:gd name="connsiteX5484" fmla="*/ 4760778 w 8142288"/>
              <a:gd name="connsiteY5484" fmla="*/ 3472535 h 8145463"/>
              <a:gd name="connsiteX5485" fmla="*/ 4760778 w 8142288"/>
              <a:gd name="connsiteY5485" fmla="*/ 3469896 h 8145463"/>
              <a:gd name="connsiteX5486" fmla="*/ 4771472 w 8142288"/>
              <a:gd name="connsiteY5486" fmla="*/ 3469896 h 8145463"/>
              <a:gd name="connsiteX5487" fmla="*/ 4856688 w 8142288"/>
              <a:gd name="connsiteY5487" fmla="*/ 3533602 h 8145463"/>
              <a:gd name="connsiteX5488" fmla="*/ 4862036 w 8142288"/>
              <a:gd name="connsiteY5488" fmla="*/ 3530964 h 8145463"/>
              <a:gd name="connsiteX5489" fmla="*/ 4790186 w 8142288"/>
              <a:gd name="connsiteY5489" fmla="*/ 3445394 h 8145463"/>
              <a:gd name="connsiteX5490" fmla="*/ 4795198 w 8142288"/>
              <a:gd name="connsiteY5490" fmla="*/ 3440494 h 8145463"/>
              <a:gd name="connsiteX5491" fmla="*/ 4878076 w 8142288"/>
              <a:gd name="connsiteY5491" fmla="*/ 3504200 h 8145463"/>
              <a:gd name="connsiteX5492" fmla="*/ 4896790 w 8142288"/>
              <a:gd name="connsiteY5492" fmla="*/ 3501938 h 8145463"/>
              <a:gd name="connsiteX5493" fmla="*/ 4899464 w 8142288"/>
              <a:gd name="connsiteY5493" fmla="*/ 3484598 h 8145463"/>
              <a:gd name="connsiteX5494" fmla="*/ 4827280 w 8142288"/>
              <a:gd name="connsiteY5494" fmla="*/ 3406568 h 8145463"/>
              <a:gd name="connsiteX5495" fmla="*/ 4837974 w 8142288"/>
              <a:gd name="connsiteY5495" fmla="*/ 3401667 h 8145463"/>
              <a:gd name="connsiteX5496" fmla="*/ 4923192 w 8142288"/>
              <a:gd name="connsiteY5496" fmla="*/ 3472535 h 8145463"/>
              <a:gd name="connsiteX5497" fmla="*/ 4925864 w 8142288"/>
              <a:gd name="connsiteY5497" fmla="*/ 3469896 h 8145463"/>
              <a:gd name="connsiteX5498" fmla="*/ 4925864 w 8142288"/>
              <a:gd name="connsiteY5498" fmla="*/ 3455195 h 8145463"/>
              <a:gd name="connsiteX5499" fmla="*/ 4854016 w 8142288"/>
              <a:gd name="connsiteY5499" fmla="*/ 3384327 h 8145463"/>
              <a:gd name="connsiteX5500" fmla="*/ 4856688 w 8142288"/>
              <a:gd name="connsiteY5500" fmla="*/ 3382065 h 8145463"/>
              <a:gd name="connsiteX5501" fmla="*/ 4859362 w 8142288"/>
              <a:gd name="connsiteY5501" fmla="*/ 3382065 h 8145463"/>
              <a:gd name="connsiteX5502" fmla="*/ 4917844 w 8142288"/>
              <a:gd name="connsiteY5502" fmla="*/ 3411468 h 8145463"/>
              <a:gd name="connsiteX5503" fmla="*/ 4920518 w 8142288"/>
              <a:gd name="connsiteY5503" fmla="*/ 3443132 h 8145463"/>
              <a:gd name="connsiteX5504" fmla="*/ 4949926 w 8142288"/>
              <a:gd name="connsiteY5504" fmla="*/ 3448033 h 8145463"/>
              <a:gd name="connsiteX5505" fmla="*/ 4955272 w 8142288"/>
              <a:gd name="connsiteY5505" fmla="*/ 3440494 h 8145463"/>
              <a:gd name="connsiteX5506" fmla="*/ 4941904 w 8142288"/>
              <a:gd name="connsiteY5506" fmla="*/ 3408829 h 8145463"/>
              <a:gd name="connsiteX5507" fmla="*/ 4944578 w 8142288"/>
              <a:gd name="connsiteY5507" fmla="*/ 3406568 h 8145463"/>
              <a:gd name="connsiteX5508" fmla="*/ 5096632 w 8142288"/>
              <a:gd name="connsiteY5508" fmla="*/ 3460096 h 8145463"/>
              <a:gd name="connsiteX5509" fmla="*/ 5045836 w 8142288"/>
              <a:gd name="connsiteY5509" fmla="*/ 3445394 h 8145463"/>
              <a:gd name="connsiteX5510" fmla="*/ 5037816 w 8142288"/>
              <a:gd name="connsiteY5510" fmla="*/ 3448033 h 8145463"/>
              <a:gd name="connsiteX5511" fmla="*/ 5027122 w 8142288"/>
              <a:gd name="connsiteY5511" fmla="*/ 3462734 h 8145463"/>
              <a:gd name="connsiteX5512" fmla="*/ 5118020 w 8142288"/>
              <a:gd name="connsiteY5512" fmla="*/ 3526063 h 8145463"/>
              <a:gd name="connsiteX5513" fmla="*/ 5118020 w 8142288"/>
              <a:gd name="connsiteY5513" fmla="*/ 3518901 h 8145463"/>
              <a:gd name="connsiteX5514" fmla="*/ 5093958 w 8142288"/>
              <a:gd name="connsiteY5514" fmla="*/ 3494398 h 8145463"/>
              <a:gd name="connsiteX5515" fmla="*/ 5099306 w 8142288"/>
              <a:gd name="connsiteY5515" fmla="*/ 3489498 h 8145463"/>
              <a:gd name="connsiteX5516" fmla="*/ 5131388 w 8142288"/>
              <a:gd name="connsiteY5516" fmla="*/ 3504200 h 8145463"/>
              <a:gd name="connsiteX5517" fmla="*/ 5141748 w 8142288"/>
              <a:gd name="connsiteY5517" fmla="*/ 3497037 h 8145463"/>
              <a:gd name="connsiteX5518" fmla="*/ 5139074 w 8142288"/>
              <a:gd name="connsiteY5518" fmla="*/ 3469896 h 8145463"/>
              <a:gd name="connsiteX5519" fmla="*/ 5221952 w 8142288"/>
              <a:gd name="connsiteY5519" fmla="*/ 3499299 h 8145463"/>
              <a:gd name="connsiteX5520" fmla="*/ 5187196 w 8142288"/>
              <a:gd name="connsiteY5520" fmla="*/ 3543403 h 8145463"/>
              <a:gd name="connsiteX5521" fmla="*/ 5195216 w 8142288"/>
              <a:gd name="connsiteY5521" fmla="*/ 3543403 h 8145463"/>
              <a:gd name="connsiteX5522" fmla="*/ 5200564 w 8142288"/>
              <a:gd name="connsiteY5522" fmla="*/ 3535864 h 8145463"/>
              <a:gd name="connsiteX5523" fmla="*/ 5253698 w 8142288"/>
              <a:gd name="connsiteY5523" fmla="*/ 3560366 h 8145463"/>
              <a:gd name="connsiteX5524" fmla="*/ 5235318 w 8142288"/>
              <a:gd name="connsiteY5524" fmla="*/ 3535864 h 8145463"/>
              <a:gd name="connsiteX5525" fmla="*/ 5275086 w 8142288"/>
              <a:gd name="connsiteY5525" fmla="*/ 3553204 h 8145463"/>
              <a:gd name="connsiteX5526" fmla="*/ 5362976 w 8142288"/>
              <a:gd name="connsiteY5526" fmla="*/ 3563005 h 8145463"/>
              <a:gd name="connsiteX5527" fmla="*/ 5360304 w 8142288"/>
              <a:gd name="connsiteY5527" fmla="*/ 3567905 h 8145463"/>
              <a:gd name="connsiteX5528" fmla="*/ 5347270 w 8142288"/>
              <a:gd name="connsiteY5528" fmla="*/ 3579968 h 8145463"/>
              <a:gd name="connsiteX5529" fmla="*/ 5347270 w 8142288"/>
              <a:gd name="connsiteY5529" fmla="*/ 3565267 h 8145463"/>
              <a:gd name="connsiteX5530" fmla="*/ 5312514 w 8142288"/>
              <a:gd name="connsiteY5530" fmla="*/ 3594669 h 8145463"/>
              <a:gd name="connsiteX5531" fmla="*/ 5312514 w 8142288"/>
              <a:gd name="connsiteY5531" fmla="*/ 3596931 h 8145463"/>
              <a:gd name="connsiteX5532" fmla="*/ 5384364 w 8142288"/>
              <a:gd name="connsiteY5532" fmla="*/ 3599570 h 8145463"/>
              <a:gd name="connsiteX5533" fmla="*/ 5464568 w 8142288"/>
              <a:gd name="connsiteY5533" fmla="*/ 3611632 h 8145463"/>
              <a:gd name="connsiteX5534" fmla="*/ 5549784 w 8142288"/>
              <a:gd name="connsiteY5534" fmla="*/ 3643674 h 8145463"/>
              <a:gd name="connsiteX5535" fmla="*/ 5531070 w 8142288"/>
              <a:gd name="connsiteY5535" fmla="*/ 3667799 h 8145463"/>
              <a:gd name="connsiteX5536" fmla="*/ 5549784 w 8142288"/>
              <a:gd name="connsiteY5536" fmla="*/ 3655736 h 8145463"/>
              <a:gd name="connsiteX5537" fmla="*/ 5624308 w 8142288"/>
              <a:gd name="connsiteY5537" fmla="*/ 3657998 h 8145463"/>
              <a:gd name="connsiteX5538" fmla="*/ 5635002 w 8142288"/>
              <a:gd name="connsiteY5538" fmla="*/ 3667799 h 8145463"/>
              <a:gd name="connsiteX5539" fmla="*/ 5621634 w 8142288"/>
              <a:gd name="connsiteY5539" fmla="*/ 3699840 h 8145463"/>
              <a:gd name="connsiteX5540" fmla="*/ 5704178 w 8142288"/>
              <a:gd name="connsiteY5540" fmla="*/ 3704741 h 8145463"/>
              <a:gd name="connsiteX5541" fmla="*/ 5688472 w 8142288"/>
              <a:gd name="connsiteY5541" fmla="*/ 3731505 h 8145463"/>
              <a:gd name="connsiteX5542" fmla="*/ 5696158 w 8142288"/>
              <a:gd name="connsiteY5542" fmla="*/ 3731505 h 8145463"/>
              <a:gd name="connsiteX5543" fmla="*/ 5762994 w 8142288"/>
              <a:gd name="connsiteY5543" fmla="*/ 3719442 h 8145463"/>
              <a:gd name="connsiteX5544" fmla="*/ 5762994 w 8142288"/>
              <a:gd name="connsiteY5544" fmla="*/ 3723966 h 8145463"/>
              <a:gd name="connsiteX5545" fmla="*/ 5762994 w 8142288"/>
              <a:gd name="connsiteY5545" fmla="*/ 3751107 h 8145463"/>
              <a:gd name="connsiteX5546" fmla="*/ 5781708 w 8142288"/>
              <a:gd name="connsiteY5546" fmla="*/ 3756007 h 8145463"/>
              <a:gd name="connsiteX5547" fmla="*/ 5813456 w 8142288"/>
              <a:gd name="connsiteY5547" fmla="*/ 3746206 h 8145463"/>
              <a:gd name="connsiteX5548" fmla="*/ 5803096 w 8142288"/>
              <a:gd name="connsiteY5548" fmla="*/ 3792572 h 8145463"/>
              <a:gd name="connsiteX5549" fmla="*/ 5808444 w 8142288"/>
              <a:gd name="connsiteY5549" fmla="*/ 3794834 h 8145463"/>
              <a:gd name="connsiteX5550" fmla="*/ 5858904 w 8142288"/>
              <a:gd name="connsiteY5550" fmla="*/ 3782771 h 8145463"/>
              <a:gd name="connsiteX5551" fmla="*/ 5845538 w 8142288"/>
              <a:gd name="connsiteY5551" fmla="*/ 3812174 h 8145463"/>
              <a:gd name="connsiteX5552" fmla="*/ 5848212 w 8142288"/>
              <a:gd name="connsiteY5552" fmla="*/ 3819336 h 8145463"/>
              <a:gd name="connsiteX5553" fmla="*/ 5909700 w 8142288"/>
              <a:gd name="connsiteY5553" fmla="*/ 3787672 h 8145463"/>
              <a:gd name="connsiteX5554" fmla="*/ 5909700 w 8142288"/>
              <a:gd name="connsiteY5554" fmla="*/ 3790310 h 8145463"/>
              <a:gd name="connsiteX5555" fmla="*/ 5872272 w 8142288"/>
              <a:gd name="connsiteY5555" fmla="*/ 3848739 h 8145463"/>
              <a:gd name="connsiteX5556" fmla="*/ 5874946 w 8142288"/>
              <a:gd name="connsiteY5556" fmla="*/ 3851378 h 8145463"/>
              <a:gd name="connsiteX5557" fmla="*/ 5904354 w 8142288"/>
              <a:gd name="connsiteY5557" fmla="*/ 3848739 h 8145463"/>
              <a:gd name="connsiteX5558" fmla="*/ 5957488 w 8142288"/>
              <a:gd name="connsiteY5558" fmla="*/ 3804635 h 8145463"/>
              <a:gd name="connsiteX5559" fmla="*/ 5965508 w 8142288"/>
              <a:gd name="connsiteY5559" fmla="*/ 3807274 h 8145463"/>
              <a:gd name="connsiteX5560" fmla="*/ 5954816 w 8142288"/>
              <a:gd name="connsiteY5560" fmla="*/ 3819336 h 8145463"/>
              <a:gd name="connsiteX5561" fmla="*/ 5917720 w 8142288"/>
              <a:gd name="connsiteY5561" fmla="*/ 3873241 h 8145463"/>
              <a:gd name="connsiteX5562" fmla="*/ 5941448 w 8142288"/>
              <a:gd name="connsiteY5562" fmla="*/ 3878142 h 8145463"/>
              <a:gd name="connsiteX5563" fmla="*/ 5933428 w 8142288"/>
              <a:gd name="connsiteY5563" fmla="*/ 3902644 h 8145463"/>
              <a:gd name="connsiteX5564" fmla="*/ 5954816 w 8142288"/>
              <a:gd name="connsiteY5564" fmla="*/ 3900005 h 8145463"/>
              <a:gd name="connsiteX5565" fmla="*/ 6034684 w 8142288"/>
              <a:gd name="connsiteY5565" fmla="*/ 3831776 h 8145463"/>
              <a:gd name="connsiteX5566" fmla="*/ 6037358 w 8142288"/>
              <a:gd name="connsiteY5566" fmla="*/ 3834038 h 8145463"/>
              <a:gd name="connsiteX5567" fmla="*/ 5970856 w 8142288"/>
              <a:gd name="connsiteY5567" fmla="*/ 3922246 h 8145463"/>
              <a:gd name="connsiteX5568" fmla="*/ 5997592 w 8142288"/>
              <a:gd name="connsiteY5568" fmla="*/ 3909806 h 8145463"/>
              <a:gd name="connsiteX5569" fmla="*/ 5997592 w 8142288"/>
              <a:gd name="connsiteY5569" fmla="*/ 3917345 h 8145463"/>
              <a:gd name="connsiteX5570" fmla="*/ 5984224 w 8142288"/>
              <a:gd name="connsiteY5570" fmla="*/ 3944109 h 8145463"/>
              <a:gd name="connsiteX5571" fmla="*/ 5994918 w 8142288"/>
              <a:gd name="connsiteY5571" fmla="*/ 3944109 h 8145463"/>
              <a:gd name="connsiteX5572" fmla="*/ 6106868 w 8142288"/>
              <a:gd name="connsiteY5572" fmla="*/ 3856278 h 8145463"/>
              <a:gd name="connsiteX5573" fmla="*/ 6128256 w 8142288"/>
              <a:gd name="connsiteY5573" fmla="*/ 3870602 h 8145463"/>
              <a:gd name="connsiteX5574" fmla="*/ 6037358 w 8142288"/>
              <a:gd name="connsiteY5574" fmla="*/ 3965973 h 8145463"/>
              <a:gd name="connsiteX5575" fmla="*/ 6042706 w 8142288"/>
              <a:gd name="connsiteY5575" fmla="*/ 3965973 h 8145463"/>
              <a:gd name="connsiteX5576" fmla="*/ 6045380 w 8142288"/>
              <a:gd name="connsiteY5576" fmla="*/ 3970873 h 8145463"/>
              <a:gd name="connsiteX5577" fmla="*/ 6151984 w 8142288"/>
              <a:gd name="connsiteY5577" fmla="*/ 3878142 h 8145463"/>
              <a:gd name="connsiteX5578" fmla="*/ 6069440 w 8142288"/>
              <a:gd name="connsiteY5578" fmla="*/ 3975774 h 8145463"/>
              <a:gd name="connsiteX5579" fmla="*/ 6077460 w 8142288"/>
              <a:gd name="connsiteY5579" fmla="*/ 3975774 h 8145463"/>
              <a:gd name="connsiteX5580" fmla="*/ 6069440 w 8142288"/>
              <a:gd name="connsiteY5580" fmla="*/ 3998014 h 8145463"/>
              <a:gd name="connsiteX5581" fmla="*/ 6074788 w 8142288"/>
              <a:gd name="connsiteY5581" fmla="*/ 4002538 h 8145463"/>
              <a:gd name="connsiteX5582" fmla="*/ 6085480 w 8142288"/>
              <a:gd name="connsiteY5582" fmla="*/ 4002538 h 8145463"/>
              <a:gd name="connsiteX5583" fmla="*/ 6194760 w 8142288"/>
              <a:gd name="connsiteY5583" fmla="*/ 3900005 h 8145463"/>
              <a:gd name="connsiteX5584" fmla="*/ 6317404 w 8142288"/>
              <a:gd name="connsiteY5584" fmla="*/ 3944109 h 8145463"/>
              <a:gd name="connsiteX5585" fmla="*/ 6314732 w 8142288"/>
              <a:gd name="connsiteY5585" fmla="*/ 3953910 h 8145463"/>
              <a:gd name="connsiteX5586" fmla="*/ 6170698 w 8142288"/>
              <a:gd name="connsiteY5586" fmla="*/ 4112609 h 8145463"/>
              <a:gd name="connsiteX5587" fmla="*/ 6360180 w 8142288"/>
              <a:gd name="connsiteY5587" fmla="*/ 4290910 h 8145463"/>
              <a:gd name="connsiteX5588" fmla="*/ 6197432 w 8142288"/>
              <a:gd name="connsiteY5588" fmla="*/ 4344816 h 8145463"/>
              <a:gd name="connsiteX5589" fmla="*/ 6061420 w 8142288"/>
              <a:gd name="connsiteY5589" fmla="*/ 4224943 h 8145463"/>
              <a:gd name="connsiteX5590" fmla="*/ 6058746 w 8142288"/>
              <a:gd name="connsiteY5590" fmla="*/ 4224943 h 8145463"/>
              <a:gd name="connsiteX5591" fmla="*/ 6050726 w 8142288"/>
              <a:gd name="connsiteY5591" fmla="*/ 4232482 h 8145463"/>
              <a:gd name="connsiteX5592" fmla="*/ 6170698 w 8142288"/>
              <a:gd name="connsiteY5592" fmla="*/ 4351978 h 8145463"/>
              <a:gd name="connsiteX5593" fmla="*/ 6050726 w 8142288"/>
              <a:gd name="connsiteY5593" fmla="*/ 4244544 h 8145463"/>
              <a:gd name="connsiteX5594" fmla="*/ 6042706 w 8142288"/>
              <a:gd name="connsiteY5594" fmla="*/ 4244544 h 8145463"/>
              <a:gd name="connsiteX5595" fmla="*/ 6042706 w 8142288"/>
              <a:gd name="connsiteY5595" fmla="*/ 4252084 h 8145463"/>
              <a:gd name="connsiteX5596" fmla="*/ 6157330 w 8142288"/>
              <a:gd name="connsiteY5596" fmla="*/ 4351978 h 8145463"/>
              <a:gd name="connsiteX5597" fmla="*/ 6154656 w 8142288"/>
              <a:gd name="connsiteY5597" fmla="*/ 4361778 h 8145463"/>
              <a:gd name="connsiteX5598" fmla="*/ 6027000 w 8142288"/>
              <a:gd name="connsiteY5598" fmla="*/ 4254346 h 8145463"/>
              <a:gd name="connsiteX5599" fmla="*/ 6024326 w 8142288"/>
              <a:gd name="connsiteY5599" fmla="*/ 4254346 h 8145463"/>
              <a:gd name="connsiteX5600" fmla="*/ 6018978 w 8142288"/>
              <a:gd name="connsiteY5600" fmla="*/ 4261884 h 8145463"/>
              <a:gd name="connsiteX5601" fmla="*/ 6128256 w 8142288"/>
              <a:gd name="connsiteY5601" fmla="*/ 4371580 h 8145463"/>
              <a:gd name="connsiteX5602" fmla="*/ 6109542 w 8142288"/>
              <a:gd name="connsiteY5602" fmla="*/ 4386280 h 8145463"/>
              <a:gd name="connsiteX5603" fmla="*/ 5968182 w 8142288"/>
              <a:gd name="connsiteY5603" fmla="*/ 4283748 h 8145463"/>
              <a:gd name="connsiteX5604" fmla="*/ 5968182 w 8142288"/>
              <a:gd name="connsiteY5604" fmla="*/ 4286010 h 8145463"/>
              <a:gd name="connsiteX5605" fmla="*/ 5973530 w 8142288"/>
              <a:gd name="connsiteY5605" fmla="*/ 4305612 h 8145463"/>
              <a:gd name="connsiteX5606" fmla="*/ 5954816 w 8142288"/>
              <a:gd name="connsiteY5606" fmla="*/ 4300712 h 8145463"/>
              <a:gd name="connsiteX5607" fmla="*/ 6042706 w 8142288"/>
              <a:gd name="connsiteY5607" fmla="*/ 4403621 h 8145463"/>
              <a:gd name="connsiteX5608" fmla="*/ 6042706 w 8142288"/>
              <a:gd name="connsiteY5608" fmla="*/ 4405882 h 8145463"/>
              <a:gd name="connsiteX5609" fmla="*/ 6040032 w 8142288"/>
              <a:gd name="connsiteY5609" fmla="*/ 4405882 h 8145463"/>
              <a:gd name="connsiteX5610" fmla="*/ 5925408 w 8142288"/>
              <a:gd name="connsiteY5610" fmla="*/ 4322952 h 8145463"/>
              <a:gd name="connsiteX5611" fmla="*/ 5915048 w 8142288"/>
              <a:gd name="connsiteY5611" fmla="*/ 4322952 h 8145463"/>
              <a:gd name="connsiteX5612" fmla="*/ 5925408 w 8142288"/>
              <a:gd name="connsiteY5612" fmla="*/ 4347454 h 8145463"/>
              <a:gd name="connsiteX5613" fmla="*/ 5904354 w 8142288"/>
              <a:gd name="connsiteY5613" fmla="*/ 4379118 h 8145463"/>
              <a:gd name="connsiteX5614" fmla="*/ 5853558 w 8142288"/>
              <a:gd name="connsiteY5614" fmla="*/ 4374218 h 8145463"/>
              <a:gd name="connsiteX5615" fmla="*/ 5861578 w 8142288"/>
              <a:gd name="connsiteY5615" fmla="*/ 4403621 h 8145463"/>
              <a:gd name="connsiteX5616" fmla="*/ 5858904 w 8142288"/>
              <a:gd name="connsiteY5616" fmla="*/ 4408521 h 8145463"/>
              <a:gd name="connsiteX5617" fmla="*/ 5832170 w 8142288"/>
              <a:gd name="connsiteY5617" fmla="*/ 4408521 h 8145463"/>
              <a:gd name="connsiteX5618" fmla="*/ 5832170 w 8142288"/>
              <a:gd name="connsiteY5618" fmla="*/ 4435285 h 8145463"/>
              <a:gd name="connsiteX5619" fmla="*/ 5872272 w 8142288"/>
              <a:gd name="connsiteY5619" fmla="*/ 4474489 h 8145463"/>
              <a:gd name="connsiteX5620" fmla="*/ 5781708 w 8142288"/>
              <a:gd name="connsiteY5620" fmla="*/ 4442448 h 8145463"/>
              <a:gd name="connsiteX5621" fmla="*/ 5821476 w 8142288"/>
              <a:gd name="connsiteY5621" fmla="*/ 4506154 h 8145463"/>
              <a:gd name="connsiteX5622" fmla="*/ 5752300 w 8142288"/>
              <a:gd name="connsiteY5622" fmla="*/ 4474489 h 8145463"/>
              <a:gd name="connsiteX5623" fmla="*/ 5752300 w 8142288"/>
              <a:gd name="connsiteY5623" fmla="*/ 4489190 h 8145463"/>
              <a:gd name="connsiteX5624" fmla="*/ 5771014 w 8142288"/>
              <a:gd name="connsiteY5624" fmla="*/ 4528017 h 8145463"/>
              <a:gd name="connsiteX5625" fmla="*/ 5762994 w 8142288"/>
              <a:gd name="connsiteY5625" fmla="*/ 4528017 h 8145463"/>
              <a:gd name="connsiteX5626" fmla="*/ 5698832 w 8142288"/>
              <a:gd name="connsiteY5626" fmla="*/ 4508415 h 8145463"/>
              <a:gd name="connsiteX5627" fmla="*/ 5698832 w 8142288"/>
              <a:gd name="connsiteY5627" fmla="*/ 4525755 h 8145463"/>
              <a:gd name="connsiteX5628" fmla="*/ 5701504 w 8142288"/>
              <a:gd name="connsiteY5628" fmla="*/ 4555158 h 8145463"/>
              <a:gd name="connsiteX5629" fmla="*/ 5659064 w 8142288"/>
              <a:gd name="connsiteY5629" fmla="*/ 4557420 h 8145463"/>
              <a:gd name="connsiteX5630" fmla="*/ 5579192 w 8142288"/>
              <a:gd name="connsiteY5630" fmla="*/ 4564582 h 8145463"/>
              <a:gd name="connsiteX5631" fmla="*/ 5539092 w 8142288"/>
              <a:gd name="connsiteY5631" fmla="*/ 4567220 h 8145463"/>
              <a:gd name="connsiteX5632" fmla="*/ 5539092 w 8142288"/>
              <a:gd name="connsiteY5632" fmla="*/ 4574382 h 8145463"/>
              <a:gd name="connsiteX5633" fmla="*/ 5547112 w 8142288"/>
              <a:gd name="connsiteY5633" fmla="*/ 4616225 h 8145463"/>
              <a:gd name="connsiteX5634" fmla="*/ 5493642 w 8142288"/>
              <a:gd name="connsiteY5634" fmla="*/ 4616225 h 8145463"/>
              <a:gd name="connsiteX5635" fmla="*/ 5498988 w 8142288"/>
              <a:gd name="connsiteY5635" fmla="*/ 4603786 h 8145463"/>
              <a:gd name="connsiteX5636" fmla="*/ 5493642 w 8142288"/>
              <a:gd name="connsiteY5636" fmla="*/ 4606424 h 8145463"/>
              <a:gd name="connsiteX5637" fmla="*/ 5456548 w 8142288"/>
              <a:gd name="connsiteY5637" fmla="*/ 4613586 h 8145463"/>
              <a:gd name="connsiteX5638" fmla="*/ 5408426 w 8142288"/>
              <a:gd name="connsiteY5638" fmla="*/ 4572121 h 8145463"/>
              <a:gd name="connsiteX5639" fmla="*/ 5429812 w 8142288"/>
              <a:gd name="connsiteY5639" fmla="*/ 4550258 h 8145463"/>
              <a:gd name="connsiteX5640" fmla="*/ 5429812 w 8142288"/>
              <a:gd name="connsiteY5640" fmla="*/ 4547618 h 8145463"/>
              <a:gd name="connsiteX5641" fmla="*/ 5416446 w 8142288"/>
              <a:gd name="connsiteY5641" fmla="*/ 4545357 h 8145463"/>
              <a:gd name="connsiteX5642" fmla="*/ 5397732 w 8142288"/>
              <a:gd name="connsiteY5642" fmla="*/ 4560058 h 8145463"/>
              <a:gd name="connsiteX5643" fmla="*/ 5373670 w 8142288"/>
              <a:gd name="connsiteY5643" fmla="*/ 4547618 h 8145463"/>
              <a:gd name="connsiteX5644" fmla="*/ 5373670 w 8142288"/>
              <a:gd name="connsiteY5644" fmla="*/ 4550258 h 8145463"/>
              <a:gd name="connsiteX5645" fmla="*/ 5387038 w 8142288"/>
              <a:gd name="connsiteY5645" fmla="*/ 4562320 h 8145463"/>
              <a:gd name="connsiteX5646" fmla="*/ 5461894 w 8142288"/>
              <a:gd name="connsiteY5646" fmla="*/ 4647890 h 8145463"/>
              <a:gd name="connsiteX5647" fmla="*/ 5453874 w 8142288"/>
              <a:gd name="connsiteY5647" fmla="*/ 4652790 h 8145463"/>
              <a:gd name="connsiteX5648" fmla="*/ 5365650 w 8142288"/>
              <a:gd name="connsiteY5648" fmla="*/ 4679554 h 8145463"/>
              <a:gd name="connsiteX5649" fmla="*/ 5357630 w 8142288"/>
              <a:gd name="connsiteY5649" fmla="*/ 4677292 h 8145463"/>
              <a:gd name="connsiteX5650" fmla="*/ 5379016 w 8142288"/>
              <a:gd name="connsiteY5650" fmla="*/ 4650151 h 8145463"/>
              <a:gd name="connsiteX5651" fmla="*/ 5389712 w 8142288"/>
              <a:gd name="connsiteY5651" fmla="*/ 4642989 h 8145463"/>
              <a:gd name="connsiteX5652" fmla="*/ 5389712 w 8142288"/>
              <a:gd name="connsiteY5652" fmla="*/ 4640350 h 8145463"/>
              <a:gd name="connsiteX5653" fmla="*/ 5381690 w 8142288"/>
              <a:gd name="connsiteY5653" fmla="*/ 4638088 h 8145463"/>
              <a:gd name="connsiteX5654" fmla="*/ 5347270 w 8142288"/>
              <a:gd name="connsiteY5654" fmla="*/ 4664852 h 8145463"/>
              <a:gd name="connsiteX5655" fmla="*/ 5341924 w 8142288"/>
              <a:gd name="connsiteY5655" fmla="*/ 4655052 h 8145463"/>
              <a:gd name="connsiteX5656" fmla="*/ 5325882 w 8142288"/>
              <a:gd name="connsiteY5656" fmla="*/ 4640350 h 8145463"/>
              <a:gd name="connsiteX5657" fmla="*/ 5362976 w 8142288"/>
              <a:gd name="connsiteY5657" fmla="*/ 4606424 h 8145463"/>
              <a:gd name="connsiteX5658" fmla="*/ 5357630 w 8142288"/>
              <a:gd name="connsiteY5658" fmla="*/ 4608686 h 8145463"/>
              <a:gd name="connsiteX5659" fmla="*/ 5309840 w 8142288"/>
              <a:gd name="connsiteY5659" fmla="*/ 4633188 h 8145463"/>
              <a:gd name="connsiteX5660" fmla="*/ 5283106 w 8142288"/>
              <a:gd name="connsiteY5660" fmla="*/ 4621126 h 8145463"/>
              <a:gd name="connsiteX5661" fmla="*/ 5328556 w 8142288"/>
              <a:gd name="connsiteY5661" fmla="*/ 4572121 h 8145463"/>
              <a:gd name="connsiteX5662" fmla="*/ 5320536 w 8142288"/>
              <a:gd name="connsiteY5662" fmla="*/ 4562320 h 8145463"/>
              <a:gd name="connsiteX5663" fmla="*/ 5296474 w 8142288"/>
              <a:gd name="connsiteY5663" fmla="*/ 4564582 h 8145463"/>
              <a:gd name="connsiteX5664" fmla="*/ 5296474 w 8142288"/>
              <a:gd name="connsiteY5664" fmla="*/ 4562320 h 8145463"/>
              <a:gd name="connsiteX5665" fmla="*/ 5304494 w 8142288"/>
              <a:gd name="connsiteY5665" fmla="*/ 4545357 h 8145463"/>
              <a:gd name="connsiteX5666" fmla="*/ 5293800 w 8142288"/>
              <a:gd name="connsiteY5666" fmla="*/ 4540456 h 8145463"/>
              <a:gd name="connsiteX5667" fmla="*/ 5248352 w 8142288"/>
              <a:gd name="connsiteY5667" fmla="*/ 4574382 h 8145463"/>
              <a:gd name="connsiteX5668" fmla="*/ 5240664 w 8142288"/>
              <a:gd name="connsiteY5668" fmla="*/ 4572121 h 8145463"/>
              <a:gd name="connsiteX5669" fmla="*/ 5277760 w 8142288"/>
              <a:gd name="connsiteY5669" fmla="*/ 4537818 h 8145463"/>
              <a:gd name="connsiteX5670" fmla="*/ 5280432 w 8142288"/>
              <a:gd name="connsiteY5670" fmla="*/ 4530656 h 8145463"/>
              <a:gd name="connsiteX5671" fmla="*/ 5275086 w 8142288"/>
              <a:gd name="connsiteY5671" fmla="*/ 4515954 h 8145463"/>
              <a:gd name="connsiteX5672" fmla="*/ 5224624 w 8142288"/>
              <a:gd name="connsiteY5672" fmla="*/ 4491452 h 8145463"/>
              <a:gd name="connsiteX5673" fmla="*/ 5216604 w 8142288"/>
              <a:gd name="connsiteY5673" fmla="*/ 4464688 h 8145463"/>
              <a:gd name="connsiteX5674" fmla="*/ 5208584 w 8142288"/>
              <a:gd name="connsiteY5674" fmla="*/ 4464688 h 8145463"/>
              <a:gd name="connsiteX5675" fmla="*/ 5155114 w 8142288"/>
              <a:gd name="connsiteY5675" fmla="*/ 4503514 h 8145463"/>
              <a:gd name="connsiteX5676" fmla="*/ 5347270 w 8142288"/>
              <a:gd name="connsiteY5676" fmla="*/ 4687093 h 8145463"/>
              <a:gd name="connsiteX5677" fmla="*/ 5344596 w 8142288"/>
              <a:gd name="connsiteY5677" fmla="*/ 4691994 h 8145463"/>
              <a:gd name="connsiteX5678" fmla="*/ 5277760 w 8142288"/>
              <a:gd name="connsiteY5678" fmla="*/ 4711218 h 8145463"/>
              <a:gd name="connsiteX5679" fmla="*/ 5285780 w 8142288"/>
              <a:gd name="connsiteY5679" fmla="*/ 4694255 h 8145463"/>
              <a:gd name="connsiteX5680" fmla="*/ 5285780 w 8142288"/>
              <a:gd name="connsiteY5680" fmla="*/ 4691994 h 8145463"/>
              <a:gd name="connsiteX5681" fmla="*/ 5224624 w 8142288"/>
              <a:gd name="connsiteY5681" fmla="*/ 4723658 h 8145463"/>
              <a:gd name="connsiteX5682" fmla="*/ 5216604 w 8142288"/>
              <a:gd name="connsiteY5682" fmla="*/ 4708956 h 8145463"/>
              <a:gd name="connsiteX5683" fmla="*/ 5211256 w 8142288"/>
              <a:gd name="connsiteY5683" fmla="*/ 4711218 h 8145463"/>
              <a:gd name="connsiteX5684" fmla="*/ 5224624 w 8142288"/>
              <a:gd name="connsiteY5684" fmla="*/ 4738360 h 8145463"/>
              <a:gd name="connsiteX5685" fmla="*/ 5147094 w 8142288"/>
              <a:gd name="connsiteY5685" fmla="*/ 4748160 h 8145463"/>
              <a:gd name="connsiteX5686" fmla="*/ 5147094 w 8142288"/>
              <a:gd name="connsiteY5686" fmla="*/ 4745522 h 8145463"/>
              <a:gd name="connsiteX5687" fmla="*/ 5144420 w 8142288"/>
              <a:gd name="connsiteY5687" fmla="*/ 4723658 h 8145463"/>
              <a:gd name="connsiteX5688" fmla="*/ 5088612 w 8142288"/>
              <a:gd name="connsiteY5688" fmla="*/ 4762862 h 8145463"/>
              <a:gd name="connsiteX5689" fmla="*/ 5080592 w 8142288"/>
              <a:gd name="connsiteY5689" fmla="*/ 4760223 h 8145463"/>
              <a:gd name="connsiteX5690" fmla="*/ 5085938 w 8142288"/>
              <a:gd name="connsiteY5690" fmla="*/ 4748160 h 8145463"/>
              <a:gd name="connsiteX5691" fmla="*/ 5128714 w 8142288"/>
              <a:gd name="connsiteY5691" fmla="*/ 4713857 h 8145463"/>
              <a:gd name="connsiteX5692" fmla="*/ 5128714 w 8142288"/>
              <a:gd name="connsiteY5692" fmla="*/ 4706318 h 8145463"/>
              <a:gd name="connsiteX5693" fmla="*/ 5120694 w 8142288"/>
              <a:gd name="connsiteY5693" fmla="*/ 4704056 h 8145463"/>
              <a:gd name="connsiteX5694" fmla="*/ 5024448 w 8142288"/>
              <a:gd name="connsiteY5694" fmla="*/ 4767762 h 8145463"/>
              <a:gd name="connsiteX5695" fmla="*/ 5024448 w 8142288"/>
              <a:gd name="connsiteY5695" fmla="*/ 4757961 h 8145463"/>
              <a:gd name="connsiteX5696" fmla="*/ 5107326 w 8142288"/>
              <a:gd name="connsiteY5696" fmla="*/ 4689355 h 8145463"/>
              <a:gd name="connsiteX5697" fmla="*/ 5099306 w 8142288"/>
              <a:gd name="connsiteY5697" fmla="*/ 4679554 h 8145463"/>
              <a:gd name="connsiteX5698" fmla="*/ 5096632 w 8142288"/>
              <a:gd name="connsiteY5698" fmla="*/ 4679554 h 8145463"/>
              <a:gd name="connsiteX5699" fmla="*/ 5040490 w 8142288"/>
              <a:gd name="connsiteY5699" fmla="*/ 4704056 h 8145463"/>
              <a:gd name="connsiteX5700" fmla="*/ 5077918 w 8142288"/>
              <a:gd name="connsiteY5700" fmla="*/ 4667491 h 8145463"/>
              <a:gd name="connsiteX5701" fmla="*/ 5072572 w 8142288"/>
              <a:gd name="connsiteY5701" fmla="*/ 4659952 h 8145463"/>
              <a:gd name="connsiteX5702" fmla="*/ 5064550 w 8142288"/>
              <a:gd name="connsiteY5702" fmla="*/ 4659952 h 8145463"/>
              <a:gd name="connsiteX5703" fmla="*/ 4982008 w 8142288"/>
              <a:gd name="connsiteY5703" fmla="*/ 4721019 h 8145463"/>
              <a:gd name="connsiteX5704" fmla="*/ 4976660 w 8142288"/>
              <a:gd name="connsiteY5704" fmla="*/ 4716119 h 8145463"/>
              <a:gd name="connsiteX5705" fmla="*/ 4973988 w 8142288"/>
              <a:gd name="connsiteY5705" fmla="*/ 4708956 h 8145463"/>
              <a:gd name="connsiteX5706" fmla="*/ 5051184 w 8142288"/>
              <a:gd name="connsiteY5706" fmla="*/ 4645250 h 8145463"/>
              <a:gd name="connsiteX5707" fmla="*/ 5048510 w 8142288"/>
              <a:gd name="connsiteY5707" fmla="*/ 4630926 h 8145463"/>
              <a:gd name="connsiteX5708" fmla="*/ 5040490 w 8142288"/>
              <a:gd name="connsiteY5708" fmla="*/ 4628288 h 8145463"/>
              <a:gd name="connsiteX5709" fmla="*/ 5019436 w 8142288"/>
              <a:gd name="connsiteY5709" fmla="*/ 4626026 h 8145463"/>
              <a:gd name="connsiteX5710" fmla="*/ 4936558 w 8142288"/>
              <a:gd name="connsiteY5710" fmla="*/ 4682192 h 8145463"/>
              <a:gd name="connsiteX5711" fmla="*/ 5016762 w 8142288"/>
              <a:gd name="connsiteY5711" fmla="*/ 4613586 h 8145463"/>
              <a:gd name="connsiteX5712" fmla="*/ 5016762 w 8142288"/>
              <a:gd name="connsiteY5712" fmla="*/ 4606424 h 8145463"/>
              <a:gd name="connsiteX5713" fmla="*/ 5008742 w 8142288"/>
              <a:gd name="connsiteY5713" fmla="*/ 4601524 h 8145463"/>
              <a:gd name="connsiteX5714" fmla="*/ 4912496 w 8142288"/>
              <a:gd name="connsiteY5714" fmla="*/ 4652790 h 8145463"/>
              <a:gd name="connsiteX5715" fmla="*/ 4987354 w 8142288"/>
              <a:gd name="connsiteY5715" fmla="*/ 4586822 h 8145463"/>
              <a:gd name="connsiteX5716" fmla="*/ 4965966 w 8142288"/>
              <a:gd name="connsiteY5716" fmla="*/ 4560058 h 8145463"/>
              <a:gd name="connsiteX5717" fmla="*/ 4872728 w 8142288"/>
              <a:gd name="connsiteY5717" fmla="*/ 4623387 h 8145463"/>
              <a:gd name="connsiteX5718" fmla="*/ 4864708 w 8142288"/>
              <a:gd name="connsiteY5718" fmla="*/ 4623387 h 8145463"/>
              <a:gd name="connsiteX5719" fmla="*/ 4867382 w 8142288"/>
              <a:gd name="connsiteY5719" fmla="*/ 4616225 h 8145463"/>
              <a:gd name="connsiteX5720" fmla="*/ 4941904 w 8142288"/>
              <a:gd name="connsiteY5720" fmla="*/ 4555158 h 8145463"/>
              <a:gd name="connsiteX5721" fmla="*/ 4936558 w 8142288"/>
              <a:gd name="connsiteY5721" fmla="*/ 4537818 h 8145463"/>
              <a:gd name="connsiteX5722" fmla="*/ 4864708 w 8142288"/>
              <a:gd name="connsiteY5722" fmla="*/ 4540456 h 8145463"/>
              <a:gd name="connsiteX5723" fmla="*/ 4859362 w 8142288"/>
              <a:gd name="connsiteY5723" fmla="*/ 4532918 h 8145463"/>
              <a:gd name="connsiteX5724" fmla="*/ 4864708 w 8142288"/>
              <a:gd name="connsiteY5724" fmla="*/ 4532918 h 8145463"/>
              <a:gd name="connsiteX5725" fmla="*/ 4904812 w 8142288"/>
              <a:gd name="connsiteY5725" fmla="*/ 4511054 h 8145463"/>
              <a:gd name="connsiteX5726" fmla="*/ 4907150 w 8142288"/>
              <a:gd name="connsiteY5726" fmla="*/ 4503514 h 8145463"/>
              <a:gd name="connsiteX5727" fmla="*/ 4872728 w 8142288"/>
              <a:gd name="connsiteY5727" fmla="*/ 4481651 h 8145463"/>
              <a:gd name="connsiteX5728" fmla="*/ 4784840 w 8142288"/>
              <a:gd name="connsiteY5728" fmla="*/ 4550258 h 8145463"/>
              <a:gd name="connsiteX5729" fmla="*/ 4801924 w 8142288"/>
              <a:gd name="connsiteY5729" fmla="*/ 4573770 h 8145463"/>
              <a:gd name="connsiteX5730" fmla="*/ 4823514 w 8142288"/>
              <a:gd name="connsiteY5730" fmla="*/ 4586809 h 8145463"/>
              <a:gd name="connsiteX5731" fmla="*/ 4823476 w 8142288"/>
              <a:gd name="connsiteY5731" fmla="*/ 4586870 h 8145463"/>
              <a:gd name="connsiteX5732" fmla="*/ 4823582 w 8142288"/>
              <a:gd name="connsiteY5732" fmla="*/ 4586850 h 8145463"/>
              <a:gd name="connsiteX5733" fmla="*/ 4827280 w 8142288"/>
              <a:gd name="connsiteY5733" fmla="*/ 4589084 h 8145463"/>
              <a:gd name="connsiteX5734" fmla="*/ 4886096 w 8142288"/>
              <a:gd name="connsiteY5734" fmla="*/ 4655052 h 8145463"/>
              <a:gd name="connsiteX5735" fmla="*/ 5051184 w 8142288"/>
              <a:gd name="connsiteY5735" fmla="*/ 4806588 h 8145463"/>
              <a:gd name="connsiteX5736" fmla="*/ 5048510 w 8142288"/>
              <a:gd name="connsiteY5736" fmla="*/ 4811489 h 8145463"/>
              <a:gd name="connsiteX5737" fmla="*/ 4998048 w 8142288"/>
              <a:gd name="connsiteY5737" fmla="*/ 4828829 h 8145463"/>
              <a:gd name="connsiteX5738" fmla="*/ 4957946 w 8142288"/>
              <a:gd name="connsiteY5738" fmla="*/ 4809228 h 8145463"/>
              <a:gd name="connsiteX5739" fmla="*/ 4891444 w 8142288"/>
              <a:gd name="connsiteY5739" fmla="*/ 4840892 h 8145463"/>
              <a:gd name="connsiteX5740" fmla="*/ 4909824 w 8142288"/>
              <a:gd name="connsiteY5740" fmla="*/ 4821290 h 8145463"/>
              <a:gd name="connsiteX5741" fmla="*/ 4944578 w 8142288"/>
              <a:gd name="connsiteY5741" fmla="*/ 4784725 h 8145463"/>
              <a:gd name="connsiteX5742" fmla="*/ 4941904 w 8142288"/>
              <a:gd name="connsiteY5742" fmla="*/ 4779824 h 8145463"/>
              <a:gd name="connsiteX5743" fmla="*/ 4848668 w 8142288"/>
              <a:gd name="connsiteY5743" fmla="*/ 4850692 h 8145463"/>
              <a:gd name="connsiteX5744" fmla="*/ 4837974 w 8142288"/>
              <a:gd name="connsiteY5744" fmla="*/ 4843154 h 8145463"/>
              <a:gd name="connsiteX5745" fmla="*/ 4837974 w 8142288"/>
              <a:gd name="connsiteY5745" fmla="*/ 4835992 h 8145463"/>
              <a:gd name="connsiteX5746" fmla="*/ 4917844 w 8142288"/>
              <a:gd name="connsiteY5746" fmla="*/ 4765124 h 8145463"/>
              <a:gd name="connsiteX5747" fmla="*/ 4917844 w 8142288"/>
              <a:gd name="connsiteY5747" fmla="*/ 4757961 h 8145463"/>
              <a:gd name="connsiteX5748" fmla="*/ 4907150 w 8142288"/>
              <a:gd name="connsiteY5748" fmla="*/ 4748160 h 8145463"/>
              <a:gd name="connsiteX5749" fmla="*/ 4808566 w 8142288"/>
              <a:gd name="connsiteY5749" fmla="*/ 4814128 h 8145463"/>
              <a:gd name="connsiteX5750" fmla="*/ 4805892 w 8142288"/>
              <a:gd name="connsiteY5750" fmla="*/ 4814128 h 8145463"/>
              <a:gd name="connsiteX5751" fmla="*/ 4811240 w 8142288"/>
              <a:gd name="connsiteY5751" fmla="*/ 4804327 h 8145463"/>
              <a:gd name="connsiteX5752" fmla="*/ 4883424 w 8142288"/>
              <a:gd name="connsiteY5752" fmla="*/ 4730820 h 8145463"/>
              <a:gd name="connsiteX5753" fmla="*/ 4875402 w 8142288"/>
              <a:gd name="connsiteY5753" fmla="*/ 4723658 h 8145463"/>
              <a:gd name="connsiteX5754" fmla="*/ 4787512 w 8142288"/>
              <a:gd name="connsiteY5754" fmla="*/ 4794526 h 8145463"/>
              <a:gd name="connsiteX5755" fmla="*/ 4782166 w 8142288"/>
              <a:gd name="connsiteY5755" fmla="*/ 4789626 h 8145463"/>
              <a:gd name="connsiteX5756" fmla="*/ 4776818 w 8142288"/>
              <a:gd name="connsiteY5756" fmla="*/ 4789626 h 8145463"/>
              <a:gd name="connsiteX5757" fmla="*/ 4776818 w 8142288"/>
              <a:gd name="connsiteY5757" fmla="*/ 4786987 h 8145463"/>
              <a:gd name="connsiteX5758" fmla="*/ 4854016 w 8142288"/>
              <a:gd name="connsiteY5758" fmla="*/ 4699156 h 8145463"/>
              <a:gd name="connsiteX5759" fmla="*/ 4843320 w 8142288"/>
              <a:gd name="connsiteY5759" fmla="*/ 4684454 h 8145463"/>
              <a:gd name="connsiteX5760" fmla="*/ 4827280 w 8142288"/>
              <a:gd name="connsiteY5760" fmla="*/ 4682192 h 8145463"/>
              <a:gd name="connsiteX5761" fmla="*/ 4736716 w 8142288"/>
              <a:gd name="connsiteY5761" fmla="*/ 4753060 h 8145463"/>
              <a:gd name="connsiteX5762" fmla="*/ 4731370 w 8142288"/>
              <a:gd name="connsiteY5762" fmla="*/ 4750422 h 8145463"/>
              <a:gd name="connsiteX5763" fmla="*/ 4739390 w 8142288"/>
              <a:gd name="connsiteY5763" fmla="*/ 4738360 h 8145463"/>
              <a:gd name="connsiteX5764" fmla="*/ 4811240 w 8142288"/>
              <a:gd name="connsiteY5764" fmla="*/ 4667491 h 8145463"/>
              <a:gd name="connsiteX5765" fmla="*/ 4795198 w 8142288"/>
              <a:gd name="connsiteY5765" fmla="*/ 4645250 h 8145463"/>
              <a:gd name="connsiteX5766" fmla="*/ 4691268 w 8142288"/>
              <a:gd name="connsiteY5766" fmla="*/ 4708956 h 8145463"/>
              <a:gd name="connsiteX5767" fmla="*/ 4691268 w 8142288"/>
              <a:gd name="connsiteY5767" fmla="*/ 4706318 h 8145463"/>
              <a:gd name="connsiteX5768" fmla="*/ 4771472 w 8142288"/>
              <a:gd name="connsiteY5768" fmla="*/ 4623387 h 8145463"/>
              <a:gd name="connsiteX5769" fmla="*/ 4750084 w 8142288"/>
              <a:gd name="connsiteY5769" fmla="*/ 4601524 h 8145463"/>
              <a:gd name="connsiteX5770" fmla="*/ 4638132 w 8142288"/>
              <a:gd name="connsiteY5770" fmla="*/ 4669753 h 8145463"/>
              <a:gd name="connsiteX5771" fmla="*/ 4862036 w 8142288"/>
              <a:gd name="connsiteY5771" fmla="*/ 4882357 h 8145463"/>
              <a:gd name="connsiteX5772" fmla="*/ 4712656 w 8142288"/>
              <a:gd name="connsiteY5772" fmla="*/ 4923822 h 8145463"/>
              <a:gd name="connsiteX5773" fmla="*/ 4776818 w 8142288"/>
              <a:gd name="connsiteY5773" fmla="*/ 4882357 h 8145463"/>
              <a:gd name="connsiteX5774" fmla="*/ 4768798 w 8142288"/>
              <a:gd name="connsiteY5774" fmla="*/ 4870294 h 8145463"/>
              <a:gd name="connsiteX5775" fmla="*/ 4766124 w 8142288"/>
              <a:gd name="connsiteY5775" fmla="*/ 4870294 h 8145463"/>
              <a:gd name="connsiteX5776" fmla="*/ 4736716 w 8142288"/>
              <a:gd name="connsiteY5776" fmla="*/ 4872556 h 8145463"/>
              <a:gd name="connsiteX5777" fmla="*/ 4709982 w 8142288"/>
              <a:gd name="connsiteY5777" fmla="*/ 4926461 h 8145463"/>
              <a:gd name="connsiteX5778" fmla="*/ 4637610 w 8142288"/>
              <a:gd name="connsiteY5778" fmla="*/ 4963568 h 8145463"/>
              <a:gd name="connsiteX5779" fmla="*/ 4629984 w 8142288"/>
              <a:gd name="connsiteY5779" fmla="*/ 4966012 h 8145463"/>
              <a:gd name="connsiteX5780" fmla="*/ 4737100 w 8142288"/>
              <a:gd name="connsiteY5780" fmla="*/ 4865886 h 8145463"/>
              <a:gd name="connsiteX5781" fmla="*/ 4737100 w 8142288"/>
              <a:gd name="connsiteY5781" fmla="*/ 4856229 h 8145463"/>
              <a:gd name="connsiteX5782" fmla="*/ 4726516 w 8142288"/>
              <a:gd name="connsiteY5782" fmla="*/ 4851400 h 8145463"/>
              <a:gd name="connsiteX5783" fmla="*/ 4610100 w 8142288"/>
              <a:gd name="connsiteY5783" fmla="*/ 4967288 h 8145463"/>
              <a:gd name="connsiteX5784" fmla="*/ 4626004 w 8142288"/>
              <a:gd name="connsiteY5784" fmla="*/ 4967288 h 8145463"/>
              <a:gd name="connsiteX5785" fmla="*/ 4608724 w 8142288"/>
              <a:gd name="connsiteY5785" fmla="*/ 4972827 h 8145463"/>
              <a:gd name="connsiteX5786" fmla="*/ 4587336 w 8142288"/>
              <a:gd name="connsiteY5786" fmla="*/ 4953225 h 8145463"/>
              <a:gd name="connsiteX5787" fmla="*/ 4587336 w 8142288"/>
              <a:gd name="connsiteY5787" fmla="*/ 4946063 h 8145463"/>
              <a:gd name="connsiteX5788" fmla="*/ 4715328 w 8142288"/>
              <a:gd name="connsiteY5788" fmla="*/ 4826190 h 8145463"/>
              <a:gd name="connsiteX5789" fmla="*/ 4712656 w 8142288"/>
              <a:gd name="connsiteY5789" fmla="*/ 4819028 h 8145463"/>
              <a:gd name="connsiteX5790" fmla="*/ 4693940 w 8142288"/>
              <a:gd name="connsiteY5790" fmla="*/ 4804327 h 8145463"/>
              <a:gd name="connsiteX5791" fmla="*/ 4550242 w 8142288"/>
              <a:gd name="connsiteY5791" fmla="*/ 4916660 h 8145463"/>
              <a:gd name="connsiteX5792" fmla="*/ 4544896 w 8142288"/>
              <a:gd name="connsiteY5792" fmla="*/ 4914022 h 8145463"/>
              <a:gd name="connsiteX5793" fmla="*/ 4544896 w 8142288"/>
              <a:gd name="connsiteY5793" fmla="*/ 4906860 h 8145463"/>
              <a:gd name="connsiteX5794" fmla="*/ 4672888 w 8142288"/>
              <a:gd name="connsiteY5794" fmla="*/ 4789626 h 8145463"/>
              <a:gd name="connsiteX5795" fmla="*/ 4659520 w 8142288"/>
              <a:gd name="connsiteY5795" fmla="*/ 4770024 h 8145463"/>
              <a:gd name="connsiteX5796" fmla="*/ 4510140 w 8142288"/>
              <a:gd name="connsiteY5796" fmla="*/ 4882357 h 8145463"/>
              <a:gd name="connsiteX5797" fmla="*/ 4504792 w 8142288"/>
              <a:gd name="connsiteY5797" fmla="*/ 4880096 h 8145463"/>
              <a:gd name="connsiteX5798" fmla="*/ 4510140 w 8142288"/>
              <a:gd name="connsiteY5798" fmla="*/ 4867656 h 8145463"/>
              <a:gd name="connsiteX5799" fmla="*/ 4632786 w 8142288"/>
              <a:gd name="connsiteY5799" fmla="*/ 4755322 h 8145463"/>
              <a:gd name="connsiteX5800" fmla="*/ 4606052 w 8142288"/>
              <a:gd name="connsiteY5800" fmla="*/ 4723658 h 8145463"/>
              <a:gd name="connsiteX5801" fmla="*/ 4467364 w 8142288"/>
              <a:gd name="connsiteY5801" fmla="*/ 4835992 h 8145463"/>
              <a:gd name="connsiteX5802" fmla="*/ 4454332 w 8142288"/>
              <a:gd name="connsiteY5802" fmla="*/ 4833730 h 8145463"/>
              <a:gd name="connsiteX5803" fmla="*/ 4454332 w 8142288"/>
              <a:gd name="connsiteY5803" fmla="*/ 4831091 h 8145463"/>
              <a:gd name="connsiteX5804" fmla="*/ 4456672 w 8142288"/>
              <a:gd name="connsiteY5804" fmla="*/ 4826190 h 8145463"/>
              <a:gd name="connsiteX5805" fmla="*/ 4579316 w 8142288"/>
              <a:gd name="connsiteY5805" fmla="*/ 4704056 h 8145463"/>
              <a:gd name="connsiteX5806" fmla="*/ 4576642 w 8142288"/>
              <a:gd name="connsiteY5806" fmla="*/ 4699156 h 8145463"/>
              <a:gd name="connsiteX5807" fmla="*/ 4558262 w 8142288"/>
              <a:gd name="connsiteY5807" fmla="*/ 4679554 h 8145463"/>
              <a:gd name="connsiteX5808" fmla="*/ 4419576 w 8142288"/>
              <a:gd name="connsiteY5808" fmla="*/ 4791888 h 8145463"/>
              <a:gd name="connsiteX5809" fmla="*/ 4403536 w 8142288"/>
              <a:gd name="connsiteY5809" fmla="*/ 4789626 h 8145463"/>
              <a:gd name="connsiteX5810" fmla="*/ 4523508 w 8142288"/>
              <a:gd name="connsiteY5810" fmla="*/ 4667491 h 8145463"/>
              <a:gd name="connsiteX5811" fmla="*/ 4523508 w 8142288"/>
              <a:gd name="connsiteY5811" fmla="*/ 4659952 h 8145463"/>
              <a:gd name="connsiteX5812" fmla="*/ 4520834 w 8142288"/>
              <a:gd name="connsiteY5812" fmla="*/ 4655052 h 8145463"/>
              <a:gd name="connsiteX5813" fmla="*/ 4296932 w 8142288"/>
              <a:gd name="connsiteY5813" fmla="*/ 4687093 h 8145463"/>
              <a:gd name="connsiteX5814" fmla="*/ 4272870 w 8142288"/>
              <a:gd name="connsiteY5814" fmla="*/ 4669753 h 8145463"/>
              <a:gd name="connsiteX5815" fmla="*/ 4400862 w 8142288"/>
              <a:gd name="connsiteY5815" fmla="*/ 4545357 h 8145463"/>
              <a:gd name="connsiteX5816" fmla="*/ 4347392 w 8142288"/>
              <a:gd name="connsiteY5816" fmla="*/ 4489190 h 8145463"/>
              <a:gd name="connsiteX5817" fmla="*/ 4209040 w 8142288"/>
              <a:gd name="connsiteY5817" fmla="*/ 4606424 h 8145463"/>
              <a:gd name="connsiteX5818" fmla="*/ 4201020 w 8142288"/>
              <a:gd name="connsiteY5818" fmla="*/ 4603786 h 8145463"/>
              <a:gd name="connsiteX5819" fmla="*/ 4182306 w 8142288"/>
              <a:gd name="connsiteY5819" fmla="*/ 4593984 h 8145463"/>
              <a:gd name="connsiteX5820" fmla="*/ 4310298 w 8142288"/>
              <a:gd name="connsiteY5820" fmla="*/ 4457149 h 8145463"/>
              <a:gd name="connsiteX5821" fmla="*/ 4256828 w 8142288"/>
              <a:gd name="connsiteY5821" fmla="*/ 4408521 h 8145463"/>
              <a:gd name="connsiteX5822" fmla="*/ 4118144 w 8142288"/>
              <a:gd name="connsiteY5822" fmla="*/ 4523116 h 8145463"/>
              <a:gd name="connsiteX5823" fmla="*/ 4089068 w 8142288"/>
              <a:gd name="connsiteY5823" fmla="*/ 4508415 h 8145463"/>
              <a:gd name="connsiteX5824" fmla="*/ 4089068 w 8142288"/>
              <a:gd name="connsiteY5824" fmla="*/ 4506154 h 8145463"/>
              <a:gd name="connsiteX5825" fmla="*/ 4217060 w 8142288"/>
              <a:gd name="connsiteY5825" fmla="*/ 4381380 h 8145463"/>
              <a:gd name="connsiteX5826" fmla="*/ 4214388 w 8142288"/>
              <a:gd name="connsiteY5826" fmla="*/ 4374218 h 8145463"/>
              <a:gd name="connsiteX5827" fmla="*/ 4131510 w 8142288"/>
              <a:gd name="connsiteY5827" fmla="*/ 4298450 h 8145463"/>
              <a:gd name="connsiteX5828" fmla="*/ 3998506 w 8142288"/>
              <a:gd name="connsiteY5828" fmla="*/ 4413422 h 8145463"/>
              <a:gd name="connsiteX5829" fmla="*/ 3977118 w 8142288"/>
              <a:gd name="connsiteY5829" fmla="*/ 4408521 h 8145463"/>
              <a:gd name="connsiteX5830" fmla="*/ 3977118 w 8142288"/>
              <a:gd name="connsiteY5830" fmla="*/ 4410783 h 8145463"/>
              <a:gd name="connsiteX5831" fmla="*/ 4056988 w 8142288"/>
              <a:gd name="connsiteY5831" fmla="*/ 4491452 h 8145463"/>
              <a:gd name="connsiteX5832" fmla="*/ 4203694 w 8142288"/>
              <a:gd name="connsiteY5832" fmla="*/ 4623387 h 8145463"/>
              <a:gd name="connsiteX5833" fmla="*/ 4331686 w 8142288"/>
              <a:gd name="connsiteY5833" fmla="*/ 4730820 h 8145463"/>
              <a:gd name="connsiteX5834" fmla="*/ 4416904 w 8142288"/>
              <a:gd name="connsiteY5834" fmla="*/ 4816390 h 8145463"/>
              <a:gd name="connsiteX5835" fmla="*/ 4606052 w 8142288"/>
              <a:gd name="connsiteY5835" fmla="*/ 4982628 h 8145463"/>
              <a:gd name="connsiteX5836" fmla="*/ 4603378 w 8142288"/>
              <a:gd name="connsiteY5836" fmla="*/ 4987528 h 8145463"/>
              <a:gd name="connsiteX5837" fmla="*/ 4523508 w 8142288"/>
              <a:gd name="connsiteY5837" fmla="*/ 5014292 h 8145463"/>
              <a:gd name="connsiteX5838" fmla="*/ 4515488 w 8142288"/>
              <a:gd name="connsiteY5838" fmla="*/ 5002230 h 8145463"/>
              <a:gd name="connsiteX5839" fmla="*/ 4424924 w 8142288"/>
              <a:gd name="connsiteY5839" fmla="*/ 5053496 h 8145463"/>
              <a:gd name="connsiteX5840" fmla="*/ 4488752 w 8142288"/>
              <a:gd name="connsiteY5840" fmla="*/ 4980366 h 8145463"/>
              <a:gd name="connsiteX5841" fmla="*/ 4467364 w 8142288"/>
              <a:gd name="connsiteY5841" fmla="*/ 4958126 h 8145463"/>
              <a:gd name="connsiteX5842" fmla="*/ 4312972 w 8142288"/>
              <a:gd name="connsiteY5842" fmla="*/ 5097600 h 8145463"/>
              <a:gd name="connsiteX5843" fmla="*/ 4329012 w 8142288"/>
              <a:gd name="connsiteY5843" fmla="*/ 5119464 h 8145463"/>
              <a:gd name="connsiteX5844" fmla="*/ 4536876 w 8142288"/>
              <a:gd name="connsiteY5844" fmla="*/ 5038794 h 8145463"/>
              <a:gd name="connsiteX5845" fmla="*/ 4878076 w 8142288"/>
              <a:gd name="connsiteY5845" fmla="*/ 4904598 h 8145463"/>
              <a:gd name="connsiteX5846" fmla="*/ 4872728 w 8142288"/>
              <a:gd name="connsiteY5846" fmla="*/ 4889896 h 8145463"/>
              <a:gd name="connsiteX5847" fmla="*/ 4949926 w 8142288"/>
              <a:gd name="connsiteY5847" fmla="*/ 4882357 h 8145463"/>
              <a:gd name="connsiteX5848" fmla="*/ 4947252 w 8142288"/>
              <a:gd name="connsiteY5848" fmla="*/ 4887258 h 8145463"/>
              <a:gd name="connsiteX5849" fmla="*/ 4555588 w 8142288"/>
              <a:gd name="connsiteY5849" fmla="*/ 5046334 h 8145463"/>
              <a:gd name="connsiteX5850" fmla="*/ 4347392 w 8142288"/>
              <a:gd name="connsiteY5850" fmla="*/ 5139066 h 8145463"/>
              <a:gd name="connsiteX5851" fmla="*/ 4198348 w 8142288"/>
              <a:gd name="connsiteY5851" fmla="*/ 5190332 h 8145463"/>
              <a:gd name="connsiteX5852" fmla="*/ 3779616 w 8142288"/>
              <a:gd name="connsiteY5852" fmla="*/ 5358832 h 8145463"/>
              <a:gd name="connsiteX5853" fmla="*/ 3276000 w 8142288"/>
              <a:gd name="connsiteY5853" fmla="*/ 5574074 h 8145463"/>
              <a:gd name="connsiteX5854" fmla="*/ 2995954 w 8142288"/>
              <a:gd name="connsiteY5854" fmla="*/ 5691308 h 8145463"/>
              <a:gd name="connsiteX5855" fmla="*/ 2870970 w 8142288"/>
              <a:gd name="connsiteY5855" fmla="*/ 5735412 h 8145463"/>
              <a:gd name="connsiteX5856" fmla="*/ 2532442 w 8142288"/>
              <a:gd name="connsiteY5856" fmla="*/ 5879410 h 8145463"/>
              <a:gd name="connsiteX5857" fmla="*/ 2383062 w 8142288"/>
              <a:gd name="connsiteY5857" fmla="*/ 5943116 h 8145463"/>
              <a:gd name="connsiteX5858" fmla="*/ 2385736 w 8142288"/>
              <a:gd name="connsiteY5858" fmla="*/ 5955179 h 8145463"/>
              <a:gd name="connsiteX5859" fmla="*/ 2377716 w 8142288"/>
              <a:gd name="connsiteY5859" fmla="*/ 5952917 h 8145463"/>
              <a:gd name="connsiteX5860" fmla="*/ 2380388 w 8142288"/>
              <a:gd name="connsiteY5860" fmla="*/ 5964980 h 8145463"/>
              <a:gd name="connsiteX5861" fmla="*/ 2412470 w 8142288"/>
              <a:gd name="connsiteY5861" fmla="*/ 5979681 h 8145463"/>
              <a:gd name="connsiteX5862" fmla="*/ 2401776 w 8142288"/>
              <a:gd name="connsiteY5862" fmla="*/ 5994382 h 8145463"/>
              <a:gd name="connsiteX5863" fmla="*/ 2409796 w 8142288"/>
              <a:gd name="connsiteY5863" fmla="*/ 5999283 h 8145463"/>
              <a:gd name="connsiteX5864" fmla="*/ 2628352 w 8142288"/>
              <a:gd name="connsiteY5864" fmla="*/ 5915976 h 8145463"/>
              <a:gd name="connsiteX5865" fmla="*/ 2620332 w 8142288"/>
              <a:gd name="connsiteY5865" fmla="*/ 5923514 h 8145463"/>
              <a:gd name="connsiteX5866" fmla="*/ 2628352 w 8142288"/>
              <a:gd name="connsiteY5866" fmla="*/ 5923514 h 8145463"/>
              <a:gd name="connsiteX5867" fmla="*/ 2423164 w 8142288"/>
              <a:gd name="connsiteY5867" fmla="*/ 6013984 h 8145463"/>
              <a:gd name="connsiteX5868" fmla="*/ 2476300 w 8142288"/>
              <a:gd name="connsiteY5868" fmla="*/ 6070151 h 8145463"/>
              <a:gd name="connsiteX5869" fmla="*/ 2470952 w 8142288"/>
              <a:gd name="connsiteY5869" fmla="*/ 6057712 h 8145463"/>
              <a:gd name="connsiteX5870" fmla="*/ 2660100 w 8142288"/>
              <a:gd name="connsiteY5870" fmla="*/ 5933316 h 8145463"/>
              <a:gd name="connsiteX5871" fmla="*/ 2535116 w 8142288"/>
              <a:gd name="connsiteY5871" fmla="*/ 6062612 h 8145463"/>
              <a:gd name="connsiteX5872" fmla="*/ 2492340 w 8142288"/>
              <a:gd name="connsiteY5872" fmla="*/ 6094654 h 8145463"/>
              <a:gd name="connsiteX5873" fmla="*/ 2508382 w 8142288"/>
              <a:gd name="connsiteY5873" fmla="*/ 6094654 h 8145463"/>
              <a:gd name="connsiteX5874" fmla="*/ 2529768 w 8142288"/>
              <a:gd name="connsiteY5874" fmla="*/ 6118778 h 8145463"/>
              <a:gd name="connsiteX5875" fmla="*/ 2524422 w 8142288"/>
              <a:gd name="connsiteY5875" fmla="*/ 6126318 h 8145463"/>
              <a:gd name="connsiteX5876" fmla="*/ 2489666 w 8142288"/>
              <a:gd name="connsiteY5876" fmla="*/ 6128580 h 8145463"/>
              <a:gd name="connsiteX5877" fmla="*/ 2486994 w 8142288"/>
              <a:gd name="connsiteY5877" fmla="*/ 6108978 h 8145463"/>
              <a:gd name="connsiteX5878" fmla="*/ 2484320 w 8142288"/>
              <a:gd name="connsiteY5878" fmla="*/ 6113878 h 8145463"/>
              <a:gd name="connsiteX5879" fmla="*/ 2476300 w 8142288"/>
              <a:gd name="connsiteY5879" fmla="*/ 6118778 h 8145463"/>
              <a:gd name="connsiteX5880" fmla="*/ 2481646 w 8142288"/>
              <a:gd name="connsiteY5880" fmla="*/ 6126318 h 8145463"/>
              <a:gd name="connsiteX5881" fmla="*/ 2527096 w 8142288"/>
              <a:gd name="connsiteY5881" fmla="*/ 6162882 h 8145463"/>
              <a:gd name="connsiteX5882" fmla="*/ 2540128 w 8142288"/>
              <a:gd name="connsiteY5882" fmla="*/ 6145920 h 8145463"/>
              <a:gd name="connsiteX5883" fmla="*/ 2556170 w 8142288"/>
              <a:gd name="connsiteY5883" fmla="*/ 6150820 h 8145463"/>
              <a:gd name="connsiteX5884" fmla="*/ 2561516 w 8142288"/>
              <a:gd name="connsiteY5884" fmla="*/ 6150820 h 8145463"/>
              <a:gd name="connsiteX5885" fmla="*/ 2558842 w 8142288"/>
              <a:gd name="connsiteY5885" fmla="*/ 6157982 h 8145463"/>
              <a:gd name="connsiteX5886" fmla="*/ 2532442 w 8142288"/>
              <a:gd name="connsiteY5886" fmla="*/ 6167783 h 8145463"/>
              <a:gd name="connsiteX5887" fmla="*/ 2535116 w 8142288"/>
              <a:gd name="connsiteY5887" fmla="*/ 6175322 h 8145463"/>
              <a:gd name="connsiteX5888" fmla="*/ 2601618 w 8142288"/>
              <a:gd name="connsiteY5888" fmla="*/ 6231489 h 8145463"/>
              <a:gd name="connsiteX5889" fmla="*/ 2598944 w 8142288"/>
              <a:gd name="connsiteY5889" fmla="*/ 6216788 h 8145463"/>
              <a:gd name="connsiteX5890" fmla="*/ 2670794 w 8142288"/>
              <a:gd name="connsiteY5890" fmla="*/ 6292556 h 8145463"/>
              <a:gd name="connsiteX5891" fmla="*/ 2692182 w 8142288"/>
              <a:gd name="connsiteY5891" fmla="*/ 6282756 h 8145463"/>
              <a:gd name="connsiteX5892" fmla="*/ 2689508 w 8142288"/>
              <a:gd name="connsiteY5892" fmla="*/ 6287656 h 8145463"/>
              <a:gd name="connsiteX5893" fmla="*/ 2692182 w 8142288"/>
              <a:gd name="connsiteY5893" fmla="*/ 6292556 h 8145463"/>
              <a:gd name="connsiteX5894" fmla="*/ 2678814 w 8142288"/>
              <a:gd name="connsiteY5894" fmla="*/ 6299718 h 8145463"/>
              <a:gd name="connsiteX5895" fmla="*/ 2718354 w 8142288"/>
              <a:gd name="connsiteY5895" fmla="*/ 6335936 h 8145463"/>
              <a:gd name="connsiteX5896" fmla="*/ 2717748 w 8142288"/>
              <a:gd name="connsiteY5896" fmla="*/ 6336493 h 8145463"/>
              <a:gd name="connsiteX5897" fmla="*/ 2719424 w 8142288"/>
              <a:gd name="connsiteY5897" fmla="*/ 6336916 h 8145463"/>
              <a:gd name="connsiteX5898" fmla="*/ 2817500 w 8142288"/>
              <a:gd name="connsiteY5898" fmla="*/ 6426753 h 8145463"/>
              <a:gd name="connsiteX5899" fmla="*/ 2846908 w 8142288"/>
              <a:gd name="connsiteY5899" fmla="*/ 6402251 h 8145463"/>
              <a:gd name="connsiteX5900" fmla="*/ 2846908 w 8142288"/>
              <a:gd name="connsiteY5900" fmla="*/ 6407152 h 8145463"/>
              <a:gd name="connsiteX5901" fmla="*/ 2870970 w 8142288"/>
              <a:gd name="connsiteY5901" fmla="*/ 6426753 h 8145463"/>
              <a:gd name="connsiteX5902" fmla="*/ 2849582 w 8142288"/>
              <a:gd name="connsiteY5902" fmla="*/ 6419591 h 8145463"/>
              <a:gd name="connsiteX5903" fmla="*/ 2846908 w 8142288"/>
              <a:gd name="connsiteY5903" fmla="*/ 6424492 h 8145463"/>
              <a:gd name="connsiteX5904" fmla="*/ 2846908 w 8142288"/>
              <a:gd name="connsiteY5904" fmla="*/ 6426753 h 8145463"/>
              <a:gd name="connsiteX5905" fmla="*/ 2860276 w 8142288"/>
              <a:gd name="connsiteY5905" fmla="*/ 6431654 h 8145463"/>
              <a:gd name="connsiteX5906" fmla="*/ 2854930 w 8142288"/>
              <a:gd name="connsiteY5906" fmla="*/ 6439193 h 8145463"/>
              <a:gd name="connsiteX5907" fmla="*/ 2828194 w 8142288"/>
              <a:gd name="connsiteY5907" fmla="*/ 6436554 h 8145463"/>
              <a:gd name="connsiteX5908" fmla="*/ 2852256 w 8142288"/>
              <a:gd name="connsiteY5908" fmla="*/ 6461056 h 8145463"/>
              <a:gd name="connsiteX5909" fmla="*/ 2905392 w 8142288"/>
              <a:gd name="connsiteY5909" fmla="*/ 6458418 h 8145463"/>
              <a:gd name="connsiteX5910" fmla="*/ 2937472 w 8142288"/>
              <a:gd name="connsiteY5910" fmla="*/ 6492721 h 8145463"/>
              <a:gd name="connsiteX5911" fmla="*/ 2934800 w 8142288"/>
              <a:gd name="connsiteY5911" fmla="*/ 6495360 h 8145463"/>
              <a:gd name="connsiteX5912" fmla="*/ 2910738 w 8142288"/>
              <a:gd name="connsiteY5912" fmla="*/ 6500260 h 8145463"/>
              <a:gd name="connsiteX5913" fmla="*/ 2929452 w 8142288"/>
              <a:gd name="connsiteY5913" fmla="*/ 6487820 h 8145463"/>
              <a:gd name="connsiteX5914" fmla="*/ 2926778 w 8142288"/>
              <a:gd name="connsiteY5914" fmla="*/ 6478020 h 8145463"/>
              <a:gd name="connsiteX5915" fmla="*/ 2900044 w 8142288"/>
              <a:gd name="connsiteY5915" fmla="*/ 6478020 h 8145463"/>
              <a:gd name="connsiteX5916" fmla="*/ 2892024 w 8142288"/>
              <a:gd name="connsiteY5916" fmla="*/ 6468218 h 8145463"/>
              <a:gd name="connsiteX5917" fmla="*/ 2902718 w 8142288"/>
              <a:gd name="connsiteY5917" fmla="*/ 6461056 h 8145463"/>
              <a:gd name="connsiteX5918" fmla="*/ 2884004 w 8142288"/>
              <a:gd name="connsiteY5918" fmla="*/ 6475758 h 8145463"/>
              <a:gd name="connsiteX5919" fmla="*/ 2865624 w 8142288"/>
              <a:gd name="connsiteY5919" fmla="*/ 6468218 h 8145463"/>
              <a:gd name="connsiteX5920" fmla="*/ 2924106 w 8142288"/>
              <a:gd name="connsiteY5920" fmla="*/ 6524762 h 8145463"/>
              <a:gd name="connsiteX5921" fmla="*/ 2964208 w 8142288"/>
              <a:gd name="connsiteY5921" fmla="*/ 6512322 h 8145463"/>
              <a:gd name="connsiteX5922" fmla="*/ 2974902 w 8142288"/>
              <a:gd name="connsiteY5922" fmla="*/ 6517223 h 8145463"/>
              <a:gd name="connsiteX5923" fmla="*/ 2972228 w 8142288"/>
              <a:gd name="connsiteY5923" fmla="*/ 6522124 h 8145463"/>
              <a:gd name="connsiteX5924" fmla="*/ 2969542 w 8142288"/>
              <a:gd name="connsiteY5924" fmla="*/ 6522547 h 8145463"/>
              <a:gd name="connsiteX5925" fmla="*/ 2968168 w 8142288"/>
              <a:gd name="connsiteY5925" fmla="*/ 6521974 h 8145463"/>
              <a:gd name="connsiteX5926" fmla="*/ 2966786 w 8142288"/>
              <a:gd name="connsiteY5926" fmla="*/ 6522981 h 8145463"/>
              <a:gd name="connsiteX5927" fmla="*/ 2926778 w 8142288"/>
              <a:gd name="connsiteY5927" fmla="*/ 6529286 h 8145463"/>
              <a:gd name="connsiteX5928" fmla="*/ 2932126 w 8142288"/>
              <a:gd name="connsiteY5928" fmla="*/ 6536825 h 8145463"/>
              <a:gd name="connsiteX5929" fmla="*/ 2956188 w 8142288"/>
              <a:gd name="connsiteY5929" fmla="*/ 6553788 h 8145463"/>
              <a:gd name="connsiteX5930" fmla="*/ 2993282 w 8142288"/>
              <a:gd name="connsiteY5930" fmla="*/ 6536825 h 8145463"/>
              <a:gd name="connsiteX5931" fmla="*/ 3001302 w 8142288"/>
              <a:gd name="connsiteY5931" fmla="*/ 6546626 h 8145463"/>
              <a:gd name="connsiteX5932" fmla="*/ 2966880 w 8142288"/>
              <a:gd name="connsiteY5932" fmla="*/ 6563589 h 8145463"/>
              <a:gd name="connsiteX5933" fmla="*/ 2974902 w 8142288"/>
              <a:gd name="connsiteY5933" fmla="*/ 6573390 h 8145463"/>
              <a:gd name="connsiteX5934" fmla="*/ 2988268 w 8142288"/>
              <a:gd name="connsiteY5934" fmla="*/ 6573390 h 8145463"/>
              <a:gd name="connsiteX5935" fmla="*/ 2985596 w 8142288"/>
              <a:gd name="connsiteY5935" fmla="*/ 6583190 h 8145463"/>
              <a:gd name="connsiteX5936" fmla="*/ 2988268 w 8142288"/>
              <a:gd name="connsiteY5936" fmla="*/ 6583190 h 8145463"/>
              <a:gd name="connsiteX5937" fmla="*/ 3041404 w 8142288"/>
              <a:gd name="connsiteY5937" fmla="*/ 6580929 h 8145463"/>
              <a:gd name="connsiteX5938" fmla="*/ 3030710 w 8142288"/>
              <a:gd name="connsiteY5938" fmla="*/ 6583190 h 8145463"/>
              <a:gd name="connsiteX5939" fmla="*/ 3033384 w 8142288"/>
              <a:gd name="connsiteY5939" fmla="*/ 6585830 h 8145463"/>
              <a:gd name="connsiteX5940" fmla="*/ 3049424 w 8142288"/>
              <a:gd name="connsiteY5940" fmla="*/ 6588091 h 8145463"/>
              <a:gd name="connsiteX5941" fmla="*/ 3030710 w 8142288"/>
              <a:gd name="connsiteY5941" fmla="*/ 6597892 h 8145463"/>
              <a:gd name="connsiteX5942" fmla="*/ 3014668 w 8142288"/>
              <a:gd name="connsiteY5942" fmla="*/ 6600154 h 8145463"/>
              <a:gd name="connsiteX5943" fmla="*/ 3025364 w 8142288"/>
              <a:gd name="connsiteY5943" fmla="*/ 6617494 h 8145463"/>
              <a:gd name="connsiteX5944" fmla="*/ 3046750 w 8142288"/>
              <a:gd name="connsiteY5944" fmla="*/ 6619756 h 8145463"/>
              <a:gd name="connsiteX5945" fmla="*/ 3046750 w 8142288"/>
              <a:gd name="connsiteY5945" fmla="*/ 6612594 h 8145463"/>
              <a:gd name="connsiteX5946" fmla="*/ 3033384 w 8142288"/>
              <a:gd name="connsiteY5946" fmla="*/ 6609954 h 8145463"/>
              <a:gd name="connsiteX5947" fmla="*/ 3033384 w 8142288"/>
              <a:gd name="connsiteY5947" fmla="*/ 6607693 h 8145463"/>
              <a:gd name="connsiteX5948" fmla="*/ 3065464 w 8142288"/>
              <a:gd name="connsiteY5948" fmla="*/ 6597892 h 8145463"/>
              <a:gd name="connsiteX5949" fmla="*/ 3081506 w 8142288"/>
              <a:gd name="connsiteY5949" fmla="*/ 6614855 h 8145463"/>
              <a:gd name="connsiteX5950" fmla="*/ 3073486 w 8142288"/>
              <a:gd name="connsiteY5950" fmla="*/ 6632195 h 8145463"/>
              <a:gd name="connsiteX5951" fmla="*/ 3068138 w 8142288"/>
              <a:gd name="connsiteY5951" fmla="*/ 6619756 h 8145463"/>
              <a:gd name="connsiteX5952" fmla="*/ 3046750 w 8142288"/>
              <a:gd name="connsiteY5952" fmla="*/ 6634457 h 8145463"/>
              <a:gd name="connsiteX5953" fmla="*/ 3062792 w 8142288"/>
              <a:gd name="connsiteY5953" fmla="*/ 6651797 h 8145463"/>
              <a:gd name="connsiteX5954" fmla="*/ 3100220 w 8142288"/>
              <a:gd name="connsiteY5954" fmla="*/ 6666498 h 8145463"/>
              <a:gd name="connsiteX5955" fmla="*/ 3102560 w 8142288"/>
              <a:gd name="connsiteY5955" fmla="*/ 6675922 h 8145463"/>
              <a:gd name="connsiteX5956" fmla="*/ 3139988 w 8142288"/>
              <a:gd name="connsiteY5956" fmla="*/ 6675922 h 8145463"/>
              <a:gd name="connsiteX5957" fmla="*/ 3134640 w 8142288"/>
              <a:gd name="connsiteY5957" fmla="*/ 6668760 h 8145463"/>
              <a:gd name="connsiteX5958" fmla="*/ 3115926 w 8142288"/>
              <a:gd name="connsiteY5958" fmla="*/ 6658959 h 8145463"/>
              <a:gd name="connsiteX5959" fmla="*/ 3185436 w 8142288"/>
              <a:gd name="connsiteY5959" fmla="*/ 6710226 h 8145463"/>
              <a:gd name="connsiteX5960" fmla="*/ 3156028 w 8142288"/>
              <a:gd name="connsiteY5960" fmla="*/ 6712864 h 8145463"/>
              <a:gd name="connsiteX5961" fmla="*/ 3153356 w 8142288"/>
              <a:gd name="connsiteY5961" fmla="*/ 6720026 h 8145463"/>
              <a:gd name="connsiteX5962" fmla="*/ 3185436 w 8142288"/>
              <a:gd name="connsiteY5962" fmla="*/ 6712864 h 8145463"/>
              <a:gd name="connsiteX5963" fmla="*/ 3321450 w 8142288"/>
              <a:gd name="connsiteY5963" fmla="*/ 6837260 h 8145463"/>
              <a:gd name="connsiteX5964" fmla="*/ 3318776 w 8142288"/>
              <a:gd name="connsiteY5964" fmla="*/ 6837260 h 8145463"/>
              <a:gd name="connsiteX5965" fmla="*/ 3305408 w 8142288"/>
              <a:gd name="connsiteY5965" fmla="*/ 6832360 h 8145463"/>
              <a:gd name="connsiteX5966" fmla="*/ 3305408 w 8142288"/>
              <a:gd name="connsiteY5966" fmla="*/ 6837260 h 8145463"/>
              <a:gd name="connsiteX5967" fmla="*/ 3598488 w 8142288"/>
              <a:gd name="connsiteY5967" fmla="*/ 7081906 h 8145463"/>
              <a:gd name="connsiteX5968" fmla="*/ 3574426 w 8142288"/>
              <a:gd name="connsiteY5968" fmla="*/ 7101130 h 8145463"/>
              <a:gd name="connsiteX5969" fmla="*/ 3585120 w 8142288"/>
              <a:gd name="connsiteY5969" fmla="*/ 7115832 h 8145463"/>
              <a:gd name="connsiteX5970" fmla="*/ 3587794 w 8142288"/>
              <a:gd name="connsiteY5970" fmla="*/ 7110932 h 8145463"/>
              <a:gd name="connsiteX5971" fmla="*/ 3598488 w 8142288"/>
              <a:gd name="connsiteY5971" fmla="*/ 7106031 h 8145463"/>
              <a:gd name="connsiteX5972" fmla="*/ 3598488 w 8142288"/>
              <a:gd name="connsiteY5972" fmla="*/ 7089068 h 8145463"/>
              <a:gd name="connsiteX5973" fmla="*/ 3601160 w 8142288"/>
              <a:gd name="connsiteY5973" fmla="*/ 7084168 h 8145463"/>
              <a:gd name="connsiteX5974" fmla="*/ 3662650 w 8142288"/>
              <a:gd name="connsiteY5974" fmla="*/ 7152774 h 8145463"/>
              <a:gd name="connsiteX5975" fmla="*/ 3691724 w 8142288"/>
              <a:gd name="connsiteY5975" fmla="*/ 7162198 h 8145463"/>
              <a:gd name="connsiteX5976" fmla="*/ 3739848 w 8142288"/>
              <a:gd name="connsiteY5976" fmla="*/ 7216102 h 8145463"/>
              <a:gd name="connsiteX5977" fmla="*/ 3745194 w 8142288"/>
              <a:gd name="connsiteY5977" fmla="*/ 7228542 h 8145463"/>
              <a:gd name="connsiteX5978" fmla="*/ 3742520 w 8142288"/>
              <a:gd name="connsiteY5978" fmla="*/ 7228542 h 8145463"/>
              <a:gd name="connsiteX5979" fmla="*/ 3718460 w 8142288"/>
              <a:gd name="connsiteY5979" fmla="*/ 7196501 h 8145463"/>
              <a:gd name="connsiteX5980" fmla="*/ 3691724 w 8142288"/>
              <a:gd name="connsiteY5980" fmla="*/ 7211202 h 8145463"/>
              <a:gd name="connsiteX5981" fmla="*/ 3694398 w 8142288"/>
              <a:gd name="connsiteY5981" fmla="*/ 7216102 h 8145463"/>
              <a:gd name="connsiteX5982" fmla="*/ 3734500 w 8142288"/>
              <a:gd name="connsiteY5982" fmla="*/ 7252668 h 8145463"/>
              <a:gd name="connsiteX5983" fmla="*/ 3747868 w 8142288"/>
              <a:gd name="connsiteY5983" fmla="*/ 7250406 h 8145463"/>
              <a:gd name="connsiteX5984" fmla="*/ 3747868 w 8142288"/>
              <a:gd name="connsiteY5984" fmla="*/ 7242866 h 8145463"/>
              <a:gd name="connsiteX5985" fmla="*/ 3758562 w 8142288"/>
              <a:gd name="connsiteY5985" fmla="*/ 7230804 h 8145463"/>
              <a:gd name="connsiteX5986" fmla="*/ 3755888 w 8142288"/>
              <a:gd name="connsiteY5986" fmla="*/ 7225904 h 8145463"/>
              <a:gd name="connsiteX5987" fmla="*/ 3790308 w 8142288"/>
              <a:gd name="connsiteY5987" fmla="*/ 7250406 h 8145463"/>
              <a:gd name="connsiteX5988" fmla="*/ 3787636 w 8142288"/>
              <a:gd name="connsiteY5988" fmla="*/ 7262468 h 8145463"/>
              <a:gd name="connsiteX5989" fmla="*/ 3851798 w 8142288"/>
              <a:gd name="connsiteY5989" fmla="*/ 7311473 h 8145463"/>
              <a:gd name="connsiteX5990" fmla="*/ 3833084 w 8142288"/>
              <a:gd name="connsiteY5990" fmla="*/ 7328436 h 8145463"/>
              <a:gd name="connsiteX5991" fmla="*/ 3835758 w 8142288"/>
              <a:gd name="connsiteY5991" fmla="*/ 7308834 h 8145463"/>
              <a:gd name="connsiteX5992" fmla="*/ 3814370 w 8142288"/>
              <a:gd name="connsiteY5992" fmla="*/ 7306572 h 8145463"/>
              <a:gd name="connsiteX5993" fmla="*/ 3806350 w 8142288"/>
              <a:gd name="connsiteY5993" fmla="*/ 7316374 h 8145463"/>
              <a:gd name="connsiteX5994" fmla="*/ 3873186 w 8142288"/>
              <a:gd name="connsiteY5994" fmla="*/ 7372540 h 8145463"/>
              <a:gd name="connsiteX5995" fmla="*/ 3878534 w 8142288"/>
              <a:gd name="connsiteY5995" fmla="*/ 7372540 h 8145463"/>
              <a:gd name="connsiteX5996" fmla="*/ 3886554 w 8142288"/>
              <a:gd name="connsiteY5996" fmla="*/ 7362740 h 8145463"/>
              <a:gd name="connsiteX5997" fmla="*/ 3883880 w 8142288"/>
              <a:gd name="connsiteY5997" fmla="*/ 7352938 h 8145463"/>
              <a:gd name="connsiteX5998" fmla="*/ 3894240 w 8142288"/>
              <a:gd name="connsiteY5998" fmla="*/ 7348038 h 8145463"/>
              <a:gd name="connsiteX5999" fmla="*/ 3937016 w 8142288"/>
              <a:gd name="connsiteY5999" fmla="*/ 7399304 h 8145463"/>
              <a:gd name="connsiteX6000" fmla="*/ 3953056 w 8142288"/>
              <a:gd name="connsiteY6000" fmla="*/ 7401943 h 8145463"/>
              <a:gd name="connsiteX6001" fmla="*/ 3950382 w 8142288"/>
              <a:gd name="connsiteY6001" fmla="*/ 7406844 h 8145463"/>
              <a:gd name="connsiteX6002" fmla="*/ 3947710 w 8142288"/>
              <a:gd name="connsiteY6002" fmla="*/ 7406844 h 8145463"/>
              <a:gd name="connsiteX6003" fmla="*/ 3920974 w 8142288"/>
              <a:gd name="connsiteY6003" fmla="*/ 7384603 h 8145463"/>
              <a:gd name="connsiteX6004" fmla="*/ 3899588 w 8142288"/>
              <a:gd name="connsiteY6004" fmla="*/ 7392142 h 8145463"/>
              <a:gd name="connsiteX6005" fmla="*/ 4043620 w 8142288"/>
              <a:gd name="connsiteY6005" fmla="*/ 7514276 h 8145463"/>
              <a:gd name="connsiteX6006" fmla="*/ 4097090 w 8142288"/>
              <a:gd name="connsiteY6006" fmla="*/ 7575344 h 8145463"/>
              <a:gd name="connsiteX6007" fmla="*/ 4163592 w 8142288"/>
              <a:gd name="connsiteY6007" fmla="*/ 7624348 h 8145463"/>
              <a:gd name="connsiteX6008" fmla="*/ 4152898 w 8142288"/>
              <a:gd name="connsiteY6008" fmla="*/ 7592306 h 8145463"/>
              <a:gd name="connsiteX6009" fmla="*/ 4163592 w 8142288"/>
              <a:gd name="connsiteY6009" fmla="*/ 7587406 h 8145463"/>
              <a:gd name="connsiteX6010" fmla="*/ 4184980 w 8142288"/>
              <a:gd name="connsiteY6010" fmla="*/ 7602108 h 8145463"/>
              <a:gd name="connsiteX6011" fmla="*/ 4166266 w 8142288"/>
              <a:gd name="connsiteY6011" fmla="*/ 7624348 h 8145463"/>
              <a:gd name="connsiteX6012" fmla="*/ 4206368 w 8142288"/>
              <a:gd name="connsiteY6012" fmla="*/ 7663174 h 8145463"/>
              <a:gd name="connsiteX6013" fmla="*/ 4203694 w 8142288"/>
              <a:gd name="connsiteY6013" fmla="*/ 7658274 h 8145463"/>
              <a:gd name="connsiteX6014" fmla="*/ 4211714 w 8142288"/>
              <a:gd name="connsiteY6014" fmla="*/ 7653374 h 8145463"/>
              <a:gd name="connsiteX6015" fmla="*/ 4209040 w 8142288"/>
              <a:gd name="connsiteY6015" fmla="*/ 7643950 h 8145463"/>
              <a:gd name="connsiteX6016" fmla="*/ 4195674 w 8142288"/>
              <a:gd name="connsiteY6016" fmla="*/ 7639050 h 8145463"/>
              <a:gd name="connsiteX6017" fmla="*/ 4198348 w 8142288"/>
              <a:gd name="connsiteY6017" fmla="*/ 7621710 h 8145463"/>
              <a:gd name="connsiteX6018" fmla="*/ 4198348 w 8142288"/>
              <a:gd name="connsiteY6018" fmla="*/ 7616809 h 8145463"/>
              <a:gd name="connsiteX6019" fmla="*/ 4206368 w 8142288"/>
              <a:gd name="connsiteY6019" fmla="*/ 7619448 h 8145463"/>
              <a:gd name="connsiteX6020" fmla="*/ 4300732 w 8142288"/>
              <a:gd name="connsiteY6020" fmla="*/ 7698114 h 8145463"/>
              <a:gd name="connsiteX6021" fmla="*/ 4319650 w 8142288"/>
              <a:gd name="connsiteY6021" fmla="*/ 7727086 h 8145463"/>
              <a:gd name="connsiteX6022" fmla="*/ 4319812 w 8142288"/>
              <a:gd name="connsiteY6022" fmla="*/ 7729599 h 8145463"/>
              <a:gd name="connsiteX6023" fmla="*/ 4316732 w 8142288"/>
              <a:gd name="connsiteY6023" fmla="*/ 7730791 h 8145463"/>
              <a:gd name="connsiteX6024" fmla="*/ 4312972 w 8142288"/>
              <a:gd name="connsiteY6024" fmla="*/ 7736682 h 8145463"/>
              <a:gd name="connsiteX6025" fmla="*/ 4288910 w 8142288"/>
              <a:gd name="connsiteY6025" fmla="*/ 7726880 h 8145463"/>
              <a:gd name="connsiteX6026" fmla="*/ 4267524 w 8142288"/>
              <a:gd name="connsiteY6026" fmla="*/ 7702378 h 8145463"/>
              <a:gd name="connsiteX6027" fmla="*/ 4259502 w 8142288"/>
              <a:gd name="connsiteY6027" fmla="*/ 7702378 h 8145463"/>
              <a:gd name="connsiteX6028" fmla="*/ 4243462 w 8142288"/>
              <a:gd name="connsiteY6028" fmla="*/ 7670714 h 8145463"/>
              <a:gd name="connsiteX6029" fmla="*/ 4232768 w 8142288"/>
              <a:gd name="connsiteY6029" fmla="*/ 7677876 h 8145463"/>
              <a:gd name="connsiteX6030" fmla="*/ 4222408 w 8142288"/>
              <a:gd name="connsiteY6030" fmla="*/ 7658274 h 8145463"/>
              <a:gd name="connsiteX6031" fmla="*/ 4217060 w 8142288"/>
              <a:gd name="connsiteY6031" fmla="*/ 7658274 h 8145463"/>
              <a:gd name="connsiteX6032" fmla="*/ 4209040 w 8142288"/>
              <a:gd name="connsiteY6032" fmla="*/ 7663174 h 8145463"/>
              <a:gd name="connsiteX6033" fmla="*/ 4209040 w 8142288"/>
              <a:gd name="connsiteY6033" fmla="*/ 7672976 h 8145463"/>
              <a:gd name="connsiteX6034" fmla="*/ 4475384 w 8142288"/>
              <a:gd name="connsiteY6034" fmla="*/ 7905182 h 8145463"/>
              <a:gd name="connsiteX6035" fmla="*/ 4478058 w 8142288"/>
              <a:gd name="connsiteY6035" fmla="*/ 7902920 h 8145463"/>
              <a:gd name="connsiteX6036" fmla="*/ 4472712 w 8142288"/>
              <a:gd name="connsiteY6036" fmla="*/ 7900281 h 8145463"/>
              <a:gd name="connsiteX6037" fmla="*/ 4467364 w 8142288"/>
              <a:gd name="connsiteY6037" fmla="*/ 7888218 h 8145463"/>
              <a:gd name="connsiteX6038" fmla="*/ 4499446 w 8142288"/>
              <a:gd name="connsiteY6038" fmla="*/ 7902920 h 8145463"/>
              <a:gd name="connsiteX6039" fmla="*/ 4499446 w 8142288"/>
              <a:gd name="connsiteY6039" fmla="*/ 7900281 h 8145463"/>
              <a:gd name="connsiteX6040" fmla="*/ 4486080 w 8142288"/>
              <a:gd name="connsiteY6040" fmla="*/ 7885580 h 8145463"/>
              <a:gd name="connsiteX6041" fmla="*/ 4499446 w 8142288"/>
              <a:gd name="connsiteY6041" fmla="*/ 7880680 h 8145463"/>
              <a:gd name="connsiteX6042" fmla="*/ 4584664 w 8142288"/>
              <a:gd name="connsiteY6042" fmla="*/ 7961348 h 8145463"/>
              <a:gd name="connsiteX6043" fmla="*/ 4566284 w 8142288"/>
              <a:gd name="connsiteY6043" fmla="*/ 7968888 h 8145463"/>
              <a:gd name="connsiteX6044" fmla="*/ 4552916 w 8142288"/>
              <a:gd name="connsiteY6044" fmla="*/ 7944385 h 8145463"/>
              <a:gd name="connsiteX6045" fmla="*/ 4520834 w 8142288"/>
              <a:gd name="connsiteY6045" fmla="*/ 7927422 h 8145463"/>
              <a:gd name="connsiteX6046" fmla="*/ 4523508 w 8142288"/>
              <a:gd name="connsiteY6046" fmla="*/ 7914982 h 8145463"/>
              <a:gd name="connsiteX6047" fmla="*/ 4502120 w 8142288"/>
              <a:gd name="connsiteY6047" fmla="*/ 7924784 h 8145463"/>
              <a:gd name="connsiteX6048" fmla="*/ 4491426 w 8142288"/>
              <a:gd name="connsiteY6048" fmla="*/ 7912720 h 8145463"/>
              <a:gd name="connsiteX6049" fmla="*/ 4491426 w 8142288"/>
              <a:gd name="connsiteY6049" fmla="*/ 7919883 h 8145463"/>
              <a:gd name="connsiteX6050" fmla="*/ 4558262 w 8142288"/>
              <a:gd name="connsiteY6050" fmla="*/ 7971149 h 8145463"/>
              <a:gd name="connsiteX6051" fmla="*/ 4739390 w 8142288"/>
              <a:gd name="connsiteY6051" fmla="*/ 8140026 h 8145463"/>
              <a:gd name="connsiteX6052" fmla="*/ 4739390 w 8142288"/>
              <a:gd name="connsiteY6052" fmla="*/ 8142288 h 8145463"/>
              <a:gd name="connsiteX6053" fmla="*/ 0 w 8142288"/>
              <a:gd name="connsiteY6053" fmla="*/ 8142288 h 814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</a:cxnLst>
            <a:rect l="l" t="t" r="r" b="b"/>
            <a:pathLst>
              <a:path w="8142288" h="8145463">
                <a:moveTo>
                  <a:pt x="5029200" y="8140700"/>
                </a:moveTo>
                <a:cubicBezTo>
                  <a:pt x="5031244" y="8144940"/>
                  <a:pt x="5031390" y="8141307"/>
                  <a:pt x="5029200" y="8145463"/>
                </a:cubicBezTo>
                <a:close/>
                <a:moveTo>
                  <a:pt x="7038574" y="8132486"/>
                </a:moveTo>
                <a:cubicBezTo>
                  <a:pt x="7042242" y="8135502"/>
                  <a:pt x="7045910" y="8138895"/>
                  <a:pt x="7049244" y="8142288"/>
                </a:cubicBezTo>
                <a:lnTo>
                  <a:pt x="7038574" y="8142288"/>
                </a:lnTo>
                <a:cubicBezTo>
                  <a:pt x="7038574" y="8142288"/>
                  <a:pt x="7038574" y="8132486"/>
                  <a:pt x="7038574" y="8132486"/>
                </a:cubicBezTo>
                <a:close/>
                <a:moveTo>
                  <a:pt x="7027904" y="8122684"/>
                </a:moveTo>
                <a:cubicBezTo>
                  <a:pt x="7031572" y="8126078"/>
                  <a:pt x="7035240" y="8129094"/>
                  <a:pt x="7038574" y="8132486"/>
                </a:cubicBezTo>
                <a:lnTo>
                  <a:pt x="7030570" y="8132486"/>
                </a:lnTo>
                <a:cubicBezTo>
                  <a:pt x="7029904" y="8129094"/>
                  <a:pt x="7028904" y="8126078"/>
                  <a:pt x="7027904" y="8122684"/>
                </a:cubicBezTo>
                <a:close/>
                <a:moveTo>
                  <a:pt x="4765122" y="8122684"/>
                </a:moveTo>
                <a:cubicBezTo>
                  <a:pt x="4773792" y="8129094"/>
                  <a:pt x="4782794" y="8135502"/>
                  <a:pt x="4791464" y="8142288"/>
                </a:cubicBezTo>
                <a:lnTo>
                  <a:pt x="4757118" y="8142288"/>
                </a:lnTo>
                <a:cubicBezTo>
                  <a:pt x="4757786" y="8132863"/>
                  <a:pt x="4758120" y="8133617"/>
                  <a:pt x="4754452" y="8124946"/>
                </a:cubicBezTo>
                <a:cubicBezTo>
                  <a:pt x="4757786" y="8124192"/>
                  <a:pt x="4761454" y="8123438"/>
                  <a:pt x="4765122" y="8122684"/>
                </a:cubicBezTo>
                <a:close/>
                <a:moveTo>
                  <a:pt x="4722440" y="8117784"/>
                </a:moveTo>
                <a:lnTo>
                  <a:pt x="4727776" y="8117784"/>
                </a:lnTo>
                <a:cubicBezTo>
                  <a:pt x="4725774" y="8119292"/>
                  <a:pt x="4724108" y="8121176"/>
                  <a:pt x="4722440" y="8122684"/>
                </a:cubicBezTo>
                <a:cubicBezTo>
                  <a:pt x="4722440" y="8122684"/>
                  <a:pt x="4722440" y="8117784"/>
                  <a:pt x="4722440" y="8117784"/>
                </a:cubicBezTo>
                <a:close/>
                <a:moveTo>
                  <a:pt x="4746448" y="8110244"/>
                </a:moveTo>
                <a:cubicBezTo>
                  <a:pt x="4750784" y="8111374"/>
                  <a:pt x="4755118" y="8112128"/>
                  <a:pt x="4759786" y="8112882"/>
                </a:cubicBezTo>
                <a:cubicBezTo>
                  <a:pt x="4759786" y="8112882"/>
                  <a:pt x="4759786" y="8115144"/>
                  <a:pt x="4759786" y="8115144"/>
                </a:cubicBezTo>
                <a:cubicBezTo>
                  <a:pt x="4748782" y="8114014"/>
                  <a:pt x="4751784" y="8115522"/>
                  <a:pt x="4746448" y="8110244"/>
                </a:cubicBezTo>
                <a:close/>
                <a:moveTo>
                  <a:pt x="5029200" y="8102600"/>
                </a:moveTo>
                <a:lnTo>
                  <a:pt x="5034656" y="8102600"/>
                </a:lnTo>
                <a:lnTo>
                  <a:pt x="5032938" y="8117874"/>
                </a:lnTo>
                <a:lnTo>
                  <a:pt x="5036256" y="8126413"/>
                </a:lnTo>
                <a:lnTo>
                  <a:pt x="5033964" y="8126413"/>
                </a:lnTo>
                <a:cubicBezTo>
                  <a:pt x="5028914" y="8119384"/>
                  <a:pt x="5031058" y="8111920"/>
                  <a:pt x="5029200" y="8102600"/>
                </a:cubicBezTo>
                <a:close/>
                <a:moveTo>
                  <a:pt x="4695764" y="8061612"/>
                </a:moveTo>
                <a:cubicBezTo>
                  <a:pt x="4719440" y="8069906"/>
                  <a:pt x="4727442" y="8090263"/>
                  <a:pt x="4746448" y="8103081"/>
                </a:cubicBezTo>
                <a:cubicBezTo>
                  <a:pt x="4740446" y="8111752"/>
                  <a:pt x="4742114" y="8105342"/>
                  <a:pt x="4741112" y="8115144"/>
                </a:cubicBezTo>
                <a:cubicBezTo>
                  <a:pt x="4709102" y="8107982"/>
                  <a:pt x="4707434" y="8079330"/>
                  <a:pt x="4695764" y="8061612"/>
                </a:cubicBezTo>
                <a:close/>
                <a:moveTo>
                  <a:pt x="5080000" y="8042261"/>
                </a:moveTo>
                <a:lnTo>
                  <a:pt x="5080808" y="8043266"/>
                </a:lnTo>
                <a:lnTo>
                  <a:pt x="5080000" y="8043007"/>
                </a:lnTo>
                <a:close/>
                <a:moveTo>
                  <a:pt x="5069948" y="8026400"/>
                </a:moveTo>
                <a:cubicBezTo>
                  <a:pt x="5069064" y="8029575"/>
                  <a:pt x="5068182" y="8032750"/>
                  <a:pt x="5067300" y="8035925"/>
                </a:cubicBezTo>
                <a:lnTo>
                  <a:pt x="5069948" y="8035925"/>
                </a:lnTo>
                <a:cubicBezTo>
                  <a:pt x="5071710" y="8032750"/>
                  <a:pt x="5073474" y="8029575"/>
                  <a:pt x="5075238" y="8026400"/>
                </a:cubicBezTo>
                <a:close/>
                <a:moveTo>
                  <a:pt x="4653082" y="8020142"/>
                </a:moveTo>
                <a:cubicBezTo>
                  <a:pt x="4667088" y="8033714"/>
                  <a:pt x="4681426" y="8047663"/>
                  <a:pt x="4695764" y="8061612"/>
                </a:cubicBezTo>
                <a:cubicBezTo>
                  <a:pt x="4688762" y="8065758"/>
                  <a:pt x="4695764" y="8065758"/>
                  <a:pt x="4687762" y="8071414"/>
                </a:cubicBezTo>
                <a:lnTo>
                  <a:pt x="4677092" y="8071414"/>
                </a:lnTo>
                <a:cubicBezTo>
                  <a:pt x="4676424" y="8063874"/>
                  <a:pt x="4662752" y="8050302"/>
                  <a:pt x="4655750" y="8046909"/>
                </a:cubicBezTo>
                <a:cubicBezTo>
                  <a:pt x="4662420" y="8038992"/>
                  <a:pt x="4664086" y="8045778"/>
                  <a:pt x="4658418" y="8037107"/>
                </a:cubicBezTo>
                <a:cubicBezTo>
                  <a:pt x="4659084" y="8038615"/>
                  <a:pt x="4660084" y="8040500"/>
                  <a:pt x="4661086" y="8042008"/>
                </a:cubicBezTo>
                <a:cubicBezTo>
                  <a:pt x="4658418" y="8039369"/>
                  <a:pt x="4655750" y="8037107"/>
                  <a:pt x="4653082" y="8034845"/>
                </a:cubicBezTo>
                <a:cubicBezTo>
                  <a:pt x="4653082" y="8034845"/>
                  <a:pt x="4653082" y="8020142"/>
                  <a:pt x="4653082" y="8020142"/>
                </a:cubicBezTo>
                <a:close/>
                <a:moveTo>
                  <a:pt x="5080000" y="8013700"/>
                </a:moveTo>
                <a:lnTo>
                  <a:pt x="5080000" y="8042261"/>
                </a:lnTo>
                <a:lnTo>
                  <a:pt x="5077458" y="8039100"/>
                </a:lnTo>
                <a:cubicBezTo>
                  <a:pt x="5074074" y="8047038"/>
                  <a:pt x="5070688" y="8054975"/>
                  <a:pt x="5067300" y="8062913"/>
                </a:cubicBezTo>
                <a:cubicBezTo>
                  <a:pt x="5075766" y="8061325"/>
                  <a:pt x="5084234" y="8059738"/>
                  <a:pt x="5092700" y="8058150"/>
                </a:cubicBezTo>
                <a:cubicBezTo>
                  <a:pt x="5089466" y="8056237"/>
                  <a:pt x="5087396" y="8052552"/>
                  <a:pt x="5085264" y="8048806"/>
                </a:cubicBezTo>
                <a:lnTo>
                  <a:pt x="5080808" y="8043266"/>
                </a:lnTo>
                <a:lnTo>
                  <a:pt x="5087618" y="8045450"/>
                </a:lnTo>
                <a:cubicBezTo>
                  <a:pt x="5089312" y="8044636"/>
                  <a:pt x="5091006" y="8043821"/>
                  <a:pt x="5092700" y="8043007"/>
                </a:cubicBezTo>
                <a:cubicBezTo>
                  <a:pt x="5092700" y="8043007"/>
                  <a:pt x="5092700" y="8021026"/>
                  <a:pt x="5092700" y="8021026"/>
                </a:cubicBezTo>
                <a:cubicBezTo>
                  <a:pt x="5088464" y="8018585"/>
                  <a:pt x="5084230" y="8016143"/>
                  <a:pt x="5080000" y="8013700"/>
                </a:cubicBezTo>
                <a:close/>
                <a:moveTo>
                  <a:pt x="4637078" y="8007702"/>
                </a:moveTo>
                <a:cubicBezTo>
                  <a:pt x="4637744" y="8010340"/>
                  <a:pt x="4638744" y="8012602"/>
                  <a:pt x="4639744" y="8015242"/>
                </a:cubicBezTo>
                <a:lnTo>
                  <a:pt x="4637078" y="8015242"/>
                </a:lnTo>
                <a:cubicBezTo>
                  <a:pt x="4637078" y="8015242"/>
                  <a:pt x="4637078" y="8007702"/>
                  <a:pt x="4637078" y="8007702"/>
                </a:cubicBezTo>
                <a:close/>
                <a:moveTo>
                  <a:pt x="4626406" y="8002800"/>
                </a:moveTo>
                <a:cubicBezTo>
                  <a:pt x="4626406" y="8002800"/>
                  <a:pt x="4631742" y="8002800"/>
                  <a:pt x="4631742" y="8002800"/>
                </a:cubicBezTo>
                <a:cubicBezTo>
                  <a:pt x="4627074" y="8005440"/>
                  <a:pt x="4631076" y="8005062"/>
                  <a:pt x="4626406" y="8002800"/>
                </a:cubicBezTo>
                <a:close/>
                <a:moveTo>
                  <a:pt x="4618404" y="7997900"/>
                </a:moveTo>
                <a:cubicBezTo>
                  <a:pt x="4622740" y="8002800"/>
                  <a:pt x="4621738" y="8001292"/>
                  <a:pt x="4623740" y="8010340"/>
                </a:cubicBezTo>
                <a:cubicBezTo>
                  <a:pt x="4619072" y="8008456"/>
                  <a:pt x="4614736" y="8006948"/>
                  <a:pt x="4610402" y="8005440"/>
                </a:cubicBezTo>
                <a:cubicBezTo>
                  <a:pt x="4613068" y="8004686"/>
                  <a:pt x="4615736" y="8003554"/>
                  <a:pt x="4618404" y="8002800"/>
                </a:cubicBezTo>
                <a:cubicBezTo>
                  <a:pt x="4618404" y="8002800"/>
                  <a:pt x="4618404" y="7997900"/>
                  <a:pt x="4618404" y="7997900"/>
                </a:cubicBezTo>
                <a:close/>
                <a:moveTo>
                  <a:pt x="4589060" y="7978296"/>
                </a:moveTo>
                <a:cubicBezTo>
                  <a:pt x="4594396" y="7982820"/>
                  <a:pt x="4591062" y="7978673"/>
                  <a:pt x="4594396" y="7985836"/>
                </a:cubicBezTo>
                <a:lnTo>
                  <a:pt x="4589060" y="7985836"/>
                </a:lnTo>
                <a:cubicBezTo>
                  <a:pt x="4589060" y="7985836"/>
                  <a:pt x="4589060" y="7978296"/>
                  <a:pt x="4589060" y="7978296"/>
                </a:cubicBezTo>
                <a:close/>
                <a:moveTo>
                  <a:pt x="4586392" y="7963970"/>
                </a:moveTo>
                <a:lnTo>
                  <a:pt x="4599732" y="7976034"/>
                </a:lnTo>
                <a:cubicBezTo>
                  <a:pt x="4599732" y="7976034"/>
                  <a:pt x="4597064" y="7976034"/>
                  <a:pt x="4597064" y="7976034"/>
                </a:cubicBezTo>
                <a:cubicBezTo>
                  <a:pt x="4593396" y="7971888"/>
                  <a:pt x="4590060" y="7967740"/>
                  <a:pt x="4586392" y="7963970"/>
                </a:cubicBezTo>
                <a:close/>
                <a:moveTo>
                  <a:pt x="5092668" y="7934729"/>
                </a:moveTo>
                <a:lnTo>
                  <a:pt x="5085596" y="7953465"/>
                </a:lnTo>
                <a:lnTo>
                  <a:pt x="5080000" y="7956550"/>
                </a:lnTo>
                <a:cubicBezTo>
                  <a:pt x="5083450" y="7950425"/>
                  <a:pt x="5086220" y="7944535"/>
                  <a:pt x="5089658" y="7938656"/>
                </a:cubicBezTo>
                <a:close/>
                <a:moveTo>
                  <a:pt x="5168900" y="7924800"/>
                </a:moveTo>
                <a:cubicBezTo>
                  <a:pt x="5175570" y="7927399"/>
                  <a:pt x="5169342" y="7926374"/>
                  <a:pt x="5176838" y="7924800"/>
                </a:cubicBezTo>
                <a:close/>
                <a:moveTo>
                  <a:pt x="5194300" y="7899400"/>
                </a:moveTo>
                <a:cubicBezTo>
                  <a:pt x="5197794" y="7908514"/>
                  <a:pt x="5194296" y="7904352"/>
                  <a:pt x="5202238" y="7908925"/>
                </a:cubicBezTo>
                <a:cubicBezTo>
                  <a:pt x="5199592" y="7905750"/>
                  <a:pt x="5196946" y="7902574"/>
                  <a:pt x="5194300" y="7899400"/>
                </a:cubicBezTo>
                <a:close/>
                <a:moveTo>
                  <a:pt x="5107782" y="7886700"/>
                </a:moveTo>
                <a:cubicBezTo>
                  <a:pt x="5106988" y="7888288"/>
                  <a:pt x="5106194" y="7889875"/>
                  <a:pt x="5105400" y="7891463"/>
                </a:cubicBezTo>
                <a:cubicBezTo>
                  <a:pt x="5106988" y="7889875"/>
                  <a:pt x="5108574" y="7888288"/>
                  <a:pt x="5110164" y="7886700"/>
                </a:cubicBezTo>
                <a:close/>
                <a:moveTo>
                  <a:pt x="5118100" y="7874000"/>
                </a:moveTo>
                <a:cubicBezTo>
                  <a:pt x="5119884" y="7883245"/>
                  <a:pt x="5119564" y="7890353"/>
                  <a:pt x="5123390" y="7894638"/>
                </a:cubicBezTo>
                <a:lnTo>
                  <a:pt x="5123390" y="7890052"/>
                </a:lnTo>
                <a:cubicBezTo>
                  <a:pt x="5123390" y="7890052"/>
                  <a:pt x="5133976" y="7880878"/>
                  <a:pt x="5133976" y="7880878"/>
                </a:cubicBezTo>
                <a:cubicBezTo>
                  <a:pt x="5128684" y="7878586"/>
                  <a:pt x="5123390" y="7876292"/>
                  <a:pt x="5118100" y="7874000"/>
                </a:cubicBezTo>
                <a:close/>
                <a:moveTo>
                  <a:pt x="4474354" y="7865952"/>
                </a:moveTo>
                <a:cubicBezTo>
                  <a:pt x="4481356" y="7870854"/>
                  <a:pt x="4488692" y="7875754"/>
                  <a:pt x="4495696" y="7880655"/>
                </a:cubicBezTo>
                <a:cubicBezTo>
                  <a:pt x="4493028" y="7881409"/>
                  <a:pt x="4490360" y="7882163"/>
                  <a:pt x="4487692" y="7883294"/>
                </a:cubicBezTo>
                <a:lnTo>
                  <a:pt x="4474354" y="7883294"/>
                </a:lnTo>
                <a:cubicBezTo>
                  <a:pt x="4472020" y="7873115"/>
                  <a:pt x="4477688" y="7876131"/>
                  <a:pt x="4466352" y="7875754"/>
                </a:cubicBezTo>
                <a:cubicBezTo>
                  <a:pt x="4469020" y="7872738"/>
                  <a:pt x="4471686" y="7869346"/>
                  <a:pt x="4474354" y="7865952"/>
                </a:cubicBezTo>
                <a:close/>
                <a:moveTo>
                  <a:pt x="5156200" y="7848600"/>
                </a:moveTo>
                <a:lnTo>
                  <a:pt x="5157606" y="7849127"/>
                </a:lnTo>
                <a:lnTo>
                  <a:pt x="5156558" y="7850618"/>
                </a:lnTo>
                <a:close/>
                <a:moveTo>
                  <a:pt x="4447678" y="7841448"/>
                </a:moveTo>
                <a:cubicBezTo>
                  <a:pt x="4460016" y="7845218"/>
                  <a:pt x="4465018" y="7852758"/>
                  <a:pt x="4471686" y="7861052"/>
                </a:cubicBezTo>
                <a:cubicBezTo>
                  <a:pt x="4465018" y="7869346"/>
                  <a:pt x="4451012" y="7876885"/>
                  <a:pt x="4445010" y="7878393"/>
                </a:cubicBezTo>
                <a:lnTo>
                  <a:pt x="4437008" y="7870854"/>
                </a:lnTo>
                <a:cubicBezTo>
                  <a:pt x="4440676" y="7859920"/>
                  <a:pt x="4440008" y="7858790"/>
                  <a:pt x="4434340" y="7846348"/>
                </a:cubicBezTo>
                <a:cubicBezTo>
                  <a:pt x="4443010" y="7845972"/>
                  <a:pt x="4453348" y="7848988"/>
                  <a:pt x="4447678" y="7841448"/>
                </a:cubicBezTo>
                <a:close/>
                <a:moveTo>
                  <a:pt x="4442344" y="7836547"/>
                </a:moveTo>
                <a:cubicBezTo>
                  <a:pt x="4442344" y="7836547"/>
                  <a:pt x="4447678" y="7836547"/>
                  <a:pt x="4447678" y="7836547"/>
                </a:cubicBezTo>
                <a:cubicBezTo>
                  <a:pt x="4446012" y="7838432"/>
                  <a:pt x="4444344" y="7839940"/>
                  <a:pt x="4442344" y="7841448"/>
                </a:cubicBezTo>
                <a:close/>
                <a:moveTo>
                  <a:pt x="4404996" y="7834285"/>
                </a:moveTo>
                <a:lnTo>
                  <a:pt x="4410332" y="7834285"/>
                </a:lnTo>
                <a:cubicBezTo>
                  <a:pt x="4407664" y="7835793"/>
                  <a:pt x="4404996" y="7837678"/>
                  <a:pt x="4402330" y="7839186"/>
                </a:cubicBezTo>
                <a:cubicBezTo>
                  <a:pt x="4403330" y="7837678"/>
                  <a:pt x="4404330" y="7835793"/>
                  <a:pt x="4404996" y="7834285"/>
                </a:cubicBezTo>
                <a:close/>
                <a:moveTo>
                  <a:pt x="7316002" y="7797716"/>
                </a:moveTo>
                <a:cubicBezTo>
                  <a:pt x="7445714" y="7912322"/>
                  <a:pt x="7575426" y="8027305"/>
                  <a:pt x="7705136" y="8142288"/>
                </a:cubicBezTo>
                <a:lnTo>
                  <a:pt x="7595766" y="8142288"/>
                </a:lnTo>
                <a:cubicBezTo>
                  <a:pt x="7505068" y="8062366"/>
                  <a:pt x="7414704" y="7982443"/>
                  <a:pt x="7324006" y="7902520"/>
                </a:cubicBezTo>
                <a:cubicBezTo>
                  <a:pt x="7322672" y="7867460"/>
                  <a:pt x="7306332" y="7821844"/>
                  <a:pt x="7316002" y="7797716"/>
                </a:cubicBezTo>
                <a:close/>
                <a:moveTo>
                  <a:pt x="4378320" y="7795078"/>
                </a:moveTo>
                <a:cubicBezTo>
                  <a:pt x="4392992" y="7804126"/>
                  <a:pt x="4395660" y="7804502"/>
                  <a:pt x="4410332" y="7804880"/>
                </a:cubicBezTo>
                <a:cubicBezTo>
                  <a:pt x="4409332" y="7814304"/>
                  <a:pt x="4408664" y="7815058"/>
                  <a:pt x="4415668" y="7822221"/>
                </a:cubicBezTo>
                <a:cubicBezTo>
                  <a:pt x="4424004" y="7815436"/>
                  <a:pt x="4422336" y="7818452"/>
                  <a:pt x="4431672" y="7822221"/>
                </a:cubicBezTo>
                <a:cubicBezTo>
                  <a:pt x="4439008" y="7836170"/>
                  <a:pt x="4442010" y="7830892"/>
                  <a:pt x="4434340" y="7844087"/>
                </a:cubicBezTo>
                <a:cubicBezTo>
                  <a:pt x="4432674" y="7844841"/>
                  <a:pt x="4431006" y="7845595"/>
                  <a:pt x="4429006" y="7846348"/>
                </a:cubicBezTo>
                <a:lnTo>
                  <a:pt x="4418336" y="7846348"/>
                </a:lnTo>
                <a:cubicBezTo>
                  <a:pt x="4417334" y="7825614"/>
                  <a:pt x="4395328" y="7818074"/>
                  <a:pt x="4378320" y="7804880"/>
                </a:cubicBezTo>
                <a:close/>
                <a:moveTo>
                  <a:pt x="4319634" y="7726842"/>
                </a:moveTo>
                <a:cubicBezTo>
                  <a:pt x="4340308" y="7743806"/>
                  <a:pt x="4360648" y="7761148"/>
                  <a:pt x="4380988" y="7778113"/>
                </a:cubicBezTo>
                <a:lnTo>
                  <a:pt x="4364984" y="7792816"/>
                </a:lnTo>
                <a:cubicBezTo>
                  <a:pt x="4364316" y="7779621"/>
                  <a:pt x="4361982" y="7778490"/>
                  <a:pt x="4351646" y="7775474"/>
                </a:cubicBezTo>
                <a:cubicBezTo>
                  <a:pt x="4347644" y="7782260"/>
                  <a:pt x="4343308" y="7775851"/>
                  <a:pt x="4332972" y="7773212"/>
                </a:cubicBezTo>
                <a:cubicBezTo>
                  <a:pt x="4333972" y="7764918"/>
                  <a:pt x="4334972" y="7757002"/>
                  <a:pt x="4335640" y="7748708"/>
                </a:cubicBezTo>
                <a:cubicBezTo>
                  <a:pt x="4327636" y="7746446"/>
                  <a:pt x="4319634" y="7743806"/>
                  <a:pt x="4311964" y="7741545"/>
                </a:cubicBezTo>
                <a:cubicBezTo>
                  <a:pt x="4319300" y="7739095"/>
                  <a:pt x="4320550" y="7738623"/>
                  <a:pt x="4320300" y="7737162"/>
                </a:cubicBezTo>
                <a:lnTo>
                  <a:pt x="4319812" y="7729599"/>
                </a:lnTo>
                <a:lnTo>
                  <a:pt x="4320992" y="7729142"/>
                </a:lnTo>
                <a:lnTo>
                  <a:pt x="4319650" y="7727086"/>
                </a:lnTo>
                <a:close/>
                <a:moveTo>
                  <a:pt x="7987568" y="7692536"/>
                </a:moveTo>
                <a:cubicBezTo>
                  <a:pt x="8039252" y="7842579"/>
                  <a:pt x="8090604" y="7992245"/>
                  <a:pt x="8142288" y="8142288"/>
                </a:cubicBezTo>
                <a:lnTo>
                  <a:pt x="8134284" y="8142288"/>
                </a:lnTo>
                <a:cubicBezTo>
                  <a:pt x="8085268" y="7992245"/>
                  <a:pt x="8036584" y="7842579"/>
                  <a:pt x="7987568" y="7692536"/>
                </a:cubicBezTo>
                <a:close/>
                <a:moveTo>
                  <a:pt x="5297972" y="7614498"/>
                </a:moveTo>
                <a:lnTo>
                  <a:pt x="5303308" y="7614498"/>
                </a:lnTo>
                <a:cubicBezTo>
                  <a:pt x="5298640" y="7619399"/>
                  <a:pt x="5303308" y="7616006"/>
                  <a:pt x="5295304" y="7619399"/>
                </a:cubicBezTo>
                <a:cubicBezTo>
                  <a:pt x="5296304" y="7617514"/>
                  <a:pt x="5297304" y="7616006"/>
                  <a:pt x="5297972" y="7614498"/>
                </a:cubicBezTo>
                <a:close/>
                <a:moveTo>
                  <a:pt x="5252624" y="7604696"/>
                </a:moveTo>
                <a:cubicBezTo>
                  <a:pt x="5255290" y="7606204"/>
                  <a:pt x="5257958" y="7607712"/>
                  <a:pt x="5260626" y="7609598"/>
                </a:cubicBezTo>
                <a:cubicBezTo>
                  <a:pt x="5259960" y="7611106"/>
                  <a:pt x="5258958" y="7612614"/>
                  <a:pt x="5257958" y="7614498"/>
                </a:cubicBezTo>
                <a:cubicBezTo>
                  <a:pt x="5256292" y="7611106"/>
                  <a:pt x="5254624" y="7607712"/>
                  <a:pt x="5252624" y="7604696"/>
                </a:cubicBezTo>
                <a:close/>
                <a:moveTo>
                  <a:pt x="7952888" y="7589994"/>
                </a:moveTo>
                <a:cubicBezTo>
                  <a:pt x="7970896" y="7612236"/>
                  <a:pt x="7984900" y="7657098"/>
                  <a:pt x="7987568" y="7690274"/>
                </a:cubicBezTo>
                <a:cubicBezTo>
                  <a:pt x="7985900" y="7689143"/>
                  <a:pt x="7984234" y="7688389"/>
                  <a:pt x="7982232" y="7687635"/>
                </a:cubicBezTo>
                <a:cubicBezTo>
                  <a:pt x="7974230" y="7653706"/>
                  <a:pt x="7955890" y="7629955"/>
                  <a:pt x="7952888" y="7589994"/>
                </a:cubicBezTo>
                <a:close/>
                <a:moveTo>
                  <a:pt x="7947554" y="7572652"/>
                </a:moveTo>
                <a:cubicBezTo>
                  <a:pt x="7949556" y="7578684"/>
                  <a:pt x="7951222" y="7584339"/>
                  <a:pt x="7952888" y="7589994"/>
                </a:cubicBezTo>
                <a:lnTo>
                  <a:pt x="7950222" y="7589994"/>
                </a:lnTo>
                <a:cubicBezTo>
                  <a:pt x="7949556" y="7584339"/>
                  <a:pt x="7948554" y="7578684"/>
                  <a:pt x="7947554" y="7572652"/>
                </a:cubicBezTo>
                <a:close/>
                <a:moveTo>
                  <a:pt x="4119898" y="7555688"/>
                </a:moveTo>
                <a:lnTo>
                  <a:pt x="4125234" y="7555688"/>
                </a:lnTo>
                <a:lnTo>
                  <a:pt x="4119898" y="7560588"/>
                </a:lnTo>
                <a:cubicBezTo>
                  <a:pt x="4119898" y="7560588"/>
                  <a:pt x="4119898" y="7555688"/>
                  <a:pt x="4119898" y="7555688"/>
                </a:cubicBezTo>
                <a:close/>
                <a:moveTo>
                  <a:pt x="7939552" y="7545886"/>
                </a:moveTo>
                <a:cubicBezTo>
                  <a:pt x="7942220" y="7554934"/>
                  <a:pt x="7944886" y="7563981"/>
                  <a:pt x="7947554" y="7572652"/>
                </a:cubicBezTo>
                <a:lnTo>
                  <a:pt x="7944886" y="7572652"/>
                </a:lnTo>
                <a:cubicBezTo>
                  <a:pt x="7943220" y="7563981"/>
                  <a:pt x="7941552" y="7554934"/>
                  <a:pt x="7939552" y="7545886"/>
                </a:cubicBezTo>
                <a:close/>
                <a:moveTo>
                  <a:pt x="4069214" y="7506678"/>
                </a:moveTo>
                <a:cubicBezTo>
                  <a:pt x="4080884" y="7518365"/>
                  <a:pt x="4092222" y="7529675"/>
                  <a:pt x="4103892" y="7540984"/>
                </a:cubicBezTo>
                <a:cubicBezTo>
                  <a:pt x="4103892" y="7540984"/>
                  <a:pt x="4079884" y="7540984"/>
                  <a:pt x="4079884" y="7540984"/>
                </a:cubicBezTo>
                <a:cubicBezTo>
                  <a:pt x="4082886" y="7528544"/>
                  <a:pt x="4086554" y="7529298"/>
                  <a:pt x="4077216" y="7521381"/>
                </a:cubicBezTo>
                <a:cubicBezTo>
                  <a:pt x="4067880" y="7523266"/>
                  <a:pt x="4068214" y="7523643"/>
                  <a:pt x="4061212" y="7519119"/>
                </a:cubicBezTo>
                <a:cubicBezTo>
                  <a:pt x="4063880" y="7514972"/>
                  <a:pt x="4066546" y="7510826"/>
                  <a:pt x="4069214" y="7506678"/>
                </a:cubicBezTo>
                <a:close/>
                <a:moveTo>
                  <a:pt x="4063880" y="7501778"/>
                </a:moveTo>
                <a:cubicBezTo>
                  <a:pt x="4063212" y="7505548"/>
                  <a:pt x="4064880" y="7504416"/>
                  <a:pt x="4061212" y="7509318"/>
                </a:cubicBezTo>
                <a:cubicBezTo>
                  <a:pt x="4060212" y="7507810"/>
                  <a:pt x="4059544" y="7505924"/>
                  <a:pt x="4058544" y="7504416"/>
                </a:cubicBezTo>
                <a:cubicBezTo>
                  <a:pt x="4060212" y="7503662"/>
                  <a:pt x="4062212" y="7502908"/>
                  <a:pt x="4063880" y="7501778"/>
                </a:cubicBezTo>
                <a:close/>
                <a:moveTo>
                  <a:pt x="7920878" y="7492352"/>
                </a:moveTo>
                <a:cubicBezTo>
                  <a:pt x="7921878" y="7494614"/>
                  <a:pt x="7922880" y="7497254"/>
                  <a:pt x="7923546" y="7499516"/>
                </a:cubicBezTo>
                <a:lnTo>
                  <a:pt x="7920878" y="7499516"/>
                </a:lnTo>
                <a:cubicBezTo>
                  <a:pt x="7920878" y="7499516"/>
                  <a:pt x="7920878" y="7492352"/>
                  <a:pt x="7920878" y="7492352"/>
                </a:cubicBezTo>
                <a:close/>
                <a:moveTo>
                  <a:pt x="4037204" y="7479912"/>
                </a:moveTo>
                <a:cubicBezTo>
                  <a:pt x="4041538" y="7483305"/>
                  <a:pt x="4046206" y="7486320"/>
                  <a:pt x="4050542" y="7489714"/>
                </a:cubicBezTo>
                <a:cubicBezTo>
                  <a:pt x="4043538" y="7501024"/>
                  <a:pt x="4043538" y="7498762"/>
                  <a:pt x="4031868" y="7499516"/>
                </a:cubicBezTo>
                <a:cubicBezTo>
                  <a:pt x="4030200" y="7496122"/>
                  <a:pt x="4028200" y="7493106"/>
                  <a:pt x="4026532" y="7489714"/>
                </a:cubicBezTo>
                <a:cubicBezTo>
                  <a:pt x="4036204" y="7485566"/>
                  <a:pt x="4032868" y="7488960"/>
                  <a:pt x="4037204" y="7479912"/>
                </a:cubicBezTo>
                <a:close/>
                <a:moveTo>
                  <a:pt x="7910542" y="7460308"/>
                </a:moveTo>
                <a:cubicBezTo>
                  <a:pt x="7912208" y="7463701"/>
                  <a:pt x="7913876" y="7467094"/>
                  <a:pt x="7915876" y="7470110"/>
                </a:cubicBezTo>
                <a:cubicBezTo>
                  <a:pt x="7913876" y="7469356"/>
                  <a:pt x="7912208" y="7468602"/>
                  <a:pt x="7910542" y="7467848"/>
                </a:cubicBezTo>
                <a:cubicBezTo>
                  <a:pt x="7910542" y="7467848"/>
                  <a:pt x="7910542" y="7460308"/>
                  <a:pt x="7910542" y="7460308"/>
                </a:cubicBezTo>
                <a:close/>
                <a:moveTo>
                  <a:pt x="5423348" y="7433542"/>
                </a:moveTo>
                <a:cubicBezTo>
                  <a:pt x="5435020" y="7444098"/>
                  <a:pt x="5446356" y="7454654"/>
                  <a:pt x="5458028" y="7465209"/>
                </a:cubicBezTo>
                <a:cubicBezTo>
                  <a:pt x="5451692" y="7463701"/>
                  <a:pt x="5445690" y="7462193"/>
                  <a:pt x="5439354" y="7460308"/>
                </a:cubicBezTo>
                <a:cubicBezTo>
                  <a:pt x="5454026" y="7502532"/>
                  <a:pt x="5625084" y="7634479"/>
                  <a:pt x="5668434" y="7670670"/>
                </a:cubicBezTo>
                <a:cubicBezTo>
                  <a:pt x="5844494" y="7827876"/>
                  <a:pt x="6020556" y="7985082"/>
                  <a:pt x="6196282" y="8142288"/>
                </a:cubicBezTo>
                <a:lnTo>
                  <a:pt x="6033892" y="8142288"/>
                </a:lnTo>
                <a:cubicBezTo>
                  <a:pt x="5879172" y="8006194"/>
                  <a:pt x="5724452" y="7870100"/>
                  <a:pt x="5570066" y="7734005"/>
                </a:cubicBezTo>
                <a:cubicBezTo>
                  <a:pt x="5513046" y="7692158"/>
                  <a:pt x="5441356" y="7589240"/>
                  <a:pt x="5375332" y="7565489"/>
                </a:cubicBezTo>
                <a:cubicBezTo>
                  <a:pt x="5395672" y="7525528"/>
                  <a:pt x="5416012" y="7486698"/>
                  <a:pt x="5423348" y="7433542"/>
                </a:cubicBezTo>
                <a:close/>
                <a:moveTo>
                  <a:pt x="3959844" y="7409037"/>
                </a:moveTo>
                <a:cubicBezTo>
                  <a:pt x="3985852" y="7432788"/>
                  <a:pt x="4011528" y="7456162"/>
                  <a:pt x="4037204" y="7479912"/>
                </a:cubicBezTo>
                <a:cubicBezTo>
                  <a:pt x="4015196" y="7476142"/>
                  <a:pt x="3993188" y="7476896"/>
                  <a:pt x="3975848" y="7458046"/>
                </a:cubicBezTo>
                <a:cubicBezTo>
                  <a:pt x="3979850" y="7446360"/>
                  <a:pt x="3950174" y="7431280"/>
                  <a:pt x="3959844" y="7409037"/>
                </a:cubicBezTo>
                <a:close/>
                <a:moveTo>
                  <a:pt x="3886398" y="7378700"/>
                </a:moveTo>
                <a:cubicBezTo>
                  <a:pt x="3880364" y="7384955"/>
                  <a:pt x="3879480" y="7380915"/>
                  <a:pt x="3873500" y="7385843"/>
                </a:cubicBezTo>
                <a:cubicBezTo>
                  <a:pt x="3876080" y="7389018"/>
                  <a:pt x="3878660" y="7392194"/>
                  <a:pt x="3881240" y="7395369"/>
                </a:cubicBezTo>
                <a:cubicBezTo>
                  <a:pt x="3883818" y="7396162"/>
                  <a:pt x="3886398" y="7396956"/>
                  <a:pt x="3888978" y="7397750"/>
                </a:cubicBezTo>
                <a:cubicBezTo>
                  <a:pt x="3890698" y="7392988"/>
                  <a:pt x="3892420" y="7388224"/>
                  <a:pt x="3894138" y="7383462"/>
                </a:cubicBezTo>
                <a:cubicBezTo>
                  <a:pt x="3891560" y="7381875"/>
                  <a:pt x="3888978" y="7380288"/>
                  <a:pt x="3886398" y="7378700"/>
                </a:cubicBezTo>
                <a:close/>
                <a:moveTo>
                  <a:pt x="7249312" y="7357766"/>
                </a:moveTo>
                <a:cubicBezTo>
                  <a:pt x="7473056" y="7554934"/>
                  <a:pt x="7697134" y="7752100"/>
                  <a:pt x="7920878" y="7949268"/>
                </a:cubicBezTo>
                <a:cubicBezTo>
                  <a:pt x="7970228" y="7992622"/>
                  <a:pt x="8048256" y="8081592"/>
                  <a:pt x="8110276" y="8105342"/>
                </a:cubicBezTo>
                <a:cubicBezTo>
                  <a:pt x="8112944" y="8117784"/>
                  <a:pt x="8115612" y="8129847"/>
                  <a:pt x="8118280" y="8142288"/>
                </a:cubicBezTo>
                <a:cubicBezTo>
                  <a:pt x="7979564" y="8143042"/>
                  <a:pt x="7949888" y="8052564"/>
                  <a:pt x="7873196" y="7995638"/>
                </a:cubicBezTo>
                <a:cubicBezTo>
                  <a:pt x="7722810" y="7862936"/>
                  <a:pt x="7572758" y="7729858"/>
                  <a:pt x="7422706" y="7597156"/>
                </a:cubicBezTo>
                <a:cubicBezTo>
                  <a:pt x="7346680" y="7535707"/>
                  <a:pt x="7250646" y="7487828"/>
                  <a:pt x="7249312" y="7357766"/>
                </a:cubicBezTo>
                <a:close/>
                <a:moveTo>
                  <a:pt x="3853474" y="7321198"/>
                </a:moveTo>
                <a:cubicBezTo>
                  <a:pt x="3856808" y="7322706"/>
                  <a:pt x="3860476" y="7324214"/>
                  <a:pt x="3864144" y="7326099"/>
                </a:cubicBezTo>
                <a:cubicBezTo>
                  <a:pt x="3865810" y="7326853"/>
                  <a:pt x="3867478" y="7327607"/>
                  <a:pt x="3869146" y="7328361"/>
                </a:cubicBezTo>
                <a:cubicBezTo>
                  <a:pt x="3865144" y="7334016"/>
                  <a:pt x="3864476" y="7332884"/>
                  <a:pt x="3861476" y="7340802"/>
                </a:cubicBezTo>
                <a:cubicBezTo>
                  <a:pt x="3858808" y="7339670"/>
                  <a:pt x="3856140" y="7338916"/>
                  <a:pt x="3853474" y="7338162"/>
                </a:cubicBezTo>
                <a:cubicBezTo>
                  <a:pt x="3850806" y="7334016"/>
                  <a:pt x="3848138" y="7330246"/>
                  <a:pt x="3845470" y="7326099"/>
                </a:cubicBezTo>
                <a:cubicBezTo>
                  <a:pt x="3848138" y="7324214"/>
                  <a:pt x="3850806" y="7322706"/>
                  <a:pt x="3853474" y="7321198"/>
                </a:cubicBezTo>
                <a:close/>
                <a:moveTo>
                  <a:pt x="3777096" y="7289800"/>
                </a:moveTo>
                <a:cubicBezTo>
                  <a:pt x="3775362" y="7290594"/>
                  <a:pt x="3773632" y="7291388"/>
                  <a:pt x="3771900" y="7292181"/>
                </a:cubicBezTo>
                <a:cubicBezTo>
                  <a:pt x="3774496" y="7296149"/>
                  <a:pt x="3777096" y="7300120"/>
                  <a:pt x="3779694" y="7304089"/>
                </a:cubicBezTo>
                <a:cubicBezTo>
                  <a:pt x="3786620" y="7307262"/>
                  <a:pt x="3793548" y="7310439"/>
                  <a:pt x="3800476" y="7313613"/>
                </a:cubicBezTo>
                <a:cubicBezTo>
                  <a:pt x="3796816" y="7300930"/>
                  <a:pt x="3795622" y="7297214"/>
                  <a:pt x="3784888" y="7292181"/>
                </a:cubicBezTo>
                <a:cubicBezTo>
                  <a:pt x="3782292" y="7291388"/>
                  <a:pt x="3779694" y="7290594"/>
                  <a:pt x="3777096" y="7289800"/>
                </a:cubicBezTo>
                <a:close/>
                <a:moveTo>
                  <a:pt x="5436686" y="7289530"/>
                </a:moveTo>
                <a:cubicBezTo>
                  <a:pt x="5443688" y="7291792"/>
                  <a:pt x="5451024" y="7294432"/>
                  <a:pt x="5458028" y="7296694"/>
                </a:cubicBezTo>
                <a:cubicBezTo>
                  <a:pt x="5460696" y="7308757"/>
                  <a:pt x="5463362" y="7321198"/>
                  <a:pt x="5466030" y="7333262"/>
                </a:cubicBezTo>
                <a:lnTo>
                  <a:pt x="5463362" y="7333262"/>
                </a:lnTo>
                <a:cubicBezTo>
                  <a:pt x="5452692" y="7325345"/>
                  <a:pt x="5442022" y="7317051"/>
                  <a:pt x="5431352" y="7308757"/>
                </a:cubicBezTo>
                <a:cubicBezTo>
                  <a:pt x="5433020" y="7302348"/>
                  <a:pt x="5435020" y="7295940"/>
                  <a:pt x="5436686" y="7289530"/>
                </a:cubicBezTo>
                <a:close/>
                <a:moveTo>
                  <a:pt x="3759540" y="7251700"/>
                </a:moveTo>
                <a:cubicBezTo>
                  <a:pt x="3751918" y="7255318"/>
                  <a:pt x="3755974" y="7254160"/>
                  <a:pt x="3746500" y="7254087"/>
                </a:cubicBezTo>
                <a:cubicBezTo>
                  <a:pt x="3751638" y="7275924"/>
                  <a:pt x="3765824" y="7280234"/>
                  <a:pt x="3780406" y="7270798"/>
                </a:cubicBezTo>
                <a:cubicBezTo>
                  <a:pt x="3781276" y="7268411"/>
                  <a:pt x="3782144" y="7266024"/>
                  <a:pt x="3783012" y="7263634"/>
                </a:cubicBezTo>
                <a:lnTo>
                  <a:pt x="3783012" y="7261248"/>
                </a:lnTo>
                <a:cubicBezTo>
                  <a:pt x="3763280" y="7258449"/>
                  <a:pt x="3768710" y="7253717"/>
                  <a:pt x="3759540" y="7251700"/>
                </a:cubicBezTo>
                <a:close/>
                <a:moveTo>
                  <a:pt x="5487372" y="7191512"/>
                </a:moveTo>
                <a:cubicBezTo>
                  <a:pt x="5490372" y="7198676"/>
                  <a:pt x="5489372" y="7194152"/>
                  <a:pt x="5484704" y="7199052"/>
                </a:cubicBezTo>
                <a:cubicBezTo>
                  <a:pt x="5485704" y="7196414"/>
                  <a:pt x="5486370" y="7194152"/>
                  <a:pt x="5487372" y="7191512"/>
                </a:cubicBezTo>
                <a:close/>
                <a:moveTo>
                  <a:pt x="3661832" y="7175500"/>
                </a:moveTo>
                <a:cubicBezTo>
                  <a:pt x="3656552" y="7183376"/>
                  <a:pt x="3655838" y="7177297"/>
                  <a:pt x="3661832" y="7184736"/>
                </a:cubicBezTo>
                <a:cubicBezTo>
                  <a:pt x="3668524" y="7196039"/>
                  <a:pt x="3675382" y="7197537"/>
                  <a:pt x="3684588" y="7200900"/>
                </a:cubicBezTo>
                <a:cubicBezTo>
                  <a:pt x="3683746" y="7197821"/>
                  <a:pt x="3682904" y="7194742"/>
                  <a:pt x="3682062" y="7191663"/>
                </a:cubicBezTo>
                <a:cubicBezTo>
                  <a:pt x="3675318" y="7186275"/>
                  <a:pt x="3668574" y="7180887"/>
                  <a:pt x="3661832" y="7175500"/>
                </a:cubicBezTo>
                <a:close/>
                <a:moveTo>
                  <a:pt x="3629818" y="7137400"/>
                </a:moveTo>
                <a:cubicBezTo>
                  <a:pt x="3626382" y="7138214"/>
                  <a:pt x="3622940" y="7139029"/>
                  <a:pt x="3619500" y="7139843"/>
                </a:cubicBezTo>
                <a:cubicBezTo>
                  <a:pt x="3625520" y="7146355"/>
                  <a:pt x="3631540" y="7152869"/>
                  <a:pt x="3637558" y="7159381"/>
                </a:cubicBezTo>
                <a:lnTo>
                  <a:pt x="3647876" y="7169150"/>
                </a:lnTo>
                <a:cubicBezTo>
                  <a:pt x="3652176" y="7168336"/>
                  <a:pt x="3656478" y="7167521"/>
                  <a:pt x="3660776" y="7166707"/>
                </a:cubicBezTo>
                <a:cubicBezTo>
                  <a:pt x="3660776" y="7166707"/>
                  <a:pt x="3660776" y="7164265"/>
                  <a:pt x="3660776" y="7164265"/>
                </a:cubicBezTo>
                <a:cubicBezTo>
                  <a:pt x="3650458" y="7158568"/>
                  <a:pt x="3640138" y="7152868"/>
                  <a:pt x="3629818" y="7147169"/>
                </a:cubicBezTo>
                <a:cubicBezTo>
                  <a:pt x="3632354" y="7138048"/>
                  <a:pt x="3634782" y="7145196"/>
                  <a:pt x="3629818" y="7137400"/>
                </a:cubicBezTo>
                <a:close/>
                <a:moveTo>
                  <a:pt x="3596666" y="7112000"/>
                </a:moveTo>
                <a:cubicBezTo>
                  <a:pt x="3595808" y="7115968"/>
                  <a:pt x="3594956" y="7119937"/>
                  <a:pt x="3594100" y="7123905"/>
                </a:cubicBezTo>
                <a:cubicBezTo>
                  <a:pt x="3602648" y="7127874"/>
                  <a:pt x="3611196" y="7131845"/>
                  <a:pt x="3619744" y="7135813"/>
                </a:cubicBezTo>
                <a:cubicBezTo>
                  <a:pt x="3622310" y="7132638"/>
                  <a:pt x="3624874" y="7129462"/>
                  <a:pt x="3627438" y="7126287"/>
                </a:cubicBezTo>
                <a:cubicBezTo>
                  <a:pt x="3606524" y="7128700"/>
                  <a:pt x="3615228" y="7119596"/>
                  <a:pt x="3596666" y="7112000"/>
                </a:cubicBezTo>
                <a:close/>
                <a:moveTo>
                  <a:pt x="3586714" y="7088970"/>
                </a:moveTo>
                <a:cubicBezTo>
                  <a:pt x="3587714" y="7090478"/>
                  <a:pt x="3588382" y="7092364"/>
                  <a:pt x="3589382" y="7093872"/>
                </a:cubicBezTo>
                <a:cubicBezTo>
                  <a:pt x="3589382" y="7093872"/>
                  <a:pt x="3584046" y="7093872"/>
                  <a:pt x="3584046" y="7093872"/>
                </a:cubicBezTo>
                <a:cubicBezTo>
                  <a:pt x="3585048" y="7092364"/>
                  <a:pt x="3585714" y="7090478"/>
                  <a:pt x="3586714" y="7088970"/>
                </a:cubicBezTo>
                <a:close/>
                <a:moveTo>
                  <a:pt x="3535892" y="7061200"/>
                </a:moveTo>
                <a:cubicBezTo>
                  <a:pt x="3534128" y="7061941"/>
                  <a:pt x="3532364" y="7062684"/>
                  <a:pt x="3530600" y="7063425"/>
                </a:cubicBezTo>
                <a:cubicBezTo>
                  <a:pt x="3532364" y="7066386"/>
                  <a:pt x="3534128" y="7069350"/>
                  <a:pt x="3535892" y="7072313"/>
                </a:cubicBezTo>
                <a:lnTo>
                  <a:pt x="3546476" y="7072313"/>
                </a:lnTo>
                <a:cubicBezTo>
                  <a:pt x="3546476" y="7072313"/>
                  <a:pt x="3546476" y="7061200"/>
                  <a:pt x="3546476" y="7061200"/>
                </a:cubicBezTo>
                <a:close/>
                <a:moveTo>
                  <a:pt x="3485092" y="6997700"/>
                </a:moveTo>
                <a:cubicBezTo>
                  <a:pt x="3483328" y="6999923"/>
                  <a:pt x="3481564" y="7002146"/>
                  <a:pt x="3479800" y="7004368"/>
                </a:cubicBezTo>
                <a:cubicBezTo>
                  <a:pt x="3481564" y="7005850"/>
                  <a:pt x="3483328" y="7007331"/>
                  <a:pt x="3485092" y="7008813"/>
                </a:cubicBezTo>
                <a:cubicBezTo>
                  <a:pt x="3485974" y="7005109"/>
                  <a:pt x="3486856" y="7001404"/>
                  <a:pt x="3487738" y="6997700"/>
                </a:cubicBezTo>
                <a:close/>
                <a:moveTo>
                  <a:pt x="3442496" y="6985000"/>
                </a:moveTo>
                <a:cubicBezTo>
                  <a:pt x="3441934" y="6992928"/>
                  <a:pt x="3440108" y="6990478"/>
                  <a:pt x="3445052" y="6996905"/>
                </a:cubicBezTo>
                <a:cubicBezTo>
                  <a:pt x="3449166" y="7001283"/>
                  <a:pt x="3451662" y="7001478"/>
                  <a:pt x="3457842" y="7004050"/>
                </a:cubicBezTo>
                <a:cubicBezTo>
                  <a:pt x="3460396" y="6999288"/>
                  <a:pt x="3462954" y="6994524"/>
                  <a:pt x="3465512" y="6989762"/>
                </a:cubicBezTo>
                <a:cubicBezTo>
                  <a:pt x="3463806" y="6988174"/>
                  <a:pt x="3462102" y="6986587"/>
                  <a:pt x="3460396" y="6985000"/>
                </a:cubicBezTo>
                <a:close/>
                <a:moveTo>
                  <a:pt x="7193294" y="6976626"/>
                </a:moveTo>
                <a:cubicBezTo>
                  <a:pt x="7273320" y="7048255"/>
                  <a:pt x="7353348" y="7119884"/>
                  <a:pt x="7433376" y="7191512"/>
                </a:cubicBezTo>
                <a:cubicBezTo>
                  <a:pt x="7597766" y="7340048"/>
                  <a:pt x="7777162" y="7502532"/>
                  <a:pt x="7950222" y="7626562"/>
                </a:cubicBezTo>
                <a:cubicBezTo>
                  <a:pt x="7960224" y="7661622"/>
                  <a:pt x="7969896" y="7696682"/>
                  <a:pt x="7979564" y="7731743"/>
                </a:cubicBezTo>
                <a:cubicBezTo>
                  <a:pt x="8018912" y="7847480"/>
                  <a:pt x="8057926" y="7962840"/>
                  <a:pt x="8096940" y="8078576"/>
                </a:cubicBezTo>
                <a:cubicBezTo>
                  <a:pt x="7991236" y="8046532"/>
                  <a:pt x="7958224" y="7837678"/>
                  <a:pt x="7923546" y="7734005"/>
                </a:cubicBezTo>
                <a:cubicBezTo>
                  <a:pt x="7917544" y="7711386"/>
                  <a:pt x="7911208" y="7688389"/>
                  <a:pt x="7905206" y="7665769"/>
                </a:cubicBezTo>
                <a:cubicBezTo>
                  <a:pt x="7721142" y="7505170"/>
                  <a:pt x="7537080" y="7344572"/>
                  <a:pt x="7353348" y="7184350"/>
                </a:cubicBezTo>
                <a:cubicBezTo>
                  <a:pt x="7305000" y="7140242"/>
                  <a:pt x="7172952" y="7066351"/>
                  <a:pt x="7193294" y="6976626"/>
                </a:cubicBezTo>
                <a:close/>
                <a:moveTo>
                  <a:pt x="3424236" y="6946900"/>
                </a:moveTo>
                <a:cubicBezTo>
                  <a:pt x="3421594" y="6949924"/>
                  <a:pt x="3418946" y="6952949"/>
                  <a:pt x="3416300" y="6955972"/>
                </a:cubicBezTo>
                <a:lnTo>
                  <a:pt x="3416300" y="6958240"/>
                </a:lnTo>
                <a:cubicBezTo>
                  <a:pt x="3419828" y="6959751"/>
                  <a:pt x="3423356" y="6961263"/>
                  <a:pt x="3426884" y="6962775"/>
                </a:cubicBezTo>
                <a:cubicBezTo>
                  <a:pt x="3428250" y="6956614"/>
                  <a:pt x="3426238" y="6959920"/>
                  <a:pt x="3432176" y="6953705"/>
                </a:cubicBezTo>
                <a:cubicBezTo>
                  <a:pt x="3429530" y="6951437"/>
                  <a:pt x="3426884" y="6949168"/>
                  <a:pt x="3424236" y="6946900"/>
                </a:cubicBezTo>
                <a:close/>
                <a:moveTo>
                  <a:pt x="5660764" y="6908014"/>
                </a:moveTo>
                <a:cubicBezTo>
                  <a:pt x="5672102" y="6919700"/>
                  <a:pt x="5683772" y="6931010"/>
                  <a:pt x="5695110" y="6942320"/>
                </a:cubicBezTo>
                <a:cubicBezTo>
                  <a:pt x="5688108" y="6938174"/>
                  <a:pt x="5681104" y="6934404"/>
                  <a:pt x="5673768" y="6930256"/>
                </a:cubicBezTo>
                <a:cubicBezTo>
                  <a:pt x="5713782" y="6966825"/>
                  <a:pt x="5753796" y="7003393"/>
                  <a:pt x="5793810" y="7039962"/>
                </a:cubicBezTo>
                <a:cubicBezTo>
                  <a:pt x="5859500" y="7098772"/>
                  <a:pt x="5925522" y="7157583"/>
                  <a:pt x="5991212" y="7216017"/>
                </a:cubicBezTo>
                <a:cubicBezTo>
                  <a:pt x="6338664" y="7524774"/>
                  <a:pt x="6686118" y="7833531"/>
                  <a:pt x="7033238" y="8142288"/>
                </a:cubicBezTo>
                <a:lnTo>
                  <a:pt x="6905528" y="8142288"/>
                </a:lnTo>
                <a:cubicBezTo>
                  <a:pt x="6477046" y="7761902"/>
                  <a:pt x="6048898" y="7381517"/>
                  <a:pt x="5620750" y="7001131"/>
                </a:cubicBezTo>
                <a:cubicBezTo>
                  <a:pt x="5634088" y="6970218"/>
                  <a:pt x="5647426" y="6938928"/>
                  <a:pt x="5660764" y="6908014"/>
                </a:cubicBezTo>
                <a:close/>
                <a:moveTo>
                  <a:pt x="3352800" y="6896100"/>
                </a:moveTo>
                <a:cubicBezTo>
                  <a:pt x="3354564" y="6899275"/>
                  <a:pt x="3356328" y="6902450"/>
                  <a:pt x="3358092" y="6905625"/>
                </a:cubicBezTo>
                <a:lnTo>
                  <a:pt x="3360738" y="6905625"/>
                </a:lnTo>
                <a:cubicBezTo>
                  <a:pt x="3363384" y="6904035"/>
                  <a:pt x="3366030" y="6902449"/>
                  <a:pt x="3368676" y="6900862"/>
                </a:cubicBezTo>
                <a:cubicBezTo>
                  <a:pt x="3367794" y="6899275"/>
                  <a:pt x="3366912" y="6897687"/>
                  <a:pt x="3366030" y="6896100"/>
                </a:cubicBezTo>
                <a:close/>
                <a:moveTo>
                  <a:pt x="3340300" y="6883400"/>
                </a:moveTo>
                <a:cubicBezTo>
                  <a:pt x="3337510" y="6887587"/>
                  <a:pt x="3336518" y="6888126"/>
                  <a:pt x="3336074" y="6888836"/>
                </a:cubicBezTo>
                <a:lnTo>
                  <a:pt x="3335228" y="6894697"/>
                </a:lnTo>
                <a:lnTo>
                  <a:pt x="3334698" y="6894899"/>
                </a:lnTo>
                <a:lnTo>
                  <a:pt x="3327400" y="6888164"/>
                </a:lnTo>
                <a:lnTo>
                  <a:pt x="3327400" y="6897688"/>
                </a:lnTo>
                <a:lnTo>
                  <a:pt x="3334698" y="6894899"/>
                </a:lnTo>
                <a:lnTo>
                  <a:pt x="3335140" y="6895307"/>
                </a:lnTo>
                <a:lnTo>
                  <a:pt x="3335228" y="6894697"/>
                </a:lnTo>
                <a:lnTo>
                  <a:pt x="3340218" y="6892791"/>
                </a:lnTo>
                <a:cubicBezTo>
                  <a:pt x="3343282" y="6890651"/>
                  <a:pt x="3345516" y="6887762"/>
                  <a:pt x="3348038" y="6883400"/>
                </a:cubicBezTo>
                <a:close/>
                <a:moveTo>
                  <a:pt x="3253844" y="6794500"/>
                </a:moveTo>
                <a:cubicBezTo>
                  <a:pt x="3252962" y="6796088"/>
                  <a:pt x="3252080" y="6797675"/>
                  <a:pt x="3251200" y="6799263"/>
                </a:cubicBezTo>
                <a:cubicBezTo>
                  <a:pt x="3259198" y="6796265"/>
                  <a:pt x="3254364" y="6799307"/>
                  <a:pt x="3259138" y="6794500"/>
                </a:cubicBezTo>
                <a:close/>
                <a:moveTo>
                  <a:pt x="3225800" y="6794500"/>
                </a:moveTo>
                <a:cubicBezTo>
                  <a:pt x="3232856" y="6799792"/>
                  <a:pt x="3239912" y="6805083"/>
                  <a:pt x="3246966" y="6810375"/>
                </a:cubicBezTo>
                <a:cubicBezTo>
                  <a:pt x="3247848" y="6808863"/>
                  <a:pt x="3248732" y="6807351"/>
                  <a:pt x="3249612" y="6805839"/>
                </a:cubicBezTo>
                <a:cubicBezTo>
                  <a:pt x="3248732" y="6804327"/>
                  <a:pt x="3247848" y="6802815"/>
                  <a:pt x="3246966" y="6801304"/>
                </a:cubicBezTo>
                <a:cubicBezTo>
                  <a:pt x="3239912" y="6799036"/>
                  <a:pt x="3232856" y="6796768"/>
                  <a:pt x="3225800" y="6794500"/>
                </a:cubicBezTo>
                <a:close/>
                <a:moveTo>
                  <a:pt x="3215640" y="6769100"/>
                </a:moveTo>
                <a:cubicBezTo>
                  <a:pt x="3214794" y="6772275"/>
                  <a:pt x="3213946" y="6775450"/>
                  <a:pt x="3213100" y="6778625"/>
                </a:cubicBezTo>
                <a:lnTo>
                  <a:pt x="3225800" y="6778625"/>
                </a:lnTo>
                <a:cubicBezTo>
                  <a:pt x="3220704" y="6770210"/>
                  <a:pt x="3225910" y="6771931"/>
                  <a:pt x="3215640" y="6769100"/>
                </a:cubicBezTo>
                <a:close/>
                <a:moveTo>
                  <a:pt x="3202782" y="6756400"/>
                </a:moveTo>
                <a:cubicBezTo>
                  <a:pt x="3201988" y="6757987"/>
                  <a:pt x="3201194" y="6759575"/>
                  <a:pt x="3200400" y="6761163"/>
                </a:cubicBezTo>
                <a:cubicBezTo>
                  <a:pt x="3201988" y="6759575"/>
                  <a:pt x="3203574" y="6757987"/>
                  <a:pt x="3205164" y="6756400"/>
                </a:cubicBezTo>
                <a:close/>
                <a:moveTo>
                  <a:pt x="3175222" y="6735351"/>
                </a:moveTo>
                <a:lnTo>
                  <a:pt x="3176470" y="6736439"/>
                </a:lnTo>
                <a:lnTo>
                  <a:pt x="3175000" y="6735761"/>
                </a:lnTo>
                <a:close/>
                <a:moveTo>
                  <a:pt x="3170238" y="6731000"/>
                </a:moveTo>
                <a:cubicBezTo>
                  <a:pt x="3167592" y="6734079"/>
                  <a:pt x="3164946" y="6737158"/>
                  <a:pt x="3162300" y="6740237"/>
                </a:cubicBezTo>
                <a:cubicBezTo>
                  <a:pt x="3165222" y="6749063"/>
                  <a:pt x="3162456" y="6749430"/>
                  <a:pt x="3170238" y="6756400"/>
                </a:cubicBezTo>
                <a:cubicBezTo>
                  <a:pt x="3172002" y="6755631"/>
                  <a:pt x="3173766" y="6754861"/>
                  <a:pt x="3175530" y="6754092"/>
                </a:cubicBezTo>
                <a:cubicBezTo>
                  <a:pt x="3176410" y="6748705"/>
                  <a:pt x="3177292" y="6743315"/>
                  <a:pt x="3178176" y="6737929"/>
                </a:cubicBezTo>
                <a:lnTo>
                  <a:pt x="3176470" y="6736439"/>
                </a:lnTo>
                <a:lnTo>
                  <a:pt x="3195638" y="6745288"/>
                </a:lnTo>
                <a:cubicBezTo>
                  <a:pt x="3188704" y="6734050"/>
                  <a:pt x="3186906" y="6736677"/>
                  <a:pt x="3177578" y="6731000"/>
                </a:cubicBezTo>
                <a:lnTo>
                  <a:pt x="3175222" y="6735351"/>
                </a:lnTo>
                <a:close/>
                <a:moveTo>
                  <a:pt x="7161282" y="6705192"/>
                </a:moveTo>
                <a:cubicBezTo>
                  <a:pt x="7321338" y="6848826"/>
                  <a:pt x="7481392" y="6992084"/>
                  <a:pt x="7641116" y="7135340"/>
                </a:cubicBezTo>
                <a:cubicBezTo>
                  <a:pt x="7673126" y="7163992"/>
                  <a:pt x="7705136" y="7192266"/>
                  <a:pt x="7737148" y="7220918"/>
                </a:cubicBezTo>
                <a:cubicBezTo>
                  <a:pt x="7767158" y="7239768"/>
                  <a:pt x="7822512" y="7270304"/>
                  <a:pt x="7841184" y="7296694"/>
                </a:cubicBezTo>
                <a:cubicBezTo>
                  <a:pt x="7841184" y="7296694"/>
                  <a:pt x="7857190" y="7355504"/>
                  <a:pt x="7857190" y="7355504"/>
                </a:cubicBezTo>
                <a:cubicBezTo>
                  <a:pt x="7886200" y="7431280"/>
                  <a:pt x="7909208" y="7537214"/>
                  <a:pt x="7947554" y="7614498"/>
                </a:cubicBezTo>
                <a:cubicBezTo>
                  <a:pt x="7861192" y="7576799"/>
                  <a:pt x="7850854" y="7487074"/>
                  <a:pt x="7819844" y="7399236"/>
                </a:cubicBezTo>
                <a:cubicBezTo>
                  <a:pt x="7813508" y="7375862"/>
                  <a:pt x="7807172" y="7352112"/>
                  <a:pt x="7801170" y="7328361"/>
                </a:cubicBezTo>
                <a:cubicBezTo>
                  <a:pt x="7635780" y="7182842"/>
                  <a:pt x="7470388" y="7036946"/>
                  <a:pt x="7305332" y="6891050"/>
                </a:cubicBezTo>
                <a:cubicBezTo>
                  <a:pt x="7262652" y="6858628"/>
                  <a:pt x="7141276" y="6778328"/>
                  <a:pt x="7161282" y="6705192"/>
                </a:cubicBezTo>
                <a:close/>
                <a:moveTo>
                  <a:pt x="3134362" y="6692900"/>
                </a:moveTo>
                <a:cubicBezTo>
                  <a:pt x="3129058" y="6701744"/>
                  <a:pt x="3131454" y="6698065"/>
                  <a:pt x="3124200" y="6699611"/>
                </a:cubicBezTo>
                <a:cubicBezTo>
                  <a:pt x="3131232" y="6708957"/>
                  <a:pt x="3136968" y="6709206"/>
                  <a:pt x="3149600" y="6708560"/>
                </a:cubicBezTo>
                <a:cubicBezTo>
                  <a:pt x="3149600" y="6708560"/>
                  <a:pt x="3149600" y="6706323"/>
                  <a:pt x="3149600" y="6706323"/>
                </a:cubicBezTo>
                <a:cubicBezTo>
                  <a:pt x="3144520" y="6704832"/>
                  <a:pt x="3139438" y="6703340"/>
                  <a:pt x="3134362" y="6701847"/>
                </a:cubicBezTo>
                <a:cubicBezTo>
                  <a:pt x="3136934" y="6695249"/>
                  <a:pt x="3142184" y="6698607"/>
                  <a:pt x="3134362" y="6692900"/>
                </a:cubicBezTo>
                <a:close/>
                <a:moveTo>
                  <a:pt x="3101546" y="6639218"/>
                </a:moveTo>
                <a:cubicBezTo>
                  <a:pt x="3104214" y="6640349"/>
                  <a:pt x="3106882" y="6641103"/>
                  <a:pt x="3109550" y="6641857"/>
                </a:cubicBezTo>
                <a:cubicBezTo>
                  <a:pt x="3108882" y="6644119"/>
                  <a:pt x="3107882" y="6646758"/>
                  <a:pt x="3106882" y="6649020"/>
                </a:cubicBezTo>
                <a:cubicBezTo>
                  <a:pt x="3106882" y="6649020"/>
                  <a:pt x="3104214" y="6649020"/>
                  <a:pt x="3104214" y="6649020"/>
                </a:cubicBezTo>
                <a:cubicBezTo>
                  <a:pt x="3101546" y="6648266"/>
                  <a:pt x="3098880" y="6647512"/>
                  <a:pt x="3096212" y="6646758"/>
                </a:cubicBezTo>
                <a:cubicBezTo>
                  <a:pt x="3098212" y="6644119"/>
                  <a:pt x="3099880" y="6641857"/>
                  <a:pt x="3101546" y="6639218"/>
                </a:cubicBezTo>
                <a:close/>
                <a:moveTo>
                  <a:pt x="2997510" y="6556280"/>
                </a:moveTo>
                <a:lnTo>
                  <a:pt x="3010848" y="6556280"/>
                </a:lnTo>
                <a:cubicBezTo>
                  <a:pt x="3010182" y="6557788"/>
                  <a:pt x="3009182" y="6559672"/>
                  <a:pt x="3008182" y="6561180"/>
                </a:cubicBezTo>
                <a:lnTo>
                  <a:pt x="3002846" y="6561180"/>
                </a:lnTo>
                <a:cubicBezTo>
                  <a:pt x="2995844" y="6564196"/>
                  <a:pt x="2997844" y="6562312"/>
                  <a:pt x="2992176" y="6558542"/>
                </a:cubicBezTo>
                <a:cubicBezTo>
                  <a:pt x="2994176" y="6557788"/>
                  <a:pt x="2995844" y="6557034"/>
                  <a:pt x="2997510" y="6556280"/>
                </a:cubicBezTo>
                <a:close/>
                <a:moveTo>
                  <a:pt x="2969542" y="6522547"/>
                </a:moveTo>
                <a:lnTo>
                  <a:pt x="2975504" y="6525037"/>
                </a:lnTo>
                <a:cubicBezTo>
                  <a:pt x="2976420" y="6525838"/>
                  <a:pt x="2976670" y="6527252"/>
                  <a:pt x="2978838" y="6531776"/>
                </a:cubicBezTo>
                <a:lnTo>
                  <a:pt x="2973502" y="6531776"/>
                </a:lnTo>
                <a:cubicBezTo>
                  <a:pt x="2968168" y="6537053"/>
                  <a:pt x="2970834" y="6535168"/>
                  <a:pt x="2960498" y="6536676"/>
                </a:cubicBezTo>
                <a:cubicBezTo>
                  <a:pt x="2959498" y="6535168"/>
                  <a:pt x="2958498" y="6533283"/>
                  <a:pt x="2957830" y="6531776"/>
                </a:cubicBezTo>
                <a:cubicBezTo>
                  <a:pt x="2957830" y="6531776"/>
                  <a:pt x="2957830" y="6529514"/>
                  <a:pt x="2957830" y="6529514"/>
                </a:cubicBezTo>
                <a:lnTo>
                  <a:pt x="2966786" y="6522981"/>
                </a:lnTo>
                <a:close/>
                <a:moveTo>
                  <a:pt x="2939158" y="6497469"/>
                </a:moveTo>
                <a:cubicBezTo>
                  <a:pt x="2939158" y="6497469"/>
                  <a:pt x="2947160" y="6497469"/>
                  <a:pt x="2947160" y="6497469"/>
                </a:cubicBezTo>
                <a:cubicBezTo>
                  <a:pt x="2945826" y="6503878"/>
                  <a:pt x="2949494" y="6498977"/>
                  <a:pt x="2944492" y="6505009"/>
                </a:cubicBezTo>
                <a:cubicBezTo>
                  <a:pt x="2944492" y="6505009"/>
                  <a:pt x="2906812" y="6514810"/>
                  <a:pt x="2915148" y="6502370"/>
                </a:cubicBezTo>
                <a:cubicBezTo>
                  <a:pt x="2923486" y="6503501"/>
                  <a:pt x="2933488" y="6501993"/>
                  <a:pt x="2939158" y="6497469"/>
                </a:cubicBezTo>
                <a:close/>
                <a:moveTo>
                  <a:pt x="5836492" y="6485405"/>
                </a:moveTo>
                <a:cubicBezTo>
                  <a:pt x="5967204" y="6603404"/>
                  <a:pt x="6097916" y="6721780"/>
                  <a:pt x="6228294" y="6839778"/>
                </a:cubicBezTo>
                <a:cubicBezTo>
                  <a:pt x="6555406" y="7130440"/>
                  <a:pt x="6882520" y="7421478"/>
                  <a:pt x="7209300" y="7712140"/>
                </a:cubicBezTo>
                <a:cubicBezTo>
                  <a:pt x="7221636" y="7717040"/>
                  <a:pt x="7234308" y="7721941"/>
                  <a:pt x="7246646" y="7726842"/>
                </a:cubicBezTo>
                <a:cubicBezTo>
                  <a:pt x="7248312" y="7764918"/>
                  <a:pt x="7250312" y="7803372"/>
                  <a:pt x="7251980" y="7841448"/>
                </a:cubicBezTo>
                <a:cubicBezTo>
                  <a:pt x="7266318" y="7941728"/>
                  <a:pt x="7280324" y="8042008"/>
                  <a:pt x="7294662" y="8142288"/>
                </a:cubicBezTo>
                <a:lnTo>
                  <a:pt x="7225304" y="8142288"/>
                </a:lnTo>
                <a:cubicBezTo>
                  <a:pt x="7213634" y="8022404"/>
                  <a:pt x="7202296" y="7902520"/>
                  <a:pt x="7190626" y="7783014"/>
                </a:cubicBezTo>
                <a:cubicBezTo>
                  <a:pt x="6728800" y="7375108"/>
                  <a:pt x="6266640" y="6966825"/>
                  <a:pt x="5804480" y="6558542"/>
                </a:cubicBezTo>
                <a:cubicBezTo>
                  <a:pt x="5815152" y="6534414"/>
                  <a:pt x="5825820" y="6509910"/>
                  <a:pt x="5836492" y="6485405"/>
                </a:cubicBezTo>
                <a:close/>
                <a:moveTo>
                  <a:pt x="2792440" y="6394927"/>
                </a:moveTo>
                <a:cubicBezTo>
                  <a:pt x="2797776" y="6395681"/>
                  <a:pt x="2803110" y="6396435"/>
                  <a:pt x="2808446" y="6397566"/>
                </a:cubicBezTo>
                <a:lnTo>
                  <a:pt x="2808446" y="6399828"/>
                </a:lnTo>
                <a:cubicBezTo>
                  <a:pt x="2804778" y="6401336"/>
                  <a:pt x="2801444" y="6403220"/>
                  <a:pt x="2797776" y="6404728"/>
                </a:cubicBezTo>
                <a:cubicBezTo>
                  <a:pt x="2795108" y="6403220"/>
                  <a:pt x="2792440" y="6401336"/>
                  <a:pt x="2789772" y="6399828"/>
                </a:cubicBezTo>
                <a:cubicBezTo>
                  <a:pt x="2790772" y="6398320"/>
                  <a:pt x="2791440" y="6396435"/>
                  <a:pt x="2792440" y="6394927"/>
                </a:cubicBezTo>
                <a:close/>
                <a:moveTo>
                  <a:pt x="2813780" y="6392665"/>
                </a:moveTo>
                <a:cubicBezTo>
                  <a:pt x="2825452" y="6394550"/>
                  <a:pt x="2825784" y="6391911"/>
                  <a:pt x="2832454" y="6399828"/>
                </a:cubicBezTo>
                <a:cubicBezTo>
                  <a:pt x="2823118" y="6397189"/>
                  <a:pt x="2821450" y="6399451"/>
                  <a:pt x="2813780" y="6392665"/>
                </a:cubicBezTo>
                <a:close/>
                <a:moveTo>
                  <a:pt x="2779102" y="6348557"/>
                </a:moveTo>
                <a:cubicBezTo>
                  <a:pt x="2784438" y="6351950"/>
                  <a:pt x="2789772" y="6354966"/>
                  <a:pt x="2795108" y="6358358"/>
                </a:cubicBezTo>
                <a:cubicBezTo>
                  <a:pt x="2794108" y="6359866"/>
                  <a:pt x="2793440" y="6361752"/>
                  <a:pt x="2792440" y="6363260"/>
                </a:cubicBezTo>
                <a:cubicBezTo>
                  <a:pt x="2781770" y="6366652"/>
                  <a:pt x="2771100" y="6369668"/>
                  <a:pt x="2760428" y="6373062"/>
                </a:cubicBezTo>
                <a:lnTo>
                  <a:pt x="2760428" y="6360620"/>
                </a:lnTo>
                <a:cubicBezTo>
                  <a:pt x="2761430" y="6359112"/>
                  <a:pt x="2762096" y="6357604"/>
                  <a:pt x="2763096" y="6355720"/>
                </a:cubicBezTo>
                <a:cubicBezTo>
                  <a:pt x="2776100" y="6354212"/>
                  <a:pt x="2772766" y="6355342"/>
                  <a:pt x="2779102" y="6348557"/>
                </a:cubicBezTo>
                <a:close/>
                <a:moveTo>
                  <a:pt x="2723082" y="6331592"/>
                </a:moveTo>
                <a:cubicBezTo>
                  <a:pt x="2733752" y="6333100"/>
                  <a:pt x="2744424" y="6334608"/>
                  <a:pt x="2755094" y="6336493"/>
                </a:cubicBezTo>
                <a:lnTo>
                  <a:pt x="2755094" y="6338755"/>
                </a:lnTo>
                <a:cubicBezTo>
                  <a:pt x="2745424" y="6339132"/>
                  <a:pt x="2738922" y="6340263"/>
                  <a:pt x="2733420" y="6340452"/>
                </a:cubicBezTo>
                <a:lnTo>
                  <a:pt x="2719424" y="6336916"/>
                </a:lnTo>
                <a:lnTo>
                  <a:pt x="2718354" y="6335936"/>
                </a:lnTo>
                <a:close/>
                <a:moveTo>
                  <a:pt x="2720416" y="6314250"/>
                </a:moveTo>
                <a:lnTo>
                  <a:pt x="2728418" y="6314250"/>
                </a:lnTo>
                <a:cubicBezTo>
                  <a:pt x="2727418" y="6316890"/>
                  <a:pt x="2726750" y="6319152"/>
                  <a:pt x="2725750" y="6321790"/>
                </a:cubicBezTo>
                <a:lnTo>
                  <a:pt x="2723082" y="6321790"/>
                </a:lnTo>
                <a:cubicBezTo>
                  <a:pt x="2720416" y="6319906"/>
                  <a:pt x="2717748" y="6318398"/>
                  <a:pt x="2715080" y="6316890"/>
                </a:cubicBezTo>
                <a:cubicBezTo>
                  <a:pt x="2716748" y="6316136"/>
                  <a:pt x="2718748" y="6315004"/>
                  <a:pt x="2720416" y="6314250"/>
                </a:cubicBezTo>
                <a:close/>
                <a:moveTo>
                  <a:pt x="2699074" y="6289746"/>
                </a:moveTo>
                <a:cubicBezTo>
                  <a:pt x="2699074" y="6289746"/>
                  <a:pt x="2709744" y="6289746"/>
                  <a:pt x="2709744" y="6289746"/>
                </a:cubicBezTo>
                <a:lnTo>
                  <a:pt x="2709744" y="6297286"/>
                </a:lnTo>
                <a:lnTo>
                  <a:pt x="2693740" y="6297286"/>
                </a:lnTo>
                <a:lnTo>
                  <a:pt x="2693740" y="6292385"/>
                </a:lnTo>
                <a:cubicBezTo>
                  <a:pt x="2695406" y="6291631"/>
                  <a:pt x="2697408" y="6290877"/>
                  <a:pt x="2699074" y="6289746"/>
                </a:cubicBezTo>
                <a:close/>
                <a:moveTo>
                  <a:pt x="7105264" y="6272782"/>
                </a:moveTo>
                <a:cubicBezTo>
                  <a:pt x="7234308" y="6389272"/>
                  <a:pt x="7363020" y="6505763"/>
                  <a:pt x="7491730" y="6622254"/>
                </a:cubicBezTo>
                <a:cubicBezTo>
                  <a:pt x="7520406" y="6646758"/>
                  <a:pt x="7548750" y="6671262"/>
                  <a:pt x="7577092" y="6695390"/>
                </a:cubicBezTo>
                <a:cubicBezTo>
                  <a:pt x="7619774" y="6716124"/>
                  <a:pt x="7638114" y="6723288"/>
                  <a:pt x="7665124" y="6759102"/>
                </a:cubicBezTo>
                <a:cubicBezTo>
                  <a:pt x="7686464" y="6825076"/>
                  <a:pt x="7707804" y="6891050"/>
                  <a:pt x="7729146" y="6957023"/>
                </a:cubicBezTo>
                <a:cubicBezTo>
                  <a:pt x="7717474" y="6952122"/>
                  <a:pt x="7706138" y="6947221"/>
                  <a:pt x="7694466" y="6942320"/>
                </a:cubicBezTo>
                <a:cubicBezTo>
                  <a:pt x="7706138" y="6958154"/>
                  <a:pt x="7733814" y="6971726"/>
                  <a:pt x="7742484" y="6986428"/>
                </a:cubicBezTo>
                <a:cubicBezTo>
                  <a:pt x="7772494" y="7083316"/>
                  <a:pt x="7802838" y="7180202"/>
                  <a:pt x="7833180" y="7277090"/>
                </a:cubicBezTo>
                <a:cubicBezTo>
                  <a:pt x="7769160" y="7232982"/>
                  <a:pt x="7751152" y="7169270"/>
                  <a:pt x="7726478" y="7088970"/>
                </a:cubicBezTo>
                <a:cubicBezTo>
                  <a:pt x="7719476" y="7064466"/>
                  <a:pt x="7712140" y="7039962"/>
                  <a:pt x="7705136" y="7015834"/>
                </a:cubicBezTo>
                <a:cubicBezTo>
                  <a:pt x="7559420" y="6884640"/>
                  <a:pt x="7413704" y="6753447"/>
                  <a:pt x="7267986" y="6622254"/>
                </a:cubicBezTo>
                <a:cubicBezTo>
                  <a:pt x="7223972" y="6581916"/>
                  <a:pt x="7125936" y="6525366"/>
                  <a:pt x="7123936" y="6453738"/>
                </a:cubicBezTo>
                <a:cubicBezTo>
                  <a:pt x="7148612" y="6461654"/>
                  <a:pt x="7250312" y="6567212"/>
                  <a:pt x="7275988" y="6590586"/>
                </a:cubicBezTo>
                <a:cubicBezTo>
                  <a:pt x="7344346" y="6649774"/>
                  <a:pt x="7412702" y="6709339"/>
                  <a:pt x="7481060" y="6768904"/>
                </a:cubicBezTo>
                <a:cubicBezTo>
                  <a:pt x="7551750" y="6826206"/>
                  <a:pt x="7606436" y="6894819"/>
                  <a:pt x="7689132" y="6935158"/>
                </a:cubicBezTo>
                <a:cubicBezTo>
                  <a:pt x="7660788" y="6895950"/>
                  <a:pt x="7663790" y="6837894"/>
                  <a:pt x="7638448" y="6793408"/>
                </a:cubicBezTo>
                <a:cubicBezTo>
                  <a:pt x="7505068" y="6674278"/>
                  <a:pt x="7372022" y="6555526"/>
                  <a:pt x="7238642" y="6436396"/>
                </a:cubicBezTo>
                <a:cubicBezTo>
                  <a:pt x="7209966" y="6410384"/>
                  <a:pt x="7081256" y="6317644"/>
                  <a:pt x="7105264" y="6272782"/>
                </a:cubicBezTo>
                <a:close/>
                <a:moveTo>
                  <a:pt x="2640388" y="6253178"/>
                </a:moveTo>
                <a:cubicBezTo>
                  <a:pt x="2646724" y="6253932"/>
                  <a:pt x="2653058" y="6255062"/>
                  <a:pt x="2659060" y="6255816"/>
                </a:cubicBezTo>
                <a:lnTo>
                  <a:pt x="2659060" y="6260718"/>
                </a:lnTo>
                <a:cubicBezTo>
                  <a:pt x="2657394" y="6261472"/>
                  <a:pt x="2655726" y="6262226"/>
                  <a:pt x="2653726" y="6262980"/>
                </a:cubicBezTo>
                <a:lnTo>
                  <a:pt x="2637720" y="6262980"/>
                </a:lnTo>
                <a:cubicBezTo>
                  <a:pt x="2638720" y="6259964"/>
                  <a:pt x="2639720" y="6256570"/>
                  <a:pt x="2640388" y="6253178"/>
                </a:cubicBezTo>
                <a:close/>
                <a:moveTo>
                  <a:pt x="2627050" y="6226411"/>
                </a:moveTo>
                <a:lnTo>
                  <a:pt x="2632384" y="6231312"/>
                </a:lnTo>
                <a:lnTo>
                  <a:pt x="2624382" y="6231312"/>
                </a:lnTo>
                <a:cubicBezTo>
                  <a:pt x="2625382" y="6229804"/>
                  <a:pt x="2626382" y="6227919"/>
                  <a:pt x="2627050" y="6226411"/>
                </a:cubicBezTo>
                <a:close/>
                <a:moveTo>
                  <a:pt x="5948530" y="6201906"/>
                </a:moveTo>
                <a:cubicBezTo>
                  <a:pt x="5972872" y="6209446"/>
                  <a:pt x="5992546" y="6239983"/>
                  <a:pt x="6009884" y="6255816"/>
                </a:cubicBezTo>
                <a:cubicBezTo>
                  <a:pt x="6071240" y="6311234"/>
                  <a:pt x="6132260" y="6366652"/>
                  <a:pt x="6193616" y="6421694"/>
                </a:cubicBezTo>
                <a:cubicBezTo>
                  <a:pt x="6427362" y="6630548"/>
                  <a:pt x="6661110" y="6839024"/>
                  <a:pt x="6894856" y="7047501"/>
                </a:cubicBezTo>
                <a:cubicBezTo>
                  <a:pt x="6963214" y="7108574"/>
                  <a:pt x="7031572" y="7169647"/>
                  <a:pt x="7099928" y="7230720"/>
                </a:cubicBezTo>
                <a:cubicBezTo>
                  <a:pt x="7125936" y="7248816"/>
                  <a:pt x="7175288" y="7274074"/>
                  <a:pt x="7185292" y="7303856"/>
                </a:cubicBezTo>
                <a:cubicBezTo>
                  <a:pt x="7189626" y="7348718"/>
                  <a:pt x="7194294" y="7393580"/>
                  <a:pt x="7198628" y="7438442"/>
                </a:cubicBezTo>
                <a:cubicBezTo>
                  <a:pt x="7211966" y="7527036"/>
                  <a:pt x="7225304" y="7616006"/>
                  <a:pt x="7238642" y="7704600"/>
                </a:cubicBezTo>
                <a:cubicBezTo>
                  <a:pt x="7144610" y="7676325"/>
                  <a:pt x="7163616" y="7501024"/>
                  <a:pt x="7145276" y="7404136"/>
                </a:cubicBezTo>
                <a:cubicBezTo>
                  <a:pt x="7143610" y="7386418"/>
                  <a:pt x="7141942" y="7368322"/>
                  <a:pt x="7139942" y="7350604"/>
                </a:cubicBezTo>
                <a:cubicBezTo>
                  <a:pt x="7122268" y="7333262"/>
                  <a:pt x="7104596" y="7316297"/>
                  <a:pt x="7086590" y="7298956"/>
                </a:cubicBezTo>
                <a:cubicBezTo>
                  <a:pt x="6699456" y="6954761"/>
                  <a:pt x="6311988" y="6609812"/>
                  <a:pt x="5924522" y="6265618"/>
                </a:cubicBezTo>
                <a:cubicBezTo>
                  <a:pt x="5932524" y="6244130"/>
                  <a:pt x="5940528" y="6223018"/>
                  <a:pt x="5948530" y="6201906"/>
                </a:cubicBezTo>
                <a:close/>
                <a:moveTo>
                  <a:pt x="2595038" y="6199644"/>
                </a:moveTo>
                <a:cubicBezTo>
                  <a:pt x="2608376" y="6203038"/>
                  <a:pt x="2608044" y="6204546"/>
                  <a:pt x="2621714" y="6206808"/>
                </a:cubicBezTo>
                <a:cubicBezTo>
                  <a:pt x="2620048" y="6207562"/>
                  <a:pt x="2618380" y="6208316"/>
                  <a:pt x="2616380" y="6209446"/>
                </a:cubicBezTo>
                <a:cubicBezTo>
                  <a:pt x="2613712" y="6211708"/>
                  <a:pt x="2611044" y="6213970"/>
                  <a:pt x="2608376" y="6216610"/>
                </a:cubicBezTo>
                <a:cubicBezTo>
                  <a:pt x="2600374" y="6210954"/>
                  <a:pt x="2607710" y="6209824"/>
                  <a:pt x="2592370" y="6206808"/>
                </a:cubicBezTo>
                <a:cubicBezTo>
                  <a:pt x="2591704" y="6210200"/>
                  <a:pt x="2590704" y="6213216"/>
                  <a:pt x="2589704" y="6216610"/>
                </a:cubicBezTo>
                <a:lnTo>
                  <a:pt x="2589704" y="6204546"/>
                </a:lnTo>
                <a:lnTo>
                  <a:pt x="2590292" y="6204005"/>
                </a:lnTo>
                <a:lnTo>
                  <a:pt x="2591436" y="6204220"/>
                </a:lnTo>
                <a:lnTo>
                  <a:pt x="2591518" y="6202880"/>
                </a:lnTo>
                <a:close/>
                <a:moveTo>
                  <a:pt x="2768432" y="6145734"/>
                </a:moveTo>
                <a:lnTo>
                  <a:pt x="2776434" y="6145734"/>
                </a:lnTo>
                <a:cubicBezTo>
                  <a:pt x="2775434" y="6147996"/>
                  <a:pt x="2774768" y="6150636"/>
                  <a:pt x="2773766" y="6152898"/>
                </a:cubicBezTo>
                <a:cubicBezTo>
                  <a:pt x="2738754" y="6177025"/>
                  <a:pt x="2701076" y="6235459"/>
                  <a:pt x="2667064" y="6248277"/>
                </a:cubicBezTo>
                <a:cubicBezTo>
                  <a:pt x="2661062" y="6241114"/>
                  <a:pt x="2654726" y="6233574"/>
                  <a:pt x="2648390" y="6226411"/>
                </a:cubicBezTo>
                <a:cubicBezTo>
                  <a:pt x="2649390" y="6224903"/>
                  <a:pt x="2650390" y="6223018"/>
                  <a:pt x="2651058" y="6221510"/>
                </a:cubicBezTo>
                <a:cubicBezTo>
                  <a:pt x="2658394" y="6217364"/>
                  <a:pt x="2665396" y="6213216"/>
                  <a:pt x="2672398" y="6209446"/>
                </a:cubicBezTo>
                <a:cubicBezTo>
                  <a:pt x="2671398" y="6207562"/>
                  <a:pt x="2670732" y="6206054"/>
                  <a:pt x="2669730" y="6204546"/>
                </a:cubicBezTo>
                <a:cubicBezTo>
                  <a:pt x="2655392" y="6212462"/>
                  <a:pt x="2646724" y="6220756"/>
                  <a:pt x="2635052" y="6211708"/>
                </a:cubicBezTo>
                <a:cubicBezTo>
                  <a:pt x="2683402" y="6204168"/>
                  <a:pt x="2738754" y="6177025"/>
                  <a:pt x="2768432" y="6145734"/>
                </a:cubicBezTo>
                <a:close/>
                <a:moveTo>
                  <a:pt x="2520346" y="6138572"/>
                </a:moveTo>
                <a:cubicBezTo>
                  <a:pt x="2524014" y="6140080"/>
                  <a:pt x="2527682" y="6141588"/>
                  <a:pt x="2531016" y="6143473"/>
                </a:cubicBezTo>
                <a:cubicBezTo>
                  <a:pt x="2530350" y="6144981"/>
                  <a:pt x="2529350" y="6146488"/>
                  <a:pt x="2528348" y="6147996"/>
                </a:cubicBezTo>
                <a:cubicBezTo>
                  <a:pt x="2526682" y="6147242"/>
                  <a:pt x="2525014" y="6146488"/>
                  <a:pt x="2523014" y="6145734"/>
                </a:cubicBezTo>
                <a:cubicBezTo>
                  <a:pt x="2522346" y="6143473"/>
                  <a:pt x="2521346" y="6140834"/>
                  <a:pt x="2520346" y="6138572"/>
                </a:cubicBezTo>
                <a:close/>
                <a:moveTo>
                  <a:pt x="2423582" y="6057900"/>
                </a:moveTo>
                <a:cubicBezTo>
                  <a:pt x="2424468" y="6060318"/>
                  <a:pt x="2425348" y="6062740"/>
                  <a:pt x="2426230" y="6065158"/>
                </a:cubicBezTo>
                <a:cubicBezTo>
                  <a:pt x="2421820" y="6065964"/>
                  <a:pt x="2417410" y="6066771"/>
                  <a:pt x="2413000" y="6067576"/>
                </a:cubicBezTo>
                <a:cubicBezTo>
                  <a:pt x="2426252" y="6084972"/>
                  <a:pt x="2444376" y="6098827"/>
                  <a:pt x="2465916" y="6108700"/>
                </a:cubicBezTo>
                <a:cubicBezTo>
                  <a:pt x="2466798" y="6107087"/>
                  <a:pt x="2467680" y="6105476"/>
                  <a:pt x="2468564" y="6103860"/>
                </a:cubicBezTo>
                <a:lnTo>
                  <a:pt x="2468564" y="6101442"/>
                </a:lnTo>
                <a:cubicBezTo>
                  <a:pt x="2444238" y="6092435"/>
                  <a:pt x="2437326" y="6069401"/>
                  <a:pt x="2423582" y="6057900"/>
                </a:cubicBezTo>
                <a:close/>
                <a:moveTo>
                  <a:pt x="2413000" y="6057900"/>
                </a:moveTo>
                <a:cubicBezTo>
                  <a:pt x="2417560" y="6063032"/>
                  <a:pt x="2414530" y="6061320"/>
                  <a:pt x="2422524" y="6064250"/>
                </a:cubicBezTo>
                <a:cubicBezTo>
                  <a:pt x="2418912" y="6060175"/>
                  <a:pt x="2418260" y="6060504"/>
                  <a:pt x="2413000" y="6057900"/>
                </a:cubicBezTo>
                <a:close/>
                <a:moveTo>
                  <a:pt x="2400300" y="6045200"/>
                </a:moveTo>
                <a:cubicBezTo>
                  <a:pt x="2402838" y="6048375"/>
                  <a:pt x="2405378" y="6051552"/>
                  <a:pt x="2407920" y="6054725"/>
                </a:cubicBezTo>
                <a:cubicBezTo>
                  <a:pt x="2409612" y="6053138"/>
                  <a:pt x="2411308" y="6051550"/>
                  <a:pt x="2413000" y="6049962"/>
                </a:cubicBezTo>
                <a:cubicBezTo>
                  <a:pt x="2408766" y="6048375"/>
                  <a:pt x="2404532" y="6046788"/>
                  <a:pt x="2400300" y="6045200"/>
                </a:cubicBezTo>
                <a:close/>
                <a:moveTo>
                  <a:pt x="2380062" y="6032500"/>
                </a:moveTo>
                <a:cubicBezTo>
                  <a:pt x="2378340" y="6033256"/>
                  <a:pt x="2376620" y="6034011"/>
                  <a:pt x="2374900" y="6034767"/>
                </a:cubicBezTo>
                <a:cubicBezTo>
                  <a:pt x="2379622" y="6042668"/>
                  <a:pt x="2377078" y="6040864"/>
                  <a:pt x="2387800" y="6043840"/>
                </a:cubicBezTo>
                <a:lnTo>
                  <a:pt x="2387800" y="6048375"/>
                </a:lnTo>
                <a:cubicBezTo>
                  <a:pt x="2390380" y="6047619"/>
                  <a:pt x="2392960" y="6046863"/>
                  <a:pt x="2395538" y="6046107"/>
                </a:cubicBezTo>
                <a:cubicBezTo>
                  <a:pt x="2394680" y="6042328"/>
                  <a:pt x="2393820" y="6038546"/>
                  <a:pt x="2392960" y="6034767"/>
                </a:cubicBezTo>
                <a:cubicBezTo>
                  <a:pt x="2388660" y="6034011"/>
                  <a:pt x="2384360" y="6033256"/>
                  <a:pt x="2380062" y="6032500"/>
                </a:cubicBezTo>
                <a:close/>
                <a:moveTo>
                  <a:pt x="2985030" y="6019800"/>
                </a:moveTo>
                <a:cubicBezTo>
                  <a:pt x="2980622" y="6022975"/>
                  <a:pt x="2976208" y="6026150"/>
                  <a:pt x="2971800" y="6029325"/>
                </a:cubicBezTo>
                <a:cubicBezTo>
                  <a:pt x="2977090" y="6028531"/>
                  <a:pt x="2982384" y="6027738"/>
                  <a:pt x="2987676" y="6026944"/>
                </a:cubicBezTo>
                <a:cubicBezTo>
                  <a:pt x="2986794" y="6024563"/>
                  <a:pt x="2985912" y="6022183"/>
                  <a:pt x="2985030" y="6019800"/>
                </a:cubicBezTo>
                <a:close/>
                <a:moveTo>
                  <a:pt x="2997200" y="6007100"/>
                </a:moveTo>
                <a:lnTo>
                  <a:pt x="3005136" y="6013450"/>
                </a:lnTo>
                <a:lnTo>
                  <a:pt x="3013076" y="6013450"/>
                </a:lnTo>
                <a:cubicBezTo>
                  <a:pt x="3013076" y="6013450"/>
                  <a:pt x="3013076" y="6009217"/>
                  <a:pt x="3013076" y="6009217"/>
                </a:cubicBezTo>
                <a:cubicBezTo>
                  <a:pt x="3007784" y="6008511"/>
                  <a:pt x="3002490" y="6007806"/>
                  <a:pt x="2997200" y="6007100"/>
                </a:cubicBezTo>
                <a:close/>
                <a:moveTo>
                  <a:pt x="2336800" y="5981700"/>
                </a:moveTo>
                <a:cubicBezTo>
                  <a:pt x="2340818" y="5998096"/>
                  <a:pt x="2356474" y="6003585"/>
                  <a:pt x="2368550" y="6007100"/>
                </a:cubicBezTo>
                <a:cubicBezTo>
                  <a:pt x="2357966" y="5998635"/>
                  <a:pt x="2347382" y="5990165"/>
                  <a:pt x="2336800" y="5981700"/>
                </a:cubicBezTo>
                <a:close/>
                <a:moveTo>
                  <a:pt x="6049898" y="5954976"/>
                </a:moveTo>
                <a:cubicBezTo>
                  <a:pt x="6322660" y="6200398"/>
                  <a:pt x="6595420" y="6445444"/>
                  <a:pt x="6868180" y="6690489"/>
                </a:cubicBezTo>
                <a:cubicBezTo>
                  <a:pt x="6931204" y="6747038"/>
                  <a:pt x="6994224" y="6803210"/>
                  <a:pt x="7057246" y="6859382"/>
                </a:cubicBezTo>
                <a:cubicBezTo>
                  <a:pt x="7083588" y="6875970"/>
                  <a:pt x="7130604" y="6900851"/>
                  <a:pt x="7137274" y="6925356"/>
                </a:cubicBezTo>
                <a:cubicBezTo>
                  <a:pt x="7149612" y="6998492"/>
                  <a:pt x="7149278" y="7105558"/>
                  <a:pt x="7163950" y="7176810"/>
                </a:cubicBezTo>
                <a:cubicBezTo>
                  <a:pt x="7169618" y="7203953"/>
                  <a:pt x="7182956" y="7255978"/>
                  <a:pt x="7171952" y="7274828"/>
                </a:cubicBezTo>
                <a:cubicBezTo>
                  <a:pt x="7169284" y="7273697"/>
                  <a:pt x="7166618" y="7272943"/>
                  <a:pt x="7163950" y="7272189"/>
                </a:cubicBezTo>
                <a:cubicBezTo>
                  <a:pt x="7151612" y="7259371"/>
                  <a:pt x="7139276" y="7246176"/>
                  <a:pt x="7126604" y="7232982"/>
                </a:cubicBezTo>
                <a:cubicBezTo>
                  <a:pt x="7120602" y="7180956"/>
                  <a:pt x="7114266" y="7128932"/>
                  <a:pt x="7107930" y="7076906"/>
                </a:cubicBezTo>
                <a:cubicBezTo>
                  <a:pt x="7103596" y="7036946"/>
                  <a:pt x="7099260" y="6996984"/>
                  <a:pt x="7094592" y="6957023"/>
                </a:cubicBezTo>
                <a:cubicBezTo>
                  <a:pt x="6740136" y="6641103"/>
                  <a:pt x="6385680" y="6324806"/>
                  <a:pt x="6031226" y="6008886"/>
                </a:cubicBezTo>
                <a:cubicBezTo>
                  <a:pt x="6032226" y="5987775"/>
                  <a:pt x="6040228" y="5968925"/>
                  <a:pt x="6049898" y="5954976"/>
                </a:cubicBezTo>
                <a:close/>
                <a:moveTo>
                  <a:pt x="2306184" y="5943600"/>
                </a:moveTo>
                <a:cubicBezTo>
                  <a:pt x="2307016" y="5944343"/>
                  <a:pt x="2307846" y="5945084"/>
                  <a:pt x="2308678" y="5945825"/>
                </a:cubicBezTo>
                <a:cubicBezTo>
                  <a:pt x="2301708" y="5949928"/>
                  <a:pt x="2308336" y="5947427"/>
                  <a:pt x="2298700" y="5948046"/>
                </a:cubicBezTo>
                <a:cubicBezTo>
                  <a:pt x="2300364" y="5948787"/>
                  <a:pt x="2302026" y="5949527"/>
                  <a:pt x="2303690" y="5950268"/>
                </a:cubicBezTo>
                <a:cubicBezTo>
                  <a:pt x="2305352" y="5951750"/>
                  <a:pt x="2307016" y="5953231"/>
                  <a:pt x="2308678" y="5954713"/>
                </a:cubicBezTo>
                <a:cubicBezTo>
                  <a:pt x="2311552" y="5947439"/>
                  <a:pt x="2312126" y="5948673"/>
                  <a:pt x="2316164" y="5943600"/>
                </a:cubicBezTo>
                <a:close/>
                <a:moveTo>
                  <a:pt x="2281238" y="5930900"/>
                </a:moveTo>
                <a:cubicBezTo>
                  <a:pt x="2278592" y="5931694"/>
                  <a:pt x="2275946" y="5932488"/>
                  <a:pt x="2273300" y="5933281"/>
                </a:cubicBezTo>
                <a:cubicBezTo>
                  <a:pt x="2274184" y="5935662"/>
                  <a:pt x="2275066" y="5938043"/>
                  <a:pt x="2275946" y="5940423"/>
                </a:cubicBezTo>
                <a:cubicBezTo>
                  <a:pt x="2282118" y="5942011"/>
                  <a:pt x="2288294" y="5943600"/>
                  <a:pt x="2294468" y="5945188"/>
                </a:cubicBezTo>
                <a:cubicBezTo>
                  <a:pt x="2295350" y="5943600"/>
                  <a:pt x="2296232" y="5942011"/>
                  <a:pt x="2297112" y="5940423"/>
                </a:cubicBezTo>
                <a:cubicBezTo>
                  <a:pt x="2291822" y="5937249"/>
                  <a:pt x="2286528" y="5934074"/>
                  <a:pt x="2281238" y="5930900"/>
                </a:cubicBezTo>
                <a:close/>
                <a:moveTo>
                  <a:pt x="2651058" y="5908606"/>
                </a:moveTo>
                <a:lnTo>
                  <a:pt x="2656392" y="5908606"/>
                </a:lnTo>
                <a:cubicBezTo>
                  <a:pt x="2653726" y="5910492"/>
                  <a:pt x="2651058" y="5912000"/>
                  <a:pt x="2648390" y="5913507"/>
                </a:cubicBezTo>
                <a:cubicBezTo>
                  <a:pt x="2649390" y="5912000"/>
                  <a:pt x="2650390" y="5910492"/>
                  <a:pt x="2651058" y="5908606"/>
                </a:cubicBezTo>
                <a:close/>
                <a:moveTo>
                  <a:pt x="2659060" y="5903706"/>
                </a:moveTo>
                <a:cubicBezTo>
                  <a:pt x="2659060" y="5903706"/>
                  <a:pt x="2664396" y="5903706"/>
                  <a:pt x="2664396" y="5903706"/>
                </a:cubicBezTo>
                <a:cubicBezTo>
                  <a:pt x="2659728" y="5908984"/>
                  <a:pt x="2664396" y="5905590"/>
                  <a:pt x="2656392" y="5908606"/>
                </a:cubicBezTo>
                <a:cubicBezTo>
                  <a:pt x="2657394" y="5907098"/>
                  <a:pt x="2658394" y="5905590"/>
                  <a:pt x="2659060" y="5903706"/>
                </a:cubicBezTo>
                <a:close/>
                <a:moveTo>
                  <a:pt x="3497490" y="5880100"/>
                </a:moveTo>
                <a:cubicBezTo>
                  <a:pt x="3495826" y="5883804"/>
                  <a:pt x="3494164" y="5887509"/>
                  <a:pt x="3492500" y="5891213"/>
                </a:cubicBezTo>
                <a:cubicBezTo>
                  <a:pt x="3498322" y="5888990"/>
                  <a:pt x="3504144" y="5886767"/>
                  <a:pt x="3509964" y="5884546"/>
                </a:cubicBezTo>
                <a:cubicBezTo>
                  <a:pt x="3509132" y="5883063"/>
                  <a:pt x="3508300" y="5881582"/>
                  <a:pt x="3507468" y="5880100"/>
                </a:cubicBezTo>
                <a:close/>
                <a:moveTo>
                  <a:pt x="2392636" y="5879201"/>
                </a:moveTo>
                <a:cubicBezTo>
                  <a:pt x="2393302" y="5881840"/>
                  <a:pt x="2394302" y="5884102"/>
                  <a:pt x="2395302" y="5886741"/>
                </a:cubicBezTo>
                <a:lnTo>
                  <a:pt x="2392636" y="5886741"/>
                </a:lnTo>
                <a:cubicBezTo>
                  <a:pt x="2391634" y="5885987"/>
                  <a:pt x="2390634" y="5885233"/>
                  <a:pt x="2389968" y="5884102"/>
                </a:cubicBezTo>
                <a:cubicBezTo>
                  <a:pt x="2390634" y="5882594"/>
                  <a:pt x="2391634" y="5881086"/>
                  <a:pt x="2392636" y="5879201"/>
                </a:cubicBezTo>
                <a:close/>
                <a:moveTo>
                  <a:pt x="2352678" y="5867400"/>
                </a:moveTo>
                <a:cubicBezTo>
                  <a:pt x="2353558" y="5870574"/>
                  <a:pt x="2354440" y="5873751"/>
                  <a:pt x="2355322" y="5876926"/>
                </a:cubicBezTo>
                <a:cubicBezTo>
                  <a:pt x="2354440" y="5878512"/>
                  <a:pt x="2353558" y="5880100"/>
                  <a:pt x="2352678" y="5881688"/>
                </a:cubicBezTo>
                <a:cubicBezTo>
                  <a:pt x="2345756" y="5875843"/>
                  <a:pt x="2349992" y="5876565"/>
                  <a:pt x="2336800" y="5874543"/>
                </a:cubicBezTo>
                <a:cubicBezTo>
                  <a:pt x="2344352" y="5884036"/>
                  <a:pt x="2346470" y="5883042"/>
                  <a:pt x="2355322" y="5886450"/>
                </a:cubicBezTo>
                <a:cubicBezTo>
                  <a:pt x="2361006" y="5878602"/>
                  <a:pt x="2369124" y="5877997"/>
                  <a:pt x="2376488" y="5872162"/>
                </a:cubicBezTo>
                <a:cubicBezTo>
                  <a:pt x="2375608" y="5870574"/>
                  <a:pt x="2374726" y="5868988"/>
                  <a:pt x="2373844" y="5867400"/>
                </a:cubicBezTo>
                <a:cubicBezTo>
                  <a:pt x="2365976" y="5872016"/>
                  <a:pt x="2363478" y="5872022"/>
                  <a:pt x="2355322" y="5872162"/>
                </a:cubicBezTo>
                <a:cubicBezTo>
                  <a:pt x="2354440" y="5870574"/>
                  <a:pt x="2353558" y="5868988"/>
                  <a:pt x="2352678" y="5867400"/>
                </a:cubicBezTo>
                <a:close/>
                <a:moveTo>
                  <a:pt x="2427314" y="5855074"/>
                </a:moveTo>
                <a:cubicBezTo>
                  <a:pt x="2427314" y="5855074"/>
                  <a:pt x="2437984" y="5855074"/>
                  <a:pt x="2437984" y="5855074"/>
                </a:cubicBezTo>
                <a:cubicBezTo>
                  <a:pt x="2438652" y="5856582"/>
                  <a:pt x="2439652" y="5858090"/>
                  <a:pt x="2440652" y="5859974"/>
                </a:cubicBezTo>
                <a:cubicBezTo>
                  <a:pt x="2430982" y="5874300"/>
                  <a:pt x="2427314" y="5867514"/>
                  <a:pt x="2416644" y="5872038"/>
                </a:cubicBezTo>
                <a:cubicBezTo>
                  <a:pt x="2417310" y="5867891"/>
                  <a:pt x="2418310" y="5863744"/>
                  <a:pt x="2419312" y="5859974"/>
                </a:cubicBezTo>
                <a:cubicBezTo>
                  <a:pt x="2429314" y="5862236"/>
                  <a:pt x="2421312" y="5864498"/>
                  <a:pt x="2429982" y="5859974"/>
                </a:cubicBezTo>
                <a:cubicBezTo>
                  <a:pt x="2428982" y="5858090"/>
                  <a:pt x="2427980" y="5856582"/>
                  <a:pt x="2427314" y="5855074"/>
                </a:cubicBezTo>
                <a:close/>
                <a:moveTo>
                  <a:pt x="2781770" y="5845272"/>
                </a:moveTo>
                <a:cubicBezTo>
                  <a:pt x="2781770" y="5845272"/>
                  <a:pt x="2789772" y="5845272"/>
                  <a:pt x="2789772" y="5845272"/>
                </a:cubicBezTo>
                <a:cubicBezTo>
                  <a:pt x="2788772" y="5846780"/>
                  <a:pt x="2788106" y="5848288"/>
                  <a:pt x="2787104" y="5850172"/>
                </a:cubicBezTo>
                <a:cubicBezTo>
                  <a:pt x="2750426" y="5861106"/>
                  <a:pt x="2731418" y="5884479"/>
                  <a:pt x="2699074" y="5884102"/>
                </a:cubicBezTo>
                <a:cubicBezTo>
                  <a:pt x="2700074" y="5882594"/>
                  <a:pt x="2700742" y="5881086"/>
                  <a:pt x="2701742" y="5879201"/>
                </a:cubicBezTo>
                <a:cubicBezTo>
                  <a:pt x="2728418" y="5867891"/>
                  <a:pt x="2755094" y="5856582"/>
                  <a:pt x="2781770" y="5845272"/>
                </a:cubicBezTo>
                <a:close/>
                <a:moveTo>
                  <a:pt x="2448654" y="5832831"/>
                </a:moveTo>
                <a:lnTo>
                  <a:pt x="2453990" y="5832831"/>
                </a:lnTo>
                <a:cubicBezTo>
                  <a:pt x="2451988" y="5833585"/>
                  <a:pt x="2450322" y="5834716"/>
                  <a:pt x="2448654" y="5835470"/>
                </a:cubicBezTo>
                <a:cubicBezTo>
                  <a:pt x="2448654" y="5835470"/>
                  <a:pt x="2448654" y="5832831"/>
                  <a:pt x="2448654" y="5832831"/>
                </a:cubicBezTo>
                <a:close/>
                <a:moveTo>
                  <a:pt x="3437150" y="5829300"/>
                </a:moveTo>
                <a:cubicBezTo>
                  <a:pt x="3382506" y="5892447"/>
                  <a:pt x="3298334" y="5938829"/>
                  <a:pt x="3263900" y="6019800"/>
                </a:cubicBezTo>
                <a:cubicBezTo>
                  <a:pt x="3361764" y="5998263"/>
                  <a:pt x="3399358" y="5897095"/>
                  <a:pt x="3479800" y="5861050"/>
                </a:cubicBezTo>
                <a:cubicBezTo>
                  <a:pt x="3475512" y="5844090"/>
                  <a:pt x="3464746" y="5839028"/>
                  <a:pt x="3453142" y="5829300"/>
                </a:cubicBezTo>
                <a:close/>
                <a:moveTo>
                  <a:pt x="2456658" y="5827930"/>
                </a:moveTo>
                <a:lnTo>
                  <a:pt x="2464660" y="5827930"/>
                </a:lnTo>
                <a:cubicBezTo>
                  <a:pt x="2460992" y="5829815"/>
                  <a:pt x="2457324" y="5831323"/>
                  <a:pt x="2453990" y="5832831"/>
                </a:cubicBezTo>
                <a:cubicBezTo>
                  <a:pt x="2454656" y="5831323"/>
                  <a:pt x="2455656" y="5829815"/>
                  <a:pt x="2456658" y="5827930"/>
                </a:cubicBezTo>
                <a:close/>
                <a:moveTo>
                  <a:pt x="2520346" y="5806064"/>
                </a:moveTo>
                <a:lnTo>
                  <a:pt x="2531016" y="5806064"/>
                </a:lnTo>
                <a:lnTo>
                  <a:pt x="2531016" y="5808326"/>
                </a:lnTo>
                <a:cubicBezTo>
                  <a:pt x="2527682" y="5807572"/>
                  <a:pt x="2524014" y="5806818"/>
                  <a:pt x="2520346" y="5806064"/>
                </a:cubicBezTo>
                <a:close/>
                <a:moveTo>
                  <a:pt x="2362450" y="5803900"/>
                </a:moveTo>
                <a:cubicBezTo>
                  <a:pt x="2329934" y="5830886"/>
                  <a:pt x="2278586" y="5829475"/>
                  <a:pt x="2235200" y="5847556"/>
                </a:cubicBezTo>
                <a:cubicBezTo>
                  <a:pt x="2246588" y="5866846"/>
                  <a:pt x="2263652" y="5877021"/>
                  <a:pt x="2280266" y="5891213"/>
                </a:cubicBezTo>
                <a:cubicBezTo>
                  <a:pt x="2297682" y="5884915"/>
                  <a:pt x="2305674" y="5887842"/>
                  <a:pt x="2317384" y="5888788"/>
                </a:cubicBezTo>
                <a:cubicBezTo>
                  <a:pt x="2315614" y="5885554"/>
                  <a:pt x="2313846" y="5882320"/>
                  <a:pt x="2312076" y="5879086"/>
                </a:cubicBezTo>
                <a:cubicBezTo>
                  <a:pt x="2340146" y="5875654"/>
                  <a:pt x="2397140" y="5817365"/>
                  <a:pt x="2362450" y="5803900"/>
                </a:cubicBezTo>
                <a:close/>
                <a:moveTo>
                  <a:pt x="2955162" y="5796262"/>
                </a:moveTo>
                <a:lnTo>
                  <a:pt x="2963166" y="5796262"/>
                </a:lnTo>
                <a:cubicBezTo>
                  <a:pt x="2960498" y="5799656"/>
                  <a:pt x="2957830" y="5802672"/>
                  <a:pt x="2955162" y="5806064"/>
                </a:cubicBezTo>
                <a:cubicBezTo>
                  <a:pt x="2923486" y="5865629"/>
                  <a:pt x="2841790" y="5910868"/>
                  <a:pt x="2795108" y="5959878"/>
                </a:cubicBezTo>
                <a:cubicBezTo>
                  <a:pt x="2753760" y="6002854"/>
                  <a:pt x="2718748" y="6051110"/>
                  <a:pt x="2675066" y="6091825"/>
                </a:cubicBezTo>
                <a:cubicBezTo>
                  <a:pt x="2652392" y="6113314"/>
                  <a:pt x="2598372" y="6146488"/>
                  <a:pt x="2592370" y="6172501"/>
                </a:cubicBezTo>
                <a:cubicBezTo>
                  <a:pt x="2577700" y="6169108"/>
                  <a:pt x="2562694" y="6152898"/>
                  <a:pt x="2557692" y="6140834"/>
                </a:cubicBezTo>
                <a:cubicBezTo>
                  <a:pt x="2591704" y="6138195"/>
                  <a:pt x="2642054" y="6066190"/>
                  <a:pt x="2664396" y="6040554"/>
                </a:cubicBezTo>
                <a:cubicBezTo>
                  <a:pt x="2724750" y="5971941"/>
                  <a:pt x="2792774" y="5907098"/>
                  <a:pt x="2856462" y="5840370"/>
                </a:cubicBezTo>
                <a:cubicBezTo>
                  <a:pt x="2889140" y="5825668"/>
                  <a:pt x="2922152" y="5810965"/>
                  <a:pt x="2955162" y="5796262"/>
                </a:cubicBezTo>
                <a:close/>
                <a:moveTo>
                  <a:pt x="3397020" y="5791200"/>
                </a:moveTo>
                <a:cubicBezTo>
                  <a:pt x="3365060" y="5809924"/>
                  <a:pt x="3333080" y="5828647"/>
                  <a:pt x="3301118" y="5847371"/>
                </a:cubicBezTo>
                <a:cubicBezTo>
                  <a:pt x="3297326" y="5852432"/>
                  <a:pt x="3302018" y="5866709"/>
                  <a:pt x="3295774" y="5874244"/>
                </a:cubicBezTo>
                <a:cubicBezTo>
                  <a:pt x="3236490" y="5945856"/>
                  <a:pt x="3078692" y="6048626"/>
                  <a:pt x="3048000" y="6140450"/>
                </a:cubicBezTo>
                <a:lnTo>
                  <a:pt x="3050664" y="6140450"/>
                </a:lnTo>
                <a:cubicBezTo>
                  <a:pt x="3208478" y="6061836"/>
                  <a:pt x="3283884" y="5903413"/>
                  <a:pt x="3429000" y="5815631"/>
                </a:cubicBezTo>
                <a:lnTo>
                  <a:pt x="3429000" y="5808291"/>
                </a:lnTo>
                <a:cubicBezTo>
                  <a:pt x="3421010" y="5802599"/>
                  <a:pt x="3413020" y="5796891"/>
                  <a:pt x="3405028" y="5791200"/>
                </a:cubicBezTo>
                <a:close/>
                <a:moveTo>
                  <a:pt x="2920484" y="5786460"/>
                </a:moveTo>
                <a:cubicBezTo>
                  <a:pt x="2920484" y="5786460"/>
                  <a:pt x="2925820" y="5786460"/>
                  <a:pt x="2925820" y="5786460"/>
                </a:cubicBezTo>
                <a:cubicBezTo>
                  <a:pt x="2921152" y="5789854"/>
                  <a:pt x="2916816" y="5792870"/>
                  <a:pt x="2912482" y="5796262"/>
                </a:cubicBezTo>
                <a:cubicBezTo>
                  <a:pt x="2911482" y="5795508"/>
                  <a:pt x="2910480" y="5794754"/>
                  <a:pt x="2909814" y="5794000"/>
                </a:cubicBezTo>
                <a:lnTo>
                  <a:pt x="2909814" y="5791362"/>
                </a:lnTo>
                <a:cubicBezTo>
                  <a:pt x="2913148" y="5789854"/>
                  <a:pt x="2916816" y="5787968"/>
                  <a:pt x="2920484" y="5786460"/>
                </a:cubicBezTo>
                <a:close/>
                <a:moveTo>
                  <a:pt x="6124258" y="5781560"/>
                </a:moveTo>
                <a:cubicBezTo>
                  <a:pt x="6356338" y="5989283"/>
                  <a:pt x="6588418" y="6197006"/>
                  <a:pt x="6820164" y="6404728"/>
                </a:cubicBezTo>
                <a:cubicBezTo>
                  <a:pt x="6886854" y="6464294"/>
                  <a:pt x="6953544" y="6523858"/>
                  <a:pt x="7019900" y="6583046"/>
                </a:cubicBezTo>
                <a:cubicBezTo>
                  <a:pt x="7049244" y="6604158"/>
                  <a:pt x="7084256" y="6615844"/>
                  <a:pt x="7102596" y="6646758"/>
                </a:cubicBezTo>
                <a:cubicBezTo>
                  <a:pt x="7110264" y="6659576"/>
                  <a:pt x="7115266" y="6764756"/>
                  <a:pt x="7110598" y="6773804"/>
                </a:cubicBezTo>
                <a:cubicBezTo>
                  <a:pt x="7116934" y="6813012"/>
                  <a:pt x="7123270" y="6851842"/>
                  <a:pt x="7129272" y="6891050"/>
                </a:cubicBezTo>
                <a:cubicBezTo>
                  <a:pt x="7107596" y="6886902"/>
                  <a:pt x="7101262" y="6874462"/>
                  <a:pt x="7086590" y="6864283"/>
                </a:cubicBezTo>
                <a:cubicBezTo>
                  <a:pt x="7082256" y="6806980"/>
                  <a:pt x="7077920" y="6750054"/>
                  <a:pt x="7073252" y="6693128"/>
                </a:cubicBezTo>
                <a:cubicBezTo>
                  <a:pt x="6990890" y="6618106"/>
                  <a:pt x="6908196" y="6543085"/>
                  <a:pt x="6825500" y="6468440"/>
                </a:cubicBezTo>
                <a:cubicBezTo>
                  <a:pt x="6585750" y="6251670"/>
                  <a:pt x="6345668" y="6034899"/>
                  <a:pt x="6105918" y="5818128"/>
                </a:cubicBezTo>
                <a:cubicBezTo>
                  <a:pt x="6111920" y="5806064"/>
                  <a:pt x="6118256" y="5794000"/>
                  <a:pt x="6124258" y="5781560"/>
                </a:cubicBezTo>
                <a:close/>
                <a:moveTo>
                  <a:pt x="2587036" y="5781560"/>
                </a:moveTo>
                <a:cubicBezTo>
                  <a:pt x="2600374" y="5782691"/>
                  <a:pt x="2599374" y="5782691"/>
                  <a:pt x="2605708" y="5789100"/>
                </a:cubicBezTo>
                <a:cubicBezTo>
                  <a:pt x="2602374" y="5795886"/>
                  <a:pt x="2604042" y="5789854"/>
                  <a:pt x="2603042" y="5796262"/>
                </a:cubicBezTo>
                <a:cubicBezTo>
                  <a:pt x="2580034" y="5798902"/>
                  <a:pt x="2563360" y="5807196"/>
                  <a:pt x="2560360" y="5803802"/>
                </a:cubicBezTo>
                <a:cubicBezTo>
                  <a:pt x="2555024" y="5798524"/>
                  <a:pt x="2556692" y="5801164"/>
                  <a:pt x="2555024" y="5791362"/>
                </a:cubicBezTo>
                <a:cubicBezTo>
                  <a:pt x="2563694" y="5791362"/>
                  <a:pt x="2579032" y="5789476"/>
                  <a:pt x="2587036" y="5781560"/>
                </a:cubicBezTo>
                <a:close/>
                <a:moveTo>
                  <a:pt x="2936490" y="5779298"/>
                </a:moveTo>
                <a:cubicBezTo>
                  <a:pt x="2947160" y="5780052"/>
                  <a:pt x="2946826" y="5780052"/>
                  <a:pt x="2952496" y="5784199"/>
                </a:cubicBezTo>
                <a:cubicBezTo>
                  <a:pt x="2952496" y="5784199"/>
                  <a:pt x="2952496" y="5786460"/>
                  <a:pt x="2952496" y="5786460"/>
                </a:cubicBezTo>
                <a:lnTo>
                  <a:pt x="2949828" y="5786460"/>
                </a:lnTo>
                <a:cubicBezTo>
                  <a:pt x="2945160" y="5784199"/>
                  <a:pt x="2940824" y="5781560"/>
                  <a:pt x="2936490" y="5779298"/>
                </a:cubicBezTo>
                <a:close/>
                <a:moveTo>
                  <a:pt x="2624382" y="5761956"/>
                </a:moveTo>
                <a:cubicBezTo>
                  <a:pt x="2635386" y="5764218"/>
                  <a:pt x="2638720" y="5761202"/>
                  <a:pt x="2645722" y="5766857"/>
                </a:cubicBezTo>
                <a:cubicBezTo>
                  <a:pt x="2633384" y="5771758"/>
                  <a:pt x="2621048" y="5776659"/>
                  <a:pt x="2608376" y="5781560"/>
                </a:cubicBezTo>
                <a:cubicBezTo>
                  <a:pt x="2606710" y="5780806"/>
                  <a:pt x="2605042" y="5780052"/>
                  <a:pt x="2603042" y="5779298"/>
                </a:cubicBezTo>
                <a:lnTo>
                  <a:pt x="2603042" y="5771758"/>
                </a:lnTo>
                <a:cubicBezTo>
                  <a:pt x="2613378" y="5772135"/>
                  <a:pt x="2619046" y="5774397"/>
                  <a:pt x="2624382" y="5761956"/>
                </a:cubicBezTo>
                <a:close/>
                <a:moveTo>
                  <a:pt x="2661728" y="5752154"/>
                </a:moveTo>
                <a:cubicBezTo>
                  <a:pt x="2663728" y="5753286"/>
                  <a:pt x="2665396" y="5754040"/>
                  <a:pt x="2667064" y="5754794"/>
                </a:cubicBezTo>
                <a:lnTo>
                  <a:pt x="2661728" y="5759694"/>
                </a:lnTo>
                <a:cubicBezTo>
                  <a:pt x="2660060" y="5758186"/>
                  <a:pt x="2658394" y="5756302"/>
                  <a:pt x="2656392" y="5754794"/>
                </a:cubicBezTo>
                <a:cubicBezTo>
                  <a:pt x="2658394" y="5754040"/>
                  <a:pt x="2660060" y="5753286"/>
                  <a:pt x="2661728" y="5752154"/>
                </a:cubicBezTo>
                <a:close/>
                <a:moveTo>
                  <a:pt x="3328866" y="5740400"/>
                </a:moveTo>
                <a:cubicBezTo>
                  <a:pt x="3301190" y="5767561"/>
                  <a:pt x="3234554" y="5805129"/>
                  <a:pt x="3238678" y="5849938"/>
                </a:cubicBezTo>
                <a:cubicBezTo>
                  <a:pt x="3279362" y="5829724"/>
                  <a:pt x="3347570" y="5809495"/>
                  <a:pt x="3376612" y="5776913"/>
                </a:cubicBezTo>
                <a:lnTo>
                  <a:pt x="3376612" y="5769610"/>
                </a:lnTo>
                <a:cubicBezTo>
                  <a:pt x="3365116" y="5759873"/>
                  <a:pt x="3353620" y="5750137"/>
                  <a:pt x="3342130" y="5740400"/>
                </a:cubicBezTo>
                <a:close/>
                <a:moveTo>
                  <a:pt x="3037524" y="5735190"/>
                </a:moveTo>
                <a:lnTo>
                  <a:pt x="3045528" y="5735190"/>
                </a:lnTo>
                <a:cubicBezTo>
                  <a:pt x="3044860" y="5736698"/>
                  <a:pt x="3043860" y="5738582"/>
                  <a:pt x="3042860" y="5740090"/>
                </a:cubicBezTo>
                <a:cubicBezTo>
                  <a:pt x="3021520" y="5748384"/>
                  <a:pt x="3000178" y="5756302"/>
                  <a:pt x="2978838" y="5764595"/>
                </a:cubicBezTo>
                <a:cubicBezTo>
                  <a:pt x="2990508" y="5748384"/>
                  <a:pt x="3019518" y="5744992"/>
                  <a:pt x="3037524" y="5735190"/>
                </a:cubicBezTo>
                <a:close/>
                <a:moveTo>
                  <a:pt x="2709744" y="5723126"/>
                </a:moveTo>
                <a:lnTo>
                  <a:pt x="2717748" y="5723126"/>
                </a:lnTo>
                <a:cubicBezTo>
                  <a:pt x="2712746" y="5730289"/>
                  <a:pt x="2717080" y="5726896"/>
                  <a:pt x="2707078" y="5730289"/>
                </a:cubicBezTo>
                <a:cubicBezTo>
                  <a:pt x="2699742" y="5741222"/>
                  <a:pt x="2680734" y="5747630"/>
                  <a:pt x="2667064" y="5752154"/>
                </a:cubicBezTo>
                <a:cubicBezTo>
                  <a:pt x="2670398" y="5744992"/>
                  <a:pt x="2670732" y="5748008"/>
                  <a:pt x="2669730" y="5740090"/>
                </a:cubicBezTo>
                <a:cubicBezTo>
                  <a:pt x="2683068" y="5734436"/>
                  <a:pt x="2696406" y="5728781"/>
                  <a:pt x="2709744" y="5723126"/>
                </a:cubicBezTo>
                <a:close/>
                <a:moveTo>
                  <a:pt x="3077538" y="5718225"/>
                </a:moveTo>
                <a:lnTo>
                  <a:pt x="3085542" y="5718225"/>
                </a:lnTo>
                <a:cubicBezTo>
                  <a:pt x="3085542" y="5718225"/>
                  <a:pt x="3085542" y="5720487"/>
                  <a:pt x="3085542" y="5720487"/>
                </a:cubicBezTo>
                <a:cubicBezTo>
                  <a:pt x="3073204" y="5725388"/>
                  <a:pt x="3060866" y="5730289"/>
                  <a:pt x="3048196" y="5735190"/>
                </a:cubicBezTo>
                <a:cubicBezTo>
                  <a:pt x="3058198" y="5729535"/>
                  <a:pt x="3067868" y="5723880"/>
                  <a:pt x="3077538" y="5718225"/>
                </a:cubicBezTo>
                <a:close/>
                <a:moveTo>
                  <a:pt x="3096212" y="5710685"/>
                </a:moveTo>
                <a:cubicBezTo>
                  <a:pt x="3096212" y="5710685"/>
                  <a:pt x="3101546" y="5710685"/>
                  <a:pt x="3101546" y="5710685"/>
                </a:cubicBezTo>
                <a:cubicBezTo>
                  <a:pt x="3096212" y="5713324"/>
                  <a:pt x="3090876" y="5715586"/>
                  <a:pt x="3085542" y="5718225"/>
                </a:cubicBezTo>
                <a:lnTo>
                  <a:pt x="3085542" y="5715586"/>
                </a:lnTo>
                <a:cubicBezTo>
                  <a:pt x="3089210" y="5714078"/>
                  <a:pt x="3092876" y="5712570"/>
                  <a:pt x="3096212" y="5710685"/>
                </a:cubicBezTo>
                <a:close/>
                <a:moveTo>
                  <a:pt x="3050862" y="5695982"/>
                </a:moveTo>
                <a:cubicBezTo>
                  <a:pt x="3061532" y="5707292"/>
                  <a:pt x="3046194" y="5710685"/>
                  <a:pt x="3037524" y="5713324"/>
                </a:cubicBezTo>
                <a:cubicBezTo>
                  <a:pt x="3038524" y="5710685"/>
                  <a:pt x="3039526" y="5708423"/>
                  <a:pt x="3040192" y="5705784"/>
                </a:cubicBezTo>
                <a:close/>
                <a:moveTo>
                  <a:pt x="3069536" y="5686180"/>
                </a:moveTo>
                <a:cubicBezTo>
                  <a:pt x="3074538" y="5692590"/>
                  <a:pt x="3069870" y="5690328"/>
                  <a:pt x="3064200" y="5693720"/>
                </a:cubicBezTo>
                <a:cubicBezTo>
                  <a:pt x="3066202" y="5691082"/>
                  <a:pt x="3067868" y="5688820"/>
                  <a:pt x="3069536" y="5686180"/>
                </a:cubicBezTo>
                <a:close/>
                <a:moveTo>
                  <a:pt x="3677412" y="5679018"/>
                </a:moveTo>
                <a:cubicBezTo>
                  <a:pt x="3677412" y="5679018"/>
                  <a:pt x="3682748" y="5679018"/>
                  <a:pt x="3682748" y="5679018"/>
                </a:cubicBezTo>
                <a:cubicBezTo>
                  <a:pt x="3652404" y="5709931"/>
                  <a:pt x="3622394" y="5740844"/>
                  <a:pt x="3592050" y="5771758"/>
                </a:cubicBezTo>
                <a:cubicBezTo>
                  <a:pt x="3586714" y="5769496"/>
                  <a:pt x="3581380" y="5766857"/>
                  <a:pt x="3576044" y="5764595"/>
                </a:cubicBezTo>
                <a:lnTo>
                  <a:pt x="3581380" y="5764595"/>
                </a:lnTo>
                <a:cubicBezTo>
                  <a:pt x="3607054" y="5736698"/>
                  <a:pt x="3633064" y="5709177"/>
                  <a:pt x="3658740" y="5681280"/>
                </a:cubicBezTo>
                <a:cubicBezTo>
                  <a:pt x="3665074" y="5680526"/>
                  <a:pt x="3671076" y="5679772"/>
                  <a:pt x="3677412" y="5679018"/>
                </a:cubicBezTo>
                <a:close/>
                <a:moveTo>
                  <a:pt x="3253174" y="5676900"/>
                </a:moveTo>
                <a:cubicBezTo>
                  <a:pt x="3170922" y="5767262"/>
                  <a:pt x="3022446" y="5856839"/>
                  <a:pt x="2971800" y="5969000"/>
                </a:cubicBezTo>
                <a:cubicBezTo>
                  <a:pt x="3066152" y="5955869"/>
                  <a:pt x="3234688" y="5773415"/>
                  <a:pt x="3295650" y="5710978"/>
                </a:cubicBezTo>
                <a:cubicBezTo>
                  <a:pt x="3290762" y="5693763"/>
                  <a:pt x="3278588" y="5687124"/>
                  <a:pt x="3266444" y="5676900"/>
                </a:cubicBezTo>
                <a:close/>
                <a:moveTo>
                  <a:pt x="6188280" y="5620207"/>
                </a:moveTo>
                <a:cubicBezTo>
                  <a:pt x="6188280" y="5620207"/>
                  <a:pt x="6201618" y="5620207"/>
                  <a:pt x="6201618" y="5620207"/>
                </a:cubicBezTo>
                <a:cubicBezTo>
                  <a:pt x="6220624" y="5664315"/>
                  <a:pt x="6361340" y="5769119"/>
                  <a:pt x="6404354" y="5808326"/>
                </a:cubicBezTo>
                <a:cubicBezTo>
                  <a:pt x="6574746" y="5962516"/>
                  <a:pt x="6745472" y="6116330"/>
                  <a:pt x="6916198" y="6270520"/>
                </a:cubicBezTo>
                <a:cubicBezTo>
                  <a:pt x="6946208" y="6297286"/>
                  <a:pt x="6976552" y="6324052"/>
                  <a:pt x="7006896" y="6350819"/>
                </a:cubicBezTo>
                <a:cubicBezTo>
                  <a:pt x="7034906" y="6368160"/>
                  <a:pt x="7064248" y="6373438"/>
                  <a:pt x="7078588" y="6402467"/>
                </a:cubicBezTo>
                <a:cubicBezTo>
                  <a:pt x="7080588" y="6442051"/>
                  <a:pt x="7082256" y="6482012"/>
                  <a:pt x="7083922" y="6521974"/>
                </a:cubicBezTo>
                <a:cubicBezTo>
                  <a:pt x="7088924" y="6548740"/>
                  <a:pt x="7102262" y="6592471"/>
                  <a:pt x="7091924" y="6617352"/>
                </a:cubicBezTo>
                <a:cubicBezTo>
                  <a:pt x="7083256" y="6611698"/>
                  <a:pt x="7074252" y="6606043"/>
                  <a:pt x="7065250" y="6600388"/>
                </a:cubicBezTo>
                <a:cubicBezTo>
                  <a:pt x="7059914" y="6544970"/>
                  <a:pt x="7054580" y="6489552"/>
                  <a:pt x="7049244" y="6434134"/>
                </a:cubicBezTo>
                <a:cubicBezTo>
                  <a:pt x="6956878" y="6351196"/>
                  <a:pt x="6864514" y="6267880"/>
                  <a:pt x="6772148" y="6184942"/>
                </a:cubicBezTo>
                <a:cubicBezTo>
                  <a:pt x="6574080" y="6006624"/>
                  <a:pt x="6376012" y="5827930"/>
                  <a:pt x="6177610" y="5649612"/>
                </a:cubicBezTo>
                <a:cubicBezTo>
                  <a:pt x="6181278" y="5639810"/>
                  <a:pt x="6184944" y="5630009"/>
                  <a:pt x="6188280" y="5620207"/>
                </a:cubicBezTo>
                <a:close/>
                <a:moveTo>
                  <a:pt x="4002614" y="5575300"/>
                </a:moveTo>
                <a:cubicBezTo>
                  <a:pt x="3988788" y="5604224"/>
                  <a:pt x="3967506" y="5624674"/>
                  <a:pt x="3949700" y="5654675"/>
                </a:cubicBezTo>
                <a:cubicBezTo>
                  <a:pt x="3983862" y="5644764"/>
                  <a:pt x="4017546" y="5616252"/>
                  <a:pt x="4037012" y="5592138"/>
                </a:cubicBezTo>
                <a:cubicBezTo>
                  <a:pt x="4027408" y="5577358"/>
                  <a:pt x="4017678" y="5580110"/>
                  <a:pt x="4002614" y="5575300"/>
                </a:cubicBezTo>
                <a:close/>
                <a:moveTo>
                  <a:pt x="3474676" y="5571575"/>
                </a:moveTo>
                <a:cubicBezTo>
                  <a:pt x="3476676" y="5573083"/>
                  <a:pt x="3478344" y="5574591"/>
                  <a:pt x="3480010" y="5576476"/>
                </a:cubicBezTo>
                <a:cubicBezTo>
                  <a:pt x="3464006" y="5593440"/>
                  <a:pt x="3448000" y="5610405"/>
                  <a:pt x="3431994" y="5627747"/>
                </a:cubicBezTo>
                <a:cubicBezTo>
                  <a:pt x="3418990" y="5623977"/>
                  <a:pt x="3412654" y="5619453"/>
                  <a:pt x="3405652" y="5610405"/>
                </a:cubicBezTo>
                <a:cubicBezTo>
                  <a:pt x="3408320" y="5604750"/>
                  <a:pt x="3410988" y="5599096"/>
                  <a:pt x="3413654" y="5593440"/>
                </a:cubicBezTo>
                <a:cubicBezTo>
                  <a:pt x="3433996" y="5586278"/>
                  <a:pt x="3454336" y="5578738"/>
                  <a:pt x="3474676" y="5571575"/>
                </a:cubicBezTo>
                <a:close/>
                <a:moveTo>
                  <a:pt x="3982386" y="5549900"/>
                </a:moveTo>
                <a:cubicBezTo>
                  <a:pt x="3942362" y="5597960"/>
                  <a:pt x="3837764" y="5657238"/>
                  <a:pt x="3822700" y="5718175"/>
                </a:cubicBezTo>
                <a:cubicBezTo>
                  <a:pt x="3855050" y="5703490"/>
                  <a:pt x="3985444" y="5585760"/>
                  <a:pt x="4003676" y="5557215"/>
                </a:cubicBezTo>
                <a:cubicBezTo>
                  <a:pt x="4001898" y="5554777"/>
                  <a:pt x="4000122" y="5552338"/>
                  <a:pt x="3998354" y="5549900"/>
                </a:cubicBezTo>
                <a:close/>
                <a:moveTo>
                  <a:pt x="3068184" y="5486400"/>
                </a:moveTo>
                <a:cubicBezTo>
                  <a:pt x="3065688" y="5488623"/>
                  <a:pt x="3063194" y="5490846"/>
                  <a:pt x="3060700" y="5493069"/>
                </a:cubicBezTo>
                <a:cubicBezTo>
                  <a:pt x="3061532" y="5494551"/>
                  <a:pt x="3062364" y="5496032"/>
                  <a:pt x="3063194" y="5497513"/>
                </a:cubicBezTo>
                <a:lnTo>
                  <a:pt x="3065688" y="5497513"/>
                </a:lnTo>
                <a:cubicBezTo>
                  <a:pt x="3069848" y="5496773"/>
                  <a:pt x="3074006" y="5496032"/>
                  <a:pt x="3078164" y="5495291"/>
                </a:cubicBezTo>
                <a:cubicBezTo>
                  <a:pt x="3077332" y="5493069"/>
                  <a:pt x="3076502" y="5490846"/>
                  <a:pt x="3075668" y="5488623"/>
                </a:cubicBezTo>
                <a:cubicBezTo>
                  <a:pt x="3073174" y="5487882"/>
                  <a:pt x="3070678" y="5487141"/>
                  <a:pt x="3068184" y="5486400"/>
                </a:cubicBezTo>
                <a:close/>
                <a:moveTo>
                  <a:pt x="3688082" y="5481096"/>
                </a:moveTo>
                <a:cubicBezTo>
                  <a:pt x="3692084" y="5492784"/>
                  <a:pt x="3647736" y="5524074"/>
                  <a:pt x="3637398" y="5535006"/>
                </a:cubicBezTo>
                <a:cubicBezTo>
                  <a:pt x="3609388" y="5564035"/>
                  <a:pt x="3505686" y="5657152"/>
                  <a:pt x="3501352" y="5686180"/>
                </a:cubicBezTo>
                <a:cubicBezTo>
                  <a:pt x="3492682" y="5683164"/>
                  <a:pt x="3483678" y="5679772"/>
                  <a:pt x="3474676" y="5676379"/>
                </a:cubicBezTo>
                <a:cubicBezTo>
                  <a:pt x="3477676" y="5667708"/>
                  <a:pt x="3477010" y="5669216"/>
                  <a:pt x="3482678" y="5664315"/>
                </a:cubicBezTo>
                <a:cubicBezTo>
                  <a:pt x="3509688" y="5611913"/>
                  <a:pt x="3626728" y="5506355"/>
                  <a:pt x="3688082" y="5481096"/>
                </a:cubicBezTo>
                <a:close/>
                <a:moveTo>
                  <a:pt x="4103892" y="5478458"/>
                </a:moveTo>
                <a:lnTo>
                  <a:pt x="4111896" y="5478458"/>
                </a:lnTo>
                <a:cubicBezTo>
                  <a:pt x="4107560" y="5482604"/>
                  <a:pt x="4102892" y="5486752"/>
                  <a:pt x="4098558" y="5490898"/>
                </a:cubicBezTo>
                <a:cubicBezTo>
                  <a:pt x="4100224" y="5486752"/>
                  <a:pt x="4102226" y="5482604"/>
                  <a:pt x="4103892" y="5478458"/>
                </a:cubicBezTo>
                <a:close/>
                <a:moveTo>
                  <a:pt x="3903660" y="5473700"/>
                </a:moveTo>
                <a:cubicBezTo>
                  <a:pt x="3878788" y="5494875"/>
                  <a:pt x="3854908" y="5510060"/>
                  <a:pt x="3848100" y="5548313"/>
                </a:cubicBezTo>
                <a:lnTo>
                  <a:pt x="3856040" y="5548313"/>
                </a:lnTo>
                <a:cubicBezTo>
                  <a:pt x="3886700" y="5535332"/>
                  <a:pt x="3915756" y="5518312"/>
                  <a:pt x="3935412" y="5495362"/>
                </a:cubicBezTo>
                <a:cubicBezTo>
                  <a:pt x="3930696" y="5483610"/>
                  <a:pt x="3924866" y="5481621"/>
                  <a:pt x="3916892" y="5473700"/>
                </a:cubicBezTo>
                <a:close/>
                <a:moveTo>
                  <a:pt x="3851616" y="5435600"/>
                </a:moveTo>
                <a:cubicBezTo>
                  <a:pt x="3791288" y="5502771"/>
                  <a:pt x="3685250" y="5556340"/>
                  <a:pt x="3657600" y="5649913"/>
                </a:cubicBezTo>
                <a:lnTo>
                  <a:pt x="3660262" y="5649913"/>
                </a:lnTo>
                <a:cubicBezTo>
                  <a:pt x="3662024" y="5648286"/>
                  <a:pt x="3663798" y="5646669"/>
                  <a:pt x="3665572" y="5645041"/>
                </a:cubicBezTo>
                <a:cubicBezTo>
                  <a:pt x="3754526" y="5608261"/>
                  <a:pt x="3837490" y="5532061"/>
                  <a:pt x="3894138" y="5464820"/>
                </a:cubicBezTo>
                <a:lnTo>
                  <a:pt x="3894138" y="5457517"/>
                </a:lnTo>
                <a:lnTo>
                  <a:pt x="3870222" y="5435600"/>
                </a:lnTo>
                <a:close/>
                <a:moveTo>
                  <a:pt x="6990890" y="5420024"/>
                </a:moveTo>
                <a:cubicBezTo>
                  <a:pt x="7070584" y="5491652"/>
                  <a:pt x="7150612" y="5563281"/>
                  <a:pt x="7230640" y="5634910"/>
                </a:cubicBezTo>
                <a:cubicBezTo>
                  <a:pt x="7250312" y="5643204"/>
                  <a:pt x="7269652" y="5651498"/>
                  <a:pt x="7289326" y="5659414"/>
                </a:cubicBezTo>
                <a:cubicBezTo>
                  <a:pt x="7298996" y="5678264"/>
                  <a:pt x="7309000" y="5697114"/>
                  <a:pt x="7318670" y="5715586"/>
                </a:cubicBezTo>
                <a:cubicBezTo>
                  <a:pt x="7316670" y="5723880"/>
                  <a:pt x="7315002" y="5731797"/>
                  <a:pt x="7313336" y="5740090"/>
                </a:cubicBezTo>
                <a:cubicBezTo>
                  <a:pt x="7321338" y="5769496"/>
                  <a:pt x="7349014" y="5791738"/>
                  <a:pt x="7356016" y="5832831"/>
                </a:cubicBezTo>
                <a:lnTo>
                  <a:pt x="7348014" y="5832831"/>
                </a:lnTo>
                <a:cubicBezTo>
                  <a:pt x="7384026" y="5902574"/>
                  <a:pt x="7403366" y="5981366"/>
                  <a:pt x="7420038" y="6057896"/>
                </a:cubicBezTo>
                <a:cubicBezTo>
                  <a:pt x="7427374" y="6092956"/>
                  <a:pt x="7463388" y="6124246"/>
                  <a:pt x="7467722" y="6180041"/>
                </a:cubicBezTo>
                <a:lnTo>
                  <a:pt x="7465388" y="6180041"/>
                </a:lnTo>
                <a:cubicBezTo>
                  <a:pt x="7461720" y="6177402"/>
                  <a:pt x="7458052" y="6175140"/>
                  <a:pt x="7454716" y="6172501"/>
                </a:cubicBezTo>
                <a:cubicBezTo>
                  <a:pt x="7485728" y="6218494"/>
                  <a:pt x="7512404" y="6282960"/>
                  <a:pt x="7523740" y="6341394"/>
                </a:cubicBezTo>
                <a:cubicBezTo>
                  <a:pt x="7517740" y="6338001"/>
                  <a:pt x="7511404" y="6334608"/>
                  <a:pt x="7505068" y="6331592"/>
                </a:cubicBezTo>
                <a:cubicBezTo>
                  <a:pt x="7511404" y="6356096"/>
                  <a:pt x="7533412" y="6362506"/>
                  <a:pt x="7542414" y="6382863"/>
                </a:cubicBezTo>
                <a:cubicBezTo>
                  <a:pt x="7555084" y="6426594"/>
                  <a:pt x="7567424" y="6470702"/>
                  <a:pt x="7579760" y="6514810"/>
                </a:cubicBezTo>
                <a:cubicBezTo>
                  <a:pt x="7570424" y="6508402"/>
                  <a:pt x="7567090" y="6503878"/>
                  <a:pt x="7558420" y="6502370"/>
                </a:cubicBezTo>
                <a:lnTo>
                  <a:pt x="7558420" y="6505009"/>
                </a:lnTo>
                <a:cubicBezTo>
                  <a:pt x="7599434" y="6560426"/>
                  <a:pt x="7636780" y="6647889"/>
                  <a:pt x="7649118" y="6727434"/>
                </a:cubicBezTo>
                <a:cubicBezTo>
                  <a:pt x="7581760" y="6682950"/>
                  <a:pt x="7605102" y="6611320"/>
                  <a:pt x="7558420" y="6556280"/>
                </a:cubicBezTo>
                <a:cubicBezTo>
                  <a:pt x="7438712" y="6449591"/>
                  <a:pt x="7318670" y="6342902"/>
                  <a:pt x="7198628" y="6236213"/>
                </a:cubicBezTo>
                <a:cubicBezTo>
                  <a:pt x="7160282" y="6201152"/>
                  <a:pt x="7083256" y="6164208"/>
                  <a:pt x="7075920" y="6104266"/>
                </a:cubicBezTo>
                <a:lnTo>
                  <a:pt x="7081256" y="6099364"/>
                </a:lnTo>
                <a:lnTo>
                  <a:pt x="7086590" y="6099364"/>
                </a:lnTo>
                <a:cubicBezTo>
                  <a:pt x="7105930" y="6140834"/>
                  <a:pt x="7165618" y="6178156"/>
                  <a:pt x="7201296" y="6206808"/>
                </a:cubicBezTo>
                <a:cubicBezTo>
                  <a:pt x="7273320" y="6271274"/>
                  <a:pt x="7345346" y="6335362"/>
                  <a:pt x="7417372" y="6399828"/>
                </a:cubicBezTo>
                <a:cubicBezTo>
                  <a:pt x="7452050" y="6431118"/>
                  <a:pt x="7485060" y="6481635"/>
                  <a:pt x="7542414" y="6490306"/>
                </a:cubicBezTo>
                <a:lnTo>
                  <a:pt x="7542414" y="6478242"/>
                </a:lnTo>
                <a:cubicBezTo>
                  <a:pt x="7534412" y="6452984"/>
                  <a:pt x="7526408" y="6427726"/>
                  <a:pt x="7518406" y="6402467"/>
                </a:cubicBezTo>
                <a:cubicBezTo>
                  <a:pt x="7405700" y="6300678"/>
                  <a:pt x="7292994" y="6198514"/>
                  <a:pt x="7179956" y="6096726"/>
                </a:cubicBezTo>
                <a:cubicBezTo>
                  <a:pt x="7158616" y="6077499"/>
                  <a:pt x="7043908" y="5997954"/>
                  <a:pt x="7067916" y="5964778"/>
                </a:cubicBezTo>
                <a:cubicBezTo>
                  <a:pt x="7069918" y="5965909"/>
                  <a:pt x="7071584" y="5966663"/>
                  <a:pt x="7073252" y="5967417"/>
                </a:cubicBezTo>
                <a:cubicBezTo>
                  <a:pt x="7091924" y="6004740"/>
                  <a:pt x="7143610" y="6039800"/>
                  <a:pt x="7177288" y="6065058"/>
                </a:cubicBezTo>
                <a:cubicBezTo>
                  <a:pt x="7243978" y="6124623"/>
                  <a:pt x="7310668" y="6184188"/>
                  <a:pt x="7377356" y="6243376"/>
                </a:cubicBezTo>
                <a:cubicBezTo>
                  <a:pt x="7411702" y="6270896"/>
                  <a:pt x="7436044" y="6320282"/>
                  <a:pt x="7494398" y="6324052"/>
                </a:cubicBezTo>
                <a:cubicBezTo>
                  <a:pt x="7484728" y="6293893"/>
                  <a:pt x="7475058" y="6263734"/>
                  <a:pt x="7465388" y="6233574"/>
                </a:cubicBezTo>
                <a:cubicBezTo>
                  <a:pt x="7367354" y="6144981"/>
                  <a:pt x="7269652" y="6056010"/>
                  <a:pt x="7171952" y="5967417"/>
                </a:cubicBezTo>
                <a:cubicBezTo>
                  <a:pt x="7145944" y="5943290"/>
                  <a:pt x="7042908" y="5872792"/>
                  <a:pt x="7051912" y="5835470"/>
                </a:cubicBezTo>
                <a:cubicBezTo>
                  <a:pt x="7054580" y="5836978"/>
                  <a:pt x="7057246" y="5838486"/>
                  <a:pt x="7059914" y="5840370"/>
                </a:cubicBezTo>
                <a:cubicBezTo>
                  <a:pt x="7095592" y="5872792"/>
                  <a:pt x="7131272" y="5905590"/>
                  <a:pt x="7166618" y="5938012"/>
                </a:cubicBezTo>
                <a:cubicBezTo>
                  <a:pt x="7222636" y="5988529"/>
                  <a:pt x="7278656" y="6039046"/>
                  <a:pt x="7334676" y="6089563"/>
                </a:cubicBezTo>
                <a:cubicBezTo>
                  <a:pt x="7364020" y="6117460"/>
                  <a:pt x="7389694" y="6161192"/>
                  <a:pt x="7444048" y="6165338"/>
                </a:cubicBezTo>
                <a:cubicBezTo>
                  <a:pt x="7436378" y="6088432"/>
                  <a:pt x="7189960" y="5900690"/>
                  <a:pt x="7126604" y="5842632"/>
                </a:cubicBezTo>
                <a:cubicBezTo>
                  <a:pt x="7098928" y="5816997"/>
                  <a:pt x="7038574" y="5785706"/>
                  <a:pt x="7033238" y="5742352"/>
                </a:cubicBezTo>
                <a:lnTo>
                  <a:pt x="7038574" y="5737828"/>
                </a:lnTo>
                <a:lnTo>
                  <a:pt x="7041240" y="5737828"/>
                </a:lnTo>
                <a:cubicBezTo>
                  <a:pt x="7055580" y="5764972"/>
                  <a:pt x="7088256" y="5783068"/>
                  <a:pt x="7110598" y="5803802"/>
                </a:cubicBezTo>
                <a:cubicBezTo>
                  <a:pt x="7178956" y="5864875"/>
                  <a:pt x="7247646" y="5925948"/>
                  <a:pt x="7316002" y="5987021"/>
                </a:cubicBezTo>
                <a:cubicBezTo>
                  <a:pt x="7343680" y="6010772"/>
                  <a:pt x="7357016" y="6040931"/>
                  <a:pt x="7409368" y="6043192"/>
                </a:cubicBezTo>
                <a:cubicBezTo>
                  <a:pt x="7401366" y="6022081"/>
                  <a:pt x="7393362" y="6000592"/>
                  <a:pt x="7385360" y="5979481"/>
                </a:cubicBezTo>
                <a:cubicBezTo>
                  <a:pt x="7289326" y="5895034"/>
                  <a:pt x="7193294" y="5810212"/>
                  <a:pt x="7097260" y="5725388"/>
                </a:cubicBezTo>
                <a:cubicBezTo>
                  <a:pt x="7070584" y="5700884"/>
                  <a:pt x="7031904" y="5679772"/>
                  <a:pt x="7014898" y="5647350"/>
                </a:cubicBezTo>
                <a:lnTo>
                  <a:pt x="7022568" y="5639810"/>
                </a:lnTo>
                <a:lnTo>
                  <a:pt x="7025236" y="5639810"/>
                </a:lnTo>
                <a:cubicBezTo>
                  <a:pt x="7048576" y="5660922"/>
                  <a:pt x="7071584" y="5682410"/>
                  <a:pt x="7094592" y="5703522"/>
                </a:cubicBezTo>
                <a:cubicBezTo>
                  <a:pt x="7153280" y="5755548"/>
                  <a:pt x="7211966" y="5807572"/>
                  <a:pt x="7270654" y="5859974"/>
                </a:cubicBezTo>
                <a:cubicBezTo>
                  <a:pt x="7301664" y="5884102"/>
                  <a:pt x="7315336" y="5919162"/>
                  <a:pt x="7369354" y="5923309"/>
                </a:cubicBezTo>
                <a:cubicBezTo>
                  <a:pt x="7360352" y="5874677"/>
                  <a:pt x="7144610" y="5689574"/>
                  <a:pt x="7097260" y="5654514"/>
                </a:cubicBezTo>
                <a:cubicBezTo>
                  <a:pt x="7070252" y="5634532"/>
                  <a:pt x="7011898" y="5598342"/>
                  <a:pt x="7004228" y="5564035"/>
                </a:cubicBezTo>
                <a:cubicBezTo>
                  <a:pt x="7005896" y="5562527"/>
                  <a:pt x="7007562" y="5561019"/>
                  <a:pt x="7009564" y="5559134"/>
                </a:cubicBezTo>
                <a:cubicBezTo>
                  <a:pt x="7109264" y="5629255"/>
                  <a:pt x="7222970" y="5794000"/>
                  <a:pt x="7342678" y="5830569"/>
                </a:cubicBezTo>
                <a:cubicBezTo>
                  <a:pt x="7311668" y="5720487"/>
                  <a:pt x="7077588" y="5585524"/>
                  <a:pt x="6998892" y="5490898"/>
                </a:cubicBezTo>
                <a:cubicBezTo>
                  <a:pt x="6999560" y="5485998"/>
                  <a:pt x="7000560" y="5481096"/>
                  <a:pt x="7001560" y="5476196"/>
                </a:cubicBezTo>
                <a:cubicBezTo>
                  <a:pt x="7002228" y="5477704"/>
                  <a:pt x="7003228" y="5479588"/>
                  <a:pt x="7004228" y="5481096"/>
                </a:cubicBezTo>
                <a:cubicBezTo>
                  <a:pt x="7048576" y="5520304"/>
                  <a:pt x="7092926" y="5559134"/>
                  <a:pt x="7137274" y="5598342"/>
                </a:cubicBezTo>
                <a:cubicBezTo>
                  <a:pt x="7137274" y="5598342"/>
                  <a:pt x="7172620" y="5631140"/>
                  <a:pt x="7174620" y="5630009"/>
                </a:cubicBezTo>
                <a:cubicBezTo>
                  <a:pt x="7178956" y="5632270"/>
                  <a:pt x="7179622" y="5643958"/>
                  <a:pt x="7185292" y="5639810"/>
                </a:cubicBezTo>
                <a:cubicBezTo>
                  <a:pt x="7223304" y="5670724"/>
                  <a:pt x="7247980" y="5725765"/>
                  <a:pt x="7310668" y="5732928"/>
                </a:cubicBezTo>
                <a:cubicBezTo>
                  <a:pt x="7300330" y="5691458"/>
                  <a:pt x="7105596" y="5535006"/>
                  <a:pt x="7062582" y="5495800"/>
                </a:cubicBezTo>
                <a:cubicBezTo>
                  <a:pt x="7040908" y="5475818"/>
                  <a:pt x="6996226" y="5452445"/>
                  <a:pt x="6990890" y="5420024"/>
                </a:cubicBezTo>
                <a:close/>
                <a:moveTo>
                  <a:pt x="6286980" y="5393258"/>
                </a:moveTo>
                <a:cubicBezTo>
                  <a:pt x="6318658" y="5405698"/>
                  <a:pt x="6409022" y="5502585"/>
                  <a:pt x="6439032" y="5530106"/>
                </a:cubicBezTo>
                <a:cubicBezTo>
                  <a:pt x="6564076" y="5642450"/>
                  <a:pt x="6689452" y="5754794"/>
                  <a:pt x="6814830" y="5867137"/>
                </a:cubicBezTo>
                <a:cubicBezTo>
                  <a:pt x="6865514" y="5912000"/>
                  <a:pt x="6916198" y="5956862"/>
                  <a:pt x="6966882" y="6001724"/>
                </a:cubicBezTo>
                <a:cubicBezTo>
                  <a:pt x="6995224" y="6020196"/>
                  <a:pt x="7016900" y="6017934"/>
                  <a:pt x="7033238" y="6048094"/>
                </a:cubicBezTo>
                <a:cubicBezTo>
                  <a:pt x="7036906" y="6094464"/>
                  <a:pt x="7040574" y="6140834"/>
                  <a:pt x="7043908" y="6187204"/>
                </a:cubicBezTo>
                <a:cubicBezTo>
                  <a:pt x="7042242" y="6192859"/>
                  <a:pt x="7033904" y="6187581"/>
                  <a:pt x="7035906" y="6199644"/>
                </a:cubicBezTo>
                <a:cubicBezTo>
                  <a:pt x="7042242" y="6207562"/>
                  <a:pt x="7048576" y="6215856"/>
                  <a:pt x="7054580" y="6223772"/>
                </a:cubicBezTo>
                <a:cubicBezTo>
                  <a:pt x="7059914" y="6273536"/>
                  <a:pt x="7065250" y="6323298"/>
                  <a:pt x="7070584" y="6373062"/>
                </a:cubicBezTo>
                <a:lnTo>
                  <a:pt x="7067916" y="6373062"/>
                </a:lnTo>
                <a:cubicBezTo>
                  <a:pt x="7064582" y="6372308"/>
                  <a:pt x="7060914" y="6371554"/>
                  <a:pt x="7057246" y="6370422"/>
                </a:cubicBezTo>
                <a:lnTo>
                  <a:pt x="7041240" y="6355720"/>
                </a:lnTo>
                <a:cubicBezTo>
                  <a:pt x="7037906" y="6321790"/>
                  <a:pt x="7034238" y="6287484"/>
                  <a:pt x="7030570" y="6253178"/>
                </a:cubicBezTo>
                <a:cubicBezTo>
                  <a:pt x="6952544" y="6183057"/>
                  <a:pt x="6874184" y="6113314"/>
                  <a:pt x="6796156" y="6043192"/>
                </a:cubicBezTo>
                <a:cubicBezTo>
                  <a:pt x="6607758" y="5872792"/>
                  <a:pt x="6419360" y="5702768"/>
                  <a:pt x="6230960" y="5532368"/>
                </a:cubicBezTo>
                <a:cubicBezTo>
                  <a:pt x="6232962" y="5525205"/>
                  <a:pt x="6234628" y="5517665"/>
                  <a:pt x="6236296" y="5510502"/>
                </a:cubicBezTo>
                <a:cubicBezTo>
                  <a:pt x="6238964" y="5507863"/>
                  <a:pt x="6241632" y="5505601"/>
                  <a:pt x="6244300" y="5502962"/>
                </a:cubicBezTo>
                <a:cubicBezTo>
                  <a:pt x="6246966" y="5504847"/>
                  <a:pt x="6249634" y="5506355"/>
                  <a:pt x="6252302" y="5507863"/>
                </a:cubicBezTo>
                <a:lnTo>
                  <a:pt x="6417692" y="5659414"/>
                </a:lnTo>
                <a:cubicBezTo>
                  <a:pt x="6553406" y="5780806"/>
                  <a:pt x="6689452" y="5902198"/>
                  <a:pt x="6825500" y="6023589"/>
                </a:cubicBezTo>
                <a:cubicBezTo>
                  <a:pt x="6870848" y="6062796"/>
                  <a:pt x="6962880" y="6175894"/>
                  <a:pt x="7025236" y="6180041"/>
                </a:cubicBezTo>
                <a:cubicBezTo>
                  <a:pt x="7020900" y="6144981"/>
                  <a:pt x="7016566" y="6109920"/>
                  <a:pt x="7012232" y="6074860"/>
                </a:cubicBezTo>
                <a:cubicBezTo>
                  <a:pt x="7001228" y="6044324"/>
                  <a:pt x="6841506" y="5917277"/>
                  <a:pt x="6806826" y="5889002"/>
                </a:cubicBezTo>
                <a:cubicBezTo>
                  <a:pt x="6630766" y="5731043"/>
                  <a:pt x="6455038" y="5573083"/>
                  <a:pt x="6278978" y="5415123"/>
                </a:cubicBezTo>
                <a:cubicBezTo>
                  <a:pt x="6281646" y="5407583"/>
                  <a:pt x="6284312" y="5400420"/>
                  <a:pt x="6286980" y="5393258"/>
                </a:cubicBezTo>
                <a:close/>
                <a:moveTo>
                  <a:pt x="4269284" y="5393258"/>
                </a:moveTo>
                <a:lnTo>
                  <a:pt x="4279954" y="5393258"/>
                </a:lnTo>
                <a:cubicBezTo>
                  <a:pt x="4245276" y="5442644"/>
                  <a:pt x="4169916" y="5474311"/>
                  <a:pt x="4146574" y="5530106"/>
                </a:cubicBezTo>
                <a:cubicBezTo>
                  <a:pt x="4136904" y="5527466"/>
                  <a:pt x="4138572" y="5527844"/>
                  <a:pt x="4133236" y="5522566"/>
                </a:cubicBezTo>
                <a:cubicBezTo>
                  <a:pt x="4155244" y="5466394"/>
                  <a:pt x="4225602" y="5431710"/>
                  <a:pt x="4269284" y="5393258"/>
                </a:cubicBezTo>
                <a:close/>
                <a:moveTo>
                  <a:pt x="2946252" y="5372100"/>
                </a:moveTo>
                <a:cubicBezTo>
                  <a:pt x="2887928" y="5427298"/>
                  <a:pt x="2697972" y="5557191"/>
                  <a:pt x="2679700" y="5626100"/>
                </a:cubicBezTo>
                <a:cubicBezTo>
                  <a:pt x="2734056" y="5620655"/>
                  <a:pt x="2780324" y="5589141"/>
                  <a:pt x="2820972" y="5569926"/>
                </a:cubicBezTo>
                <a:cubicBezTo>
                  <a:pt x="2844072" y="5563411"/>
                  <a:pt x="2867174" y="5556897"/>
                  <a:pt x="2890276" y="5550382"/>
                </a:cubicBezTo>
                <a:cubicBezTo>
                  <a:pt x="2944036" y="5529956"/>
                  <a:pt x="3003766" y="5485565"/>
                  <a:pt x="3036888" y="5445372"/>
                </a:cubicBezTo>
                <a:cubicBezTo>
                  <a:pt x="3013786" y="5422277"/>
                  <a:pt x="2985774" y="5377850"/>
                  <a:pt x="2946252" y="5372100"/>
                </a:cubicBezTo>
                <a:close/>
                <a:moveTo>
                  <a:pt x="4330304" y="5368753"/>
                </a:moveTo>
                <a:cubicBezTo>
                  <a:pt x="4331304" y="5377424"/>
                  <a:pt x="4198926" y="5530106"/>
                  <a:pt x="4173250" y="5551972"/>
                </a:cubicBezTo>
                <a:lnTo>
                  <a:pt x="4159912" y="5551972"/>
                </a:lnTo>
                <a:cubicBezTo>
                  <a:pt x="4158244" y="5549332"/>
                  <a:pt x="4156244" y="5547070"/>
                  <a:pt x="4154578" y="5544432"/>
                </a:cubicBezTo>
                <a:lnTo>
                  <a:pt x="4159912" y="5539530"/>
                </a:lnTo>
                <a:cubicBezTo>
                  <a:pt x="4185588" y="5484112"/>
                  <a:pt x="4285956" y="5416631"/>
                  <a:pt x="4330304" y="5368753"/>
                </a:cubicBezTo>
                <a:close/>
                <a:moveTo>
                  <a:pt x="4258612" y="5368753"/>
                </a:moveTo>
                <a:cubicBezTo>
                  <a:pt x="4258612" y="5368753"/>
                  <a:pt x="4263948" y="5368753"/>
                  <a:pt x="4263948" y="5368753"/>
                </a:cubicBezTo>
                <a:cubicBezTo>
                  <a:pt x="4259280" y="5371015"/>
                  <a:pt x="4263282" y="5371015"/>
                  <a:pt x="4258612" y="5368753"/>
                </a:cubicBezTo>
                <a:close/>
                <a:moveTo>
                  <a:pt x="4264538" y="5363852"/>
                </a:moveTo>
                <a:lnTo>
                  <a:pt x="4266616" y="5363852"/>
                </a:lnTo>
                <a:cubicBezTo>
                  <a:pt x="4267950" y="5363852"/>
                  <a:pt x="4269284" y="5363852"/>
                  <a:pt x="4269284" y="5363852"/>
                </a:cubicBezTo>
                <a:cubicBezTo>
                  <a:pt x="4266950" y="5364983"/>
                  <a:pt x="4266782" y="5365549"/>
                  <a:pt x="4266616" y="5365548"/>
                </a:cubicBezTo>
                <a:lnTo>
                  <a:pt x="4264270" y="5364057"/>
                </a:lnTo>
                <a:close/>
                <a:moveTo>
                  <a:pt x="6980220" y="5346510"/>
                </a:moveTo>
                <a:cubicBezTo>
                  <a:pt x="7057246" y="5415123"/>
                  <a:pt x="7134606" y="5483358"/>
                  <a:pt x="7211966" y="5551972"/>
                </a:cubicBezTo>
                <a:cubicBezTo>
                  <a:pt x="7247312" y="5582884"/>
                  <a:pt x="7287992" y="5587786"/>
                  <a:pt x="7289326" y="5652252"/>
                </a:cubicBezTo>
                <a:cubicBezTo>
                  <a:pt x="7287660" y="5651498"/>
                  <a:pt x="7285660" y="5650366"/>
                  <a:pt x="7283992" y="5649612"/>
                </a:cubicBezTo>
                <a:cubicBezTo>
                  <a:pt x="7271988" y="5602866"/>
                  <a:pt x="7079254" y="5443020"/>
                  <a:pt x="7033238" y="5400420"/>
                </a:cubicBezTo>
                <a:cubicBezTo>
                  <a:pt x="7015232" y="5383456"/>
                  <a:pt x="6987888" y="5372900"/>
                  <a:pt x="6980220" y="5346510"/>
                </a:cubicBezTo>
                <a:close/>
                <a:moveTo>
                  <a:pt x="4042538" y="5327284"/>
                </a:moveTo>
                <a:cubicBezTo>
                  <a:pt x="4042538" y="5327284"/>
                  <a:pt x="4058544" y="5327284"/>
                  <a:pt x="4058544" y="5327284"/>
                </a:cubicBezTo>
                <a:cubicBezTo>
                  <a:pt x="4042872" y="5347264"/>
                  <a:pt x="4009860" y="5391750"/>
                  <a:pt x="3978516" y="5395520"/>
                </a:cubicBezTo>
                <a:cubicBezTo>
                  <a:pt x="3974182" y="5392126"/>
                  <a:pt x="3969846" y="5389110"/>
                  <a:pt x="3965178" y="5385718"/>
                </a:cubicBezTo>
                <a:cubicBezTo>
                  <a:pt x="3999524" y="5370638"/>
                  <a:pt x="4013862" y="5346887"/>
                  <a:pt x="4042538" y="5327284"/>
                </a:cubicBezTo>
                <a:close/>
                <a:moveTo>
                  <a:pt x="6974884" y="5305041"/>
                </a:moveTo>
                <a:cubicBezTo>
                  <a:pt x="7051912" y="5371015"/>
                  <a:pt x="7129272" y="5436988"/>
                  <a:pt x="7206632" y="5502962"/>
                </a:cubicBezTo>
                <a:cubicBezTo>
                  <a:pt x="7228972" y="5492406"/>
                  <a:pt x="7266986" y="5552348"/>
                  <a:pt x="7267986" y="5576476"/>
                </a:cubicBezTo>
                <a:cubicBezTo>
                  <a:pt x="7267986" y="5576476"/>
                  <a:pt x="7265318" y="5576476"/>
                  <a:pt x="7265318" y="5576476"/>
                </a:cubicBezTo>
                <a:cubicBezTo>
                  <a:pt x="7168618" y="5485998"/>
                  <a:pt x="7071584" y="5395520"/>
                  <a:pt x="6974884" y="5305041"/>
                </a:cubicBezTo>
                <a:close/>
                <a:moveTo>
                  <a:pt x="6324326" y="5305041"/>
                </a:moveTo>
                <a:cubicBezTo>
                  <a:pt x="6511058" y="5472049"/>
                  <a:pt x="6697456" y="5639056"/>
                  <a:pt x="6884186" y="5806064"/>
                </a:cubicBezTo>
                <a:cubicBezTo>
                  <a:pt x="6961214" y="5876562"/>
                  <a:pt x="7033238" y="5881463"/>
                  <a:pt x="7019900" y="6013788"/>
                </a:cubicBezTo>
                <a:lnTo>
                  <a:pt x="7012232" y="6013788"/>
                </a:lnTo>
                <a:cubicBezTo>
                  <a:pt x="7010230" y="6013034"/>
                  <a:pt x="7008564" y="6012280"/>
                  <a:pt x="7006896" y="6011148"/>
                </a:cubicBezTo>
                <a:cubicBezTo>
                  <a:pt x="7006896" y="5905590"/>
                  <a:pt x="6930870" y="5877693"/>
                  <a:pt x="6873516" y="5825668"/>
                </a:cubicBezTo>
                <a:cubicBezTo>
                  <a:pt x="6737470" y="5702768"/>
                  <a:pt x="6601422" y="5579492"/>
                  <a:pt x="6465708" y="5456592"/>
                </a:cubicBezTo>
                <a:cubicBezTo>
                  <a:pt x="6435032" y="5428694"/>
                  <a:pt x="6321992" y="5349903"/>
                  <a:pt x="6316324" y="5312581"/>
                </a:cubicBezTo>
                <a:cubicBezTo>
                  <a:pt x="6318992" y="5309942"/>
                  <a:pt x="6321660" y="5307680"/>
                  <a:pt x="6324326" y="5305041"/>
                </a:cubicBezTo>
                <a:close/>
                <a:moveTo>
                  <a:pt x="6894856" y="5275636"/>
                </a:moveTo>
                <a:lnTo>
                  <a:pt x="6905528" y="5275636"/>
                </a:lnTo>
                <a:cubicBezTo>
                  <a:pt x="6915198" y="5287322"/>
                  <a:pt x="6924868" y="5298632"/>
                  <a:pt x="6934872" y="5309942"/>
                </a:cubicBezTo>
                <a:lnTo>
                  <a:pt x="6934872" y="5317482"/>
                </a:lnTo>
                <a:cubicBezTo>
                  <a:pt x="6918198" y="5306926"/>
                  <a:pt x="6902192" y="5295239"/>
                  <a:pt x="6894856" y="5275636"/>
                </a:cubicBezTo>
                <a:close/>
                <a:moveTo>
                  <a:pt x="3684284" y="5270500"/>
                </a:moveTo>
                <a:cubicBezTo>
                  <a:pt x="3665220" y="5284521"/>
                  <a:pt x="3647704" y="5301965"/>
                  <a:pt x="3644900" y="5330767"/>
                </a:cubicBezTo>
                <a:cubicBezTo>
                  <a:pt x="3645776" y="5332373"/>
                  <a:pt x="3646650" y="5333982"/>
                  <a:pt x="3647526" y="5335588"/>
                </a:cubicBezTo>
                <a:cubicBezTo>
                  <a:pt x="3671966" y="5325584"/>
                  <a:pt x="3695396" y="5313274"/>
                  <a:pt x="3713164" y="5297017"/>
                </a:cubicBezTo>
                <a:lnTo>
                  <a:pt x="3713164" y="5289785"/>
                </a:lnTo>
                <a:cubicBezTo>
                  <a:pt x="3702942" y="5280962"/>
                  <a:pt x="3701090" y="5274312"/>
                  <a:pt x="3684284" y="5270500"/>
                </a:cubicBezTo>
                <a:close/>
                <a:moveTo>
                  <a:pt x="4181252" y="5266211"/>
                </a:moveTo>
                <a:lnTo>
                  <a:pt x="4197258" y="5266211"/>
                </a:lnTo>
                <a:lnTo>
                  <a:pt x="4197258" y="5268473"/>
                </a:lnTo>
                <a:lnTo>
                  <a:pt x="4186588" y="5278274"/>
                </a:lnTo>
                <a:cubicBezTo>
                  <a:pt x="4153910" y="5340856"/>
                  <a:pt x="4066546" y="5367622"/>
                  <a:pt x="4034536" y="5432088"/>
                </a:cubicBezTo>
                <a:cubicBezTo>
                  <a:pt x="4024532" y="5430202"/>
                  <a:pt x="4022532" y="5431710"/>
                  <a:pt x="4018530" y="5427186"/>
                </a:cubicBezTo>
                <a:cubicBezTo>
                  <a:pt x="4015862" y="5424924"/>
                  <a:pt x="4013196" y="5422286"/>
                  <a:pt x="4010528" y="5420024"/>
                </a:cubicBezTo>
                <a:cubicBezTo>
                  <a:pt x="4046206" y="5417008"/>
                  <a:pt x="4145908" y="5294486"/>
                  <a:pt x="4181252" y="5266211"/>
                </a:cubicBezTo>
                <a:close/>
                <a:moveTo>
                  <a:pt x="2812992" y="5257800"/>
                </a:moveTo>
                <a:cubicBezTo>
                  <a:pt x="2765096" y="5299296"/>
                  <a:pt x="2717172" y="5340815"/>
                  <a:pt x="2669278" y="5382335"/>
                </a:cubicBezTo>
                <a:cubicBezTo>
                  <a:pt x="2594742" y="5453932"/>
                  <a:pt x="2520206" y="5525576"/>
                  <a:pt x="2445698" y="5597197"/>
                </a:cubicBezTo>
                <a:cubicBezTo>
                  <a:pt x="2395950" y="5653126"/>
                  <a:pt x="2328944" y="5693174"/>
                  <a:pt x="2286000" y="5755916"/>
                </a:cubicBezTo>
                <a:cubicBezTo>
                  <a:pt x="2286898" y="5760806"/>
                  <a:pt x="2287766" y="5765673"/>
                  <a:pt x="2288664" y="5770563"/>
                </a:cubicBezTo>
                <a:cubicBezTo>
                  <a:pt x="2341018" y="5749483"/>
                  <a:pt x="2396906" y="5727833"/>
                  <a:pt x="2445698" y="5707085"/>
                </a:cubicBezTo>
                <a:cubicBezTo>
                  <a:pt x="2472310" y="5700557"/>
                  <a:pt x="2498922" y="5694052"/>
                  <a:pt x="2525534" y="5687548"/>
                </a:cubicBezTo>
                <a:cubicBezTo>
                  <a:pt x="2580552" y="5634633"/>
                  <a:pt x="2635572" y="5581719"/>
                  <a:pt x="2690560" y="5528828"/>
                </a:cubicBezTo>
                <a:cubicBezTo>
                  <a:pt x="2764198" y="5465350"/>
                  <a:pt x="2837836" y="5401848"/>
                  <a:pt x="2911476" y="5338370"/>
                </a:cubicBezTo>
                <a:cubicBezTo>
                  <a:pt x="2883096" y="5311521"/>
                  <a:pt x="2854690" y="5284649"/>
                  <a:pt x="2826312" y="5257800"/>
                </a:cubicBezTo>
                <a:cubicBezTo>
                  <a:pt x="2826312" y="5257800"/>
                  <a:pt x="2812992" y="5257800"/>
                  <a:pt x="2812992" y="5257800"/>
                </a:cubicBezTo>
                <a:close/>
                <a:moveTo>
                  <a:pt x="2992176" y="5251508"/>
                </a:moveTo>
                <a:lnTo>
                  <a:pt x="3002846" y="5251508"/>
                </a:lnTo>
                <a:lnTo>
                  <a:pt x="3002846" y="5256409"/>
                </a:lnTo>
                <a:cubicBezTo>
                  <a:pt x="2993176" y="5254147"/>
                  <a:pt x="2997510" y="5256409"/>
                  <a:pt x="2992176" y="5251508"/>
                </a:cubicBezTo>
                <a:close/>
                <a:moveTo>
                  <a:pt x="3890486" y="5243968"/>
                </a:moveTo>
                <a:cubicBezTo>
                  <a:pt x="3902156" y="5244722"/>
                  <a:pt x="3913828" y="5245853"/>
                  <a:pt x="3925164" y="5246607"/>
                </a:cubicBezTo>
                <a:cubicBezTo>
                  <a:pt x="3924498" y="5248115"/>
                  <a:pt x="3923498" y="5249623"/>
                  <a:pt x="3922496" y="5251508"/>
                </a:cubicBezTo>
                <a:cubicBezTo>
                  <a:pt x="3903824" y="5257917"/>
                  <a:pt x="3885150" y="5264326"/>
                  <a:pt x="3866478" y="5270734"/>
                </a:cubicBezTo>
                <a:cubicBezTo>
                  <a:pt x="3870812" y="5254524"/>
                  <a:pt x="3879148" y="5253016"/>
                  <a:pt x="3890486" y="5243968"/>
                </a:cubicBezTo>
                <a:close/>
                <a:moveTo>
                  <a:pt x="1910716" y="5232400"/>
                </a:moveTo>
                <a:cubicBezTo>
                  <a:pt x="1879620" y="5248729"/>
                  <a:pt x="1785074" y="5268352"/>
                  <a:pt x="1737876" y="5256838"/>
                </a:cubicBezTo>
                <a:cubicBezTo>
                  <a:pt x="1716604" y="5264173"/>
                  <a:pt x="1695332" y="5271500"/>
                  <a:pt x="1674058" y="5278834"/>
                </a:cubicBezTo>
                <a:cubicBezTo>
                  <a:pt x="1653672" y="5280460"/>
                  <a:pt x="1633286" y="5282094"/>
                  <a:pt x="1612900" y="5283719"/>
                </a:cubicBezTo>
                <a:cubicBezTo>
                  <a:pt x="1635030" y="5318613"/>
                  <a:pt x="1723074" y="5398593"/>
                  <a:pt x="1761808" y="5418138"/>
                </a:cubicBezTo>
                <a:cubicBezTo>
                  <a:pt x="1796242" y="5349441"/>
                  <a:pt x="1883062" y="5300934"/>
                  <a:pt x="1931988" y="5242177"/>
                </a:cubicBezTo>
                <a:cubicBezTo>
                  <a:pt x="1929034" y="5235246"/>
                  <a:pt x="1929684" y="5238617"/>
                  <a:pt x="1929328" y="5232400"/>
                </a:cubicBezTo>
                <a:close/>
                <a:moveTo>
                  <a:pt x="6897524" y="5231904"/>
                </a:moveTo>
                <a:cubicBezTo>
                  <a:pt x="6914196" y="5235298"/>
                  <a:pt x="6923200" y="5242838"/>
                  <a:pt x="6926868" y="5258671"/>
                </a:cubicBezTo>
                <a:lnTo>
                  <a:pt x="6924200" y="5258671"/>
                </a:lnTo>
                <a:lnTo>
                  <a:pt x="6918866" y="5253770"/>
                </a:lnTo>
                <a:cubicBezTo>
                  <a:pt x="6906860" y="5248869"/>
                  <a:pt x="6902192" y="5242838"/>
                  <a:pt x="6897524" y="5231904"/>
                </a:cubicBezTo>
                <a:close/>
                <a:moveTo>
                  <a:pt x="6356338" y="5222102"/>
                </a:moveTo>
                <a:cubicBezTo>
                  <a:pt x="6356338" y="5222102"/>
                  <a:pt x="6369676" y="5222102"/>
                  <a:pt x="6369676" y="5222102"/>
                </a:cubicBezTo>
                <a:cubicBezTo>
                  <a:pt x="6392684" y="5265834"/>
                  <a:pt x="6478714" y="5324644"/>
                  <a:pt x="6519060" y="5358951"/>
                </a:cubicBezTo>
                <a:cubicBezTo>
                  <a:pt x="6634434" y="5464132"/>
                  <a:pt x="6749808" y="5568936"/>
                  <a:pt x="6865514" y="5674117"/>
                </a:cubicBezTo>
                <a:cubicBezTo>
                  <a:pt x="6913196" y="5715209"/>
                  <a:pt x="7043908" y="5771381"/>
                  <a:pt x="6996226" y="5862236"/>
                </a:cubicBezTo>
                <a:cubicBezTo>
                  <a:pt x="6990890" y="5779675"/>
                  <a:pt x="6927536" y="5746122"/>
                  <a:pt x="6876184" y="5705784"/>
                </a:cubicBezTo>
                <a:cubicBezTo>
                  <a:pt x="6755142" y="5596080"/>
                  <a:pt x="6634434" y="5485998"/>
                  <a:pt x="6513726" y="5375916"/>
                </a:cubicBezTo>
                <a:cubicBezTo>
                  <a:pt x="6485382" y="5355181"/>
                  <a:pt x="6354670" y="5247738"/>
                  <a:pt x="6356338" y="5222102"/>
                </a:cubicBezTo>
                <a:close/>
                <a:moveTo>
                  <a:pt x="2963166" y="5222102"/>
                </a:moveTo>
                <a:cubicBezTo>
                  <a:pt x="2970168" y="5228512"/>
                  <a:pt x="2977170" y="5234920"/>
                  <a:pt x="2984172" y="5241706"/>
                </a:cubicBezTo>
                <a:lnTo>
                  <a:pt x="2976170" y="5241706"/>
                </a:lnTo>
                <a:cubicBezTo>
                  <a:pt x="2971836" y="5234920"/>
                  <a:pt x="2967500" y="5228512"/>
                  <a:pt x="2963166" y="5222102"/>
                </a:cubicBezTo>
                <a:close/>
                <a:moveTo>
                  <a:pt x="6966882" y="5200237"/>
                </a:moveTo>
                <a:cubicBezTo>
                  <a:pt x="7033238" y="5257917"/>
                  <a:pt x="7099928" y="5315597"/>
                  <a:pt x="7166618" y="5373654"/>
                </a:cubicBezTo>
                <a:cubicBezTo>
                  <a:pt x="7187958" y="5392504"/>
                  <a:pt x="7228306" y="5409091"/>
                  <a:pt x="7225304" y="5441890"/>
                </a:cubicBezTo>
                <a:cubicBezTo>
                  <a:pt x="7207632" y="5426432"/>
                  <a:pt x="7189626" y="5410976"/>
                  <a:pt x="7171952" y="5395520"/>
                </a:cubicBezTo>
                <a:cubicBezTo>
                  <a:pt x="7151946" y="5358197"/>
                  <a:pt x="7088256" y="5316351"/>
                  <a:pt x="7036572" y="5275636"/>
                </a:cubicBezTo>
                <a:cubicBezTo>
                  <a:pt x="7120268" y="5348018"/>
                  <a:pt x="7243312" y="5469787"/>
                  <a:pt x="7246646" y="5502962"/>
                </a:cubicBezTo>
                <a:cubicBezTo>
                  <a:pt x="7244978" y="5502208"/>
                  <a:pt x="7242978" y="5501454"/>
                  <a:pt x="7241310" y="5500700"/>
                </a:cubicBezTo>
                <a:cubicBezTo>
                  <a:pt x="7228306" y="5472426"/>
                  <a:pt x="7191960" y="5450560"/>
                  <a:pt x="7169284" y="5429826"/>
                </a:cubicBezTo>
                <a:cubicBezTo>
                  <a:pt x="7101928" y="5367999"/>
                  <a:pt x="7034238" y="5305795"/>
                  <a:pt x="6966882" y="5243968"/>
                </a:cubicBezTo>
                <a:lnTo>
                  <a:pt x="6966882" y="5222102"/>
                </a:lnTo>
                <a:cubicBezTo>
                  <a:pt x="6974552" y="5225872"/>
                  <a:pt x="6988556" y="5236052"/>
                  <a:pt x="7006562" y="5250377"/>
                </a:cubicBezTo>
                <a:cubicBezTo>
                  <a:pt x="6987556" y="5233036"/>
                  <a:pt x="6972550" y="5216071"/>
                  <a:pt x="6966882" y="5200237"/>
                </a:cubicBezTo>
                <a:close/>
                <a:moveTo>
                  <a:pt x="4690428" y="5197598"/>
                </a:moveTo>
                <a:lnTo>
                  <a:pt x="4706434" y="5197598"/>
                </a:lnTo>
                <a:lnTo>
                  <a:pt x="4706434" y="5200237"/>
                </a:lnTo>
                <a:cubicBezTo>
                  <a:pt x="4706434" y="5200237"/>
                  <a:pt x="4701100" y="5200237"/>
                  <a:pt x="4701100" y="5200237"/>
                </a:cubicBezTo>
                <a:cubicBezTo>
                  <a:pt x="4658418" y="5239822"/>
                  <a:pt x="4615736" y="5279782"/>
                  <a:pt x="4573056" y="5319744"/>
                </a:cubicBezTo>
                <a:cubicBezTo>
                  <a:pt x="4560050" y="5316351"/>
                  <a:pt x="4551380" y="5308434"/>
                  <a:pt x="4543712" y="5300140"/>
                </a:cubicBezTo>
                <a:lnTo>
                  <a:pt x="4543712" y="5292978"/>
                </a:lnTo>
                <a:lnTo>
                  <a:pt x="4615736" y="5227004"/>
                </a:lnTo>
                <a:cubicBezTo>
                  <a:pt x="4640412" y="5217202"/>
                  <a:pt x="4665420" y="5207400"/>
                  <a:pt x="4690428" y="5197598"/>
                </a:cubicBezTo>
                <a:close/>
                <a:moveTo>
                  <a:pt x="2931154" y="5195336"/>
                </a:moveTo>
                <a:cubicBezTo>
                  <a:pt x="2938156" y="5197598"/>
                  <a:pt x="2945160" y="5200237"/>
                  <a:pt x="2952496" y="5202499"/>
                </a:cubicBezTo>
                <a:cubicBezTo>
                  <a:pt x="2951494" y="5204761"/>
                  <a:pt x="2950494" y="5207400"/>
                  <a:pt x="2949828" y="5209662"/>
                </a:cubicBezTo>
                <a:lnTo>
                  <a:pt x="2947160" y="5209662"/>
                </a:lnTo>
                <a:cubicBezTo>
                  <a:pt x="2947160" y="5209662"/>
                  <a:pt x="2931154" y="5195336"/>
                  <a:pt x="2931154" y="5195336"/>
                </a:cubicBezTo>
                <a:close/>
                <a:moveTo>
                  <a:pt x="3592774" y="5194300"/>
                </a:moveTo>
                <a:cubicBezTo>
                  <a:pt x="3542656" y="5248000"/>
                  <a:pt x="3414612" y="5349937"/>
                  <a:pt x="3390900" y="5411663"/>
                </a:cubicBezTo>
                <a:lnTo>
                  <a:pt x="3396216" y="5416550"/>
                </a:lnTo>
                <a:cubicBezTo>
                  <a:pt x="3444024" y="5401898"/>
                  <a:pt x="3491844" y="5387236"/>
                  <a:pt x="3539650" y="5372594"/>
                </a:cubicBezTo>
                <a:cubicBezTo>
                  <a:pt x="3579496" y="5330264"/>
                  <a:pt x="3619342" y="5287923"/>
                  <a:pt x="3659188" y="5245592"/>
                </a:cubicBezTo>
                <a:cubicBezTo>
                  <a:pt x="3641476" y="5228492"/>
                  <a:pt x="3623764" y="5211391"/>
                  <a:pt x="3606064" y="5194300"/>
                </a:cubicBezTo>
                <a:close/>
                <a:moveTo>
                  <a:pt x="4415668" y="5170832"/>
                </a:moveTo>
                <a:cubicBezTo>
                  <a:pt x="4414000" y="5173094"/>
                  <a:pt x="4416334" y="5174602"/>
                  <a:pt x="4410332" y="5173094"/>
                </a:cubicBezTo>
                <a:cubicBezTo>
                  <a:pt x="4412332" y="5172340"/>
                  <a:pt x="4414000" y="5171586"/>
                  <a:pt x="4415668" y="5170832"/>
                </a:cubicBezTo>
                <a:close/>
                <a:moveTo>
                  <a:pt x="6385680" y="5161030"/>
                </a:moveTo>
                <a:cubicBezTo>
                  <a:pt x="6425696" y="5173848"/>
                  <a:pt x="6499054" y="5260933"/>
                  <a:pt x="6532398" y="5290338"/>
                </a:cubicBezTo>
                <a:cubicBezTo>
                  <a:pt x="6644104" y="5389864"/>
                  <a:pt x="6756142" y="5489390"/>
                  <a:pt x="6868180" y="5588540"/>
                </a:cubicBezTo>
                <a:cubicBezTo>
                  <a:pt x="6895524" y="5613421"/>
                  <a:pt x="7025902" y="5687312"/>
                  <a:pt x="6982888" y="5740090"/>
                </a:cubicBezTo>
                <a:cubicBezTo>
                  <a:pt x="6975218" y="5679018"/>
                  <a:pt x="6889522" y="5632648"/>
                  <a:pt x="6849508" y="5596080"/>
                </a:cubicBezTo>
                <a:cubicBezTo>
                  <a:pt x="6741138" y="5497308"/>
                  <a:pt x="6632766" y="5398912"/>
                  <a:pt x="6524396" y="5300140"/>
                </a:cubicBezTo>
                <a:cubicBezTo>
                  <a:pt x="6493052" y="5277144"/>
                  <a:pt x="6389682" y="5197221"/>
                  <a:pt x="6380346" y="5163292"/>
                </a:cubicBezTo>
                <a:cubicBezTo>
                  <a:pt x="6382014" y="5162538"/>
                  <a:pt x="6384014" y="5161784"/>
                  <a:pt x="6385680" y="5161030"/>
                </a:cubicBezTo>
                <a:close/>
                <a:moveTo>
                  <a:pt x="4820808" y="5148589"/>
                </a:moveTo>
                <a:cubicBezTo>
                  <a:pt x="4821808" y="5150474"/>
                  <a:pt x="4822808" y="5151982"/>
                  <a:pt x="4823476" y="5153490"/>
                </a:cubicBezTo>
                <a:lnTo>
                  <a:pt x="4818140" y="5153490"/>
                </a:lnTo>
                <a:cubicBezTo>
                  <a:pt x="4819140" y="5151982"/>
                  <a:pt x="4820140" y="5150474"/>
                  <a:pt x="4820808" y="5148589"/>
                </a:cubicBezTo>
                <a:close/>
                <a:moveTo>
                  <a:pt x="4355508" y="5143500"/>
                </a:moveTo>
                <a:cubicBezTo>
                  <a:pt x="4387512" y="5154630"/>
                  <a:pt x="4414182" y="5192056"/>
                  <a:pt x="4435518" y="5214317"/>
                </a:cubicBezTo>
                <a:cubicBezTo>
                  <a:pt x="4510046" y="5283603"/>
                  <a:pt x="4584722" y="5352889"/>
                  <a:pt x="4659248" y="5422176"/>
                </a:cubicBezTo>
                <a:cubicBezTo>
                  <a:pt x="4918688" y="5656747"/>
                  <a:pt x="5178128" y="5891319"/>
                  <a:pt x="5437420" y="6126030"/>
                </a:cubicBezTo>
                <a:cubicBezTo>
                  <a:pt x="5515504" y="6196011"/>
                  <a:pt x="5593736" y="6266132"/>
                  <a:pt x="5671968" y="6336114"/>
                </a:cubicBezTo>
                <a:cubicBezTo>
                  <a:pt x="5691526" y="6351140"/>
                  <a:pt x="5771980" y="6408322"/>
                  <a:pt x="5778500" y="6426548"/>
                </a:cubicBezTo>
                <a:cubicBezTo>
                  <a:pt x="5720122" y="6512113"/>
                  <a:pt x="5698638" y="6614094"/>
                  <a:pt x="5650632" y="6710093"/>
                </a:cubicBezTo>
                <a:cubicBezTo>
                  <a:pt x="5591366" y="6828214"/>
                  <a:pt x="5545434" y="6944943"/>
                  <a:pt x="5488094" y="7071829"/>
                </a:cubicBezTo>
                <a:cubicBezTo>
                  <a:pt x="5368968" y="7330887"/>
                  <a:pt x="5249990" y="7589946"/>
                  <a:pt x="5131012" y="7849004"/>
                </a:cubicBezTo>
                <a:cubicBezTo>
                  <a:pt x="5133678" y="7847334"/>
                  <a:pt x="5136346" y="7845665"/>
                  <a:pt x="5139012" y="7844134"/>
                </a:cubicBezTo>
                <a:cubicBezTo>
                  <a:pt x="5139754" y="7856934"/>
                  <a:pt x="5140642" y="7856656"/>
                  <a:pt x="5136346" y="7866117"/>
                </a:cubicBezTo>
                <a:cubicBezTo>
                  <a:pt x="5143976" y="7863543"/>
                  <a:pt x="5148754" y="7860343"/>
                  <a:pt x="5152552" y="7856326"/>
                </a:cubicBezTo>
                <a:lnTo>
                  <a:pt x="5156558" y="7850618"/>
                </a:lnTo>
                <a:lnTo>
                  <a:pt x="5158740" y="7862888"/>
                </a:lnTo>
                <a:cubicBezTo>
                  <a:pt x="5158740" y="7862888"/>
                  <a:pt x="5163820" y="7858123"/>
                  <a:pt x="5163820" y="7858123"/>
                </a:cubicBezTo>
                <a:cubicBezTo>
                  <a:pt x="5165516" y="7856537"/>
                  <a:pt x="5167208" y="7854950"/>
                  <a:pt x="5168900" y="7853362"/>
                </a:cubicBezTo>
                <a:lnTo>
                  <a:pt x="5157606" y="7849127"/>
                </a:lnTo>
                <a:lnTo>
                  <a:pt x="5162868" y="7841630"/>
                </a:lnTo>
                <a:lnTo>
                  <a:pt x="5157682" y="7841630"/>
                </a:lnTo>
                <a:cubicBezTo>
                  <a:pt x="5152052" y="7834813"/>
                  <a:pt x="5153532" y="7836065"/>
                  <a:pt x="5141680" y="7834256"/>
                </a:cubicBezTo>
                <a:cubicBezTo>
                  <a:pt x="5143458" y="7828552"/>
                  <a:pt x="5145236" y="7822848"/>
                  <a:pt x="5147014" y="7817143"/>
                </a:cubicBezTo>
                <a:cubicBezTo>
                  <a:pt x="5148792" y="7816448"/>
                  <a:pt x="5150570" y="7815613"/>
                  <a:pt x="5152348" y="7814778"/>
                </a:cubicBezTo>
                <a:cubicBezTo>
                  <a:pt x="5155014" y="7817978"/>
                  <a:pt x="5157682" y="7821317"/>
                  <a:pt x="5160200" y="7824517"/>
                </a:cubicBezTo>
                <a:lnTo>
                  <a:pt x="5152348" y="7824517"/>
                </a:lnTo>
                <a:cubicBezTo>
                  <a:pt x="5157386" y="7828274"/>
                  <a:pt x="5156940" y="7828969"/>
                  <a:pt x="5160200" y="7834256"/>
                </a:cubicBezTo>
                <a:lnTo>
                  <a:pt x="5173536" y="7822152"/>
                </a:lnTo>
                <a:cubicBezTo>
                  <a:pt x="5171758" y="7822848"/>
                  <a:pt x="5169980" y="7823682"/>
                  <a:pt x="5168202" y="7824517"/>
                </a:cubicBezTo>
                <a:cubicBezTo>
                  <a:pt x="5173388" y="7817143"/>
                  <a:pt x="5169090" y="7822013"/>
                  <a:pt x="5176202" y="7819648"/>
                </a:cubicBezTo>
                <a:cubicBezTo>
                  <a:pt x="5174276" y="7803091"/>
                  <a:pt x="5169684" y="7805318"/>
                  <a:pt x="5176202" y="7797665"/>
                </a:cubicBezTo>
                <a:cubicBezTo>
                  <a:pt x="5178276" y="7794465"/>
                  <a:pt x="5192352" y="7787648"/>
                  <a:pt x="5200206" y="7775683"/>
                </a:cubicBezTo>
                <a:cubicBezTo>
                  <a:pt x="5191316" y="7780552"/>
                  <a:pt x="5182426" y="7785422"/>
                  <a:pt x="5173536" y="7790292"/>
                </a:cubicBezTo>
                <a:cubicBezTo>
                  <a:pt x="5171758" y="7787926"/>
                  <a:pt x="5169980" y="7785422"/>
                  <a:pt x="5168202" y="7783057"/>
                </a:cubicBezTo>
                <a:cubicBezTo>
                  <a:pt x="5176796" y="7777909"/>
                  <a:pt x="5167460" y="7770535"/>
                  <a:pt x="5178870" y="7758570"/>
                </a:cubicBezTo>
                <a:lnTo>
                  <a:pt x="5178870" y="7753700"/>
                </a:lnTo>
                <a:cubicBezTo>
                  <a:pt x="5208948" y="7755788"/>
                  <a:pt x="5187908" y="7759126"/>
                  <a:pt x="5208206" y="7765944"/>
                </a:cubicBezTo>
                <a:lnTo>
                  <a:pt x="5208206" y="7746327"/>
                </a:lnTo>
                <a:cubicBezTo>
                  <a:pt x="5206428" y="7745492"/>
                  <a:pt x="5204650" y="7744657"/>
                  <a:pt x="5202872" y="7743822"/>
                </a:cubicBezTo>
                <a:lnTo>
                  <a:pt x="5208206" y="7743822"/>
                </a:lnTo>
                <a:lnTo>
                  <a:pt x="5213540" y="7738953"/>
                </a:lnTo>
                <a:cubicBezTo>
                  <a:pt x="5219022" y="7750083"/>
                  <a:pt x="5212948" y="7748414"/>
                  <a:pt x="5224208" y="7746327"/>
                </a:cubicBezTo>
                <a:cubicBezTo>
                  <a:pt x="5231172" y="7740762"/>
                  <a:pt x="5223912" y="7743962"/>
                  <a:pt x="5234876" y="7743822"/>
                </a:cubicBezTo>
                <a:cubicBezTo>
                  <a:pt x="5234136" y="7731162"/>
                  <a:pt x="5233246" y="7731440"/>
                  <a:pt x="5237544" y="7721840"/>
                </a:cubicBezTo>
                <a:cubicBezTo>
                  <a:pt x="5233988" y="7723510"/>
                  <a:pt x="5230432" y="7725179"/>
                  <a:pt x="5226876" y="7726848"/>
                </a:cubicBezTo>
                <a:cubicBezTo>
                  <a:pt x="5237692" y="7699997"/>
                  <a:pt x="5256360" y="7693736"/>
                  <a:pt x="5240210" y="7655893"/>
                </a:cubicBezTo>
                <a:cubicBezTo>
                  <a:pt x="5252212" y="7646988"/>
                  <a:pt x="5252508" y="7652276"/>
                  <a:pt x="5250878" y="7638780"/>
                </a:cubicBezTo>
                <a:cubicBezTo>
                  <a:pt x="5261842" y="7647962"/>
                  <a:pt x="5256508" y="7650188"/>
                  <a:pt x="5250878" y="7660762"/>
                </a:cubicBezTo>
                <a:lnTo>
                  <a:pt x="5253546" y="7660762"/>
                </a:lnTo>
                <a:cubicBezTo>
                  <a:pt x="5259768" y="7657562"/>
                  <a:pt x="5265992" y="7654223"/>
                  <a:pt x="5272214" y="7651023"/>
                </a:cubicBezTo>
                <a:cubicBezTo>
                  <a:pt x="5267474" y="7644206"/>
                  <a:pt x="5268362" y="7646850"/>
                  <a:pt x="5266880" y="7641284"/>
                </a:cubicBezTo>
                <a:cubicBezTo>
                  <a:pt x="5281548" y="7644623"/>
                  <a:pt x="5291180" y="7642815"/>
                  <a:pt x="5304218" y="7638780"/>
                </a:cubicBezTo>
                <a:cubicBezTo>
                  <a:pt x="5310590" y="7609006"/>
                  <a:pt x="5336518" y="7589528"/>
                  <a:pt x="5354744" y="7563094"/>
                </a:cubicBezTo>
                <a:cubicBezTo>
                  <a:pt x="5351188" y="7561424"/>
                  <a:pt x="5347632" y="7559754"/>
                  <a:pt x="5344076" y="7558085"/>
                </a:cubicBezTo>
                <a:cubicBezTo>
                  <a:pt x="5361410" y="7552937"/>
                  <a:pt x="5353706" y="7544729"/>
                  <a:pt x="5346742" y="7536103"/>
                </a:cubicBezTo>
                <a:cubicBezTo>
                  <a:pt x="5360966" y="7534433"/>
                  <a:pt x="5364522" y="7535129"/>
                  <a:pt x="5376080" y="7538607"/>
                </a:cubicBezTo>
                <a:cubicBezTo>
                  <a:pt x="5368226" y="7557390"/>
                  <a:pt x="5334148" y="7642954"/>
                  <a:pt x="5328222" y="7646154"/>
                </a:cubicBezTo>
                <a:cubicBezTo>
                  <a:pt x="5320814" y="7650745"/>
                  <a:pt x="5323924" y="7648658"/>
                  <a:pt x="5312220" y="7646154"/>
                </a:cubicBezTo>
                <a:cubicBezTo>
                  <a:pt x="5317108" y="7662014"/>
                  <a:pt x="5325702" y="7664658"/>
                  <a:pt x="5325554" y="7680380"/>
                </a:cubicBezTo>
                <a:cubicBezTo>
                  <a:pt x="5324666" y="7681910"/>
                  <a:pt x="5323776" y="7683580"/>
                  <a:pt x="5322888" y="7685249"/>
                </a:cubicBezTo>
                <a:cubicBezTo>
                  <a:pt x="5319332" y="7683580"/>
                  <a:pt x="5315776" y="7681910"/>
                  <a:pt x="5312220" y="7680380"/>
                </a:cubicBezTo>
                <a:cubicBezTo>
                  <a:pt x="5330592" y="7709875"/>
                  <a:pt x="5287032" y="7769978"/>
                  <a:pt x="5274882" y="7800170"/>
                </a:cubicBezTo>
                <a:cubicBezTo>
                  <a:pt x="5228654" y="7913282"/>
                  <a:pt x="5182426" y="8026532"/>
                  <a:pt x="5136346" y="8139784"/>
                </a:cubicBezTo>
                <a:cubicBezTo>
                  <a:pt x="5102268" y="8140897"/>
                  <a:pt x="5023294" y="8148688"/>
                  <a:pt x="5008330" y="8130045"/>
                </a:cubicBezTo>
                <a:lnTo>
                  <a:pt x="5008330" y="8117801"/>
                </a:lnTo>
                <a:lnTo>
                  <a:pt x="5010996" y="8117801"/>
                </a:lnTo>
                <a:cubicBezTo>
                  <a:pt x="5022998" y="8124897"/>
                  <a:pt x="5028924" y="8133662"/>
                  <a:pt x="5037666" y="8130045"/>
                </a:cubicBezTo>
                <a:lnTo>
                  <a:pt x="5036256" y="8126413"/>
                </a:lnTo>
                <a:lnTo>
                  <a:pt x="5036346" y="8126413"/>
                </a:lnTo>
                <a:cubicBezTo>
                  <a:pt x="5037138" y="8118475"/>
                  <a:pt x="5037932" y="8110538"/>
                  <a:pt x="5038724" y="8102600"/>
                </a:cubicBezTo>
                <a:lnTo>
                  <a:pt x="5034656" y="8102600"/>
                </a:lnTo>
                <a:lnTo>
                  <a:pt x="5035458" y="8095471"/>
                </a:lnTo>
                <a:cubicBezTo>
                  <a:pt x="5043698" y="8055852"/>
                  <a:pt x="5069826" y="7992901"/>
                  <a:pt x="5084248" y="7957035"/>
                </a:cubicBezTo>
                <a:lnTo>
                  <a:pt x="5085596" y="7953465"/>
                </a:lnTo>
                <a:lnTo>
                  <a:pt x="5105910" y="7942265"/>
                </a:lnTo>
                <a:cubicBezTo>
                  <a:pt x="5107326" y="7918344"/>
                  <a:pt x="5108946" y="7925006"/>
                  <a:pt x="5108500" y="7899400"/>
                </a:cubicBezTo>
                <a:cubicBezTo>
                  <a:pt x="5099254" y="7901943"/>
                  <a:pt x="5107226" y="7903975"/>
                  <a:pt x="5098134" y="7899400"/>
                </a:cubicBezTo>
                <a:cubicBezTo>
                  <a:pt x="5095544" y="7905750"/>
                  <a:pt x="5092954" y="7912103"/>
                  <a:pt x="5090364" y="7918453"/>
                </a:cubicBezTo>
                <a:cubicBezTo>
                  <a:pt x="5099550" y="7917315"/>
                  <a:pt x="5090684" y="7917275"/>
                  <a:pt x="5103318" y="7920831"/>
                </a:cubicBezTo>
                <a:lnTo>
                  <a:pt x="5092668" y="7934729"/>
                </a:lnTo>
                <a:lnTo>
                  <a:pt x="5093674" y="7932064"/>
                </a:lnTo>
                <a:lnTo>
                  <a:pt x="5091006" y="7932064"/>
                </a:lnTo>
                <a:cubicBezTo>
                  <a:pt x="5059002" y="8001350"/>
                  <a:pt x="5026998" y="8070636"/>
                  <a:pt x="4994994" y="8139784"/>
                </a:cubicBezTo>
                <a:lnTo>
                  <a:pt x="4936468" y="8139784"/>
                </a:lnTo>
                <a:cubicBezTo>
                  <a:pt x="5044778" y="7911751"/>
                  <a:pt x="5153236" y="7683580"/>
                  <a:pt x="5261546" y="7455547"/>
                </a:cubicBezTo>
                <a:cubicBezTo>
                  <a:pt x="4877794" y="7110924"/>
                  <a:pt x="4494044" y="6766302"/>
                  <a:pt x="4110292" y="6421679"/>
                </a:cubicBezTo>
                <a:cubicBezTo>
                  <a:pt x="3969978" y="6294654"/>
                  <a:pt x="3829664" y="6167490"/>
                  <a:pt x="3689350" y="6040465"/>
                </a:cubicBezTo>
                <a:cubicBezTo>
                  <a:pt x="3630824" y="5997196"/>
                  <a:pt x="3589190" y="5939597"/>
                  <a:pt x="3526812" y="5898693"/>
                </a:cubicBezTo>
                <a:cubicBezTo>
                  <a:pt x="3475842" y="5911214"/>
                  <a:pt x="3425316" y="5957127"/>
                  <a:pt x="3385460" y="5981753"/>
                </a:cubicBezTo>
                <a:cubicBezTo>
                  <a:pt x="3370496" y="5986622"/>
                  <a:pt x="3355382" y="5991492"/>
                  <a:pt x="3340270" y="5996500"/>
                </a:cubicBezTo>
                <a:cubicBezTo>
                  <a:pt x="3286782" y="6025439"/>
                  <a:pt x="3229886" y="6068987"/>
                  <a:pt x="3177730" y="6099038"/>
                </a:cubicBezTo>
                <a:cubicBezTo>
                  <a:pt x="3111944" y="6136882"/>
                  <a:pt x="3040972" y="6166099"/>
                  <a:pt x="2980520" y="6209090"/>
                </a:cubicBezTo>
                <a:cubicBezTo>
                  <a:pt x="2932366" y="6243176"/>
                  <a:pt x="2840504" y="6330828"/>
                  <a:pt x="2769976" y="6333749"/>
                </a:cubicBezTo>
                <a:cubicBezTo>
                  <a:pt x="2769086" y="6329575"/>
                  <a:pt x="2768198" y="6325541"/>
                  <a:pt x="2767308" y="6321506"/>
                </a:cubicBezTo>
                <a:cubicBezTo>
                  <a:pt x="2769086" y="6320671"/>
                  <a:pt x="2770864" y="6319836"/>
                  <a:pt x="2772642" y="6319002"/>
                </a:cubicBezTo>
                <a:cubicBezTo>
                  <a:pt x="2813684" y="6279906"/>
                  <a:pt x="2874286" y="6257089"/>
                  <a:pt x="2916512" y="6218829"/>
                </a:cubicBezTo>
                <a:cubicBezTo>
                  <a:pt x="2986744" y="6147177"/>
                  <a:pt x="3056826" y="6075526"/>
                  <a:pt x="3127058" y="6003735"/>
                </a:cubicBezTo>
                <a:cubicBezTo>
                  <a:pt x="3161728" y="5964501"/>
                  <a:pt x="3211068" y="5937649"/>
                  <a:pt x="3244258" y="5896188"/>
                </a:cubicBezTo>
                <a:lnTo>
                  <a:pt x="3244258" y="5884084"/>
                </a:lnTo>
                <a:cubicBezTo>
                  <a:pt x="3187954" y="5882414"/>
                  <a:pt x="3074754" y="5952257"/>
                  <a:pt x="3044380" y="5989126"/>
                </a:cubicBezTo>
                <a:lnTo>
                  <a:pt x="3049714" y="5993996"/>
                </a:lnTo>
                <a:lnTo>
                  <a:pt x="3057716" y="5993996"/>
                </a:lnTo>
                <a:cubicBezTo>
                  <a:pt x="3055938" y="5994831"/>
                  <a:pt x="3054160" y="5995666"/>
                  <a:pt x="3052382" y="5996500"/>
                </a:cubicBezTo>
                <a:cubicBezTo>
                  <a:pt x="2947628" y="6088465"/>
                  <a:pt x="2853838" y="6206724"/>
                  <a:pt x="2735304" y="6294654"/>
                </a:cubicBezTo>
                <a:cubicBezTo>
                  <a:pt x="2723896" y="6289228"/>
                  <a:pt x="2720192" y="6288254"/>
                  <a:pt x="2713968" y="6277541"/>
                </a:cubicBezTo>
                <a:cubicBezTo>
                  <a:pt x="2776792" y="6233715"/>
                  <a:pt x="2839614" y="6169577"/>
                  <a:pt x="2892510" y="6108917"/>
                </a:cubicBezTo>
                <a:cubicBezTo>
                  <a:pt x="2918290" y="6084430"/>
                  <a:pt x="2944072" y="6059943"/>
                  <a:pt x="2969852" y="6035596"/>
                </a:cubicBezTo>
                <a:lnTo>
                  <a:pt x="2961852" y="6028222"/>
                </a:lnTo>
                <a:cubicBezTo>
                  <a:pt x="2876064" y="6053126"/>
                  <a:pt x="2869692" y="6070100"/>
                  <a:pt x="2804646" y="6111282"/>
                </a:cubicBezTo>
                <a:cubicBezTo>
                  <a:pt x="2785088" y="6119490"/>
                  <a:pt x="2765530" y="6127560"/>
                  <a:pt x="2745972" y="6135769"/>
                </a:cubicBezTo>
                <a:cubicBezTo>
                  <a:pt x="2709820" y="6161786"/>
                  <a:pt x="2693966" y="6190029"/>
                  <a:pt x="2636774" y="6196846"/>
                </a:cubicBezTo>
                <a:cubicBezTo>
                  <a:pt x="2638552" y="6200881"/>
                  <a:pt x="2640330" y="6205055"/>
                  <a:pt x="2642108" y="6209090"/>
                </a:cubicBezTo>
                <a:cubicBezTo>
                  <a:pt x="2630552" y="6200881"/>
                  <a:pt x="2618994" y="6192812"/>
                  <a:pt x="2607436" y="6184603"/>
                </a:cubicBezTo>
                <a:cubicBezTo>
                  <a:pt x="2602992" y="6188638"/>
                  <a:pt x="2598548" y="6192812"/>
                  <a:pt x="2594102" y="6196846"/>
                </a:cubicBezTo>
                <a:cubicBezTo>
                  <a:pt x="2590694" y="6199072"/>
                  <a:pt x="2591028" y="6199211"/>
                  <a:pt x="2591714" y="6199646"/>
                </a:cubicBezTo>
                <a:lnTo>
                  <a:pt x="2591518" y="6202880"/>
                </a:lnTo>
                <a:lnTo>
                  <a:pt x="2590292" y="6204005"/>
                </a:lnTo>
                <a:lnTo>
                  <a:pt x="2578100" y="6201716"/>
                </a:lnTo>
                <a:lnTo>
                  <a:pt x="2578100" y="6199350"/>
                </a:lnTo>
                <a:cubicBezTo>
                  <a:pt x="2585064" y="6189612"/>
                  <a:pt x="2578988" y="6183072"/>
                  <a:pt x="2602104" y="6179733"/>
                </a:cubicBezTo>
                <a:lnTo>
                  <a:pt x="2602104" y="6174864"/>
                </a:lnTo>
                <a:cubicBezTo>
                  <a:pt x="2610992" y="6178064"/>
                  <a:pt x="2619884" y="6181403"/>
                  <a:pt x="2628772" y="6184603"/>
                </a:cubicBezTo>
                <a:cubicBezTo>
                  <a:pt x="2681372" y="6129090"/>
                  <a:pt x="2761974" y="6095699"/>
                  <a:pt x="2825982" y="6050204"/>
                </a:cubicBezTo>
                <a:cubicBezTo>
                  <a:pt x="2892806" y="6002761"/>
                  <a:pt x="2981854" y="5902171"/>
                  <a:pt x="3036380" y="5839980"/>
                </a:cubicBezTo>
                <a:cubicBezTo>
                  <a:pt x="3077126" y="5793789"/>
                  <a:pt x="3133280" y="5761650"/>
                  <a:pt x="3167062" y="5708086"/>
                </a:cubicBezTo>
                <a:cubicBezTo>
                  <a:pt x="3164396" y="5707251"/>
                  <a:pt x="3161728" y="5706416"/>
                  <a:pt x="3159062" y="5705581"/>
                </a:cubicBezTo>
                <a:cubicBezTo>
                  <a:pt x="3176842" y="5696677"/>
                  <a:pt x="3194622" y="5687634"/>
                  <a:pt x="3212254" y="5678730"/>
                </a:cubicBezTo>
                <a:cubicBezTo>
                  <a:pt x="3211364" y="5677060"/>
                  <a:pt x="3210476" y="5675530"/>
                  <a:pt x="3209586" y="5673860"/>
                </a:cubicBezTo>
                <a:cubicBezTo>
                  <a:pt x="3175952" y="5684434"/>
                  <a:pt x="3142170" y="5695008"/>
                  <a:pt x="3108388" y="5705581"/>
                </a:cubicBezTo>
                <a:cubicBezTo>
                  <a:pt x="3179360" y="5683877"/>
                  <a:pt x="3223662" y="5641860"/>
                  <a:pt x="3289596" y="5605409"/>
                </a:cubicBezTo>
                <a:cubicBezTo>
                  <a:pt x="3309896" y="5594139"/>
                  <a:pt x="3353900" y="5565757"/>
                  <a:pt x="3380274" y="5578557"/>
                </a:cubicBezTo>
                <a:cubicBezTo>
                  <a:pt x="3378496" y="5580922"/>
                  <a:pt x="3376718" y="5583426"/>
                  <a:pt x="3374940" y="5585791"/>
                </a:cubicBezTo>
                <a:cubicBezTo>
                  <a:pt x="3370496" y="5587461"/>
                  <a:pt x="3366050" y="5589130"/>
                  <a:pt x="3361606" y="5590800"/>
                </a:cubicBezTo>
                <a:lnTo>
                  <a:pt x="3540146" y="5754555"/>
                </a:lnTo>
                <a:cubicBezTo>
                  <a:pt x="3656456" y="5860432"/>
                  <a:pt x="3772768" y="5966309"/>
                  <a:pt x="3889226" y="6072187"/>
                </a:cubicBezTo>
                <a:cubicBezTo>
                  <a:pt x="4171632" y="6328045"/>
                  <a:pt x="4454186" y="6583903"/>
                  <a:pt x="4736592" y="6839622"/>
                </a:cubicBezTo>
                <a:cubicBezTo>
                  <a:pt x="4934690" y="7015621"/>
                  <a:pt x="5132790" y="7191619"/>
                  <a:pt x="5330888" y="7367478"/>
                </a:cubicBezTo>
                <a:cubicBezTo>
                  <a:pt x="5332666" y="7366644"/>
                  <a:pt x="5334296" y="7365948"/>
                  <a:pt x="5336074" y="7365113"/>
                </a:cubicBezTo>
                <a:cubicBezTo>
                  <a:pt x="5329110" y="7349948"/>
                  <a:pt x="5333408" y="7353009"/>
                  <a:pt x="5322888" y="7348000"/>
                </a:cubicBezTo>
                <a:cubicBezTo>
                  <a:pt x="5336222" y="7259375"/>
                  <a:pt x="5430604" y="7102298"/>
                  <a:pt x="5474758" y="7008247"/>
                </a:cubicBezTo>
                <a:cubicBezTo>
                  <a:pt x="5489872" y="6975691"/>
                  <a:pt x="5504984" y="6943134"/>
                  <a:pt x="5519950" y="6910439"/>
                </a:cubicBezTo>
                <a:cubicBezTo>
                  <a:pt x="5161238" y="6588773"/>
                  <a:pt x="4802230" y="6266828"/>
                  <a:pt x="4443518" y="5945162"/>
                </a:cubicBezTo>
                <a:cubicBezTo>
                  <a:pt x="4358174" y="5867806"/>
                  <a:pt x="4272830" y="5790311"/>
                  <a:pt x="4187634" y="5712955"/>
                </a:cubicBezTo>
                <a:cubicBezTo>
                  <a:pt x="4147778" y="5679008"/>
                  <a:pt x="4115478" y="5631147"/>
                  <a:pt x="4065100" y="5607913"/>
                </a:cubicBezTo>
                <a:cubicBezTo>
                  <a:pt x="3952938" y="5661617"/>
                  <a:pt x="3846258" y="5722694"/>
                  <a:pt x="3742542" y="5783772"/>
                </a:cubicBezTo>
                <a:cubicBezTo>
                  <a:pt x="3703722" y="5806728"/>
                  <a:pt x="3656754" y="5836502"/>
                  <a:pt x="3625342" y="5798520"/>
                </a:cubicBezTo>
                <a:lnTo>
                  <a:pt x="3636010" y="5788642"/>
                </a:lnTo>
                <a:cubicBezTo>
                  <a:pt x="3650826" y="5759285"/>
                  <a:pt x="3810402" y="5600956"/>
                  <a:pt x="3843888" y="5598035"/>
                </a:cubicBezTo>
                <a:lnTo>
                  <a:pt x="3843888" y="5600539"/>
                </a:lnTo>
                <a:cubicBezTo>
                  <a:pt x="3842110" y="5602209"/>
                  <a:pt x="3840332" y="5603739"/>
                  <a:pt x="3838554" y="5605409"/>
                </a:cubicBezTo>
                <a:cubicBezTo>
                  <a:pt x="3799882" y="5678312"/>
                  <a:pt x="3683868" y="5711564"/>
                  <a:pt x="3668014" y="5803389"/>
                </a:cubicBezTo>
                <a:lnTo>
                  <a:pt x="3676016" y="5803389"/>
                </a:lnTo>
                <a:cubicBezTo>
                  <a:pt x="3765064" y="5760120"/>
                  <a:pt x="3833072" y="5671495"/>
                  <a:pt x="3902562" y="5607913"/>
                </a:cubicBezTo>
                <a:cubicBezTo>
                  <a:pt x="3926120" y="5586209"/>
                  <a:pt x="3971312" y="5560331"/>
                  <a:pt x="3982424" y="5529583"/>
                </a:cubicBezTo>
                <a:cubicBezTo>
                  <a:pt x="3979756" y="5528888"/>
                  <a:pt x="3977090" y="5528053"/>
                  <a:pt x="3974422" y="5527218"/>
                </a:cubicBezTo>
                <a:cubicBezTo>
                  <a:pt x="3938862" y="5534731"/>
                  <a:pt x="3912044" y="5533618"/>
                  <a:pt x="3883892" y="5551705"/>
                </a:cubicBezTo>
                <a:cubicBezTo>
                  <a:pt x="3864334" y="5566313"/>
                  <a:pt x="3844776" y="5580922"/>
                  <a:pt x="3825218" y="5595669"/>
                </a:cubicBezTo>
                <a:cubicBezTo>
                  <a:pt x="3791288" y="5609165"/>
                  <a:pt x="3759432" y="5607635"/>
                  <a:pt x="3726688" y="5627391"/>
                </a:cubicBezTo>
                <a:cubicBezTo>
                  <a:pt x="3708908" y="5642834"/>
                  <a:pt x="3691128" y="5658417"/>
                  <a:pt x="3673348" y="5673860"/>
                </a:cubicBezTo>
                <a:cubicBezTo>
                  <a:pt x="3658086" y="5681234"/>
                  <a:pt x="3635270" y="5672190"/>
                  <a:pt x="3625342" y="5673860"/>
                </a:cubicBezTo>
                <a:cubicBezTo>
                  <a:pt x="3597784" y="5689303"/>
                  <a:pt x="3570224" y="5704747"/>
                  <a:pt x="3542814" y="5720329"/>
                </a:cubicBezTo>
                <a:cubicBezTo>
                  <a:pt x="3535702" y="5715460"/>
                  <a:pt x="3528590" y="5710451"/>
                  <a:pt x="3521478" y="5705581"/>
                </a:cubicBezTo>
                <a:lnTo>
                  <a:pt x="3521478" y="5703216"/>
                </a:lnTo>
                <a:cubicBezTo>
                  <a:pt x="3595560" y="5673025"/>
                  <a:pt x="3646382" y="5595113"/>
                  <a:pt x="3697352" y="5541827"/>
                </a:cubicBezTo>
                <a:cubicBezTo>
                  <a:pt x="3742098" y="5494940"/>
                  <a:pt x="3796920" y="5454871"/>
                  <a:pt x="3841220" y="5407428"/>
                </a:cubicBezTo>
                <a:cubicBezTo>
                  <a:pt x="3840332" y="5405758"/>
                  <a:pt x="3839442" y="5404228"/>
                  <a:pt x="3838554" y="5402558"/>
                </a:cubicBezTo>
                <a:cubicBezTo>
                  <a:pt x="3826996" y="5405758"/>
                  <a:pt x="3815440" y="5409097"/>
                  <a:pt x="3803882" y="5412297"/>
                </a:cubicBezTo>
                <a:cubicBezTo>
                  <a:pt x="3812328" y="5404645"/>
                  <a:pt x="3820182" y="5404367"/>
                  <a:pt x="3825218" y="5392819"/>
                </a:cubicBezTo>
                <a:cubicBezTo>
                  <a:pt x="3819144" y="5386419"/>
                  <a:pt x="3822552" y="5393098"/>
                  <a:pt x="3822552" y="5382941"/>
                </a:cubicBezTo>
                <a:cubicBezTo>
                  <a:pt x="3852334" y="5369028"/>
                  <a:pt x="3911600" y="5328681"/>
                  <a:pt x="3945086" y="5346350"/>
                </a:cubicBezTo>
                <a:cubicBezTo>
                  <a:pt x="3946864" y="5349550"/>
                  <a:pt x="3948642" y="5352889"/>
                  <a:pt x="3950420" y="5356089"/>
                </a:cubicBezTo>
                <a:cubicBezTo>
                  <a:pt x="3942418" y="5398802"/>
                  <a:pt x="4047024" y="5458071"/>
                  <a:pt x="4078436" y="5495497"/>
                </a:cubicBezTo>
                <a:cubicBezTo>
                  <a:pt x="4176966" y="5584261"/>
                  <a:pt x="4275646" y="5673025"/>
                  <a:pt x="4374176" y="5761790"/>
                </a:cubicBezTo>
                <a:cubicBezTo>
                  <a:pt x="4657472" y="6014309"/>
                  <a:pt x="4940914" y="6266967"/>
                  <a:pt x="5224208" y="6519486"/>
                </a:cubicBezTo>
                <a:cubicBezTo>
                  <a:pt x="5352668" y="6614651"/>
                  <a:pt x="5446310" y="6756423"/>
                  <a:pt x="5586624" y="6839622"/>
                </a:cubicBezTo>
                <a:cubicBezTo>
                  <a:pt x="5579512" y="6829049"/>
                  <a:pt x="5572400" y="6818475"/>
                  <a:pt x="5565288" y="6807901"/>
                </a:cubicBezTo>
                <a:cubicBezTo>
                  <a:pt x="5590328" y="6793849"/>
                  <a:pt x="5598922" y="6746128"/>
                  <a:pt x="5610628" y="6719832"/>
                </a:cubicBezTo>
                <a:cubicBezTo>
                  <a:pt x="5647966" y="6638442"/>
                  <a:pt x="5685304" y="6556912"/>
                  <a:pt x="5722492" y="6475522"/>
                </a:cubicBezTo>
                <a:cubicBezTo>
                  <a:pt x="5414306" y="6198516"/>
                  <a:pt x="5106120" y="5921510"/>
                  <a:pt x="4797932" y="5644504"/>
                </a:cubicBezTo>
                <a:cubicBezTo>
                  <a:pt x="4702810" y="5558939"/>
                  <a:pt x="4607836" y="5473375"/>
                  <a:pt x="4512712" y="5387950"/>
                </a:cubicBezTo>
                <a:cubicBezTo>
                  <a:pt x="4490042" y="5379741"/>
                  <a:pt x="4470930" y="5394489"/>
                  <a:pt x="4454038" y="5400054"/>
                </a:cubicBezTo>
                <a:cubicBezTo>
                  <a:pt x="4462928" y="5389480"/>
                  <a:pt x="4471818" y="5378906"/>
                  <a:pt x="4480708" y="5368333"/>
                </a:cubicBezTo>
                <a:cubicBezTo>
                  <a:pt x="4476856" y="5360124"/>
                  <a:pt x="4476264" y="5361376"/>
                  <a:pt x="4470040" y="5356089"/>
                </a:cubicBezTo>
                <a:cubicBezTo>
                  <a:pt x="4426480" y="5375846"/>
                  <a:pt x="4401736" y="5430941"/>
                  <a:pt x="4350174" y="5456262"/>
                </a:cubicBezTo>
                <a:cubicBezTo>
                  <a:pt x="4368546" y="5416471"/>
                  <a:pt x="4424702" y="5381411"/>
                  <a:pt x="4456706" y="5351220"/>
                </a:cubicBezTo>
                <a:lnTo>
                  <a:pt x="4456706" y="5341481"/>
                </a:lnTo>
                <a:cubicBezTo>
                  <a:pt x="4454038" y="5339811"/>
                  <a:pt x="4451372" y="5338142"/>
                  <a:pt x="4448704" y="5336611"/>
                </a:cubicBezTo>
                <a:cubicBezTo>
                  <a:pt x="4362324" y="5379741"/>
                  <a:pt x="4332838" y="5505375"/>
                  <a:pt x="4227640" y="5529583"/>
                </a:cubicBezTo>
                <a:cubicBezTo>
                  <a:pt x="4232974" y="5523879"/>
                  <a:pt x="4238308" y="5518175"/>
                  <a:pt x="4243642" y="5512609"/>
                </a:cubicBezTo>
                <a:cubicBezTo>
                  <a:pt x="4307502" y="5450697"/>
                  <a:pt x="4371510" y="5388645"/>
                  <a:pt x="4435518" y="5326733"/>
                </a:cubicBezTo>
                <a:cubicBezTo>
                  <a:pt x="4433740" y="5324368"/>
                  <a:pt x="4431962" y="5321863"/>
                  <a:pt x="4430184" y="5319498"/>
                </a:cubicBezTo>
                <a:cubicBezTo>
                  <a:pt x="4418626" y="5317829"/>
                  <a:pt x="4407070" y="5316159"/>
                  <a:pt x="4395512" y="5314629"/>
                </a:cubicBezTo>
                <a:cubicBezTo>
                  <a:pt x="4398624" y="5301690"/>
                  <a:pt x="4401588" y="5301690"/>
                  <a:pt x="4400846" y="5290142"/>
                </a:cubicBezTo>
                <a:cubicBezTo>
                  <a:pt x="4374768" y="5295429"/>
                  <a:pt x="4348248" y="5341202"/>
                  <a:pt x="4326170" y="5356089"/>
                </a:cubicBezTo>
                <a:lnTo>
                  <a:pt x="4296834" y="5356089"/>
                </a:lnTo>
                <a:lnTo>
                  <a:pt x="4296834" y="5353724"/>
                </a:lnTo>
                <a:cubicBezTo>
                  <a:pt x="4297722" y="5351220"/>
                  <a:pt x="4298612" y="5348855"/>
                  <a:pt x="4299500" y="5346350"/>
                </a:cubicBezTo>
                <a:cubicBezTo>
                  <a:pt x="4330616" y="5333689"/>
                  <a:pt x="4354470" y="5299603"/>
                  <a:pt x="4376844" y="5277899"/>
                </a:cubicBezTo>
                <a:cubicBezTo>
                  <a:pt x="4375954" y="5275533"/>
                  <a:pt x="4375066" y="5273029"/>
                  <a:pt x="4374176" y="5270525"/>
                </a:cubicBezTo>
                <a:cubicBezTo>
                  <a:pt x="4369732" y="5265655"/>
                  <a:pt x="4365286" y="5260786"/>
                  <a:pt x="4360842" y="5255916"/>
                </a:cubicBezTo>
                <a:cubicBezTo>
                  <a:pt x="4334468" y="5267881"/>
                  <a:pt x="4309132" y="5290142"/>
                  <a:pt x="4286166" y="5312124"/>
                </a:cubicBezTo>
                <a:cubicBezTo>
                  <a:pt x="4283500" y="5324959"/>
                  <a:pt x="4278332" y="5347967"/>
                  <a:pt x="4265100" y="5363424"/>
                </a:cubicBezTo>
                <a:lnTo>
                  <a:pt x="4264538" y="5363852"/>
                </a:lnTo>
                <a:lnTo>
                  <a:pt x="4263948" y="5363852"/>
                </a:lnTo>
                <a:lnTo>
                  <a:pt x="4264270" y="5364057"/>
                </a:lnTo>
                <a:lnTo>
                  <a:pt x="4248976" y="5375706"/>
                </a:lnTo>
                <a:lnTo>
                  <a:pt x="4248976" y="5378072"/>
                </a:lnTo>
                <a:cubicBezTo>
                  <a:pt x="4253420" y="5375706"/>
                  <a:pt x="4257866" y="5373202"/>
                  <a:pt x="4262310" y="5370837"/>
                </a:cubicBezTo>
                <a:cubicBezTo>
                  <a:pt x="4260532" y="5374037"/>
                  <a:pt x="4258754" y="5377237"/>
                  <a:pt x="4256976" y="5380576"/>
                </a:cubicBezTo>
                <a:cubicBezTo>
                  <a:pt x="4226750" y="5392819"/>
                  <a:pt x="4196524" y="5405063"/>
                  <a:pt x="4166298" y="5417167"/>
                </a:cubicBezTo>
                <a:lnTo>
                  <a:pt x="4166298" y="5414802"/>
                </a:lnTo>
                <a:cubicBezTo>
                  <a:pt x="4198006" y="5401863"/>
                  <a:pt x="4332542" y="5270803"/>
                  <a:pt x="4342172" y="5238803"/>
                </a:cubicBezTo>
                <a:cubicBezTo>
                  <a:pt x="4339506" y="5237134"/>
                  <a:pt x="4336838" y="5235603"/>
                  <a:pt x="4334172" y="5233934"/>
                </a:cubicBezTo>
                <a:cubicBezTo>
                  <a:pt x="4290018" y="5246038"/>
                  <a:pt x="4161854" y="5380715"/>
                  <a:pt x="4147630" y="5424541"/>
                </a:cubicBezTo>
                <a:lnTo>
                  <a:pt x="4158298" y="5424541"/>
                </a:lnTo>
                <a:cubicBezTo>
                  <a:pt x="4157408" y="5426210"/>
                  <a:pt x="4156520" y="5427880"/>
                  <a:pt x="4155630" y="5429410"/>
                </a:cubicBezTo>
                <a:cubicBezTo>
                  <a:pt x="4128664" y="5440541"/>
                  <a:pt x="4109848" y="5459740"/>
                  <a:pt x="4075768" y="5466140"/>
                </a:cubicBezTo>
                <a:cubicBezTo>
                  <a:pt x="4070434" y="5461966"/>
                  <a:pt x="4065100" y="5457932"/>
                  <a:pt x="4059766" y="5453897"/>
                </a:cubicBezTo>
                <a:cubicBezTo>
                  <a:pt x="4091030" y="5451254"/>
                  <a:pt x="4232678" y="5305446"/>
                  <a:pt x="4259644" y="5277899"/>
                </a:cubicBezTo>
                <a:cubicBezTo>
                  <a:pt x="4282462" y="5254386"/>
                  <a:pt x="4324984" y="5221691"/>
                  <a:pt x="4288832" y="5207082"/>
                </a:cubicBezTo>
                <a:cubicBezTo>
                  <a:pt x="4290462" y="5199569"/>
                  <a:pt x="4287796" y="5195673"/>
                  <a:pt x="4294166" y="5189969"/>
                </a:cubicBezTo>
                <a:cubicBezTo>
                  <a:pt x="4316392" y="5176891"/>
                  <a:pt x="4338616" y="5163813"/>
                  <a:pt x="4360842" y="5150874"/>
                </a:cubicBezTo>
                <a:cubicBezTo>
                  <a:pt x="4359064" y="5148370"/>
                  <a:pt x="4357286" y="5146004"/>
                  <a:pt x="4355508" y="5143500"/>
                </a:cubicBezTo>
                <a:close/>
                <a:moveTo>
                  <a:pt x="4565052" y="5107120"/>
                </a:moveTo>
                <a:cubicBezTo>
                  <a:pt x="4563052" y="5119184"/>
                  <a:pt x="4469686" y="5201745"/>
                  <a:pt x="4450346" y="5214563"/>
                </a:cubicBezTo>
                <a:lnTo>
                  <a:pt x="4439676" y="5204761"/>
                </a:lnTo>
                <a:cubicBezTo>
                  <a:pt x="4447678" y="5197598"/>
                  <a:pt x="4455682" y="5190436"/>
                  <a:pt x="4463684" y="5182896"/>
                </a:cubicBezTo>
                <a:cubicBezTo>
                  <a:pt x="4482690" y="5146327"/>
                  <a:pt x="4525372" y="5126346"/>
                  <a:pt x="4565052" y="5107120"/>
                </a:cubicBezTo>
                <a:close/>
                <a:moveTo>
                  <a:pt x="7023100" y="5105400"/>
                </a:moveTo>
                <a:cubicBezTo>
                  <a:pt x="7030244" y="5120520"/>
                  <a:pt x="7030432" y="5128289"/>
                  <a:pt x="7046704" y="5139221"/>
                </a:cubicBezTo>
                <a:cubicBezTo>
                  <a:pt x="7038572" y="5128757"/>
                  <a:pt x="7028256" y="5124605"/>
                  <a:pt x="7033592" y="5115064"/>
                </a:cubicBezTo>
                <a:cubicBezTo>
                  <a:pt x="7044082" y="5126336"/>
                  <a:pt x="7054576" y="5137611"/>
                  <a:pt x="7065064" y="5148883"/>
                </a:cubicBezTo>
                <a:cubicBezTo>
                  <a:pt x="7059820" y="5145663"/>
                  <a:pt x="7054572" y="5142442"/>
                  <a:pt x="7049330" y="5139221"/>
                </a:cubicBezTo>
                <a:lnTo>
                  <a:pt x="7070310" y="5158548"/>
                </a:lnTo>
                <a:cubicBezTo>
                  <a:pt x="7068562" y="5155327"/>
                  <a:pt x="7066814" y="5152104"/>
                  <a:pt x="7065064" y="5148883"/>
                </a:cubicBezTo>
                <a:cubicBezTo>
                  <a:pt x="7071184" y="5152909"/>
                  <a:pt x="7077306" y="5156937"/>
                  <a:pt x="7083424" y="5160963"/>
                </a:cubicBezTo>
                <a:lnTo>
                  <a:pt x="7033592" y="5115064"/>
                </a:lnTo>
                <a:close/>
                <a:moveTo>
                  <a:pt x="2472638" y="5105400"/>
                </a:moveTo>
                <a:cubicBezTo>
                  <a:pt x="2435618" y="5125414"/>
                  <a:pt x="2394764" y="5118570"/>
                  <a:pt x="2344936" y="5132258"/>
                </a:cubicBezTo>
                <a:cubicBezTo>
                  <a:pt x="2299410" y="5144770"/>
                  <a:pt x="2222782" y="5166195"/>
                  <a:pt x="2177316" y="5181106"/>
                </a:cubicBezTo>
                <a:cubicBezTo>
                  <a:pt x="2156936" y="5183552"/>
                  <a:pt x="2136526" y="5185998"/>
                  <a:pt x="2116146" y="5188444"/>
                </a:cubicBezTo>
                <a:cubicBezTo>
                  <a:pt x="2082802" y="5202296"/>
                  <a:pt x="2050268" y="5251591"/>
                  <a:pt x="2025682" y="5276356"/>
                </a:cubicBezTo>
                <a:cubicBezTo>
                  <a:pt x="1961612" y="5340891"/>
                  <a:pt x="1885826" y="5398535"/>
                  <a:pt x="1828800" y="5469302"/>
                </a:cubicBezTo>
                <a:cubicBezTo>
                  <a:pt x="1840672" y="5499806"/>
                  <a:pt x="1953542" y="5596514"/>
                  <a:pt x="1985764" y="5613400"/>
                </a:cubicBezTo>
                <a:cubicBezTo>
                  <a:pt x="2061144" y="5537694"/>
                  <a:pt x="2136526" y="5461964"/>
                  <a:pt x="2211906" y="5386258"/>
                </a:cubicBezTo>
                <a:cubicBezTo>
                  <a:pt x="2308570" y="5296723"/>
                  <a:pt x="2405236" y="5207165"/>
                  <a:pt x="2501900" y="5117606"/>
                </a:cubicBezTo>
                <a:cubicBezTo>
                  <a:pt x="2501028" y="5115983"/>
                  <a:pt x="2500124" y="5114361"/>
                  <a:pt x="2499252" y="5112714"/>
                </a:cubicBezTo>
                <a:cubicBezTo>
                  <a:pt x="2497476" y="5110292"/>
                  <a:pt x="2495698" y="5107846"/>
                  <a:pt x="2493922" y="5105400"/>
                </a:cubicBezTo>
                <a:close/>
                <a:moveTo>
                  <a:pt x="6407022" y="5097318"/>
                </a:moveTo>
                <a:cubicBezTo>
                  <a:pt x="6444034" y="5108251"/>
                  <a:pt x="6513392" y="5187796"/>
                  <a:pt x="6543068" y="5214563"/>
                </a:cubicBezTo>
                <a:cubicBezTo>
                  <a:pt x="6646104" y="5306926"/>
                  <a:pt x="6749140" y="5398912"/>
                  <a:pt x="6852176" y="5490898"/>
                </a:cubicBezTo>
                <a:cubicBezTo>
                  <a:pt x="6892856" y="5528220"/>
                  <a:pt x="6972216" y="5558380"/>
                  <a:pt x="6972216" y="5627747"/>
                </a:cubicBezTo>
                <a:lnTo>
                  <a:pt x="6969550" y="5627747"/>
                </a:lnTo>
                <a:lnTo>
                  <a:pt x="6969550" y="5622846"/>
                </a:lnTo>
                <a:cubicBezTo>
                  <a:pt x="6936204" y="5570067"/>
                  <a:pt x="6878852" y="5525959"/>
                  <a:pt x="6828168" y="5488260"/>
                </a:cubicBezTo>
                <a:cubicBezTo>
                  <a:pt x="6733802" y="5403813"/>
                  <a:pt x="6639768" y="5318990"/>
                  <a:pt x="6545736" y="5234166"/>
                </a:cubicBezTo>
                <a:cubicBezTo>
                  <a:pt x="6520728" y="5211547"/>
                  <a:pt x="6404020" y="5122576"/>
                  <a:pt x="6407022" y="5097318"/>
                </a:cubicBezTo>
                <a:close/>
                <a:moveTo>
                  <a:pt x="4874160" y="5097318"/>
                </a:moveTo>
                <a:lnTo>
                  <a:pt x="4882162" y="5097318"/>
                </a:lnTo>
                <a:cubicBezTo>
                  <a:pt x="4880494" y="5100711"/>
                  <a:pt x="4878828" y="5104104"/>
                  <a:pt x="4876826" y="5107120"/>
                </a:cubicBezTo>
                <a:cubicBezTo>
                  <a:pt x="4868824" y="5124084"/>
                  <a:pt x="4846482" y="5140672"/>
                  <a:pt x="4828810" y="5148589"/>
                </a:cubicBezTo>
                <a:lnTo>
                  <a:pt x="4828810" y="5146327"/>
                </a:lnTo>
                <a:cubicBezTo>
                  <a:pt x="4844148" y="5130116"/>
                  <a:pt x="4859154" y="5113529"/>
                  <a:pt x="4874160" y="5097318"/>
                </a:cubicBezTo>
                <a:close/>
                <a:moveTo>
                  <a:pt x="2628066" y="5092700"/>
                </a:moveTo>
                <a:cubicBezTo>
                  <a:pt x="2566384" y="5170360"/>
                  <a:pt x="2470386" y="5223868"/>
                  <a:pt x="2404558" y="5297899"/>
                </a:cubicBezTo>
                <a:cubicBezTo>
                  <a:pt x="2280372" y="5419206"/>
                  <a:pt x="2156186" y="5540546"/>
                  <a:pt x="2032000" y="5661854"/>
                </a:cubicBezTo>
                <a:cubicBezTo>
                  <a:pt x="2052070" y="5697248"/>
                  <a:pt x="2131356" y="5763378"/>
                  <a:pt x="2167728" y="5786438"/>
                </a:cubicBezTo>
                <a:cubicBezTo>
                  <a:pt x="2167728" y="5786438"/>
                  <a:pt x="2173036" y="5786438"/>
                  <a:pt x="2173036" y="5786438"/>
                </a:cubicBezTo>
                <a:cubicBezTo>
                  <a:pt x="2227526" y="5720533"/>
                  <a:pt x="2303354" y="5669273"/>
                  <a:pt x="2359316" y="5605681"/>
                </a:cubicBezTo>
                <a:cubicBezTo>
                  <a:pt x="2442678" y="5525901"/>
                  <a:pt x="2526074" y="5446089"/>
                  <a:pt x="2609436" y="5366277"/>
                </a:cubicBezTo>
                <a:cubicBezTo>
                  <a:pt x="2639060" y="5339105"/>
                  <a:pt x="2767940" y="5243973"/>
                  <a:pt x="2771776" y="5217284"/>
                </a:cubicBezTo>
                <a:cubicBezTo>
                  <a:pt x="2730162" y="5177362"/>
                  <a:pt x="2682282" y="5118908"/>
                  <a:pt x="2628066" y="5092700"/>
                </a:cubicBezTo>
                <a:close/>
                <a:moveTo>
                  <a:pt x="4954186" y="5082616"/>
                </a:moveTo>
                <a:lnTo>
                  <a:pt x="4964856" y="5082616"/>
                </a:lnTo>
                <a:cubicBezTo>
                  <a:pt x="4960522" y="5088270"/>
                  <a:pt x="4955854" y="5094302"/>
                  <a:pt x="4951520" y="5099957"/>
                </a:cubicBezTo>
                <a:cubicBezTo>
                  <a:pt x="4910172" y="5117676"/>
                  <a:pt x="4887164" y="5189682"/>
                  <a:pt x="4836812" y="5175732"/>
                </a:cubicBezTo>
                <a:cubicBezTo>
                  <a:pt x="4838146" y="5161407"/>
                  <a:pt x="4852818" y="5153867"/>
                  <a:pt x="4863488" y="5141426"/>
                </a:cubicBezTo>
                <a:cubicBezTo>
                  <a:pt x="4882496" y="5132378"/>
                  <a:pt x="4885162" y="5110513"/>
                  <a:pt x="4900836" y="5099957"/>
                </a:cubicBezTo>
                <a:cubicBezTo>
                  <a:pt x="4915840" y="5089778"/>
                  <a:pt x="4941182" y="5093925"/>
                  <a:pt x="4954186" y="5082616"/>
                </a:cubicBezTo>
                <a:close/>
                <a:moveTo>
                  <a:pt x="2797776" y="5070552"/>
                </a:moveTo>
                <a:cubicBezTo>
                  <a:pt x="2803110" y="5073944"/>
                  <a:pt x="2808446" y="5076960"/>
                  <a:pt x="2813780" y="5080354"/>
                </a:cubicBezTo>
                <a:lnTo>
                  <a:pt x="2813780" y="5082616"/>
                </a:lnTo>
                <a:lnTo>
                  <a:pt x="2811114" y="5082616"/>
                </a:lnTo>
                <a:cubicBezTo>
                  <a:pt x="2805778" y="5081108"/>
                  <a:pt x="2800442" y="5079600"/>
                  <a:pt x="2795108" y="5077714"/>
                </a:cubicBezTo>
                <a:lnTo>
                  <a:pt x="2795108" y="5075452"/>
                </a:lnTo>
                <a:cubicBezTo>
                  <a:pt x="2796108" y="5073944"/>
                  <a:pt x="2796774" y="5072060"/>
                  <a:pt x="2797776" y="5070552"/>
                </a:cubicBezTo>
                <a:close/>
                <a:moveTo>
                  <a:pt x="2787104" y="5060750"/>
                </a:moveTo>
                <a:lnTo>
                  <a:pt x="2792440" y="5060750"/>
                </a:lnTo>
                <a:cubicBezTo>
                  <a:pt x="2787772" y="5063012"/>
                  <a:pt x="2791774" y="5063012"/>
                  <a:pt x="2787104" y="5060750"/>
                </a:cubicBezTo>
                <a:close/>
                <a:moveTo>
                  <a:pt x="4133850" y="5054600"/>
                </a:moveTo>
                <a:cubicBezTo>
                  <a:pt x="4099202" y="5074652"/>
                  <a:pt x="4062766" y="5105207"/>
                  <a:pt x="4038600" y="5135008"/>
                </a:cubicBezTo>
                <a:lnTo>
                  <a:pt x="4038600" y="5159375"/>
                </a:lnTo>
                <a:cubicBezTo>
                  <a:pt x="4082680" y="5156510"/>
                  <a:pt x="4144022" y="5108586"/>
                  <a:pt x="4165600" y="5081399"/>
                </a:cubicBezTo>
                <a:cubicBezTo>
                  <a:pt x="4162126" y="5074208"/>
                  <a:pt x="4146526" y="5050607"/>
                  <a:pt x="4139142" y="5057032"/>
                </a:cubicBezTo>
                <a:cubicBezTo>
                  <a:pt x="4137378" y="5056221"/>
                  <a:pt x="4135614" y="5055411"/>
                  <a:pt x="4133850" y="5054600"/>
                </a:cubicBezTo>
                <a:close/>
                <a:moveTo>
                  <a:pt x="6433698" y="5046047"/>
                </a:moveTo>
                <a:cubicBezTo>
                  <a:pt x="6566076" y="5165177"/>
                  <a:pt x="6698456" y="5283930"/>
                  <a:pt x="6830836" y="5403059"/>
                </a:cubicBezTo>
                <a:cubicBezTo>
                  <a:pt x="6867848" y="5436612"/>
                  <a:pt x="6955544" y="5482982"/>
                  <a:pt x="6964214" y="5535006"/>
                </a:cubicBezTo>
                <a:cubicBezTo>
                  <a:pt x="6963214" y="5535760"/>
                  <a:pt x="6962214" y="5536514"/>
                  <a:pt x="6961548" y="5537268"/>
                </a:cubicBezTo>
                <a:cubicBezTo>
                  <a:pt x="6959546" y="5536514"/>
                  <a:pt x="6957880" y="5535760"/>
                  <a:pt x="6956212" y="5535006"/>
                </a:cubicBezTo>
                <a:cubicBezTo>
                  <a:pt x="6823832" y="5414369"/>
                  <a:pt x="6691454" y="5293732"/>
                  <a:pt x="6559074" y="5173094"/>
                </a:cubicBezTo>
                <a:cubicBezTo>
                  <a:pt x="6529398" y="5145950"/>
                  <a:pt x="6439700" y="5082616"/>
                  <a:pt x="6428362" y="5048686"/>
                </a:cubicBezTo>
                <a:cubicBezTo>
                  <a:pt x="6430030" y="5047555"/>
                  <a:pt x="6431696" y="5046801"/>
                  <a:pt x="6433698" y="5046047"/>
                </a:cubicBezTo>
                <a:close/>
                <a:moveTo>
                  <a:pt x="4866156" y="5041146"/>
                </a:moveTo>
                <a:cubicBezTo>
                  <a:pt x="4866156" y="5041146"/>
                  <a:pt x="4871492" y="5041146"/>
                  <a:pt x="4871492" y="5041146"/>
                </a:cubicBezTo>
                <a:cubicBezTo>
                  <a:pt x="4868824" y="5043031"/>
                  <a:pt x="4866156" y="5044539"/>
                  <a:pt x="4863488" y="5046047"/>
                </a:cubicBezTo>
                <a:cubicBezTo>
                  <a:pt x="4864488" y="5044539"/>
                  <a:pt x="4865490" y="5043031"/>
                  <a:pt x="4866156" y="5041146"/>
                </a:cubicBezTo>
                <a:close/>
                <a:moveTo>
                  <a:pt x="4655750" y="5033984"/>
                </a:moveTo>
                <a:lnTo>
                  <a:pt x="4663752" y="5033984"/>
                </a:lnTo>
                <a:cubicBezTo>
                  <a:pt x="4769456" y="5110890"/>
                  <a:pt x="4853486" y="5215317"/>
                  <a:pt x="4948852" y="5302779"/>
                </a:cubicBezTo>
                <a:cubicBezTo>
                  <a:pt x="5154256" y="5489014"/>
                  <a:pt x="5359326" y="5675625"/>
                  <a:pt x="5564732" y="5862236"/>
                </a:cubicBezTo>
                <a:cubicBezTo>
                  <a:pt x="5673102" y="5957616"/>
                  <a:pt x="5781472" y="6052994"/>
                  <a:pt x="5889844" y="6147996"/>
                </a:cubicBezTo>
                <a:cubicBezTo>
                  <a:pt x="5851496" y="6233574"/>
                  <a:pt x="5813484" y="6319152"/>
                  <a:pt x="5775136" y="6404728"/>
                </a:cubicBezTo>
                <a:cubicBezTo>
                  <a:pt x="5764466" y="6402090"/>
                  <a:pt x="5765134" y="6401336"/>
                  <a:pt x="5759132" y="6394927"/>
                </a:cubicBezTo>
                <a:cubicBezTo>
                  <a:pt x="5788476" y="6328953"/>
                  <a:pt x="5817818" y="6262980"/>
                  <a:pt x="5847162" y="6197006"/>
                </a:cubicBezTo>
                <a:cubicBezTo>
                  <a:pt x="5825820" y="6162700"/>
                  <a:pt x="5785474" y="6137064"/>
                  <a:pt x="5753796" y="6111428"/>
                </a:cubicBezTo>
                <a:cubicBezTo>
                  <a:pt x="5691776" y="6057142"/>
                  <a:pt x="5629420" y="6002478"/>
                  <a:pt x="5567398" y="5947814"/>
                </a:cubicBezTo>
                <a:cubicBezTo>
                  <a:pt x="5384336" y="5784952"/>
                  <a:pt x="5201272" y="5622092"/>
                  <a:pt x="5018208" y="5459231"/>
                </a:cubicBezTo>
                <a:cubicBezTo>
                  <a:pt x="4962856" y="5418139"/>
                  <a:pt x="4815806" y="5238314"/>
                  <a:pt x="4751784" y="5239068"/>
                </a:cubicBezTo>
                <a:lnTo>
                  <a:pt x="4751784" y="5227004"/>
                </a:lnTo>
                <a:cubicBezTo>
                  <a:pt x="4701766" y="5255278"/>
                  <a:pt x="4652082" y="5283930"/>
                  <a:pt x="4602398" y="5312581"/>
                </a:cubicBezTo>
                <a:cubicBezTo>
                  <a:pt x="4606066" y="5308434"/>
                  <a:pt x="4609400" y="5304287"/>
                  <a:pt x="4613068" y="5300140"/>
                </a:cubicBezTo>
                <a:cubicBezTo>
                  <a:pt x="4648414" y="5266965"/>
                  <a:pt x="4684094" y="5233412"/>
                  <a:pt x="4719772" y="5200237"/>
                </a:cubicBezTo>
                <a:cubicBezTo>
                  <a:pt x="4712436" y="5192697"/>
                  <a:pt x="4705434" y="5185534"/>
                  <a:pt x="4698432" y="5177994"/>
                </a:cubicBezTo>
                <a:cubicBezTo>
                  <a:pt x="4685094" y="5182142"/>
                  <a:pt x="4671756" y="5186288"/>
                  <a:pt x="4658418" y="5190436"/>
                </a:cubicBezTo>
                <a:cubicBezTo>
                  <a:pt x="4667088" y="5182896"/>
                  <a:pt x="4676090" y="5175732"/>
                  <a:pt x="4685094" y="5168192"/>
                </a:cubicBezTo>
                <a:cubicBezTo>
                  <a:pt x="4681426" y="5159522"/>
                  <a:pt x="4681092" y="5161030"/>
                  <a:pt x="4674424" y="5156129"/>
                </a:cubicBezTo>
                <a:cubicBezTo>
                  <a:pt x="4637744" y="5175356"/>
                  <a:pt x="4630408" y="5209662"/>
                  <a:pt x="4581058" y="5219464"/>
                </a:cubicBezTo>
                <a:cubicBezTo>
                  <a:pt x="4586392" y="5213809"/>
                  <a:pt x="4591728" y="5208154"/>
                  <a:pt x="4597064" y="5202499"/>
                </a:cubicBezTo>
                <a:cubicBezTo>
                  <a:pt x="4612736" y="5177994"/>
                  <a:pt x="4648748" y="5166684"/>
                  <a:pt x="4658418" y="5138788"/>
                </a:cubicBezTo>
                <a:lnTo>
                  <a:pt x="4647748" y="5138788"/>
                </a:lnTo>
                <a:cubicBezTo>
                  <a:pt x="4590728" y="5167062"/>
                  <a:pt x="4554382" y="5225496"/>
                  <a:pt x="4506366" y="5263572"/>
                </a:cubicBezTo>
                <a:cubicBezTo>
                  <a:pt x="4504698" y="5262064"/>
                  <a:pt x="4502698" y="5260179"/>
                  <a:pt x="4501030" y="5258671"/>
                </a:cubicBezTo>
                <a:lnTo>
                  <a:pt x="4495696" y="5258671"/>
                </a:lnTo>
                <a:lnTo>
                  <a:pt x="4495696" y="5256409"/>
                </a:lnTo>
                <a:cubicBezTo>
                  <a:pt x="4530374" y="5201745"/>
                  <a:pt x="4599398" y="5173848"/>
                  <a:pt x="4637078" y="5121822"/>
                </a:cubicBezTo>
                <a:cubicBezTo>
                  <a:pt x="4621072" y="5096187"/>
                  <a:pt x="4588060" y="5120692"/>
                  <a:pt x="4575722" y="5136526"/>
                </a:cubicBezTo>
                <a:cubicBezTo>
                  <a:pt x="4536042" y="5154244"/>
                  <a:pt x="4506032" y="5218710"/>
                  <a:pt x="4469020" y="5227004"/>
                </a:cubicBezTo>
                <a:cubicBezTo>
                  <a:pt x="4505364" y="5175356"/>
                  <a:pt x="4565052" y="5142934"/>
                  <a:pt x="4605066" y="5095056"/>
                </a:cubicBezTo>
                <a:cubicBezTo>
                  <a:pt x="4596730" y="5085254"/>
                  <a:pt x="4589728" y="5083370"/>
                  <a:pt x="4586392" y="5067912"/>
                </a:cubicBezTo>
                <a:cubicBezTo>
                  <a:pt x="4609400" y="5056603"/>
                  <a:pt x="4632408" y="5045293"/>
                  <a:pt x="4655750" y="5033984"/>
                </a:cubicBezTo>
                <a:close/>
                <a:moveTo>
                  <a:pt x="6819900" y="5016500"/>
                </a:moveTo>
                <a:cubicBezTo>
                  <a:pt x="6838418" y="5032375"/>
                  <a:pt x="6856944" y="5048250"/>
                  <a:pt x="6875464" y="5064125"/>
                </a:cubicBezTo>
                <a:cubicBezTo>
                  <a:pt x="6867442" y="5046537"/>
                  <a:pt x="6841536" y="5021739"/>
                  <a:pt x="6819900" y="5016500"/>
                </a:cubicBezTo>
                <a:close/>
                <a:moveTo>
                  <a:pt x="4778126" y="5011740"/>
                </a:moveTo>
                <a:lnTo>
                  <a:pt x="4788796" y="5011740"/>
                </a:lnTo>
                <a:cubicBezTo>
                  <a:pt x="4787128" y="5014380"/>
                  <a:pt x="4785462" y="5016642"/>
                  <a:pt x="4783460" y="5019280"/>
                </a:cubicBezTo>
                <a:cubicBezTo>
                  <a:pt x="4778126" y="5033230"/>
                  <a:pt x="4726774" y="5080354"/>
                  <a:pt x="4719772" y="5070552"/>
                </a:cubicBezTo>
                <a:cubicBezTo>
                  <a:pt x="4717772" y="5069798"/>
                  <a:pt x="4716104" y="5069044"/>
                  <a:pt x="4714438" y="5067912"/>
                </a:cubicBezTo>
                <a:cubicBezTo>
                  <a:pt x="4715104" y="5065650"/>
                  <a:pt x="4716104" y="5063388"/>
                  <a:pt x="4717104" y="5060750"/>
                </a:cubicBezTo>
                <a:cubicBezTo>
                  <a:pt x="4737446" y="5044539"/>
                  <a:pt x="4757786" y="5028328"/>
                  <a:pt x="4778126" y="5011740"/>
                </a:cubicBezTo>
                <a:close/>
                <a:moveTo>
                  <a:pt x="4070700" y="5003800"/>
                </a:moveTo>
                <a:cubicBezTo>
                  <a:pt x="3986832" y="5051534"/>
                  <a:pt x="3937892" y="5132393"/>
                  <a:pt x="3860800" y="5185897"/>
                </a:cubicBezTo>
                <a:cubicBezTo>
                  <a:pt x="3864154" y="5195767"/>
                  <a:pt x="3864504" y="5194525"/>
                  <a:pt x="3860800" y="5205321"/>
                </a:cubicBezTo>
                <a:cubicBezTo>
                  <a:pt x="3861688" y="5206936"/>
                  <a:pt x="3862576" y="5208560"/>
                  <a:pt x="3863452" y="5210175"/>
                </a:cubicBezTo>
                <a:cubicBezTo>
                  <a:pt x="3946234" y="5202942"/>
                  <a:pt x="4072372" y="5088003"/>
                  <a:pt x="4113212" y="5037795"/>
                </a:cubicBezTo>
                <a:cubicBezTo>
                  <a:pt x="4105770" y="5024887"/>
                  <a:pt x="4096198" y="5012485"/>
                  <a:pt x="4081334" y="5006227"/>
                </a:cubicBezTo>
                <a:cubicBezTo>
                  <a:pt x="4077794" y="5005415"/>
                  <a:pt x="4074240" y="5004612"/>
                  <a:pt x="4070700" y="5003800"/>
                </a:cubicBezTo>
                <a:close/>
                <a:moveTo>
                  <a:pt x="6460374" y="4989875"/>
                </a:moveTo>
                <a:cubicBezTo>
                  <a:pt x="6563410" y="5082616"/>
                  <a:pt x="6707792" y="5220218"/>
                  <a:pt x="6828168" y="5329546"/>
                </a:cubicBezTo>
                <a:cubicBezTo>
                  <a:pt x="6862180" y="5360459"/>
                  <a:pt x="6949542" y="5405698"/>
                  <a:pt x="6956212" y="5449430"/>
                </a:cubicBezTo>
                <a:lnTo>
                  <a:pt x="6953544" y="5451691"/>
                </a:lnTo>
                <a:cubicBezTo>
                  <a:pt x="6942874" y="5442644"/>
                  <a:pt x="6932204" y="5433972"/>
                  <a:pt x="6921532" y="5424924"/>
                </a:cubicBezTo>
                <a:cubicBezTo>
                  <a:pt x="6764146" y="5283930"/>
                  <a:pt x="6606758" y="5142934"/>
                  <a:pt x="6449704" y="5001939"/>
                </a:cubicBezTo>
                <a:cubicBezTo>
                  <a:pt x="6450370" y="4999677"/>
                  <a:pt x="6451370" y="4997415"/>
                  <a:pt x="6452372" y="4994776"/>
                </a:cubicBezTo>
                <a:cubicBezTo>
                  <a:pt x="6455038" y="4993268"/>
                  <a:pt x="6457706" y="4991383"/>
                  <a:pt x="6460374" y="4989875"/>
                </a:cubicBezTo>
                <a:close/>
                <a:moveTo>
                  <a:pt x="4844816" y="4987613"/>
                </a:moveTo>
                <a:cubicBezTo>
                  <a:pt x="4849818" y="4994399"/>
                  <a:pt x="4846816" y="4987613"/>
                  <a:pt x="4847484" y="4997415"/>
                </a:cubicBezTo>
                <a:cubicBezTo>
                  <a:pt x="4829810" y="5010233"/>
                  <a:pt x="4812138" y="5023428"/>
                  <a:pt x="4794132" y="5036246"/>
                </a:cubicBezTo>
                <a:cubicBezTo>
                  <a:pt x="4802468" y="5010987"/>
                  <a:pt x="4826142" y="5002693"/>
                  <a:pt x="4844816" y="4987613"/>
                </a:cubicBezTo>
                <a:close/>
                <a:moveTo>
                  <a:pt x="5010418" y="4978400"/>
                </a:moveTo>
                <a:lnTo>
                  <a:pt x="5011738" y="4978400"/>
                </a:lnTo>
                <a:lnTo>
                  <a:pt x="5007830" y="4980745"/>
                </a:lnTo>
                <a:close/>
                <a:moveTo>
                  <a:pt x="4629984" y="4966012"/>
                </a:moveTo>
                <a:lnTo>
                  <a:pt x="4628620" y="4967288"/>
                </a:lnTo>
                <a:lnTo>
                  <a:pt x="4626004" y="4967288"/>
                </a:lnTo>
                <a:close/>
                <a:moveTo>
                  <a:pt x="6471044" y="4955569"/>
                </a:moveTo>
                <a:cubicBezTo>
                  <a:pt x="6590084" y="5062258"/>
                  <a:pt x="6709126" y="5168946"/>
                  <a:pt x="6828168" y="5275636"/>
                </a:cubicBezTo>
                <a:cubicBezTo>
                  <a:pt x="6859178" y="5304287"/>
                  <a:pt x="6941206" y="5345756"/>
                  <a:pt x="6945542" y="5390618"/>
                </a:cubicBezTo>
                <a:cubicBezTo>
                  <a:pt x="6824500" y="5282422"/>
                  <a:pt x="6703792" y="5173848"/>
                  <a:pt x="6582750" y="5065650"/>
                </a:cubicBezTo>
                <a:cubicBezTo>
                  <a:pt x="6561076" y="5045670"/>
                  <a:pt x="6469044" y="4978566"/>
                  <a:pt x="6471044" y="4955569"/>
                </a:cubicBezTo>
                <a:close/>
                <a:moveTo>
                  <a:pt x="4906170" y="4923902"/>
                </a:moveTo>
                <a:cubicBezTo>
                  <a:pt x="4974194" y="4954061"/>
                  <a:pt x="5020210" y="5032098"/>
                  <a:pt x="5071560" y="5080354"/>
                </a:cubicBezTo>
                <a:cubicBezTo>
                  <a:pt x="5130248" y="5133132"/>
                  <a:pt x="5188934" y="5186288"/>
                  <a:pt x="5247288" y="5239068"/>
                </a:cubicBezTo>
                <a:cubicBezTo>
                  <a:pt x="5431352" y="5404567"/>
                  <a:pt x="5615416" y="5569690"/>
                  <a:pt x="5799146" y="5735190"/>
                </a:cubicBezTo>
                <a:cubicBezTo>
                  <a:pt x="5852496" y="5783445"/>
                  <a:pt x="5905848" y="5831323"/>
                  <a:pt x="5959200" y="5879201"/>
                </a:cubicBezTo>
                <a:cubicBezTo>
                  <a:pt x="5975206" y="5892396"/>
                  <a:pt x="5993880" y="5892396"/>
                  <a:pt x="6007216" y="5908606"/>
                </a:cubicBezTo>
                <a:cubicBezTo>
                  <a:pt x="5978540" y="5922555"/>
                  <a:pt x="5905516" y="6092579"/>
                  <a:pt x="5895178" y="6131032"/>
                </a:cubicBezTo>
                <a:cubicBezTo>
                  <a:pt x="5882174" y="6131032"/>
                  <a:pt x="5886176" y="6133294"/>
                  <a:pt x="5879172" y="6128770"/>
                </a:cubicBezTo>
                <a:cubicBezTo>
                  <a:pt x="5905848" y="6069205"/>
                  <a:pt x="5932524" y="6009640"/>
                  <a:pt x="5959200" y="5950076"/>
                </a:cubicBezTo>
                <a:cubicBezTo>
                  <a:pt x="5834492" y="5822652"/>
                  <a:pt x="5696444" y="5702392"/>
                  <a:pt x="5559396" y="5586278"/>
                </a:cubicBezTo>
                <a:cubicBezTo>
                  <a:pt x="5464364" y="5500700"/>
                  <a:pt x="5368996" y="5415123"/>
                  <a:pt x="5273964" y="5329546"/>
                </a:cubicBezTo>
                <a:cubicBezTo>
                  <a:pt x="5194270" y="5270734"/>
                  <a:pt x="5109908" y="5142934"/>
                  <a:pt x="5012874" y="5109759"/>
                </a:cubicBezTo>
                <a:cubicBezTo>
                  <a:pt x="4985198" y="5117676"/>
                  <a:pt x="4957854" y="5125970"/>
                  <a:pt x="4930178" y="5133886"/>
                </a:cubicBezTo>
                <a:cubicBezTo>
                  <a:pt x="4931846" y="5132378"/>
                  <a:pt x="4933846" y="5130870"/>
                  <a:pt x="4935514" y="5129362"/>
                </a:cubicBezTo>
                <a:cubicBezTo>
                  <a:pt x="4943516" y="5112021"/>
                  <a:pt x="4968192" y="5095433"/>
                  <a:pt x="4983530" y="5085254"/>
                </a:cubicBezTo>
                <a:cubicBezTo>
                  <a:pt x="4979196" y="5078846"/>
                  <a:pt x="4974528" y="5072060"/>
                  <a:pt x="4970192" y="5065650"/>
                </a:cubicBezTo>
                <a:lnTo>
                  <a:pt x="4954186" y="5065650"/>
                </a:lnTo>
                <a:lnTo>
                  <a:pt x="4954186" y="5050948"/>
                </a:lnTo>
                <a:lnTo>
                  <a:pt x="4943516" y="5050948"/>
                </a:lnTo>
                <a:cubicBezTo>
                  <a:pt x="4928512" y="5059996"/>
                  <a:pt x="4913506" y="5069044"/>
                  <a:pt x="4898168" y="5077714"/>
                </a:cubicBezTo>
                <a:cubicBezTo>
                  <a:pt x="4902836" y="5072060"/>
                  <a:pt x="4907170" y="5066404"/>
                  <a:pt x="4911506" y="5060750"/>
                </a:cubicBezTo>
                <a:cubicBezTo>
                  <a:pt x="4897500" y="5065650"/>
                  <a:pt x="4883162" y="5070552"/>
                  <a:pt x="4868824" y="5075452"/>
                </a:cubicBezTo>
                <a:cubicBezTo>
                  <a:pt x="4886830" y="5058488"/>
                  <a:pt x="4904504" y="5041146"/>
                  <a:pt x="4922176" y="5024182"/>
                </a:cubicBezTo>
                <a:lnTo>
                  <a:pt x="4922176" y="5021542"/>
                </a:lnTo>
                <a:cubicBezTo>
                  <a:pt x="4921176" y="5020788"/>
                  <a:pt x="4920508" y="5020034"/>
                  <a:pt x="4919508" y="5019280"/>
                </a:cubicBezTo>
                <a:lnTo>
                  <a:pt x="4906170" y="5019280"/>
                </a:lnTo>
                <a:cubicBezTo>
                  <a:pt x="4895500" y="5025690"/>
                  <a:pt x="4884830" y="5032098"/>
                  <a:pt x="4874160" y="5038884"/>
                </a:cubicBezTo>
                <a:cubicBezTo>
                  <a:pt x="4882828" y="5028706"/>
                  <a:pt x="4891164" y="5024182"/>
                  <a:pt x="4895500" y="5009479"/>
                </a:cubicBezTo>
                <a:cubicBezTo>
                  <a:pt x="4871492" y="5018150"/>
                  <a:pt x="4852152" y="5037000"/>
                  <a:pt x="4834146" y="5058488"/>
                </a:cubicBezTo>
                <a:cubicBezTo>
                  <a:pt x="4835146" y="5059996"/>
                  <a:pt x="4836146" y="5061504"/>
                  <a:pt x="4836812" y="5063388"/>
                </a:cubicBezTo>
                <a:cubicBezTo>
                  <a:pt x="4844816" y="5058488"/>
                  <a:pt x="4852818" y="5053587"/>
                  <a:pt x="4860822" y="5048686"/>
                </a:cubicBezTo>
                <a:cubicBezTo>
                  <a:pt x="4847150" y="5074698"/>
                  <a:pt x="4822140" y="5109382"/>
                  <a:pt x="4788796" y="5116922"/>
                </a:cubicBezTo>
                <a:cubicBezTo>
                  <a:pt x="4789796" y="5114660"/>
                  <a:pt x="4790796" y="5112021"/>
                  <a:pt x="4791464" y="5109759"/>
                </a:cubicBezTo>
                <a:cubicBezTo>
                  <a:pt x="4809470" y="5100711"/>
                  <a:pt x="4831478" y="5086008"/>
                  <a:pt x="4836812" y="5065650"/>
                </a:cubicBezTo>
                <a:cubicBezTo>
                  <a:pt x="4810136" y="5081862"/>
                  <a:pt x="4802134" y="5107497"/>
                  <a:pt x="4762454" y="5112021"/>
                </a:cubicBezTo>
                <a:cubicBezTo>
                  <a:pt x="4763120" y="5109759"/>
                  <a:pt x="4764120" y="5107120"/>
                  <a:pt x="4765122" y="5104858"/>
                </a:cubicBezTo>
                <a:cubicBezTo>
                  <a:pt x="4809804" y="5074322"/>
                  <a:pt x="4846482" y="5029082"/>
                  <a:pt x="4884830" y="4992514"/>
                </a:cubicBezTo>
                <a:cubicBezTo>
                  <a:pt x="4878494" y="4975550"/>
                  <a:pt x="4872158" y="4981958"/>
                  <a:pt x="4858154" y="4987613"/>
                </a:cubicBezTo>
                <a:cubicBezTo>
                  <a:pt x="4861822" y="4974418"/>
                  <a:pt x="4857820" y="4960093"/>
                  <a:pt x="4863488" y="4953307"/>
                </a:cubicBezTo>
                <a:cubicBezTo>
                  <a:pt x="4876160" y="4942374"/>
                  <a:pt x="4902502" y="4935211"/>
                  <a:pt x="4906170" y="4923902"/>
                </a:cubicBezTo>
                <a:close/>
                <a:moveTo>
                  <a:pt x="4996868" y="4919000"/>
                </a:moveTo>
                <a:lnTo>
                  <a:pt x="5002204" y="4919000"/>
                </a:lnTo>
                <a:cubicBezTo>
                  <a:pt x="4992200" y="4932196"/>
                  <a:pt x="4980862" y="4950291"/>
                  <a:pt x="4962190" y="4955569"/>
                </a:cubicBezTo>
                <a:cubicBezTo>
                  <a:pt x="4965858" y="4951799"/>
                  <a:pt x="4969192" y="4947652"/>
                  <a:pt x="4972860" y="4943505"/>
                </a:cubicBezTo>
                <a:cubicBezTo>
                  <a:pt x="4980862" y="4935211"/>
                  <a:pt x="4988866" y="4927294"/>
                  <a:pt x="4996868" y="4919000"/>
                </a:cubicBezTo>
                <a:close/>
                <a:moveTo>
                  <a:pt x="2406668" y="4902200"/>
                </a:moveTo>
                <a:cubicBezTo>
                  <a:pt x="2375804" y="4950695"/>
                  <a:pt x="2309250" y="5009786"/>
                  <a:pt x="2260600" y="5043188"/>
                </a:cubicBezTo>
                <a:cubicBezTo>
                  <a:pt x="2263258" y="5045617"/>
                  <a:pt x="2265914" y="5048046"/>
                  <a:pt x="2268572" y="5050482"/>
                </a:cubicBezTo>
                <a:cubicBezTo>
                  <a:pt x="2270336" y="5052910"/>
                  <a:pt x="2272112" y="5055339"/>
                  <a:pt x="2273874" y="5057768"/>
                </a:cubicBezTo>
                <a:cubicBezTo>
                  <a:pt x="2361794" y="5058332"/>
                  <a:pt x="2449542" y="5022306"/>
                  <a:pt x="2544764" y="5021308"/>
                </a:cubicBezTo>
                <a:lnTo>
                  <a:pt x="2544764" y="5018879"/>
                </a:lnTo>
                <a:cubicBezTo>
                  <a:pt x="2530358" y="4995901"/>
                  <a:pt x="2435452" y="4906660"/>
                  <a:pt x="2406668" y="4902200"/>
                </a:cubicBezTo>
                <a:close/>
                <a:moveTo>
                  <a:pt x="2600374" y="4892234"/>
                </a:moveTo>
                <a:cubicBezTo>
                  <a:pt x="2627050" y="4900528"/>
                  <a:pt x="2657394" y="4931442"/>
                  <a:pt x="2667064" y="4955569"/>
                </a:cubicBezTo>
                <a:cubicBezTo>
                  <a:pt x="2647056" y="4942751"/>
                  <a:pt x="2615378" y="4915984"/>
                  <a:pt x="2600374" y="4892234"/>
                </a:cubicBezTo>
                <a:close/>
                <a:moveTo>
                  <a:pt x="2571030" y="4860566"/>
                </a:moveTo>
                <a:cubicBezTo>
                  <a:pt x="2585702" y="4866976"/>
                  <a:pt x="2594372" y="4878286"/>
                  <a:pt x="2600374" y="4892234"/>
                </a:cubicBezTo>
                <a:cubicBezTo>
                  <a:pt x="2589704" y="4883940"/>
                  <a:pt x="2579032" y="4876024"/>
                  <a:pt x="2568362" y="4867730"/>
                </a:cubicBezTo>
                <a:cubicBezTo>
                  <a:pt x="2569362" y="4865090"/>
                  <a:pt x="2570364" y="4862828"/>
                  <a:pt x="2571030" y="4860566"/>
                </a:cubicBezTo>
                <a:close/>
                <a:moveTo>
                  <a:pt x="6425696" y="4855666"/>
                </a:moveTo>
                <a:cubicBezTo>
                  <a:pt x="6430030" y="4856420"/>
                  <a:pt x="6434364" y="4857174"/>
                  <a:pt x="6439032" y="4857928"/>
                </a:cubicBezTo>
                <a:cubicBezTo>
                  <a:pt x="6440700" y="4862828"/>
                  <a:pt x="6442368" y="4867730"/>
                  <a:pt x="6444368" y="4872630"/>
                </a:cubicBezTo>
                <a:cubicBezTo>
                  <a:pt x="6431364" y="4869238"/>
                  <a:pt x="6430030" y="4866222"/>
                  <a:pt x="6425696" y="4855666"/>
                </a:cubicBezTo>
                <a:close/>
                <a:moveTo>
                  <a:pt x="5146252" y="4853027"/>
                </a:moveTo>
                <a:lnTo>
                  <a:pt x="5151588" y="4853027"/>
                </a:lnTo>
                <a:cubicBezTo>
                  <a:pt x="5146252" y="4861698"/>
                  <a:pt x="5144586" y="4862452"/>
                  <a:pt x="5132916" y="4865090"/>
                </a:cubicBezTo>
                <a:lnTo>
                  <a:pt x="5132916" y="4857928"/>
                </a:lnTo>
                <a:cubicBezTo>
                  <a:pt x="5137250" y="4856420"/>
                  <a:pt x="5141584" y="4854535"/>
                  <a:pt x="5146252" y="4853027"/>
                </a:cubicBezTo>
                <a:close/>
                <a:moveTo>
                  <a:pt x="5087684" y="4851400"/>
                </a:moveTo>
                <a:cubicBezTo>
                  <a:pt x="5147118" y="4859738"/>
                  <a:pt x="5247020" y="4994869"/>
                  <a:pt x="5290226" y="5034498"/>
                </a:cubicBezTo>
                <a:cubicBezTo>
                  <a:pt x="5474970" y="5199675"/>
                  <a:pt x="5659814" y="5364852"/>
                  <a:pt x="5844558" y="5530029"/>
                </a:cubicBezTo>
                <a:cubicBezTo>
                  <a:pt x="5879448" y="5561703"/>
                  <a:pt x="6031734" y="5721465"/>
                  <a:pt x="6073776" y="5715571"/>
                </a:cubicBezTo>
                <a:cubicBezTo>
                  <a:pt x="6068654" y="5755823"/>
                  <a:pt x="6019920" y="5867570"/>
                  <a:pt x="5993802" y="5886450"/>
                </a:cubicBezTo>
                <a:lnTo>
                  <a:pt x="5993802" y="5879118"/>
                </a:lnTo>
                <a:cubicBezTo>
                  <a:pt x="6006074" y="5852475"/>
                  <a:pt x="6048672" y="5795883"/>
                  <a:pt x="6039138" y="5766844"/>
                </a:cubicBezTo>
                <a:cubicBezTo>
                  <a:pt x="6020072" y="5726161"/>
                  <a:pt x="5859162" y="5596684"/>
                  <a:pt x="5815246" y="5564195"/>
                </a:cubicBezTo>
                <a:cubicBezTo>
                  <a:pt x="5667776" y="5431603"/>
                  <a:pt x="5520306" y="5298915"/>
                  <a:pt x="5372836" y="5166324"/>
                </a:cubicBezTo>
                <a:cubicBezTo>
                  <a:pt x="5332114" y="5128995"/>
                  <a:pt x="5206400" y="4989359"/>
                  <a:pt x="5148994" y="4985669"/>
                </a:cubicBezTo>
                <a:cubicBezTo>
                  <a:pt x="5120546" y="5003543"/>
                  <a:pt x="5092096" y="5021464"/>
                  <a:pt x="5063698" y="5039386"/>
                </a:cubicBezTo>
                <a:cubicBezTo>
                  <a:pt x="5056598" y="5036128"/>
                  <a:pt x="5049448" y="5032869"/>
                  <a:pt x="5042348" y="5029611"/>
                </a:cubicBezTo>
                <a:cubicBezTo>
                  <a:pt x="5043260" y="5027167"/>
                  <a:pt x="5044122" y="5024723"/>
                  <a:pt x="5045036" y="5022279"/>
                </a:cubicBezTo>
                <a:cubicBezTo>
                  <a:pt x="5053048" y="5013318"/>
                  <a:pt x="5061010" y="5004357"/>
                  <a:pt x="5069022" y="4995444"/>
                </a:cubicBezTo>
                <a:cubicBezTo>
                  <a:pt x="5057460" y="5003543"/>
                  <a:pt x="5045898" y="5011689"/>
                  <a:pt x="5034386" y="5019835"/>
                </a:cubicBezTo>
                <a:cubicBezTo>
                  <a:pt x="5029924" y="5017391"/>
                  <a:pt x="5025460" y="5014947"/>
                  <a:pt x="5021048" y="5012504"/>
                </a:cubicBezTo>
                <a:lnTo>
                  <a:pt x="5021048" y="5007616"/>
                </a:lnTo>
                <a:cubicBezTo>
                  <a:pt x="5043260" y="4996259"/>
                  <a:pt x="5065472" y="4984854"/>
                  <a:pt x="5087684" y="4973450"/>
                </a:cubicBezTo>
                <a:cubicBezTo>
                  <a:pt x="5082360" y="4979152"/>
                  <a:pt x="5077034" y="4984854"/>
                  <a:pt x="5071660" y="4990557"/>
                </a:cubicBezTo>
                <a:cubicBezTo>
                  <a:pt x="5077896" y="4985669"/>
                  <a:pt x="5084134" y="4980781"/>
                  <a:pt x="5090320" y="4975894"/>
                </a:cubicBezTo>
                <a:cubicBezTo>
                  <a:pt x="5098334" y="4966933"/>
                  <a:pt x="5106346" y="4958020"/>
                  <a:pt x="5114308" y="4949059"/>
                </a:cubicBezTo>
                <a:cubicBezTo>
                  <a:pt x="5113446" y="4947430"/>
                  <a:pt x="5112532" y="4945800"/>
                  <a:pt x="5111670" y="4944171"/>
                </a:cubicBezTo>
                <a:cubicBezTo>
                  <a:pt x="5090168" y="4942206"/>
                  <a:pt x="5086924" y="4941344"/>
                  <a:pt x="5069022" y="4946615"/>
                </a:cubicBezTo>
                <a:cubicBezTo>
                  <a:pt x="5072572" y="4942542"/>
                  <a:pt x="5076122" y="4938469"/>
                  <a:pt x="5079672" y="4934396"/>
                </a:cubicBezTo>
                <a:cubicBezTo>
                  <a:pt x="5081446" y="4930323"/>
                  <a:pt x="5083222" y="4926249"/>
                  <a:pt x="5084996" y="4922176"/>
                </a:cubicBezTo>
                <a:cubicBezTo>
                  <a:pt x="5054076" y="4925519"/>
                  <a:pt x="5037444" y="4950344"/>
                  <a:pt x="5019146" y="4970492"/>
                </a:cubicBezTo>
                <a:lnTo>
                  <a:pt x="5010418" y="4978400"/>
                </a:lnTo>
                <a:lnTo>
                  <a:pt x="5006448" y="4978400"/>
                </a:lnTo>
                <a:cubicBezTo>
                  <a:pt x="5005564" y="4979988"/>
                  <a:pt x="5004682" y="4981575"/>
                  <a:pt x="5003800" y="4983163"/>
                </a:cubicBezTo>
                <a:lnTo>
                  <a:pt x="5007830" y="4980745"/>
                </a:lnTo>
                <a:lnTo>
                  <a:pt x="4999698" y="4988113"/>
                </a:lnTo>
                <a:lnTo>
                  <a:pt x="4989050" y="4978337"/>
                </a:lnTo>
                <a:cubicBezTo>
                  <a:pt x="4985500" y="4977523"/>
                  <a:pt x="4981950" y="4976708"/>
                  <a:pt x="4978400" y="4975894"/>
                </a:cubicBezTo>
                <a:cubicBezTo>
                  <a:pt x="4981240" y="4966981"/>
                  <a:pt x="4980580" y="4968706"/>
                  <a:pt x="4986412" y="4963674"/>
                </a:cubicBezTo>
                <a:cubicBezTo>
                  <a:pt x="4998482" y="4939667"/>
                  <a:pt x="5023990" y="4927447"/>
                  <a:pt x="5039710" y="4907561"/>
                </a:cubicBezTo>
                <a:cubicBezTo>
                  <a:pt x="5051982" y="4891939"/>
                  <a:pt x="5045136" y="4880439"/>
                  <a:pt x="5053048" y="4866063"/>
                </a:cubicBezTo>
                <a:cubicBezTo>
                  <a:pt x="5064560" y="4861175"/>
                  <a:pt x="5076122" y="4856288"/>
                  <a:pt x="5087684" y="4851400"/>
                </a:cubicBezTo>
                <a:close/>
                <a:moveTo>
                  <a:pt x="6521728" y="4836062"/>
                </a:moveTo>
                <a:cubicBezTo>
                  <a:pt x="6591752" y="4897135"/>
                  <a:pt x="6662110" y="4958208"/>
                  <a:pt x="6732134" y="5019280"/>
                </a:cubicBezTo>
                <a:cubicBezTo>
                  <a:pt x="6728466" y="5014380"/>
                  <a:pt x="6725132" y="5009479"/>
                  <a:pt x="6721464" y="5004578"/>
                </a:cubicBezTo>
                <a:cubicBezTo>
                  <a:pt x="6766812" y="5029460"/>
                  <a:pt x="6908528" y="5162161"/>
                  <a:pt x="6924200" y="5202499"/>
                </a:cubicBezTo>
                <a:lnTo>
                  <a:pt x="6921532" y="5202499"/>
                </a:lnTo>
                <a:cubicBezTo>
                  <a:pt x="6896524" y="5180634"/>
                  <a:pt x="6871516" y="5158391"/>
                  <a:pt x="6846840" y="5136526"/>
                </a:cubicBezTo>
                <a:cubicBezTo>
                  <a:pt x="6769480" y="5067158"/>
                  <a:pt x="6692120" y="4998169"/>
                  <a:pt x="6614760" y="4928802"/>
                </a:cubicBezTo>
                <a:cubicBezTo>
                  <a:pt x="6591086" y="4906937"/>
                  <a:pt x="6521062" y="4867352"/>
                  <a:pt x="6521728" y="4836062"/>
                </a:cubicBezTo>
                <a:close/>
                <a:moveTo>
                  <a:pt x="6724132" y="4831162"/>
                </a:moveTo>
                <a:cubicBezTo>
                  <a:pt x="6728466" y="4836062"/>
                  <a:pt x="6733134" y="4840963"/>
                  <a:pt x="6737470" y="4845864"/>
                </a:cubicBezTo>
                <a:cubicBezTo>
                  <a:pt x="6736468" y="4846618"/>
                  <a:pt x="6735802" y="4847372"/>
                  <a:pt x="6734802" y="4848126"/>
                </a:cubicBezTo>
                <a:cubicBezTo>
                  <a:pt x="6730468" y="4843979"/>
                  <a:pt x="6725798" y="4840209"/>
                  <a:pt x="6721464" y="4836062"/>
                </a:cubicBezTo>
                <a:cubicBezTo>
                  <a:pt x="6722464" y="4834177"/>
                  <a:pt x="6723132" y="4832669"/>
                  <a:pt x="6724132" y="4831162"/>
                </a:cubicBezTo>
                <a:close/>
                <a:moveTo>
                  <a:pt x="2536352" y="4831162"/>
                </a:moveTo>
                <a:cubicBezTo>
                  <a:pt x="2546356" y="4837570"/>
                  <a:pt x="2556024" y="4843979"/>
                  <a:pt x="2565696" y="4850765"/>
                </a:cubicBezTo>
                <a:lnTo>
                  <a:pt x="2565696" y="4860566"/>
                </a:lnTo>
                <a:lnTo>
                  <a:pt x="2563028" y="4860566"/>
                </a:lnTo>
                <a:cubicBezTo>
                  <a:pt x="2558692" y="4856420"/>
                  <a:pt x="2554358" y="4852273"/>
                  <a:pt x="2549690" y="4848126"/>
                </a:cubicBezTo>
                <a:cubicBezTo>
                  <a:pt x="2539686" y="4842848"/>
                  <a:pt x="2540020" y="4839455"/>
                  <a:pt x="2536352" y="4831162"/>
                </a:cubicBezTo>
                <a:close/>
                <a:moveTo>
                  <a:pt x="6718796" y="4826260"/>
                </a:moveTo>
                <a:cubicBezTo>
                  <a:pt x="6719796" y="4828522"/>
                  <a:pt x="6720464" y="4831162"/>
                  <a:pt x="6721464" y="4833423"/>
                </a:cubicBezTo>
                <a:lnTo>
                  <a:pt x="6718796" y="4833423"/>
                </a:lnTo>
                <a:lnTo>
                  <a:pt x="6716128" y="4831162"/>
                </a:lnTo>
                <a:cubicBezTo>
                  <a:pt x="6717128" y="4829276"/>
                  <a:pt x="6717796" y="4827768"/>
                  <a:pt x="6718796" y="4826260"/>
                </a:cubicBezTo>
                <a:close/>
                <a:moveTo>
                  <a:pt x="2523014" y="4816458"/>
                </a:moveTo>
                <a:cubicBezTo>
                  <a:pt x="2526682" y="4820606"/>
                  <a:pt x="2530350" y="4824376"/>
                  <a:pt x="2533684" y="4828522"/>
                </a:cubicBezTo>
                <a:cubicBezTo>
                  <a:pt x="2531016" y="4829276"/>
                  <a:pt x="2528348" y="4830408"/>
                  <a:pt x="2525682" y="4831162"/>
                </a:cubicBezTo>
                <a:cubicBezTo>
                  <a:pt x="2525014" y="4828522"/>
                  <a:pt x="2524014" y="4826260"/>
                  <a:pt x="2523014" y="4823622"/>
                </a:cubicBezTo>
                <a:cubicBezTo>
                  <a:pt x="2523014" y="4823622"/>
                  <a:pt x="2523014" y="4816458"/>
                  <a:pt x="2523014" y="4816458"/>
                </a:cubicBezTo>
                <a:close/>
                <a:moveTo>
                  <a:pt x="6535066" y="4811558"/>
                </a:moveTo>
                <a:cubicBezTo>
                  <a:pt x="6629098" y="4895250"/>
                  <a:pt x="6723464" y="4979320"/>
                  <a:pt x="6817496" y="5063388"/>
                </a:cubicBezTo>
                <a:cubicBezTo>
                  <a:pt x="6846840" y="5090155"/>
                  <a:pt x="6903860" y="5121068"/>
                  <a:pt x="6916198" y="5161030"/>
                </a:cubicBezTo>
                <a:cubicBezTo>
                  <a:pt x="6884854" y="5145196"/>
                  <a:pt x="6867514" y="5113152"/>
                  <a:pt x="6841506" y="5092417"/>
                </a:cubicBezTo>
                <a:cubicBezTo>
                  <a:pt x="6780152" y="5037000"/>
                  <a:pt x="6718796" y="4981582"/>
                  <a:pt x="6657442" y="4926540"/>
                </a:cubicBezTo>
                <a:cubicBezTo>
                  <a:pt x="6628764" y="4900151"/>
                  <a:pt x="6547070" y="4845110"/>
                  <a:pt x="6535066" y="4811558"/>
                </a:cubicBezTo>
                <a:close/>
                <a:moveTo>
                  <a:pt x="6908800" y="4787900"/>
                </a:moveTo>
                <a:cubicBezTo>
                  <a:pt x="6928034" y="4794328"/>
                  <a:pt x="7055828" y="4911227"/>
                  <a:pt x="7060692" y="4929570"/>
                </a:cubicBezTo>
                <a:cubicBezTo>
                  <a:pt x="7057140" y="4928766"/>
                  <a:pt x="7053576" y="4927963"/>
                  <a:pt x="7050024" y="4927132"/>
                </a:cubicBezTo>
                <a:cubicBezTo>
                  <a:pt x="7076914" y="5019620"/>
                  <a:pt x="7116652" y="5106955"/>
                  <a:pt x="7137970" y="5195842"/>
                </a:cubicBezTo>
                <a:lnTo>
                  <a:pt x="7135304" y="5195842"/>
                </a:lnTo>
                <a:cubicBezTo>
                  <a:pt x="7131754" y="5195038"/>
                  <a:pt x="7128188" y="5194207"/>
                  <a:pt x="7124638" y="5193403"/>
                </a:cubicBezTo>
                <a:cubicBezTo>
                  <a:pt x="7138274" y="5217952"/>
                  <a:pt x="7165688" y="5253030"/>
                  <a:pt x="7164610" y="5281348"/>
                </a:cubicBezTo>
                <a:cubicBezTo>
                  <a:pt x="7160176" y="5278910"/>
                  <a:pt x="7155726" y="5276471"/>
                  <a:pt x="7151290" y="5274005"/>
                </a:cubicBezTo>
                <a:cubicBezTo>
                  <a:pt x="7162980" y="5313877"/>
                  <a:pt x="7192190" y="5345436"/>
                  <a:pt x="7207250" y="5386388"/>
                </a:cubicBezTo>
                <a:lnTo>
                  <a:pt x="7204584" y="5386388"/>
                </a:lnTo>
                <a:cubicBezTo>
                  <a:pt x="7158794" y="5355106"/>
                  <a:pt x="6953968" y="5177083"/>
                  <a:pt x="6956760" y="5137212"/>
                </a:cubicBezTo>
                <a:lnTo>
                  <a:pt x="6959426" y="5137212"/>
                </a:lnTo>
                <a:cubicBezTo>
                  <a:pt x="6965022" y="5154696"/>
                  <a:pt x="6987640" y="5171847"/>
                  <a:pt x="7004732" y="5178746"/>
                </a:cubicBezTo>
                <a:cubicBezTo>
                  <a:pt x="6987420" y="5157328"/>
                  <a:pt x="6963032" y="5144167"/>
                  <a:pt x="6951440" y="5117678"/>
                </a:cubicBezTo>
                <a:cubicBezTo>
                  <a:pt x="7018398" y="5147048"/>
                  <a:pt x="7051724" y="5228925"/>
                  <a:pt x="7121984" y="5249595"/>
                </a:cubicBezTo>
                <a:cubicBezTo>
                  <a:pt x="7062474" y="5194235"/>
                  <a:pt x="7002950" y="5138847"/>
                  <a:pt x="6943440" y="5083487"/>
                </a:cubicBezTo>
                <a:lnTo>
                  <a:pt x="6943440" y="5032172"/>
                </a:lnTo>
                <a:cubicBezTo>
                  <a:pt x="6925588" y="4955920"/>
                  <a:pt x="6921056" y="4869943"/>
                  <a:pt x="6908800" y="4787900"/>
                </a:cubicBezTo>
                <a:close/>
                <a:moveTo>
                  <a:pt x="6680200" y="4787900"/>
                </a:moveTo>
                <a:cubicBezTo>
                  <a:pt x="6700030" y="4831405"/>
                  <a:pt x="6774610" y="4895776"/>
                  <a:pt x="6823076" y="4929188"/>
                </a:cubicBezTo>
                <a:cubicBezTo>
                  <a:pt x="6802794" y="4908891"/>
                  <a:pt x="6782502" y="4888587"/>
                  <a:pt x="6762220" y="4868290"/>
                </a:cubicBezTo>
                <a:cubicBezTo>
                  <a:pt x="6771038" y="4873968"/>
                  <a:pt x="6779862" y="4879659"/>
                  <a:pt x="6788680" y="4885343"/>
                </a:cubicBezTo>
                <a:cubicBezTo>
                  <a:pt x="6769874" y="4857615"/>
                  <a:pt x="6712612" y="4812135"/>
                  <a:pt x="6680200" y="4787900"/>
                </a:cubicBezTo>
                <a:close/>
                <a:moveTo>
                  <a:pt x="5257958" y="4774990"/>
                </a:moveTo>
                <a:lnTo>
                  <a:pt x="5276632" y="4774990"/>
                </a:lnTo>
                <a:cubicBezTo>
                  <a:pt x="5296304" y="4793462"/>
                  <a:pt x="5315978" y="4812312"/>
                  <a:pt x="5335318" y="4831162"/>
                </a:cubicBezTo>
                <a:cubicBezTo>
                  <a:pt x="5391004" y="4894873"/>
                  <a:pt x="5449024" y="4947652"/>
                  <a:pt x="5511380" y="5004578"/>
                </a:cubicBezTo>
                <a:cubicBezTo>
                  <a:pt x="5657096" y="5137280"/>
                  <a:pt x="5802812" y="5269980"/>
                  <a:pt x="5948530" y="5403059"/>
                </a:cubicBezTo>
                <a:cubicBezTo>
                  <a:pt x="5995546" y="5445282"/>
                  <a:pt x="6042562" y="5487506"/>
                  <a:pt x="6089912" y="5530106"/>
                </a:cubicBezTo>
                <a:cubicBezTo>
                  <a:pt x="6109252" y="5542924"/>
                  <a:pt x="6128926" y="5556118"/>
                  <a:pt x="6148266" y="5568936"/>
                </a:cubicBezTo>
                <a:cubicBezTo>
                  <a:pt x="6144932" y="5597210"/>
                  <a:pt x="6098248" y="5694098"/>
                  <a:pt x="6079242" y="5710685"/>
                </a:cubicBezTo>
                <a:cubicBezTo>
                  <a:pt x="6087912" y="5672609"/>
                  <a:pt x="6116588" y="5645466"/>
                  <a:pt x="6121590" y="5603242"/>
                </a:cubicBezTo>
                <a:cubicBezTo>
                  <a:pt x="5918186" y="5418516"/>
                  <a:pt x="5714784" y="5233412"/>
                  <a:pt x="5511380" y="5048686"/>
                </a:cubicBezTo>
                <a:cubicBezTo>
                  <a:pt x="5479702" y="5023428"/>
                  <a:pt x="5349656" y="4876400"/>
                  <a:pt x="5308642" y="4889595"/>
                </a:cubicBezTo>
                <a:cubicBezTo>
                  <a:pt x="5283634" y="4900905"/>
                  <a:pt x="5246954" y="4961224"/>
                  <a:pt x="5225948" y="4940866"/>
                </a:cubicBezTo>
                <a:cubicBezTo>
                  <a:pt x="5212610" y="4936342"/>
                  <a:pt x="5204606" y="4928426"/>
                  <a:pt x="5210276" y="4919000"/>
                </a:cubicBezTo>
                <a:cubicBezTo>
                  <a:pt x="5225614" y="4885825"/>
                  <a:pt x="5274298" y="4890726"/>
                  <a:pt x="5292636" y="4862828"/>
                </a:cubicBezTo>
                <a:cubicBezTo>
                  <a:pt x="5290970" y="4862074"/>
                  <a:pt x="5289302" y="4861320"/>
                  <a:pt x="5287302" y="4860566"/>
                </a:cubicBezTo>
                <a:cubicBezTo>
                  <a:pt x="5265960" y="4850011"/>
                  <a:pt x="5213610" y="4862074"/>
                  <a:pt x="5207608" y="4865090"/>
                </a:cubicBezTo>
                <a:cubicBezTo>
                  <a:pt x="5194936" y="4873384"/>
                  <a:pt x="5182600" y="4881678"/>
                  <a:pt x="5170262" y="4889595"/>
                </a:cubicBezTo>
                <a:cubicBezTo>
                  <a:pt x="5163926" y="4885448"/>
                  <a:pt x="5157590" y="4881678"/>
                  <a:pt x="5151588" y="4877532"/>
                </a:cubicBezTo>
                <a:cubicBezTo>
                  <a:pt x="5165592" y="4846241"/>
                  <a:pt x="5193270" y="4837947"/>
                  <a:pt x="5220612" y="4818720"/>
                </a:cubicBezTo>
                <a:cubicBezTo>
                  <a:pt x="5233950" y="4809672"/>
                  <a:pt x="5222946" y="4800248"/>
                  <a:pt x="5231282" y="4789692"/>
                </a:cubicBezTo>
                <a:cubicBezTo>
                  <a:pt x="5240286" y="4784791"/>
                  <a:pt x="5249288" y="4779890"/>
                  <a:pt x="5257958" y="4774990"/>
                </a:cubicBezTo>
                <a:close/>
                <a:moveTo>
                  <a:pt x="5108906" y="4767450"/>
                </a:moveTo>
                <a:lnTo>
                  <a:pt x="5108906" y="4779890"/>
                </a:lnTo>
                <a:lnTo>
                  <a:pt x="5106240" y="4779890"/>
                </a:lnTo>
                <a:lnTo>
                  <a:pt x="5106240" y="4777252"/>
                </a:lnTo>
                <a:cubicBezTo>
                  <a:pt x="5106906" y="4773858"/>
                  <a:pt x="5107906" y="4770842"/>
                  <a:pt x="5108906" y="4767450"/>
                </a:cubicBezTo>
                <a:close/>
                <a:moveTo>
                  <a:pt x="5231282" y="4760286"/>
                </a:moveTo>
                <a:lnTo>
                  <a:pt x="5236618" y="4760286"/>
                </a:lnTo>
                <a:cubicBezTo>
                  <a:pt x="5234950" y="4761794"/>
                  <a:pt x="5233284" y="4763302"/>
                  <a:pt x="5231282" y="4765188"/>
                </a:cubicBezTo>
                <a:cubicBezTo>
                  <a:pt x="5231282" y="4765188"/>
                  <a:pt x="5231282" y="4760286"/>
                  <a:pt x="5231282" y="4760286"/>
                </a:cubicBezTo>
                <a:close/>
                <a:moveTo>
                  <a:pt x="6460374" y="4747846"/>
                </a:moveTo>
                <a:cubicBezTo>
                  <a:pt x="6474712" y="4752747"/>
                  <a:pt x="6485048" y="4760664"/>
                  <a:pt x="6489716" y="4774990"/>
                </a:cubicBezTo>
                <a:lnTo>
                  <a:pt x="6487050" y="4774990"/>
                </a:lnTo>
                <a:cubicBezTo>
                  <a:pt x="6479048" y="4768204"/>
                  <a:pt x="6471044" y="4761794"/>
                  <a:pt x="6463042" y="4755386"/>
                </a:cubicBezTo>
                <a:cubicBezTo>
                  <a:pt x="6462040" y="4752747"/>
                  <a:pt x="6461040" y="4750485"/>
                  <a:pt x="6460374" y="4747846"/>
                </a:cubicBezTo>
                <a:close/>
                <a:moveTo>
                  <a:pt x="2429982" y="4733143"/>
                </a:moveTo>
                <a:lnTo>
                  <a:pt x="2435316" y="4733143"/>
                </a:lnTo>
                <a:cubicBezTo>
                  <a:pt x="2430648" y="4735782"/>
                  <a:pt x="2434650" y="4735405"/>
                  <a:pt x="2429982" y="4733143"/>
                </a:cubicBezTo>
                <a:close/>
                <a:moveTo>
                  <a:pt x="5386002" y="4728242"/>
                </a:moveTo>
                <a:cubicBezTo>
                  <a:pt x="5398006" y="4730881"/>
                  <a:pt x="5410678" y="4734274"/>
                  <a:pt x="5420680" y="4740683"/>
                </a:cubicBezTo>
                <a:cubicBezTo>
                  <a:pt x="5436686" y="4750485"/>
                  <a:pt x="5439688" y="4776120"/>
                  <a:pt x="5450024" y="4791954"/>
                </a:cubicBezTo>
                <a:lnTo>
                  <a:pt x="5586072" y="4916738"/>
                </a:lnTo>
                <a:cubicBezTo>
                  <a:pt x="5714784" y="5033230"/>
                  <a:pt x="5843494" y="5149720"/>
                  <a:pt x="5972538" y="5266211"/>
                </a:cubicBezTo>
                <a:cubicBezTo>
                  <a:pt x="6031892" y="5318990"/>
                  <a:pt x="6091580" y="5371769"/>
                  <a:pt x="6150934" y="5424924"/>
                </a:cubicBezTo>
                <a:cubicBezTo>
                  <a:pt x="6165272" y="5434726"/>
                  <a:pt x="6179610" y="5444528"/>
                  <a:pt x="6193616" y="5454330"/>
                </a:cubicBezTo>
                <a:cubicBezTo>
                  <a:pt x="6194616" y="5458100"/>
                  <a:pt x="6195616" y="5462247"/>
                  <a:pt x="6196282" y="5466394"/>
                </a:cubicBezTo>
                <a:cubicBezTo>
                  <a:pt x="6190948" y="5473557"/>
                  <a:pt x="6185612" y="5481096"/>
                  <a:pt x="6180276" y="5488260"/>
                </a:cubicBezTo>
                <a:lnTo>
                  <a:pt x="6177610" y="5488260"/>
                </a:lnTo>
                <a:cubicBezTo>
                  <a:pt x="6151268" y="5437366"/>
                  <a:pt x="6054900" y="5373276"/>
                  <a:pt x="6009884" y="5332184"/>
                </a:cubicBezTo>
                <a:cubicBezTo>
                  <a:pt x="5873838" y="5209662"/>
                  <a:pt x="5737790" y="5087516"/>
                  <a:pt x="5602076" y="4965370"/>
                </a:cubicBezTo>
                <a:cubicBezTo>
                  <a:pt x="5564064" y="4930688"/>
                  <a:pt x="5454026" y="4810426"/>
                  <a:pt x="5402008" y="4804018"/>
                </a:cubicBezTo>
                <a:cubicBezTo>
                  <a:pt x="5387670" y="4814950"/>
                  <a:pt x="5373664" y="4825506"/>
                  <a:pt x="5359326" y="4836062"/>
                </a:cubicBezTo>
                <a:cubicBezTo>
                  <a:pt x="5334318" y="4822490"/>
                  <a:pt x="5326648" y="4799494"/>
                  <a:pt x="5297972" y="4794593"/>
                </a:cubicBezTo>
                <a:cubicBezTo>
                  <a:pt x="5298972" y="4791954"/>
                  <a:pt x="5299972" y="4789692"/>
                  <a:pt x="5300640" y="4787053"/>
                </a:cubicBezTo>
                <a:cubicBezTo>
                  <a:pt x="5314644" y="4778760"/>
                  <a:pt x="5313312" y="4782152"/>
                  <a:pt x="5313978" y="4767450"/>
                </a:cubicBezTo>
                <a:cubicBezTo>
                  <a:pt x="5313978" y="4767450"/>
                  <a:pt x="5324648" y="4767450"/>
                  <a:pt x="5324648" y="4767450"/>
                </a:cubicBezTo>
                <a:lnTo>
                  <a:pt x="5324648" y="4774990"/>
                </a:lnTo>
                <a:cubicBezTo>
                  <a:pt x="5331984" y="4771596"/>
                  <a:pt x="5338986" y="4768204"/>
                  <a:pt x="5345988" y="4765188"/>
                </a:cubicBezTo>
                <a:lnTo>
                  <a:pt x="5335318" y="4765188"/>
                </a:lnTo>
                <a:lnTo>
                  <a:pt x="5335318" y="4762548"/>
                </a:lnTo>
                <a:cubicBezTo>
                  <a:pt x="5348324" y="4742945"/>
                  <a:pt x="5363662" y="4739552"/>
                  <a:pt x="5386002" y="4728242"/>
                </a:cubicBezTo>
                <a:close/>
                <a:moveTo>
                  <a:pt x="2413976" y="4716178"/>
                </a:moveTo>
                <a:lnTo>
                  <a:pt x="2424646" y="4725980"/>
                </a:lnTo>
                <a:cubicBezTo>
                  <a:pt x="2420978" y="4725226"/>
                  <a:pt x="2417310" y="4724472"/>
                  <a:pt x="2413976" y="4723718"/>
                </a:cubicBezTo>
                <a:cubicBezTo>
                  <a:pt x="2413976" y="4723718"/>
                  <a:pt x="2413976" y="4716178"/>
                  <a:pt x="2413976" y="4716178"/>
                </a:cubicBezTo>
                <a:close/>
                <a:moveTo>
                  <a:pt x="6581230" y="4711700"/>
                </a:moveTo>
                <a:cubicBezTo>
                  <a:pt x="6588374" y="4721294"/>
                  <a:pt x="6595260" y="4723308"/>
                  <a:pt x="6599654" y="4736092"/>
                </a:cubicBezTo>
                <a:cubicBezTo>
                  <a:pt x="6592638" y="4730402"/>
                  <a:pt x="6585620" y="4724711"/>
                  <a:pt x="6578600" y="4719020"/>
                </a:cubicBezTo>
                <a:cubicBezTo>
                  <a:pt x="6611938" y="4749913"/>
                  <a:pt x="6645280" y="4780815"/>
                  <a:pt x="6678612" y="4811713"/>
                </a:cubicBezTo>
                <a:cubicBezTo>
                  <a:pt x="6662602" y="4788946"/>
                  <a:pt x="6595342" y="4721123"/>
                  <a:pt x="6581230" y="4711700"/>
                </a:cubicBezTo>
                <a:close/>
                <a:moveTo>
                  <a:pt x="3049320" y="4711700"/>
                </a:moveTo>
                <a:cubicBezTo>
                  <a:pt x="2989932" y="4769521"/>
                  <a:pt x="2930524" y="4827365"/>
                  <a:pt x="2871136" y="4885186"/>
                </a:cubicBezTo>
                <a:cubicBezTo>
                  <a:pt x="2846506" y="4908102"/>
                  <a:pt x="2808544" y="4929887"/>
                  <a:pt x="2794000" y="4960938"/>
                </a:cubicBezTo>
                <a:lnTo>
                  <a:pt x="2796654" y="4960938"/>
                </a:lnTo>
                <a:cubicBezTo>
                  <a:pt x="2796654" y="4960938"/>
                  <a:pt x="2920514" y="4949226"/>
                  <a:pt x="2948254" y="4943838"/>
                </a:cubicBezTo>
                <a:cubicBezTo>
                  <a:pt x="3055388" y="4922998"/>
                  <a:pt x="3148738" y="4912002"/>
                  <a:pt x="3203576" y="4843646"/>
                </a:cubicBezTo>
                <a:lnTo>
                  <a:pt x="3203576" y="4838765"/>
                </a:lnTo>
                <a:cubicBezTo>
                  <a:pt x="3156588" y="4796418"/>
                  <a:pt x="3109600" y="4754047"/>
                  <a:pt x="3062612" y="4711700"/>
                </a:cubicBezTo>
                <a:close/>
                <a:moveTo>
                  <a:pt x="5026212" y="4709016"/>
                </a:moveTo>
                <a:cubicBezTo>
                  <a:pt x="5026212" y="4709016"/>
                  <a:pt x="5031546" y="4709016"/>
                  <a:pt x="5031546" y="4709016"/>
                </a:cubicBezTo>
                <a:cubicBezTo>
                  <a:pt x="5019876" y="4719572"/>
                  <a:pt x="5008538" y="4730127"/>
                  <a:pt x="4996868" y="4740683"/>
                </a:cubicBezTo>
                <a:cubicBezTo>
                  <a:pt x="5002204" y="4724850"/>
                  <a:pt x="5016208" y="4720326"/>
                  <a:pt x="5026212" y="4709016"/>
                </a:cubicBezTo>
                <a:close/>
                <a:moveTo>
                  <a:pt x="5034214" y="4704114"/>
                </a:moveTo>
                <a:cubicBezTo>
                  <a:pt x="5035214" y="4705622"/>
                  <a:pt x="5035882" y="4707130"/>
                  <a:pt x="5036882" y="4709016"/>
                </a:cubicBezTo>
                <a:lnTo>
                  <a:pt x="5031546" y="4709016"/>
                </a:lnTo>
                <a:cubicBezTo>
                  <a:pt x="5032548" y="4707130"/>
                  <a:pt x="5033214" y="4705622"/>
                  <a:pt x="5034214" y="4704114"/>
                </a:cubicBezTo>
                <a:close/>
                <a:moveTo>
                  <a:pt x="4368800" y="4699000"/>
                </a:moveTo>
                <a:lnTo>
                  <a:pt x="4368800" y="4705350"/>
                </a:lnTo>
                <a:cubicBezTo>
                  <a:pt x="4371974" y="4703234"/>
                  <a:pt x="4375152" y="4701117"/>
                  <a:pt x="4378324" y="4699000"/>
                </a:cubicBezTo>
                <a:close/>
                <a:moveTo>
                  <a:pt x="4377460" y="4686300"/>
                </a:moveTo>
                <a:cubicBezTo>
                  <a:pt x="4385514" y="4690189"/>
                  <a:pt x="4386910" y="4697106"/>
                  <a:pt x="4387850" y="4702969"/>
                </a:cubicBezTo>
                <a:cubicBezTo>
                  <a:pt x="4373996" y="4713285"/>
                  <a:pt x="4360140" y="4723608"/>
                  <a:pt x="4346286" y="4733925"/>
                </a:cubicBezTo>
                <a:cubicBezTo>
                  <a:pt x="4341958" y="4733131"/>
                  <a:pt x="4337626" y="4732335"/>
                  <a:pt x="4333296" y="4731542"/>
                </a:cubicBezTo>
                <a:cubicBezTo>
                  <a:pt x="4332430" y="4728369"/>
                  <a:pt x="4331566" y="4725194"/>
                  <a:pt x="4330700" y="4722019"/>
                </a:cubicBezTo>
                <a:cubicBezTo>
                  <a:pt x="4344700" y="4711510"/>
                  <a:pt x="4358166" y="4702140"/>
                  <a:pt x="4377460" y="4686300"/>
                </a:cubicBezTo>
                <a:close/>
                <a:moveTo>
                  <a:pt x="3705658" y="4686300"/>
                </a:moveTo>
                <a:lnTo>
                  <a:pt x="3594420" y="4788298"/>
                </a:lnTo>
                <a:cubicBezTo>
                  <a:pt x="3595308" y="4795819"/>
                  <a:pt x="3591834" y="4799691"/>
                  <a:pt x="3597064" y="4805296"/>
                </a:cubicBezTo>
                <a:cubicBezTo>
                  <a:pt x="3602718" y="4806995"/>
                  <a:pt x="3782962" y="4773440"/>
                  <a:pt x="3795712" y="4766445"/>
                </a:cubicBezTo>
                <a:lnTo>
                  <a:pt x="3795712" y="4764014"/>
                </a:lnTo>
                <a:cubicBezTo>
                  <a:pt x="3786294" y="4738573"/>
                  <a:pt x="3737720" y="4689859"/>
                  <a:pt x="3705658" y="4686300"/>
                </a:cubicBezTo>
                <a:close/>
                <a:moveTo>
                  <a:pt x="5498040" y="4681872"/>
                </a:moveTo>
                <a:cubicBezTo>
                  <a:pt x="5508712" y="4683003"/>
                  <a:pt x="5508378" y="4682626"/>
                  <a:pt x="5514048" y="4686773"/>
                </a:cubicBezTo>
                <a:cubicBezTo>
                  <a:pt x="5526718" y="4695067"/>
                  <a:pt x="5524050" y="4704114"/>
                  <a:pt x="5532720" y="4716178"/>
                </a:cubicBezTo>
                <a:cubicBezTo>
                  <a:pt x="5578736" y="4758402"/>
                  <a:pt x="5625084" y="4801002"/>
                  <a:pt x="5671100" y="4843225"/>
                </a:cubicBezTo>
                <a:cubicBezTo>
                  <a:pt x="5800812" y="4959716"/>
                  <a:pt x="5930858" y="5076206"/>
                  <a:pt x="6060568" y="5192697"/>
                </a:cubicBezTo>
                <a:cubicBezTo>
                  <a:pt x="6082244" y="5212678"/>
                  <a:pt x="6244632" y="5345756"/>
                  <a:pt x="6246966" y="5356312"/>
                </a:cubicBezTo>
                <a:lnTo>
                  <a:pt x="6244300" y="5358951"/>
                </a:lnTo>
                <a:cubicBezTo>
                  <a:pt x="6239964" y="5364606"/>
                  <a:pt x="6235630" y="5370261"/>
                  <a:pt x="6230960" y="5375916"/>
                </a:cubicBezTo>
                <a:cubicBezTo>
                  <a:pt x="6046230" y="5209662"/>
                  <a:pt x="5861500" y="5043785"/>
                  <a:pt x="5676436" y="4877532"/>
                </a:cubicBezTo>
                <a:cubicBezTo>
                  <a:pt x="5628752" y="4840963"/>
                  <a:pt x="5547058" y="4723342"/>
                  <a:pt x="5476700" y="4728242"/>
                </a:cubicBezTo>
                <a:lnTo>
                  <a:pt x="5447356" y="4755386"/>
                </a:lnTo>
                <a:cubicBezTo>
                  <a:pt x="5439354" y="4750485"/>
                  <a:pt x="5431352" y="4745584"/>
                  <a:pt x="5423348" y="4740683"/>
                </a:cubicBezTo>
                <a:cubicBezTo>
                  <a:pt x="5425016" y="4738044"/>
                  <a:pt x="5427016" y="4735782"/>
                  <a:pt x="5428684" y="4733143"/>
                </a:cubicBezTo>
                <a:cubicBezTo>
                  <a:pt x="5468364" y="4719572"/>
                  <a:pt x="5466696" y="4699591"/>
                  <a:pt x="5498040" y="4681872"/>
                </a:cubicBezTo>
                <a:close/>
                <a:moveTo>
                  <a:pt x="5580736" y="4645304"/>
                </a:moveTo>
                <a:cubicBezTo>
                  <a:pt x="5580736" y="4645304"/>
                  <a:pt x="5596742" y="4645304"/>
                  <a:pt x="5596742" y="4645304"/>
                </a:cubicBezTo>
                <a:cubicBezTo>
                  <a:pt x="5630088" y="4700345"/>
                  <a:pt x="5771802" y="4816082"/>
                  <a:pt x="5828488" y="4857928"/>
                </a:cubicBezTo>
                <a:cubicBezTo>
                  <a:pt x="5931524" y="4950668"/>
                  <a:pt x="6034560" y="5043785"/>
                  <a:pt x="6137596" y="5136526"/>
                </a:cubicBezTo>
                <a:cubicBezTo>
                  <a:pt x="6184944" y="5179880"/>
                  <a:pt x="6227292" y="5227004"/>
                  <a:pt x="6286980" y="5258671"/>
                </a:cubicBezTo>
                <a:cubicBezTo>
                  <a:pt x="6285646" y="5272242"/>
                  <a:pt x="6281646" y="5280536"/>
                  <a:pt x="6273642" y="5288076"/>
                </a:cubicBezTo>
                <a:cubicBezTo>
                  <a:pt x="6100582" y="5131624"/>
                  <a:pt x="5927190" y="4975172"/>
                  <a:pt x="5753796" y="4818720"/>
                </a:cubicBezTo>
                <a:cubicBezTo>
                  <a:pt x="5725452" y="4792708"/>
                  <a:pt x="5576736" y="4673956"/>
                  <a:pt x="5570066" y="4650205"/>
                </a:cubicBezTo>
                <a:cubicBezTo>
                  <a:pt x="5573400" y="4648697"/>
                  <a:pt x="5577068" y="4646812"/>
                  <a:pt x="5580736" y="4645304"/>
                </a:cubicBezTo>
                <a:close/>
                <a:moveTo>
                  <a:pt x="6313656" y="4615898"/>
                </a:moveTo>
                <a:cubicBezTo>
                  <a:pt x="6316324" y="4617784"/>
                  <a:pt x="6318992" y="4619292"/>
                  <a:pt x="6321660" y="4620800"/>
                </a:cubicBezTo>
                <a:cubicBezTo>
                  <a:pt x="6321660" y="4620800"/>
                  <a:pt x="6313656" y="4620800"/>
                  <a:pt x="6313656" y="4620800"/>
                </a:cubicBezTo>
                <a:close/>
                <a:moveTo>
                  <a:pt x="5666100" y="4606096"/>
                </a:moveTo>
                <a:cubicBezTo>
                  <a:pt x="5673102" y="4607228"/>
                  <a:pt x="5680104" y="4607982"/>
                  <a:pt x="5687106" y="4608736"/>
                </a:cubicBezTo>
                <a:cubicBezTo>
                  <a:pt x="5702778" y="4652090"/>
                  <a:pt x="5817152" y="4730127"/>
                  <a:pt x="5855164" y="4765188"/>
                </a:cubicBezTo>
                <a:cubicBezTo>
                  <a:pt x="5960868" y="4859436"/>
                  <a:pt x="6066572" y="4954061"/>
                  <a:pt x="6172274" y="5048686"/>
                </a:cubicBezTo>
                <a:cubicBezTo>
                  <a:pt x="6224626" y="5090532"/>
                  <a:pt x="6264640" y="5139542"/>
                  <a:pt x="6324326" y="5175732"/>
                </a:cubicBezTo>
                <a:cubicBezTo>
                  <a:pt x="6323326" y="5182142"/>
                  <a:pt x="6322660" y="5188550"/>
                  <a:pt x="6321660" y="5195336"/>
                </a:cubicBezTo>
                <a:cubicBezTo>
                  <a:pt x="6317992" y="5196090"/>
                  <a:pt x="6314656" y="5196844"/>
                  <a:pt x="6310988" y="5197598"/>
                </a:cubicBezTo>
                <a:cubicBezTo>
                  <a:pt x="6095248" y="5002316"/>
                  <a:pt x="5879172" y="4806656"/>
                  <a:pt x="5663432" y="4610998"/>
                </a:cubicBezTo>
                <a:cubicBezTo>
                  <a:pt x="5664098" y="4609490"/>
                  <a:pt x="5665100" y="4607982"/>
                  <a:pt x="5666100" y="4606096"/>
                </a:cubicBezTo>
                <a:close/>
                <a:moveTo>
                  <a:pt x="2285932" y="4601196"/>
                </a:moveTo>
                <a:cubicBezTo>
                  <a:pt x="2290266" y="4602326"/>
                  <a:pt x="2294934" y="4603080"/>
                  <a:pt x="2299270" y="4603834"/>
                </a:cubicBezTo>
                <a:cubicBezTo>
                  <a:pt x="2300936" y="4607982"/>
                  <a:pt x="2302938" y="4612128"/>
                  <a:pt x="2304604" y="4615898"/>
                </a:cubicBezTo>
                <a:cubicBezTo>
                  <a:pt x="2300270" y="4615144"/>
                  <a:pt x="2295602" y="4614390"/>
                  <a:pt x="2291266" y="4613636"/>
                </a:cubicBezTo>
                <a:cubicBezTo>
                  <a:pt x="2289600" y="4609490"/>
                  <a:pt x="2287598" y="4605342"/>
                  <a:pt x="2285932" y="4601196"/>
                </a:cubicBezTo>
                <a:close/>
                <a:moveTo>
                  <a:pt x="2095320" y="4597400"/>
                </a:moveTo>
                <a:cubicBezTo>
                  <a:pt x="1896428" y="4787143"/>
                  <a:pt x="1697494" y="4976969"/>
                  <a:pt x="1498600" y="5166712"/>
                </a:cubicBezTo>
                <a:cubicBezTo>
                  <a:pt x="1499476" y="5169965"/>
                  <a:pt x="1500392" y="5173246"/>
                  <a:pt x="1501268" y="5176499"/>
                </a:cubicBezTo>
                <a:cubicBezTo>
                  <a:pt x="1557078" y="5192932"/>
                  <a:pt x="1599222" y="5165085"/>
                  <a:pt x="1639774" y="5156952"/>
                </a:cubicBezTo>
                <a:cubicBezTo>
                  <a:pt x="1682396" y="5157751"/>
                  <a:pt x="1725020" y="5158578"/>
                  <a:pt x="1767642" y="5159378"/>
                </a:cubicBezTo>
                <a:cubicBezTo>
                  <a:pt x="1790746" y="5150417"/>
                  <a:pt x="1813810" y="5141457"/>
                  <a:pt x="1836914" y="5132524"/>
                </a:cubicBezTo>
                <a:cubicBezTo>
                  <a:pt x="1864440" y="5131697"/>
                  <a:pt x="1891966" y="5130870"/>
                  <a:pt x="1919492" y="5130070"/>
                </a:cubicBezTo>
                <a:cubicBezTo>
                  <a:pt x="1943472" y="5121109"/>
                  <a:pt x="1967452" y="5112149"/>
                  <a:pt x="1991392" y="5103188"/>
                </a:cubicBezTo>
                <a:cubicBezTo>
                  <a:pt x="2027920" y="5097674"/>
                  <a:pt x="2061740" y="5106883"/>
                  <a:pt x="2087314" y="5093428"/>
                </a:cubicBezTo>
                <a:cubicBezTo>
                  <a:pt x="2177858" y="5008730"/>
                  <a:pt x="2268482" y="4924005"/>
                  <a:pt x="2359024" y="4839307"/>
                </a:cubicBezTo>
                <a:lnTo>
                  <a:pt x="2359024" y="4836853"/>
                </a:lnTo>
                <a:cubicBezTo>
                  <a:pt x="2271110" y="4757036"/>
                  <a:pt x="2183196" y="4677218"/>
                  <a:pt x="2095320" y="4597400"/>
                </a:cubicBezTo>
                <a:close/>
                <a:moveTo>
                  <a:pt x="5729788" y="4581969"/>
                </a:moveTo>
                <a:lnTo>
                  <a:pt x="5751128" y="4581969"/>
                </a:lnTo>
                <a:cubicBezTo>
                  <a:pt x="5767468" y="4626831"/>
                  <a:pt x="5871504" y="4692051"/>
                  <a:pt x="5908516" y="4728242"/>
                </a:cubicBezTo>
                <a:cubicBezTo>
                  <a:pt x="6006216" y="4817212"/>
                  <a:pt x="6103916" y="4906183"/>
                  <a:pt x="6201618" y="4994776"/>
                </a:cubicBezTo>
                <a:cubicBezTo>
                  <a:pt x="6249634" y="5034738"/>
                  <a:pt x="6297652" y="5074698"/>
                  <a:pt x="6345668" y="5114660"/>
                </a:cubicBezTo>
                <a:cubicBezTo>
                  <a:pt x="6345668" y="5125592"/>
                  <a:pt x="6345000" y="5128608"/>
                  <a:pt x="6340332" y="5133886"/>
                </a:cubicBezTo>
                <a:cubicBezTo>
                  <a:pt x="6338664" y="5132378"/>
                  <a:pt x="6336664" y="5130870"/>
                  <a:pt x="6334996" y="5129362"/>
                </a:cubicBezTo>
                <a:cubicBezTo>
                  <a:pt x="6182944" y="4993268"/>
                  <a:pt x="6031226" y="4857174"/>
                  <a:pt x="5879172" y="4721080"/>
                </a:cubicBezTo>
                <a:cubicBezTo>
                  <a:pt x="5844828" y="4689789"/>
                  <a:pt x="5743792" y="4621176"/>
                  <a:pt x="5729788" y="4581969"/>
                </a:cubicBezTo>
                <a:close/>
                <a:moveTo>
                  <a:pt x="4419290" y="4572000"/>
                </a:moveTo>
                <a:cubicBezTo>
                  <a:pt x="4393522" y="4591375"/>
                  <a:pt x="4361352" y="4611910"/>
                  <a:pt x="4356100" y="4649788"/>
                </a:cubicBezTo>
                <a:lnTo>
                  <a:pt x="4374532" y="4649788"/>
                </a:lnTo>
                <a:cubicBezTo>
                  <a:pt x="4418312" y="4639420"/>
                  <a:pt x="4441560" y="4637219"/>
                  <a:pt x="4464050" y="4608463"/>
                </a:cubicBezTo>
                <a:cubicBezTo>
                  <a:pt x="4464050" y="4608463"/>
                  <a:pt x="4464050" y="4601170"/>
                  <a:pt x="4464050" y="4601170"/>
                </a:cubicBezTo>
                <a:cubicBezTo>
                  <a:pt x="4454400" y="4591451"/>
                  <a:pt x="4444738" y="4581724"/>
                  <a:pt x="4435088" y="4572000"/>
                </a:cubicBezTo>
                <a:close/>
                <a:moveTo>
                  <a:pt x="4834146" y="4569528"/>
                </a:moveTo>
                <a:cubicBezTo>
                  <a:pt x="4837814" y="4572168"/>
                  <a:pt x="4841480" y="4574429"/>
                  <a:pt x="4844816" y="4577068"/>
                </a:cubicBezTo>
                <a:cubicBezTo>
                  <a:pt x="4843148" y="4577822"/>
                  <a:pt x="4841480" y="4578576"/>
                  <a:pt x="4839480" y="4579330"/>
                </a:cubicBezTo>
                <a:cubicBezTo>
                  <a:pt x="4836646" y="4582723"/>
                  <a:pt x="4835646" y="4584137"/>
                  <a:pt x="4833854" y="4584938"/>
                </a:cubicBezTo>
                <a:lnTo>
                  <a:pt x="4823582" y="4586850"/>
                </a:lnTo>
                <a:lnTo>
                  <a:pt x="4823514" y="4586809"/>
                </a:lnTo>
                <a:close/>
                <a:moveTo>
                  <a:pt x="5807148" y="4552564"/>
                </a:moveTo>
                <a:cubicBezTo>
                  <a:pt x="5949196" y="4681118"/>
                  <a:pt x="6091580" y="4810050"/>
                  <a:pt x="6233628" y="4938604"/>
                </a:cubicBezTo>
                <a:cubicBezTo>
                  <a:pt x="6259972" y="4962732"/>
                  <a:pt x="6367008" y="5038884"/>
                  <a:pt x="6372344" y="5067912"/>
                </a:cubicBezTo>
                <a:lnTo>
                  <a:pt x="6364340" y="5067912"/>
                </a:lnTo>
                <a:cubicBezTo>
                  <a:pt x="6223958" y="4942751"/>
                  <a:pt x="6083576" y="4817212"/>
                  <a:pt x="5943196" y="4691674"/>
                </a:cubicBezTo>
                <a:cubicBezTo>
                  <a:pt x="5910850" y="4662268"/>
                  <a:pt x="5811484" y="4591771"/>
                  <a:pt x="5799146" y="4554826"/>
                </a:cubicBezTo>
                <a:cubicBezTo>
                  <a:pt x="5801812" y="4554072"/>
                  <a:pt x="5804480" y="4553318"/>
                  <a:pt x="5807148" y="4552564"/>
                </a:cubicBezTo>
                <a:close/>
                <a:moveTo>
                  <a:pt x="5090234" y="4549924"/>
                </a:moveTo>
                <a:lnTo>
                  <a:pt x="5095568" y="4549924"/>
                </a:lnTo>
                <a:lnTo>
                  <a:pt x="5066226" y="4577068"/>
                </a:lnTo>
                <a:cubicBezTo>
                  <a:pt x="5069560" y="4572168"/>
                  <a:pt x="5073228" y="4567266"/>
                  <a:pt x="5076896" y="4562366"/>
                </a:cubicBezTo>
                <a:cubicBezTo>
                  <a:pt x="5081230" y="4558218"/>
                  <a:pt x="5085566" y="4554072"/>
                  <a:pt x="5090234" y="4549924"/>
                </a:cubicBezTo>
                <a:close/>
                <a:moveTo>
                  <a:pt x="6644442" y="4546600"/>
                </a:moveTo>
                <a:cubicBezTo>
                  <a:pt x="6685300" y="4584855"/>
                  <a:pt x="6726172" y="4623136"/>
                  <a:pt x="6767046" y="4661417"/>
                </a:cubicBezTo>
                <a:cubicBezTo>
                  <a:pt x="6802444" y="4693401"/>
                  <a:pt x="6848100" y="4721029"/>
                  <a:pt x="6873642" y="4761567"/>
                </a:cubicBezTo>
                <a:cubicBezTo>
                  <a:pt x="6868318" y="4759127"/>
                  <a:pt x="6862976" y="4756687"/>
                  <a:pt x="6857652" y="4754246"/>
                </a:cubicBezTo>
                <a:cubicBezTo>
                  <a:pt x="6857144" y="4787752"/>
                  <a:pt x="6885458" y="4952369"/>
                  <a:pt x="6873642" y="4966773"/>
                </a:cubicBezTo>
                <a:cubicBezTo>
                  <a:pt x="6870972" y="4965960"/>
                  <a:pt x="6868318" y="4965146"/>
                  <a:pt x="6865648" y="4964333"/>
                </a:cubicBezTo>
                <a:cubicBezTo>
                  <a:pt x="6868318" y="4968400"/>
                  <a:pt x="6870972" y="4972467"/>
                  <a:pt x="6873642" y="4976534"/>
                </a:cubicBezTo>
                <a:lnTo>
                  <a:pt x="6870972" y="4976534"/>
                </a:lnTo>
                <a:cubicBezTo>
                  <a:pt x="6864768" y="4971654"/>
                  <a:pt x="6858548" y="4966773"/>
                  <a:pt x="6852326" y="4961893"/>
                </a:cubicBezTo>
                <a:cubicBezTo>
                  <a:pt x="6873356" y="4986871"/>
                  <a:pt x="6882670" y="4997524"/>
                  <a:pt x="6892304" y="5032735"/>
                </a:cubicBezTo>
                <a:cubicBezTo>
                  <a:pt x="6851854" y="5020640"/>
                  <a:pt x="6816794" y="4970840"/>
                  <a:pt x="6788362" y="4944786"/>
                </a:cubicBezTo>
                <a:cubicBezTo>
                  <a:pt x="6713748" y="4879637"/>
                  <a:pt x="6639100" y="4814489"/>
                  <a:pt x="6564486" y="4749366"/>
                </a:cubicBezTo>
                <a:cubicBezTo>
                  <a:pt x="6575086" y="4783161"/>
                  <a:pt x="6611902" y="4807483"/>
                  <a:pt x="6639118" y="4832409"/>
                </a:cubicBezTo>
                <a:cubicBezTo>
                  <a:pt x="6721728" y="4907318"/>
                  <a:pt x="6804354" y="4982254"/>
                  <a:pt x="6886964" y="5057163"/>
                </a:cubicBezTo>
                <a:cubicBezTo>
                  <a:pt x="6893184" y="5075870"/>
                  <a:pt x="6899404" y="5094604"/>
                  <a:pt x="6905624" y="5113338"/>
                </a:cubicBezTo>
                <a:cubicBezTo>
                  <a:pt x="6862790" y="5101347"/>
                  <a:pt x="6826108" y="5047770"/>
                  <a:pt x="6796358" y="5020508"/>
                </a:cubicBezTo>
                <a:cubicBezTo>
                  <a:pt x="6711078" y="4943973"/>
                  <a:pt x="6625780" y="4867410"/>
                  <a:pt x="6540500" y="4790875"/>
                </a:cubicBezTo>
                <a:cubicBezTo>
                  <a:pt x="6544388" y="4744250"/>
                  <a:pt x="6617632" y="4589919"/>
                  <a:pt x="6644442" y="4546600"/>
                </a:cubicBezTo>
                <a:close/>
                <a:moveTo>
                  <a:pt x="5511800" y="4546600"/>
                </a:moveTo>
                <a:cubicBezTo>
                  <a:pt x="5514294" y="4551135"/>
                  <a:pt x="5516790" y="4555672"/>
                  <a:pt x="5519284" y="4560208"/>
                </a:cubicBezTo>
                <a:cubicBezTo>
                  <a:pt x="5520946" y="4560963"/>
                  <a:pt x="5522610" y="4561719"/>
                  <a:pt x="5524272" y="4562475"/>
                </a:cubicBezTo>
                <a:cubicBezTo>
                  <a:pt x="5525936" y="4561719"/>
                  <a:pt x="5527600" y="4560963"/>
                  <a:pt x="5529264" y="4560208"/>
                </a:cubicBezTo>
                <a:cubicBezTo>
                  <a:pt x="5529264" y="4560208"/>
                  <a:pt x="5529264" y="4551137"/>
                  <a:pt x="5529264" y="4551137"/>
                </a:cubicBezTo>
                <a:cubicBezTo>
                  <a:pt x="5523442" y="4549626"/>
                  <a:pt x="5517622" y="4548114"/>
                  <a:pt x="5511800" y="4546600"/>
                </a:cubicBezTo>
                <a:close/>
                <a:moveTo>
                  <a:pt x="4839480" y="4535222"/>
                </a:moveTo>
                <a:lnTo>
                  <a:pt x="4855486" y="4535222"/>
                </a:lnTo>
                <a:cubicBezTo>
                  <a:pt x="4852818" y="4537861"/>
                  <a:pt x="4850150" y="4540123"/>
                  <a:pt x="4847484" y="4542762"/>
                </a:cubicBezTo>
                <a:cubicBezTo>
                  <a:pt x="4844816" y="4540123"/>
                  <a:pt x="4842148" y="4537861"/>
                  <a:pt x="4839480" y="4535222"/>
                </a:cubicBezTo>
                <a:close/>
                <a:moveTo>
                  <a:pt x="5852496" y="4532960"/>
                </a:moveTo>
                <a:cubicBezTo>
                  <a:pt x="5852496" y="4532960"/>
                  <a:pt x="5860500" y="4532960"/>
                  <a:pt x="5860500" y="4532960"/>
                </a:cubicBezTo>
                <a:cubicBezTo>
                  <a:pt x="6038228" y="4690920"/>
                  <a:pt x="6215956" y="4848880"/>
                  <a:pt x="6393684" y="5006840"/>
                </a:cubicBezTo>
                <a:cubicBezTo>
                  <a:pt x="6392684" y="5010987"/>
                  <a:pt x="6392016" y="5015134"/>
                  <a:pt x="6391016" y="5019280"/>
                </a:cubicBezTo>
                <a:cubicBezTo>
                  <a:pt x="6309322" y="4977812"/>
                  <a:pt x="6256970" y="4891103"/>
                  <a:pt x="6185612" y="4838324"/>
                </a:cubicBezTo>
                <a:cubicBezTo>
                  <a:pt x="6073908" y="4738044"/>
                  <a:pt x="5961868" y="4638141"/>
                  <a:pt x="5849830" y="4537861"/>
                </a:cubicBezTo>
                <a:cubicBezTo>
                  <a:pt x="5850830" y="4536353"/>
                  <a:pt x="5851496" y="4534468"/>
                  <a:pt x="5852496" y="4532960"/>
                </a:cubicBezTo>
                <a:close/>
                <a:moveTo>
                  <a:pt x="2189898" y="4515996"/>
                </a:moveTo>
                <a:cubicBezTo>
                  <a:pt x="2207572" y="4520142"/>
                  <a:pt x="2215908" y="4527682"/>
                  <a:pt x="2219242" y="4542762"/>
                </a:cubicBezTo>
                <a:lnTo>
                  <a:pt x="2216574" y="4542762"/>
                </a:lnTo>
                <a:cubicBezTo>
                  <a:pt x="2207904" y="4533714"/>
                  <a:pt x="2198902" y="4524666"/>
                  <a:pt x="2189898" y="4515996"/>
                </a:cubicBezTo>
                <a:close/>
                <a:moveTo>
                  <a:pt x="5911184" y="4511094"/>
                </a:moveTo>
                <a:cubicBezTo>
                  <a:pt x="5952532" y="4525043"/>
                  <a:pt x="5981542" y="4578953"/>
                  <a:pt x="6015220" y="4603834"/>
                </a:cubicBezTo>
                <a:cubicBezTo>
                  <a:pt x="6108252" y="4686773"/>
                  <a:pt x="6201618" y="4770088"/>
                  <a:pt x="6294984" y="4853027"/>
                </a:cubicBezTo>
                <a:cubicBezTo>
                  <a:pt x="6321326" y="4877154"/>
                  <a:pt x="6405354" y="4932950"/>
                  <a:pt x="6415024" y="4963108"/>
                </a:cubicBezTo>
                <a:lnTo>
                  <a:pt x="6412356" y="4963108"/>
                </a:lnTo>
                <a:cubicBezTo>
                  <a:pt x="6410690" y="4961224"/>
                  <a:pt x="6408688" y="4959716"/>
                  <a:pt x="6407022" y="4958208"/>
                </a:cubicBezTo>
                <a:cubicBezTo>
                  <a:pt x="6282646" y="4847372"/>
                  <a:pt x="6158270" y="4736536"/>
                  <a:pt x="6033892" y="4625700"/>
                </a:cubicBezTo>
                <a:cubicBezTo>
                  <a:pt x="5999882" y="4594410"/>
                  <a:pt x="5927190" y="4554448"/>
                  <a:pt x="5911184" y="4511094"/>
                </a:cubicBezTo>
                <a:close/>
                <a:moveTo>
                  <a:pt x="5473700" y="4508500"/>
                </a:moveTo>
                <a:cubicBezTo>
                  <a:pt x="5481558" y="4518024"/>
                  <a:pt x="5489416" y="4527551"/>
                  <a:pt x="5497274" y="4537075"/>
                </a:cubicBezTo>
                <a:lnTo>
                  <a:pt x="5502514" y="4537075"/>
                </a:lnTo>
                <a:cubicBezTo>
                  <a:pt x="5510370" y="4529139"/>
                  <a:pt x="5518230" y="4521199"/>
                  <a:pt x="5526088" y="4513261"/>
                </a:cubicBezTo>
                <a:lnTo>
                  <a:pt x="5520850" y="4513261"/>
                </a:lnTo>
                <a:cubicBezTo>
                  <a:pt x="5507468" y="4509582"/>
                  <a:pt x="5503190" y="4516866"/>
                  <a:pt x="5489416" y="4520405"/>
                </a:cubicBezTo>
                <a:cubicBezTo>
                  <a:pt x="5490290" y="4516436"/>
                  <a:pt x="5491162" y="4512469"/>
                  <a:pt x="5492036" y="4508500"/>
                </a:cubicBezTo>
                <a:cubicBezTo>
                  <a:pt x="5481288" y="4511783"/>
                  <a:pt x="5488916" y="4509742"/>
                  <a:pt x="5473700" y="4508500"/>
                </a:cubicBezTo>
                <a:close/>
                <a:moveTo>
                  <a:pt x="5676900" y="4495800"/>
                </a:moveTo>
                <a:cubicBezTo>
                  <a:pt x="5681308" y="4501091"/>
                  <a:pt x="5685718" y="4506384"/>
                  <a:pt x="5690130" y="4511675"/>
                </a:cubicBezTo>
                <a:cubicBezTo>
                  <a:pt x="5691012" y="4509405"/>
                  <a:pt x="5691894" y="4507138"/>
                  <a:pt x="5692776" y="4504870"/>
                </a:cubicBezTo>
                <a:cubicBezTo>
                  <a:pt x="5687484" y="4501846"/>
                  <a:pt x="5682190" y="4498824"/>
                  <a:pt x="5676900" y="4495800"/>
                </a:cubicBezTo>
                <a:close/>
                <a:moveTo>
                  <a:pt x="4627044" y="4495800"/>
                </a:moveTo>
                <a:cubicBezTo>
                  <a:pt x="4596580" y="4517622"/>
                  <a:pt x="4565764" y="4538275"/>
                  <a:pt x="4549870" y="4573496"/>
                </a:cubicBezTo>
                <a:cubicBezTo>
                  <a:pt x="4544550" y="4572686"/>
                  <a:pt x="4539220" y="4571876"/>
                  <a:pt x="4533900" y="4571066"/>
                </a:cubicBezTo>
                <a:cubicBezTo>
                  <a:pt x="4548310" y="4596740"/>
                  <a:pt x="4601598" y="4654013"/>
                  <a:pt x="4635036" y="4660900"/>
                </a:cubicBezTo>
                <a:cubicBezTo>
                  <a:pt x="4657072" y="4630196"/>
                  <a:pt x="4701336" y="4606027"/>
                  <a:pt x="4714876" y="4575927"/>
                </a:cubicBezTo>
                <a:cubicBezTo>
                  <a:pt x="4714876" y="4575927"/>
                  <a:pt x="4714876" y="4573496"/>
                  <a:pt x="4714876" y="4573496"/>
                </a:cubicBezTo>
                <a:cubicBezTo>
                  <a:pt x="4706002" y="4571876"/>
                  <a:pt x="4697130" y="4570256"/>
                  <a:pt x="4688256" y="4568635"/>
                </a:cubicBezTo>
                <a:cubicBezTo>
                  <a:pt x="4664848" y="4585734"/>
                  <a:pt x="4609684" y="4605087"/>
                  <a:pt x="4576480" y="4602633"/>
                </a:cubicBezTo>
                <a:lnTo>
                  <a:pt x="4560510" y="4588065"/>
                </a:lnTo>
                <a:cubicBezTo>
                  <a:pt x="4563174" y="4586444"/>
                  <a:pt x="4565838" y="4584824"/>
                  <a:pt x="4568494" y="4583204"/>
                </a:cubicBezTo>
                <a:cubicBezTo>
                  <a:pt x="4613052" y="4567435"/>
                  <a:pt x="4646750" y="4566411"/>
                  <a:pt x="4672296" y="4534644"/>
                </a:cubicBezTo>
                <a:cubicBezTo>
                  <a:pt x="4666624" y="4518677"/>
                  <a:pt x="4653662" y="4504796"/>
                  <a:pt x="4637692" y="4498231"/>
                </a:cubicBezTo>
                <a:cubicBezTo>
                  <a:pt x="4634148" y="4497420"/>
                  <a:pt x="4630596" y="4496610"/>
                  <a:pt x="4627044" y="4495800"/>
                </a:cubicBezTo>
                <a:close/>
                <a:moveTo>
                  <a:pt x="5953866" y="4493753"/>
                </a:moveTo>
                <a:cubicBezTo>
                  <a:pt x="5991212" y="4508078"/>
                  <a:pt x="6053900" y="4580461"/>
                  <a:pt x="6084576" y="4608736"/>
                </a:cubicBezTo>
                <a:cubicBezTo>
                  <a:pt x="6172274" y="4687527"/>
                  <a:pt x="6260304" y="4766696"/>
                  <a:pt x="6348336" y="4845864"/>
                </a:cubicBezTo>
                <a:cubicBezTo>
                  <a:pt x="6374344" y="4869614"/>
                  <a:pt x="6414692" y="4889972"/>
                  <a:pt x="6431030" y="4921640"/>
                </a:cubicBezTo>
                <a:cubicBezTo>
                  <a:pt x="6384680" y="4910330"/>
                  <a:pt x="6337664" y="4845864"/>
                  <a:pt x="6305654" y="4816458"/>
                </a:cubicBezTo>
                <a:cubicBezTo>
                  <a:pt x="6188280" y="4709016"/>
                  <a:pt x="6071240" y="4601196"/>
                  <a:pt x="5953866" y="4493753"/>
                </a:cubicBezTo>
                <a:close/>
                <a:moveTo>
                  <a:pt x="6337300" y="4483100"/>
                </a:moveTo>
                <a:cubicBezTo>
                  <a:pt x="6338182" y="4485217"/>
                  <a:pt x="6339064" y="4487333"/>
                  <a:pt x="6339948" y="4489450"/>
                </a:cubicBezTo>
                <a:cubicBezTo>
                  <a:pt x="6339948" y="4489450"/>
                  <a:pt x="6345238" y="4489450"/>
                  <a:pt x="6345238" y="4489450"/>
                </a:cubicBezTo>
                <a:close/>
                <a:moveTo>
                  <a:pt x="5480048" y="4483100"/>
                </a:moveTo>
                <a:cubicBezTo>
                  <a:pt x="5469468" y="4490127"/>
                  <a:pt x="5458882" y="4497155"/>
                  <a:pt x="5448300" y="4504181"/>
                </a:cubicBezTo>
                <a:cubicBezTo>
                  <a:pt x="5450062" y="4506523"/>
                  <a:pt x="5451826" y="4508865"/>
                  <a:pt x="5453590" y="4511208"/>
                </a:cubicBezTo>
                <a:cubicBezTo>
                  <a:pt x="5460236" y="4516606"/>
                  <a:pt x="5457638" y="4514734"/>
                  <a:pt x="5466820" y="4513552"/>
                </a:cubicBezTo>
                <a:cubicBezTo>
                  <a:pt x="5473874" y="4505744"/>
                  <a:pt x="5480930" y="4497934"/>
                  <a:pt x="5487988" y="4490128"/>
                </a:cubicBezTo>
                <a:cubicBezTo>
                  <a:pt x="5486224" y="4487785"/>
                  <a:pt x="5484460" y="4485442"/>
                  <a:pt x="5482696" y="4483100"/>
                </a:cubicBezTo>
                <a:close/>
                <a:moveTo>
                  <a:pt x="5448300" y="4483100"/>
                </a:moveTo>
                <a:cubicBezTo>
                  <a:pt x="5449094" y="4484687"/>
                  <a:pt x="5449888" y="4486275"/>
                  <a:pt x="5450680" y="4487863"/>
                </a:cubicBezTo>
                <a:cubicBezTo>
                  <a:pt x="5451474" y="4486275"/>
                  <a:pt x="5452270" y="4484687"/>
                  <a:pt x="5453064" y="4483100"/>
                </a:cubicBezTo>
                <a:close/>
                <a:moveTo>
                  <a:pt x="5361654" y="4483100"/>
                </a:moveTo>
                <a:cubicBezTo>
                  <a:pt x="5320926" y="4509873"/>
                  <a:pt x="5330458" y="4513113"/>
                  <a:pt x="5356386" y="4546600"/>
                </a:cubicBezTo>
                <a:lnTo>
                  <a:pt x="5366924" y="4546600"/>
                </a:lnTo>
                <a:cubicBezTo>
                  <a:pt x="5376586" y="4536831"/>
                  <a:pt x="5386252" y="4527062"/>
                  <a:pt x="5395912" y="4517293"/>
                </a:cubicBezTo>
                <a:cubicBezTo>
                  <a:pt x="5392966" y="4504805"/>
                  <a:pt x="5393244" y="4509014"/>
                  <a:pt x="5385374" y="4502638"/>
                </a:cubicBezTo>
                <a:cubicBezTo>
                  <a:pt x="5377464" y="4505081"/>
                  <a:pt x="5369560" y="4507524"/>
                  <a:pt x="5361654" y="4509964"/>
                </a:cubicBezTo>
                <a:lnTo>
                  <a:pt x="5361654" y="4507524"/>
                </a:lnTo>
                <a:cubicBezTo>
                  <a:pt x="5368192" y="4498760"/>
                  <a:pt x="5371632" y="4496941"/>
                  <a:pt x="5369560" y="4485543"/>
                </a:cubicBezTo>
                <a:cubicBezTo>
                  <a:pt x="5366924" y="4484729"/>
                  <a:pt x="5364290" y="4483914"/>
                  <a:pt x="5361654" y="4483100"/>
                </a:cubicBezTo>
                <a:close/>
                <a:moveTo>
                  <a:pt x="5043580" y="4483100"/>
                </a:moveTo>
                <a:cubicBezTo>
                  <a:pt x="5024980" y="4496678"/>
                  <a:pt x="5019160" y="4515676"/>
                  <a:pt x="5003800" y="4531741"/>
                </a:cubicBezTo>
                <a:cubicBezTo>
                  <a:pt x="5024936" y="4565269"/>
                  <a:pt x="5163784" y="4691983"/>
                  <a:pt x="5200024" y="4711700"/>
                </a:cubicBezTo>
                <a:lnTo>
                  <a:pt x="5202672" y="4711700"/>
                </a:lnTo>
                <a:cubicBezTo>
                  <a:pt x="5216814" y="4695486"/>
                  <a:pt x="5230958" y="4679273"/>
                  <a:pt x="5245100" y="4663059"/>
                </a:cubicBezTo>
                <a:lnTo>
                  <a:pt x="5245100" y="4653333"/>
                </a:lnTo>
                <a:cubicBezTo>
                  <a:pt x="5243334" y="4651714"/>
                  <a:pt x="5241558" y="4650094"/>
                  <a:pt x="5239794" y="4648475"/>
                </a:cubicBezTo>
                <a:cubicBezTo>
                  <a:pt x="5230958" y="4650094"/>
                  <a:pt x="5222120" y="4651714"/>
                  <a:pt x="5213284" y="4653333"/>
                </a:cubicBezTo>
                <a:cubicBezTo>
                  <a:pt x="5217830" y="4640294"/>
                  <a:pt x="5220602" y="4640040"/>
                  <a:pt x="5215932" y="4629012"/>
                </a:cubicBezTo>
                <a:lnTo>
                  <a:pt x="5213284" y="4629012"/>
                </a:lnTo>
                <a:cubicBezTo>
                  <a:pt x="5194718" y="4640368"/>
                  <a:pt x="5176150" y="4651714"/>
                  <a:pt x="5157596" y="4663059"/>
                </a:cubicBezTo>
                <a:cubicBezTo>
                  <a:pt x="5166130" y="4649057"/>
                  <a:pt x="5209396" y="4620599"/>
                  <a:pt x="5186764" y="4604702"/>
                </a:cubicBezTo>
                <a:lnTo>
                  <a:pt x="5160242" y="4604702"/>
                </a:lnTo>
                <a:cubicBezTo>
                  <a:pt x="5162902" y="4598215"/>
                  <a:pt x="5165550" y="4591727"/>
                  <a:pt x="5168208" y="4585240"/>
                </a:cubicBezTo>
                <a:cubicBezTo>
                  <a:pt x="5163784" y="4582806"/>
                  <a:pt x="5159360" y="4580382"/>
                  <a:pt x="5154948" y="4577948"/>
                </a:cubicBezTo>
                <a:cubicBezTo>
                  <a:pt x="5139922" y="4590108"/>
                  <a:pt x="5124886" y="4602268"/>
                  <a:pt x="5109872" y="4614429"/>
                </a:cubicBezTo>
                <a:cubicBezTo>
                  <a:pt x="5107212" y="4613614"/>
                  <a:pt x="5104566" y="4612799"/>
                  <a:pt x="5101906" y="4611994"/>
                </a:cubicBezTo>
                <a:cubicBezTo>
                  <a:pt x="5115692" y="4595474"/>
                  <a:pt x="5136716" y="4585081"/>
                  <a:pt x="5141688" y="4560919"/>
                </a:cubicBezTo>
                <a:cubicBezTo>
                  <a:pt x="5117848" y="4538737"/>
                  <a:pt x="5096410" y="4532090"/>
                  <a:pt x="5054182" y="4526873"/>
                </a:cubicBezTo>
                <a:cubicBezTo>
                  <a:pt x="5071834" y="4509886"/>
                  <a:pt x="5082658" y="4503431"/>
                  <a:pt x="5059488" y="4483100"/>
                </a:cubicBezTo>
                <a:close/>
                <a:moveTo>
                  <a:pt x="6001882" y="4471887"/>
                </a:moveTo>
                <a:cubicBezTo>
                  <a:pt x="6006216" y="4472641"/>
                  <a:pt x="6010552" y="4473395"/>
                  <a:pt x="6015220" y="4474149"/>
                </a:cubicBezTo>
                <a:cubicBezTo>
                  <a:pt x="6014220" y="4476788"/>
                  <a:pt x="6013220" y="4479050"/>
                  <a:pt x="6012552" y="4481689"/>
                </a:cubicBezTo>
                <a:cubicBezTo>
                  <a:pt x="6012552" y="4481689"/>
                  <a:pt x="6009884" y="4481689"/>
                  <a:pt x="6009884" y="4481689"/>
                </a:cubicBezTo>
                <a:cubicBezTo>
                  <a:pt x="6007216" y="4478296"/>
                  <a:pt x="6004550" y="4475280"/>
                  <a:pt x="6001882" y="4471887"/>
                </a:cubicBezTo>
                <a:close/>
                <a:moveTo>
                  <a:pt x="2148682" y="4470400"/>
                </a:moveTo>
                <a:cubicBezTo>
                  <a:pt x="2147888" y="4471988"/>
                  <a:pt x="2147094" y="4473575"/>
                  <a:pt x="2146300" y="4475163"/>
                </a:cubicBezTo>
                <a:lnTo>
                  <a:pt x="2151064" y="4475163"/>
                </a:lnTo>
                <a:cubicBezTo>
                  <a:pt x="2150270" y="4473575"/>
                  <a:pt x="2149476" y="4471988"/>
                  <a:pt x="2148682" y="4470400"/>
                </a:cubicBezTo>
                <a:close/>
                <a:moveTo>
                  <a:pt x="2138894" y="4470400"/>
                </a:moveTo>
                <a:cubicBezTo>
                  <a:pt x="2137128" y="4472517"/>
                  <a:pt x="2135364" y="4474633"/>
                  <a:pt x="2133600" y="4476750"/>
                </a:cubicBezTo>
                <a:lnTo>
                  <a:pt x="2141538" y="4470400"/>
                </a:lnTo>
                <a:close/>
                <a:moveTo>
                  <a:pt x="5626100" y="4457700"/>
                </a:moveTo>
                <a:cubicBezTo>
                  <a:pt x="5630330" y="4465843"/>
                  <a:pt x="5629152" y="4465343"/>
                  <a:pt x="5639330" y="4468813"/>
                </a:cubicBezTo>
                <a:cubicBezTo>
                  <a:pt x="5640212" y="4465850"/>
                  <a:pt x="5641094" y="4462886"/>
                  <a:pt x="5641976" y="4459922"/>
                </a:cubicBezTo>
                <a:cubicBezTo>
                  <a:pt x="5636684" y="4459182"/>
                  <a:pt x="5631392" y="4458441"/>
                  <a:pt x="5626100" y="4457700"/>
                </a:cubicBezTo>
                <a:close/>
                <a:moveTo>
                  <a:pt x="5562798" y="4457700"/>
                </a:moveTo>
                <a:lnTo>
                  <a:pt x="5549900" y="4469606"/>
                </a:lnTo>
                <a:lnTo>
                  <a:pt x="5555060" y="4474369"/>
                </a:lnTo>
                <a:cubicBezTo>
                  <a:pt x="5556780" y="4475162"/>
                  <a:pt x="5558500" y="4475956"/>
                  <a:pt x="5560220" y="4476750"/>
                </a:cubicBezTo>
                <a:cubicBezTo>
                  <a:pt x="5560220" y="4476750"/>
                  <a:pt x="5570538" y="4467225"/>
                  <a:pt x="5570538" y="4467225"/>
                </a:cubicBezTo>
                <a:cubicBezTo>
                  <a:pt x="5567958" y="4464050"/>
                  <a:pt x="5565378" y="4460875"/>
                  <a:pt x="5562798" y="4457700"/>
                </a:cubicBezTo>
                <a:close/>
                <a:moveTo>
                  <a:pt x="6041896" y="4457184"/>
                </a:moveTo>
                <a:lnTo>
                  <a:pt x="6047232" y="4457184"/>
                </a:lnTo>
                <a:cubicBezTo>
                  <a:pt x="6047232" y="4457184"/>
                  <a:pt x="6047232" y="4459446"/>
                  <a:pt x="6047232" y="4459446"/>
                </a:cubicBezTo>
                <a:lnTo>
                  <a:pt x="6041896" y="4464348"/>
                </a:lnTo>
                <a:lnTo>
                  <a:pt x="6039228" y="4464348"/>
                </a:lnTo>
                <a:cubicBezTo>
                  <a:pt x="6039896" y="4462086"/>
                  <a:pt x="6040896" y="4459446"/>
                  <a:pt x="6041896" y="4457184"/>
                </a:cubicBezTo>
                <a:close/>
                <a:moveTo>
                  <a:pt x="2123584" y="4454236"/>
                </a:moveTo>
                <a:lnTo>
                  <a:pt x="2128028" y="4454236"/>
                </a:lnTo>
                <a:cubicBezTo>
                  <a:pt x="2128160" y="4454325"/>
                  <a:pt x="2128284" y="4454418"/>
                  <a:pt x="2128412" y="4454509"/>
                </a:cubicBezTo>
                <a:lnTo>
                  <a:pt x="2123584" y="4458854"/>
                </a:lnTo>
                <a:close/>
                <a:moveTo>
                  <a:pt x="5307288" y="4445000"/>
                </a:moveTo>
                <a:cubicBezTo>
                  <a:pt x="5295026" y="4450700"/>
                  <a:pt x="5282760" y="4456398"/>
                  <a:pt x="5270500" y="4462098"/>
                </a:cubicBezTo>
                <a:lnTo>
                  <a:pt x="5275752" y="4466981"/>
                </a:lnTo>
                <a:cubicBezTo>
                  <a:pt x="5281186" y="4485546"/>
                  <a:pt x="5299332" y="4496823"/>
                  <a:pt x="5312540" y="4508500"/>
                </a:cubicBezTo>
                <a:lnTo>
                  <a:pt x="5323050" y="4508500"/>
                </a:lnTo>
                <a:cubicBezTo>
                  <a:pt x="5324436" y="4497520"/>
                  <a:pt x="5336226" y="4486378"/>
                  <a:pt x="5346700" y="4476750"/>
                </a:cubicBezTo>
                <a:cubicBezTo>
                  <a:pt x="5345826" y="4474310"/>
                  <a:pt x="5344950" y="4471867"/>
                  <a:pt x="5344072" y="4469424"/>
                </a:cubicBezTo>
                <a:cubicBezTo>
                  <a:pt x="5336688" y="4457406"/>
                  <a:pt x="5325530" y="4447381"/>
                  <a:pt x="5307288" y="4445000"/>
                </a:cubicBezTo>
                <a:close/>
                <a:moveTo>
                  <a:pt x="5003034" y="4445000"/>
                </a:moveTo>
                <a:cubicBezTo>
                  <a:pt x="4985728" y="4455216"/>
                  <a:pt x="4959368" y="4468856"/>
                  <a:pt x="4953000" y="4488356"/>
                </a:cubicBezTo>
                <a:cubicBezTo>
                  <a:pt x="4960874" y="4503735"/>
                  <a:pt x="4969086" y="4513340"/>
                  <a:pt x="4992502" y="4514850"/>
                </a:cubicBezTo>
                <a:cubicBezTo>
                  <a:pt x="5003890" y="4499415"/>
                  <a:pt x="5069482" y="4447726"/>
                  <a:pt x="5003034" y="4445000"/>
                </a:cubicBezTo>
                <a:close/>
                <a:moveTo>
                  <a:pt x="4568292" y="4445000"/>
                </a:moveTo>
                <a:cubicBezTo>
                  <a:pt x="4535458" y="4464997"/>
                  <a:pt x="4508338" y="4506950"/>
                  <a:pt x="4470400" y="4517390"/>
                </a:cubicBezTo>
                <a:lnTo>
                  <a:pt x="4470400" y="4527042"/>
                </a:lnTo>
                <a:cubicBezTo>
                  <a:pt x="4485768" y="4543894"/>
                  <a:pt x="4497838" y="4552864"/>
                  <a:pt x="4518028" y="4565650"/>
                </a:cubicBezTo>
                <a:cubicBezTo>
                  <a:pt x="4547128" y="4537498"/>
                  <a:pt x="4576238" y="4509341"/>
                  <a:pt x="4605338" y="4481195"/>
                </a:cubicBezTo>
                <a:cubicBezTo>
                  <a:pt x="4599404" y="4464382"/>
                  <a:pt x="4586372" y="4450837"/>
                  <a:pt x="4568292" y="4445000"/>
                </a:cubicBezTo>
                <a:close/>
                <a:moveTo>
                  <a:pt x="2108200" y="4445000"/>
                </a:moveTo>
                <a:cubicBezTo>
                  <a:pt x="2113328" y="4449618"/>
                  <a:pt x="2118458" y="4454236"/>
                  <a:pt x="2123584" y="4458854"/>
                </a:cubicBezTo>
                <a:cubicBezTo>
                  <a:pt x="2127862" y="4462704"/>
                  <a:pt x="2132136" y="4466552"/>
                  <a:pt x="2136410" y="4470400"/>
                </a:cubicBezTo>
                <a:cubicBezTo>
                  <a:pt x="2138118" y="4469630"/>
                  <a:pt x="2139830" y="4468861"/>
                  <a:pt x="2141538" y="4468090"/>
                </a:cubicBezTo>
                <a:lnTo>
                  <a:pt x="2141538" y="4465782"/>
                </a:lnTo>
                <a:cubicBezTo>
                  <a:pt x="2136598" y="4461013"/>
                  <a:pt x="2132742" y="4457499"/>
                  <a:pt x="2128412" y="4454509"/>
                </a:cubicBezTo>
                <a:lnTo>
                  <a:pt x="2128716" y="4454236"/>
                </a:lnTo>
                <a:lnTo>
                  <a:pt x="2128028" y="4454236"/>
                </a:lnTo>
                <a:cubicBezTo>
                  <a:pt x="2122972" y="4450802"/>
                  <a:pt x="2117208" y="4448059"/>
                  <a:pt x="2108200" y="4445000"/>
                </a:cubicBezTo>
                <a:close/>
                <a:moveTo>
                  <a:pt x="6076574" y="4440220"/>
                </a:moveTo>
                <a:cubicBezTo>
                  <a:pt x="6076574" y="4440220"/>
                  <a:pt x="6084576" y="4440220"/>
                  <a:pt x="6084576" y="4440220"/>
                </a:cubicBezTo>
                <a:cubicBezTo>
                  <a:pt x="6174276" y="4521650"/>
                  <a:pt x="6263972" y="4603080"/>
                  <a:pt x="6353670" y="4684511"/>
                </a:cubicBezTo>
                <a:cubicBezTo>
                  <a:pt x="6393684" y="4721080"/>
                  <a:pt x="6454038" y="4755762"/>
                  <a:pt x="6481714" y="4801756"/>
                </a:cubicBezTo>
                <a:lnTo>
                  <a:pt x="6481714" y="4804018"/>
                </a:lnTo>
                <a:lnTo>
                  <a:pt x="6479048" y="4804018"/>
                </a:lnTo>
                <a:cubicBezTo>
                  <a:pt x="6379346" y="4715424"/>
                  <a:pt x="6279978" y="4626454"/>
                  <a:pt x="6180276" y="4537861"/>
                </a:cubicBezTo>
                <a:cubicBezTo>
                  <a:pt x="6150266" y="4512226"/>
                  <a:pt x="6089912" y="4477919"/>
                  <a:pt x="6076574" y="4440220"/>
                </a:cubicBezTo>
                <a:close/>
                <a:moveTo>
                  <a:pt x="5524500" y="4432300"/>
                </a:moveTo>
                <a:cubicBezTo>
                  <a:pt x="5524472" y="4453499"/>
                  <a:pt x="5529256" y="4454472"/>
                  <a:pt x="5540374" y="4464050"/>
                </a:cubicBezTo>
                <a:cubicBezTo>
                  <a:pt x="5545666" y="4463236"/>
                  <a:pt x="5550960" y="4462420"/>
                  <a:pt x="5556250" y="4461606"/>
                </a:cubicBezTo>
                <a:lnTo>
                  <a:pt x="5556250" y="4451838"/>
                </a:lnTo>
                <a:cubicBezTo>
                  <a:pt x="5550076" y="4445326"/>
                  <a:pt x="5543902" y="4438812"/>
                  <a:pt x="5537730" y="4432300"/>
                </a:cubicBezTo>
                <a:close/>
                <a:moveTo>
                  <a:pt x="5511800" y="4432300"/>
                </a:moveTo>
                <a:lnTo>
                  <a:pt x="5511800" y="4438650"/>
                </a:lnTo>
                <a:cubicBezTo>
                  <a:pt x="5514446" y="4436533"/>
                  <a:pt x="5517092" y="4434416"/>
                  <a:pt x="5519738" y="4432300"/>
                </a:cubicBezTo>
                <a:cubicBezTo>
                  <a:pt x="5519738" y="4432300"/>
                  <a:pt x="5511800" y="4432300"/>
                  <a:pt x="5511800" y="4432300"/>
                </a:cubicBezTo>
                <a:close/>
                <a:moveTo>
                  <a:pt x="4812094" y="4432300"/>
                </a:moveTo>
                <a:cubicBezTo>
                  <a:pt x="4789464" y="4448540"/>
                  <a:pt x="4750110" y="4495359"/>
                  <a:pt x="4724400" y="4495650"/>
                </a:cubicBezTo>
                <a:cubicBezTo>
                  <a:pt x="4725866" y="4520684"/>
                  <a:pt x="4742612" y="4535678"/>
                  <a:pt x="4769578" y="4537075"/>
                </a:cubicBezTo>
                <a:cubicBezTo>
                  <a:pt x="4795258" y="4512710"/>
                  <a:pt x="4820952" y="4488340"/>
                  <a:pt x="4846638" y="4463975"/>
                </a:cubicBezTo>
                <a:cubicBezTo>
                  <a:pt x="4845104" y="4445610"/>
                  <a:pt x="4837516" y="4440245"/>
                  <a:pt x="4825382" y="4432300"/>
                </a:cubicBezTo>
                <a:close/>
                <a:moveTo>
                  <a:pt x="6137596" y="4415716"/>
                </a:moveTo>
                <a:cubicBezTo>
                  <a:pt x="6149600" y="4416092"/>
                  <a:pt x="6150934" y="4415338"/>
                  <a:pt x="6156268" y="4420616"/>
                </a:cubicBezTo>
                <a:cubicBezTo>
                  <a:pt x="6245300" y="4500162"/>
                  <a:pt x="6333996" y="4580084"/>
                  <a:pt x="6423028" y="4660006"/>
                </a:cubicBezTo>
                <a:cubicBezTo>
                  <a:pt x="6448704" y="4683757"/>
                  <a:pt x="6499720" y="4708262"/>
                  <a:pt x="6505722" y="4747846"/>
                </a:cubicBezTo>
                <a:cubicBezTo>
                  <a:pt x="6471378" y="4730881"/>
                  <a:pt x="6447036" y="4699214"/>
                  <a:pt x="6420360" y="4674710"/>
                </a:cubicBezTo>
                <a:cubicBezTo>
                  <a:pt x="6359006" y="4619292"/>
                  <a:pt x="6297652" y="4563874"/>
                  <a:pt x="6236296" y="4508456"/>
                </a:cubicBezTo>
                <a:cubicBezTo>
                  <a:pt x="6207620" y="4484328"/>
                  <a:pt x="6150600" y="4451530"/>
                  <a:pt x="6137596" y="4415716"/>
                </a:cubicBezTo>
                <a:close/>
                <a:moveTo>
                  <a:pt x="5940528" y="4413076"/>
                </a:moveTo>
                <a:cubicBezTo>
                  <a:pt x="5947530" y="4419108"/>
                  <a:pt x="5944528" y="4416470"/>
                  <a:pt x="5945862" y="4422878"/>
                </a:cubicBezTo>
                <a:cubicBezTo>
                  <a:pt x="5943196" y="4421370"/>
                  <a:pt x="5940528" y="4419862"/>
                  <a:pt x="5937860" y="4417978"/>
                </a:cubicBezTo>
                <a:cubicBezTo>
                  <a:pt x="5938860" y="4416470"/>
                  <a:pt x="5939528" y="4414962"/>
                  <a:pt x="5940528" y="4413076"/>
                </a:cubicBezTo>
                <a:close/>
                <a:moveTo>
                  <a:pt x="6161604" y="4408176"/>
                </a:moveTo>
                <a:cubicBezTo>
                  <a:pt x="6161604" y="4408176"/>
                  <a:pt x="6169606" y="4408176"/>
                  <a:pt x="6169606" y="4408176"/>
                </a:cubicBezTo>
                <a:cubicBezTo>
                  <a:pt x="6244300" y="4476034"/>
                  <a:pt x="6318992" y="4543516"/>
                  <a:pt x="6393684" y="4610998"/>
                </a:cubicBezTo>
                <a:cubicBezTo>
                  <a:pt x="6432364" y="4639649"/>
                  <a:pt x="6490050" y="4680364"/>
                  <a:pt x="6513726" y="4721080"/>
                </a:cubicBezTo>
                <a:cubicBezTo>
                  <a:pt x="6473044" y="4709016"/>
                  <a:pt x="6428362" y="4651712"/>
                  <a:pt x="6401686" y="4623438"/>
                </a:cubicBezTo>
                <a:cubicBezTo>
                  <a:pt x="6321660" y="4551810"/>
                  <a:pt x="6241632" y="4479804"/>
                  <a:pt x="6161604" y="4408176"/>
                </a:cubicBezTo>
                <a:close/>
                <a:moveTo>
                  <a:pt x="5241952" y="4405914"/>
                </a:moveTo>
                <a:cubicBezTo>
                  <a:pt x="5240620" y="4411568"/>
                  <a:pt x="5244288" y="4410814"/>
                  <a:pt x="5233950" y="4415716"/>
                </a:cubicBezTo>
                <a:cubicBezTo>
                  <a:pt x="5236618" y="4412322"/>
                  <a:pt x="5239284" y="4409306"/>
                  <a:pt x="5241952" y="4405914"/>
                </a:cubicBezTo>
                <a:close/>
                <a:moveTo>
                  <a:pt x="5484092" y="4394200"/>
                </a:moveTo>
                <a:cubicBezTo>
                  <a:pt x="5480628" y="4398818"/>
                  <a:pt x="5477162" y="4403437"/>
                  <a:pt x="5473700" y="4408055"/>
                </a:cubicBezTo>
                <a:cubicBezTo>
                  <a:pt x="5474568" y="4410364"/>
                  <a:pt x="5475434" y="4412671"/>
                  <a:pt x="5476298" y="4414981"/>
                </a:cubicBezTo>
                <a:cubicBezTo>
                  <a:pt x="5478894" y="4416523"/>
                  <a:pt x="5481492" y="4418061"/>
                  <a:pt x="5484092" y="4419600"/>
                </a:cubicBezTo>
                <a:cubicBezTo>
                  <a:pt x="5487554" y="4418831"/>
                  <a:pt x="5491020" y="4418061"/>
                  <a:pt x="5494480" y="4417289"/>
                </a:cubicBezTo>
                <a:cubicBezTo>
                  <a:pt x="5497080" y="4413444"/>
                  <a:pt x="5499678" y="4409594"/>
                  <a:pt x="5502276" y="4405746"/>
                </a:cubicBezTo>
                <a:cubicBezTo>
                  <a:pt x="5499282" y="4398188"/>
                  <a:pt x="5498688" y="4399470"/>
                  <a:pt x="5494480" y="4394200"/>
                </a:cubicBezTo>
                <a:close/>
                <a:moveTo>
                  <a:pt x="5391150" y="4394200"/>
                </a:moveTo>
                <a:cubicBezTo>
                  <a:pt x="5380572" y="4403093"/>
                  <a:pt x="5369984" y="4411990"/>
                  <a:pt x="5359400" y="4420879"/>
                </a:cubicBezTo>
                <a:cubicBezTo>
                  <a:pt x="5373498" y="4446818"/>
                  <a:pt x="5398558" y="4463982"/>
                  <a:pt x="5417608" y="4481513"/>
                </a:cubicBezTo>
                <a:cubicBezTo>
                  <a:pt x="5420254" y="4480705"/>
                  <a:pt x="5422900" y="4479896"/>
                  <a:pt x="5425546" y="4479088"/>
                </a:cubicBezTo>
                <a:cubicBezTo>
                  <a:pt x="5435248" y="4468578"/>
                  <a:pt x="5444948" y="4458068"/>
                  <a:pt x="5454650" y="4447558"/>
                </a:cubicBezTo>
                <a:lnTo>
                  <a:pt x="5428192" y="4423304"/>
                </a:lnTo>
                <a:lnTo>
                  <a:pt x="5393796" y="4423304"/>
                </a:lnTo>
                <a:cubicBezTo>
                  <a:pt x="5402250" y="4412556"/>
                  <a:pt x="5406222" y="4407649"/>
                  <a:pt x="5399088" y="4394200"/>
                </a:cubicBezTo>
                <a:close/>
                <a:moveTo>
                  <a:pt x="4958088" y="4394200"/>
                </a:moveTo>
                <a:cubicBezTo>
                  <a:pt x="4935874" y="4405349"/>
                  <a:pt x="4918332" y="4416502"/>
                  <a:pt x="4902200" y="4432686"/>
                </a:cubicBezTo>
                <a:cubicBezTo>
                  <a:pt x="4903084" y="4435890"/>
                  <a:pt x="4903972" y="4439098"/>
                  <a:pt x="4904860" y="4442306"/>
                </a:cubicBezTo>
                <a:cubicBezTo>
                  <a:pt x="4911794" y="4458483"/>
                  <a:pt x="4927084" y="4469705"/>
                  <a:pt x="4947444" y="4473575"/>
                </a:cubicBezTo>
                <a:cubicBezTo>
                  <a:pt x="4962526" y="4456741"/>
                  <a:pt x="4977606" y="4439899"/>
                  <a:pt x="4992688" y="4423065"/>
                </a:cubicBezTo>
                <a:cubicBezTo>
                  <a:pt x="4985592" y="4415047"/>
                  <a:pt x="4978494" y="4407025"/>
                  <a:pt x="4971398" y="4399010"/>
                </a:cubicBezTo>
                <a:cubicBezTo>
                  <a:pt x="4966962" y="4397408"/>
                  <a:pt x="4962526" y="4395802"/>
                  <a:pt x="4958088" y="4394200"/>
                </a:cubicBezTo>
                <a:close/>
                <a:moveTo>
                  <a:pt x="5656658" y="4381500"/>
                </a:moveTo>
                <a:cubicBezTo>
                  <a:pt x="5654938" y="4383881"/>
                  <a:pt x="5653220" y="4386262"/>
                  <a:pt x="5651500" y="4388644"/>
                </a:cubicBezTo>
                <a:cubicBezTo>
                  <a:pt x="5653220" y="4392612"/>
                  <a:pt x="5654938" y="4396582"/>
                  <a:pt x="5656658" y="4400550"/>
                </a:cubicBezTo>
                <a:lnTo>
                  <a:pt x="5669558" y="4400550"/>
                </a:lnTo>
                <a:cubicBezTo>
                  <a:pt x="5670418" y="4399756"/>
                  <a:pt x="5671278" y="4398962"/>
                  <a:pt x="5672138" y="4398169"/>
                </a:cubicBezTo>
                <a:cubicBezTo>
                  <a:pt x="5672138" y="4398169"/>
                  <a:pt x="5672138" y="4391024"/>
                  <a:pt x="5672138" y="4391024"/>
                </a:cubicBezTo>
                <a:cubicBezTo>
                  <a:pt x="5666980" y="4387851"/>
                  <a:pt x="5661820" y="4384675"/>
                  <a:pt x="5656658" y="4381500"/>
                </a:cubicBezTo>
                <a:close/>
                <a:moveTo>
                  <a:pt x="5581092" y="4381500"/>
                </a:moveTo>
                <a:cubicBezTo>
                  <a:pt x="5574928" y="4385468"/>
                  <a:pt x="5568764" y="4389438"/>
                  <a:pt x="5562600" y="4393409"/>
                </a:cubicBezTo>
                <a:cubicBezTo>
                  <a:pt x="5571982" y="4408359"/>
                  <a:pt x="5584580" y="4420866"/>
                  <a:pt x="5599582" y="4433888"/>
                </a:cubicBezTo>
                <a:lnTo>
                  <a:pt x="5612790" y="4433888"/>
                </a:lnTo>
                <a:cubicBezTo>
                  <a:pt x="5619826" y="4428196"/>
                  <a:pt x="5622718" y="4424909"/>
                  <a:pt x="5620718" y="4417221"/>
                </a:cubicBezTo>
                <a:cubicBezTo>
                  <a:pt x="5614196" y="4404951"/>
                  <a:pt x="5604062" y="4400529"/>
                  <a:pt x="5583730" y="4400551"/>
                </a:cubicBezTo>
                <a:cubicBezTo>
                  <a:pt x="5586758" y="4388027"/>
                  <a:pt x="5590216" y="4390214"/>
                  <a:pt x="5581092" y="4381500"/>
                </a:cubicBezTo>
                <a:close/>
                <a:moveTo>
                  <a:pt x="5549900" y="4381500"/>
                </a:moveTo>
                <a:cubicBezTo>
                  <a:pt x="5550784" y="4385204"/>
                  <a:pt x="5551662" y="4388909"/>
                  <a:pt x="5552546" y="4392613"/>
                </a:cubicBezTo>
                <a:cubicBezTo>
                  <a:pt x="5556074" y="4391872"/>
                  <a:pt x="5559602" y="4391131"/>
                  <a:pt x="5563130" y="4390390"/>
                </a:cubicBezTo>
                <a:cubicBezTo>
                  <a:pt x="5564014" y="4387426"/>
                  <a:pt x="5564894" y="4384463"/>
                  <a:pt x="5565776" y="4381500"/>
                </a:cubicBezTo>
                <a:cubicBezTo>
                  <a:pt x="5565776" y="4381500"/>
                  <a:pt x="5549900" y="4381500"/>
                  <a:pt x="5549900" y="4381500"/>
                </a:cubicBezTo>
                <a:close/>
                <a:moveTo>
                  <a:pt x="4747864" y="4381500"/>
                </a:moveTo>
                <a:cubicBezTo>
                  <a:pt x="4723640" y="4397837"/>
                  <a:pt x="4670410" y="4429400"/>
                  <a:pt x="4660900" y="4456344"/>
                </a:cubicBezTo>
                <a:cubicBezTo>
                  <a:pt x="4672222" y="4476035"/>
                  <a:pt x="4688150" y="4488235"/>
                  <a:pt x="4710970" y="4497388"/>
                </a:cubicBezTo>
                <a:cubicBezTo>
                  <a:pt x="4738200" y="4472440"/>
                  <a:pt x="4765432" y="4447492"/>
                  <a:pt x="4792664" y="4422544"/>
                </a:cubicBezTo>
                <a:cubicBezTo>
                  <a:pt x="4789424" y="4400348"/>
                  <a:pt x="4775156" y="4393277"/>
                  <a:pt x="4761040" y="4381500"/>
                </a:cubicBezTo>
                <a:close/>
                <a:moveTo>
                  <a:pt x="5212944" y="4379147"/>
                </a:moveTo>
                <a:cubicBezTo>
                  <a:pt x="5214610" y="4379901"/>
                  <a:pt x="5216276" y="4380655"/>
                  <a:pt x="5217944" y="4381409"/>
                </a:cubicBezTo>
                <a:cubicBezTo>
                  <a:pt x="5214610" y="4382917"/>
                  <a:pt x="5210942" y="4384802"/>
                  <a:pt x="5207608" y="4386310"/>
                </a:cubicBezTo>
                <a:cubicBezTo>
                  <a:pt x="5209276" y="4384048"/>
                  <a:pt x="5210942" y="4381409"/>
                  <a:pt x="5212944" y="4379147"/>
                </a:cubicBezTo>
                <a:close/>
                <a:moveTo>
                  <a:pt x="5702300" y="4368800"/>
                </a:moveTo>
                <a:cubicBezTo>
                  <a:pt x="5705476" y="4379888"/>
                  <a:pt x="5702432" y="4385259"/>
                  <a:pt x="5715530" y="4391890"/>
                </a:cubicBezTo>
                <a:cubicBezTo>
                  <a:pt x="5719938" y="4392661"/>
                  <a:pt x="5724348" y="4393430"/>
                  <a:pt x="5728760" y="4394200"/>
                </a:cubicBezTo>
                <a:cubicBezTo>
                  <a:pt x="5730522" y="4391890"/>
                  <a:pt x="5732288" y="4389582"/>
                  <a:pt x="5734050" y="4387273"/>
                </a:cubicBezTo>
                <a:cubicBezTo>
                  <a:pt x="5734050" y="4387273"/>
                  <a:pt x="5734050" y="4384964"/>
                  <a:pt x="5734050" y="4384964"/>
                </a:cubicBezTo>
                <a:cubicBezTo>
                  <a:pt x="5724794" y="4377282"/>
                  <a:pt x="5716504" y="4372646"/>
                  <a:pt x="5702300" y="4368800"/>
                </a:cubicBezTo>
                <a:close/>
                <a:moveTo>
                  <a:pt x="5641050" y="4368800"/>
                </a:moveTo>
                <a:cubicBezTo>
                  <a:pt x="5640302" y="4370917"/>
                  <a:pt x="5639550" y="4373034"/>
                  <a:pt x="5638800" y="4375150"/>
                </a:cubicBezTo>
                <a:cubicBezTo>
                  <a:pt x="5641886" y="4370609"/>
                  <a:pt x="5642900" y="4374008"/>
                  <a:pt x="5641050" y="4368800"/>
                </a:cubicBezTo>
                <a:close/>
                <a:moveTo>
                  <a:pt x="5471158" y="4368800"/>
                </a:moveTo>
                <a:cubicBezTo>
                  <a:pt x="5467774" y="4373418"/>
                  <a:pt x="5464388" y="4378036"/>
                  <a:pt x="5461000" y="4382654"/>
                </a:cubicBezTo>
                <a:cubicBezTo>
                  <a:pt x="5463542" y="4386501"/>
                  <a:pt x="5466080" y="4390352"/>
                  <a:pt x="5468622" y="4394200"/>
                </a:cubicBezTo>
                <a:lnTo>
                  <a:pt x="5471158" y="4394200"/>
                </a:lnTo>
                <a:cubicBezTo>
                  <a:pt x="5479372" y="4387027"/>
                  <a:pt x="5483060" y="4385997"/>
                  <a:pt x="5486400" y="4373418"/>
                </a:cubicBezTo>
                <a:cubicBezTo>
                  <a:pt x="5481322" y="4371879"/>
                  <a:pt x="5476242" y="4370339"/>
                  <a:pt x="5471158" y="4368800"/>
                </a:cubicBezTo>
                <a:close/>
                <a:moveTo>
                  <a:pt x="5365374" y="4368800"/>
                </a:moveTo>
                <a:cubicBezTo>
                  <a:pt x="5354918" y="4376084"/>
                  <a:pt x="5344456" y="4383369"/>
                  <a:pt x="5334000" y="4390651"/>
                </a:cubicBezTo>
                <a:lnTo>
                  <a:pt x="5334000" y="4400364"/>
                </a:lnTo>
                <a:cubicBezTo>
                  <a:pt x="5336614" y="4403601"/>
                  <a:pt x="5339230" y="4406840"/>
                  <a:pt x="5341844" y="4410075"/>
                </a:cubicBezTo>
                <a:lnTo>
                  <a:pt x="5349688" y="4410075"/>
                </a:lnTo>
                <a:cubicBezTo>
                  <a:pt x="5361732" y="4396349"/>
                  <a:pt x="5375662" y="4394434"/>
                  <a:pt x="5378450" y="4371229"/>
                </a:cubicBezTo>
                <a:cubicBezTo>
                  <a:pt x="5378450" y="4371229"/>
                  <a:pt x="5373220" y="4371229"/>
                  <a:pt x="5373220" y="4371229"/>
                </a:cubicBezTo>
                <a:cubicBezTo>
                  <a:pt x="5370606" y="4370420"/>
                  <a:pt x="5367990" y="4369610"/>
                  <a:pt x="5365374" y="4368800"/>
                </a:cubicBezTo>
                <a:close/>
                <a:moveTo>
                  <a:pt x="5092346" y="4368800"/>
                </a:moveTo>
                <a:cubicBezTo>
                  <a:pt x="5075528" y="4380986"/>
                  <a:pt x="5058710" y="4393179"/>
                  <a:pt x="5041900" y="4405371"/>
                </a:cubicBezTo>
                <a:lnTo>
                  <a:pt x="5041900" y="4415124"/>
                </a:lnTo>
                <a:cubicBezTo>
                  <a:pt x="5071542" y="4447896"/>
                  <a:pt x="5106248" y="4477925"/>
                  <a:pt x="5145442" y="4505325"/>
                </a:cubicBezTo>
                <a:cubicBezTo>
                  <a:pt x="5148094" y="4504510"/>
                  <a:pt x="5150754" y="4503701"/>
                  <a:pt x="5153406" y="4502885"/>
                </a:cubicBezTo>
                <a:cubicBezTo>
                  <a:pt x="5167564" y="4487450"/>
                  <a:pt x="5181730" y="4472003"/>
                  <a:pt x="5195888" y="4456568"/>
                </a:cubicBezTo>
                <a:cubicBezTo>
                  <a:pt x="5195004" y="4453319"/>
                  <a:pt x="5194120" y="4450064"/>
                  <a:pt x="5193228" y="4446815"/>
                </a:cubicBezTo>
                <a:cubicBezTo>
                  <a:pt x="5191460" y="4446000"/>
                  <a:pt x="5189692" y="4445191"/>
                  <a:pt x="5187924" y="4444375"/>
                </a:cubicBezTo>
                <a:lnTo>
                  <a:pt x="5158718" y="4444375"/>
                </a:lnTo>
                <a:cubicBezTo>
                  <a:pt x="5163964" y="4435242"/>
                  <a:pt x="5165462" y="4430666"/>
                  <a:pt x="5164028" y="4419997"/>
                </a:cubicBezTo>
                <a:lnTo>
                  <a:pt x="5145442" y="4402931"/>
                </a:lnTo>
                <a:cubicBezTo>
                  <a:pt x="5116706" y="4411989"/>
                  <a:pt x="5108948" y="4427999"/>
                  <a:pt x="5084382" y="4437062"/>
                </a:cubicBezTo>
                <a:cubicBezTo>
                  <a:pt x="5097656" y="4421621"/>
                  <a:pt x="5110930" y="4406180"/>
                  <a:pt x="5124206" y="4390739"/>
                </a:cubicBezTo>
                <a:cubicBezTo>
                  <a:pt x="5120670" y="4384241"/>
                  <a:pt x="5117118" y="4377737"/>
                  <a:pt x="5113582" y="4371240"/>
                </a:cubicBezTo>
                <a:cubicBezTo>
                  <a:pt x="5106504" y="4370424"/>
                  <a:pt x="5099424" y="4369615"/>
                  <a:pt x="5092346" y="4368800"/>
                </a:cubicBezTo>
                <a:close/>
                <a:moveTo>
                  <a:pt x="4471768" y="4368800"/>
                </a:moveTo>
                <a:cubicBezTo>
                  <a:pt x="4445748" y="4392085"/>
                  <a:pt x="4398646" y="4417412"/>
                  <a:pt x="4381500" y="4446815"/>
                </a:cubicBezTo>
                <a:cubicBezTo>
                  <a:pt x="4394788" y="4470094"/>
                  <a:pt x="4421808" y="4499074"/>
                  <a:pt x="4453182" y="4505325"/>
                </a:cubicBezTo>
                <a:cubicBezTo>
                  <a:pt x="4480616" y="4478507"/>
                  <a:pt x="4508056" y="4451688"/>
                  <a:pt x="4535488" y="4424876"/>
                </a:cubicBezTo>
                <a:cubicBezTo>
                  <a:pt x="4534604" y="4421621"/>
                  <a:pt x="4533720" y="4418372"/>
                  <a:pt x="4532836" y="4415124"/>
                </a:cubicBezTo>
                <a:cubicBezTo>
                  <a:pt x="4516902" y="4399682"/>
                  <a:pt x="4500970" y="4384241"/>
                  <a:pt x="4485042" y="4368800"/>
                </a:cubicBezTo>
                <a:close/>
                <a:moveTo>
                  <a:pt x="5778500" y="4356100"/>
                </a:moveTo>
                <a:cubicBezTo>
                  <a:pt x="5783216" y="4363685"/>
                  <a:pt x="5777096" y="4358605"/>
                  <a:pt x="5786438" y="4362450"/>
                </a:cubicBezTo>
                <a:cubicBezTo>
                  <a:pt x="5784676" y="4360334"/>
                  <a:pt x="5782912" y="4358217"/>
                  <a:pt x="5781148" y="4356100"/>
                </a:cubicBezTo>
                <a:close/>
                <a:moveTo>
                  <a:pt x="5613400" y="4356100"/>
                </a:moveTo>
                <a:cubicBezTo>
                  <a:pt x="5614246" y="4360069"/>
                  <a:pt x="5615092" y="4364038"/>
                  <a:pt x="5615940" y="4368007"/>
                </a:cubicBezTo>
                <a:cubicBezTo>
                  <a:pt x="5617634" y="4368800"/>
                  <a:pt x="5619326" y="4369594"/>
                  <a:pt x="5621022" y="4370388"/>
                </a:cubicBezTo>
                <a:cubicBezTo>
                  <a:pt x="5622712" y="4369594"/>
                  <a:pt x="5624406" y="4368800"/>
                  <a:pt x="5626100" y="4368007"/>
                </a:cubicBezTo>
                <a:cubicBezTo>
                  <a:pt x="5626100" y="4368007"/>
                  <a:pt x="5626100" y="4360863"/>
                  <a:pt x="5626100" y="4360863"/>
                </a:cubicBezTo>
                <a:cubicBezTo>
                  <a:pt x="5624406" y="4359275"/>
                  <a:pt x="5622712" y="4357688"/>
                  <a:pt x="5621022" y="4356100"/>
                </a:cubicBezTo>
                <a:close/>
                <a:moveTo>
                  <a:pt x="4901674" y="4356100"/>
                </a:moveTo>
                <a:cubicBezTo>
                  <a:pt x="4884498" y="4368874"/>
                  <a:pt x="4862706" y="4381593"/>
                  <a:pt x="4851400" y="4399424"/>
                </a:cubicBezTo>
                <a:cubicBezTo>
                  <a:pt x="4860734" y="4416858"/>
                  <a:pt x="4871098" y="4429770"/>
                  <a:pt x="4899026" y="4430713"/>
                </a:cubicBezTo>
                <a:cubicBezTo>
                  <a:pt x="4907750" y="4406802"/>
                  <a:pt x="4933006" y="4405158"/>
                  <a:pt x="4938712" y="4377762"/>
                </a:cubicBezTo>
                <a:cubicBezTo>
                  <a:pt x="4932540" y="4370542"/>
                  <a:pt x="4926368" y="4363319"/>
                  <a:pt x="4920192" y="4356100"/>
                </a:cubicBezTo>
                <a:close/>
                <a:moveTo>
                  <a:pt x="3791988" y="4356100"/>
                </a:moveTo>
                <a:cubicBezTo>
                  <a:pt x="3745848" y="4399171"/>
                  <a:pt x="3699668" y="4442275"/>
                  <a:pt x="3653490" y="4485380"/>
                </a:cubicBezTo>
                <a:cubicBezTo>
                  <a:pt x="3646406" y="4483743"/>
                  <a:pt x="3639284" y="4482106"/>
                  <a:pt x="3632200" y="4480504"/>
                </a:cubicBezTo>
                <a:lnTo>
                  <a:pt x="3632200" y="4482925"/>
                </a:lnTo>
                <a:cubicBezTo>
                  <a:pt x="3666234" y="4529133"/>
                  <a:pt x="3715712" y="4558631"/>
                  <a:pt x="3757354" y="4597575"/>
                </a:cubicBezTo>
                <a:cubicBezTo>
                  <a:pt x="3834306" y="4669496"/>
                  <a:pt x="3908672" y="4743463"/>
                  <a:pt x="3986410" y="4814634"/>
                </a:cubicBezTo>
                <a:cubicBezTo>
                  <a:pt x="4029890" y="4853680"/>
                  <a:pt x="4073408" y="4892693"/>
                  <a:pt x="4116926" y="4931705"/>
                </a:cubicBezTo>
                <a:cubicBezTo>
                  <a:pt x="4147398" y="4966284"/>
                  <a:pt x="4254750" y="5081071"/>
                  <a:pt x="4298004" y="5092700"/>
                </a:cubicBezTo>
                <a:cubicBezTo>
                  <a:pt x="4313634" y="5044957"/>
                  <a:pt x="4410528" y="4987803"/>
                  <a:pt x="4441824" y="4939037"/>
                </a:cubicBezTo>
                <a:cubicBezTo>
                  <a:pt x="4433842" y="4929284"/>
                  <a:pt x="4425858" y="4919531"/>
                  <a:pt x="4417874" y="4909778"/>
                </a:cubicBezTo>
                <a:lnTo>
                  <a:pt x="4407192" y="4909778"/>
                </a:lnTo>
                <a:cubicBezTo>
                  <a:pt x="4350968" y="4946130"/>
                  <a:pt x="4317832" y="5006081"/>
                  <a:pt x="4263370" y="5043934"/>
                </a:cubicBezTo>
                <a:cubicBezTo>
                  <a:pt x="4258048" y="5040661"/>
                  <a:pt x="4252726" y="5037421"/>
                  <a:pt x="4247402" y="5034147"/>
                </a:cubicBezTo>
                <a:cubicBezTo>
                  <a:pt x="4294444" y="4986200"/>
                  <a:pt x="4341522" y="4938219"/>
                  <a:pt x="4388562" y="4890271"/>
                </a:cubicBezTo>
                <a:cubicBezTo>
                  <a:pt x="4387662" y="4887816"/>
                  <a:pt x="4386800" y="4885395"/>
                  <a:pt x="4385900" y="4882940"/>
                </a:cubicBezTo>
                <a:cubicBezTo>
                  <a:pt x="4378780" y="4876426"/>
                  <a:pt x="4371696" y="4869947"/>
                  <a:pt x="4364574" y="4863433"/>
                </a:cubicBezTo>
                <a:cubicBezTo>
                  <a:pt x="4332038" y="4869844"/>
                  <a:pt x="4229636" y="4970956"/>
                  <a:pt x="4212768" y="4997590"/>
                </a:cubicBezTo>
                <a:cubicBezTo>
                  <a:pt x="4210108" y="4996772"/>
                  <a:pt x="4207446" y="4995953"/>
                  <a:pt x="4204784" y="4995135"/>
                </a:cubicBezTo>
                <a:cubicBezTo>
                  <a:pt x="4200362" y="4991895"/>
                  <a:pt x="4195902" y="4988621"/>
                  <a:pt x="4191478" y="4985382"/>
                </a:cubicBezTo>
                <a:cubicBezTo>
                  <a:pt x="4193240" y="4983745"/>
                  <a:pt x="4195040" y="4982142"/>
                  <a:pt x="4196800" y="4980505"/>
                </a:cubicBezTo>
                <a:cubicBezTo>
                  <a:pt x="4242980" y="4934979"/>
                  <a:pt x="4289120" y="4889453"/>
                  <a:pt x="4335300" y="4843927"/>
                </a:cubicBezTo>
                <a:cubicBezTo>
                  <a:pt x="4329114" y="4825478"/>
                  <a:pt x="4315022" y="4809041"/>
                  <a:pt x="4290020" y="4807336"/>
                </a:cubicBezTo>
                <a:cubicBezTo>
                  <a:pt x="4248228" y="4835743"/>
                  <a:pt x="4185668" y="4924953"/>
                  <a:pt x="4140876" y="4936616"/>
                </a:cubicBezTo>
                <a:cubicBezTo>
                  <a:pt x="4135554" y="4933342"/>
                  <a:pt x="4130232" y="4930102"/>
                  <a:pt x="4124910" y="4926829"/>
                </a:cubicBezTo>
                <a:lnTo>
                  <a:pt x="4124910" y="4919531"/>
                </a:lnTo>
                <a:cubicBezTo>
                  <a:pt x="4172850" y="4874823"/>
                  <a:pt x="4220790" y="4830082"/>
                  <a:pt x="4268730" y="4785374"/>
                </a:cubicBezTo>
                <a:lnTo>
                  <a:pt x="4268730" y="4778042"/>
                </a:lnTo>
                <a:cubicBezTo>
                  <a:pt x="4259360" y="4768255"/>
                  <a:pt x="4248340" y="4742883"/>
                  <a:pt x="4223452" y="4748783"/>
                </a:cubicBezTo>
                <a:cubicBezTo>
                  <a:pt x="4176410" y="4792706"/>
                  <a:pt x="4129332" y="4836595"/>
                  <a:pt x="4082292" y="4880484"/>
                </a:cubicBezTo>
                <a:cubicBezTo>
                  <a:pt x="4074308" y="4876426"/>
                  <a:pt x="4066324" y="4872368"/>
                  <a:pt x="4058302" y="4868310"/>
                </a:cubicBezTo>
                <a:cubicBezTo>
                  <a:pt x="4071234" y="4816168"/>
                  <a:pt x="4169702" y="4781452"/>
                  <a:pt x="4188818" y="4709770"/>
                </a:cubicBezTo>
                <a:cubicBezTo>
                  <a:pt x="4152460" y="4724877"/>
                  <a:pt x="3984836" y="4793286"/>
                  <a:pt x="3970444" y="4780498"/>
                </a:cubicBezTo>
                <a:cubicBezTo>
                  <a:pt x="3962460" y="4775621"/>
                  <a:pt x="3954438" y="4770744"/>
                  <a:pt x="3946454" y="4765868"/>
                </a:cubicBezTo>
                <a:cubicBezTo>
                  <a:pt x="3947354" y="4762628"/>
                  <a:pt x="3948254" y="4759354"/>
                  <a:pt x="3949116" y="4756115"/>
                </a:cubicBezTo>
                <a:cubicBezTo>
                  <a:pt x="4018308" y="4749704"/>
                  <a:pt x="4080642" y="4685660"/>
                  <a:pt x="4114264" y="4643920"/>
                </a:cubicBezTo>
                <a:cubicBezTo>
                  <a:pt x="4106092" y="4621208"/>
                  <a:pt x="4080268" y="4600747"/>
                  <a:pt x="4060964" y="4587822"/>
                </a:cubicBezTo>
                <a:cubicBezTo>
                  <a:pt x="4023968" y="4593244"/>
                  <a:pt x="3928126" y="4692174"/>
                  <a:pt x="3903836" y="4719523"/>
                </a:cubicBezTo>
                <a:cubicBezTo>
                  <a:pt x="3890306" y="4712805"/>
                  <a:pt x="3879660" y="4707451"/>
                  <a:pt x="3874562" y="4692685"/>
                </a:cubicBezTo>
                <a:cubicBezTo>
                  <a:pt x="3922504" y="4647978"/>
                  <a:pt x="3970444" y="4603270"/>
                  <a:pt x="4018384" y="4558529"/>
                </a:cubicBezTo>
                <a:lnTo>
                  <a:pt x="4018384" y="4548775"/>
                </a:lnTo>
                <a:cubicBezTo>
                  <a:pt x="3991808" y="4527837"/>
                  <a:pt x="3966994" y="4482243"/>
                  <a:pt x="3927826" y="4475627"/>
                </a:cubicBezTo>
                <a:cubicBezTo>
                  <a:pt x="3894204" y="4503522"/>
                  <a:pt x="3813878" y="4597507"/>
                  <a:pt x="3776020" y="4607328"/>
                </a:cubicBezTo>
                <a:cubicBezTo>
                  <a:pt x="3765376" y="4598394"/>
                  <a:pt x="3754694" y="4589425"/>
                  <a:pt x="3744048" y="4580490"/>
                </a:cubicBezTo>
                <a:cubicBezTo>
                  <a:pt x="3776246" y="4524290"/>
                  <a:pt x="3846488" y="4488688"/>
                  <a:pt x="3887870" y="4439036"/>
                </a:cubicBezTo>
                <a:lnTo>
                  <a:pt x="3887870" y="4431704"/>
                </a:lnTo>
                <a:cubicBezTo>
                  <a:pt x="3860356" y="4406503"/>
                  <a:pt x="3832844" y="4381301"/>
                  <a:pt x="3805294" y="4356100"/>
                </a:cubicBezTo>
                <a:close/>
                <a:moveTo>
                  <a:pt x="5816600" y="4343400"/>
                </a:moveTo>
                <a:cubicBezTo>
                  <a:pt x="5820126" y="4350278"/>
                  <a:pt x="5823656" y="4357160"/>
                  <a:pt x="5827184" y="4364038"/>
                </a:cubicBezTo>
                <a:lnTo>
                  <a:pt x="5837766" y="4364038"/>
                </a:lnTo>
                <a:cubicBezTo>
                  <a:pt x="5838650" y="4361746"/>
                  <a:pt x="5839532" y="4359453"/>
                  <a:pt x="5840412" y="4357160"/>
                </a:cubicBezTo>
                <a:cubicBezTo>
                  <a:pt x="5838650" y="4354867"/>
                  <a:pt x="5836884" y="4352571"/>
                  <a:pt x="5835122" y="4350278"/>
                </a:cubicBezTo>
                <a:cubicBezTo>
                  <a:pt x="5828948" y="4347985"/>
                  <a:pt x="5822774" y="4345693"/>
                  <a:pt x="5816600" y="4343400"/>
                </a:cubicBezTo>
                <a:close/>
                <a:moveTo>
                  <a:pt x="5687484" y="4343400"/>
                </a:moveTo>
                <a:lnTo>
                  <a:pt x="5676900" y="4352573"/>
                </a:lnTo>
                <a:cubicBezTo>
                  <a:pt x="5678666" y="4354102"/>
                  <a:pt x="5680428" y="4355631"/>
                  <a:pt x="5682192" y="4357160"/>
                </a:cubicBezTo>
                <a:cubicBezTo>
                  <a:pt x="5683956" y="4359452"/>
                  <a:pt x="5685720" y="4361745"/>
                  <a:pt x="5687484" y="4364038"/>
                </a:cubicBezTo>
                <a:cubicBezTo>
                  <a:pt x="5690130" y="4363274"/>
                  <a:pt x="5692774" y="4362509"/>
                  <a:pt x="5695420" y="4361745"/>
                </a:cubicBezTo>
                <a:cubicBezTo>
                  <a:pt x="5697186" y="4359452"/>
                  <a:pt x="5698948" y="4357160"/>
                  <a:pt x="5700712" y="4354867"/>
                </a:cubicBezTo>
                <a:lnTo>
                  <a:pt x="5700712" y="4347986"/>
                </a:lnTo>
                <a:cubicBezTo>
                  <a:pt x="5696302" y="4346457"/>
                  <a:pt x="5691892" y="4344929"/>
                  <a:pt x="5687484" y="4343400"/>
                </a:cubicBezTo>
                <a:close/>
                <a:moveTo>
                  <a:pt x="5171862" y="4340221"/>
                </a:moveTo>
                <a:lnTo>
                  <a:pt x="5170324" y="4343448"/>
                </a:lnTo>
                <a:lnTo>
                  <a:pt x="5162336" y="4351250"/>
                </a:lnTo>
                <a:lnTo>
                  <a:pt x="5169488" y="4341416"/>
                </a:lnTo>
                <a:close/>
                <a:moveTo>
                  <a:pt x="5517438" y="4330700"/>
                </a:moveTo>
                <a:cubicBezTo>
                  <a:pt x="5508992" y="4337694"/>
                  <a:pt x="5504714" y="4339745"/>
                  <a:pt x="5499100" y="4350051"/>
                </a:cubicBezTo>
                <a:cubicBezTo>
                  <a:pt x="5510748" y="4362222"/>
                  <a:pt x="5518972" y="4371864"/>
                  <a:pt x="5530532" y="4381500"/>
                </a:cubicBezTo>
                <a:cubicBezTo>
                  <a:pt x="5542906" y="4377514"/>
                  <a:pt x="5545528" y="4374160"/>
                  <a:pt x="5551488" y="4364564"/>
                </a:cubicBezTo>
                <a:cubicBezTo>
                  <a:pt x="5549238" y="4353619"/>
                  <a:pt x="5551792" y="4357368"/>
                  <a:pt x="5543630" y="4352469"/>
                </a:cubicBezTo>
                <a:cubicBezTo>
                  <a:pt x="5535346" y="4350717"/>
                  <a:pt x="5531146" y="4353480"/>
                  <a:pt x="5522676" y="4357309"/>
                </a:cubicBezTo>
                <a:cubicBezTo>
                  <a:pt x="5525292" y="4351664"/>
                  <a:pt x="5527912" y="4346020"/>
                  <a:pt x="5530532" y="4340376"/>
                </a:cubicBezTo>
                <a:cubicBezTo>
                  <a:pt x="5526168" y="4337149"/>
                  <a:pt x="5521800" y="4333924"/>
                  <a:pt x="5517438" y="4330700"/>
                </a:cubicBezTo>
                <a:close/>
                <a:moveTo>
                  <a:pt x="5408082" y="4330700"/>
                </a:moveTo>
                <a:cubicBezTo>
                  <a:pt x="5404556" y="4334731"/>
                  <a:pt x="5401030" y="4338762"/>
                  <a:pt x="5397500" y="4342793"/>
                </a:cubicBezTo>
                <a:cubicBezTo>
                  <a:pt x="5398382" y="4345213"/>
                  <a:pt x="5399264" y="4347631"/>
                  <a:pt x="5400146" y="4350051"/>
                </a:cubicBezTo>
                <a:cubicBezTo>
                  <a:pt x="5410280" y="4355263"/>
                  <a:pt x="5420040" y="4353950"/>
                  <a:pt x="5426604" y="4359729"/>
                </a:cubicBezTo>
                <a:cubicBezTo>
                  <a:pt x="5423306" y="4370124"/>
                  <a:pt x="5424530" y="4370411"/>
                  <a:pt x="5431898" y="4381500"/>
                </a:cubicBezTo>
                <a:cubicBezTo>
                  <a:pt x="5437186" y="4380693"/>
                  <a:pt x="5442480" y="4379887"/>
                  <a:pt x="5447772" y="4379080"/>
                </a:cubicBezTo>
                <a:cubicBezTo>
                  <a:pt x="5449534" y="4372631"/>
                  <a:pt x="5451298" y="4366178"/>
                  <a:pt x="5453064" y="4359729"/>
                </a:cubicBezTo>
                <a:cubicBezTo>
                  <a:pt x="5448654" y="4356502"/>
                  <a:pt x="5444242" y="4353275"/>
                  <a:pt x="5439834" y="4350051"/>
                </a:cubicBezTo>
                <a:cubicBezTo>
                  <a:pt x="5433660" y="4350858"/>
                  <a:pt x="5427488" y="4351664"/>
                  <a:pt x="5421312" y="4352469"/>
                </a:cubicBezTo>
                <a:cubicBezTo>
                  <a:pt x="5423406" y="4341723"/>
                  <a:pt x="5423072" y="4339030"/>
                  <a:pt x="5418668" y="4330700"/>
                </a:cubicBezTo>
                <a:close/>
                <a:moveTo>
                  <a:pt x="6382148" y="4318000"/>
                </a:moveTo>
                <a:cubicBezTo>
                  <a:pt x="6411994" y="4325244"/>
                  <a:pt x="6604186" y="4499410"/>
                  <a:pt x="6616700" y="4527573"/>
                </a:cubicBezTo>
                <a:lnTo>
                  <a:pt x="6614042" y="4527573"/>
                </a:lnTo>
                <a:cubicBezTo>
                  <a:pt x="6603726" y="4524208"/>
                  <a:pt x="6608444" y="4523305"/>
                  <a:pt x="6598048" y="4527573"/>
                </a:cubicBezTo>
                <a:cubicBezTo>
                  <a:pt x="6579858" y="4569800"/>
                  <a:pt x="6556408" y="4632873"/>
                  <a:pt x="6523404" y="4664030"/>
                </a:cubicBezTo>
                <a:cubicBezTo>
                  <a:pt x="6528960" y="4674940"/>
                  <a:pt x="6527182" y="4687853"/>
                  <a:pt x="6520744" y="4700588"/>
                </a:cubicBezTo>
                <a:cubicBezTo>
                  <a:pt x="6475446" y="4678164"/>
                  <a:pt x="6441742" y="4630801"/>
                  <a:pt x="6406138" y="4598246"/>
                </a:cubicBezTo>
                <a:cubicBezTo>
                  <a:pt x="6332392" y="4531647"/>
                  <a:pt x="6258626" y="4465013"/>
                  <a:pt x="6184900" y="4398414"/>
                </a:cubicBezTo>
                <a:lnTo>
                  <a:pt x="6184900" y="4395988"/>
                </a:lnTo>
                <a:cubicBezTo>
                  <a:pt x="6187558" y="4396785"/>
                  <a:pt x="6190238" y="4397600"/>
                  <a:pt x="6192896" y="4398414"/>
                </a:cubicBezTo>
                <a:cubicBezTo>
                  <a:pt x="6195556" y="4397600"/>
                  <a:pt x="6198234" y="4396785"/>
                  <a:pt x="6200892" y="4395988"/>
                </a:cubicBezTo>
                <a:cubicBezTo>
                  <a:pt x="6202892" y="4415489"/>
                  <a:pt x="6245232" y="4448735"/>
                  <a:pt x="6264862" y="4461772"/>
                </a:cubicBezTo>
                <a:cubicBezTo>
                  <a:pt x="6261304" y="4456901"/>
                  <a:pt x="6257746" y="4452030"/>
                  <a:pt x="6254208" y="4447159"/>
                </a:cubicBezTo>
                <a:cubicBezTo>
                  <a:pt x="6280856" y="4468272"/>
                  <a:pt x="6307504" y="4489403"/>
                  <a:pt x="6334170" y="4510516"/>
                </a:cubicBezTo>
                <a:cubicBezTo>
                  <a:pt x="6291530" y="4470716"/>
                  <a:pt x="6248870" y="4430899"/>
                  <a:pt x="6206230" y="4391099"/>
                </a:cubicBezTo>
                <a:lnTo>
                  <a:pt x="6206230" y="4388673"/>
                </a:lnTo>
                <a:cubicBezTo>
                  <a:pt x="6259226" y="4404419"/>
                  <a:pt x="6318918" y="4494734"/>
                  <a:pt x="6368814" y="4525129"/>
                </a:cubicBezTo>
                <a:cubicBezTo>
                  <a:pt x="6354242" y="4508249"/>
                  <a:pt x="6326114" y="4493672"/>
                  <a:pt x="6323496" y="4473958"/>
                </a:cubicBezTo>
                <a:cubicBezTo>
                  <a:pt x="6324396" y="4475587"/>
                  <a:pt x="6325274" y="4477199"/>
                  <a:pt x="6326174" y="4478829"/>
                </a:cubicBezTo>
                <a:cubicBezTo>
                  <a:pt x="6329712" y="4480458"/>
                  <a:pt x="6333272" y="4482088"/>
                  <a:pt x="6336830" y="4483700"/>
                </a:cubicBezTo>
                <a:cubicBezTo>
                  <a:pt x="6300406" y="4450400"/>
                  <a:pt x="6263964" y="4417101"/>
                  <a:pt x="6227540" y="4383802"/>
                </a:cubicBezTo>
                <a:cubicBezTo>
                  <a:pt x="6228440" y="4382172"/>
                  <a:pt x="6229320" y="4380543"/>
                  <a:pt x="6230220" y="4378913"/>
                </a:cubicBezTo>
                <a:cubicBezTo>
                  <a:pt x="6280856" y="4358615"/>
                  <a:pt x="6331512" y="4338298"/>
                  <a:pt x="6382148" y="4318000"/>
                </a:cubicBezTo>
                <a:close/>
                <a:moveTo>
                  <a:pt x="5727700" y="4318000"/>
                </a:moveTo>
                <a:lnTo>
                  <a:pt x="5727700" y="4327525"/>
                </a:lnTo>
                <a:cubicBezTo>
                  <a:pt x="5729288" y="4325938"/>
                  <a:pt x="5730876" y="4324348"/>
                  <a:pt x="5732464" y="4322762"/>
                </a:cubicBezTo>
                <a:close/>
                <a:moveTo>
                  <a:pt x="5658984" y="4318000"/>
                </a:moveTo>
                <a:cubicBezTo>
                  <a:pt x="5656488" y="4321969"/>
                  <a:pt x="5653992" y="4325938"/>
                  <a:pt x="5651500" y="4329905"/>
                </a:cubicBezTo>
                <a:cubicBezTo>
                  <a:pt x="5653164" y="4330701"/>
                  <a:pt x="5654826" y="4331495"/>
                  <a:pt x="5656488" y="4332288"/>
                </a:cubicBezTo>
                <a:lnTo>
                  <a:pt x="5656488" y="4337050"/>
                </a:lnTo>
                <a:cubicBezTo>
                  <a:pt x="5668238" y="4333629"/>
                  <a:pt x="5666676" y="4335271"/>
                  <a:pt x="5668964" y="4322762"/>
                </a:cubicBezTo>
                <a:cubicBezTo>
                  <a:pt x="5665638" y="4321175"/>
                  <a:pt x="5662312" y="4319588"/>
                  <a:pt x="5658984" y="4318000"/>
                </a:cubicBezTo>
                <a:close/>
                <a:moveTo>
                  <a:pt x="5580460" y="4318000"/>
                </a:moveTo>
                <a:cubicBezTo>
                  <a:pt x="5578740" y="4323351"/>
                  <a:pt x="5577018" y="4328702"/>
                  <a:pt x="5575300" y="4334053"/>
                </a:cubicBezTo>
                <a:cubicBezTo>
                  <a:pt x="5577018" y="4335581"/>
                  <a:pt x="5578740" y="4337109"/>
                  <a:pt x="5580460" y="4338638"/>
                </a:cubicBezTo>
                <a:cubicBezTo>
                  <a:pt x="5585618" y="4337109"/>
                  <a:pt x="5590776" y="4335581"/>
                  <a:pt x="5595938" y="4334053"/>
                </a:cubicBezTo>
                <a:lnTo>
                  <a:pt x="5595938" y="4320293"/>
                </a:lnTo>
                <a:cubicBezTo>
                  <a:pt x="5595938" y="4320293"/>
                  <a:pt x="5590776" y="4320293"/>
                  <a:pt x="5590776" y="4320293"/>
                </a:cubicBezTo>
                <a:cubicBezTo>
                  <a:pt x="5587340" y="4319529"/>
                  <a:pt x="5583898" y="4318764"/>
                  <a:pt x="5580460" y="4318000"/>
                </a:cubicBezTo>
                <a:close/>
                <a:moveTo>
                  <a:pt x="5049650" y="4318000"/>
                </a:moveTo>
                <a:cubicBezTo>
                  <a:pt x="5026218" y="4330553"/>
                  <a:pt x="5005214" y="4340762"/>
                  <a:pt x="4991100" y="4361296"/>
                </a:cubicBezTo>
                <a:cubicBezTo>
                  <a:pt x="5001074" y="4380460"/>
                  <a:pt x="5011938" y="4388919"/>
                  <a:pt x="5033680" y="4397375"/>
                </a:cubicBezTo>
                <a:cubicBezTo>
                  <a:pt x="5052368" y="4386553"/>
                  <a:pt x="5078006" y="4366309"/>
                  <a:pt x="5081588" y="4342051"/>
                </a:cubicBezTo>
                <a:cubicBezTo>
                  <a:pt x="5071266" y="4330950"/>
                  <a:pt x="5068564" y="4322156"/>
                  <a:pt x="5049650" y="4318000"/>
                </a:cubicBezTo>
                <a:close/>
                <a:moveTo>
                  <a:pt x="4684712" y="4318000"/>
                </a:moveTo>
                <a:cubicBezTo>
                  <a:pt x="4655614" y="4342315"/>
                  <a:pt x="4626498" y="4366641"/>
                  <a:pt x="4597400" y="4390962"/>
                </a:cubicBezTo>
                <a:cubicBezTo>
                  <a:pt x="4605208" y="4411594"/>
                  <a:pt x="4622564" y="4427622"/>
                  <a:pt x="4647670" y="4432300"/>
                </a:cubicBezTo>
                <a:cubicBezTo>
                  <a:pt x="4673242" y="4407170"/>
                  <a:pt x="4698824" y="4382040"/>
                  <a:pt x="4724400" y="4356910"/>
                </a:cubicBezTo>
                <a:cubicBezTo>
                  <a:pt x="4723518" y="4352856"/>
                  <a:pt x="4722636" y="4348803"/>
                  <a:pt x="4721754" y="4344749"/>
                </a:cubicBezTo>
                <a:cubicBezTo>
                  <a:pt x="4721754" y="4344749"/>
                  <a:pt x="4695296" y="4320429"/>
                  <a:pt x="4695296" y="4320429"/>
                </a:cubicBezTo>
                <a:cubicBezTo>
                  <a:pt x="4691768" y="4319619"/>
                  <a:pt x="4688240" y="4318810"/>
                  <a:pt x="4684712" y="4318000"/>
                </a:cubicBezTo>
                <a:close/>
                <a:moveTo>
                  <a:pt x="5638800" y="4305300"/>
                </a:moveTo>
                <a:cubicBezTo>
                  <a:pt x="5641180" y="4308474"/>
                  <a:pt x="5643562" y="4311651"/>
                  <a:pt x="5645944" y="4314825"/>
                </a:cubicBezTo>
                <a:cubicBezTo>
                  <a:pt x="5646738" y="4312445"/>
                  <a:pt x="5647532" y="4310064"/>
                  <a:pt x="5648324" y="4307683"/>
                </a:cubicBezTo>
                <a:cubicBezTo>
                  <a:pt x="5645150" y="4306889"/>
                  <a:pt x="5641974" y="4306095"/>
                  <a:pt x="5638800" y="4305300"/>
                </a:cubicBezTo>
                <a:close/>
                <a:moveTo>
                  <a:pt x="5152496" y="4305300"/>
                </a:moveTo>
                <a:cubicBezTo>
                  <a:pt x="5137242" y="4312901"/>
                  <a:pt x="5122950" y="4316997"/>
                  <a:pt x="5118100" y="4334291"/>
                </a:cubicBezTo>
                <a:cubicBezTo>
                  <a:pt x="5122510" y="4340732"/>
                  <a:pt x="5126922" y="4347173"/>
                  <a:pt x="5131330" y="4353614"/>
                </a:cubicBezTo>
                <a:cubicBezTo>
                  <a:pt x="5138384" y="4356032"/>
                  <a:pt x="5145440" y="4358448"/>
                  <a:pt x="5152496" y="4360863"/>
                </a:cubicBezTo>
                <a:lnTo>
                  <a:pt x="5162336" y="4351250"/>
                </a:lnTo>
                <a:lnTo>
                  <a:pt x="5156200" y="4359690"/>
                </a:lnTo>
                <a:cubicBezTo>
                  <a:pt x="5163270" y="4372691"/>
                  <a:pt x="5230164" y="4431922"/>
                  <a:pt x="5244000" y="4439412"/>
                </a:cubicBezTo>
                <a:cubicBezTo>
                  <a:pt x="5250206" y="4440215"/>
                  <a:pt x="5256416" y="4441022"/>
                  <a:pt x="5262622" y="4441825"/>
                </a:cubicBezTo>
                <a:cubicBezTo>
                  <a:pt x="5271210" y="4428017"/>
                  <a:pt x="5298782" y="4412197"/>
                  <a:pt x="5275930" y="4398342"/>
                </a:cubicBezTo>
                <a:cubicBezTo>
                  <a:pt x="5263982" y="4393547"/>
                  <a:pt x="5251572" y="4397828"/>
                  <a:pt x="5241340" y="4400755"/>
                </a:cubicBezTo>
                <a:cubicBezTo>
                  <a:pt x="5244884" y="4392704"/>
                  <a:pt x="5248436" y="4384652"/>
                  <a:pt x="5251980" y="4376601"/>
                </a:cubicBezTo>
                <a:cubicBezTo>
                  <a:pt x="5249320" y="4374991"/>
                  <a:pt x="5246660" y="4373380"/>
                  <a:pt x="5244000" y="4371770"/>
                </a:cubicBezTo>
                <a:cubicBezTo>
                  <a:pt x="5234244" y="4372573"/>
                  <a:pt x="5224488" y="4373380"/>
                  <a:pt x="5214732" y="4374183"/>
                </a:cubicBezTo>
                <a:cubicBezTo>
                  <a:pt x="5224210" y="4355513"/>
                  <a:pt x="5220818" y="4346643"/>
                  <a:pt x="5209410" y="4330700"/>
                </a:cubicBezTo>
                <a:lnTo>
                  <a:pt x="5190790" y="4330700"/>
                </a:lnTo>
                <a:lnTo>
                  <a:pt x="5171862" y="4340221"/>
                </a:lnTo>
                <a:lnTo>
                  <a:pt x="5181600" y="4319795"/>
                </a:lnTo>
                <a:cubicBezTo>
                  <a:pt x="5181600" y="4319795"/>
                  <a:pt x="5168368" y="4307715"/>
                  <a:pt x="5168368" y="4307715"/>
                </a:cubicBezTo>
                <a:cubicBezTo>
                  <a:pt x="5163080" y="4306913"/>
                  <a:pt x="5157788" y="4306105"/>
                  <a:pt x="5152496" y="4305300"/>
                </a:cubicBezTo>
                <a:close/>
                <a:moveTo>
                  <a:pt x="1350668" y="4305300"/>
                </a:moveTo>
                <a:cubicBezTo>
                  <a:pt x="1145788" y="4315875"/>
                  <a:pt x="940796" y="4326432"/>
                  <a:pt x="735918" y="4337008"/>
                </a:cubicBezTo>
                <a:lnTo>
                  <a:pt x="584200" y="4337008"/>
                </a:lnTo>
                <a:lnTo>
                  <a:pt x="600148" y="4351639"/>
                </a:lnTo>
                <a:cubicBezTo>
                  <a:pt x="728792" y="4469543"/>
                  <a:pt x="857434" y="4587465"/>
                  <a:pt x="986078" y="4705350"/>
                </a:cubicBezTo>
                <a:cubicBezTo>
                  <a:pt x="1023328" y="4669586"/>
                  <a:pt x="1060580" y="4633786"/>
                  <a:pt x="1097830" y="4598022"/>
                </a:cubicBezTo>
                <a:cubicBezTo>
                  <a:pt x="1164338" y="4534421"/>
                  <a:pt x="1231752" y="4472413"/>
                  <a:pt x="1297468" y="4407757"/>
                </a:cubicBezTo>
                <a:cubicBezTo>
                  <a:pt x="1326764" y="4378902"/>
                  <a:pt x="1384638" y="4344712"/>
                  <a:pt x="1398588" y="4305300"/>
                </a:cubicBezTo>
                <a:close/>
                <a:moveTo>
                  <a:pt x="5554888" y="4292600"/>
                </a:moveTo>
                <a:cubicBezTo>
                  <a:pt x="5553226" y="4296569"/>
                  <a:pt x="5551564" y="4300538"/>
                  <a:pt x="5549900" y="4304507"/>
                </a:cubicBezTo>
                <a:cubicBezTo>
                  <a:pt x="5550732" y="4306888"/>
                  <a:pt x="5551564" y="4309270"/>
                  <a:pt x="5552394" y="4311650"/>
                </a:cubicBezTo>
                <a:lnTo>
                  <a:pt x="5562374" y="4311650"/>
                </a:lnTo>
                <a:cubicBezTo>
                  <a:pt x="5564036" y="4306888"/>
                  <a:pt x="5565702" y="4302125"/>
                  <a:pt x="5567364" y="4297362"/>
                </a:cubicBezTo>
                <a:cubicBezTo>
                  <a:pt x="5563206" y="4295775"/>
                  <a:pt x="5559048" y="4294188"/>
                  <a:pt x="5554888" y="4292600"/>
                </a:cubicBezTo>
                <a:close/>
                <a:moveTo>
                  <a:pt x="4838444" y="4292600"/>
                </a:moveTo>
                <a:cubicBezTo>
                  <a:pt x="4821596" y="4305419"/>
                  <a:pt x="4804746" y="4318243"/>
                  <a:pt x="4787900" y="4331062"/>
                </a:cubicBezTo>
                <a:cubicBezTo>
                  <a:pt x="4791094" y="4356210"/>
                  <a:pt x="4814648" y="4375094"/>
                  <a:pt x="4843766" y="4376738"/>
                </a:cubicBezTo>
                <a:cubicBezTo>
                  <a:pt x="4857950" y="4362314"/>
                  <a:pt x="4872140" y="4347890"/>
                  <a:pt x="4886324" y="4333469"/>
                </a:cubicBezTo>
                <a:lnTo>
                  <a:pt x="4886324" y="4323852"/>
                </a:lnTo>
                <a:cubicBezTo>
                  <a:pt x="4875686" y="4313436"/>
                  <a:pt x="4865046" y="4303016"/>
                  <a:pt x="4854406" y="4292600"/>
                </a:cubicBezTo>
                <a:close/>
                <a:moveTo>
                  <a:pt x="1659662" y="4292600"/>
                </a:moveTo>
                <a:cubicBezTo>
                  <a:pt x="1646314" y="4294246"/>
                  <a:pt x="1633008" y="4295855"/>
                  <a:pt x="1619702" y="4297463"/>
                </a:cubicBezTo>
                <a:cubicBezTo>
                  <a:pt x="1545106" y="4370710"/>
                  <a:pt x="1470508" y="4443957"/>
                  <a:pt x="1395912" y="4517205"/>
                </a:cubicBezTo>
                <a:cubicBezTo>
                  <a:pt x="1294702" y="4611588"/>
                  <a:pt x="1193408" y="4705971"/>
                  <a:pt x="1092200" y="4800355"/>
                </a:cubicBezTo>
                <a:cubicBezTo>
                  <a:pt x="1172120" y="4873602"/>
                  <a:pt x="1252038" y="4946849"/>
                  <a:pt x="1331958" y="5020096"/>
                </a:cubicBezTo>
                <a:cubicBezTo>
                  <a:pt x="1357496" y="5043477"/>
                  <a:pt x="1389086" y="5089827"/>
                  <a:pt x="1425226" y="5100638"/>
                </a:cubicBezTo>
                <a:cubicBezTo>
                  <a:pt x="1623222" y="4911048"/>
                  <a:pt x="1821304" y="4721421"/>
                  <a:pt x="2019300" y="4531832"/>
                </a:cubicBezTo>
                <a:cubicBezTo>
                  <a:pt x="2013634" y="4518290"/>
                  <a:pt x="1780744" y="4301279"/>
                  <a:pt x="1766194" y="4295032"/>
                </a:cubicBezTo>
                <a:cubicBezTo>
                  <a:pt x="1730698" y="4294246"/>
                  <a:pt x="1695158" y="4293423"/>
                  <a:pt x="1659662" y="4292600"/>
                </a:cubicBezTo>
                <a:close/>
                <a:moveTo>
                  <a:pt x="5240262" y="4285147"/>
                </a:moveTo>
                <a:lnTo>
                  <a:pt x="5232400" y="4295914"/>
                </a:lnTo>
                <a:lnTo>
                  <a:pt x="5232400" y="4288929"/>
                </a:lnTo>
                <a:close/>
                <a:moveTo>
                  <a:pt x="5765800" y="4279900"/>
                </a:moveTo>
                <a:cubicBezTo>
                  <a:pt x="5766594" y="4285192"/>
                  <a:pt x="5767388" y="4290483"/>
                  <a:pt x="5768182" y="4295775"/>
                </a:cubicBezTo>
                <a:cubicBezTo>
                  <a:pt x="5770564" y="4294263"/>
                  <a:pt x="5772942" y="4292751"/>
                  <a:pt x="5775324" y="4291239"/>
                </a:cubicBezTo>
                <a:cubicBezTo>
                  <a:pt x="5772246" y="4281742"/>
                  <a:pt x="5774010" y="4284130"/>
                  <a:pt x="5765800" y="4279900"/>
                </a:cubicBezTo>
                <a:close/>
                <a:moveTo>
                  <a:pt x="5621020" y="4279900"/>
                </a:moveTo>
                <a:cubicBezTo>
                  <a:pt x="5618478" y="4284663"/>
                  <a:pt x="5615938" y="4289426"/>
                  <a:pt x="5613400" y="4294189"/>
                </a:cubicBezTo>
                <a:lnTo>
                  <a:pt x="5623558" y="4303713"/>
                </a:lnTo>
                <a:lnTo>
                  <a:pt x="5628642" y="4303713"/>
                </a:lnTo>
                <a:lnTo>
                  <a:pt x="5638800" y="4294189"/>
                </a:lnTo>
                <a:lnTo>
                  <a:pt x="5638800" y="4282281"/>
                </a:lnTo>
                <a:cubicBezTo>
                  <a:pt x="5638800" y="4282281"/>
                  <a:pt x="5633720" y="4282281"/>
                  <a:pt x="5633720" y="4282281"/>
                </a:cubicBezTo>
                <a:cubicBezTo>
                  <a:pt x="5629488" y="4281488"/>
                  <a:pt x="5625250" y="4280694"/>
                  <a:pt x="5621020" y="4279900"/>
                </a:cubicBezTo>
                <a:close/>
                <a:moveTo>
                  <a:pt x="5458882" y="4279900"/>
                </a:moveTo>
                <a:cubicBezTo>
                  <a:pt x="5455354" y="4283926"/>
                  <a:pt x="5451824" y="4287954"/>
                  <a:pt x="5448300" y="4291980"/>
                </a:cubicBezTo>
                <a:lnTo>
                  <a:pt x="5448300" y="4299226"/>
                </a:lnTo>
                <a:cubicBezTo>
                  <a:pt x="5451796" y="4310691"/>
                  <a:pt x="5467500" y="4321981"/>
                  <a:pt x="5477402" y="4335463"/>
                </a:cubicBezTo>
                <a:cubicBezTo>
                  <a:pt x="5495898" y="4334393"/>
                  <a:pt x="5496346" y="4330938"/>
                  <a:pt x="5503864" y="4320968"/>
                </a:cubicBezTo>
                <a:cubicBezTo>
                  <a:pt x="5503294" y="4310066"/>
                  <a:pt x="5501990" y="4307946"/>
                  <a:pt x="5498572" y="4301642"/>
                </a:cubicBezTo>
                <a:cubicBezTo>
                  <a:pt x="5467326" y="4302771"/>
                  <a:pt x="5479350" y="4300268"/>
                  <a:pt x="5469466" y="4279900"/>
                </a:cubicBezTo>
                <a:close/>
                <a:moveTo>
                  <a:pt x="4388498" y="4279900"/>
                </a:moveTo>
                <a:cubicBezTo>
                  <a:pt x="4356534" y="4305088"/>
                  <a:pt x="4324564" y="4330288"/>
                  <a:pt x="4292600" y="4355475"/>
                </a:cubicBezTo>
                <a:cubicBezTo>
                  <a:pt x="4305012" y="4379797"/>
                  <a:pt x="4332510" y="4413202"/>
                  <a:pt x="4367186" y="4416425"/>
                </a:cubicBezTo>
                <a:cubicBezTo>
                  <a:pt x="4394706" y="4388798"/>
                  <a:pt x="4422238" y="4361164"/>
                  <a:pt x="4449764" y="4333537"/>
                </a:cubicBezTo>
                <a:cubicBezTo>
                  <a:pt x="4438506" y="4313709"/>
                  <a:pt x="4414474" y="4285721"/>
                  <a:pt x="4388498" y="4279900"/>
                </a:cubicBezTo>
                <a:close/>
                <a:moveTo>
                  <a:pt x="5527146" y="4267200"/>
                </a:moveTo>
                <a:cubicBezTo>
                  <a:pt x="5526262" y="4274126"/>
                  <a:pt x="5525382" y="4281055"/>
                  <a:pt x="5524500" y="4287982"/>
                </a:cubicBezTo>
                <a:cubicBezTo>
                  <a:pt x="5527146" y="4289521"/>
                  <a:pt x="5529790" y="4291062"/>
                  <a:pt x="5532438" y="4292600"/>
                </a:cubicBezTo>
                <a:lnTo>
                  <a:pt x="5543020" y="4292600"/>
                </a:lnTo>
                <a:lnTo>
                  <a:pt x="5548312" y="4287982"/>
                </a:lnTo>
                <a:cubicBezTo>
                  <a:pt x="5547498" y="4275192"/>
                  <a:pt x="5547410" y="4274361"/>
                  <a:pt x="5537730" y="4269510"/>
                </a:cubicBezTo>
                <a:cubicBezTo>
                  <a:pt x="5534202" y="4268739"/>
                  <a:pt x="5530674" y="4267970"/>
                  <a:pt x="5527146" y="4267200"/>
                </a:cubicBezTo>
                <a:close/>
                <a:moveTo>
                  <a:pt x="4993218" y="4267200"/>
                </a:moveTo>
                <a:cubicBezTo>
                  <a:pt x="4975084" y="4277464"/>
                  <a:pt x="4945196" y="4291991"/>
                  <a:pt x="4940300" y="4313387"/>
                </a:cubicBezTo>
                <a:cubicBezTo>
                  <a:pt x="4949048" y="4330291"/>
                  <a:pt x="4960010" y="4340861"/>
                  <a:pt x="4982634" y="4344988"/>
                </a:cubicBezTo>
                <a:cubicBezTo>
                  <a:pt x="4997624" y="4328786"/>
                  <a:pt x="5012624" y="4312573"/>
                  <a:pt x="5027612" y="4296370"/>
                </a:cubicBezTo>
                <a:cubicBezTo>
                  <a:pt x="5021748" y="4282646"/>
                  <a:pt x="5016626" y="4276286"/>
                  <a:pt x="5006444" y="4267200"/>
                </a:cubicBezTo>
                <a:close/>
                <a:moveTo>
                  <a:pt x="2559318" y="4267200"/>
                </a:moveTo>
                <a:cubicBezTo>
                  <a:pt x="2520464" y="4281109"/>
                  <a:pt x="2461922" y="4264096"/>
                  <a:pt x="2436784" y="4279385"/>
                </a:cubicBezTo>
                <a:cubicBezTo>
                  <a:pt x="2354154" y="4357554"/>
                  <a:pt x="2271524" y="4435722"/>
                  <a:pt x="2188960" y="4513890"/>
                </a:cubicBezTo>
                <a:cubicBezTo>
                  <a:pt x="2186072" y="4507970"/>
                  <a:pt x="2161264" y="4492279"/>
                  <a:pt x="2146300" y="4489463"/>
                </a:cubicBezTo>
                <a:lnTo>
                  <a:pt x="2146300" y="4491934"/>
                </a:lnTo>
                <a:cubicBezTo>
                  <a:pt x="2424314" y="4749200"/>
                  <a:pt x="2702394" y="5006524"/>
                  <a:pt x="2980344" y="5263790"/>
                </a:cubicBezTo>
                <a:cubicBezTo>
                  <a:pt x="3046106" y="5324888"/>
                  <a:pt x="3111804" y="5385928"/>
                  <a:pt x="3177566" y="5447026"/>
                </a:cubicBezTo>
                <a:cubicBezTo>
                  <a:pt x="3192202" y="5460648"/>
                  <a:pt x="3229940" y="5505595"/>
                  <a:pt x="3246808" y="5498295"/>
                </a:cubicBezTo>
                <a:cubicBezTo>
                  <a:pt x="3252320" y="5493525"/>
                  <a:pt x="3249564" y="5497376"/>
                  <a:pt x="3252188" y="5488524"/>
                </a:cubicBezTo>
                <a:cubicBezTo>
                  <a:pt x="3246808" y="5482029"/>
                  <a:pt x="3241492" y="5475534"/>
                  <a:pt x="3236174" y="5468982"/>
                </a:cubicBezTo>
                <a:cubicBezTo>
                  <a:pt x="3325172" y="5430243"/>
                  <a:pt x="3499620" y="5251777"/>
                  <a:pt x="3563938" y="5173436"/>
                </a:cubicBezTo>
                <a:lnTo>
                  <a:pt x="3563938" y="5163665"/>
                </a:lnTo>
                <a:cubicBezTo>
                  <a:pt x="3546152" y="5148204"/>
                  <a:pt x="3528432" y="5132743"/>
                  <a:pt x="3510646" y="5117224"/>
                </a:cubicBezTo>
                <a:cubicBezTo>
                  <a:pt x="3475008" y="5126076"/>
                  <a:pt x="3448164" y="5172517"/>
                  <a:pt x="3425390" y="5195393"/>
                </a:cubicBezTo>
                <a:cubicBezTo>
                  <a:pt x="3345452" y="5269480"/>
                  <a:pt x="3265512" y="5343625"/>
                  <a:pt x="3185574" y="5417713"/>
                </a:cubicBezTo>
                <a:cubicBezTo>
                  <a:pt x="3182882" y="5415241"/>
                  <a:pt x="3180192" y="5412827"/>
                  <a:pt x="3177566" y="5410356"/>
                </a:cubicBezTo>
                <a:cubicBezTo>
                  <a:pt x="3166014" y="5403056"/>
                  <a:pt x="3154464" y="5395699"/>
                  <a:pt x="3142912" y="5388400"/>
                </a:cubicBezTo>
                <a:cubicBezTo>
                  <a:pt x="3256980" y="5296954"/>
                  <a:pt x="3379054" y="5196542"/>
                  <a:pt x="3470676" y="5085497"/>
                </a:cubicBezTo>
                <a:cubicBezTo>
                  <a:pt x="3453612" y="5056644"/>
                  <a:pt x="3416070" y="5026468"/>
                  <a:pt x="3388046" y="5007329"/>
                </a:cubicBezTo>
                <a:cubicBezTo>
                  <a:pt x="3351884" y="5012099"/>
                  <a:pt x="3329766" y="5053080"/>
                  <a:pt x="3308106" y="5073254"/>
                </a:cubicBezTo>
                <a:cubicBezTo>
                  <a:pt x="3267416" y="5111189"/>
                  <a:pt x="3093886" y="5294195"/>
                  <a:pt x="3052342" y="5302874"/>
                </a:cubicBezTo>
                <a:cubicBezTo>
                  <a:pt x="3050504" y="5295230"/>
                  <a:pt x="3029568" y="5277642"/>
                  <a:pt x="3014998" y="5273561"/>
                </a:cubicBezTo>
                <a:cubicBezTo>
                  <a:pt x="3131558" y="5179299"/>
                  <a:pt x="3235124" y="5073082"/>
                  <a:pt x="3342760" y="4970716"/>
                </a:cubicBezTo>
                <a:lnTo>
                  <a:pt x="3342760" y="4968244"/>
                </a:lnTo>
                <a:cubicBezTo>
                  <a:pt x="3328584" y="4955197"/>
                  <a:pt x="3314342" y="4942207"/>
                  <a:pt x="3300100" y="4929160"/>
                </a:cubicBezTo>
                <a:cubicBezTo>
                  <a:pt x="3278836" y="4938127"/>
                  <a:pt x="3257504" y="4947093"/>
                  <a:pt x="3236174" y="4956059"/>
                </a:cubicBezTo>
                <a:cubicBezTo>
                  <a:pt x="3201260" y="4966980"/>
                  <a:pt x="3162208" y="4965600"/>
                  <a:pt x="3134906" y="4982901"/>
                </a:cubicBezTo>
                <a:cubicBezTo>
                  <a:pt x="3123354" y="4995948"/>
                  <a:pt x="3111804" y="5008938"/>
                  <a:pt x="3100252" y="5021985"/>
                </a:cubicBezTo>
                <a:cubicBezTo>
                  <a:pt x="3042562" y="5074921"/>
                  <a:pt x="2984806" y="5127857"/>
                  <a:pt x="2927052" y="5180736"/>
                </a:cubicBezTo>
                <a:cubicBezTo>
                  <a:pt x="2905392" y="5173609"/>
                  <a:pt x="2875202" y="5146308"/>
                  <a:pt x="2879074" y="5144123"/>
                </a:cubicBezTo>
                <a:cubicBezTo>
                  <a:pt x="2910708" y="5131076"/>
                  <a:pt x="2999704" y="5047735"/>
                  <a:pt x="3020314" y="5014628"/>
                </a:cubicBezTo>
                <a:cubicBezTo>
                  <a:pt x="3017688" y="5012214"/>
                  <a:pt x="3014998" y="5009743"/>
                  <a:pt x="3012306" y="5007329"/>
                </a:cubicBezTo>
                <a:cubicBezTo>
                  <a:pt x="2936370" y="5016065"/>
                  <a:pt x="2855578" y="5047045"/>
                  <a:pt x="2785812" y="5058598"/>
                </a:cubicBezTo>
                <a:cubicBezTo>
                  <a:pt x="2771308" y="5032216"/>
                  <a:pt x="2705676" y="4974279"/>
                  <a:pt x="2679226" y="4968244"/>
                </a:cubicBezTo>
                <a:cubicBezTo>
                  <a:pt x="2786732" y="4866453"/>
                  <a:pt x="2894236" y="4764662"/>
                  <a:pt x="3001674" y="4662928"/>
                </a:cubicBezTo>
                <a:cubicBezTo>
                  <a:pt x="2984806" y="4626372"/>
                  <a:pt x="2874678" y="4532915"/>
                  <a:pt x="2836480" y="4511476"/>
                </a:cubicBezTo>
                <a:lnTo>
                  <a:pt x="2620618" y="4709311"/>
                </a:lnTo>
                <a:cubicBezTo>
                  <a:pt x="2591806" y="4741154"/>
                  <a:pt x="2549474" y="4795699"/>
                  <a:pt x="2508716" y="4807022"/>
                </a:cubicBezTo>
                <a:cubicBezTo>
                  <a:pt x="2489420" y="4773111"/>
                  <a:pt x="2455292" y="4772593"/>
                  <a:pt x="2434094" y="4748396"/>
                </a:cubicBezTo>
                <a:cubicBezTo>
                  <a:pt x="2434946" y="4747591"/>
                  <a:pt x="2435866" y="4746786"/>
                  <a:pt x="2436784" y="4745982"/>
                </a:cubicBezTo>
                <a:cubicBezTo>
                  <a:pt x="2444726" y="4749200"/>
                  <a:pt x="2452732" y="4752477"/>
                  <a:pt x="2460740" y="4755753"/>
                </a:cubicBezTo>
                <a:cubicBezTo>
                  <a:pt x="2565554" y="4656433"/>
                  <a:pt x="2670366" y="4557055"/>
                  <a:pt x="2775180" y="4457736"/>
                </a:cubicBezTo>
                <a:lnTo>
                  <a:pt x="2775180" y="4450379"/>
                </a:lnTo>
                <a:cubicBezTo>
                  <a:pt x="2711518" y="4405891"/>
                  <a:pt x="2634204" y="4288237"/>
                  <a:pt x="2559318" y="4267200"/>
                </a:cubicBezTo>
                <a:close/>
                <a:moveTo>
                  <a:pt x="2363510" y="4256636"/>
                </a:moveTo>
                <a:lnTo>
                  <a:pt x="2363788" y="4256644"/>
                </a:lnTo>
                <a:lnTo>
                  <a:pt x="2363472" y="4256699"/>
                </a:lnTo>
                <a:close/>
                <a:moveTo>
                  <a:pt x="5727700" y="4254500"/>
                </a:moveTo>
                <a:cubicBezTo>
                  <a:pt x="5729286" y="4259261"/>
                  <a:pt x="5730876" y="4264027"/>
                  <a:pt x="5732462" y="4268788"/>
                </a:cubicBezTo>
                <a:cubicBezTo>
                  <a:pt x="5734050" y="4267994"/>
                  <a:pt x="5735636" y="4267200"/>
                  <a:pt x="5737224" y="4266407"/>
                </a:cubicBezTo>
                <a:lnTo>
                  <a:pt x="5737224" y="4261645"/>
                </a:lnTo>
                <a:cubicBezTo>
                  <a:pt x="5736430" y="4260058"/>
                  <a:pt x="5735636" y="4258468"/>
                  <a:pt x="5734844" y="4256881"/>
                </a:cubicBezTo>
                <a:cubicBezTo>
                  <a:pt x="5732462" y="4256088"/>
                  <a:pt x="5730080" y="4255294"/>
                  <a:pt x="5727700" y="4254500"/>
                </a:cubicBezTo>
                <a:close/>
                <a:moveTo>
                  <a:pt x="5595740" y="4254500"/>
                </a:moveTo>
                <a:cubicBezTo>
                  <a:pt x="5593162" y="4257557"/>
                  <a:pt x="5590580" y="4260616"/>
                  <a:pt x="5588000" y="4263673"/>
                </a:cubicBezTo>
                <a:cubicBezTo>
                  <a:pt x="5588860" y="4267495"/>
                  <a:pt x="5589720" y="4271318"/>
                  <a:pt x="5590580" y="4275138"/>
                </a:cubicBezTo>
                <a:cubicBezTo>
                  <a:pt x="5603174" y="4273218"/>
                  <a:pt x="5602442" y="4272609"/>
                  <a:pt x="5608638" y="4265967"/>
                </a:cubicBezTo>
                <a:lnTo>
                  <a:pt x="5608638" y="4259088"/>
                </a:lnTo>
                <a:cubicBezTo>
                  <a:pt x="5604340" y="4257559"/>
                  <a:pt x="5600038" y="4256031"/>
                  <a:pt x="5595740" y="4254500"/>
                </a:cubicBezTo>
                <a:close/>
                <a:moveTo>
                  <a:pt x="5104606" y="4254500"/>
                </a:moveTo>
                <a:cubicBezTo>
                  <a:pt x="5092172" y="4263455"/>
                  <a:pt x="5079736" y="4272412"/>
                  <a:pt x="5067300" y="4281364"/>
                </a:cubicBezTo>
                <a:cubicBezTo>
                  <a:pt x="5069078" y="4287064"/>
                  <a:pt x="5070852" y="4292765"/>
                  <a:pt x="5072626" y="4298462"/>
                </a:cubicBezTo>
                <a:cubicBezTo>
                  <a:pt x="5082088" y="4309419"/>
                  <a:pt x="5092326" y="4316565"/>
                  <a:pt x="5112604" y="4318000"/>
                </a:cubicBezTo>
                <a:cubicBezTo>
                  <a:pt x="5122368" y="4306602"/>
                  <a:pt x="5132144" y="4295205"/>
                  <a:pt x="5141912" y="4283810"/>
                </a:cubicBezTo>
                <a:cubicBezTo>
                  <a:pt x="5133920" y="4274041"/>
                  <a:pt x="5125924" y="4264269"/>
                  <a:pt x="5117930" y="4254500"/>
                </a:cubicBezTo>
                <a:close/>
                <a:moveTo>
                  <a:pt x="2466402" y="4254500"/>
                </a:moveTo>
                <a:cubicBezTo>
                  <a:pt x="2465536" y="4255814"/>
                  <a:pt x="2464668" y="4257128"/>
                  <a:pt x="2463800" y="4258442"/>
                </a:cubicBezTo>
                <a:cubicBezTo>
                  <a:pt x="2478866" y="4258753"/>
                  <a:pt x="2490084" y="4261591"/>
                  <a:pt x="2484620" y="4254500"/>
                </a:cubicBezTo>
                <a:close/>
                <a:moveTo>
                  <a:pt x="2428082" y="4254500"/>
                </a:moveTo>
                <a:cubicBezTo>
                  <a:pt x="2427288" y="4256088"/>
                  <a:pt x="2426494" y="4257675"/>
                  <a:pt x="2425700" y="4259263"/>
                </a:cubicBezTo>
                <a:cubicBezTo>
                  <a:pt x="2427288" y="4257675"/>
                  <a:pt x="2428876" y="4256088"/>
                  <a:pt x="2430464" y="4254500"/>
                </a:cubicBezTo>
                <a:cubicBezTo>
                  <a:pt x="2430464" y="4254500"/>
                  <a:pt x="2428082" y="4254500"/>
                  <a:pt x="2428082" y="4254500"/>
                </a:cubicBezTo>
                <a:close/>
                <a:moveTo>
                  <a:pt x="2284414" y="4254500"/>
                </a:moveTo>
                <a:cubicBezTo>
                  <a:pt x="2285294" y="4255929"/>
                  <a:pt x="2286178" y="4257358"/>
                  <a:pt x="2287062" y="4258787"/>
                </a:cubicBezTo>
                <a:cubicBezTo>
                  <a:pt x="2278242" y="4258073"/>
                  <a:pt x="2269418" y="4257358"/>
                  <a:pt x="2260600" y="4256644"/>
                </a:cubicBezTo>
                <a:cubicBezTo>
                  <a:pt x="2265296" y="4260432"/>
                  <a:pt x="2315786" y="4261991"/>
                  <a:pt x="2344642" y="4259944"/>
                </a:cubicBezTo>
                <a:lnTo>
                  <a:pt x="2363472" y="4256699"/>
                </a:lnTo>
                <a:lnTo>
                  <a:pt x="2362200" y="4258732"/>
                </a:lnTo>
                <a:cubicBezTo>
                  <a:pt x="2364846" y="4259439"/>
                  <a:pt x="2367494" y="4260145"/>
                  <a:pt x="2370138" y="4260850"/>
                </a:cubicBezTo>
                <a:lnTo>
                  <a:pt x="2370138" y="4254500"/>
                </a:lnTo>
                <a:cubicBezTo>
                  <a:pt x="2370138" y="4254500"/>
                  <a:pt x="2364846" y="4254500"/>
                  <a:pt x="2364846" y="4254500"/>
                </a:cubicBezTo>
                <a:lnTo>
                  <a:pt x="2363510" y="4256636"/>
                </a:lnTo>
                <a:close/>
                <a:moveTo>
                  <a:pt x="2172234" y="4254500"/>
                </a:moveTo>
                <a:cubicBezTo>
                  <a:pt x="2152208" y="4260476"/>
                  <a:pt x="2111406" y="4251599"/>
                  <a:pt x="2095500" y="4261008"/>
                </a:cubicBezTo>
                <a:cubicBezTo>
                  <a:pt x="2128664" y="4264098"/>
                  <a:pt x="2225520" y="4268028"/>
                  <a:pt x="2246312" y="4254500"/>
                </a:cubicBezTo>
                <a:cubicBezTo>
                  <a:pt x="2246312" y="4254500"/>
                  <a:pt x="2172234" y="4254500"/>
                  <a:pt x="2172234" y="4254500"/>
                </a:cubicBezTo>
                <a:close/>
                <a:moveTo>
                  <a:pt x="2864464" y="4242298"/>
                </a:moveTo>
                <a:lnTo>
                  <a:pt x="2869800" y="4242298"/>
                </a:lnTo>
                <a:cubicBezTo>
                  <a:pt x="2867800" y="4243806"/>
                  <a:pt x="2866132" y="4245314"/>
                  <a:pt x="2864464" y="4247200"/>
                </a:cubicBezTo>
                <a:cubicBezTo>
                  <a:pt x="2864464" y="4247200"/>
                  <a:pt x="2864464" y="4242298"/>
                  <a:pt x="2864464" y="4242298"/>
                </a:cubicBezTo>
                <a:close/>
                <a:moveTo>
                  <a:pt x="5816600" y="4241800"/>
                </a:moveTo>
                <a:lnTo>
                  <a:pt x="5816600" y="4248150"/>
                </a:lnTo>
                <a:cubicBezTo>
                  <a:pt x="5817130" y="4246034"/>
                  <a:pt x="5817658" y="4243917"/>
                  <a:pt x="5818188" y="4241800"/>
                </a:cubicBezTo>
                <a:close/>
                <a:moveTo>
                  <a:pt x="5651500" y="4241800"/>
                </a:moveTo>
                <a:lnTo>
                  <a:pt x="5651500" y="4256088"/>
                </a:lnTo>
                <a:cubicBezTo>
                  <a:pt x="5654676" y="4255294"/>
                  <a:pt x="5657850" y="4254500"/>
                  <a:pt x="5661024" y="4253707"/>
                </a:cubicBezTo>
                <a:lnTo>
                  <a:pt x="5661024" y="4244181"/>
                </a:lnTo>
                <a:cubicBezTo>
                  <a:pt x="5657850" y="4243388"/>
                  <a:pt x="5654676" y="4242594"/>
                  <a:pt x="5651500" y="4241800"/>
                </a:cubicBezTo>
                <a:close/>
                <a:moveTo>
                  <a:pt x="5506722" y="4241800"/>
                </a:moveTo>
                <a:cubicBezTo>
                  <a:pt x="5504180" y="4246563"/>
                  <a:pt x="5501640" y="4251326"/>
                  <a:pt x="5499100" y="4256089"/>
                </a:cubicBezTo>
                <a:lnTo>
                  <a:pt x="5509262" y="4265613"/>
                </a:lnTo>
                <a:cubicBezTo>
                  <a:pt x="5511804" y="4264819"/>
                  <a:pt x="5514340" y="4264025"/>
                  <a:pt x="5516882" y="4263232"/>
                </a:cubicBezTo>
                <a:cubicBezTo>
                  <a:pt x="5519258" y="4253966"/>
                  <a:pt x="5518230" y="4251674"/>
                  <a:pt x="5514340" y="4244181"/>
                </a:cubicBezTo>
                <a:cubicBezTo>
                  <a:pt x="5511804" y="4243388"/>
                  <a:pt x="5509262" y="4242594"/>
                  <a:pt x="5506722" y="4241800"/>
                </a:cubicBezTo>
                <a:close/>
                <a:moveTo>
                  <a:pt x="5226050" y="4241800"/>
                </a:moveTo>
                <a:cubicBezTo>
                  <a:pt x="5210948" y="4251768"/>
                  <a:pt x="5196754" y="4253183"/>
                  <a:pt x="5194300" y="4275621"/>
                </a:cubicBezTo>
                <a:cubicBezTo>
                  <a:pt x="5196064" y="4278842"/>
                  <a:pt x="5197828" y="4282065"/>
                  <a:pt x="5199592" y="4285286"/>
                </a:cubicBezTo>
                <a:cubicBezTo>
                  <a:pt x="5210176" y="4289312"/>
                  <a:pt x="5220762" y="4293337"/>
                  <a:pt x="5231342" y="4297363"/>
                </a:cubicBezTo>
                <a:lnTo>
                  <a:pt x="5232400" y="4295914"/>
                </a:lnTo>
                <a:lnTo>
                  <a:pt x="5232400" y="4301001"/>
                </a:lnTo>
                <a:cubicBezTo>
                  <a:pt x="5238168" y="4310948"/>
                  <a:pt x="5321932" y="4381012"/>
                  <a:pt x="5333352" y="4383088"/>
                </a:cubicBezTo>
                <a:cubicBezTo>
                  <a:pt x="5346062" y="4372089"/>
                  <a:pt x="5359086" y="4364133"/>
                  <a:pt x="5362576" y="4344459"/>
                </a:cubicBezTo>
                <a:lnTo>
                  <a:pt x="5351950" y="4334801"/>
                </a:lnTo>
                <a:lnTo>
                  <a:pt x="5320070" y="4334801"/>
                </a:lnTo>
                <a:cubicBezTo>
                  <a:pt x="5327096" y="4324328"/>
                  <a:pt x="5328994" y="4319929"/>
                  <a:pt x="5322726" y="4308244"/>
                </a:cubicBezTo>
                <a:cubicBezTo>
                  <a:pt x="5320070" y="4307439"/>
                  <a:pt x="5317412" y="4306634"/>
                  <a:pt x="5314760" y="4305829"/>
                </a:cubicBezTo>
                <a:cubicBezTo>
                  <a:pt x="5304756" y="4311495"/>
                  <a:pt x="5304678" y="4312488"/>
                  <a:pt x="5290846" y="4310658"/>
                </a:cubicBezTo>
                <a:cubicBezTo>
                  <a:pt x="5298006" y="4297390"/>
                  <a:pt x="5298048" y="4292363"/>
                  <a:pt x="5293504" y="4276857"/>
                </a:cubicBezTo>
                <a:cubicBezTo>
                  <a:pt x="5288188" y="4273638"/>
                  <a:pt x="5282878" y="4270419"/>
                  <a:pt x="5277564" y="4267200"/>
                </a:cubicBezTo>
                <a:lnTo>
                  <a:pt x="5240262" y="4285147"/>
                </a:lnTo>
                <a:lnTo>
                  <a:pt x="5257800" y="4261126"/>
                </a:lnTo>
                <a:cubicBezTo>
                  <a:pt x="5253390" y="4254685"/>
                  <a:pt x="5248980" y="4248241"/>
                  <a:pt x="5244570" y="4241800"/>
                </a:cubicBezTo>
                <a:close/>
                <a:moveTo>
                  <a:pt x="4774670" y="4241800"/>
                </a:moveTo>
                <a:cubicBezTo>
                  <a:pt x="4757914" y="4255558"/>
                  <a:pt x="4741156" y="4269320"/>
                  <a:pt x="4724400" y="4283075"/>
                </a:cubicBezTo>
                <a:lnTo>
                  <a:pt x="4724400" y="4285502"/>
                </a:lnTo>
                <a:cubicBezTo>
                  <a:pt x="4737184" y="4303617"/>
                  <a:pt x="4745522" y="4313985"/>
                  <a:pt x="4766734" y="4324350"/>
                </a:cubicBezTo>
                <a:cubicBezTo>
                  <a:pt x="4788706" y="4317918"/>
                  <a:pt x="4805076" y="4292526"/>
                  <a:pt x="4819650" y="4278218"/>
                </a:cubicBezTo>
                <a:cubicBezTo>
                  <a:pt x="4815730" y="4260355"/>
                  <a:pt x="4804008" y="4250647"/>
                  <a:pt x="4790546" y="4241800"/>
                </a:cubicBezTo>
                <a:close/>
                <a:moveTo>
                  <a:pt x="4603522" y="4241800"/>
                </a:moveTo>
                <a:cubicBezTo>
                  <a:pt x="4580554" y="4257727"/>
                  <a:pt x="4527360" y="4291772"/>
                  <a:pt x="4521200" y="4319882"/>
                </a:cubicBezTo>
                <a:cubicBezTo>
                  <a:pt x="4533628" y="4342239"/>
                  <a:pt x="4558416" y="4361778"/>
                  <a:pt x="4582278" y="4373563"/>
                </a:cubicBezTo>
                <a:cubicBezTo>
                  <a:pt x="4610440" y="4365358"/>
                  <a:pt x="4650320" y="4318930"/>
                  <a:pt x="4667250" y="4297921"/>
                </a:cubicBezTo>
                <a:cubicBezTo>
                  <a:pt x="4666364" y="4294670"/>
                  <a:pt x="4665478" y="4291412"/>
                  <a:pt x="4664592" y="4288161"/>
                </a:cubicBezTo>
                <a:cubicBezTo>
                  <a:pt x="4648662" y="4272709"/>
                  <a:pt x="4632726" y="4257252"/>
                  <a:pt x="4616796" y="4241800"/>
                </a:cubicBezTo>
                <a:close/>
                <a:moveTo>
                  <a:pt x="1892300" y="4241800"/>
                </a:moveTo>
                <a:cubicBezTo>
                  <a:pt x="1936050" y="4297186"/>
                  <a:pt x="2004154" y="4363673"/>
                  <a:pt x="2064996" y="4403100"/>
                </a:cubicBezTo>
                <a:cubicBezTo>
                  <a:pt x="2029572" y="4368076"/>
                  <a:pt x="1994146" y="4333035"/>
                  <a:pt x="1958722" y="4298012"/>
                </a:cubicBezTo>
                <a:lnTo>
                  <a:pt x="1961378" y="4295569"/>
                </a:lnTo>
                <a:cubicBezTo>
                  <a:pt x="2009024" y="4334067"/>
                  <a:pt x="2052704" y="4394329"/>
                  <a:pt x="2115476" y="4427538"/>
                </a:cubicBezTo>
                <a:cubicBezTo>
                  <a:pt x="2118134" y="4425913"/>
                  <a:pt x="2120790" y="4424279"/>
                  <a:pt x="2123446" y="4422654"/>
                </a:cubicBezTo>
                <a:cubicBezTo>
                  <a:pt x="2173928" y="4372143"/>
                  <a:pt x="2224408" y="4321633"/>
                  <a:pt x="2274888" y="4271123"/>
                </a:cubicBezTo>
                <a:cubicBezTo>
                  <a:pt x="2218208" y="4256814"/>
                  <a:pt x="2031874" y="4269626"/>
                  <a:pt x="1961378" y="4278457"/>
                </a:cubicBezTo>
                <a:cubicBezTo>
                  <a:pt x="1960492" y="4283350"/>
                  <a:pt x="1959608" y="4288234"/>
                  <a:pt x="1958722" y="4293119"/>
                </a:cubicBezTo>
                <a:lnTo>
                  <a:pt x="1953408" y="4288234"/>
                </a:lnTo>
                <a:cubicBezTo>
                  <a:pt x="1933038" y="4272756"/>
                  <a:pt x="1912670" y="4257278"/>
                  <a:pt x="1892300" y="4241800"/>
                </a:cubicBezTo>
                <a:close/>
                <a:moveTo>
                  <a:pt x="2020974" y="4232190"/>
                </a:moveTo>
                <a:lnTo>
                  <a:pt x="2019930" y="4233233"/>
                </a:lnTo>
                <a:lnTo>
                  <a:pt x="2019764" y="4232936"/>
                </a:lnTo>
                <a:lnTo>
                  <a:pt x="2020114" y="4232235"/>
                </a:lnTo>
                <a:close/>
                <a:moveTo>
                  <a:pt x="5628748" y="4229100"/>
                </a:moveTo>
                <a:cubicBezTo>
                  <a:pt x="5627866" y="4230512"/>
                  <a:pt x="5626984" y="4231923"/>
                  <a:pt x="5626100" y="4233334"/>
                </a:cubicBezTo>
                <a:cubicBezTo>
                  <a:pt x="5628748" y="4234039"/>
                  <a:pt x="5631394" y="4234745"/>
                  <a:pt x="5634038" y="4235450"/>
                </a:cubicBezTo>
                <a:lnTo>
                  <a:pt x="5634038" y="4229100"/>
                </a:lnTo>
                <a:close/>
                <a:moveTo>
                  <a:pt x="5570460" y="4229100"/>
                </a:moveTo>
                <a:cubicBezTo>
                  <a:pt x="5563394" y="4237942"/>
                  <a:pt x="5559858" y="4242784"/>
                  <a:pt x="5565136" y="4250530"/>
                </a:cubicBezTo>
                <a:cubicBezTo>
                  <a:pt x="5566912" y="4252911"/>
                  <a:pt x="5568686" y="4255291"/>
                  <a:pt x="5570460" y="4257675"/>
                </a:cubicBezTo>
                <a:cubicBezTo>
                  <a:pt x="5592362" y="4256548"/>
                  <a:pt x="5598484" y="4240212"/>
                  <a:pt x="5581112" y="4231481"/>
                </a:cubicBezTo>
                <a:cubicBezTo>
                  <a:pt x="5577564" y="4230688"/>
                  <a:pt x="5574012" y="4229894"/>
                  <a:pt x="5570460" y="4229100"/>
                </a:cubicBezTo>
                <a:close/>
                <a:moveTo>
                  <a:pt x="5309046" y="4229100"/>
                </a:moveTo>
                <a:cubicBezTo>
                  <a:pt x="5304666" y="4230725"/>
                  <a:pt x="5300280" y="4232350"/>
                  <a:pt x="5295900" y="4233980"/>
                </a:cubicBezTo>
                <a:lnTo>
                  <a:pt x="5295900" y="4246176"/>
                </a:lnTo>
                <a:cubicBezTo>
                  <a:pt x="5309670" y="4264975"/>
                  <a:pt x="5319130" y="4271531"/>
                  <a:pt x="5345854" y="4273008"/>
                </a:cubicBezTo>
                <a:cubicBezTo>
                  <a:pt x="5343690" y="4292937"/>
                  <a:pt x="5372564" y="4320445"/>
                  <a:pt x="5390548" y="4329113"/>
                </a:cubicBezTo>
                <a:lnTo>
                  <a:pt x="5401068" y="4319352"/>
                </a:lnTo>
                <a:cubicBezTo>
                  <a:pt x="5411006" y="4299378"/>
                  <a:pt x="5392898" y="4292840"/>
                  <a:pt x="5369516" y="4294960"/>
                </a:cubicBezTo>
                <a:cubicBezTo>
                  <a:pt x="5371876" y="4283811"/>
                  <a:pt x="5371418" y="4279148"/>
                  <a:pt x="5366888" y="4270568"/>
                </a:cubicBezTo>
                <a:cubicBezTo>
                  <a:pt x="5366888" y="4270568"/>
                  <a:pt x="5337968" y="4270568"/>
                  <a:pt x="5337968" y="4270568"/>
                </a:cubicBezTo>
                <a:cubicBezTo>
                  <a:pt x="5344852" y="4252668"/>
                  <a:pt x="5339732" y="4244949"/>
                  <a:pt x="5330080" y="4231540"/>
                </a:cubicBezTo>
                <a:cubicBezTo>
                  <a:pt x="5323068" y="4230725"/>
                  <a:pt x="5316054" y="4229915"/>
                  <a:pt x="5309046" y="4229100"/>
                </a:cubicBezTo>
                <a:close/>
                <a:moveTo>
                  <a:pt x="5681890" y="4216400"/>
                </a:moveTo>
                <a:cubicBezTo>
                  <a:pt x="5680226" y="4221162"/>
                  <a:pt x="5678564" y="4225925"/>
                  <a:pt x="5676900" y="4230688"/>
                </a:cubicBezTo>
                <a:cubicBezTo>
                  <a:pt x="5679394" y="4232275"/>
                  <a:pt x="5681890" y="4233862"/>
                  <a:pt x="5684384" y="4235450"/>
                </a:cubicBezTo>
                <a:cubicBezTo>
                  <a:pt x="5686880" y="4234658"/>
                  <a:pt x="5689374" y="4233862"/>
                  <a:pt x="5691868" y="4233069"/>
                </a:cubicBezTo>
                <a:cubicBezTo>
                  <a:pt x="5692700" y="4231481"/>
                  <a:pt x="5693532" y="4229894"/>
                  <a:pt x="5694364" y="4228306"/>
                </a:cubicBezTo>
                <a:cubicBezTo>
                  <a:pt x="5692700" y="4224338"/>
                  <a:pt x="5691036" y="4220369"/>
                  <a:pt x="5689374" y="4216400"/>
                </a:cubicBezTo>
                <a:close/>
                <a:moveTo>
                  <a:pt x="5461000" y="4216400"/>
                </a:moveTo>
                <a:lnTo>
                  <a:pt x="5461000" y="4235449"/>
                </a:lnTo>
                <a:cubicBezTo>
                  <a:pt x="5465418" y="4241201"/>
                  <a:pt x="5467410" y="4241531"/>
                  <a:pt x="5474232" y="4244975"/>
                </a:cubicBezTo>
                <a:cubicBezTo>
                  <a:pt x="5476876" y="4242595"/>
                  <a:pt x="5479522" y="4240214"/>
                  <a:pt x="5482168" y="4237833"/>
                </a:cubicBezTo>
                <a:cubicBezTo>
                  <a:pt x="5483050" y="4237039"/>
                  <a:pt x="5483932" y="4236245"/>
                  <a:pt x="5484812" y="4235449"/>
                </a:cubicBezTo>
                <a:cubicBezTo>
                  <a:pt x="5482168" y="4229099"/>
                  <a:pt x="5479522" y="4222750"/>
                  <a:pt x="5476876" y="4216400"/>
                </a:cubicBezTo>
                <a:close/>
                <a:moveTo>
                  <a:pt x="4927070" y="4216400"/>
                </a:moveTo>
                <a:cubicBezTo>
                  <a:pt x="4908752" y="4228881"/>
                  <a:pt x="4881462" y="4240187"/>
                  <a:pt x="4876800" y="4264601"/>
                </a:cubicBezTo>
                <a:cubicBezTo>
                  <a:pt x="4886008" y="4283310"/>
                  <a:pt x="4911390" y="4308099"/>
                  <a:pt x="4935008" y="4298339"/>
                </a:cubicBezTo>
                <a:cubicBezTo>
                  <a:pt x="4947356" y="4284686"/>
                  <a:pt x="4959702" y="4271025"/>
                  <a:pt x="4972050" y="4257372"/>
                </a:cubicBezTo>
                <a:cubicBezTo>
                  <a:pt x="4969148" y="4236752"/>
                  <a:pt x="4955042" y="4225969"/>
                  <a:pt x="4940300" y="4216400"/>
                </a:cubicBezTo>
                <a:close/>
                <a:moveTo>
                  <a:pt x="3509952" y="4216400"/>
                </a:moveTo>
                <a:cubicBezTo>
                  <a:pt x="3457568" y="4220455"/>
                  <a:pt x="3405184" y="4224522"/>
                  <a:pt x="3352800" y="4228578"/>
                </a:cubicBezTo>
                <a:cubicBezTo>
                  <a:pt x="3355464" y="4231016"/>
                  <a:pt x="3358128" y="4233454"/>
                  <a:pt x="3360792" y="4235891"/>
                </a:cubicBezTo>
                <a:cubicBezTo>
                  <a:pt x="3368786" y="4252637"/>
                  <a:pt x="3387104" y="4270340"/>
                  <a:pt x="3408730" y="4274874"/>
                </a:cubicBezTo>
                <a:cubicBezTo>
                  <a:pt x="3413122" y="4262924"/>
                  <a:pt x="3426148" y="4245916"/>
                  <a:pt x="3438036" y="4240767"/>
                </a:cubicBezTo>
                <a:cubicBezTo>
                  <a:pt x="3466516" y="4233294"/>
                  <a:pt x="3505450" y="4231255"/>
                  <a:pt x="3531266" y="4238329"/>
                </a:cubicBezTo>
                <a:lnTo>
                  <a:pt x="3531266" y="4248069"/>
                </a:lnTo>
                <a:cubicBezTo>
                  <a:pt x="3501168" y="4268950"/>
                  <a:pt x="3481362" y="4297054"/>
                  <a:pt x="3448694" y="4316283"/>
                </a:cubicBezTo>
                <a:cubicBezTo>
                  <a:pt x="3480314" y="4369153"/>
                  <a:pt x="3553002" y="4430600"/>
                  <a:pt x="3608508" y="4462463"/>
                </a:cubicBezTo>
                <a:cubicBezTo>
                  <a:pt x="3605808" y="4434519"/>
                  <a:pt x="3725698" y="4344706"/>
                  <a:pt x="3749676" y="4316283"/>
                </a:cubicBezTo>
                <a:cubicBezTo>
                  <a:pt x="3734920" y="4283464"/>
                  <a:pt x="3672432" y="4228077"/>
                  <a:pt x="3632468" y="4218838"/>
                </a:cubicBezTo>
                <a:cubicBezTo>
                  <a:pt x="3591642" y="4218029"/>
                  <a:pt x="3550796" y="4217209"/>
                  <a:pt x="3509952" y="4216400"/>
                </a:cubicBezTo>
                <a:close/>
                <a:moveTo>
                  <a:pt x="2149884" y="4212893"/>
                </a:moveTo>
                <a:cubicBezTo>
                  <a:pt x="2153552" y="4214401"/>
                  <a:pt x="2157220" y="4215909"/>
                  <a:pt x="2160556" y="4217794"/>
                </a:cubicBezTo>
                <a:cubicBezTo>
                  <a:pt x="2157220" y="4218548"/>
                  <a:pt x="2153552" y="4219302"/>
                  <a:pt x="2149884" y="4220056"/>
                </a:cubicBezTo>
                <a:cubicBezTo>
                  <a:pt x="2149884" y="4220056"/>
                  <a:pt x="2149884" y="4212893"/>
                  <a:pt x="2149884" y="4212893"/>
                </a:cubicBezTo>
                <a:close/>
                <a:moveTo>
                  <a:pt x="5666740" y="4203700"/>
                </a:moveTo>
                <a:cubicBezTo>
                  <a:pt x="5665892" y="4208463"/>
                  <a:pt x="5665046" y="4213227"/>
                  <a:pt x="5664200" y="4217988"/>
                </a:cubicBezTo>
                <a:cubicBezTo>
                  <a:pt x="5675632" y="4214688"/>
                  <a:pt x="5673338" y="4216759"/>
                  <a:pt x="5676900" y="4206081"/>
                </a:cubicBezTo>
                <a:cubicBezTo>
                  <a:pt x="5673514" y="4205288"/>
                  <a:pt x="5670126" y="4204494"/>
                  <a:pt x="5666740" y="4203700"/>
                </a:cubicBezTo>
                <a:close/>
                <a:moveTo>
                  <a:pt x="5605690" y="4203700"/>
                </a:moveTo>
                <a:cubicBezTo>
                  <a:pt x="5604026" y="4208285"/>
                  <a:pt x="5602364" y="4212873"/>
                  <a:pt x="5600700" y="4217459"/>
                </a:cubicBezTo>
                <a:cubicBezTo>
                  <a:pt x="5603194" y="4219752"/>
                  <a:pt x="5605690" y="4222045"/>
                  <a:pt x="5608184" y="4224338"/>
                </a:cubicBezTo>
                <a:cubicBezTo>
                  <a:pt x="5610678" y="4223574"/>
                  <a:pt x="5613174" y="4222809"/>
                  <a:pt x="5615668" y="4222045"/>
                </a:cubicBezTo>
                <a:cubicBezTo>
                  <a:pt x="5616500" y="4218223"/>
                  <a:pt x="5617332" y="4214400"/>
                  <a:pt x="5618164" y="4210578"/>
                </a:cubicBezTo>
                <a:cubicBezTo>
                  <a:pt x="5614006" y="4208285"/>
                  <a:pt x="5609846" y="4205993"/>
                  <a:pt x="5605690" y="4203700"/>
                </a:cubicBezTo>
                <a:close/>
                <a:moveTo>
                  <a:pt x="5544818" y="4203700"/>
                </a:moveTo>
                <a:cubicBezTo>
                  <a:pt x="5542278" y="4209088"/>
                  <a:pt x="5539738" y="4214477"/>
                  <a:pt x="5537200" y="4219864"/>
                </a:cubicBezTo>
                <a:cubicBezTo>
                  <a:pt x="5540584" y="4222943"/>
                  <a:pt x="5543974" y="4226023"/>
                  <a:pt x="5547358" y="4229100"/>
                </a:cubicBezTo>
                <a:cubicBezTo>
                  <a:pt x="5559510" y="4225147"/>
                  <a:pt x="5560776" y="4224194"/>
                  <a:pt x="5562600" y="4210629"/>
                </a:cubicBezTo>
                <a:cubicBezTo>
                  <a:pt x="5560058" y="4209089"/>
                  <a:pt x="5557520" y="4207551"/>
                  <a:pt x="5554980" y="4206010"/>
                </a:cubicBezTo>
                <a:cubicBezTo>
                  <a:pt x="5551594" y="4205239"/>
                  <a:pt x="5548206" y="4204470"/>
                  <a:pt x="5544818" y="4203700"/>
                </a:cubicBezTo>
                <a:close/>
                <a:moveTo>
                  <a:pt x="5050632" y="4203700"/>
                </a:moveTo>
                <a:cubicBezTo>
                  <a:pt x="5035586" y="4213226"/>
                  <a:pt x="5019284" y="4216039"/>
                  <a:pt x="5016500" y="4237482"/>
                </a:cubicBezTo>
                <a:cubicBezTo>
                  <a:pt x="5019998" y="4243112"/>
                  <a:pt x="5023500" y="4248743"/>
                  <a:pt x="5027002" y="4254373"/>
                </a:cubicBezTo>
                <a:cubicBezTo>
                  <a:pt x="5037504" y="4257590"/>
                  <a:pt x="5048006" y="4260808"/>
                  <a:pt x="5058508" y="4264025"/>
                </a:cubicBezTo>
                <a:cubicBezTo>
                  <a:pt x="5067258" y="4253569"/>
                  <a:pt x="5076012" y="4243112"/>
                  <a:pt x="5084764" y="4232656"/>
                </a:cubicBezTo>
                <a:cubicBezTo>
                  <a:pt x="5082596" y="4216913"/>
                  <a:pt x="5076776" y="4213307"/>
                  <a:pt x="5069008" y="4203700"/>
                </a:cubicBezTo>
                <a:close/>
                <a:moveTo>
                  <a:pt x="2677736" y="4203700"/>
                </a:moveTo>
                <a:cubicBezTo>
                  <a:pt x="2694388" y="4234613"/>
                  <a:pt x="2829994" y="4352589"/>
                  <a:pt x="2858910" y="4369859"/>
                </a:cubicBezTo>
                <a:cubicBezTo>
                  <a:pt x="2871902" y="4356532"/>
                  <a:pt x="2997352" y="4240370"/>
                  <a:pt x="2997352" y="4240370"/>
                </a:cubicBezTo>
                <a:cubicBezTo>
                  <a:pt x="2999090" y="4239897"/>
                  <a:pt x="3112094" y="4238478"/>
                  <a:pt x="3117218" y="4240370"/>
                </a:cubicBezTo>
                <a:cubicBezTo>
                  <a:pt x="3116396" y="4245260"/>
                  <a:pt x="3115480" y="4250149"/>
                  <a:pt x="3114564" y="4255038"/>
                </a:cubicBezTo>
                <a:cubicBezTo>
                  <a:pt x="3049416" y="4280589"/>
                  <a:pt x="2987286" y="4377351"/>
                  <a:pt x="2928176" y="4418753"/>
                </a:cubicBezTo>
                <a:lnTo>
                  <a:pt x="2917470" y="4418753"/>
                </a:lnTo>
                <a:cubicBezTo>
                  <a:pt x="2903196" y="4402823"/>
                  <a:pt x="2878764" y="4379953"/>
                  <a:pt x="2856256" y="4372304"/>
                </a:cubicBezTo>
                <a:lnTo>
                  <a:pt x="2856256" y="4374749"/>
                </a:lnTo>
                <a:cubicBezTo>
                  <a:pt x="2922320" y="4406924"/>
                  <a:pt x="3004030" y="4516855"/>
                  <a:pt x="3063964" y="4565433"/>
                </a:cubicBezTo>
                <a:cubicBezTo>
                  <a:pt x="3134512" y="4622528"/>
                  <a:pt x="3204328" y="4685223"/>
                  <a:pt x="3274418" y="4750598"/>
                </a:cubicBezTo>
                <a:lnTo>
                  <a:pt x="3274418" y="4751150"/>
                </a:lnTo>
                <a:cubicBezTo>
                  <a:pt x="3275150" y="4751623"/>
                  <a:pt x="3275974" y="4752175"/>
                  <a:pt x="3276706" y="4752727"/>
                </a:cubicBezTo>
                <a:cubicBezTo>
                  <a:pt x="3377266" y="4846492"/>
                  <a:pt x="3478560" y="4945699"/>
                  <a:pt x="3583420" y="5041988"/>
                </a:cubicBezTo>
                <a:cubicBezTo>
                  <a:pt x="3657536" y="5109966"/>
                  <a:pt x="3769444" y="5245448"/>
                  <a:pt x="3857742" y="5269264"/>
                </a:cubicBezTo>
                <a:cubicBezTo>
                  <a:pt x="3856828" y="5270841"/>
                  <a:pt x="3856004" y="5272497"/>
                  <a:pt x="3855088" y="5274153"/>
                </a:cubicBezTo>
                <a:cubicBezTo>
                  <a:pt x="3716556" y="5326280"/>
                  <a:pt x="3578022" y="5378407"/>
                  <a:pt x="3439580" y="5430534"/>
                </a:cubicBezTo>
                <a:cubicBezTo>
                  <a:pt x="3394744" y="5448198"/>
                  <a:pt x="3336000" y="5475405"/>
                  <a:pt x="3282380" y="5481872"/>
                </a:cubicBezTo>
                <a:lnTo>
                  <a:pt x="3282380" y="5498985"/>
                </a:lnTo>
                <a:cubicBezTo>
                  <a:pt x="3212288" y="5525009"/>
                  <a:pt x="3142108" y="5551112"/>
                  <a:pt x="3072016" y="5577135"/>
                </a:cubicBezTo>
                <a:cubicBezTo>
                  <a:pt x="3081624" y="5557894"/>
                  <a:pt x="3105232" y="5539992"/>
                  <a:pt x="3127924" y="5533210"/>
                </a:cubicBezTo>
                <a:cubicBezTo>
                  <a:pt x="3126094" y="5530765"/>
                  <a:pt x="3124356" y="5528321"/>
                  <a:pt x="3122618" y="5525876"/>
                </a:cubicBezTo>
                <a:cubicBezTo>
                  <a:pt x="3082906" y="5521696"/>
                  <a:pt x="2934856" y="5563650"/>
                  <a:pt x="2906856" y="5591804"/>
                </a:cubicBezTo>
                <a:cubicBezTo>
                  <a:pt x="2905940" y="5599138"/>
                  <a:pt x="2905026" y="5606472"/>
                  <a:pt x="2904202" y="5613806"/>
                </a:cubicBezTo>
                <a:cubicBezTo>
                  <a:pt x="2887458" y="5644798"/>
                  <a:pt x="2756244" y="5717507"/>
                  <a:pt x="2733644" y="5716482"/>
                </a:cubicBezTo>
                <a:lnTo>
                  <a:pt x="2723028" y="5716482"/>
                </a:lnTo>
                <a:cubicBezTo>
                  <a:pt x="2742976" y="5711514"/>
                  <a:pt x="2783146" y="5677131"/>
                  <a:pt x="2778936" y="5660254"/>
                </a:cubicBezTo>
                <a:cubicBezTo>
                  <a:pt x="2779852" y="5658598"/>
                  <a:pt x="2780766" y="5657021"/>
                  <a:pt x="2781590" y="5655365"/>
                </a:cubicBezTo>
                <a:cubicBezTo>
                  <a:pt x="2779852" y="5652920"/>
                  <a:pt x="2778112" y="5650476"/>
                  <a:pt x="2776282" y="5648031"/>
                </a:cubicBezTo>
                <a:cubicBezTo>
                  <a:pt x="2677004" y="5657100"/>
                  <a:pt x="2615148" y="5720346"/>
                  <a:pt x="2523280" y="5740929"/>
                </a:cubicBezTo>
                <a:cubicBezTo>
                  <a:pt x="2512484" y="5778861"/>
                  <a:pt x="2469204" y="5821682"/>
                  <a:pt x="2424734" y="5833748"/>
                </a:cubicBezTo>
                <a:cubicBezTo>
                  <a:pt x="2432420" y="5841476"/>
                  <a:pt x="2427752" y="5833274"/>
                  <a:pt x="2430040" y="5843526"/>
                </a:cubicBezTo>
                <a:cubicBezTo>
                  <a:pt x="2421164" y="5845971"/>
                  <a:pt x="2412288" y="5848416"/>
                  <a:pt x="2403414" y="5850860"/>
                </a:cubicBezTo>
                <a:lnTo>
                  <a:pt x="2416682" y="5838637"/>
                </a:lnTo>
                <a:cubicBezTo>
                  <a:pt x="2403322" y="5842107"/>
                  <a:pt x="2395544" y="5846996"/>
                  <a:pt x="2392708" y="5853305"/>
                </a:cubicBezTo>
                <a:cubicBezTo>
                  <a:pt x="2386028" y="5855356"/>
                  <a:pt x="2394172" y="5856617"/>
                  <a:pt x="2395362" y="5867973"/>
                </a:cubicBezTo>
                <a:cubicBezTo>
                  <a:pt x="2376694" y="5875623"/>
                  <a:pt x="2347688" y="5891079"/>
                  <a:pt x="2336800" y="5907088"/>
                </a:cubicBezTo>
                <a:cubicBezTo>
                  <a:pt x="2374224" y="5902751"/>
                  <a:pt x="2415492" y="5885322"/>
                  <a:pt x="2440654" y="5867973"/>
                </a:cubicBezTo>
                <a:cubicBezTo>
                  <a:pt x="2470210" y="5868210"/>
                  <a:pt x="2504248" y="5843605"/>
                  <a:pt x="2531242" y="5833748"/>
                </a:cubicBezTo>
                <a:cubicBezTo>
                  <a:pt x="2627136" y="5795500"/>
                  <a:pt x="2723028" y="5757174"/>
                  <a:pt x="2818922" y="5718927"/>
                </a:cubicBezTo>
                <a:cubicBezTo>
                  <a:pt x="3165622" y="5580448"/>
                  <a:pt x="3516166" y="5440076"/>
                  <a:pt x="3855088" y="5303489"/>
                </a:cubicBezTo>
                <a:cubicBezTo>
                  <a:pt x="3973126" y="5257040"/>
                  <a:pt x="4091254" y="5210592"/>
                  <a:pt x="4209384" y="5164143"/>
                </a:cubicBezTo>
                <a:cubicBezTo>
                  <a:pt x="4235096" y="5153812"/>
                  <a:pt x="4307748" y="5139854"/>
                  <a:pt x="4313238" y="5112804"/>
                </a:cubicBezTo>
                <a:cubicBezTo>
                  <a:pt x="4311500" y="5110360"/>
                  <a:pt x="4309670" y="5107915"/>
                  <a:pt x="4307930" y="5105470"/>
                </a:cubicBezTo>
                <a:cubicBezTo>
                  <a:pt x="4273892" y="5106338"/>
                  <a:pt x="4256690" y="5123056"/>
                  <a:pt x="4230704" y="5129917"/>
                </a:cubicBezTo>
                <a:cubicBezTo>
                  <a:pt x="4200600" y="5137882"/>
                  <a:pt x="4187606" y="5115249"/>
                  <a:pt x="4164090" y="5120138"/>
                </a:cubicBezTo>
                <a:cubicBezTo>
                  <a:pt x="4126300" y="5127946"/>
                  <a:pt x="4099948" y="5161935"/>
                  <a:pt x="4070850" y="5178811"/>
                </a:cubicBezTo>
                <a:cubicBezTo>
                  <a:pt x="4039740" y="5196870"/>
                  <a:pt x="3994812" y="5192848"/>
                  <a:pt x="3961596" y="5203258"/>
                </a:cubicBezTo>
                <a:cubicBezTo>
                  <a:pt x="3927010" y="5214061"/>
                  <a:pt x="3851338" y="5259958"/>
                  <a:pt x="3825808" y="5237483"/>
                </a:cubicBezTo>
                <a:cubicBezTo>
                  <a:pt x="3815102" y="5230149"/>
                  <a:pt x="3804488" y="5222815"/>
                  <a:pt x="3793782" y="5215481"/>
                </a:cubicBezTo>
                <a:cubicBezTo>
                  <a:pt x="3797352" y="5212248"/>
                  <a:pt x="3800920" y="5208936"/>
                  <a:pt x="3804488" y="5205702"/>
                </a:cubicBezTo>
                <a:cubicBezTo>
                  <a:pt x="3817664" y="5179442"/>
                  <a:pt x="3847312" y="5161698"/>
                  <a:pt x="3868448" y="5142141"/>
                </a:cubicBezTo>
                <a:cubicBezTo>
                  <a:pt x="3928748" y="5086780"/>
                  <a:pt x="3989138" y="5031342"/>
                  <a:pt x="4049530" y="4975981"/>
                </a:cubicBezTo>
                <a:lnTo>
                  <a:pt x="4049530" y="4968647"/>
                </a:lnTo>
                <a:cubicBezTo>
                  <a:pt x="4038000" y="4957134"/>
                  <a:pt x="4030772" y="4947276"/>
                  <a:pt x="4014942" y="4939311"/>
                </a:cubicBezTo>
                <a:cubicBezTo>
                  <a:pt x="3932408" y="4972748"/>
                  <a:pt x="3824528" y="5112410"/>
                  <a:pt x="3753888" y="5171477"/>
                </a:cubicBezTo>
                <a:cubicBezTo>
                  <a:pt x="3739796" y="5167849"/>
                  <a:pt x="3735130" y="5162802"/>
                  <a:pt x="3724608" y="5156809"/>
                </a:cubicBezTo>
                <a:cubicBezTo>
                  <a:pt x="3725430" y="5155153"/>
                  <a:pt x="3726346" y="5153575"/>
                  <a:pt x="3727260" y="5151919"/>
                </a:cubicBezTo>
                <a:lnTo>
                  <a:pt x="3985570" y="4914864"/>
                </a:lnTo>
                <a:cubicBezTo>
                  <a:pt x="3975140" y="4894992"/>
                  <a:pt x="3953362" y="4868652"/>
                  <a:pt x="3924356" y="4865971"/>
                </a:cubicBezTo>
                <a:cubicBezTo>
                  <a:pt x="3830932" y="4931346"/>
                  <a:pt x="3752332" y="5018408"/>
                  <a:pt x="3671262" y="5095692"/>
                </a:cubicBezTo>
                <a:cubicBezTo>
                  <a:pt x="3655066" y="5089304"/>
                  <a:pt x="3641524" y="5083232"/>
                  <a:pt x="3634020" y="5068800"/>
                </a:cubicBezTo>
                <a:cubicBezTo>
                  <a:pt x="3668150" y="5064069"/>
                  <a:pt x="3800004" y="4919754"/>
                  <a:pt x="3836422" y="4887973"/>
                </a:cubicBezTo>
                <a:cubicBezTo>
                  <a:pt x="3855180" y="4871649"/>
                  <a:pt x="3892788" y="4851934"/>
                  <a:pt x="3895076" y="4829301"/>
                </a:cubicBezTo>
                <a:cubicBezTo>
                  <a:pt x="3871742" y="4805327"/>
                  <a:pt x="3831206" y="4783798"/>
                  <a:pt x="3788476" y="4804933"/>
                </a:cubicBezTo>
                <a:cubicBezTo>
                  <a:pt x="3776946" y="4851382"/>
                  <a:pt x="3627706" y="4980319"/>
                  <a:pt x="3580766" y="5012652"/>
                </a:cubicBezTo>
                <a:cubicBezTo>
                  <a:pt x="3558440" y="5009497"/>
                  <a:pt x="3544898" y="4997668"/>
                  <a:pt x="3535472" y="4985760"/>
                </a:cubicBezTo>
                <a:cubicBezTo>
                  <a:pt x="3570152" y="4982527"/>
                  <a:pt x="3686726" y="4868731"/>
                  <a:pt x="3705940" y="4841524"/>
                </a:cubicBezTo>
                <a:cubicBezTo>
                  <a:pt x="3701458" y="4836635"/>
                  <a:pt x="3697066" y="4831745"/>
                  <a:pt x="3692582" y="4826856"/>
                </a:cubicBezTo>
                <a:cubicBezTo>
                  <a:pt x="3664124" y="4816999"/>
                  <a:pt x="3533276" y="4863447"/>
                  <a:pt x="3500794" y="4858637"/>
                </a:cubicBezTo>
                <a:cubicBezTo>
                  <a:pt x="3497958" y="4868652"/>
                  <a:pt x="3473160" y="4895701"/>
                  <a:pt x="3460900" y="4905086"/>
                </a:cubicBezTo>
                <a:cubicBezTo>
                  <a:pt x="3440860" y="4897042"/>
                  <a:pt x="3436194" y="4883320"/>
                  <a:pt x="3415606" y="4878194"/>
                </a:cubicBezTo>
                <a:cubicBezTo>
                  <a:pt x="3418260" y="4874172"/>
                  <a:pt x="3420912" y="4870072"/>
                  <a:pt x="3423566" y="4865971"/>
                </a:cubicBezTo>
                <a:cubicBezTo>
                  <a:pt x="3408744" y="4868968"/>
                  <a:pt x="3372234" y="4842628"/>
                  <a:pt x="3359606" y="4826856"/>
                </a:cubicBezTo>
                <a:lnTo>
                  <a:pt x="3359606" y="4824411"/>
                </a:lnTo>
                <a:cubicBezTo>
                  <a:pt x="3401332" y="4821178"/>
                  <a:pt x="3443148" y="4817945"/>
                  <a:pt x="3484872" y="4814633"/>
                </a:cubicBezTo>
                <a:lnTo>
                  <a:pt x="3676660" y="4638695"/>
                </a:lnTo>
                <a:lnTo>
                  <a:pt x="3676660" y="4631361"/>
                </a:lnTo>
                <a:cubicBezTo>
                  <a:pt x="3648204" y="4606125"/>
                  <a:pt x="3619838" y="4580890"/>
                  <a:pt x="3591380" y="4555655"/>
                </a:cubicBezTo>
                <a:cubicBezTo>
                  <a:pt x="3527512" y="4567089"/>
                  <a:pt x="3374888" y="4782458"/>
                  <a:pt x="3325020" y="4782931"/>
                </a:cubicBezTo>
                <a:cubicBezTo>
                  <a:pt x="3316692" y="4781669"/>
                  <a:pt x="3323280" y="4785612"/>
                  <a:pt x="3317058" y="4780486"/>
                </a:cubicBezTo>
                <a:cubicBezTo>
                  <a:pt x="3303608" y="4771181"/>
                  <a:pt x="3290156" y="4761954"/>
                  <a:pt x="3276706" y="4752727"/>
                </a:cubicBezTo>
                <a:cubicBezTo>
                  <a:pt x="3275974" y="4752017"/>
                  <a:pt x="3275150" y="4751308"/>
                  <a:pt x="3274418" y="4750598"/>
                </a:cubicBezTo>
                <a:lnTo>
                  <a:pt x="3274418" y="4748705"/>
                </a:lnTo>
                <a:cubicBezTo>
                  <a:pt x="3307908" y="4745866"/>
                  <a:pt x="3329686" y="4712587"/>
                  <a:pt x="3348992" y="4694922"/>
                </a:cubicBezTo>
                <a:cubicBezTo>
                  <a:pt x="3412952" y="4634673"/>
                  <a:pt x="3476820" y="4574345"/>
                  <a:pt x="3540780" y="4514095"/>
                </a:cubicBezTo>
                <a:cubicBezTo>
                  <a:pt x="3528794" y="4493434"/>
                  <a:pt x="3407736" y="4384606"/>
                  <a:pt x="3391632" y="4386972"/>
                </a:cubicBezTo>
                <a:cubicBezTo>
                  <a:pt x="3353384" y="4398486"/>
                  <a:pt x="3329046" y="4444856"/>
                  <a:pt x="3303700" y="4470091"/>
                </a:cubicBezTo>
                <a:cubicBezTo>
                  <a:pt x="3250446" y="4517328"/>
                  <a:pt x="3197192" y="4564566"/>
                  <a:pt x="3143846" y="4611803"/>
                </a:cubicBezTo>
                <a:cubicBezTo>
                  <a:pt x="3120970" y="4610384"/>
                  <a:pt x="3083180" y="4581442"/>
                  <a:pt x="3085284" y="4570244"/>
                </a:cubicBezTo>
                <a:cubicBezTo>
                  <a:pt x="3117036" y="4561885"/>
                  <a:pt x="3308914" y="4374985"/>
                  <a:pt x="3338378" y="4338078"/>
                </a:cubicBezTo>
                <a:lnTo>
                  <a:pt x="3338378" y="4328379"/>
                </a:lnTo>
                <a:cubicBezTo>
                  <a:pt x="3302326" y="4302276"/>
                  <a:pt x="3272954" y="4251647"/>
                  <a:pt x="3229126" y="4235481"/>
                </a:cubicBezTo>
                <a:cubicBezTo>
                  <a:pt x="3168826" y="4213163"/>
                  <a:pt x="2879314" y="4223179"/>
                  <a:pt x="2808308" y="4235481"/>
                </a:cubicBezTo>
                <a:cubicBezTo>
                  <a:pt x="2810962" y="4238714"/>
                  <a:pt x="2813616" y="4242026"/>
                  <a:pt x="2816270" y="4245260"/>
                </a:cubicBezTo>
                <a:cubicBezTo>
                  <a:pt x="2720376" y="4252042"/>
                  <a:pt x="2727512" y="4226570"/>
                  <a:pt x="2677736" y="4203700"/>
                </a:cubicBezTo>
                <a:close/>
                <a:moveTo>
                  <a:pt x="2237820" y="4203700"/>
                </a:moveTo>
                <a:cubicBezTo>
                  <a:pt x="2236946" y="4205287"/>
                  <a:pt x="2236074" y="4206875"/>
                  <a:pt x="2235200" y="4208462"/>
                </a:cubicBezTo>
                <a:cubicBezTo>
                  <a:pt x="2240436" y="4210051"/>
                  <a:pt x="2245680" y="4211638"/>
                  <a:pt x="2250916" y="4213225"/>
                </a:cubicBezTo>
                <a:cubicBezTo>
                  <a:pt x="2263140" y="4210842"/>
                  <a:pt x="2275366" y="4208462"/>
                  <a:pt x="2287588" y="4206081"/>
                </a:cubicBezTo>
                <a:cubicBezTo>
                  <a:pt x="2271000" y="4205287"/>
                  <a:pt x="2254406" y="4204494"/>
                  <a:pt x="2237820" y="4203700"/>
                </a:cubicBezTo>
                <a:close/>
                <a:moveTo>
                  <a:pt x="2024706" y="4203700"/>
                </a:moveTo>
                <a:cubicBezTo>
                  <a:pt x="1984812" y="4206875"/>
                  <a:pt x="1944892" y="4210051"/>
                  <a:pt x="1905000" y="4213224"/>
                </a:cubicBezTo>
                <a:lnTo>
                  <a:pt x="1905000" y="4215606"/>
                </a:lnTo>
                <a:cubicBezTo>
                  <a:pt x="1982142" y="4217194"/>
                  <a:pt x="2059312" y="4218781"/>
                  <a:pt x="2136454" y="4220369"/>
                </a:cubicBezTo>
                <a:lnTo>
                  <a:pt x="2131140" y="4220369"/>
                </a:lnTo>
                <a:cubicBezTo>
                  <a:pt x="2119812" y="4226766"/>
                  <a:pt x="2116360" y="4224180"/>
                  <a:pt x="2101874" y="4222751"/>
                </a:cubicBezTo>
                <a:lnTo>
                  <a:pt x="2101874" y="4225130"/>
                </a:lnTo>
                <a:cubicBezTo>
                  <a:pt x="2104518" y="4225924"/>
                  <a:pt x="2107188" y="4226719"/>
                  <a:pt x="2109858" y="4227512"/>
                </a:cubicBezTo>
                <a:lnTo>
                  <a:pt x="2020974" y="4232190"/>
                </a:lnTo>
                <a:lnTo>
                  <a:pt x="2024064" y="4229100"/>
                </a:lnTo>
                <a:cubicBezTo>
                  <a:pt x="2024064" y="4229100"/>
                  <a:pt x="2021682" y="4229100"/>
                  <a:pt x="2021682" y="4229100"/>
                </a:cubicBezTo>
                <a:lnTo>
                  <a:pt x="2020114" y="4232235"/>
                </a:lnTo>
                <a:lnTo>
                  <a:pt x="2019392" y="4232273"/>
                </a:lnTo>
                <a:lnTo>
                  <a:pt x="2019764" y="4232936"/>
                </a:lnTo>
                <a:lnTo>
                  <a:pt x="2019300" y="4233863"/>
                </a:lnTo>
                <a:lnTo>
                  <a:pt x="2019930" y="4233233"/>
                </a:lnTo>
                <a:lnTo>
                  <a:pt x="2022062" y="4237038"/>
                </a:lnTo>
                <a:cubicBezTo>
                  <a:pt x="2139988" y="4233863"/>
                  <a:pt x="2257940" y="4230687"/>
                  <a:pt x="2375892" y="4227512"/>
                </a:cubicBezTo>
                <a:cubicBezTo>
                  <a:pt x="2410094" y="4222525"/>
                  <a:pt x="2469784" y="4236433"/>
                  <a:pt x="2487612" y="4217987"/>
                </a:cubicBezTo>
                <a:cubicBezTo>
                  <a:pt x="2481948" y="4218972"/>
                  <a:pt x="2447072" y="4221034"/>
                  <a:pt x="2453034" y="4213224"/>
                </a:cubicBezTo>
                <a:cubicBezTo>
                  <a:pt x="2447504" y="4207555"/>
                  <a:pt x="2450714" y="4213604"/>
                  <a:pt x="2450364" y="4206080"/>
                </a:cubicBezTo>
                <a:lnTo>
                  <a:pt x="2423768" y="4206080"/>
                </a:lnTo>
                <a:lnTo>
                  <a:pt x="2423768" y="4208461"/>
                </a:lnTo>
                <a:cubicBezTo>
                  <a:pt x="2432858" y="4211164"/>
                  <a:pt x="2433290" y="4208310"/>
                  <a:pt x="2431752" y="4213224"/>
                </a:cubicBezTo>
                <a:cubicBezTo>
                  <a:pt x="2430862" y="4214813"/>
                  <a:pt x="2429972" y="4216401"/>
                  <a:pt x="2429082" y="4217987"/>
                </a:cubicBezTo>
                <a:cubicBezTo>
                  <a:pt x="2424658" y="4217194"/>
                  <a:pt x="2420208" y="4216401"/>
                  <a:pt x="2415784" y="4215606"/>
                </a:cubicBezTo>
                <a:cubicBezTo>
                  <a:pt x="2416566" y="4207461"/>
                  <a:pt x="2419048" y="4212070"/>
                  <a:pt x="2413114" y="4206080"/>
                </a:cubicBezTo>
                <a:cubicBezTo>
                  <a:pt x="2403054" y="4224916"/>
                  <a:pt x="2191182" y="4215361"/>
                  <a:pt x="2163050" y="4222751"/>
                </a:cubicBezTo>
                <a:lnTo>
                  <a:pt x="2160378" y="4220369"/>
                </a:lnTo>
                <a:cubicBezTo>
                  <a:pt x="2176590" y="4209684"/>
                  <a:pt x="2201594" y="4217336"/>
                  <a:pt x="2218910" y="4210843"/>
                </a:cubicBezTo>
                <a:lnTo>
                  <a:pt x="2218910" y="4208461"/>
                </a:lnTo>
                <a:cubicBezTo>
                  <a:pt x="2154202" y="4206875"/>
                  <a:pt x="2089440" y="4205288"/>
                  <a:pt x="2024706" y="4203700"/>
                </a:cubicBezTo>
                <a:close/>
                <a:moveTo>
                  <a:pt x="5436312" y="4191000"/>
                </a:moveTo>
                <a:cubicBezTo>
                  <a:pt x="5435444" y="4204241"/>
                  <a:pt x="5434570" y="4205379"/>
                  <a:pt x="5438910" y="4214089"/>
                </a:cubicBezTo>
                <a:cubicBezTo>
                  <a:pt x="5441514" y="4214861"/>
                  <a:pt x="5444116" y="4215631"/>
                  <a:pt x="5446718" y="4216400"/>
                </a:cubicBezTo>
                <a:cubicBezTo>
                  <a:pt x="5449320" y="4215631"/>
                  <a:pt x="5451924" y="4214861"/>
                  <a:pt x="5454524" y="4214089"/>
                </a:cubicBezTo>
                <a:cubicBezTo>
                  <a:pt x="5457924" y="4204849"/>
                  <a:pt x="5455852" y="4200478"/>
                  <a:pt x="5451924" y="4193311"/>
                </a:cubicBezTo>
                <a:cubicBezTo>
                  <a:pt x="5446718" y="4192542"/>
                  <a:pt x="5441514" y="4191771"/>
                  <a:pt x="5436312" y="4191000"/>
                </a:cubicBezTo>
                <a:close/>
                <a:moveTo>
                  <a:pt x="5271038" y="4191000"/>
                </a:moveTo>
                <a:cubicBezTo>
                  <a:pt x="5265070" y="4195724"/>
                  <a:pt x="5266072" y="4192863"/>
                  <a:pt x="5257812" y="4195695"/>
                </a:cubicBezTo>
                <a:cubicBezTo>
                  <a:pt x="5257606" y="4212124"/>
                  <a:pt x="5260088" y="4217660"/>
                  <a:pt x="5271038" y="4223868"/>
                </a:cubicBezTo>
                <a:cubicBezTo>
                  <a:pt x="5283280" y="4230567"/>
                  <a:pt x="5287424" y="4226987"/>
                  <a:pt x="5297488" y="4221519"/>
                </a:cubicBezTo>
                <a:cubicBezTo>
                  <a:pt x="5297488" y="4221519"/>
                  <a:pt x="5297488" y="4219173"/>
                  <a:pt x="5297488" y="4219173"/>
                </a:cubicBezTo>
                <a:cubicBezTo>
                  <a:pt x="5296608" y="4212130"/>
                  <a:pt x="5295722" y="4205085"/>
                  <a:pt x="5294842" y="4198043"/>
                </a:cubicBezTo>
                <a:cubicBezTo>
                  <a:pt x="5286908" y="4195695"/>
                  <a:pt x="5278972" y="4193347"/>
                  <a:pt x="5271038" y="4191000"/>
                </a:cubicBezTo>
                <a:close/>
                <a:moveTo>
                  <a:pt x="5177896" y="4191000"/>
                </a:moveTo>
                <a:cubicBezTo>
                  <a:pt x="5167312" y="4197512"/>
                  <a:pt x="5156726" y="4204026"/>
                  <a:pt x="5146146" y="4210538"/>
                </a:cubicBezTo>
                <a:cubicBezTo>
                  <a:pt x="5145262" y="4215421"/>
                  <a:pt x="5144384" y="4220307"/>
                  <a:pt x="5143500" y="4225193"/>
                </a:cubicBezTo>
                <a:cubicBezTo>
                  <a:pt x="5155076" y="4242029"/>
                  <a:pt x="5162012" y="4253450"/>
                  <a:pt x="5191126" y="4254500"/>
                </a:cubicBezTo>
                <a:cubicBezTo>
                  <a:pt x="5198874" y="4238431"/>
                  <a:pt x="5210980" y="4236420"/>
                  <a:pt x="5214938" y="4215424"/>
                </a:cubicBezTo>
                <a:cubicBezTo>
                  <a:pt x="5208360" y="4207683"/>
                  <a:pt x="5206280" y="4201025"/>
                  <a:pt x="5196418" y="4195883"/>
                </a:cubicBezTo>
                <a:cubicBezTo>
                  <a:pt x="5190630" y="4191609"/>
                  <a:pt x="5189310" y="4191603"/>
                  <a:pt x="5177896" y="4191000"/>
                </a:cubicBezTo>
                <a:close/>
                <a:moveTo>
                  <a:pt x="5577842" y="4178300"/>
                </a:moveTo>
                <a:cubicBezTo>
                  <a:pt x="5576992" y="4183592"/>
                  <a:pt x="5576146" y="4188884"/>
                  <a:pt x="5575300" y="4194175"/>
                </a:cubicBezTo>
                <a:cubicBezTo>
                  <a:pt x="5579532" y="4193419"/>
                  <a:pt x="5583768" y="4192663"/>
                  <a:pt x="5588000" y="4191908"/>
                </a:cubicBezTo>
                <a:cubicBezTo>
                  <a:pt x="5588000" y="4191908"/>
                  <a:pt x="5588000" y="4182835"/>
                  <a:pt x="5588000" y="4182835"/>
                </a:cubicBezTo>
                <a:cubicBezTo>
                  <a:pt x="5584612" y="4181324"/>
                  <a:pt x="5581226" y="4179812"/>
                  <a:pt x="5577842" y="4178300"/>
                </a:cubicBezTo>
                <a:close/>
                <a:moveTo>
                  <a:pt x="2801362" y="4178300"/>
                </a:moveTo>
                <a:cubicBezTo>
                  <a:pt x="2800472" y="4180734"/>
                  <a:pt x="2799582" y="4183167"/>
                  <a:pt x="2798712" y="4185601"/>
                </a:cubicBezTo>
                <a:cubicBezTo>
                  <a:pt x="2764018" y="4179914"/>
                  <a:pt x="2720816" y="4184617"/>
                  <a:pt x="2692400" y="4195339"/>
                </a:cubicBezTo>
                <a:cubicBezTo>
                  <a:pt x="2695050" y="4197773"/>
                  <a:pt x="2697722" y="4200208"/>
                  <a:pt x="2700372" y="4202640"/>
                </a:cubicBezTo>
                <a:cubicBezTo>
                  <a:pt x="2703022" y="4206698"/>
                  <a:pt x="2705694" y="4210756"/>
                  <a:pt x="2708344" y="4214812"/>
                </a:cubicBezTo>
                <a:cubicBezTo>
                  <a:pt x="2835100" y="4214846"/>
                  <a:pt x="3012430" y="4221437"/>
                  <a:pt x="3168090" y="4207509"/>
                </a:cubicBezTo>
                <a:cubicBezTo>
                  <a:pt x="3169872" y="4203455"/>
                  <a:pt x="3171632" y="4199397"/>
                  <a:pt x="3173412" y="4195339"/>
                </a:cubicBezTo>
                <a:cubicBezTo>
                  <a:pt x="3172522" y="4194528"/>
                  <a:pt x="3171632" y="4193717"/>
                  <a:pt x="3170762" y="4192905"/>
                </a:cubicBezTo>
                <a:cubicBezTo>
                  <a:pt x="3047636" y="4189661"/>
                  <a:pt x="2924488" y="4186412"/>
                  <a:pt x="2801362" y="4183167"/>
                </a:cubicBezTo>
                <a:close/>
                <a:moveTo>
                  <a:pt x="3978516" y="4139380"/>
                </a:moveTo>
                <a:cubicBezTo>
                  <a:pt x="3982184" y="4142018"/>
                  <a:pt x="3985852" y="4144280"/>
                  <a:pt x="3989186" y="4146920"/>
                </a:cubicBezTo>
                <a:lnTo>
                  <a:pt x="3981184" y="4146920"/>
                </a:lnTo>
                <a:cubicBezTo>
                  <a:pt x="3966846" y="4172932"/>
                  <a:pt x="3926498" y="4172555"/>
                  <a:pt x="3877148" y="4168785"/>
                </a:cubicBezTo>
                <a:cubicBezTo>
                  <a:pt x="3881816" y="4156721"/>
                  <a:pt x="3875148" y="4166523"/>
                  <a:pt x="3869146" y="4149182"/>
                </a:cubicBezTo>
                <a:cubicBezTo>
                  <a:pt x="3871812" y="4149936"/>
                  <a:pt x="3874480" y="4151066"/>
                  <a:pt x="3877148" y="4151820"/>
                </a:cubicBezTo>
                <a:cubicBezTo>
                  <a:pt x="3872146" y="4142772"/>
                  <a:pt x="3872814" y="4151066"/>
                  <a:pt x="3874480" y="4142018"/>
                </a:cubicBezTo>
                <a:cubicBezTo>
                  <a:pt x="3890152" y="4145788"/>
                  <a:pt x="3955176" y="4148804"/>
                  <a:pt x="3978516" y="4139380"/>
                </a:cubicBezTo>
                <a:close/>
                <a:moveTo>
                  <a:pt x="3682748" y="4139380"/>
                </a:moveTo>
                <a:cubicBezTo>
                  <a:pt x="3687082" y="4140511"/>
                  <a:pt x="3691750" y="4141265"/>
                  <a:pt x="3696086" y="4142018"/>
                </a:cubicBezTo>
                <a:lnTo>
                  <a:pt x="3696086" y="4144280"/>
                </a:lnTo>
                <a:cubicBezTo>
                  <a:pt x="3685416" y="4143150"/>
                  <a:pt x="3688082" y="4144658"/>
                  <a:pt x="3682748" y="4139380"/>
                </a:cubicBezTo>
                <a:close/>
                <a:moveTo>
                  <a:pt x="4290624" y="4120153"/>
                </a:moveTo>
                <a:cubicBezTo>
                  <a:pt x="4297294" y="4124300"/>
                  <a:pt x="4293958" y="4120153"/>
                  <a:pt x="4293292" y="4127316"/>
                </a:cubicBezTo>
                <a:cubicBezTo>
                  <a:pt x="4292292" y="4124677"/>
                  <a:pt x="4291292" y="4122415"/>
                  <a:pt x="4290624" y="4120153"/>
                </a:cubicBezTo>
                <a:close/>
                <a:moveTo>
                  <a:pt x="2899272" y="4114807"/>
                </a:moveTo>
                <a:cubicBezTo>
                  <a:pt x="2872648" y="4117183"/>
                  <a:pt x="2846024" y="4119556"/>
                  <a:pt x="2819400" y="4121930"/>
                </a:cubicBezTo>
                <a:lnTo>
                  <a:pt x="2819400" y="4124305"/>
                </a:lnTo>
                <a:cubicBezTo>
                  <a:pt x="2914536" y="4132165"/>
                  <a:pt x="2985722" y="4122514"/>
                  <a:pt x="3074988" y="4126679"/>
                </a:cubicBezTo>
                <a:cubicBezTo>
                  <a:pt x="3054624" y="4111440"/>
                  <a:pt x="2939622" y="4115506"/>
                  <a:pt x="2899272" y="4114807"/>
                </a:cubicBezTo>
                <a:close/>
                <a:moveTo>
                  <a:pt x="3297224" y="4114800"/>
                </a:moveTo>
                <a:cubicBezTo>
                  <a:pt x="3238310" y="4133813"/>
                  <a:pt x="3115180" y="4100791"/>
                  <a:pt x="3073400" y="4128558"/>
                </a:cubicBezTo>
                <a:cubicBezTo>
                  <a:pt x="3076960" y="4129323"/>
                  <a:pt x="3080494" y="4130089"/>
                  <a:pt x="3084054" y="4130852"/>
                </a:cubicBezTo>
                <a:cubicBezTo>
                  <a:pt x="3237082" y="4118740"/>
                  <a:pt x="3447160" y="4150880"/>
                  <a:pt x="3600974" y="4133145"/>
                </a:cubicBezTo>
                <a:cubicBezTo>
                  <a:pt x="3601858" y="4130089"/>
                  <a:pt x="3602742" y="4127030"/>
                  <a:pt x="3603624" y="4123974"/>
                </a:cubicBezTo>
                <a:lnTo>
                  <a:pt x="3603624" y="4121680"/>
                </a:lnTo>
                <a:cubicBezTo>
                  <a:pt x="3515696" y="4107648"/>
                  <a:pt x="3379604" y="4127522"/>
                  <a:pt x="3297224" y="4114800"/>
                </a:cubicBezTo>
                <a:close/>
                <a:moveTo>
                  <a:pt x="4554382" y="4110351"/>
                </a:moveTo>
                <a:cubicBezTo>
                  <a:pt x="4554382" y="4110351"/>
                  <a:pt x="4565052" y="4110351"/>
                  <a:pt x="4565052" y="4110351"/>
                </a:cubicBezTo>
                <a:cubicBezTo>
                  <a:pt x="4566052" y="4111859"/>
                  <a:pt x="4566720" y="4113367"/>
                  <a:pt x="4567720" y="4115252"/>
                </a:cubicBezTo>
                <a:lnTo>
                  <a:pt x="4567720" y="4117514"/>
                </a:lnTo>
                <a:cubicBezTo>
                  <a:pt x="4562052" y="4120530"/>
                  <a:pt x="4563718" y="4120530"/>
                  <a:pt x="4554382" y="4122415"/>
                </a:cubicBezTo>
                <a:cubicBezTo>
                  <a:pt x="4551714" y="4121661"/>
                  <a:pt x="4549046" y="4120907"/>
                  <a:pt x="4546380" y="4120153"/>
                </a:cubicBezTo>
                <a:cubicBezTo>
                  <a:pt x="4549046" y="4116760"/>
                  <a:pt x="4551714" y="4113367"/>
                  <a:pt x="4554382" y="4110351"/>
                </a:cubicBezTo>
                <a:close/>
                <a:moveTo>
                  <a:pt x="4229100" y="4102100"/>
                </a:moveTo>
                <a:cubicBezTo>
                  <a:pt x="4231744" y="4103688"/>
                  <a:pt x="4234392" y="4105276"/>
                  <a:pt x="4237038" y="4106863"/>
                </a:cubicBezTo>
                <a:cubicBezTo>
                  <a:pt x="4232274" y="4102000"/>
                  <a:pt x="4236998" y="4105182"/>
                  <a:pt x="4229100" y="4102100"/>
                </a:cubicBezTo>
                <a:close/>
                <a:moveTo>
                  <a:pt x="4253278" y="4095648"/>
                </a:moveTo>
                <a:lnTo>
                  <a:pt x="4258612" y="4095648"/>
                </a:lnTo>
                <a:cubicBezTo>
                  <a:pt x="4253944" y="4097910"/>
                  <a:pt x="4257946" y="4097910"/>
                  <a:pt x="4253278" y="4095648"/>
                </a:cubicBezTo>
                <a:close/>
                <a:moveTo>
                  <a:pt x="4026024" y="4079716"/>
                </a:moveTo>
                <a:lnTo>
                  <a:pt x="4027194" y="4080231"/>
                </a:lnTo>
                <a:lnTo>
                  <a:pt x="4027200" y="4080242"/>
                </a:lnTo>
                <a:lnTo>
                  <a:pt x="4021136" y="4082057"/>
                </a:lnTo>
                <a:lnTo>
                  <a:pt x="4021032" y="4082043"/>
                </a:lnTo>
                <a:close/>
                <a:moveTo>
                  <a:pt x="5580592" y="4076700"/>
                </a:moveTo>
                <a:cubicBezTo>
                  <a:pt x="5578826" y="4079875"/>
                  <a:pt x="5577064" y="4083050"/>
                  <a:pt x="5575300" y="4086225"/>
                </a:cubicBezTo>
                <a:cubicBezTo>
                  <a:pt x="5577946" y="4085431"/>
                  <a:pt x="5580592" y="4084638"/>
                  <a:pt x="5583238" y="4083844"/>
                </a:cubicBezTo>
                <a:cubicBezTo>
                  <a:pt x="5582356" y="4081463"/>
                  <a:pt x="5581474" y="4079081"/>
                  <a:pt x="5580592" y="4076700"/>
                </a:cubicBezTo>
                <a:close/>
                <a:moveTo>
                  <a:pt x="5329984" y="4066243"/>
                </a:moveTo>
                <a:cubicBezTo>
                  <a:pt x="5333652" y="4068505"/>
                  <a:pt x="5337320" y="4071144"/>
                  <a:pt x="5340654" y="4073406"/>
                </a:cubicBezTo>
                <a:cubicBezTo>
                  <a:pt x="5330650" y="4070390"/>
                  <a:pt x="5335318" y="4073406"/>
                  <a:pt x="5329984" y="4066243"/>
                </a:cubicBezTo>
                <a:close/>
                <a:moveTo>
                  <a:pt x="5717382" y="4064000"/>
                </a:moveTo>
                <a:cubicBezTo>
                  <a:pt x="5716588" y="4067175"/>
                  <a:pt x="5715794" y="4070350"/>
                  <a:pt x="5715000" y="4073525"/>
                </a:cubicBezTo>
                <a:cubicBezTo>
                  <a:pt x="5716588" y="4070350"/>
                  <a:pt x="5718174" y="4067175"/>
                  <a:pt x="5719764" y="4064000"/>
                </a:cubicBezTo>
                <a:cubicBezTo>
                  <a:pt x="5719764" y="4064000"/>
                  <a:pt x="5717382" y="4064000"/>
                  <a:pt x="5717382" y="4064000"/>
                </a:cubicBezTo>
                <a:close/>
                <a:moveTo>
                  <a:pt x="3213100" y="4064000"/>
                </a:moveTo>
                <a:cubicBezTo>
                  <a:pt x="3232510" y="4066127"/>
                  <a:pt x="3248506" y="4069216"/>
                  <a:pt x="3259138" y="4073525"/>
                </a:cubicBezTo>
                <a:cubicBezTo>
                  <a:pt x="3252064" y="4062176"/>
                  <a:pt x="3227880" y="4064852"/>
                  <a:pt x="3213100" y="4064000"/>
                </a:cubicBezTo>
                <a:close/>
                <a:moveTo>
                  <a:pt x="5664200" y="4038600"/>
                </a:moveTo>
                <a:cubicBezTo>
                  <a:pt x="5665788" y="4041775"/>
                  <a:pt x="5667374" y="4044952"/>
                  <a:pt x="5668964" y="4048125"/>
                </a:cubicBezTo>
                <a:cubicBezTo>
                  <a:pt x="5670550" y="4046538"/>
                  <a:pt x="5672138" y="4044950"/>
                  <a:pt x="5673724" y="4043363"/>
                </a:cubicBezTo>
                <a:cubicBezTo>
                  <a:pt x="5670550" y="4041775"/>
                  <a:pt x="5667374" y="4040188"/>
                  <a:pt x="5664200" y="4038600"/>
                </a:cubicBezTo>
                <a:close/>
                <a:moveTo>
                  <a:pt x="5603298" y="4038600"/>
                </a:moveTo>
                <a:cubicBezTo>
                  <a:pt x="5600456" y="4055590"/>
                  <a:pt x="5597622" y="4053488"/>
                  <a:pt x="5608348" y="4062413"/>
                </a:cubicBezTo>
                <a:cubicBezTo>
                  <a:pt x="5610032" y="4061619"/>
                  <a:pt x="5611716" y="4060825"/>
                  <a:pt x="5613400" y="4060032"/>
                </a:cubicBezTo>
                <a:lnTo>
                  <a:pt x="5613400" y="4040981"/>
                </a:lnTo>
                <a:cubicBezTo>
                  <a:pt x="5610034" y="4040188"/>
                  <a:pt x="5606664" y="4039394"/>
                  <a:pt x="5603298" y="4038600"/>
                </a:cubicBezTo>
                <a:close/>
                <a:moveTo>
                  <a:pt x="5681980" y="4025900"/>
                </a:moveTo>
                <a:cubicBezTo>
                  <a:pt x="5680288" y="4030662"/>
                  <a:pt x="5678594" y="4035426"/>
                  <a:pt x="5676900" y="4040188"/>
                </a:cubicBezTo>
                <a:cubicBezTo>
                  <a:pt x="5677748" y="4041775"/>
                  <a:pt x="5678594" y="4043362"/>
                  <a:pt x="5679438" y="4044950"/>
                </a:cubicBezTo>
                <a:lnTo>
                  <a:pt x="5687062" y="4044950"/>
                </a:lnTo>
                <a:lnTo>
                  <a:pt x="5689600" y="4042569"/>
                </a:lnTo>
                <a:cubicBezTo>
                  <a:pt x="5688924" y="4029976"/>
                  <a:pt x="5690188" y="4031089"/>
                  <a:pt x="5681980" y="4025900"/>
                </a:cubicBezTo>
                <a:close/>
                <a:moveTo>
                  <a:pt x="5263404" y="4025900"/>
                </a:moveTo>
                <a:cubicBezTo>
                  <a:pt x="5253006" y="4035282"/>
                  <a:pt x="5246812" y="4039184"/>
                  <a:pt x="5245100" y="4057571"/>
                </a:cubicBezTo>
                <a:cubicBezTo>
                  <a:pt x="5247716" y="4058385"/>
                  <a:pt x="5250332" y="4059196"/>
                  <a:pt x="5252944" y="4060008"/>
                </a:cubicBezTo>
                <a:cubicBezTo>
                  <a:pt x="5263236" y="4065473"/>
                  <a:pt x="5272706" y="4066521"/>
                  <a:pt x="5284320" y="4064881"/>
                </a:cubicBezTo>
                <a:cubicBezTo>
                  <a:pt x="5286064" y="4061633"/>
                  <a:pt x="5287806" y="4058382"/>
                  <a:pt x="5289550" y="4055134"/>
                </a:cubicBezTo>
                <a:cubicBezTo>
                  <a:pt x="5287590" y="4039122"/>
                  <a:pt x="5281944" y="4033294"/>
                  <a:pt x="5271248" y="4025900"/>
                </a:cubicBezTo>
                <a:close/>
                <a:moveTo>
                  <a:pt x="2843214" y="4025900"/>
                </a:moveTo>
                <a:cubicBezTo>
                  <a:pt x="2799034" y="4025901"/>
                  <a:pt x="2755290" y="4026105"/>
                  <a:pt x="2713694" y="4026079"/>
                </a:cubicBezTo>
                <a:cubicBezTo>
                  <a:pt x="2703386" y="4035012"/>
                  <a:pt x="2696304" y="4039705"/>
                  <a:pt x="2692400" y="4055146"/>
                </a:cubicBezTo>
                <a:cubicBezTo>
                  <a:pt x="2784684" y="4057569"/>
                  <a:pt x="2876968" y="4059990"/>
                  <a:pt x="2969254" y="4062413"/>
                </a:cubicBezTo>
                <a:cubicBezTo>
                  <a:pt x="3038206" y="4056957"/>
                  <a:pt x="3146910" y="4052491"/>
                  <a:pt x="3216276" y="4059470"/>
                </a:cubicBezTo>
                <a:cubicBezTo>
                  <a:pt x="3212128" y="4058849"/>
                  <a:pt x="3209266" y="4057644"/>
                  <a:pt x="3208830" y="4055146"/>
                </a:cubicBezTo>
                <a:cubicBezTo>
                  <a:pt x="3207956" y="4051110"/>
                  <a:pt x="3207058" y="4047071"/>
                  <a:pt x="3206186" y="4043034"/>
                </a:cubicBezTo>
                <a:cubicBezTo>
                  <a:pt x="3112198" y="4027718"/>
                  <a:pt x="2975754" y="4025897"/>
                  <a:pt x="2843214" y="4025900"/>
                </a:cubicBezTo>
                <a:close/>
                <a:moveTo>
                  <a:pt x="5478714" y="4013200"/>
                </a:moveTo>
                <a:lnTo>
                  <a:pt x="5468294" y="4022617"/>
                </a:lnTo>
                <a:cubicBezTo>
                  <a:pt x="5460710" y="4033156"/>
                  <a:pt x="5459158" y="4036687"/>
                  <a:pt x="5463086" y="4046160"/>
                </a:cubicBezTo>
                <a:cubicBezTo>
                  <a:pt x="5478728" y="4046897"/>
                  <a:pt x="5485692" y="4047404"/>
                  <a:pt x="5491734" y="4039097"/>
                </a:cubicBezTo>
                <a:cubicBezTo>
                  <a:pt x="5492602" y="4032820"/>
                  <a:pt x="5493470" y="4026540"/>
                  <a:pt x="5494338" y="4020263"/>
                </a:cubicBezTo>
                <a:cubicBezTo>
                  <a:pt x="5491734" y="4018693"/>
                  <a:pt x="5489130" y="4017124"/>
                  <a:pt x="5486524" y="4015555"/>
                </a:cubicBezTo>
                <a:cubicBezTo>
                  <a:pt x="5483922" y="4014769"/>
                  <a:pt x="5481316" y="4013985"/>
                  <a:pt x="5478714" y="4013200"/>
                </a:cubicBezTo>
                <a:close/>
                <a:moveTo>
                  <a:pt x="1913572" y="4013200"/>
                </a:moveTo>
                <a:cubicBezTo>
                  <a:pt x="1906482" y="4021995"/>
                  <a:pt x="1899390" y="4030795"/>
                  <a:pt x="1892300" y="4039590"/>
                </a:cubicBezTo>
                <a:cubicBezTo>
                  <a:pt x="2034738" y="4047687"/>
                  <a:pt x="2164706" y="4059639"/>
                  <a:pt x="2309772" y="4049187"/>
                </a:cubicBezTo>
                <a:cubicBezTo>
                  <a:pt x="2389042" y="4043477"/>
                  <a:pt x="2484414" y="4069058"/>
                  <a:pt x="2530476" y="4046787"/>
                </a:cubicBezTo>
                <a:lnTo>
                  <a:pt x="2530476" y="4034793"/>
                </a:lnTo>
                <a:lnTo>
                  <a:pt x="2525156" y="4029994"/>
                </a:lnTo>
                <a:cubicBezTo>
                  <a:pt x="2321324" y="4024395"/>
                  <a:pt x="2117404" y="4018799"/>
                  <a:pt x="1913572" y="4013200"/>
                </a:cubicBezTo>
                <a:close/>
                <a:moveTo>
                  <a:pt x="1256910" y="4007432"/>
                </a:moveTo>
                <a:cubicBezTo>
                  <a:pt x="1259578" y="4008186"/>
                  <a:pt x="1262244" y="4009317"/>
                  <a:pt x="1264912" y="4010071"/>
                </a:cubicBezTo>
                <a:lnTo>
                  <a:pt x="1264912" y="4017234"/>
                </a:lnTo>
                <a:cubicBezTo>
                  <a:pt x="1252908" y="4011956"/>
                  <a:pt x="1252242" y="4016480"/>
                  <a:pt x="1256910" y="4007432"/>
                </a:cubicBezTo>
                <a:close/>
                <a:moveTo>
                  <a:pt x="1235568" y="4007432"/>
                </a:moveTo>
                <a:cubicBezTo>
                  <a:pt x="1238236" y="4010071"/>
                  <a:pt x="1240904" y="4012333"/>
                  <a:pt x="1243572" y="4014972"/>
                </a:cubicBezTo>
                <a:cubicBezTo>
                  <a:pt x="1233568" y="4010071"/>
                  <a:pt x="1238236" y="4013841"/>
                  <a:pt x="1235568" y="4007432"/>
                </a:cubicBezTo>
                <a:close/>
                <a:moveTo>
                  <a:pt x="5658838" y="4000500"/>
                </a:moveTo>
                <a:cubicBezTo>
                  <a:pt x="5656390" y="4005035"/>
                  <a:pt x="5653948" y="4009572"/>
                  <a:pt x="5651500" y="4014107"/>
                </a:cubicBezTo>
                <a:cubicBezTo>
                  <a:pt x="5653948" y="4014863"/>
                  <a:pt x="5656390" y="4015619"/>
                  <a:pt x="5658838" y="4016375"/>
                </a:cubicBezTo>
                <a:lnTo>
                  <a:pt x="5661284" y="4016375"/>
                </a:lnTo>
                <a:cubicBezTo>
                  <a:pt x="5662760" y="4007192"/>
                  <a:pt x="5664124" y="4006957"/>
                  <a:pt x="5658838" y="4000500"/>
                </a:cubicBezTo>
                <a:close/>
                <a:moveTo>
                  <a:pt x="5563102" y="4000500"/>
                </a:moveTo>
                <a:cubicBezTo>
                  <a:pt x="5557840" y="4018491"/>
                  <a:pt x="5552294" y="4018952"/>
                  <a:pt x="5539790" y="4029076"/>
                </a:cubicBezTo>
                <a:cubicBezTo>
                  <a:pt x="5538928" y="4034630"/>
                  <a:pt x="5538066" y="4040189"/>
                  <a:pt x="5537200" y="4045745"/>
                </a:cubicBezTo>
                <a:cubicBezTo>
                  <a:pt x="5541516" y="4048127"/>
                  <a:pt x="5545832" y="4050506"/>
                  <a:pt x="5550152" y="4052888"/>
                </a:cubicBezTo>
                <a:cubicBezTo>
                  <a:pt x="5551880" y="4052095"/>
                  <a:pt x="5553606" y="4051299"/>
                  <a:pt x="5555332" y="4050506"/>
                </a:cubicBezTo>
                <a:lnTo>
                  <a:pt x="5555332" y="4031455"/>
                </a:lnTo>
                <a:cubicBezTo>
                  <a:pt x="5571442" y="4031860"/>
                  <a:pt x="5578614" y="4032154"/>
                  <a:pt x="5586412" y="4029076"/>
                </a:cubicBezTo>
                <a:lnTo>
                  <a:pt x="5586412" y="4026694"/>
                </a:lnTo>
                <a:cubicBezTo>
                  <a:pt x="5586246" y="4012232"/>
                  <a:pt x="5583848" y="4008698"/>
                  <a:pt x="5578644" y="4000500"/>
                </a:cubicBezTo>
                <a:close/>
                <a:moveTo>
                  <a:pt x="5167312" y="4000500"/>
                </a:moveTo>
                <a:cubicBezTo>
                  <a:pt x="5160256" y="4004548"/>
                  <a:pt x="5153202" y="4008600"/>
                  <a:pt x="5146146" y="4012651"/>
                </a:cubicBezTo>
                <a:cubicBezTo>
                  <a:pt x="5145264" y="4021560"/>
                  <a:pt x="5144382" y="4030472"/>
                  <a:pt x="5143500" y="4039381"/>
                </a:cubicBezTo>
                <a:cubicBezTo>
                  <a:pt x="5157656" y="4046122"/>
                  <a:pt x="5169082" y="4062256"/>
                  <a:pt x="5188480" y="4056389"/>
                </a:cubicBezTo>
                <a:cubicBezTo>
                  <a:pt x="5194652" y="4051532"/>
                  <a:pt x="5200830" y="4046668"/>
                  <a:pt x="5207000" y="4041811"/>
                </a:cubicBezTo>
                <a:lnTo>
                  <a:pt x="5207000" y="4032090"/>
                </a:lnTo>
                <a:cubicBezTo>
                  <a:pt x="5198180" y="4021563"/>
                  <a:pt x="5189362" y="4011030"/>
                  <a:pt x="5180542" y="4000500"/>
                </a:cubicBezTo>
                <a:close/>
                <a:moveTo>
                  <a:pt x="2792440" y="3997630"/>
                </a:moveTo>
                <a:cubicBezTo>
                  <a:pt x="2795108" y="3998762"/>
                  <a:pt x="2797776" y="3999516"/>
                  <a:pt x="2800442" y="4000270"/>
                </a:cubicBezTo>
                <a:lnTo>
                  <a:pt x="2800442" y="4002531"/>
                </a:lnTo>
                <a:lnTo>
                  <a:pt x="2784438" y="4002531"/>
                </a:lnTo>
                <a:cubicBezTo>
                  <a:pt x="2787104" y="4001023"/>
                  <a:pt x="2789772" y="3999516"/>
                  <a:pt x="2792440" y="3997630"/>
                </a:cubicBezTo>
                <a:close/>
                <a:moveTo>
                  <a:pt x="990484" y="3992730"/>
                </a:moveTo>
                <a:cubicBezTo>
                  <a:pt x="994820" y="3994614"/>
                  <a:pt x="999488" y="3996122"/>
                  <a:pt x="1003822" y="3997630"/>
                </a:cubicBezTo>
                <a:lnTo>
                  <a:pt x="1003822" y="4000270"/>
                </a:lnTo>
                <a:lnTo>
                  <a:pt x="1001154" y="4000270"/>
                </a:lnTo>
                <a:cubicBezTo>
                  <a:pt x="995152" y="3997254"/>
                  <a:pt x="994486" y="3997630"/>
                  <a:pt x="990484" y="3992730"/>
                </a:cubicBezTo>
                <a:close/>
                <a:moveTo>
                  <a:pt x="977146" y="3992730"/>
                </a:moveTo>
                <a:cubicBezTo>
                  <a:pt x="985148" y="3996122"/>
                  <a:pt x="980148" y="3992730"/>
                  <a:pt x="985148" y="3997630"/>
                </a:cubicBezTo>
                <a:cubicBezTo>
                  <a:pt x="985148" y="3997630"/>
                  <a:pt x="982482" y="3997630"/>
                  <a:pt x="982482" y="3997630"/>
                </a:cubicBezTo>
                <a:close/>
                <a:moveTo>
                  <a:pt x="939800" y="3992730"/>
                </a:moveTo>
                <a:cubicBezTo>
                  <a:pt x="947802" y="3993860"/>
                  <a:pt x="955806" y="3994614"/>
                  <a:pt x="963808" y="3995368"/>
                </a:cubicBezTo>
                <a:cubicBezTo>
                  <a:pt x="962142" y="3996122"/>
                  <a:pt x="960140" y="3996876"/>
                  <a:pt x="958474" y="3997630"/>
                </a:cubicBezTo>
                <a:cubicBezTo>
                  <a:pt x="958474" y="3997630"/>
                  <a:pt x="950470" y="3997630"/>
                  <a:pt x="950470" y="3997630"/>
                </a:cubicBezTo>
                <a:cubicBezTo>
                  <a:pt x="946802" y="3996122"/>
                  <a:pt x="943468" y="3994614"/>
                  <a:pt x="939800" y="3992730"/>
                </a:cubicBezTo>
                <a:close/>
                <a:moveTo>
                  <a:pt x="6137802" y="3987800"/>
                </a:moveTo>
                <a:cubicBezTo>
                  <a:pt x="6128102" y="3998382"/>
                  <a:pt x="6118400" y="4008968"/>
                  <a:pt x="6108700" y="4019550"/>
                </a:cubicBezTo>
                <a:lnTo>
                  <a:pt x="6132510" y="3997569"/>
                </a:lnTo>
                <a:cubicBezTo>
                  <a:pt x="6135156" y="3995126"/>
                  <a:pt x="6137802" y="3992685"/>
                  <a:pt x="6140450" y="3990243"/>
                </a:cubicBezTo>
                <a:close/>
                <a:moveTo>
                  <a:pt x="5050366" y="3987800"/>
                </a:moveTo>
                <a:cubicBezTo>
                  <a:pt x="5043310" y="3993500"/>
                  <a:pt x="5036256" y="3999200"/>
                  <a:pt x="5029200" y="4004900"/>
                </a:cubicBezTo>
                <a:lnTo>
                  <a:pt x="5029200" y="4024446"/>
                </a:lnTo>
                <a:cubicBezTo>
                  <a:pt x="5048802" y="4032679"/>
                  <a:pt x="5060906" y="4043689"/>
                  <a:pt x="5082116" y="4031776"/>
                </a:cubicBezTo>
                <a:cubicBezTo>
                  <a:pt x="5082998" y="4029331"/>
                  <a:pt x="5083880" y="4026886"/>
                  <a:pt x="5084764" y="4024446"/>
                </a:cubicBezTo>
                <a:cubicBezTo>
                  <a:pt x="5081866" y="4006888"/>
                  <a:pt x="5070950" y="3996266"/>
                  <a:pt x="5058304" y="3987800"/>
                </a:cubicBezTo>
                <a:close/>
                <a:moveTo>
                  <a:pt x="2202392" y="3987800"/>
                </a:moveTo>
                <a:lnTo>
                  <a:pt x="2197100" y="3992575"/>
                </a:lnTo>
                <a:cubicBezTo>
                  <a:pt x="2218860" y="3995404"/>
                  <a:pt x="2263398" y="4001676"/>
                  <a:pt x="2284412" y="3992575"/>
                </a:cubicBezTo>
                <a:cubicBezTo>
                  <a:pt x="2257076" y="3990983"/>
                  <a:pt x="2229730" y="3989392"/>
                  <a:pt x="2202392" y="3987800"/>
                </a:cubicBezTo>
                <a:close/>
                <a:moveTo>
                  <a:pt x="2125664" y="3987800"/>
                </a:moveTo>
                <a:cubicBezTo>
                  <a:pt x="2124076" y="3988594"/>
                  <a:pt x="2122488" y="3989388"/>
                  <a:pt x="2120900" y="3990182"/>
                </a:cubicBezTo>
                <a:cubicBezTo>
                  <a:pt x="2124076" y="3990975"/>
                  <a:pt x="2127250" y="3991769"/>
                  <a:pt x="2130424" y="3992563"/>
                </a:cubicBezTo>
                <a:cubicBezTo>
                  <a:pt x="2128838" y="3990975"/>
                  <a:pt x="2127250" y="3989388"/>
                  <a:pt x="2125664" y="3987800"/>
                </a:cubicBezTo>
                <a:close/>
                <a:moveTo>
                  <a:pt x="528638" y="3987800"/>
                </a:moveTo>
                <a:cubicBezTo>
                  <a:pt x="525992" y="3990975"/>
                  <a:pt x="523346" y="3994150"/>
                  <a:pt x="520700" y="3997325"/>
                </a:cubicBezTo>
                <a:cubicBezTo>
                  <a:pt x="528708" y="3992725"/>
                  <a:pt x="524982" y="3996839"/>
                  <a:pt x="528638" y="3987800"/>
                </a:cubicBezTo>
                <a:close/>
                <a:moveTo>
                  <a:pt x="6153944" y="3975100"/>
                </a:moveTo>
                <a:cubicBezTo>
                  <a:pt x="6151562" y="3978804"/>
                  <a:pt x="6149182" y="3982509"/>
                  <a:pt x="6146800" y="3986213"/>
                </a:cubicBezTo>
                <a:lnTo>
                  <a:pt x="6149182" y="3986213"/>
                </a:lnTo>
                <a:cubicBezTo>
                  <a:pt x="6151562" y="3982509"/>
                  <a:pt x="6153944" y="3978804"/>
                  <a:pt x="6156324" y="3975100"/>
                </a:cubicBezTo>
                <a:close/>
                <a:moveTo>
                  <a:pt x="5525250" y="3962400"/>
                </a:moveTo>
                <a:cubicBezTo>
                  <a:pt x="5523506" y="3970462"/>
                  <a:pt x="5521762" y="3978527"/>
                  <a:pt x="5520018" y="3986591"/>
                </a:cubicBezTo>
                <a:cubicBezTo>
                  <a:pt x="5505232" y="3987635"/>
                  <a:pt x="5504410" y="3988021"/>
                  <a:pt x="5504330" y="3996267"/>
                </a:cubicBezTo>
                <a:cubicBezTo>
                  <a:pt x="5502586" y="4000298"/>
                  <a:pt x="5500844" y="4004331"/>
                  <a:pt x="5499100" y="4008362"/>
                </a:cubicBezTo>
                <a:cubicBezTo>
                  <a:pt x="5501714" y="4009976"/>
                  <a:pt x="5504330" y="4011587"/>
                  <a:pt x="5506944" y="4013200"/>
                </a:cubicBezTo>
                <a:cubicBezTo>
                  <a:pt x="5519936" y="4007563"/>
                  <a:pt x="5515688" y="4003313"/>
                  <a:pt x="5520018" y="3991429"/>
                </a:cubicBezTo>
                <a:cubicBezTo>
                  <a:pt x="5532282" y="3991761"/>
                  <a:pt x="5537906" y="3991873"/>
                  <a:pt x="5543550" y="3986591"/>
                </a:cubicBezTo>
                <a:lnTo>
                  <a:pt x="5543550" y="3969655"/>
                </a:lnTo>
                <a:cubicBezTo>
                  <a:pt x="5541806" y="3967238"/>
                  <a:pt x="5540066" y="3964820"/>
                  <a:pt x="5538320" y="3962400"/>
                </a:cubicBezTo>
                <a:close/>
                <a:moveTo>
                  <a:pt x="5197376" y="3962400"/>
                </a:moveTo>
                <a:cubicBezTo>
                  <a:pt x="5192116" y="3970338"/>
                  <a:pt x="5186856" y="3978275"/>
                  <a:pt x="5181600" y="3986212"/>
                </a:cubicBezTo>
                <a:cubicBezTo>
                  <a:pt x="5186856" y="3991769"/>
                  <a:pt x="5192116" y="3997325"/>
                  <a:pt x="5197376" y="4002881"/>
                </a:cubicBezTo>
                <a:cubicBezTo>
                  <a:pt x="5207888" y="4005262"/>
                  <a:pt x="5218408" y="4007644"/>
                  <a:pt x="5228920" y="4010025"/>
                </a:cubicBezTo>
                <a:cubicBezTo>
                  <a:pt x="5231550" y="4009231"/>
                  <a:pt x="5234180" y="4008438"/>
                  <a:pt x="5236810" y="4007644"/>
                </a:cubicBezTo>
                <a:cubicBezTo>
                  <a:pt x="5239442" y="3986085"/>
                  <a:pt x="5227060" y="3972970"/>
                  <a:pt x="5210518" y="3962400"/>
                </a:cubicBezTo>
                <a:close/>
                <a:moveTo>
                  <a:pt x="549374" y="3962400"/>
                </a:moveTo>
                <a:cubicBezTo>
                  <a:pt x="544050" y="3968913"/>
                  <a:pt x="538724" y="3975423"/>
                  <a:pt x="533400" y="3981940"/>
                </a:cubicBezTo>
                <a:cubicBezTo>
                  <a:pt x="550288" y="3986753"/>
                  <a:pt x="540956" y="3991853"/>
                  <a:pt x="552062" y="3996592"/>
                </a:cubicBezTo>
                <a:cubicBezTo>
                  <a:pt x="568138" y="4010729"/>
                  <a:pt x="769768" y="4006508"/>
                  <a:pt x="815916" y="4001476"/>
                </a:cubicBezTo>
                <a:cubicBezTo>
                  <a:pt x="887876" y="4005546"/>
                  <a:pt x="959836" y="4009619"/>
                  <a:pt x="1031796" y="4013688"/>
                </a:cubicBezTo>
                <a:lnTo>
                  <a:pt x="1149042" y="4013688"/>
                </a:lnTo>
                <a:cubicBezTo>
                  <a:pt x="1221002" y="4016128"/>
                  <a:pt x="1292962" y="4018572"/>
                  <a:pt x="1364922" y="4021013"/>
                </a:cubicBezTo>
                <a:cubicBezTo>
                  <a:pt x="1462846" y="4035106"/>
                  <a:pt x="1559960" y="4005324"/>
                  <a:pt x="1612800" y="4025900"/>
                </a:cubicBezTo>
                <a:cubicBezTo>
                  <a:pt x="1603926" y="4021827"/>
                  <a:pt x="1595000" y="4017758"/>
                  <a:pt x="1586126" y="4013688"/>
                </a:cubicBezTo>
                <a:cubicBezTo>
                  <a:pt x="1606614" y="4013463"/>
                  <a:pt x="1621320" y="4017438"/>
                  <a:pt x="1628776" y="4003920"/>
                </a:cubicBezTo>
                <a:cubicBezTo>
                  <a:pt x="1624616" y="4000019"/>
                  <a:pt x="1627912" y="4004236"/>
                  <a:pt x="1626088" y="3999032"/>
                </a:cubicBezTo>
                <a:cubicBezTo>
                  <a:pt x="1267250" y="3986824"/>
                  <a:pt x="908262" y="3974609"/>
                  <a:pt x="549374" y="3962400"/>
                </a:cubicBezTo>
                <a:close/>
                <a:moveTo>
                  <a:pt x="5608638" y="3949700"/>
                </a:moveTo>
                <a:cubicBezTo>
                  <a:pt x="5604720" y="3966909"/>
                  <a:pt x="5607944" y="3970250"/>
                  <a:pt x="5588000" y="3968750"/>
                </a:cubicBezTo>
                <a:cubicBezTo>
                  <a:pt x="5588860" y="3972719"/>
                  <a:pt x="5589722" y="3976690"/>
                  <a:pt x="5590580" y="3980657"/>
                </a:cubicBezTo>
                <a:cubicBezTo>
                  <a:pt x="5591348" y="3988811"/>
                  <a:pt x="5588724" y="3985770"/>
                  <a:pt x="5595740" y="3992563"/>
                </a:cubicBezTo>
                <a:lnTo>
                  <a:pt x="5595740" y="3987800"/>
                </a:lnTo>
                <a:cubicBezTo>
                  <a:pt x="5607404" y="3982274"/>
                  <a:pt x="5602570" y="3981615"/>
                  <a:pt x="5606060" y="3973513"/>
                </a:cubicBezTo>
                <a:cubicBezTo>
                  <a:pt x="5617806" y="3976737"/>
                  <a:pt x="5620922" y="3976737"/>
                  <a:pt x="5629276" y="3973513"/>
                </a:cubicBezTo>
                <a:lnTo>
                  <a:pt x="5629276" y="3963988"/>
                </a:lnTo>
                <a:cubicBezTo>
                  <a:pt x="5624978" y="3959227"/>
                  <a:pt x="5620676" y="3954463"/>
                  <a:pt x="5616376" y="3949700"/>
                </a:cubicBezTo>
                <a:close/>
                <a:moveTo>
                  <a:pt x="4919134" y="3949700"/>
                </a:moveTo>
                <a:cubicBezTo>
                  <a:pt x="4897050" y="3962722"/>
                  <a:pt x="4879022" y="3968517"/>
                  <a:pt x="4876800" y="4000155"/>
                </a:cubicBezTo>
                <a:cubicBezTo>
                  <a:pt x="4899038" y="4012082"/>
                  <a:pt x="4909070" y="4028463"/>
                  <a:pt x="4935008" y="4038600"/>
                </a:cubicBezTo>
                <a:cubicBezTo>
                  <a:pt x="4951888" y="4031714"/>
                  <a:pt x="4963292" y="4021499"/>
                  <a:pt x="4972050" y="4007366"/>
                </a:cubicBezTo>
                <a:cubicBezTo>
                  <a:pt x="4968306" y="3982428"/>
                  <a:pt x="4939956" y="3959372"/>
                  <a:pt x="4919134" y="3949700"/>
                </a:cubicBezTo>
                <a:close/>
                <a:moveTo>
                  <a:pt x="6108586" y="3941458"/>
                </a:moveTo>
                <a:cubicBezTo>
                  <a:pt x="6107252" y="3943720"/>
                  <a:pt x="6110586" y="3943344"/>
                  <a:pt x="6105918" y="3946360"/>
                </a:cubicBezTo>
                <a:cubicBezTo>
                  <a:pt x="6106584" y="3944852"/>
                  <a:pt x="6107584" y="3943344"/>
                  <a:pt x="6108586" y="3941458"/>
                </a:cubicBezTo>
                <a:close/>
                <a:moveTo>
                  <a:pt x="5091204" y="3937000"/>
                </a:moveTo>
                <a:cubicBezTo>
                  <a:pt x="5085134" y="3941831"/>
                  <a:pt x="5079058" y="3946662"/>
                  <a:pt x="5072992" y="3951493"/>
                </a:cubicBezTo>
                <a:cubicBezTo>
                  <a:pt x="5066834" y="3959482"/>
                  <a:pt x="5065222" y="3970109"/>
                  <a:pt x="5070388" y="3975652"/>
                </a:cubicBezTo>
                <a:cubicBezTo>
                  <a:pt x="5079448" y="3985885"/>
                  <a:pt x="5090920" y="3990906"/>
                  <a:pt x="5109412" y="3992563"/>
                </a:cubicBezTo>
                <a:cubicBezTo>
                  <a:pt x="5115486" y="3986122"/>
                  <a:pt x="5121556" y="3979678"/>
                  <a:pt x="5127624" y="3973237"/>
                </a:cubicBezTo>
                <a:cubicBezTo>
                  <a:pt x="5122136" y="3956838"/>
                  <a:pt x="5116942" y="3946459"/>
                  <a:pt x="5101610" y="3939415"/>
                </a:cubicBezTo>
                <a:cubicBezTo>
                  <a:pt x="5098140" y="3938610"/>
                  <a:pt x="5094670" y="3937805"/>
                  <a:pt x="5091204" y="3937000"/>
                </a:cubicBezTo>
                <a:close/>
                <a:moveTo>
                  <a:pt x="4751604" y="3937000"/>
                </a:moveTo>
                <a:cubicBezTo>
                  <a:pt x="4732064" y="3950559"/>
                  <a:pt x="4713978" y="3955519"/>
                  <a:pt x="4711700" y="3985634"/>
                </a:cubicBezTo>
                <a:cubicBezTo>
                  <a:pt x="4746272" y="4006101"/>
                  <a:pt x="4778096" y="4048612"/>
                  <a:pt x="4810124" y="3995359"/>
                </a:cubicBezTo>
                <a:cubicBezTo>
                  <a:pt x="4806886" y="3972416"/>
                  <a:pt x="4774014" y="3941578"/>
                  <a:pt x="4751604" y="3937000"/>
                </a:cubicBezTo>
                <a:close/>
                <a:moveTo>
                  <a:pt x="5910794" y="3924300"/>
                </a:moveTo>
                <a:cubicBezTo>
                  <a:pt x="5909028" y="3926416"/>
                  <a:pt x="5907266" y="3928533"/>
                  <a:pt x="5905500" y="3930650"/>
                </a:cubicBezTo>
                <a:cubicBezTo>
                  <a:pt x="5908148" y="3928533"/>
                  <a:pt x="5910794" y="3926416"/>
                  <a:pt x="5913438" y="3924300"/>
                </a:cubicBezTo>
                <a:close/>
                <a:moveTo>
                  <a:pt x="5651500" y="3924300"/>
                </a:moveTo>
                <a:lnTo>
                  <a:pt x="5651500" y="3929063"/>
                </a:lnTo>
                <a:cubicBezTo>
                  <a:pt x="5653688" y="3924907"/>
                  <a:pt x="5653546" y="3928540"/>
                  <a:pt x="5651500" y="3924300"/>
                </a:cubicBezTo>
                <a:close/>
                <a:moveTo>
                  <a:pt x="5571066" y="3924300"/>
                </a:moveTo>
                <a:cubicBezTo>
                  <a:pt x="5569302" y="3932393"/>
                  <a:pt x="5567540" y="3940487"/>
                  <a:pt x="5565776" y="3948580"/>
                </a:cubicBezTo>
                <a:cubicBezTo>
                  <a:pt x="5560482" y="3946961"/>
                  <a:pt x="5555190" y="3945343"/>
                  <a:pt x="5549900" y="3943724"/>
                </a:cubicBezTo>
                <a:cubicBezTo>
                  <a:pt x="5550782" y="3948580"/>
                  <a:pt x="5551664" y="3953433"/>
                  <a:pt x="5552546" y="3958291"/>
                </a:cubicBezTo>
                <a:lnTo>
                  <a:pt x="5552546" y="3965575"/>
                </a:lnTo>
                <a:cubicBezTo>
                  <a:pt x="5564252" y="3960322"/>
                  <a:pt x="5580658" y="3951727"/>
                  <a:pt x="5589588" y="3943724"/>
                </a:cubicBezTo>
                <a:cubicBezTo>
                  <a:pt x="5587612" y="3932696"/>
                  <a:pt x="5587682" y="3931544"/>
                  <a:pt x="5579006" y="3926729"/>
                </a:cubicBezTo>
                <a:cubicBezTo>
                  <a:pt x="5576358" y="3925919"/>
                  <a:pt x="5573710" y="3925110"/>
                  <a:pt x="5571066" y="3924300"/>
                </a:cubicBezTo>
                <a:close/>
                <a:moveTo>
                  <a:pt x="5370140" y="3924300"/>
                </a:moveTo>
                <a:cubicBezTo>
                  <a:pt x="5351436" y="3947288"/>
                  <a:pt x="5285096" y="3998749"/>
                  <a:pt x="5283200" y="4023075"/>
                </a:cubicBezTo>
                <a:cubicBezTo>
                  <a:pt x="5284954" y="4023878"/>
                  <a:pt x="5286712" y="4024680"/>
                  <a:pt x="5288466" y="4025483"/>
                </a:cubicBezTo>
                <a:cubicBezTo>
                  <a:pt x="5303396" y="4029110"/>
                  <a:pt x="5314954" y="4031314"/>
                  <a:pt x="5327986" y="4025483"/>
                </a:cubicBezTo>
                <a:cubicBezTo>
                  <a:pt x="5331164" y="4010268"/>
                  <a:pt x="5327290" y="4002183"/>
                  <a:pt x="5322718" y="3989351"/>
                </a:cubicBezTo>
                <a:cubicBezTo>
                  <a:pt x="5335012" y="3990956"/>
                  <a:pt x="5347310" y="3992561"/>
                  <a:pt x="5359602" y="3994167"/>
                </a:cubicBezTo>
                <a:lnTo>
                  <a:pt x="5359602" y="3989351"/>
                </a:lnTo>
                <a:cubicBezTo>
                  <a:pt x="5363284" y="3978897"/>
                  <a:pt x="5356910" y="3969519"/>
                  <a:pt x="5351698" y="3960437"/>
                </a:cubicBezTo>
                <a:cubicBezTo>
                  <a:pt x="5363000" y="3963935"/>
                  <a:pt x="5373352" y="3969786"/>
                  <a:pt x="5385952" y="3965258"/>
                </a:cubicBezTo>
                <a:cubicBezTo>
                  <a:pt x="5401576" y="3954918"/>
                  <a:pt x="5390390" y="3939624"/>
                  <a:pt x="5391224" y="3926708"/>
                </a:cubicBezTo>
                <a:cubicBezTo>
                  <a:pt x="5384198" y="3925905"/>
                  <a:pt x="5377166" y="3925103"/>
                  <a:pt x="5370140" y="3924300"/>
                </a:cubicBezTo>
                <a:close/>
                <a:moveTo>
                  <a:pt x="5133976" y="3911600"/>
                </a:moveTo>
                <a:cubicBezTo>
                  <a:pt x="5124734" y="3921330"/>
                  <a:pt x="5119398" y="3925034"/>
                  <a:pt x="5118100" y="3943100"/>
                </a:cubicBezTo>
                <a:cubicBezTo>
                  <a:pt x="5133250" y="3949488"/>
                  <a:pt x="5137700" y="3956272"/>
                  <a:pt x="5160434" y="3957638"/>
                </a:cubicBezTo>
                <a:cubicBezTo>
                  <a:pt x="5162198" y="3955215"/>
                  <a:pt x="5163962" y="3952791"/>
                  <a:pt x="5165724" y="3950370"/>
                </a:cubicBezTo>
                <a:lnTo>
                  <a:pt x="5165724" y="3935830"/>
                </a:lnTo>
                <a:cubicBezTo>
                  <a:pt x="5159554" y="3927754"/>
                  <a:pt x="5153378" y="3919676"/>
                  <a:pt x="5147204" y="3911600"/>
                </a:cubicBezTo>
                <a:close/>
                <a:moveTo>
                  <a:pt x="4963946" y="3911600"/>
                </a:moveTo>
                <a:cubicBezTo>
                  <a:pt x="4949038" y="3920668"/>
                  <a:pt x="4941006" y="3922330"/>
                  <a:pt x="4940300" y="3945322"/>
                </a:cubicBezTo>
                <a:cubicBezTo>
                  <a:pt x="4964946" y="3956572"/>
                  <a:pt x="4968544" y="3977948"/>
                  <a:pt x="5003362" y="3981450"/>
                </a:cubicBezTo>
                <a:cubicBezTo>
                  <a:pt x="5006866" y="3979041"/>
                  <a:pt x="5010372" y="3976635"/>
                  <a:pt x="5013876" y="3974226"/>
                </a:cubicBezTo>
                <a:cubicBezTo>
                  <a:pt x="5014746" y="3968605"/>
                  <a:pt x="5015626" y="3962982"/>
                  <a:pt x="5016500" y="3957365"/>
                </a:cubicBezTo>
                <a:cubicBezTo>
                  <a:pt x="5005510" y="3941196"/>
                  <a:pt x="4985400" y="3917647"/>
                  <a:pt x="4963946" y="3911600"/>
                </a:cubicBezTo>
                <a:close/>
                <a:moveTo>
                  <a:pt x="6161604" y="3892826"/>
                </a:moveTo>
                <a:lnTo>
                  <a:pt x="6166940" y="3892826"/>
                </a:lnTo>
                <a:cubicBezTo>
                  <a:pt x="6148266" y="3909037"/>
                  <a:pt x="6129592" y="3925248"/>
                  <a:pt x="6111252" y="3941458"/>
                </a:cubicBezTo>
                <a:cubicBezTo>
                  <a:pt x="6127926" y="3925248"/>
                  <a:pt x="6144932" y="3909037"/>
                  <a:pt x="6161604" y="3892826"/>
                </a:cubicBezTo>
                <a:close/>
                <a:moveTo>
                  <a:pt x="5836922" y="3886200"/>
                </a:moveTo>
                <a:cubicBezTo>
                  <a:pt x="5834382" y="3888423"/>
                  <a:pt x="5831840" y="3890646"/>
                  <a:pt x="5829300" y="3892867"/>
                </a:cubicBezTo>
                <a:cubicBezTo>
                  <a:pt x="5830148" y="3894350"/>
                  <a:pt x="5830994" y="3895831"/>
                  <a:pt x="5831840" y="3897313"/>
                </a:cubicBezTo>
                <a:cubicBezTo>
                  <a:pt x="5834382" y="3895831"/>
                  <a:pt x="5836922" y="3894350"/>
                  <a:pt x="5839462" y="3892867"/>
                </a:cubicBezTo>
                <a:cubicBezTo>
                  <a:pt x="5840306" y="3890646"/>
                  <a:pt x="5841156" y="3888423"/>
                  <a:pt x="5842000" y="3886200"/>
                </a:cubicBezTo>
                <a:close/>
                <a:moveTo>
                  <a:pt x="5613400" y="3886200"/>
                </a:moveTo>
                <a:cubicBezTo>
                  <a:pt x="5613400" y="3886200"/>
                  <a:pt x="5613400" y="3895725"/>
                  <a:pt x="5613400" y="3895725"/>
                </a:cubicBezTo>
                <a:cubicBezTo>
                  <a:pt x="5616044" y="3894931"/>
                  <a:pt x="5618692" y="3894138"/>
                  <a:pt x="5621338" y="3893344"/>
                </a:cubicBezTo>
                <a:cubicBezTo>
                  <a:pt x="5619574" y="3890963"/>
                  <a:pt x="5617810" y="3888581"/>
                  <a:pt x="5616044" y="3886200"/>
                </a:cubicBezTo>
                <a:close/>
                <a:moveTo>
                  <a:pt x="4564622" y="3886200"/>
                </a:moveTo>
                <a:cubicBezTo>
                  <a:pt x="4543464" y="3900976"/>
                  <a:pt x="4503222" y="3921460"/>
                  <a:pt x="4509078" y="3952140"/>
                </a:cubicBezTo>
                <a:cubicBezTo>
                  <a:pt x="4547096" y="3966116"/>
                  <a:pt x="4553118" y="4009472"/>
                  <a:pt x="4601650" y="4013200"/>
                </a:cubicBezTo>
                <a:cubicBezTo>
                  <a:pt x="4616634" y="3995643"/>
                  <a:pt x="4641628" y="3985772"/>
                  <a:pt x="4646612" y="3959466"/>
                </a:cubicBezTo>
                <a:cubicBezTo>
                  <a:pt x="4625092" y="3938352"/>
                  <a:pt x="4595006" y="3896572"/>
                  <a:pt x="4564622" y="3886200"/>
                </a:cubicBezTo>
                <a:close/>
                <a:moveTo>
                  <a:pt x="2844622" y="3886200"/>
                </a:moveTo>
                <a:cubicBezTo>
                  <a:pt x="2807992" y="3923443"/>
                  <a:pt x="2749704" y="3957015"/>
                  <a:pt x="2730500" y="4008313"/>
                </a:cubicBezTo>
                <a:lnTo>
                  <a:pt x="2876472" y="4008313"/>
                </a:lnTo>
                <a:cubicBezTo>
                  <a:pt x="2875590" y="4006687"/>
                  <a:pt x="2874710" y="4005054"/>
                  <a:pt x="2873830" y="4003428"/>
                </a:cubicBezTo>
                <a:cubicBezTo>
                  <a:pt x="2872052" y="4002615"/>
                  <a:pt x="2870290" y="4001801"/>
                  <a:pt x="2868514" y="4000982"/>
                </a:cubicBezTo>
                <a:cubicBezTo>
                  <a:pt x="2931330" y="4013487"/>
                  <a:pt x="3023340" y="4012126"/>
                  <a:pt x="3070224" y="4010753"/>
                </a:cubicBezTo>
                <a:cubicBezTo>
                  <a:pt x="3049762" y="3994624"/>
                  <a:pt x="2987134" y="3996999"/>
                  <a:pt x="2958760" y="4000982"/>
                </a:cubicBezTo>
                <a:cubicBezTo>
                  <a:pt x="2960128" y="3984258"/>
                  <a:pt x="2866798" y="3892429"/>
                  <a:pt x="2844622" y="3886200"/>
                </a:cubicBezTo>
                <a:close/>
                <a:moveTo>
                  <a:pt x="5430610" y="3875017"/>
                </a:moveTo>
                <a:cubicBezTo>
                  <a:pt x="5426370" y="3872731"/>
                  <a:pt x="5421148" y="3872902"/>
                  <a:pt x="5413376" y="3876409"/>
                </a:cubicBezTo>
                <a:cubicBezTo>
                  <a:pt x="5405986" y="3896036"/>
                  <a:pt x="5391142" y="3896572"/>
                  <a:pt x="5384800" y="3917096"/>
                </a:cubicBezTo>
                <a:cubicBezTo>
                  <a:pt x="5389994" y="3921085"/>
                  <a:pt x="5395192" y="3925074"/>
                  <a:pt x="5400386" y="3929063"/>
                </a:cubicBezTo>
                <a:lnTo>
                  <a:pt x="5413376" y="3929063"/>
                </a:lnTo>
                <a:lnTo>
                  <a:pt x="5413376" y="3907522"/>
                </a:lnTo>
                <a:cubicBezTo>
                  <a:pt x="5422900" y="3906723"/>
                  <a:pt x="5432424" y="3905925"/>
                  <a:pt x="5441950" y="3905130"/>
                </a:cubicBezTo>
                <a:lnTo>
                  <a:pt x="5441950" y="3888373"/>
                </a:lnTo>
                <a:cubicBezTo>
                  <a:pt x="5438106" y="3882049"/>
                  <a:pt x="5434848" y="3877304"/>
                  <a:pt x="5430610" y="3875017"/>
                </a:cubicBezTo>
                <a:close/>
                <a:moveTo>
                  <a:pt x="6106584" y="3873500"/>
                </a:moveTo>
                <a:cubicBezTo>
                  <a:pt x="6087514" y="3897176"/>
                  <a:pt x="6055320" y="3918718"/>
                  <a:pt x="6032500" y="3931920"/>
                </a:cubicBezTo>
                <a:cubicBezTo>
                  <a:pt x="6032500" y="3931920"/>
                  <a:pt x="6032500" y="3946525"/>
                  <a:pt x="6032500" y="3946525"/>
                </a:cubicBezTo>
                <a:lnTo>
                  <a:pt x="6035146" y="3946525"/>
                </a:lnTo>
                <a:cubicBezTo>
                  <a:pt x="6053666" y="3930301"/>
                  <a:pt x="6072192" y="3914069"/>
                  <a:pt x="6090708" y="3897842"/>
                </a:cubicBezTo>
                <a:cubicBezTo>
                  <a:pt x="6097764" y="3889728"/>
                  <a:pt x="6104820" y="3881614"/>
                  <a:pt x="6111876" y="3873500"/>
                </a:cubicBezTo>
                <a:close/>
                <a:moveTo>
                  <a:pt x="5705486" y="3873500"/>
                </a:moveTo>
                <a:cubicBezTo>
                  <a:pt x="5700112" y="3886627"/>
                  <a:pt x="5689016" y="3886831"/>
                  <a:pt x="5689624" y="3892551"/>
                </a:cubicBezTo>
                <a:cubicBezTo>
                  <a:pt x="5689624" y="3892551"/>
                  <a:pt x="5689624" y="3902075"/>
                  <a:pt x="5689624" y="3902075"/>
                </a:cubicBezTo>
                <a:lnTo>
                  <a:pt x="5702842" y="3902075"/>
                </a:lnTo>
                <a:cubicBezTo>
                  <a:pt x="5707726" y="3894312"/>
                  <a:pt x="5713262" y="3892242"/>
                  <a:pt x="5721350" y="3887789"/>
                </a:cubicBezTo>
                <a:lnTo>
                  <a:pt x="5721350" y="3878261"/>
                </a:lnTo>
                <a:cubicBezTo>
                  <a:pt x="5720468" y="3876674"/>
                  <a:pt x="5719586" y="3875088"/>
                  <a:pt x="5718704" y="3873500"/>
                </a:cubicBezTo>
                <a:close/>
                <a:moveTo>
                  <a:pt x="5522196" y="3873500"/>
                </a:moveTo>
                <a:cubicBezTo>
                  <a:pt x="5520420" y="3879943"/>
                  <a:pt x="5518646" y="3886388"/>
                  <a:pt x="5516870" y="3892830"/>
                </a:cubicBezTo>
                <a:cubicBezTo>
                  <a:pt x="5511546" y="3893635"/>
                  <a:pt x="5506220" y="3894441"/>
                  <a:pt x="5500894" y="3895246"/>
                </a:cubicBezTo>
                <a:cubicBezTo>
                  <a:pt x="5500520" y="3905430"/>
                  <a:pt x="5495724" y="3909317"/>
                  <a:pt x="5503556" y="3912159"/>
                </a:cubicBezTo>
                <a:cubicBezTo>
                  <a:pt x="5511160" y="3919810"/>
                  <a:pt x="5511450" y="3921670"/>
                  <a:pt x="5519534" y="3916993"/>
                </a:cubicBezTo>
                <a:cubicBezTo>
                  <a:pt x="5529324" y="3910598"/>
                  <a:pt x="5526256" y="3912551"/>
                  <a:pt x="5524860" y="3900078"/>
                </a:cubicBezTo>
                <a:lnTo>
                  <a:pt x="5527522" y="3900078"/>
                </a:lnTo>
                <a:cubicBezTo>
                  <a:pt x="5534714" y="3907748"/>
                  <a:pt x="5537208" y="3906588"/>
                  <a:pt x="5548824" y="3904911"/>
                </a:cubicBezTo>
                <a:cubicBezTo>
                  <a:pt x="5549712" y="3900883"/>
                  <a:pt x="5550600" y="3896856"/>
                  <a:pt x="5551488" y="3892830"/>
                </a:cubicBezTo>
                <a:cubicBezTo>
                  <a:pt x="5545276" y="3886388"/>
                  <a:pt x="5539060" y="3879943"/>
                  <a:pt x="5532848" y="3873500"/>
                </a:cubicBezTo>
                <a:close/>
                <a:moveTo>
                  <a:pt x="4827804" y="3873500"/>
                </a:moveTo>
                <a:cubicBezTo>
                  <a:pt x="4807566" y="3887345"/>
                  <a:pt x="4789216" y="3892169"/>
                  <a:pt x="4787900" y="3923955"/>
                </a:cubicBezTo>
                <a:cubicBezTo>
                  <a:pt x="4805634" y="3936771"/>
                  <a:pt x="4823370" y="3949588"/>
                  <a:pt x="4841100" y="3962400"/>
                </a:cubicBezTo>
                <a:cubicBezTo>
                  <a:pt x="4845538" y="3961597"/>
                  <a:pt x="4849972" y="3960799"/>
                  <a:pt x="4854406" y="3959996"/>
                </a:cubicBezTo>
                <a:cubicBezTo>
                  <a:pt x="4870918" y="3953584"/>
                  <a:pt x="4883728" y="3940858"/>
                  <a:pt x="4886324" y="3921555"/>
                </a:cubicBezTo>
                <a:cubicBezTo>
                  <a:pt x="4869478" y="3905537"/>
                  <a:pt x="4852628" y="3889518"/>
                  <a:pt x="4835782" y="3873500"/>
                </a:cubicBezTo>
                <a:close/>
                <a:moveTo>
                  <a:pt x="3940866" y="3873500"/>
                </a:moveTo>
                <a:cubicBezTo>
                  <a:pt x="3913220" y="3902662"/>
                  <a:pt x="3873474" y="3923191"/>
                  <a:pt x="3852998" y="3958785"/>
                </a:cubicBezTo>
                <a:cubicBezTo>
                  <a:pt x="3868542" y="3988335"/>
                  <a:pt x="3901700" y="3999890"/>
                  <a:pt x="3919560" y="4027005"/>
                </a:cubicBezTo>
                <a:cubicBezTo>
                  <a:pt x="3918668" y="4028635"/>
                  <a:pt x="3917792" y="4030255"/>
                  <a:pt x="3916900" y="4031885"/>
                </a:cubicBezTo>
                <a:cubicBezTo>
                  <a:pt x="3856520" y="4033447"/>
                  <a:pt x="3838000" y="4024977"/>
                  <a:pt x="3807740" y="4002635"/>
                </a:cubicBezTo>
                <a:cubicBezTo>
                  <a:pt x="3786904" y="4011269"/>
                  <a:pt x="3774898" y="4023590"/>
                  <a:pt x="3778450" y="4041625"/>
                </a:cubicBezTo>
                <a:cubicBezTo>
                  <a:pt x="3759290" y="4043701"/>
                  <a:pt x="3757850" y="4050502"/>
                  <a:pt x="3746500" y="4058680"/>
                </a:cubicBezTo>
                <a:cubicBezTo>
                  <a:pt x="3747392" y="4065180"/>
                  <a:pt x="3748268" y="4071680"/>
                  <a:pt x="3749162" y="4078180"/>
                </a:cubicBezTo>
                <a:cubicBezTo>
                  <a:pt x="3771310" y="4073070"/>
                  <a:pt x="3944788" y="4074860"/>
                  <a:pt x="4008766" y="4080437"/>
                </a:cubicBezTo>
                <a:lnTo>
                  <a:pt x="4021032" y="4082043"/>
                </a:lnTo>
                <a:lnTo>
                  <a:pt x="4020764" y="4082168"/>
                </a:lnTo>
                <a:lnTo>
                  <a:pt x="4021136" y="4082057"/>
                </a:lnTo>
                <a:lnTo>
                  <a:pt x="4028720" y="4083050"/>
                </a:lnTo>
                <a:lnTo>
                  <a:pt x="4027200" y="4080242"/>
                </a:lnTo>
                <a:lnTo>
                  <a:pt x="4027210" y="4080238"/>
                </a:lnTo>
                <a:lnTo>
                  <a:pt x="4034854" y="4083603"/>
                </a:lnTo>
                <a:cubicBezTo>
                  <a:pt x="4047760" y="4086894"/>
                  <a:pt x="4069874" y="4088716"/>
                  <a:pt x="4074016" y="4091929"/>
                </a:cubicBezTo>
                <a:cubicBezTo>
                  <a:pt x="4081904" y="4094050"/>
                  <a:pt x="4080590" y="4106727"/>
                  <a:pt x="4095316" y="4104121"/>
                </a:cubicBezTo>
                <a:lnTo>
                  <a:pt x="4225878" y="4104121"/>
                </a:lnTo>
                <a:lnTo>
                  <a:pt x="4225878" y="4101669"/>
                </a:lnTo>
                <a:cubicBezTo>
                  <a:pt x="4217858" y="4091775"/>
                  <a:pt x="4217332" y="4092835"/>
                  <a:pt x="4207208" y="4094359"/>
                </a:cubicBezTo>
                <a:cubicBezTo>
                  <a:pt x="4209048" y="4091929"/>
                  <a:pt x="4210758" y="4089478"/>
                  <a:pt x="4212600" y="4087049"/>
                </a:cubicBezTo>
                <a:cubicBezTo>
                  <a:pt x="4224038" y="4087866"/>
                  <a:pt x="4235608" y="4088661"/>
                  <a:pt x="4247180" y="4089478"/>
                </a:cubicBezTo>
                <a:cubicBezTo>
                  <a:pt x="4244550" y="4091929"/>
                  <a:pt x="4241788" y="4094359"/>
                  <a:pt x="4239158" y="4096810"/>
                </a:cubicBezTo>
                <a:cubicBezTo>
                  <a:pt x="4244550" y="4100057"/>
                  <a:pt x="4249808" y="4103304"/>
                  <a:pt x="4255200" y="4106550"/>
                </a:cubicBezTo>
                <a:cubicBezTo>
                  <a:pt x="4251650" y="4108185"/>
                  <a:pt x="4248100" y="4109819"/>
                  <a:pt x="4244550" y="4111431"/>
                </a:cubicBezTo>
                <a:cubicBezTo>
                  <a:pt x="4232322" y="4128636"/>
                  <a:pt x="4080722" y="4126405"/>
                  <a:pt x="4055346" y="4121193"/>
                </a:cubicBezTo>
                <a:lnTo>
                  <a:pt x="4055346" y="4143146"/>
                </a:lnTo>
                <a:lnTo>
                  <a:pt x="4052716" y="4143146"/>
                </a:lnTo>
                <a:cubicBezTo>
                  <a:pt x="3994336" y="4107235"/>
                  <a:pt x="3693372" y="4102884"/>
                  <a:pt x="3615796" y="4113883"/>
                </a:cubicBezTo>
                <a:cubicBezTo>
                  <a:pt x="3614876" y="4117946"/>
                  <a:pt x="3613956" y="4122010"/>
                  <a:pt x="3613036" y="4126074"/>
                </a:cubicBezTo>
                <a:cubicBezTo>
                  <a:pt x="3626446" y="4130138"/>
                  <a:pt x="3639726" y="4134201"/>
                  <a:pt x="3653006" y="4138265"/>
                </a:cubicBezTo>
                <a:cubicBezTo>
                  <a:pt x="3649456" y="4139900"/>
                  <a:pt x="3645906" y="4141534"/>
                  <a:pt x="3642356" y="4143146"/>
                </a:cubicBezTo>
                <a:cubicBezTo>
                  <a:pt x="3620530" y="4141203"/>
                  <a:pt x="3600544" y="4171062"/>
                  <a:pt x="3565176" y="4174861"/>
                </a:cubicBezTo>
                <a:cubicBezTo>
                  <a:pt x="3510348" y="4180780"/>
                  <a:pt x="3357170" y="4156883"/>
                  <a:pt x="3325350" y="4179742"/>
                </a:cubicBezTo>
                <a:cubicBezTo>
                  <a:pt x="3321800" y="4182194"/>
                  <a:pt x="3318250" y="4184623"/>
                  <a:pt x="3314700" y="4187075"/>
                </a:cubicBezTo>
                <a:cubicBezTo>
                  <a:pt x="3321142" y="4199708"/>
                  <a:pt x="3329820" y="4206333"/>
                  <a:pt x="3341392" y="4213909"/>
                </a:cubicBezTo>
                <a:lnTo>
                  <a:pt x="3341392" y="4201695"/>
                </a:lnTo>
                <a:cubicBezTo>
                  <a:pt x="3432904" y="4204036"/>
                  <a:pt x="3582662" y="4231246"/>
                  <a:pt x="3629076" y="4177313"/>
                </a:cubicBezTo>
                <a:lnTo>
                  <a:pt x="3717038" y="4177313"/>
                </a:lnTo>
                <a:cubicBezTo>
                  <a:pt x="3746754" y="4204323"/>
                  <a:pt x="3770420" y="4243150"/>
                  <a:pt x="3810260" y="4260244"/>
                </a:cubicBezTo>
                <a:cubicBezTo>
                  <a:pt x="3811180" y="4258632"/>
                  <a:pt x="3811970" y="4256998"/>
                  <a:pt x="3812890" y="4255386"/>
                </a:cubicBezTo>
                <a:cubicBezTo>
                  <a:pt x="3837346" y="4232571"/>
                  <a:pt x="3859172" y="4212031"/>
                  <a:pt x="3911502" y="4221219"/>
                </a:cubicBezTo>
                <a:cubicBezTo>
                  <a:pt x="3914132" y="4223670"/>
                  <a:pt x="3916762" y="4226100"/>
                  <a:pt x="3919522" y="4228529"/>
                </a:cubicBezTo>
                <a:cubicBezTo>
                  <a:pt x="3899932" y="4254171"/>
                  <a:pt x="3871006" y="4279702"/>
                  <a:pt x="3842210" y="4289530"/>
                </a:cubicBezTo>
                <a:cubicBezTo>
                  <a:pt x="3858514" y="4322416"/>
                  <a:pt x="3910188" y="4372970"/>
                  <a:pt x="3948844" y="4384675"/>
                </a:cubicBezTo>
                <a:cubicBezTo>
                  <a:pt x="3991444" y="4342381"/>
                  <a:pt x="4034044" y="4300109"/>
                  <a:pt x="4076646" y="4257815"/>
                </a:cubicBezTo>
                <a:lnTo>
                  <a:pt x="4076646" y="4255386"/>
                </a:lnTo>
                <a:cubicBezTo>
                  <a:pt x="4053242" y="4225614"/>
                  <a:pt x="4025236" y="4220888"/>
                  <a:pt x="3996704" y="4196814"/>
                </a:cubicBezTo>
                <a:lnTo>
                  <a:pt x="4002094" y="4196814"/>
                </a:lnTo>
                <a:cubicBezTo>
                  <a:pt x="4004724" y="4190321"/>
                  <a:pt x="4007354" y="4183806"/>
                  <a:pt x="4010114" y="4177313"/>
                </a:cubicBezTo>
                <a:cubicBezTo>
                  <a:pt x="4036544" y="4175590"/>
                  <a:pt x="4058632" y="4169848"/>
                  <a:pt x="4079276" y="4165121"/>
                </a:cubicBezTo>
                <a:cubicBezTo>
                  <a:pt x="4094528" y="4184800"/>
                  <a:pt x="4111094" y="4202336"/>
                  <a:pt x="4135286" y="4213909"/>
                </a:cubicBezTo>
                <a:cubicBezTo>
                  <a:pt x="4152248" y="4210728"/>
                  <a:pt x="4171708" y="4202137"/>
                  <a:pt x="4191168" y="4211457"/>
                </a:cubicBezTo>
                <a:lnTo>
                  <a:pt x="4191168" y="4213909"/>
                </a:lnTo>
                <a:cubicBezTo>
                  <a:pt x="4184198" y="4230230"/>
                  <a:pt x="4170524" y="4231864"/>
                  <a:pt x="4164608" y="4248053"/>
                </a:cubicBezTo>
                <a:cubicBezTo>
                  <a:pt x="4181438" y="4275461"/>
                  <a:pt x="4223512" y="4320560"/>
                  <a:pt x="4260458" y="4328555"/>
                </a:cubicBezTo>
                <a:cubicBezTo>
                  <a:pt x="4287150" y="4301721"/>
                  <a:pt x="4313842" y="4274887"/>
                  <a:pt x="4340400" y="4248053"/>
                </a:cubicBezTo>
                <a:cubicBezTo>
                  <a:pt x="4330934" y="4203374"/>
                  <a:pt x="4288728" y="4206002"/>
                  <a:pt x="4247180" y="4189504"/>
                </a:cubicBezTo>
                <a:lnTo>
                  <a:pt x="4252438" y="4189504"/>
                </a:lnTo>
                <a:cubicBezTo>
                  <a:pt x="4275186" y="4176584"/>
                  <a:pt x="4320678" y="4156906"/>
                  <a:pt x="4356442" y="4172432"/>
                </a:cubicBezTo>
                <a:cubicBezTo>
                  <a:pt x="4363278" y="4185948"/>
                  <a:pt x="4379846" y="4197013"/>
                  <a:pt x="4393652" y="4204147"/>
                </a:cubicBezTo>
                <a:cubicBezTo>
                  <a:pt x="4408114" y="4198846"/>
                  <a:pt x="4424288" y="4196152"/>
                  <a:pt x="4441642" y="4199266"/>
                </a:cubicBezTo>
                <a:cubicBezTo>
                  <a:pt x="4444668" y="4215653"/>
                  <a:pt x="4432834" y="4219982"/>
                  <a:pt x="4422972" y="4230981"/>
                </a:cubicBezTo>
                <a:cubicBezTo>
                  <a:pt x="4428364" y="4257064"/>
                  <a:pt x="4464390" y="4289000"/>
                  <a:pt x="4494894" y="4291959"/>
                </a:cubicBezTo>
                <a:cubicBezTo>
                  <a:pt x="4519744" y="4266760"/>
                  <a:pt x="4544726" y="4241538"/>
                  <a:pt x="4569576" y="4216338"/>
                </a:cubicBezTo>
                <a:lnTo>
                  <a:pt x="4569576" y="4206576"/>
                </a:lnTo>
                <a:cubicBezTo>
                  <a:pt x="4555902" y="4195511"/>
                  <a:pt x="4544858" y="4187715"/>
                  <a:pt x="4526976" y="4179742"/>
                </a:cubicBezTo>
                <a:cubicBezTo>
                  <a:pt x="4528684" y="4178130"/>
                  <a:pt x="4530526" y="4176496"/>
                  <a:pt x="4532234" y="4174861"/>
                </a:cubicBezTo>
                <a:cubicBezTo>
                  <a:pt x="4535784" y="4171615"/>
                  <a:pt x="4539334" y="4168368"/>
                  <a:pt x="4542884" y="4165121"/>
                </a:cubicBezTo>
                <a:cubicBezTo>
                  <a:pt x="4559188" y="4160174"/>
                  <a:pt x="4581936" y="4158650"/>
                  <a:pt x="4596136" y="4165121"/>
                </a:cubicBezTo>
                <a:cubicBezTo>
                  <a:pt x="4612834" y="4197389"/>
                  <a:pt x="4659380" y="4241560"/>
                  <a:pt x="4694748" y="4257815"/>
                </a:cubicBezTo>
                <a:cubicBezTo>
                  <a:pt x="4699218" y="4256181"/>
                  <a:pt x="4703688" y="4254568"/>
                  <a:pt x="4708028" y="4252934"/>
                </a:cubicBezTo>
                <a:cubicBezTo>
                  <a:pt x="4720518" y="4239108"/>
                  <a:pt x="4733010" y="4225283"/>
                  <a:pt x="4745370" y="4211457"/>
                </a:cubicBezTo>
                <a:cubicBezTo>
                  <a:pt x="4742740" y="4191006"/>
                  <a:pt x="4728014" y="4179411"/>
                  <a:pt x="4705398" y="4177313"/>
                </a:cubicBezTo>
                <a:cubicBezTo>
                  <a:pt x="4707240" y="4174044"/>
                  <a:pt x="4708948" y="4170797"/>
                  <a:pt x="4710788" y="4167551"/>
                </a:cubicBezTo>
                <a:lnTo>
                  <a:pt x="4710788" y="4162670"/>
                </a:lnTo>
                <a:lnTo>
                  <a:pt x="4761410" y="4162670"/>
                </a:lnTo>
                <a:cubicBezTo>
                  <a:pt x="4798488" y="4180824"/>
                  <a:pt x="4805982" y="4225967"/>
                  <a:pt x="4852002" y="4235862"/>
                </a:cubicBezTo>
                <a:cubicBezTo>
                  <a:pt x="4871856" y="4216802"/>
                  <a:pt x="4902754" y="4199222"/>
                  <a:pt x="4883952" y="4172432"/>
                </a:cubicBezTo>
                <a:cubicBezTo>
                  <a:pt x="4886582" y="4168368"/>
                  <a:pt x="4889212" y="4164304"/>
                  <a:pt x="4891972" y="4160240"/>
                </a:cubicBezTo>
                <a:cubicBezTo>
                  <a:pt x="4909198" y="4156221"/>
                  <a:pt x="4921952" y="4155448"/>
                  <a:pt x="4937204" y="4162670"/>
                </a:cubicBezTo>
                <a:cubicBezTo>
                  <a:pt x="4947854" y="4186478"/>
                  <a:pt x="4971914" y="4216183"/>
                  <a:pt x="5006494" y="4218790"/>
                </a:cubicBezTo>
                <a:cubicBezTo>
                  <a:pt x="5014516" y="4209028"/>
                  <a:pt x="5022404" y="4199266"/>
                  <a:pt x="5030424" y="4189504"/>
                </a:cubicBezTo>
                <a:cubicBezTo>
                  <a:pt x="5028058" y="4172586"/>
                  <a:pt x="5021090" y="4170356"/>
                  <a:pt x="5022404" y="4157789"/>
                </a:cubicBezTo>
                <a:lnTo>
                  <a:pt x="5062376" y="4157789"/>
                </a:lnTo>
                <a:cubicBezTo>
                  <a:pt x="5082098" y="4175082"/>
                  <a:pt x="5088408" y="4200790"/>
                  <a:pt x="5123646" y="4204147"/>
                </a:cubicBezTo>
                <a:cubicBezTo>
                  <a:pt x="5140870" y="4189924"/>
                  <a:pt x="5143500" y="4172233"/>
                  <a:pt x="5155728" y="4152908"/>
                </a:cubicBezTo>
                <a:cubicBezTo>
                  <a:pt x="5164538" y="4152091"/>
                  <a:pt x="5173478" y="4151296"/>
                  <a:pt x="5182288" y="4150479"/>
                </a:cubicBezTo>
                <a:cubicBezTo>
                  <a:pt x="5204246" y="4163156"/>
                  <a:pt x="5210820" y="4183695"/>
                  <a:pt x="5240930" y="4189504"/>
                </a:cubicBezTo>
                <a:cubicBezTo>
                  <a:pt x="5242638" y="4187870"/>
                  <a:pt x="5244480" y="4186257"/>
                  <a:pt x="5246188" y="4184623"/>
                </a:cubicBezTo>
                <a:cubicBezTo>
                  <a:pt x="5247110" y="4174066"/>
                  <a:pt x="5248030" y="4163487"/>
                  <a:pt x="5248950" y="4152908"/>
                </a:cubicBezTo>
                <a:cubicBezTo>
                  <a:pt x="5250660" y="4152091"/>
                  <a:pt x="5252500" y="4151296"/>
                  <a:pt x="5254210" y="4150479"/>
                </a:cubicBezTo>
                <a:cubicBezTo>
                  <a:pt x="5262230" y="4151296"/>
                  <a:pt x="5270250" y="4152091"/>
                  <a:pt x="5278270" y="4152908"/>
                </a:cubicBezTo>
                <a:cubicBezTo>
                  <a:pt x="5286160" y="4158959"/>
                  <a:pt x="5327840" y="4182878"/>
                  <a:pt x="5331522" y="4187075"/>
                </a:cubicBezTo>
                <a:cubicBezTo>
                  <a:pt x="5335072" y="4196814"/>
                  <a:pt x="5338622" y="4206576"/>
                  <a:pt x="5342172" y="4216338"/>
                </a:cubicBezTo>
                <a:cubicBezTo>
                  <a:pt x="5354532" y="4221219"/>
                  <a:pt x="5367022" y="4226100"/>
                  <a:pt x="5379512" y="4230981"/>
                </a:cubicBezTo>
                <a:cubicBezTo>
                  <a:pt x="5393582" y="4250151"/>
                  <a:pt x="5405940" y="4270271"/>
                  <a:pt x="5427372" y="4282220"/>
                </a:cubicBezTo>
                <a:cubicBezTo>
                  <a:pt x="5430922" y="4281402"/>
                  <a:pt x="5434472" y="4280585"/>
                  <a:pt x="5438022" y="4279768"/>
                </a:cubicBezTo>
                <a:cubicBezTo>
                  <a:pt x="5440784" y="4275704"/>
                  <a:pt x="5443414" y="4271641"/>
                  <a:pt x="5446044" y="4267577"/>
                </a:cubicBezTo>
                <a:cubicBezTo>
                  <a:pt x="5445124" y="4261062"/>
                  <a:pt x="5444334" y="4254568"/>
                  <a:pt x="5443414" y="4248053"/>
                </a:cubicBezTo>
                <a:cubicBezTo>
                  <a:pt x="5431448" y="4243371"/>
                  <a:pt x="5420798" y="4244122"/>
                  <a:pt x="5411464" y="4245624"/>
                </a:cubicBezTo>
                <a:cubicBezTo>
                  <a:pt x="5413436" y="4233189"/>
                  <a:pt x="5413698" y="4228066"/>
                  <a:pt x="5408702" y="4218790"/>
                </a:cubicBezTo>
                <a:cubicBezTo>
                  <a:pt x="5398972" y="4219585"/>
                  <a:pt x="5389242" y="4220402"/>
                  <a:pt x="5379512" y="4221219"/>
                </a:cubicBezTo>
                <a:cubicBezTo>
                  <a:pt x="5383194" y="4201541"/>
                  <a:pt x="5381354" y="4199023"/>
                  <a:pt x="5374122" y="4182194"/>
                </a:cubicBezTo>
                <a:cubicBezTo>
                  <a:pt x="5366102" y="4180559"/>
                  <a:pt x="5358080" y="4178925"/>
                  <a:pt x="5350192" y="4177313"/>
                </a:cubicBezTo>
                <a:cubicBezTo>
                  <a:pt x="5349404" y="4169494"/>
                  <a:pt x="5346248" y="4163730"/>
                  <a:pt x="5347430" y="4150479"/>
                </a:cubicBezTo>
                <a:lnTo>
                  <a:pt x="5368862" y="4150479"/>
                </a:lnTo>
                <a:cubicBezTo>
                  <a:pt x="5383984" y="4161985"/>
                  <a:pt x="5396738" y="4182768"/>
                  <a:pt x="5419484" y="4179742"/>
                </a:cubicBezTo>
                <a:cubicBezTo>
                  <a:pt x="5421192" y="4180559"/>
                  <a:pt x="5423034" y="4181376"/>
                  <a:pt x="5424744" y="4182194"/>
                </a:cubicBezTo>
                <a:cubicBezTo>
                  <a:pt x="5421324" y="4168964"/>
                  <a:pt x="5419878" y="4162913"/>
                  <a:pt x="5424744" y="4152908"/>
                </a:cubicBezTo>
                <a:cubicBezTo>
                  <a:pt x="5432764" y="4153725"/>
                  <a:pt x="5440784" y="4154542"/>
                  <a:pt x="5448672" y="4155360"/>
                </a:cubicBezTo>
                <a:cubicBezTo>
                  <a:pt x="5467606" y="4165674"/>
                  <a:pt x="5477074" y="4176915"/>
                  <a:pt x="5496664" y="4182194"/>
                </a:cubicBezTo>
                <a:lnTo>
                  <a:pt x="5496664" y="4196814"/>
                </a:lnTo>
                <a:cubicBezTo>
                  <a:pt x="5502056" y="4199266"/>
                  <a:pt x="5507314" y="4201695"/>
                  <a:pt x="5512706" y="4204147"/>
                </a:cubicBezTo>
                <a:cubicBezTo>
                  <a:pt x="5516256" y="4201695"/>
                  <a:pt x="5519806" y="4199266"/>
                  <a:pt x="5523356" y="4196814"/>
                </a:cubicBezTo>
                <a:cubicBezTo>
                  <a:pt x="5522436" y="4172520"/>
                  <a:pt x="5512180" y="4172343"/>
                  <a:pt x="5502056" y="4157789"/>
                </a:cubicBezTo>
                <a:cubicBezTo>
                  <a:pt x="5502844" y="4156155"/>
                  <a:pt x="5503764" y="4154542"/>
                  <a:pt x="5504684" y="4152908"/>
                </a:cubicBezTo>
                <a:cubicBezTo>
                  <a:pt x="5537950" y="4153394"/>
                  <a:pt x="5538608" y="4166226"/>
                  <a:pt x="5563326" y="4167551"/>
                </a:cubicBezTo>
                <a:cubicBezTo>
                  <a:pt x="5564116" y="4162670"/>
                  <a:pt x="5565036" y="4157789"/>
                  <a:pt x="5565956" y="4152908"/>
                </a:cubicBezTo>
                <a:lnTo>
                  <a:pt x="5592648" y="4152908"/>
                </a:lnTo>
                <a:cubicBezTo>
                  <a:pt x="5597906" y="4158606"/>
                  <a:pt x="5603298" y="4164304"/>
                  <a:pt x="5608556" y="4169980"/>
                </a:cubicBezTo>
                <a:lnTo>
                  <a:pt x="5624598" y="4169980"/>
                </a:lnTo>
                <a:cubicBezTo>
                  <a:pt x="5625386" y="4175678"/>
                  <a:pt x="5626306" y="4181376"/>
                  <a:pt x="5627228" y="4187075"/>
                </a:cubicBezTo>
                <a:lnTo>
                  <a:pt x="5640508" y="4187075"/>
                </a:lnTo>
                <a:cubicBezTo>
                  <a:pt x="5642348" y="4185440"/>
                  <a:pt x="5644056" y="4183806"/>
                  <a:pt x="5645898" y="4182194"/>
                </a:cubicBezTo>
                <a:cubicBezTo>
                  <a:pt x="5644056" y="4166800"/>
                  <a:pt x="5639850" y="4166778"/>
                  <a:pt x="5632618" y="4157789"/>
                </a:cubicBezTo>
                <a:cubicBezTo>
                  <a:pt x="5633408" y="4154542"/>
                  <a:pt x="5634328" y="4151296"/>
                  <a:pt x="5635248" y="4148027"/>
                </a:cubicBezTo>
                <a:lnTo>
                  <a:pt x="5651158" y="4148027"/>
                </a:lnTo>
                <a:cubicBezTo>
                  <a:pt x="5672720" y="4158297"/>
                  <a:pt x="5680740" y="4142439"/>
                  <a:pt x="5701778" y="4148027"/>
                </a:cubicBezTo>
                <a:cubicBezTo>
                  <a:pt x="5716242" y="4151848"/>
                  <a:pt x="5725972" y="4165431"/>
                  <a:pt x="5744510" y="4169980"/>
                </a:cubicBezTo>
                <a:lnTo>
                  <a:pt x="5744510" y="4148027"/>
                </a:lnTo>
                <a:lnTo>
                  <a:pt x="5747140" y="4148027"/>
                </a:lnTo>
                <a:cubicBezTo>
                  <a:pt x="5843386" y="4163465"/>
                  <a:pt x="6056388" y="4122982"/>
                  <a:pt x="6154738" y="4143146"/>
                </a:cubicBezTo>
                <a:lnTo>
                  <a:pt x="6154738" y="4133384"/>
                </a:lnTo>
                <a:cubicBezTo>
                  <a:pt x="6143956" y="4132412"/>
                  <a:pt x="6144350" y="4132589"/>
                  <a:pt x="6138696" y="4128525"/>
                </a:cubicBezTo>
                <a:cubicBezTo>
                  <a:pt x="6139618" y="4123644"/>
                  <a:pt x="6140538" y="4118764"/>
                  <a:pt x="6141458" y="4113883"/>
                </a:cubicBezTo>
                <a:cubicBezTo>
                  <a:pt x="6087682" y="4096722"/>
                  <a:pt x="6019968" y="4104143"/>
                  <a:pt x="5960274" y="4094359"/>
                </a:cubicBezTo>
                <a:cubicBezTo>
                  <a:pt x="5941604" y="4095993"/>
                  <a:pt x="5922932" y="4097606"/>
                  <a:pt x="5904262" y="4099240"/>
                </a:cubicBezTo>
                <a:cubicBezTo>
                  <a:pt x="5852326" y="4088683"/>
                  <a:pt x="5800522" y="4082212"/>
                  <a:pt x="5747140" y="4091929"/>
                </a:cubicBezTo>
                <a:cubicBezTo>
                  <a:pt x="5744510" y="4085414"/>
                  <a:pt x="5741750" y="4078921"/>
                  <a:pt x="5739120" y="4072406"/>
                </a:cubicBezTo>
                <a:cubicBezTo>
                  <a:pt x="5724920" y="4078921"/>
                  <a:pt x="5710720" y="4085414"/>
                  <a:pt x="5696520" y="4091929"/>
                </a:cubicBezTo>
                <a:cubicBezTo>
                  <a:pt x="5692968" y="4087049"/>
                  <a:pt x="5689418" y="4082168"/>
                  <a:pt x="5685868" y="4077287"/>
                </a:cubicBezTo>
                <a:cubicBezTo>
                  <a:pt x="5668908" y="4082168"/>
                  <a:pt x="5652078" y="4087049"/>
                  <a:pt x="5635248" y="4091929"/>
                </a:cubicBezTo>
                <a:cubicBezTo>
                  <a:pt x="5638534" y="4079694"/>
                  <a:pt x="5640244" y="4073908"/>
                  <a:pt x="5643268" y="4062644"/>
                </a:cubicBezTo>
                <a:cubicBezTo>
                  <a:pt x="5637878" y="4060214"/>
                  <a:pt x="5632618" y="4057763"/>
                  <a:pt x="5627228" y="4055334"/>
                </a:cubicBezTo>
                <a:cubicBezTo>
                  <a:pt x="5623808" y="4073289"/>
                  <a:pt x="5597644" y="4091797"/>
                  <a:pt x="5571216" y="4091929"/>
                </a:cubicBezTo>
                <a:cubicBezTo>
                  <a:pt x="5569506" y="4087049"/>
                  <a:pt x="5567666" y="4082168"/>
                  <a:pt x="5565956" y="4077287"/>
                </a:cubicBezTo>
                <a:cubicBezTo>
                  <a:pt x="5539002" y="4079495"/>
                  <a:pt x="5533348" y="4091422"/>
                  <a:pt x="5509944" y="4091929"/>
                </a:cubicBezTo>
                <a:cubicBezTo>
                  <a:pt x="5509156" y="4088661"/>
                  <a:pt x="5508236" y="4085414"/>
                  <a:pt x="5507314" y="4082168"/>
                </a:cubicBezTo>
                <a:cubicBezTo>
                  <a:pt x="5513494" y="4078921"/>
                  <a:pt x="5519806" y="4075652"/>
                  <a:pt x="5525986" y="4072406"/>
                </a:cubicBezTo>
                <a:cubicBezTo>
                  <a:pt x="5523356" y="4061827"/>
                  <a:pt x="5520594" y="4051270"/>
                  <a:pt x="5517964" y="4040691"/>
                </a:cubicBezTo>
                <a:lnTo>
                  <a:pt x="5507314" y="4040691"/>
                </a:lnTo>
                <a:cubicBezTo>
                  <a:pt x="5488644" y="4056946"/>
                  <a:pt x="5469974" y="4073223"/>
                  <a:pt x="5451434" y="4089478"/>
                </a:cubicBezTo>
                <a:cubicBezTo>
                  <a:pt x="5443414" y="4088661"/>
                  <a:pt x="5435394" y="4087866"/>
                  <a:pt x="5427372" y="4087049"/>
                </a:cubicBezTo>
                <a:cubicBezTo>
                  <a:pt x="5423822" y="4082168"/>
                  <a:pt x="5420272" y="4077287"/>
                  <a:pt x="5416722" y="4072406"/>
                </a:cubicBezTo>
                <a:lnTo>
                  <a:pt x="5416722" y="4069976"/>
                </a:lnTo>
                <a:cubicBezTo>
                  <a:pt x="5427372" y="4067525"/>
                  <a:pt x="5438022" y="4065095"/>
                  <a:pt x="5448672" y="4062644"/>
                </a:cubicBezTo>
                <a:cubicBezTo>
                  <a:pt x="5446044" y="4054516"/>
                  <a:pt x="5443414" y="4046389"/>
                  <a:pt x="5440784" y="4038239"/>
                </a:cubicBezTo>
                <a:lnTo>
                  <a:pt x="5438022" y="4038239"/>
                </a:lnTo>
                <a:cubicBezTo>
                  <a:pt x="5434472" y="4039056"/>
                  <a:pt x="5430922" y="4039874"/>
                  <a:pt x="5427372" y="4040691"/>
                </a:cubicBezTo>
                <a:cubicBezTo>
                  <a:pt x="5418038" y="4066465"/>
                  <a:pt x="5389242" y="4092106"/>
                  <a:pt x="5350192" y="4091929"/>
                </a:cubicBezTo>
                <a:cubicBezTo>
                  <a:pt x="5349272" y="4083802"/>
                  <a:pt x="5348352" y="4075652"/>
                  <a:pt x="5347430" y="4067525"/>
                </a:cubicBezTo>
                <a:cubicBezTo>
                  <a:pt x="5363472" y="4067216"/>
                  <a:pt x="5365312" y="4065250"/>
                  <a:pt x="5374122" y="4060214"/>
                </a:cubicBezTo>
                <a:cubicBezTo>
                  <a:pt x="5375042" y="4057763"/>
                  <a:pt x="5375962" y="4055334"/>
                  <a:pt x="5376752" y="4052882"/>
                </a:cubicBezTo>
                <a:cubicBezTo>
                  <a:pt x="5372412" y="4043120"/>
                  <a:pt x="5367942" y="4033358"/>
                  <a:pt x="5363472" y="4023619"/>
                </a:cubicBezTo>
                <a:cubicBezTo>
                  <a:pt x="5379908" y="4026710"/>
                  <a:pt x="5389112" y="4029979"/>
                  <a:pt x="5406072" y="4028499"/>
                </a:cubicBezTo>
                <a:lnTo>
                  <a:pt x="5406072" y="4013857"/>
                </a:lnTo>
                <a:cubicBezTo>
                  <a:pt x="5402522" y="4008159"/>
                  <a:pt x="5398972" y="4002460"/>
                  <a:pt x="5395422" y="3996784"/>
                </a:cubicBezTo>
                <a:cubicBezTo>
                  <a:pt x="5396342" y="3995967"/>
                  <a:pt x="5397264" y="3995150"/>
                  <a:pt x="5398052" y="3994333"/>
                </a:cubicBezTo>
                <a:cubicBezTo>
                  <a:pt x="5410938" y="4001246"/>
                  <a:pt x="5425926" y="4003565"/>
                  <a:pt x="5440784" y="3996784"/>
                </a:cubicBezTo>
                <a:cubicBezTo>
                  <a:pt x="5441178" y="3979933"/>
                  <a:pt x="5438812" y="3974014"/>
                  <a:pt x="5432764" y="3965069"/>
                </a:cubicBezTo>
                <a:lnTo>
                  <a:pt x="5438022" y="3960188"/>
                </a:lnTo>
                <a:cubicBezTo>
                  <a:pt x="5448804" y="3966196"/>
                  <a:pt x="5451566" y="3968581"/>
                  <a:pt x="5464714" y="3967499"/>
                </a:cubicBezTo>
                <a:cubicBezTo>
                  <a:pt x="5463794" y="3961006"/>
                  <a:pt x="5462874" y="3954490"/>
                  <a:pt x="5462084" y="3947975"/>
                </a:cubicBezTo>
                <a:cubicBezTo>
                  <a:pt x="5475232" y="3948638"/>
                  <a:pt x="5485226" y="3948748"/>
                  <a:pt x="5491404" y="3943094"/>
                </a:cubicBezTo>
                <a:cubicBezTo>
                  <a:pt x="5492194" y="3938235"/>
                  <a:pt x="5493114" y="3933354"/>
                  <a:pt x="5494034" y="3928473"/>
                </a:cubicBezTo>
                <a:cubicBezTo>
                  <a:pt x="5485752" y="3914913"/>
                  <a:pt x="5477730" y="3907625"/>
                  <a:pt x="5462084" y="3913831"/>
                </a:cubicBezTo>
                <a:cubicBezTo>
                  <a:pt x="5453800" y="3946716"/>
                  <a:pt x="5356634" y="4013459"/>
                  <a:pt x="5326130" y="4040691"/>
                </a:cubicBezTo>
                <a:lnTo>
                  <a:pt x="5326130" y="4060214"/>
                </a:lnTo>
                <a:cubicBezTo>
                  <a:pt x="5299176" y="4061716"/>
                  <a:pt x="5289184" y="4076094"/>
                  <a:pt x="5275510" y="4089478"/>
                </a:cubicBezTo>
                <a:cubicBezTo>
                  <a:pt x="5267620" y="4088661"/>
                  <a:pt x="5259600" y="4087866"/>
                  <a:pt x="5251580" y="4087049"/>
                </a:cubicBezTo>
                <a:cubicBezTo>
                  <a:pt x="5247766" y="4072251"/>
                  <a:pt x="5240536" y="4061628"/>
                  <a:pt x="5230280" y="4052882"/>
                </a:cubicBezTo>
                <a:cubicBezTo>
                  <a:pt x="5203720" y="4056637"/>
                  <a:pt x="5194252" y="4074901"/>
                  <a:pt x="5179658" y="4089478"/>
                </a:cubicBezTo>
                <a:cubicBezTo>
                  <a:pt x="5170718" y="4088661"/>
                  <a:pt x="5161908" y="4087866"/>
                  <a:pt x="5152968" y="4087049"/>
                </a:cubicBezTo>
                <a:cubicBezTo>
                  <a:pt x="5150074" y="4065095"/>
                  <a:pt x="5131404" y="4051005"/>
                  <a:pt x="5115758" y="4040691"/>
                </a:cubicBezTo>
                <a:cubicBezTo>
                  <a:pt x="5087356" y="4045947"/>
                  <a:pt x="5074998" y="4069844"/>
                  <a:pt x="5059746" y="4087049"/>
                </a:cubicBezTo>
                <a:cubicBezTo>
                  <a:pt x="5046466" y="4085414"/>
                  <a:pt x="5033054" y="4083780"/>
                  <a:pt x="5019774" y="4082168"/>
                </a:cubicBezTo>
                <a:cubicBezTo>
                  <a:pt x="5022930" y="4066067"/>
                  <a:pt x="5027270" y="4064963"/>
                  <a:pt x="5027796" y="4050453"/>
                </a:cubicBezTo>
                <a:cubicBezTo>
                  <a:pt x="5019774" y="4042325"/>
                  <a:pt x="5011754" y="4034175"/>
                  <a:pt x="5003866" y="4026048"/>
                </a:cubicBezTo>
                <a:cubicBezTo>
                  <a:pt x="4966524" y="4030841"/>
                  <a:pt x="4950220" y="4065029"/>
                  <a:pt x="4934574" y="4089478"/>
                </a:cubicBezTo>
                <a:cubicBezTo>
                  <a:pt x="4916298" y="4090141"/>
                  <a:pt x="4904200" y="4088683"/>
                  <a:pt x="4894602" y="4082168"/>
                </a:cubicBezTo>
                <a:lnTo>
                  <a:pt x="4889212" y="4082168"/>
                </a:lnTo>
                <a:cubicBezTo>
                  <a:pt x="4892104" y="4069292"/>
                  <a:pt x="4898810" y="4064632"/>
                  <a:pt x="4894602" y="4052882"/>
                </a:cubicBezTo>
                <a:cubicBezTo>
                  <a:pt x="4880402" y="4038261"/>
                  <a:pt x="4866202" y="4023619"/>
                  <a:pt x="4852002" y="4008976"/>
                </a:cubicBezTo>
                <a:cubicBezTo>
                  <a:pt x="4811900" y="4023552"/>
                  <a:pt x="4791652" y="4058580"/>
                  <a:pt x="4764040" y="4084597"/>
                </a:cubicBezTo>
                <a:cubicBezTo>
                  <a:pt x="4739584" y="4085723"/>
                  <a:pt x="4724200" y="4083515"/>
                  <a:pt x="4713418" y="4072406"/>
                </a:cubicBezTo>
                <a:lnTo>
                  <a:pt x="4713418" y="4069976"/>
                </a:lnTo>
                <a:cubicBezTo>
                  <a:pt x="4723148" y="4064278"/>
                  <a:pt x="4733010" y="4058580"/>
                  <a:pt x="4742740" y="4052882"/>
                </a:cubicBezTo>
                <a:cubicBezTo>
                  <a:pt x="4741820" y="4048001"/>
                  <a:pt x="4740898" y="4043120"/>
                  <a:pt x="4740110" y="4038239"/>
                </a:cubicBezTo>
                <a:cubicBezTo>
                  <a:pt x="4724068" y="4021984"/>
                  <a:pt x="4708028" y="4005729"/>
                  <a:pt x="4692118" y="3989452"/>
                </a:cubicBezTo>
                <a:cubicBezTo>
                  <a:pt x="4648072" y="4006082"/>
                  <a:pt x="4605734" y="4056195"/>
                  <a:pt x="4582856" y="4091929"/>
                </a:cubicBezTo>
                <a:cubicBezTo>
                  <a:pt x="4562476" y="4086231"/>
                  <a:pt x="4541964" y="4080533"/>
                  <a:pt x="4521584" y="4074835"/>
                </a:cubicBezTo>
                <a:cubicBezTo>
                  <a:pt x="4530000" y="4060016"/>
                  <a:pt x="4546566" y="4051910"/>
                  <a:pt x="4558926" y="4040691"/>
                </a:cubicBezTo>
                <a:lnTo>
                  <a:pt x="4558926" y="4030929"/>
                </a:lnTo>
                <a:cubicBezTo>
                  <a:pt x="4534076" y="4007341"/>
                  <a:pt x="4509094" y="3983754"/>
                  <a:pt x="4484244" y="3960188"/>
                </a:cubicBezTo>
                <a:cubicBezTo>
                  <a:pt x="4454660" y="3964274"/>
                  <a:pt x="4439540" y="3987641"/>
                  <a:pt x="4422972" y="4004095"/>
                </a:cubicBezTo>
                <a:cubicBezTo>
                  <a:pt x="4423762" y="4024524"/>
                  <a:pt x="4430730" y="4025871"/>
                  <a:pt x="4439014" y="4038239"/>
                </a:cubicBezTo>
                <a:cubicBezTo>
                  <a:pt x="4425734" y="4048178"/>
                  <a:pt x="4412322" y="4042347"/>
                  <a:pt x="4391022" y="4040691"/>
                </a:cubicBezTo>
                <a:cubicBezTo>
                  <a:pt x="4377742" y="4054516"/>
                  <a:pt x="4364330" y="4068342"/>
                  <a:pt x="4351050" y="4082168"/>
                </a:cubicBezTo>
                <a:cubicBezTo>
                  <a:pt x="4317522" y="4080334"/>
                  <a:pt x="4287676" y="4073267"/>
                  <a:pt x="4263220" y="4060214"/>
                </a:cubicBezTo>
                <a:cubicBezTo>
                  <a:pt x="4292540" y="4039719"/>
                  <a:pt x="4332380" y="4039299"/>
                  <a:pt x="4340400" y="3999214"/>
                </a:cubicBezTo>
                <a:cubicBezTo>
                  <a:pt x="4314630" y="3973197"/>
                  <a:pt x="4288860" y="3947158"/>
                  <a:pt x="4263220" y="3921141"/>
                </a:cubicBezTo>
                <a:lnTo>
                  <a:pt x="4252438" y="3921141"/>
                </a:lnTo>
                <a:cubicBezTo>
                  <a:pt x="4224038" y="3943668"/>
                  <a:pt x="4170524" y="3973219"/>
                  <a:pt x="4164608" y="4013857"/>
                </a:cubicBezTo>
                <a:cubicBezTo>
                  <a:pt x="4170788" y="4018738"/>
                  <a:pt x="4176968" y="4023619"/>
                  <a:pt x="4183278" y="4028499"/>
                </a:cubicBezTo>
                <a:cubicBezTo>
                  <a:pt x="4182358" y="4030929"/>
                  <a:pt x="4181438" y="4033380"/>
                  <a:pt x="4180518" y="4035810"/>
                </a:cubicBezTo>
                <a:lnTo>
                  <a:pt x="4135286" y="4035810"/>
                </a:lnTo>
                <a:cubicBezTo>
                  <a:pt x="4117536" y="4051270"/>
                  <a:pt x="4099786" y="4066708"/>
                  <a:pt x="4082036" y="4082168"/>
                </a:cubicBezTo>
                <a:cubicBezTo>
                  <a:pt x="4062216" y="4089456"/>
                  <a:pt x="4048830" y="4078308"/>
                  <a:pt x="4034998" y="4077907"/>
                </a:cubicBezTo>
                <a:lnTo>
                  <a:pt x="4027210" y="4080238"/>
                </a:lnTo>
                <a:lnTo>
                  <a:pt x="4027194" y="4080231"/>
                </a:lnTo>
                <a:lnTo>
                  <a:pt x="4021252" y="4069261"/>
                </a:lnTo>
                <a:cubicBezTo>
                  <a:pt x="4018654" y="4065241"/>
                  <a:pt x="4015000" y="4061756"/>
                  <a:pt x="4007430" y="4058680"/>
                </a:cubicBezTo>
                <a:cubicBezTo>
                  <a:pt x="4033386" y="4039006"/>
                  <a:pt x="4061876" y="4034339"/>
                  <a:pt x="4084638" y="4012385"/>
                </a:cubicBezTo>
                <a:lnTo>
                  <a:pt x="4084638" y="4002635"/>
                </a:lnTo>
                <a:cubicBezTo>
                  <a:pt x="4045878" y="3960172"/>
                  <a:pt x="3995454" y="3899723"/>
                  <a:pt x="3940866" y="3873500"/>
                </a:cubicBezTo>
                <a:close/>
                <a:moveTo>
                  <a:pt x="5646884" y="3860800"/>
                </a:moveTo>
                <a:cubicBezTo>
                  <a:pt x="5638892" y="3870119"/>
                  <a:pt x="5630138" y="3873083"/>
                  <a:pt x="5626100" y="3886200"/>
                </a:cubicBezTo>
                <a:cubicBezTo>
                  <a:pt x="5634518" y="3884545"/>
                  <a:pt x="5637038" y="3886091"/>
                  <a:pt x="5644284" y="3879273"/>
                </a:cubicBezTo>
                <a:cubicBezTo>
                  <a:pt x="5647748" y="3876964"/>
                  <a:pt x="5651212" y="3874655"/>
                  <a:pt x="5654676" y="3872346"/>
                </a:cubicBezTo>
                <a:cubicBezTo>
                  <a:pt x="5651998" y="3866729"/>
                  <a:pt x="5651630" y="3864483"/>
                  <a:pt x="5646884" y="3860800"/>
                </a:cubicBezTo>
                <a:close/>
                <a:moveTo>
                  <a:pt x="5007322" y="3860800"/>
                </a:moveTo>
                <a:cubicBezTo>
                  <a:pt x="4999434" y="3865612"/>
                  <a:pt x="4991546" y="3870427"/>
                  <a:pt x="4983658" y="3875242"/>
                </a:cubicBezTo>
                <a:cubicBezTo>
                  <a:pt x="4981906" y="3883263"/>
                  <a:pt x="4980152" y="3891288"/>
                  <a:pt x="4978400" y="3899309"/>
                </a:cubicBezTo>
                <a:cubicBezTo>
                  <a:pt x="5006384" y="3907827"/>
                  <a:pt x="5008484" y="3931219"/>
                  <a:pt x="5044132" y="3935413"/>
                </a:cubicBezTo>
                <a:cubicBezTo>
                  <a:pt x="5048512" y="3932204"/>
                  <a:pt x="5052898" y="3928995"/>
                  <a:pt x="5057280" y="3925786"/>
                </a:cubicBezTo>
                <a:cubicBezTo>
                  <a:pt x="5059032" y="3921775"/>
                  <a:pt x="5060786" y="3917762"/>
                  <a:pt x="5062538" y="3913751"/>
                </a:cubicBezTo>
                <a:cubicBezTo>
                  <a:pt x="5056976" y="3893872"/>
                  <a:pt x="5028256" y="3866507"/>
                  <a:pt x="5007322" y="3860800"/>
                </a:cubicBezTo>
                <a:close/>
                <a:moveTo>
                  <a:pt x="5450932" y="3848100"/>
                </a:moveTo>
                <a:cubicBezTo>
                  <a:pt x="5448444" y="3860816"/>
                  <a:pt x="5446532" y="3859178"/>
                  <a:pt x="5450932" y="3868882"/>
                </a:cubicBezTo>
                <a:cubicBezTo>
                  <a:pt x="5455344" y="3870421"/>
                  <a:pt x="5459758" y="3871961"/>
                  <a:pt x="5464170" y="3873500"/>
                </a:cubicBezTo>
                <a:cubicBezTo>
                  <a:pt x="5469116" y="3868278"/>
                  <a:pt x="5468980" y="3870258"/>
                  <a:pt x="5472112" y="3861954"/>
                </a:cubicBezTo>
                <a:cubicBezTo>
                  <a:pt x="5465054" y="3857336"/>
                  <a:pt x="5457992" y="3852718"/>
                  <a:pt x="5450932" y="3848100"/>
                </a:cubicBezTo>
                <a:close/>
                <a:moveTo>
                  <a:pt x="4348162" y="3848100"/>
                </a:moveTo>
                <a:cubicBezTo>
                  <a:pt x="4326360" y="3865674"/>
                  <a:pt x="4306266" y="3878747"/>
                  <a:pt x="4292600" y="3904221"/>
                </a:cubicBezTo>
                <a:cubicBezTo>
                  <a:pt x="4293480" y="3907473"/>
                  <a:pt x="4294366" y="3910730"/>
                  <a:pt x="4295246" y="3913982"/>
                </a:cubicBezTo>
                <a:cubicBezTo>
                  <a:pt x="4333504" y="3928805"/>
                  <a:pt x="4343202" y="3974434"/>
                  <a:pt x="4390496" y="3979863"/>
                </a:cubicBezTo>
                <a:cubicBezTo>
                  <a:pt x="4405484" y="3964411"/>
                  <a:pt x="4420480" y="3948954"/>
                  <a:pt x="4435476" y="3933502"/>
                </a:cubicBezTo>
                <a:cubicBezTo>
                  <a:pt x="4429740" y="3902397"/>
                  <a:pt x="4379020" y="3866705"/>
                  <a:pt x="4356100" y="3848100"/>
                </a:cubicBezTo>
                <a:close/>
                <a:moveTo>
                  <a:pt x="5570872" y="3835400"/>
                </a:moveTo>
                <a:cubicBezTo>
                  <a:pt x="5555196" y="3848423"/>
                  <a:pt x="5542730" y="3850624"/>
                  <a:pt x="5537200" y="3874246"/>
                </a:cubicBezTo>
                <a:cubicBezTo>
                  <a:pt x="5540654" y="3875056"/>
                  <a:pt x="5544108" y="3875865"/>
                  <a:pt x="5547562" y="3876675"/>
                </a:cubicBezTo>
                <a:cubicBezTo>
                  <a:pt x="5558784" y="3873438"/>
                  <a:pt x="5570010" y="3870199"/>
                  <a:pt x="5581232" y="3866962"/>
                </a:cubicBezTo>
                <a:cubicBezTo>
                  <a:pt x="5582958" y="3861298"/>
                  <a:pt x="5584686" y="3855632"/>
                  <a:pt x="5586412" y="3849967"/>
                </a:cubicBezTo>
                <a:cubicBezTo>
                  <a:pt x="5581232" y="3845111"/>
                  <a:pt x="5576050" y="3840256"/>
                  <a:pt x="5570872" y="3835400"/>
                </a:cubicBezTo>
                <a:close/>
                <a:moveTo>
                  <a:pt x="2097024" y="3835400"/>
                </a:moveTo>
                <a:cubicBezTo>
                  <a:pt x="2063146" y="3875983"/>
                  <a:pt x="1966784" y="3933790"/>
                  <a:pt x="1955800" y="3984381"/>
                </a:cubicBezTo>
                <a:cubicBezTo>
                  <a:pt x="2014274" y="3952968"/>
                  <a:pt x="2172784" y="3995276"/>
                  <a:pt x="2254250" y="3981938"/>
                </a:cubicBezTo>
                <a:cubicBezTo>
                  <a:pt x="2247950" y="3963663"/>
                  <a:pt x="2116424" y="3841558"/>
                  <a:pt x="2097024" y="3835400"/>
                </a:cubicBezTo>
                <a:close/>
                <a:moveTo>
                  <a:pt x="5047854" y="3822700"/>
                </a:moveTo>
                <a:cubicBezTo>
                  <a:pt x="5041638" y="3830720"/>
                  <a:pt x="5035418" y="3838740"/>
                  <a:pt x="5029200" y="3846760"/>
                </a:cubicBezTo>
                <a:cubicBezTo>
                  <a:pt x="5041722" y="3865337"/>
                  <a:pt x="5072520" y="3896478"/>
                  <a:pt x="5103812" y="3882846"/>
                </a:cubicBezTo>
                <a:cubicBezTo>
                  <a:pt x="5102926" y="3877234"/>
                  <a:pt x="5102038" y="3871622"/>
                  <a:pt x="5101150" y="3866007"/>
                </a:cubicBezTo>
                <a:cubicBezTo>
                  <a:pt x="5093558" y="3850432"/>
                  <a:pt x="5069014" y="3825877"/>
                  <a:pt x="5047854" y="3822700"/>
                </a:cubicBezTo>
                <a:close/>
                <a:moveTo>
                  <a:pt x="4869920" y="3822700"/>
                </a:moveTo>
                <a:cubicBezTo>
                  <a:pt x="4857970" y="3832608"/>
                  <a:pt x="4851808" y="3834817"/>
                  <a:pt x="4851400" y="3856419"/>
                </a:cubicBezTo>
                <a:cubicBezTo>
                  <a:pt x="4877352" y="3867433"/>
                  <a:pt x="4882096" y="3889235"/>
                  <a:pt x="4917546" y="3892550"/>
                </a:cubicBezTo>
                <a:cubicBezTo>
                  <a:pt x="4921074" y="3890141"/>
                  <a:pt x="4924602" y="3887735"/>
                  <a:pt x="4928130" y="3885326"/>
                </a:cubicBezTo>
                <a:cubicBezTo>
                  <a:pt x="4929012" y="3880507"/>
                  <a:pt x="4929894" y="3875689"/>
                  <a:pt x="4930776" y="3870874"/>
                </a:cubicBezTo>
                <a:cubicBezTo>
                  <a:pt x="4915974" y="3853929"/>
                  <a:pt x="4898978" y="3825772"/>
                  <a:pt x="4869920" y="3822700"/>
                </a:cubicBezTo>
                <a:close/>
                <a:moveTo>
                  <a:pt x="4639552" y="3822700"/>
                </a:moveTo>
                <a:cubicBezTo>
                  <a:pt x="4616066" y="3836344"/>
                  <a:pt x="4603740" y="3845877"/>
                  <a:pt x="4597400" y="3868601"/>
                </a:cubicBezTo>
                <a:cubicBezTo>
                  <a:pt x="4622188" y="3889396"/>
                  <a:pt x="4651080" y="3928341"/>
                  <a:pt x="4689610" y="3933825"/>
                </a:cubicBezTo>
                <a:cubicBezTo>
                  <a:pt x="4703064" y="3922579"/>
                  <a:pt x="4717230" y="3915459"/>
                  <a:pt x="4721224" y="3895173"/>
                </a:cubicBezTo>
                <a:cubicBezTo>
                  <a:pt x="4694006" y="3871019"/>
                  <a:pt x="4666776" y="3846854"/>
                  <a:pt x="4639552" y="3822700"/>
                </a:cubicBezTo>
                <a:close/>
                <a:moveTo>
                  <a:pt x="5588000" y="3810000"/>
                </a:moveTo>
                <a:cubicBezTo>
                  <a:pt x="5588000" y="3810000"/>
                  <a:pt x="5588000" y="3816350"/>
                  <a:pt x="5588000" y="3816350"/>
                </a:cubicBezTo>
                <a:lnTo>
                  <a:pt x="5592764" y="3812116"/>
                </a:lnTo>
                <a:cubicBezTo>
                  <a:pt x="5591176" y="3811411"/>
                  <a:pt x="5589588" y="3810705"/>
                  <a:pt x="5588000" y="3810000"/>
                </a:cubicBezTo>
                <a:close/>
                <a:moveTo>
                  <a:pt x="5246548" y="3810000"/>
                </a:moveTo>
                <a:cubicBezTo>
                  <a:pt x="5221456" y="3832559"/>
                  <a:pt x="5167564" y="3873686"/>
                  <a:pt x="5156200" y="3904214"/>
                </a:cubicBezTo>
                <a:cubicBezTo>
                  <a:pt x="5159742" y="3905017"/>
                  <a:pt x="5163286" y="3905825"/>
                  <a:pt x="5166828" y="3906632"/>
                </a:cubicBezTo>
                <a:cubicBezTo>
                  <a:pt x="5174276" y="3917910"/>
                  <a:pt x="5189532" y="3918295"/>
                  <a:pt x="5198718" y="3921125"/>
                </a:cubicBezTo>
                <a:cubicBezTo>
                  <a:pt x="5203142" y="3918712"/>
                  <a:pt x="5207574" y="3916294"/>
                  <a:pt x="5212006" y="3913876"/>
                </a:cubicBezTo>
                <a:cubicBezTo>
                  <a:pt x="5212894" y="3908243"/>
                  <a:pt x="5213776" y="3902604"/>
                  <a:pt x="5214664" y="3896966"/>
                </a:cubicBezTo>
                <a:cubicBezTo>
                  <a:pt x="5208462" y="3888914"/>
                  <a:pt x="5202260" y="3880858"/>
                  <a:pt x="5196064" y="3872811"/>
                </a:cubicBezTo>
                <a:cubicBezTo>
                  <a:pt x="5214416" y="3878620"/>
                  <a:pt x="5231930" y="3892526"/>
                  <a:pt x="5246548" y="3875224"/>
                </a:cubicBezTo>
                <a:cubicBezTo>
                  <a:pt x="5241234" y="3864760"/>
                  <a:pt x="5235920" y="3854285"/>
                  <a:pt x="5230606" y="3843821"/>
                </a:cubicBezTo>
                <a:cubicBezTo>
                  <a:pt x="5240522" y="3850447"/>
                  <a:pt x="5254018" y="3859960"/>
                  <a:pt x="5270470" y="3853483"/>
                </a:cubicBezTo>
                <a:cubicBezTo>
                  <a:pt x="5273124" y="3851873"/>
                  <a:pt x="5275784" y="3850262"/>
                  <a:pt x="5278438" y="3848652"/>
                </a:cubicBezTo>
                <a:lnTo>
                  <a:pt x="5278438" y="3831741"/>
                </a:lnTo>
                <a:cubicBezTo>
                  <a:pt x="5272242" y="3824493"/>
                  <a:pt x="5266038" y="3817249"/>
                  <a:pt x="5259836" y="3810000"/>
                </a:cubicBezTo>
                <a:close/>
                <a:moveTo>
                  <a:pt x="6111252" y="3797447"/>
                </a:moveTo>
                <a:cubicBezTo>
                  <a:pt x="6117922" y="3805364"/>
                  <a:pt x="6110252" y="3804233"/>
                  <a:pt x="6103250" y="3807249"/>
                </a:cubicBezTo>
                <a:cubicBezTo>
                  <a:pt x="6103916" y="3804610"/>
                  <a:pt x="6104918" y="3802348"/>
                  <a:pt x="6105918" y="3799709"/>
                </a:cubicBezTo>
                <a:cubicBezTo>
                  <a:pt x="6107584" y="3798955"/>
                  <a:pt x="6109252" y="3798201"/>
                  <a:pt x="6111252" y="3797447"/>
                </a:cubicBezTo>
                <a:close/>
                <a:moveTo>
                  <a:pt x="6355292" y="3797300"/>
                </a:moveTo>
                <a:cubicBezTo>
                  <a:pt x="6353526" y="3799418"/>
                  <a:pt x="6351762" y="3801534"/>
                  <a:pt x="6350000" y="3803650"/>
                </a:cubicBezTo>
                <a:cubicBezTo>
                  <a:pt x="6352644" y="3801534"/>
                  <a:pt x="6355292" y="3799418"/>
                  <a:pt x="6357938" y="3797300"/>
                </a:cubicBezTo>
                <a:close/>
                <a:moveTo>
                  <a:pt x="5505980" y="3797300"/>
                </a:moveTo>
                <a:cubicBezTo>
                  <a:pt x="5493020" y="3813024"/>
                  <a:pt x="5473486" y="3823294"/>
                  <a:pt x="5461000" y="3845485"/>
                </a:cubicBezTo>
                <a:lnTo>
                  <a:pt x="5461000" y="3847897"/>
                </a:lnTo>
                <a:cubicBezTo>
                  <a:pt x="5480226" y="3850385"/>
                  <a:pt x="5483972" y="3856822"/>
                  <a:pt x="5490104" y="3840666"/>
                </a:cubicBezTo>
                <a:cubicBezTo>
                  <a:pt x="5508192" y="3838108"/>
                  <a:pt x="5507970" y="3836780"/>
                  <a:pt x="5505980" y="3821393"/>
                </a:cubicBezTo>
                <a:cubicBezTo>
                  <a:pt x="5517770" y="3821944"/>
                  <a:pt x="5517216" y="3823341"/>
                  <a:pt x="5524500" y="3814165"/>
                </a:cubicBezTo>
                <a:cubicBezTo>
                  <a:pt x="5519126" y="3804919"/>
                  <a:pt x="5517238" y="3801604"/>
                  <a:pt x="5505980" y="3797300"/>
                </a:cubicBezTo>
                <a:close/>
                <a:moveTo>
                  <a:pt x="3588344" y="3797300"/>
                </a:moveTo>
                <a:cubicBezTo>
                  <a:pt x="3542458" y="3836251"/>
                  <a:pt x="3481906" y="3881022"/>
                  <a:pt x="3449886" y="3931090"/>
                </a:cubicBezTo>
                <a:lnTo>
                  <a:pt x="3449886" y="3933521"/>
                </a:lnTo>
                <a:cubicBezTo>
                  <a:pt x="3476510" y="3958649"/>
                  <a:pt x="3503134" y="3983801"/>
                  <a:pt x="3529758" y="4008929"/>
                </a:cubicBezTo>
                <a:cubicBezTo>
                  <a:pt x="3527986" y="4010550"/>
                  <a:pt x="3526214" y="4012170"/>
                  <a:pt x="3524442" y="4013790"/>
                </a:cubicBezTo>
                <a:lnTo>
                  <a:pt x="3428580" y="4013790"/>
                </a:lnTo>
                <a:cubicBezTo>
                  <a:pt x="3415414" y="4004068"/>
                  <a:pt x="3411986" y="3990669"/>
                  <a:pt x="3396618" y="3982169"/>
                </a:cubicBezTo>
                <a:cubicBezTo>
                  <a:pt x="3382090" y="3989597"/>
                  <a:pt x="3368982" y="4002111"/>
                  <a:pt x="3362010" y="4016221"/>
                </a:cubicBezTo>
                <a:cubicBezTo>
                  <a:pt x="3385342" y="4012868"/>
                  <a:pt x="3459936" y="4024023"/>
                  <a:pt x="3471174" y="4033259"/>
                </a:cubicBezTo>
                <a:lnTo>
                  <a:pt x="3364678" y="4033259"/>
                </a:lnTo>
                <a:cubicBezTo>
                  <a:pt x="3362906" y="4028386"/>
                  <a:pt x="3361132" y="4023525"/>
                  <a:pt x="3359360" y="4018664"/>
                </a:cubicBezTo>
                <a:cubicBezTo>
                  <a:pt x="3348708" y="4028386"/>
                  <a:pt x="3338054" y="4038120"/>
                  <a:pt x="3327400" y="4047855"/>
                </a:cubicBezTo>
                <a:lnTo>
                  <a:pt x="3332736" y="4047855"/>
                </a:lnTo>
                <a:cubicBezTo>
                  <a:pt x="3351220" y="4066177"/>
                  <a:pt x="3608384" y="4066526"/>
                  <a:pt x="3636256" y="4052716"/>
                </a:cubicBezTo>
                <a:cubicBezTo>
                  <a:pt x="3635378" y="4051096"/>
                  <a:pt x="3634482" y="4049475"/>
                  <a:pt x="3633606" y="4047855"/>
                </a:cubicBezTo>
                <a:cubicBezTo>
                  <a:pt x="3590116" y="4042981"/>
                  <a:pt x="3546606" y="4038120"/>
                  <a:pt x="3503134" y="4033259"/>
                </a:cubicBezTo>
                <a:lnTo>
                  <a:pt x="3503134" y="4030816"/>
                </a:lnTo>
                <a:cubicBezTo>
                  <a:pt x="3515424" y="4030006"/>
                  <a:pt x="3522474" y="4030928"/>
                  <a:pt x="3529758" y="4025955"/>
                </a:cubicBezTo>
                <a:cubicBezTo>
                  <a:pt x="3526214" y="4025145"/>
                  <a:pt x="3522650" y="4024335"/>
                  <a:pt x="3519106" y="4023525"/>
                </a:cubicBezTo>
                <a:cubicBezTo>
                  <a:pt x="3652538" y="4022677"/>
                  <a:pt x="3666152" y="4033147"/>
                  <a:pt x="3748088" y="3952978"/>
                </a:cubicBezTo>
                <a:cubicBezTo>
                  <a:pt x="3741116" y="3930579"/>
                  <a:pt x="3612688" y="3812631"/>
                  <a:pt x="3588344" y="3797300"/>
                </a:cubicBezTo>
                <a:close/>
                <a:moveTo>
                  <a:pt x="5284442" y="3788736"/>
                </a:moveTo>
                <a:lnTo>
                  <a:pt x="5286186" y="3790644"/>
                </a:lnTo>
                <a:lnTo>
                  <a:pt x="5284196" y="3790156"/>
                </a:lnTo>
                <a:close/>
                <a:moveTo>
                  <a:pt x="6250782" y="3784600"/>
                </a:moveTo>
                <a:lnTo>
                  <a:pt x="6253164" y="3784600"/>
                </a:lnTo>
                <a:cubicBezTo>
                  <a:pt x="6253164" y="3784600"/>
                  <a:pt x="6248400" y="3789363"/>
                  <a:pt x="6248400" y="3789363"/>
                </a:cubicBezTo>
                <a:cubicBezTo>
                  <a:pt x="6249194" y="3787775"/>
                  <a:pt x="6249988" y="3786188"/>
                  <a:pt x="6250782" y="3784600"/>
                </a:cubicBezTo>
                <a:close/>
                <a:moveTo>
                  <a:pt x="5532118" y="3784600"/>
                </a:moveTo>
                <a:cubicBezTo>
                  <a:pt x="5529580" y="3788304"/>
                  <a:pt x="5527040" y="3792009"/>
                  <a:pt x="5524500" y="3795713"/>
                </a:cubicBezTo>
                <a:cubicBezTo>
                  <a:pt x="5533772" y="3793360"/>
                  <a:pt x="5531968" y="3793906"/>
                  <a:pt x="5537200" y="3789046"/>
                </a:cubicBezTo>
                <a:cubicBezTo>
                  <a:pt x="5535506" y="3787563"/>
                  <a:pt x="5533812" y="3786082"/>
                  <a:pt x="5532118" y="3784600"/>
                </a:cubicBezTo>
                <a:close/>
                <a:moveTo>
                  <a:pt x="5092158" y="3784600"/>
                </a:moveTo>
                <a:cubicBezTo>
                  <a:pt x="5085984" y="3787808"/>
                  <a:pt x="5079808" y="3791023"/>
                  <a:pt x="5073630" y="3794228"/>
                </a:cubicBezTo>
                <a:cubicBezTo>
                  <a:pt x="5071968" y="3803593"/>
                  <a:pt x="5064614" y="3808242"/>
                  <a:pt x="5068340" y="3820715"/>
                </a:cubicBezTo>
                <a:cubicBezTo>
                  <a:pt x="5079808" y="3830344"/>
                  <a:pt x="5091278" y="3839975"/>
                  <a:pt x="5102742" y="3849606"/>
                </a:cubicBezTo>
                <a:cubicBezTo>
                  <a:pt x="5116632" y="3851956"/>
                  <a:pt x="5123226" y="3854108"/>
                  <a:pt x="5137148" y="3852013"/>
                </a:cubicBezTo>
                <a:cubicBezTo>
                  <a:pt x="5139798" y="3845594"/>
                  <a:pt x="5142440" y="3839170"/>
                  <a:pt x="5145088" y="3832751"/>
                </a:cubicBezTo>
                <a:cubicBezTo>
                  <a:pt x="5130304" y="3815412"/>
                  <a:pt x="5114794" y="3794312"/>
                  <a:pt x="5092158" y="3784600"/>
                </a:cubicBezTo>
                <a:close/>
                <a:moveTo>
                  <a:pt x="4913466" y="3784600"/>
                </a:moveTo>
                <a:cubicBezTo>
                  <a:pt x="4905480" y="3791018"/>
                  <a:pt x="4897488" y="3797436"/>
                  <a:pt x="4889504" y="3803854"/>
                </a:cubicBezTo>
                <a:cubicBezTo>
                  <a:pt x="4889212" y="3828501"/>
                  <a:pt x="4923686" y="3857510"/>
                  <a:pt x="4956074" y="3859213"/>
                </a:cubicBezTo>
                <a:cubicBezTo>
                  <a:pt x="4961400" y="3852795"/>
                  <a:pt x="4966726" y="3846377"/>
                  <a:pt x="4972050" y="3839959"/>
                </a:cubicBezTo>
                <a:cubicBezTo>
                  <a:pt x="4967524" y="3812234"/>
                  <a:pt x="4942440" y="3802580"/>
                  <a:pt x="4926780" y="3784600"/>
                </a:cubicBezTo>
                <a:close/>
                <a:moveTo>
                  <a:pt x="5860500" y="3772943"/>
                </a:moveTo>
                <a:cubicBezTo>
                  <a:pt x="5860500" y="3772943"/>
                  <a:pt x="5865836" y="3772943"/>
                  <a:pt x="5865836" y="3772943"/>
                </a:cubicBezTo>
                <a:lnTo>
                  <a:pt x="5855164" y="3782744"/>
                </a:lnTo>
                <a:cubicBezTo>
                  <a:pt x="5856832" y="3779352"/>
                  <a:pt x="5858832" y="3776336"/>
                  <a:pt x="5860500" y="3772943"/>
                </a:cubicBezTo>
                <a:close/>
                <a:moveTo>
                  <a:pt x="5539846" y="3771900"/>
                </a:moveTo>
                <a:cubicBezTo>
                  <a:pt x="5538964" y="3774281"/>
                  <a:pt x="5538084" y="3776662"/>
                  <a:pt x="5537200" y="3779042"/>
                </a:cubicBezTo>
                <a:lnTo>
                  <a:pt x="5539846" y="3781425"/>
                </a:lnTo>
                <a:cubicBezTo>
                  <a:pt x="5541610" y="3779838"/>
                  <a:pt x="5543374" y="3778248"/>
                  <a:pt x="5545138" y="3776662"/>
                </a:cubicBezTo>
                <a:cubicBezTo>
                  <a:pt x="5544254" y="3775075"/>
                  <a:pt x="5543374" y="3773487"/>
                  <a:pt x="5542492" y="3771900"/>
                </a:cubicBezTo>
                <a:close/>
                <a:moveTo>
                  <a:pt x="5402084" y="3771900"/>
                </a:moveTo>
                <a:cubicBezTo>
                  <a:pt x="5384888" y="3797141"/>
                  <a:pt x="5329866" y="3831477"/>
                  <a:pt x="5324910" y="3859290"/>
                </a:cubicBezTo>
                <a:cubicBezTo>
                  <a:pt x="5305378" y="3859309"/>
                  <a:pt x="5303312" y="3862334"/>
                  <a:pt x="5292992" y="3869001"/>
                </a:cubicBezTo>
                <a:cubicBezTo>
                  <a:pt x="5281586" y="3897402"/>
                  <a:pt x="5208630" y="3931323"/>
                  <a:pt x="5221140" y="3958819"/>
                </a:cubicBezTo>
                <a:cubicBezTo>
                  <a:pt x="5233516" y="3965861"/>
                  <a:pt x="5247320" y="3979994"/>
                  <a:pt x="5266374" y="3973385"/>
                </a:cubicBezTo>
                <a:cubicBezTo>
                  <a:pt x="5272800" y="3969329"/>
                  <a:pt x="5273176" y="3967499"/>
                  <a:pt x="5277016" y="3961246"/>
                </a:cubicBezTo>
                <a:cubicBezTo>
                  <a:pt x="5274616" y="3941757"/>
                  <a:pt x="5265674" y="3936545"/>
                  <a:pt x="5255730" y="3924830"/>
                </a:cubicBezTo>
                <a:cubicBezTo>
                  <a:pt x="5273218" y="3929772"/>
                  <a:pt x="5277372" y="3937499"/>
                  <a:pt x="5300974" y="3939396"/>
                </a:cubicBezTo>
                <a:cubicBezTo>
                  <a:pt x="5302738" y="3936969"/>
                  <a:pt x="5304522" y="3934541"/>
                  <a:pt x="5306296" y="3932113"/>
                </a:cubicBezTo>
                <a:lnTo>
                  <a:pt x="5306296" y="3924830"/>
                </a:lnTo>
                <a:cubicBezTo>
                  <a:pt x="5302820" y="3910726"/>
                  <a:pt x="5295392" y="3905466"/>
                  <a:pt x="5287660" y="3895706"/>
                </a:cubicBezTo>
                <a:cubicBezTo>
                  <a:pt x="5301454" y="3902084"/>
                  <a:pt x="5313432" y="3916766"/>
                  <a:pt x="5332904" y="3910263"/>
                </a:cubicBezTo>
                <a:cubicBezTo>
                  <a:pt x="5335564" y="3908654"/>
                  <a:pt x="5338214" y="3907026"/>
                  <a:pt x="5340886" y="3905408"/>
                </a:cubicBezTo>
                <a:cubicBezTo>
                  <a:pt x="5341730" y="3888481"/>
                  <a:pt x="5340552" y="3880523"/>
                  <a:pt x="5330242" y="3873856"/>
                </a:cubicBezTo>
                <a:lnTo>
                  <a:pt x="5335564" y="3869001"/>
                </a:lnTo>
                <a:cubicBezTo>
                  <a:pt x="5348764" y="3875851"/>
                  <a:pt x="5352666" y="3880263"/>
                  <a:pt x="5364832" y="3876284"/>
                </a:cubicBezTo>
                <a:cubicBezTo>
                  <a:pt x="5363946" y="3869001"/>
                  <a:pt x="5363058" y="3861718"/>
                  <a:pt x="5362172" y="3854434"/>
                </a:cubicBezTo>
                <a:cubicBezTo>
                  <a:pt x="5382414" y="3856082"/>
                  <a:pt x="5381412" y="3858673"/>
                  <a:pt x="5394102" y="3852007"/>
                </a:cubicBezTo>
                <a:lnTo>
                  <a:pt x="5394102" y="3842296"/>
                </a:lnTo>
                <a:cubicBezTo>
                  <a:pt x="5387006" y="3833403"/>
                  <a:pt x="5379910" y="3824492"/>
                  <a:pt x="5372816" y="3815600"/>
                </a:cubicBezTo>
                <a:lnTo>
                  <a:pt x="5372816" y="3813172"/>
                </a:lnTo>
                <a:cubicBezTo>
                  <a:pt x="5400320" y="3818760"/>
                  <a:pt x="5412028" y="3820022"/>
                  <a:pt x="5434012" y="3808316"/>
                </a:cubicBezTo>
                <a:lnTo>
                  <a:pt x="5434012" y="3798605"/>
                </a:lnTo>
                <a:cubicBezTo>
                  <a:pt x="5426948" y="3785002"/>
                  <a:pt x="5420030" y="3775831"/>
                  <a:pt x="5402084" y="3771900"/>
                </a:cubicBezTo>
                <a:close/>
                <a:moveTo>
                  <a:pt x="6044564" y="3765780"/>
                </a:moveTo>
                <a:cubicBezTo>
                  <a:pt x="6043896" y="3773697"/>
                  <a:pt x="6043896" y="3774828"/>
                  <a:pt x="6033892" y="3780483"/>
                </a:cubicBezTo>
                <a:lnTo>
                  <a:pt x="6033892" y="3772943"/>
                </a:lnTo>
                <a:cubicBezTo>
                  <a:pt x="6037228" y="3770681"/>
                  <a:pt x="6040896" y="3768042"/>
                  <a:pt x="6044564" y="3765780"/>
                </a:cubicBezTo>
                <a:close/>
                <a:moveTo>
                  <a:pt x="5753100" y="3759200"/>
                </a:moveTo>
                <a:cubicBezTo>
                  <a:pt x="5753100" y="3759200"/>
                  <a:pt x="5753100" y="3763963"/>
                  <a:pt x="5753100" y="3763963"/>
                </a:cubicBezTo>
                <a:cubicBezTo>
                  <a:pt x="5755288" y="3759805"/>
                  <a:pt x="5755146" y="3763438"/>
                  <a:pt x="5753100" y="3759200"/>
                </a:cubicBezTo>
                <a:close/>
                <a:moveTo>
                  <a:pt x="5427978" y="3759200"/>
                </a:moveTo>
                <a:lnTo>
                  <a:pt x="5422900" y="3763962"/>
                </a:lnTo>
                <a:cubicBezTo>
                  <a:pt x="5423746" y="3765549"/>
                  <a:pt x="5424590" y="3767137"/>
                  <a:pt x="5425438" y="3768724"/>
                </a:cubicBezTo>
                <a:cubicBezTo>
                  <a:pt x="5433058" y="3771898"/>
                  <a:pt x="5440678" y="3775075"/>
                  <a:pt x="5448300" y="3778250"/>
                </a:cubicBezTo>
                <a:cubicBezTo>
                  <a:pt x="5447454" y="3775869"/>
                  <a:pt x="5446606" y="3773486"/>
                  <a:pt x="5445758" y="3771105"/>
                </a:cubicBezTo>
                <a:cubicBezTo>
                  <a:pt x="5439834" y="3767137"/>
                  <a:pt x="5433904" y="3763168"/>
                  <a:pt x="5427978" y="3759200"/>
                </a:cubicBezTo>
                <a:close/>
                <a:moveTo>
                  <a:pt x="5297444" y="3759200"/>
                </a:moveTo>
                <a:cubicBezTo>
                  <a:pt x="5294202" y="3766671"/>
                  <a:pt x="5289792" y="3771187"/>
                  <a:pt x="5286742" y="3775447"/>
                </a:cubicBezTo>
                <a:lnTo>
                  <a:pt x="5284442" y="3788736"/>
                </a:lnTo>
                <a:lnTo>
                  <a:pt x="5280660" y="3784600"/>
                </a:lnTo>
                <a:lnTo>
                  <a:pt x="5273040" y="3784600"/>
                </a:lnTo>
                <a:cubicBezTo>
                  <a:pt x="5272192" y="3787775"/>
                  <a:pt x="5271344" y="3790950"/>
                  <a:pt x="5270500" y="3794124"/>
                </a:cubicBezTo>
                <a:cubicBezTo>
                  <a:pt x="5288082" y="3797339"/>
                  <a:pt x="5268458" y="3804215"/>
                  <a:pt x="5288278" y="3810793"/>
                </a:cubicBezTo>
                <a:cubicBezTo>
                  <a:pt x="5289126" y="3813175"/>
                  <a:pt x="5289972" y="3815556"/>
                  <a:pt x="5290818" y="3817938"/>
                </a:cubicBezTo>
                <a:cubicBezTo>
                  <a:pt x="5292512" y="3817145"/>
                  <a:pt x="5294206" y="3816350"/>
                  <a:pt x="5295900" y="3815556"/>
                </a:cubicBezTo>
                <a:lnTo>
                  <a:pt x="5295900" y="3801269"/>
                </a:lnTo>
                <a:lnTo>
                  <a:pt x="5286186" y="3790644"/>
                </a:lnTo>
                <a:lnTo>
                  <a:pt x="5313342" y="3797300"/>
                </a:lnTo>
                <a:cubicBezTo>
                  <a:pt x="5320218" y="3790819"/>
                  <a:pt x="5322326" y="3793703"/>
                  <a:pt x="5329238" y="3785394"/>
                </a:cubicBezTo>
                <a:cubicBezTo>
                  <a:pt x="5329238" y="3785394"/>
                  <a:pt x="5329238" y="3775869"/>
                  <a:pt x="5329238" y="3775869"/>
                </a:cubicBezTo>
                <a:lnTo>
                  <a:pt x="5310692" y="3759200"/>
                </a:lnTo>
                <a:close/>
                <a:moveTo>
                  <a:pt x="4704060" y="3759200"/>
                </a:moveTo>
                <a:cubicBezTo>
                  <a:pt x="4684068" y="3770111"/>
                  <a:pt x="4655184" y="3782385"/>
                  <a:pt x="4661890" y="3809884"/>
                </a:cubicBezTo>
                <a:cubicBezTo>
                  <a:pt x="4688078" y="3822637"/>
                  <a:pt x="4770218" y="3920957"/>
                  <a:pt x="4783138" y="3831601"/>
                </a:cubicBezTo>
                <a:cubicBezTo>
                  <a:pt x="4756782" y="3807473"/>
                  <a:pt x="4730416" y="3783329"/>
                  <a:pt x="4704060" y="3759200"/>
                </a:cubicBezTo>
                <a:close/>
                <a:moveTo>
                  <a:pt x="4439920" y="3759200"/>
                </a:moveTo>
                <a:cubicBezTo>
                  <a:pt x="4416714" y="3777226"/>
                  <a:pt x="4396132" y="3788993"/>
                  <a:pt x="4381500" y="3815321"/>
                </a:cubicBezTo>
                <a:lnTo>
                  <a:pt x="4381500" y="3822641"/>
                </a:lnTo>
                <a:cubicBezTo>
                  <a:pt x="4409818" y="3845413"/>
                  <a:pt x="4438156" y="3868191"/>
                  <a:pt x="4466472" y="3890963"/>
                </a:cubicBezTo>
                <a:cubicBezTo>
                  <a:pt x="4472666" y="3890152"/>
                  <a:pt x="4478866" y="3889334"/>
                  <a:pt x="4485060" y="3888523"/>
                </a:cubicBezTo>
                <a:cubicBezTo>
                  <a:pt x="4499226" y="3873883"/>
                  <a:pt x="4513392" y="3859242"/>
                  <a:pt x="4527550" y="3844602"/>
                </a:cubicBezTo>
                <a:cubicBezTo>
                  <a:pt x="4521802" y="3820214"/>
                  <a:pt x="4464768" y="3765379"/>
                  <a:pt x="4439920" y="3759200"/>
                </a:cubicBezTo>
                <a:close/>
                <a:moveTo>
                  <a:pt x="5445858" y="3746500"/>
                </a:moveTo>
                <a:cubicBezTo>
                  <a:pt x="5442438" y="3750570"/>
                  <a:pt x="5439018" y="3754642"/>
                  <a:pt x="5435600" y="3758711"/>
                </a:cubicBezTo>
                <a:cubicBezTo>
                  <a:pt x="5444754" y="3771322"/>
                  <a:pt x="5452758" y="3778274"/>
                  <a:pt x="5468938" y="3778250"/>
                </a:cubicBezTo>
                <a:cubicBezTo>
                  <a:pt x="5466150" y="3762262"/>
                  <a:pt x="5457044" y="3754207"/>
                  <a:pt x="5445858" y="3746500"/>
                </a:cubicBezTo>
                <a:close/>
                <a:moveTo>
                  <a:pt x="4956066" y="3746500"/>
                </a:moveTo>
                <a:lnTo>
                  <a:pt x="4940300" y="3775431"/>
                </a:lnTo>
                <a:cubicBezTo>
                  <a:pt x="4967496" y="3785333"/>
                  <a:pt x="4970424" y="3807870"/>
                  <a:pt x="5005988" y="3811588"/>
                </a:cubicBezTo>
                <a:cubicBezTo>
                  <a:pt x="5009490" y="3809177"/>
                  <a:pt x="5012996" y="3806767"/>
                  <a:pt x="5016500" y="3804356"/>
                </a:cubicBezTo>
                <a:cubicBezTo>
                  <a:pt x="5016500" y="3804356"/>
                  <a:pt x="5016500" y="3792303"/>
                  <a:pt x="5016500" y="3792303"/>
                </a:cubicBezTo>
                <a:cubicBezTo>
                  <a:pt x="5001612" y="3777037"/>
                  <a:pt x="4986718" y="3761766"/>
                  <a:pt x="4971832" y="3746500"/>
                </a:cubicBezTo>
                <a:close/>
                <a:moveTo>
                  <a:pt x="4072858" y="3746500"/>
                </a:moveTo>
                <a:cubicBezTo>
                  <a:pt x="4043670" y="3769725"/>
                  <a:pt x="3996308" y="3798434"/>
                  <a:pt x="3987800" y="3838716"/>
                </a:cubicBezTo>
                <a:cubicBezTo>
                  <a:pt x="4027636" y="3864561"/>
                  <a:pt x="4092458" y="3952643"/>
                  <a:pt x="4139312" y="3957638"/>
                </a:cubicBezTo>
                <a:cubicBezTo>
                  <a:pt x="4165008" y="3932565"/>
                  <a:pt x="4190704" y="3907483"/>
                  <a:pt x="4216400" y="3882401"/>
                </a:cubicBezTo>
                <a:cubicBezTo>
                  <a:pt x="4211606" y="3856653"/>
                  <a:pt x="4098820" y="3753968"/>
                  <a:pt x="4072858" y="3746500"/>
                </a:cubicBezTo>
                <a:close/>
                <a:moveTo>
                  <a:pt x="4745672" y="3721100"/>
                </a:moveTo>
                <a:cubicBezTo>
                  <a:pt x="4733052" y="3731150"/>
                  <a:pt x="4725468" y="3733544"/>
                  <a:pt x="4724400" y="3755293"/>
                </a:cubicBezTo>
                <a:cubicBezTo>
                  <a:pt x="4764320" y="3767534"/>
                  <a:pt x="4767772" y="3811618"/>
                  <a:pt x="4817468" y="3816350"/>
                </a:cubicBezTo>
                <a:cubicBezTo>
                  <a:pt x="4826424" y="3809996"/>
                  <a:pt x="4828784" y="3807901"/>
                  <a:pt x="4830764" y="3794368"/>
                </a:cubicBezTo>
                <a:cubicBezTo>
                  <a:pt x="4809516" y="3773201"/>
                  <a:pt x="4779552" y="3727838"/>
                  <a:pt x="4745672" y="3721100"/>
                </a:cubicBezTo>
                <a:close/>
                <a:moveTo>
                  <a:pt x="6196282" y="3716771"/>
                </a:moveTo>
                <a:cubicBezTo>
                  <a:pt x="6195282" y="3719033"/>
                  <a:pt x="6198616" y="3718279"/>
                  <a:pt x="6193616" y="3721672"/>
                </a:cubicBezTo>
                <a:cubicBezTo>
                  <a:pt x="6194616" y="3720164"/>
                  <a:pt x="6195616" y="3718279"/>
                  <a:pt x="6196282" y="3716771"/>
                </a:cubicBezTo>
                <a:close/>
                <a:moveTo>
                  <a:pt x="6201618" y="3711870"/>
                </a:moveTo>
                <a:cubicBezTo>
                  <a:pt x="6202618" y="3713378"/>
                  <a:pt x="6203618" y="3715263"/>
                  <a:pt x="6204284" y="3716771"/>
                </a:cubicBezTo>
                <a:cubicBezTo>
                  <a:pt x="6204284" y="3716771"/>
                  <a:pt x="6198950" y="3716771"/>
                  <a:pt x="6198950" y="3716771"/>
                </a:cubicBezTo>
                <a:cubicBezTo>
                  <a:pt x="6199950" y="3715263"/>
                  <a:pt x="6200950" y="3713378"/>
                  <a:pt x="6201618" y="3711870"/>
                </a:cubicBezTo>
                <a:close/>
                <a:moveTo>
                  <a:pt x="6441168" y="3708400"/>
                </a:moveTo>
                <a:cubicBezTo>
                  <a:pt x="6436178" y="3714750"/>
                  <a:pt x="6431188" y="3721102"/>
                  <a:pt x="6426200" y="3727450"/>
                </a:cubicBezTo>
                <a:cubicBezTo>
                  <a:pt x="6432020" y="3721894"/>
                  <a:pt x="6437842" y="3716338"/>
                  <a:pt x="6443664" y="3710781"/>
                </a:cubicBezTo>
                <a:close/>
                <a:moveTo>
                  <a:pt x="5475950" y="3708400"/>
                </a:moveTo>
                <a:cubicBezTo>
                  <a:pt x="5475202" y="3710517"/>
                  <a:pt x="5474452" y="3712633"/>
                  <a:pt x="5473700" y="3714750"/>
                </a:cubicBezTo>
                <a:cubicBezTo>
                  <a:pt x="5476784" y="3710209"/>
                  <a:pt x="5477800" y="3713608"/>
                  <a:pt x="5475950" y="3708400"/>
                </a:cubicBezTo>
                <a:close/>
                <a:moveTo>
                  <a:pt x="5345718" y="3708400"/>
                </a:moveTo>
                <a:cubicBezTo>
                  <a:pt x="5343126" y="3715658"/>
                  <a:pt x="5340530" y="3722916"/>
                  <a:pt x="5337934" y="3730171"/>
                </a:cubicBezTo>
                <a:cubicBezTo>
                  <a:pt x="5324190" y="3726528"/>
                  <a:pt x="5323728" y="3728708"/>
                  <a:pt x="5324958" y="3739847"/>
                </a:cubicBezTo>
                <a:cubicBezTo>
                  <a:pt x="5318524" y="3743932"/>
                  <a:pt x="5321922" y="3741302"/>
                  <a:pt x="5324958" y="3747104"/>
                </a:cubicBezTo>
                <a:cubicBezTo>
                  <a:pt x="5327552" y="3750329"/>
                  <a:pt x="5330150" y="3753556"/>
                  <a:pt x="5332744" y="3756780"/>
                </a:cubicBezTo>
                <a:cubicBezTo>
                  <a:pt x="5339666" y="3757587"/>
                  <a:pt x="5346586" y="3758393"/>
                  <a:pt x="5353506" y="3759200"/>
                </a:cubicBezTo>
                <a:lnTo>
                  <a:pt x="5353506" y="3749524"/>
                </a:lnTo>
                <a:cubicBezTo>
                  <a:pt x="5351778" y="3745493"/>
                  <a:pt x="5350046" y="3741460"/>
                  <a:pt x="5348314" y="3737429"/>
                </a:cubicBezTo>
                <a:lnTo>
                  <a:pt x="5350910" y="3737429"/>
                </a:lnTo>
                <a:cubicBezTo>
                  <a:pt x="5362642" y="3744273"/>
                  <a:pt x="5364826" y="3746773"/>
                  <a:pt x="5376864" y="3742267"/>
                </a:cubicBezTo>
                <a:lnTo>
                  <a:pt x="5376864" y="3732591"/>
                </a:lnTo>
                <a:cubicBezTo>
                  <a:pt x="5367266" y="3722615"/>
                  <a:pt x="5362614" y="3712048"/>
                  <a:pt x="5345718" y="3708400"/>
                </a:cubicBezTo>
                <a:close/>
                <a:moveTo>
                  <a:pt x="4818552" y="3708400"/>
                </a:moveTo>
                <a:cubicBezTo>
                  <a:pt x="4816802" y="3714841"/>
                  <a:pt x="4815050" y="3721285"/>
                  <a:pt x="4813300" y="3727726"/>
                </a:cubicBezTo>
                <a:cubicBezTo>
                  <a:pt x="4825726" y="3747281"/>
                  <a:pt x="4833312" y="3762677"/>
                  <a:pt x="4865808" y="3763963"/>
                </a:cubicBezTo>
                <a:cubicBezTo>
                  <a:pt x="4869310" y="3761548"/>
                  <a:pt x="4872812" y="3759132"/>
                  <a:pt x="4876314" y="3756717"/>
                </a:cubicBezTo>
                <a:cubicBezTo>
                  <a:pt x="4878062" y="3750275"/>
                  <a:pt x="4879812" y="3743832"/>
                  <a:pt x="4881564" y="3737388"/>
                </a:cubicBezTo>
                <a:cubicBezTo>
                  <a:pt x="4864596" y="3721167"/>
                  <a:pt x="4848058" y="3713910"/>
                  <a:pt x="4818552" y="3708400"/>
                </a:cubicBezTo>
                <a:close/>
                <a:moveTo>
                  <a:pt x="6206952" y="3706969"/>
                </a:moveTo>
                <a:cubicBezTo>
                  <a:pt x="6207952" y="3708477"/>
                  <a:pt x="6208954" y="3710362"/>
                  <a:pt x="6209620" y="3711870"/>
                </a:cubicBezTo>
                <a:cubicBezTo>
                  <a:pt x="6209620" y="3711870"/>
                  <a:pt x="6204284" y="3711870"/>
                  <a:pt x="6204284" y="3711870"/>
                </a:cubicBezTo>
                <a:cubicBezTo>
                  <a:pt x="6205286" y="3710362"/>
                  <a:pt x="6206286" y="3708477"/>
                  <a:pt x="6206952" y="3706969"/>
                </a:cubicBezTo>
                <a:close/>
                <a:moveTo>
                  <a:pt x="5012874" y="3706969"/>
                </a:moveTo>
                <a:cubicBezTo>
                  <a:pt x="5024212" y="3709231"/>
                  <a:pt x="5021876" y="3709985"/>
                  <a:pt x="5028880" y="3714509"/>
                </a:cubicBezTo>
                <a:cubicBezTo>
                  <a:pt x="5027878" y="3716017"/>
                  <a:pt x="5027212" y="3717525"/>
                  <a:pt x="5026212" y="3719033"/>
                </a:cubicBezTo>
                <a:cubicBezTo>
                  <a:pt x="5021876" y="3715263"/>
                  <a:pt x="5017208" y="3711116"/>
                  <a:pt x="5012874" y="3706969"/>
                </a:cubicBezTo>
                <a:close/>
                <a:moveTo>
                  <a:pt x="6212288" y="3702068"/>
                </a:moveTo>
                <a:cubicBezTo>
                  <a:pt x="6213288" y="3703576"/>
                  <a:pt x="6214288" y="3705461"/>
                  <a:pt x="6214956" y="3706969"/>
                </a:cubicBezTo>
                <a:cubicBezTo>
                  <a:pt x="6214956" y="3706969"/>
                  <a:pt x="6209620" y="3706969"/>
                  <a:pt x="6209620" y="3706969"/>
                </a:cubicBezTo>
                <a:cubicBezTo>
                  <a:pt x="6210620" y="3705461"/>
                  <a:pt x="6211620" y="3703576"/>
                  <a:pt x="6212288" y="3702068"/>
                </a:cubicBezTo>
                <a:close/>
                <a:moveTo>
                  <a:pt x="6217624" y="3697167"/>
                </a:moveTo>
                <a:cubicBezTo>
                  <a:pt x="6216624" y="3699429"/>
                  <a:pt x="6219958" y="3699052"/>
                  <a:pt x="6214956" y="3702068"/>
                </a:cubicBezTo>
                <a:cubicBezTo>
                  <a:pt x="6215956" y="3700560"/>
                  <a:pt x="6216956" y="3698675"/>
                  <a:pt x="6217624" y="3697167"/>
                </a:cubicBezTo>
                <a:close/>
                <a:moveTo>
                  <a:pt x="4497388" y="3695700"/>
                </a:moveTo>
                <a:cubicBezTo>
                  <a:pt x="4480524" y="3709088"/>
                  <a:pt x="4467378" y="3716359"/>
                  <a:pt x="4457700" y="3737044"/>
                </a:cubicBezTo>
                <a:lnTo>
                  <a:pt x="4457700" y="3744336"/>
                </a:lnTo>
                <a:cubicBezTo>
                  <a:pt x="4485040" y="3766222"/>
                  <a:pt x="4512380" y="3788114"/>
                  <a:pt x="4539720" y="3810000"/>
                </a:cubicBezTo>
                <a:lnTo>
                  <a:pt x="4558242" y="3810000"/>
                </a:lnTo>
                <a:cubicBezTo>
                  <a:pt x="4567062" y="3801084"/>
                  <a:pt x="4575880" y="3792167"/>
                  <a:pt x="4584700" y="3783251"/>
                </a:cubicBezTo>
                <a:cubicBezTo>
                  <a:pt x="4583818" y="3778388"/>
                  <a:pt x="4582936" y="3773519"/>
                  <a:pt x="4582054" y="3768656"/>
                </a:cubicBezTo>
                <a:cubicBezTo>
                  <a:pt x="4572258" y="3749135"/>
                  <a:pt x="4521782" y="3700436"/>
                  <a:pt x="4497388" y="3695700"/>
                </a:cubicBezTo>
                <a:close/>
                <a:moveTo>
                  <a:pt x="6121590" y="3692266"/>
                </a:moveTo>
                <a:cubicBezTo>
                  <a:pt x="6120590" y="3694528"/>
                  <a:pt x="6123924" y="3694151"/>
                  <a:pt x="6118922" y="3697167"/>
                </a:cubicBezTo>
                <a:cubicBezTo>
                  <a:pt x="6119922" y="3695659"/>
                  <a:pt x="6120924" y="3693774"/>
                  <a:pt x="6121590" y="3692266"/>
                </a:cubicBezTo>
                <a:close/>
                <a:moveTo>
                  <a:pt x="6228294" y="3687366"/>
                </a:moveTo>
                <a:cubicBezTo>
                  <a:pt x="6226960" y="3693020"/>
                  <a:pt x="6230294" y="3692266"/>
                  <a:pt x="6220290" y="3697167"/>
                </a:cubicBezTo>
                <a:cubicBezTo>
                  <a:pt x="6222958" y="3693774"/>
                  <a:pt x="6225626" y="3690758"/>
                  <a:pt x="6228294" y="3687366"/>
                </a:cubicBezTo>
                <a:close/>
                <a:moveTo>
                  <a:pt x="5212992" y="3683000"/>
                </a:moveTo>
                <a:cubicBezTo>
                  <a:pt x="5201658" y="3699186"/>
                  <a:pt x="5183656" y="3708321"/>
                  <a:pt x="5178710" y="3729011"/>
                </a:cubicBezTo>
                <a:cubicBezTo>
                  <a:pt x="5183104" y="3733853"/>
                  <a:pt x="5187500" y="3738695"/>
                  <a:pt x="5191894" y="3743543"/>
                </a:cubicBezTo>
                <a:lnTo>
                  <a:pt x="5191894" y="3745964"/>
                </a:lnTo>
                <a:lnTo>
                  <a:pt x="5189254" y="3745964"/>
                </a:lnTo>
                <a:lnTo>
                  <a:pt x="5173436" y="3731432"/>
                </a:lnTo>
                <a:cubicBezTo>
                  <a:pt x="5169920" y="3732239"/>
                  <a:pt x="5166402" y="3733046"/>
                  <a:pt x="5162884" y="3733853"/>
                </a:cubicBezTo>
                <a:cubicBezTo>
                  <a:pt x="5118786" y="3752228"/>
                  <a:pt x="5130092" y="3783290"/>
                  <a:pt x="5139148" y="3816185"/>
                </a:cubicBezTo>
                <a:cubicBezTo>
                  <a:pt x="5152332" y="3819419"/>
                  <a:pt x="5165524" y="3822647"/>
                  <a:pt x="5178710" y="3825875"/>
                </a:cubicBezTo>
                <a:cubicBezTo>
                  <a:pt x="5179586" y="3818612"/>
                  <a:pt x="5180464" y="3811343"/>
                  <a:pt x="5181342" y="3804080"/>
                </a:cubicBezTo>
                <a:cubicBezTo>
                  <a:pt x="5173436" y="3796817"/>
                  <a:pt x="5165518" y="3789548"/>
                  <a:pt x="5157612" y="3782285"/>
                </a:cubicBezTo>
                <a:lnTo>
                  <a:pt x="5157612" y="3779864"/>
                </a:lnTo>
                <a:cubicBezTo>
                  <a:pt x="5196548" y="3779791"/>
                  <a:pt x="5203330" y="3777761"/>
                  <a:pt x="5234088" y="3765332"/>
                </a:cubicBezTo>
                <a:cubicBezTo>
                  <a:pt x="5234974" y="3756455"/>
                  <a:pt x="5235850" y="3747578"/>
                  <a:pt x="5236728" y="3738695"/>
                </a:cubicBezTo>
                <a:cubicBezTo>
                  <a:pt x="5245974" y="3742716"/>
                  <a:pt x="5254900" y="3746427"/>
                  <a:pt x="5263098" y="3738695"/>
                </a:cubicBezTo>
                <a:cubicBezTo>
                  <a:pt x="5263982" y="3733853"/>
                  <a:pt x="5264860" y="3729011"/>
                  <a:pt x="5265738" y="3724169"/>
                </a:cubicBezTo>
                <a:cubicBezTo>
                  <a:pt x="5248158" y="3710444"/>
                  <a:pt x="5230572" y="3696719"/>
                  <a:pt x="5212992" y="3683000"/>
                </a:cubicBezTo>
                <a:close/>
                <a:moveTo>
                  <a:pt x="3067272" y="3683000"/>
                </a:moveTo>
                <a:cubicBezTo>
                  <a:pt x="3024076" y="3730541"/>
                  <a:pt x="2949140" y="3771371"/>
                  <a:pt x="2921000" y="3829584"/>
                </a:cubicBezTo>
                <a:cubicBezTo>
                  <a:pt x="2984826" y="3887393"/>
                  <a:pt x="3048670" y="3945234"/>
                  <a:pt x="3112496" y="4003043"/>
                </a:cubicBezTo>
                <a:cubicBezTo>
                  <a:pt x="3224692" y="4032279"/>
                  <a:pt x="3289144" y="3981536"/>
                  <a:pt x="3330576" y="3929759"/>
                </a:cubicBezTo>
                <a:cubicBezTo>
                  <a:pt x="3329684" y="3926492"/>
                  <a:pt x="3328792" y="3923242"/>
                  <a:pt x="3327920" y="3919976"/>
                </a:cubicBezTo>
                <a:cubicBezTo>
                  <a:pt x="3311404" y="3888120"/>
                  <a:pt x="3272154" y="3863073"/>
                  <a:pt x="3245474" y="3839351"/>
                </a:cubicBezTo>
                <a:cubicBezTo>
                  <a:pt x="3245474" y="3839351"/>
                  <a:pt x="3075254" y="3683000"/>
                  <a:pt x="3075254" y="3683000"/>
                </a:cubicBezTo>
                <a:close/>
                <a:moveTo>
                  <a:pt x="6236296" y="3680202"/>
                </a:moveTo>
                <a:cubicBezTo>
                  <a:pt x="6241298" y="3686234"/>
                  <a:pt x="6236630" y="3683972"/>
                  <a:pt x="6230960" y="3687366"/>
                </a:cubicBezTo>
                <a:cubicBezTo>
                  <a:pt x="6232962" y="3685104"/>
                  <a:pt x="6234628" y="3682464"/>
                  <a:pt x="6236296" y="3680202"/>
                </a:cubicBezTo>
                <a:close/>
                <a:moveTo>
                  <a:pt x="4157662" y="3670300"/>
                </a:moveTo>
                <a:cubicBezTo>
                  <a:pt x="4137028" y="3687432"/>
                  <a:pt x="4114428" y="3701420"/>
                  <a:pt x="4102100" y="3726286"/>
                </a:cubicBezTo>
                <a:cubicBezTo>
                  <a:pt x="4149726" y="3768470"/>
                  <a:pt x="4197360" y="3810671"/>
                  <a:pt x="4244976" y="3852863"/>
                </a:cubicBezTo>
                <a:cubicBezTo>
                  <a:pt x="4268044" y="3848054"/>
                  <a:pt x="4296440" y="3821641"/>
                  <a:pt x="4300538" y="3799311"/>
                </a:cubicBezTo>
                <a:cubicBezTo>
                  <a:pt x="4269652" y="3755648"/>
                  <a:pt x="4206950" y="3696560"/>
                  <a:pt x="4157662" y="3670300"/>
                </a:cubicBezTo>
                <a:close/>
                <a:moveTo>
                  <a:pt x="3715790" y="3670300"/>
                </a:moveTo>
                <a:cubicBezTo>
                  <a:pt x="3696904" y="3684907"/>
                  <a:pt x="3610876" y="3754592"/>
                  <a:pt x="3620210" y="3769965"/>
                </a:cubicBezTo>
                <a:cubicBezTo>
                  <a:pt x="3622570" y="3762997"/>
                  <a:pt x="3623010" y="3766541"/>
                  <a:pt x="3628172" y="3769965"/>
                </a:cubicBezTo>
                <a:cubicBezTo>
                  <a:pt x="3669578" y="3797483"/>
                  <a:pt x="3740242" y="3898780"/>
                  <a:pt x="3792778" y="3903663"/>
                </a:cubicBezTo>
                <a:cubicBezTo>
                  <a:pt x="3815360" y="3876967"/>
                  <a:pt x="3867762" y="3853285"/>
                  <a:pt x="3875088" y="3816152"/>
                </a:cubicBezTo>
                <a:close/>
                <a:moveTo>
                  <a:pt x="4812804" y="3665500"/>
                </a:moveTo>
                <a:cubicBezTo>
                  <a:pt x="4816472" y="3667008"/>
                  <a:pt x="4820140" y="3668893"/>
                  <a:pt x="4823476" y="3670401"/>
                </a:cubicBezTo>
                <a:cubicBezTo>
                  <a:pt x="4821808" y="3679072"/>
                  <a:pt x="4822474" y="3677564"/>
                  <a:pt x="4818140" y="3682464"/>
                </a:cubicBezTo>
                <a:cubicBezTo>
                  <a:pt x="4808136" y="3674171"/>
                  <a:pt x="4809136" y="3676810"/>
                  <a:pt x="4812804" y="3665500"/>
                </a:cubicBezTo>
                <a:close/>
                <a:moveTo>
                  <a:pt x="5245292" y="3663510"/>
                </a:moveTo>
                <a:lnTo>
                  <a:pt x="5264768" y="3674740"/>
                </a:lnTo>
                <a:lnTo>
                  <a:pt x="5280222" y="3690541"/>
                </a:lnTo>
                <a:lnTo>
                  <a:pt x="5269396" y="3685012"/>
                </a:lnTo>
                <a:cubicBezTo>
                  <a:pt x="5261246" y="3678302"/>
                  <a:pt x="5254088" y="3670704"/>
                  <a:pt x="5245100" y="3664226"/>
                </a:cubicBezTo>
                <a:close/>
                <a:moveTo>
                  <a:pt x="6260304" y="3655698"/>
                </a:moveTo>
                <a:lnTo>
                  <a:pt x="6265640" y="3655698"/>
                </a:lnTo>
                <a:cubicBezTo>
                  <a:pt x="6258638" y="3662107"/>
                  <a:pt x="6251636" y="3668893"/>
                  <a:pt x="6244300" y="3675302"/>
                </a:cubicBezTo>
                <a:cubicBezTo>
                  <a:pt x="6249634" y="3668893"/>
                  <a:pt x="6254970" y="3662107"/>
                  <a:pt x="6260304" y="3655698"/>
                </a:cubicBezTo>
                <a:close/>
                <a:moveTo>
                  <a:pt x="6265640" y="3650797"/>
                </a:moveTo>
                <a:lnTo>
                  <a:pt x="6270976" y="3650797"/>
                </a:lnTo>
                <a:cubicBezTo>
                  <a:pt x="6266306" y="3653059"/>
                  <a:pt x="6270308" y="3653059"/>
                  <a:pt x="6265640" y="3650797"/>
                </a:cubicBezTo>
                <a:close/>
                <a:moveTo>
                  <a:pt x="6270976" y="3645896"/>
                </a:moveTo>
                <a:lnTo>
                  <a:pt x="6276310" y="3645896"/>
                </a:lnTo>
                <a:cubicBezTo>
                  <a:pt x="6271642" y="3648158"/>
                  <a:pt x="6275644" y="3648158"/>
                  <a:pt x="6270976" y="3645896"/>
                </a:cubicBezTo>
                <a:close/>
                <a:moveTo>
                  <a:pt x="6506504" y="3644900"/>
                </a:moveTo>
                <a:cubicBezTo>
                  <a:pt x="6492438" y="3658656"/>
                  <a:pt x="6478366" y="3672419"/>
                  <a:pt x="6464300" y="3686175"/>
                </a:cubicBezTo>
                <a:cubicBezTo>
                  <a:pt x="6476600" y="3681707"/>
                  <a:pt x="6512456" y="3647048"/>
                  <a:pt x="6506504" y="3644900"/>
                </a:cubicBezTo>
                <a:close/>
                <a:moveTo>
                  <a:pt x="5250296" y="3644900"/>
                </a:moveTo>
                <a:lnTo>
                  <a:pt x="5245292" y="3663510"/>
                </a:lnTo>
                <a:lnTo>
                  <a:pt x="5235044" y="3657600"/>
                </a:lnTo>
                <a:cubicBezTo>
                  <a:pt x="5234162" y="3663206"/>
                  <a:pt x="5233280" y="3668817"/>
                  <a:pt x="5232400" y="3674424"/>
                </a:cubicBezTo>
                <a:cubicBezTo>
                  <a:pt x="5242234" y="3675196"/>
                  <a:pt x="5257886" y="3702899"/>
                  <a:pt x="5269442" y="3698456"/>
                </a:cubicBezTo>
                <a:cubicBezTo>
                  <a:pt x="5278608" y="3702945"/>
                  <a:pt x="5280216" y="3703541"/>
                  <a:pt x="5287964" y="3698456"/>
                </a:cubicBezTo>
                <a:lnTo>
                  <a:pt x="5280222" y="3690541"/>
                </a:lnTo>
                <a:lnTo>
                  <a:pt x="5299652" y="3700463"/>
                </a:lnTo>
                <a:lnTo>
                  <a:pt x="5302250" y="3698048"/>
                </a:lnTo>
                <a:cubicBezTo>
                  <a:pt x="5299818" y="3674374"/>
                  <a:pt x="5270108" y="3651905"/>
                  <a:pt x="5250296" y="3644900"/>
                </a:cubicBezTo>
                <a:close/>
                <a:moveTo>
                  <a:pt x="4547766" y="3644900"/>
                </a:moveTo>
                <a:cubicBezTo>
                  <a:pt x="4537248" y="3655107"/>
                  <a:pt x="4528890" y="3660295"/>
                  <a:pt x="4521200" y="3673927"/>
                </a:cubicBezTo>
                <a:lnTo>
                  <a:pt x="4521200" y="3681184"/>
                </a:lnTo>
                <a:cubicBezTo>
                  <a:pt x="4563778" y="3694134"/>
                  <a:pt x="4568142" y="3742464"/>
                  <a:pt x="4622152" y="3746500"/>
                </a:cubicBezTo>
                <a:cubicBezTo>
                  <a:pt x="4631890" y="3736824"/>
                  <a:pt x="4641636" y="3727149"/>
                  <a:pt x="4651376" y="3717473"/>
                </a:cubicBezTo>
                <a:cubicBezTo>
                  <a:pt x="4651376" y="3717473"/>
                  <a:pt x="4651376" y="3707798"/>
                  <a:pt x="4651376" y="3707798"/>
                </a:cubicBezTo>
                <a:cubicBezTo>
                  <a:pt x="4623388" y="3680681"/>
                  <a:pt x="4599950" y="3650051"/>
                  <a:pt x="4547766" y="3644900"/>
                </a:cubicBezTo>
                <a:close/>
                <a:moveTo>
                  <a:pt x="6278978" y="3640995"/>
                </a:moveTo>
                <a:cubicBezTo>
                  <a:pt x="6277978" y="3643257"/>
                  <a:pt x="6281312" y="3642503"/>
                  <a:pt x="6276310" y="3645896"/>
                </a:cubicBezTo>
                <a:cubicBezTo>
                  <a:pt x="6277310" y="3644388"/>
                  <a:pt x="6277978" y="3642503"/>
                  <a:pt x="6278978" y="3640995"/>
                </a:cubicBezTo>
                <a:close/>
                <a:moveTo>
                  <a:pt x="6174942" y="3640995"/>
                </a:moveTo>
                <a:cubicBezTo>
                  <a:pt x="6174276" y="3645896"/>
                  <a:pt x="6175942" y="3645142"/>
                  <a:pt x="6169606" y="3650797"/>
                </a:cubicBezTo>
                <a:cubicBezTo>
                  <a:pt x="6171608" y="3647404"/>
                  <a:pt x="6173274" y="3644388"/>
                  <a:pt x="6174942" y="3640995"/>
                </a:cubicBezTo>
                <a:close/>
                <a:moveTo>
                  <a:pt x="6452372" y="3633832"/>
                </a:moveTo>
                <a:cubicBezTo>
                  <a:pt x="6451370" y="3635340"/>
                  <a:pt x="6450370" y="3636848"/>
                  <a:pt x="6449704" y="3638734"/>
                </a:cubicBezTo>
                <a:cubicBezTo>
                  <a:pt x="6452372" y="3636848"/>
                  <a:pt x="6455038" y="3635340"/>
                  <a:pt x="6457706" y="3633832"/>
                </a:cubicBezTo>
                <a:close/>
                <a:moveTo>
                  <a:pt x="4827906" y="3632200"/>
                </a:moveTo>
                <a:cubicBezTo>
                  <a:pt x="4807446" y="3653212"/>
                  <a:pt x="4803706" y="3668556"/>
                  <a:pt x="4775200" y="3683186"/>
                </a:cubicBezTo>
                <a:cubicBezTo>
                  <a:pt x="4779086" y="3697296"/>
                  <a:pt x="4787442" y="3701018"/>
                  <a:pt x="4801552" y="3705039"/>
                </a:cubicBezTo>
                <a:cubicBezTo>
                  <a:pt x="4806348" y="3688861"/>
                  <a:pt x="4878848" y="3708949"/>
                  <a:pt x="4901692" y="3714750"/>
                </a:cubicBezTo>
                <a:cubicBezTo>
                  <a:pt x="4903450" y="3709086"/>
                  <a:pt x="4905206" y="3703418"/>
                  <a:pt x="4906964" y="3697755"/>
                </a:cubicBezTo>
                <a:cubicBezTo>
                  <a:pt x="4880306" y="3690654"/>
                  <a:pt x="4863878" y="3637661"/>
                  <a:pt x="4827906" y="3632200"/>
                </a:cubicBezTo>
                <a:close/>
                <a:moveTo>
                  <a:pt x="4358760" y="3632200"/>
                </a:moveTo>
                <a:cubicBezTo>
                  <a:pt x="4357872" y="3636222"/>
                  <a:pt x="4356988" y="3640243"/>
                  <a:pt x="4356100" y="3644265"/>
                </a:cubicBezTo>
                <a:cubicBezTo>
                  <a:pt x="4372426" y="3664309"/>
                  <a:pt x="4381102" y="3680625"/>
                  <a:pt x="4406668" y="3692525"/>
                </a:cubicBezTo>
                <a:lnTo>
                  <a:pt x="4414654" y="3692525"/>
                </a:lnTo>
                <a:cubicBezTo>
                  <a:pt x="4429052" y="3680628"/>
                  <a:pt x="4443014" y="3673749"/>
                  <a:pt x="4446588" y="3651504"/>
                </a:cubicBezTo>
                <a:cubicBezTo>
                  <a:pt x="4424334" y="3634560"/>
                  <a:pt x="4384038" y="3636021"/>
                  <a:pt x="4358760" y="3632200"/>
                </a:cubicBezTo>
                <a:close/>
                <a:moveTo>
                  <a:pt x="6185612" y="3631194"/>
                </a:moveTo>
                <a:cubicBezTo>
                  <a:pt x="6184278" y="3636848"/>
                  <a:pt x="6187946" y="3636094"/>
                  <a:pt x="6177610" y="3640995"/>
                </a:cubicBezTo>
                <a:cubicBezTo>
                  <a:pt x="6180276" y="3637602"/>
                  <a:pt x="6182944" y="3634586"/>
                  <a:pt x="6185612" y="3631194"/>
                </a:cubicBezTo>
                <a:close/>
                <a:moveTo>
                  <a:pt x="6289648" y="3628932"/>
                </a:moveTo>
                <a:cubicBezTo>
                  <a:pt x="6297652" y="3630816"/>
                  <a:pt x="6290316" y="3632324"/>
                  <a:pt x="6286980" y="3636094"/>
                </a:cubicBezTo>
                <a:cubicBezTo>
                  <a:pt x="6287980" y="3633832"/>
                  <a:pt x="6288648" y="3631194"/>
                  <a:pt x="6289648" y="3628932"/>
                </a:cubicBezTo>
                <a:close/>
                <a:moveTo>
                  <a:pt x="5446576" y="3619500"/>
                </a:moveTo>
                <a:cubicBezTo>
                  <a:pt x="5422496" y="3652012"/>
                  <a:pt x="5369830" y="3668982"/>
                  <a:pt x="5359400" y="3706654"/>
                </a:cubicBezTo>
                <a:cubicBezTo>
                  <a:pt x="5367322" y="3709882"/>
                  <a:pt x="5375248" y="3713110"/>
                  <a:pt x="5383176" y="3716338"/>
                </a:cubicBezTo>
                <a:cubicBezTo>
                  <a:pt x="5379654" y="3709882"/>
                  <a:pt x="5376130" y="3703426"/>
                  <a:pt x="5372608" y="3696970"/>
                </a:cubicBezTo>
                <a:cubicBezTo>
                  <a:pt x="5373488" y="3696163"/>
                  <a:pt x="5374368" y="3695356"/>
                  <a:pt x="5375248" y="3694549"/>
                </a:cubicBezTo>
                <a:cubicBezTo>
                  <a:pt x="5385646" y="3701557"/>
                  <a:pt x="5389750" y="3706816"/>
                  <a:pt x="5404310" y="3704233"/>
                </a:cubicBezTo>
                <a:cubicBezTo>
                  <a:pt x="5405190" y="3702619"/>
                  <a:pt x="5406070" y="3701005"/>
                  <a:pt x="5406950" y="3699391"/>
                </a:cubicBezTo>
                <a:cubicBezTo>
                  <a:pt x="5400784" y="3692128"/>
                  <a:pt x="5394618" y="3684866"/>
                  <a:pt x="5388458" y="3677603"/>
                </a:cubicBezTo>
                <a:cubicBezTo>
                  <a:pt x="5404252" y="3672183"/>
                  <a:pt x="5449512" y="3630417"/>
                  <a:pt x="5446576" y="3619500"/>
                </a:cubicBezTo>
                <a:close/>
                <a:moveTo>
                  <a:pt x="5275792" y="3619500"/>
                </a:moveTo>
                <a:cubicBezTo>
                  <a:pt x="5274028" y="3620206"/>
                  <a:pt x="5272264" y="3620911"/>
                  <a:pt x="5270500" y="3621617"/>
                </a:cubicBezTo>
                <a:cubicBezTo>
                  <a:pt x="5275262" y="3625939"/>
                  <a:pt x="5270540" y="3623112"/>
                  <a:pt x="5278438" y="3625850"/>
                </a:cubicBezTo>
                <a:lnTo>
                  <a:pt x="5278438" y="3619500"/>
                </a:lnTo>
                <a:close/>
                <a:moveTo>
                  <a:pt x="6308320" y="3611590"/>
                </a:moveTo>
                <a:lnTo>
                  <a:pt x="6313656" y="3611590"/>
                </a:lnTo>
                <a:cubicBezTo>
                  <a:pt x="6308988" y="3614229"/>
                  <a:pt x="6312990" y="3613852"/>
                  <a:pt x="6308320" y="3611590"/>
                </a:cubicBezTo>
                <a:close/>
                <a:moveTo>
                  <a:pt x="5290970" y="3606800"/>
                </a:moveTo>
                <a:cubicBezTo>
                  <a:pt x="5288378" y="3610799"/>
                  <a:pt x="5285788" y="3614802"/>
                  <a:pt x="5283200" y="3618802"/>
                </a:cubicBezTo>
                <a:cubicBezTo>
                  <a:pt x="5295980" y="3619200"/>
                  <a:pt x="5294268" y="3616311"/>
                  <a:pt x="5301330" y="3626002"/>
                </a:cubicBezTo>
                <a:cubicBezTo>
                  <a:pt x="5294918" y="3630541"/>
                  <a:pt x="5298532" y="3627624"/>
                  <a:pt x="5309100" y="3640402"/>
                </a:cubicBezTo>
                <a:cubicBezTo>
                  <a:pt x="5320100" y="3643443"/>
                  <a:pt x="5319304" y="3643829"/>
                  <a:pt x="5332412" y="3642802"/>
                </a:cubicBezTo>
                <a:lnTo>
                  <a:pt x="5332412" y="3640402"/>
                </a:lnTo>
                <a:cubicBezTo>
                  <a:pt x="5330686" y="3638002"/>
                  <a:pt x="5328958" y="3635602"/>
                  <a:pt x="5327232" y="3633200"/>
                </a:cubicBezTo>
                <a:cubicBezTo>
                  <a:pt x="5315148" y="3624404"/>
                  <a:pt x="5303056" y="3615600"/>
                  <a:pt x="5290970" y="3606800"/>
                </a:cubicBezTo>
                <a:close/>
                <a:moveTo>
                  <a:pt x="4210040" y="3606800"/>
                </a:moveTo>
                <a:lnTo>
                  <a:pt x="4178300" y="3636110"/>
                </a:lnTo>
                <a:cubicBezTo>
                  <a:pt x="4186450" y="3654800"/>
                  <a:pt x="4306930" y="3761758"/>
                  <a:pt x="4329044" y="3765550"/>
                </a:cubicBezTo>
                <a:lnTo>
                  <a:pt x="4376644" y="3721585"/>
                </a:lnTo>
                <a:cubicBezTo>
                  <a:pt x="4379940" y="3709576"/>
                  <a:pt x="4293440" y="3625916"/>
                  <a:pt x="4281444" y="3619015"/>
                </a:cubicBezTo>
                <a:cubicBezTo>
                  <a:pt x="4257640" y="3614943"/>
                  <a:pt x="4233836" y="3610872"/>
                  <a:pt x="4210040" y="3606800"/>
                </a:cubicBezTo>
                <a:close/>
                <a:moveTo>
                  <a:pt x="6318992" y="3601788"/>
                </a:moveTo>
                <a:cubicBezTo>
                  <a:pt x="6317992" y="3604050"/>
                  <a:pt x="6320992" y="3603673"/>
                  <a:pt x="6316324" y="3606689"/>
                </a:cubicBezTo>
                <a:cubicBezTo>
                  <a:pt x="6317324" y="3605181"/>
                  <a:pt x="6317992" y="3603673"/>
                  <a:pt x="6318992" y="3601788"/>
                </a:cubicBezTo>
                <a:close/>
                <a:moveTo>
                  <a:pt x="6326994" y="3594625"/>
                </a:moveTo>
                <a:cubicBezTo>
                  <a:pt x="6331996" y="3601034"/>
                  <a:pt x="6327328" y="3598395"/>
                  <a:pt x="6321660" y="3601788"/>
                </a:cubicBezTo>
                <a:cubicBezTo>
                  <a:pt x="6323326" y="3599526"/>
                  <a:pt x="6325328" y="3596887"/>
                  <a:pt x="6326994" y="3594625"/>
                </a:cubicBezTo>
                <a:close/>
                <a:moveTo>
                  <a:pt x="5119384" y="3594100"/>
                </a:moveTo>
                <a:cubicBezTo>
                  <a:pt x="5081746" y="3648320"/>
                  <a:pt x="5008438" y="3680198"/>
                  <a:pt x="4978400" y="3733099"/>
                </a:cubicBezTo>
                <a:cubicBezTo>
                  <a:pt x="4993456" y="3751187"/>
                  <a:pt x="5023430" y="3758749"/>
                  <a:pt x="5052884" y="3757483"/>
                </a:cubicBezTo>
                <a:cubicBezTo>
                  <a:pt x="5051106" y="3755044"/>
                  <a:pt x="5049338" y="3752605"/>
                  <a:pt x="5047562" y="3750166"/>
                </a:cubicBezTo>
                <a:cubicBezTo>
                  <a:pt x="5062836" y="3751355"/>
                  <a:pt x="5077216" y="3743328"/>
                  <a:pt x="5087470" y="3733099"/>
                </a:cubicBezTo>
                <a:cubicBezTo>
                  <a:pt x="5082658" y="3703020"/>
                  <a:pt x="5056904" y="3701899"/>
                  <a:pt x="5047562" y="3677011"/>
                </a:cubicBezTo>
                <a:cubicBezTo>
                  <a:pt x="5065826" y="3687782"/>
                  <a:pt x="5088298" y="3721855"/>
                  <a:pt x="5114072" y="3708714"/>
                </a:cubicBezTo>
                <a:lnTo>
                  <a:pt x="5119384" y="3708714"/>
                </a:lnTo>
                <a:cubicBezTo>
                  <a:pt x="5118482" y="3674069"/>
                  <a:pt x="5079286" y="3656308"/>
                  <a:pt x="5090130" y="3642870"/>
                </a:cubicBezTo>
                <a:cubicBezTo>
                  <a:pt x="5099134" y="3660813"/>
                  <a:pt x="5119358" y="3672750"/>
                  <a:pt x="5138012" y="3681882"/>
                </a:cubicBezTo>
                <a:cubicBezTo>
                  <a:pt x="5140674" y="3680259"/>
                  <a:pt x="5143334" y="3678635"/>
                  <a:pt x="5145986" y="3677011"/>
                </a:cubicBezTo>
                <a:cubicBezTo>
                  <a:pt x="5145102" y="3668878"/>
                  <a:pt x="5144218" y="3660752"/>
                  <a:pt x="5143334" y="3652627"/>
                </a:cubicBezTo>
                <a:cubicBezTo>
                  <a:pt x="5153086" y="3654250"/>
                  <a:pt x="5162838" y="3655874"/>
                  <a:pt x="5172588" y="3657497"/>
                </a:cubicBezTo>
                <a:cubicBezTo>
                  <a:pt x="5173482" y="3651811"/>
                  <a:pt x="5174366" y="3646124"/>
                  <a:pt x="5175250" y="3640430"/>
                </a:cubicBezTo>
                <a:cubicBezTo>
                  <a:pt x="5160176" y="3624987"/>
                  <a:pt x="5145102" y="3609543"/>
                  <a:pt x="5130030" y="3594100"/>
                </a:cubicBezTo>
                <a:close/>
                <a:moveTo>
                  <a:pt x="6332330" y="3589724"/>
                </a:moveTo>
                <a:cubicBezTo>
                  <a:pt x="6331328" y="3591986"/>
                  <a:pt x="6334330" y="3591232"/>
                  <a:pt x="6329662" y="3594625"/>
                </a:cubicBezTo>
                <a:cubicBezTo>
                  <a:pt x="6330662" y="3593117"/>
                  <a:pt x="6331328" y="3591232"/>
                  <a:pt x="6332330" y="3589724"/>
                </a:cubicBezTo>
                <a:close/>
                <a:moveTo>
                  <a:pt x="5361994" y="3572760"/>
                </a:moveTo>
                <a:cubicBezTo>
                  <a:pt x="5371664" y="3575022"/>
                  <a:pt x="5369996" y="3574645"/>
                  <a:pt x="5375332" y="3579922"/>
                </a:cubicBezTo>
                <a:cubicBezTo>
                  <a:pt x="5370998" y="3577660"/>
                  <a:pt x="5366328" y="3575022"/>
                  <a:pt x="5361994" y="3572760"/>
                </a:cubicBezTo>
                <a:close/>
                <a:moveTo>
                  <a:pt x="5167150" y="3556000"/>
                </a:moveTo>
                <a:cubicBezTo>
                  <a:pt x="5160966" y="3574222"/>
                  <a:pt x="5155610" y="3573149"/>
                  <a:pt x="5143500" y="3580085"/>
                </a:cubicBezTo>
                <a:cubicBezTo>
                  <a:pt x="5143500" y="3580085"/>
                  <a:pt x="5143500" y="3594537"/>
                  <a:pt x="5143500" y="3594537"/>
                </a:cubicBezTo>
                <a:cubicBezTo>
                  <a:pt x="5166290" y="3597418"/>
                  <a:pt x="5160928" y="3615385"/>
                  <a:pt x="5196054" y="3625850"/>
                </a:cubicBezTo>
                <a:lnTo>
                  <a:pt x="5196054" y="3616213"/>
                </a:lnTo>
                <a:cubicBezTo>
                  <a:pt x="5183790" y="3604171"/>
                  <a:pt x="5171524" y="3592128"/>
                  <a:pt x="5159266" y="3580085"/>
                </a:cubicBezTo>
                <a:cubicBezTo>
                  <a:pt x="5160140" y="3579283"/>
                  <a:pt x="5161018" y="3578481"/>
                  <a:pt x="5161894" y="3577676"/>
                </a:cubicBezTo>
                <a:cubicBezTo>
                  <a:pt x="5180246" y="3590731"/>
                  <a:pt x="5190422" y="3607954"/>
                  <a:pt x="5217072" y="3613804"/>
                </a:cubicBezTo>
                <a:lnTo>
                  <a:pt x="5219700" y="3611398"/>
                </a:lnTo>
                <a:lnTo>
                  <a:pt x="5219700" y="3599356"/>
                </a:lnTo>
                <a:cubicBezTo>
                  <a:pt x="5201754" y="3586055"/>
                  <a:pt x="5191816" y="3562597"/>
                  <a:pt x="5167150" y="3556000"/>
                </a:cubicBezTo>
                <a:close/>
                <a:moveTo>
                  <a:pt x="3847652" y="3556000"/>
                </a:moveTo>
                <a:cubicBezTo>
                  <a:pt x="3815712" y="3590670"/>
                  <a:pt x="3775256" y="3617419"/>
                  <a:pt x="3746500" y="3655536"/>
                </a:cubicBezTo>
                <a:cubicBezTo>
                  <a:pt x="3750940" y="3653917"/>
                  <a:pt x="3755370" y="3652298"/>
                  <a:pt x="3759810" y="3650678"/>
                </a:cubicBezTo>
                <a:cubicBezTo>
                  <a:pt x="3794008" y="3669649"/>
                  <a:pt x="3898624" y="3792313"/>
                  <a:pt x="3930162" y="3784217"/>
                </a:cubicBezTo>
                <a:cubicBezTo>
                  <a:pt x="3956784" y="3759940"/>
                  <a:pt x="3983404" y="3735653"/>
                  <a:pt x="4010024" y="3711376"/>
                </a:cubicBezTo>
                <a:cubicBezTo>
                  <a:pt x="4008000" y="3697295"/>
                  <a:pt x="3855656" y="3558374"/>
                  <a:pt x="3847652" y="3556000"/>
                </a:cubicBezTo>
                <a:close/>
                <a:moveTo>
                  <a:pt x="982046" y="3556000"/>
                </a:moveTo>
                <a:cubicBezTo>
                  <a:pt x="857910" y="3674801"/>
                  <a:pt x="733736" y="3793655"/>
                  <a:pt x="609600" y="3912456"/>
                </a:cubicBezTo>
                <a:lnTo>
                  <a:pt x="612270" y="3914902"/>
                </a:lnTo>
                <a:cubicBezTo>
                  <a:pt x="708008" y="3917349"/>
                  <a:pt x="803816" y="3919796"/>
                  <a:pt x="899590" y="3922225"/>
                </a:cubicBezTo>
                <a:cubicBezTo>
                  <a:pt x="983814" y="3925493"/>
                  <a:pt x="1068076" y="3928744"/>
                  <a:pt x="1152302" y="3931994"/>
                </a:cubicBezTo>
                <a:cubicBezTo>
                  <a:pt x="1231222" y="3935244"/>
                  <a:pt x="1310142" y="3938513"/>
                  <a:pt x="1389064" y="3941763"/>
                </a:cubicBezTo>
                <a:lnTo>
                  <a:pt x="1389064" y="3939316"/>
                </a:lnTo>
                <a:cubicBezTo>
                  <a:pt x="1290620" y="3844894"/>
                  <a:pt x="1198564" y="3736880"/>
                  <a:pt x="1088464" y="3653655"/>
                </a:cubicBezTo>
                <a:cubicBezTo>
                  <a:pt x="1054580" y="3628045"/>
                  <a:pt x="1025674" y="3569252"/>
                  <a:pt x="982046" y="3556000"/>
                </a:cubicBezTo>
                <a:close/>
                <a:moveTo>
                  <a:pt x="6511620" y="3543300"/>
                </a:moveTo>
                <a:cubicBezTo>
                  <a:pt x="6520350" y="3563743"/>
                  <a:pt x="6562890" y="3684023"/>
                  <a:pt x="6591300" y="3687392"/>
                </a:cubicBezTo>
                <a:cubicBezTo>
                  <a:pt x="6584678" y="3719865"/>
                  <a:pt x="6555910" y="3728949"/>
                  <a:pt x="6535514" y="3748458"/>
                </a:cubicBezTo>
                <a:cubicBezTo>
                  <a:pt x="6502796" y="3779749"/>
                  <a:pt x="6371862" y="3915322"/>
                  <a:pt x="6336302" y="3924300"/>
                </a:cubicBezTo>
                <a:cubicBezTo>
                  <a:pt x="6331806" y="3906802"/>
                  <a:pt x="6286896" y="3899817"/>
                  <a:pt x="6269906" y="3885230"/>
                </a:cubicBezTo>
                <a:cubicBezTo>
                  <a:pt x="6276096" y="3878703"/>
                  <a:pt x="6282304" y="3872195"/>
                  <a:pt x="6288494" y="3865686"/>
                </a:cubicBezTo>
                <a:cubicBezTo>
                  <a:pt x="6281402" y="3871383"/>
                  <a:pt x="6274326" y="3877081"/>
                  <a:pt x="6267234" y="3882778"/>
                </a:cubicBezTo>
                <a:cubicBezTo>
                  <a:pt x="6254854" y="3878703"/>
                  <a:pt x="6242454" y="3874647"/>
                  <a:pt x="6230056" y="3870572"/>
                </a:cubicBezTo>
                <a:lnTo>
                  <a:pt x="6235362" y="3865686"/>
                </a:lnTo>
                <a:cubicBezTo>
                  <a:pt x="6315042" y="3789168"/>
                  <a:pt x="6394742" y="3712633"/>
                  <a:pt x="6474422" y="3636116"/>
                </a:cubicBezTo>
                <a:cubicBezTo>
                  <a:pt x="6456022" y="3640420"/>
                  <a:pt x="6462324" y="3629995"/>
                  <a:pt x="6447856" y="3645870"/>
                </a:cubicBezTo>
                <a:cubicBezTo>
                  <a:pt x="6384130" y="3703673"/>
                  <a:pt x="6320366" y="3761475"/>
                  <a:pt x="6256622" y="3819278"/>
                </a:cubicBezTo>
                <a:cubicBezTo>
                  <a:pt x="6241720" y="3833001"/>
                  <a:pt x="6230846" y="3854009"/>
                  <a:pt x="6208814" y="3860800"/>
                </a:cubicBezTo>
                <a:cubicBezTo>
                  <a:pt x="6222078" y="3847782"/>
                  <a:pt x="6235362" y="3834747"/>
                  <a:pt x="6248644" y="3821730"/>
                </a:cubicBezTo>
                <a:cubicBezTo>
                  <a:pt x="6280516" y="3789980"/>
                  <a:pt x="6312408" y="3758212"/>
                  <a:pt x="6344280" y="3726480"/>
                </a:cubicBezTo>
                <a:cubicBezTo>
                  <a:pt x="6300686" y="3755602"/>
                  <a:pt x="6235116" y="3837922"/>
                  <a:pt x="6184900" y="3853480"/>
                </a:cubicBezTo>
                <a:cubicBezTo>
                  <a:pt x="6192878" y="3845331"/>
                  <a:pt x="6200836" y="3837182"/>
                  <a:pt x="6208814" y="3829050"/>
                </a:cubicBezTo>
                <a:cubicBezTo>
                  <a:pt x="6309736" y="3733818"/>
                  <a:pt x="6410696" y="3638550"/>
                  <a:pt x="6511620" y="3543300"/>
                </a:cubicBezTo>
                <a:close/>
                <a:moveTo>
                  <a:pt x="4664324" y="3543300"/>
                </a:moveTo>
                <a:cubicBezTo>
                  <a:pt x="4652606" y="3554938"/>
                  <a:pt x="4644144" y="3561951"/>
                  <a:pt x="4635132" y="3577078"/>
                </a:cubicBezTo>
                <a:cubicBezTo>
                  <a:pt x="4665960" y="3596016"/>
                  <a:pt x="4684588" y="3615202"/>
                  <a:pt x="4704138" y="3644635"/>
                </a:cubicBezTo>
                <a:cubicBezTo>
                  <a:pt x="4661092" y="3636948"/>
                  <a:pt x="4651568" y="3607998"/>
                  <a:pt x="4624508" y="3586730"/>
                </a:cubicBezTo>
                <a:cubicBezTo>
                  <a:pt x="4599240" y="3596568"/>
                  <a:pt x="4592848" y="3611397"/>
                  <a:pt x="4584700" y="3630155"/>
                </a:cubicBezTo>
                <a:cubicBezTo>
                  <a:pt x="4631130" y="3621972"/>
                  <a:pt x="4664708" y="3664862"/>
                  <a:pt x="4706790" y="3663933"/>
                </a:cubicBezTo>
                <a:cubicBezTo>
                  <a:pt x="4703808" y="3654051"/>
                  <a:pt x="4706592" y="3645547"/>
                  <a:pt x="4717406" y="3647044"/>
                </a:cubicBezTo>
                <a:cubicBezTo>
                  <a:pt x="4726252" y="3645440"/>
                  <a:pt x="4735100" y="3643830"/>
                  <a:pt x="4743946" y="3642221"/>
                </a:cubicBezTo>
                <a:cubicBezTo>
                  <a:pt x="4747486" y="3637398"/>
                  <a:pt x="4751024" y="3632569"/>
                  <a:pt x="4754564" y="3627746"/>
                </a:cubicBezTo>
                <a:cubicBezTo>
                  <a:pt x="4744386" y="3588447"/>
                  <a:pt x="4695686" y="3576409"/>
                  <a:pt x="4677598" y="3543300"/>
                </a:cubicBezTo>
                <a:close/>
                <a:moveTo>
                  <a:pt x="4956400" y="3533437"/>
                </a:moveTo>
                <a:lnTo>
                  <a:pt x="4964208" y="3548602"/>
                </a:lnTo>
                <a:lnTo>
                  <a:pt x="4953000" y="3538749"/>
                </a:lnTo>
                <a:close/>
                <a:moveTo>
                  <a:pt x="4312502" y="3530600"/>
                </a:moveTo>
                <a:cubicBezTo>
                  <a:pt x="4293982" y="3545087"/>
                  <a:pt x="4278108" y="3554377"/>
                  <a:pt x="4267200" y="3576252"/>
                </a:cubicBezTo>
                <a:cubicBezTo>
                  <a:pt x="4298360" y="3610322"/>
                  <a:pt x="4372792" y="3605227"/>
                  <a:pt x="4416424" y="3619500"/>
                </a:cubicBezTo>
                <a:cubicBezTo>
                  <a:pt x="4412828" y="3611203"/>
                  <a:pt x="4418046" y="3609692"/>
                  <a:pt x="4411096" y="3600279"/>
                </a:cubicBezTo>
                <a:cubicBezTo>
                  <a:pt x="4399552" y="3603482"/>
                  <a:pt x="4388002" y="3606688"/>
                  <a:pt x="4376452" y="3609890"/>
                </a:cubicBezTo>
                <a:lnTo>
                  <a:pt x="4376452" y="3607486"/>
                </a:lnTo>
                <a:cubicBezTo>
                  <a:pt x="4380006" y="3605087"/>
                  <a:pt x="4383560" y="3602683"/>
                  <a:pt x="4387114" y="3600279"/>
                </a:cubicBezTo>
                <a:cubicBezTo>
                  <a:pt x="4360962" y="3578948"/>
                  <a:pt x="4347952" y="3543482"/>
                  <a:pt x="4312502" y="3530600"/>
                </a:cubicBezTo>
                <a:close/>
                <a:moveTo>
                  <a:pt x="2434722" y="3517900"/>
                </a:moveTo>
                <a:cubicBezTo>
                  <a:pt x="2387986" y="3562119"/>
                  <a:pt x="2195074" y="3722833"/>
                  <a:pt x="2184400" y="3766637"/>
                </a:cubicBezTo>
                <a:cubicBezTo>
                  <a:pt x="2203260" y="3770886"/>
                  <a:pt x="2221586" y="3795656"/>
                  <a:pt x="2237664" y="3810528"/>
                </a:cubicBezTo>
                <a:cubicBezTo>
                  <a:pt x="2304224" y="3870669"/>
                  <a:pt x="2370810" y="3930833"/>
                  <a:pt x="2437370" y="3990975"/>
                </a:cubicBezTo>
                <a:lnTo>
                  <a:pt x="2586488" y="3990975"/>
                </a:lnTo>
                <a:cubicBezTo>
                  <a:pt x="2645074" y="3935717"/>
                  <a:pt x="2703662" y="3880416"/>
                  <a:pt x="2762250" y="3825158"/>
                </a:cubicBezTo>
                <a:cubicBezTo>
                  <a:pt x="2761368" y="3822705"/>
                  <a:pt x="2760484" y="3820274"/>
                  <a:pt x="2759574" y="3817843"/>
                </a:cubicBezTo>
                <a:cubicBezTo>
                  <a:pt x="2679720" y="3743071"/>
                  <a:pt x="2599810" y="3668277"/>
                  <a:pt x="2519928" y="3593504"/>
                </a:cubicBezTo>
                <a:cubicBezTo>
                  <a:pt x="2495984" y="3571581"/>
                  <a:pt x="2468804" y="3528062"/>
                  <a:pt x="2434722" y="3517900"/>
                </a:cubicBezTo>
                <a:close/>
                <a:moveTo>
                  <a:pt x="4697572" y="3505200"/>
                </a:moveTo>
                <a:cubicBezTo>
                  <a:pt x="4686140" y="3515202"/>
                  <a:pt x="4680422" y="3521703"/>
                  <a:pt x="4673600" y="3536672"/>
                </a:cubicBezTo>
                <a:cubicBezTo>
                  <a:pt x="4719902" y="3545509"/>
                  <a:pt x="4724048" y="3595044"/>
                  <a:pt x="4774796" y="3602038"/>
                </a:cubicBezTo>
                <a:cubicBezTo>
                  <a:pt x="4805284" y="3569091"/>
                  <a:pt x="4723530" y="3532203"/>
                  <a:pt x="4708222" y="3505200"/>
                </a:cubicBezTo>
                <a:close/>
                <a:moveTo>
                  <a:pt x="3254710" y="3505200"/>
                </a:moveTo>
                <a:cubicBezTo>
                  <a:pt x="3211218" y="3547471"/>
                  <a:pt x="3167710" y="3589758"/>
                  <a:pt x="3124200" y="3632029"/>
                </a:cubicBezTo>
                <a:cubicBezTo>
                  <a:pt x="3136510" y="3668612"/>
                  <a:pt x="3286772" y="3785767"/>
                  <a:pt x="3323960" y="3819836"/>
                </a:cubicBezTo>
                <a:cubicBezTo>
                  <a:pt x="3338862" y="3833464"/>
                  <a:pt x="3371586" y="3879705"/>
                  <a:pt x="3393230" y="3868626"/>
                </a:cubicBezTo>
                <a:cubicBezTo>
                  <a:pt x="3414856" y="3859246"/>
                  <a:pt x="3516904" y="3763504"/>
                  <a:pt x="3521076" y="3741780"/>
                </a:cubicBezTo>
                <a:cubicBezTo>
                  <a:pt x="3434956" y="3662926"/>
                  <a:pt x="3348820" y="3584054"/>
                  <a:pt x="3262702" y="3505200"/>
                </a:cubicBezTo>
                <a:close/>
                <a:moveTo>
                  <a:pt x="4990042" y="3492500"/>
                </a:moveTo>
                <a:cubicBezTo>
                  <a:pt x="4983728" y="3500028"/>
                  <a:pt x="4975994" y="3506503"/>
                  <a:pt x="4969076" y="3513639"/>
                </a:cubicBezTo>
                <a:lnTo>
                  <a:pt x="4956400" y="3533437"/>
                </a:lnTo>
                <a:lnTo>
                  <a:pt x="4954940" y="3530600"/>
                </a:lnTo>
                <a:lnTo>
                  <a:pt x="4939022" y="3530600"/>
                </a:lnTo>
                <a:cubicBezTo>
                  <a:pt x="4926446" y="3545464"/>
                  <a:pt x="4853174" y="3606347"/>
                  <a:pt x="4851480" y="3615450"/>
                </a:cubicBezTo>
                <a:cubicBezTo>
                  <a:pt x="4848578" y="3631001"/>
                  <a:pt x="4927310" y="3691779"/>
                  <a:pt x="4944330" y="3685757"/>
                </a:cubicBezTo>
                <a:cubicBezTo>
                  <a:pt x="4982792" y="3667229"/>
                  <a:pt x="4905092" y="3607623"/>
                  <a:pt x="4888616" y="3596057"/>
                </a:cubicBezTo>
                <a:cubicBezTo>
                  <a:pt x="4890390" y="3594445"/>
                  <a:pt x="4892156" y="3592826"/>
                  <a:pt x="4893924" y="3591206"/>
                </a:cubicBezTo>
                <a:cubicBezTo>
                  <a:pt x="4899232" y="3595251"/>
                  <a:pt x="4904540" y="3599288"/>
                  <a:pt x="4909842" y="3603332"/>
                </a:cubicBezTo>
                <a:cubicBezTo>
                  <a:pt x="4924912" y="3626546"/>
                  <a:pt x="4951734" y="3647335"/>
                  <a:pt x="4984120" y="3649395"/>
                </a:cubicBezTo>
                <a:cubicBezTo>
                  <a:pt x="4985894" y="3646164"/>
                  <a:pt x="4987662" y="3642925"/>
                  <a:pt x="4989428" y="3639694"/>
                </a:cubicBezTo>
                <a:cubicBezTo>
                  <a:pt x="4972232" y="3609637"/>
                  <a:pt x="4938846" y="3594139"/>
                  <a:pt x="4917796" y="3566970"/>
                </a:cubicBezTo>
                <a:lnTo>
                  <a:pt x="4917796" y="3564537"/>
                </a:lnTo>
                <a:cubicBezTo>
                  <a:pt x="4948824" y="3573559"/>
                  <a:pt x="4975454" y="3608309"/>
                  <a:pt x="5005346" y="3625151"/>
                </a:cubicBezTo>
                <a:cubicBezTo>
                  <a:pt x="5009766" y="3623532"/>
                  <a:pt x="5014188" y="3621920"/>
                  <a:pt x="5018608" y="3620301"/>
                </a:cubicBezTo>
                <a:cubicBezTo>
                  <a:pt x="5019496" y="3617875"/>
                  <a:pt x="5020376" y="3615450"/>
                  <a:pt x="5021264" y="3613033"/>
                </a:cubicBezTo>
                <a:cubicBezTo>
                  <a:pt x="5011286" y="3586142"/>
                  <a:pt x="4981702" y="3570071"/>
                  <a:pt x="4965482" y="3551078"/>
                </a:cubicBezTo>
                <a:lnTo>
                  <a:pt x="4964208" y="3548602"/>
                </a:lnTo>
                <a:lnTo>
                  <a:pt x="4990790" y="3571971"/>
                </a:lnTo>
                <a:cubicBezTo>
                  <a:pt x="5003024" y="3583294"/>
                  <a:pt x="5015892" y="3594092"/>
                  <a:pt x="5032376" y="3602038"/>
                </a:cubicBezTo>
                <a:cubicBezTo>
                  <a:pt x="5045186" y="3596668"/>
                  <a:pt x="5041872" y="3592479"/>
                  <a:pt x="5037668" y="3577696"/>
                </a:cubicBezTo>
                <a:cubicBezTo>
                  <a:pt x="5052798" y="3579294"/>
                  <a:pt x="5060950" y="3580191"/>
                  <a:pt x="5072064" y="3575262"/>
                </a:cubicBezTo>
                <a:cubicBezTo>
                  <a:pt x="5071182" y="3571205"/>
                  <a:pt x="5070300" y="3567148"/>
                  <a:pt x="5069418" y="3563091"/>
                </a:cubicBezTo>
                <a:cubicBezTo>
                  <a:pt x="5059424" y="3543242"/>
                  <a:pt x="5013012" y="3499448"/>
                  <a:pt x="4990042" y="3492500"/>
                </a:cubicBezTo>
                <a:close/>
                <a:moveTo>
                  <a:pt x="6492384" y="3484544"/>
                </a:moveTo>
                <a:cubicBezTo>
                  <a:pt x="6498388" y="3490198"/>
                  <a:pt x="6501722" y="3509802"/>
                  <a:pt x="6503056" y="3518850"/>
                </a:cubicBezTo>
                <a:cubicBezTo>
                  <a:pt x="6390016" y="3624031"/>
                  <a:pt x="6277310" y="3728835"/>
                  <a:pt x="6164272" y="3834016"/>
                </a:cubicBezTo>
                <a:cubicBezTo>
                  <a:pt x="6153600" y="3829869"/>
                  <a:pt x="6142930" y="3826099"/>
                  <a:pt x="6132260" y="3821952"/>
                </a:cubicBezTo>
                <a:lnTo>
                  <a:pt x="6132260" y="3819313"/>
                </a:lnTo>
                <a:cubicBezTo>
                  <a:pt x="6252302" y="3707723"/>
                  <a:pt x="6372344" y="3596133"/>
                  <a:pt x="6492384" y="3484544"/>
                </a:cubicBezTo>
                <a:close/>
                <a:moveTo>
                  <a:pt x="3612128" y="3479800"/>
                </a:moveTo>
                <a:cubicBezTo>
                  <a:pt x="3608338" y="3485543"/>
                  <a:pt x="3607738" y="3486184"/>
                  <a:pt x="3606800" y="3496747"/>
                </a:cubicBezTo>
                <a:cubicBezTo>
                  <a:pt x="3636970" y="3523373"/>
                  <a:pt x="3667148" y="3550012"/>
                  <a:pt x="3697316" y="3576638"/>
                </a:cubicBezTo>
                <a:cubicBezTo>
                  <a:pt x="3701746" y="3575831"/>
                  <a:pt x="3706184" y="3575024"/>
                  <a:pt x="3710622" y="3574217"/>
                </a:cubicBezTo>
                <a:cubicBezTo>
                  <a:pt x="3733694" y="3554047"/>
                  <a:pt x="3756766" y="3533868"/>
                  <a:pt x="3779838" y="3513693"/>
                </a:cubicBezTo>
                <a:lnTo>
                  <a:pt x="3779838" y="3504010"/>
                </a:lnTo>
                <a:cubicBezTo>
                  <a:pt x="3759394" y="3495872"/>
                  <a:pt x="3731412" y="3506072"/>
                  <a:pt x="3699976" y="3499168"/>
                </a:cubicBezTo>
                <a:cubicBezTo>
                  <a:pt x="3671858" y="3492994"/>
                  <a:pt x="3647312" y="3481562"/>
                  <a:pt x="3612128" y="3479800"/>
                </a:cubicBezTo>
                <a:close/>
                <a:moveTo>
                  <a:pt x="5215276" y="3467579"/>
                </a:moveTo>
                <a:cubicBezTo>
                  <a:pt x="5231282" y="3469087"/>
                  <a:pt x="5239284" y="3473988"/>
                  <a:pt x="5247288" y="3482282"/>
                </a:cubicBezTo>
                <a:lnTo>
                  <a:pt x="5241952" y="3482282"/>
                </a:lnTo>
                <a:cubicBezTo>
                  <a:pt x="5238618" y="3483036"/>
                  <a:pt x="5234950" y="3483790"/>
                  <a:pt x="5231282" y="3484544"/>
                </a:cubicBezTo>
                <a:cubicBezTo>
                  <a:pt x="5225280" y="3480396"/>
                  <a:pt x="5218944" y="3476626"/>
                  <a:pt x="5212944" y="3472480"/>
                </a:cubicBezTo>
                <a:cubicBezTo>
                  <a:pt x="5213610" y="3470595"/>
                  <a:pt x="5214610" y="3469087"/>
                  <a:pt x="5215276" y="3467579"/>
                </a:cubicBezTo>
                <a:close/>
                <a:moveTo>
                  <a:pt x="5014318" y="3467100"/>
                </a:moveTo>
                <a:cubicBezTo>
                  <a:pt x="5010812" y="3472780"/>
                  <a:pt x="5007306" y="3478459"/>
                  <a:pt x="5003800" y="3484139"/>
                </a:cubicBezTo>
                <a:cubicBezTo>
                  <a:pt x="5039170" y="3485975"/>
                  <a:pt x="5050882" y="3533411"/>
                  <a:pt x="5087938" y="3540125"/>
                </a:cubicBezTo>
                <a:lnTo>
                  <a:pt x="5087938" y="3537691"/>
                </a:lnTo>
                <a:cubicBezTo>
                  <a:pt x="5071832" y="3513326"/>
                  <a:pt x="5036500" y="3487550"/>
                  <a:pt x="5014318" y="3467100"/>
                </a:cubicBezTo>
                <a:close/>
                <a:moveTo>
                  <a:pt x="5092902" y="3460039"/>
                </a:moveTo>
                <a:cubicBezTo>
                  <a:pt x="5095568" y="3463432"/>
                  <a:pt x="5098236" y="3466825"/>
                  <a:pt x="5100904" y="3469841"/>
                </a:cubicBezTo>
                <a:cubicBezTo>
                  <a:pt x="5100904" y="3469841"/>
                  <a:pt x="5098236" y="3469841"/>
                  <a:pt x="5098236" y="3469841"/>
                </a:cubicBezTo>
                <a:cubicBezTo>
                  <a:pt x="5096236" y="3466825"/>
                  <a:pt x="5094568" y="3463432"/>
                  <a:pt x="5092902" y="3460039"/>
                </a:cubicBezTo>
                <a:close/>
                <a:moveTo>
                  <a:pt x="6473712" y="3457777"/>
                </a:moveTo>
                <a:lnTo>
                  <a:pt x="6479048" y="3457777"/>
                </a:lnTo>
                <a:cubicBezTo>
                  <a:pt x="6475380" y="3461924"/>
                  <a:pt x="6471712" y="3466071"/>
                  <a:pt x="6468376" y="3469841"/>
                </a:cubicBezTo>
                <a:lnTo>
                  <a:pt x="6465708" y="3469841"/>
                </a:lnTo>
                <a:cubicBezTo>
                  <a:pt x="6468376" y="3466071"/>
                  <a:pt x="6471044" y="3461924"/>
                  <a:pt x="6473712" y="3457777"/>
                </a:cubicBezTo>
                <a:close/>
                <a:moveTo>
                  <a:pt x="4375810" y="3454400"/>
                </a:moveTo>
                <a:cubicBezTo>
                  <a:pt x="4358904" y="3470396"/>
                  <a:pt x="4337184" y="3476920"/>
                  <a:pt x="4330700" y="3502977"/>
                </a:cubicBezTo>
                <a:cubicBezTo>
                  <a:pt x="4401504" y="3518148"/>
                  <a:pt x="4407016" y="3659214"/>
                  <a:pt x="4513780" y="3597704"/>
                </a:cubicBezTo>
                <a:cubicBezTo>
                  <a:pt x="4514666" y="3592839"/>
                  <a:pt x="4515552" y="3587984"/>
                  <a:pt x="4516438" y="3583130"/>
                </a:cubicBezTo>
                <a:cubicBezTo>
                  <a:pt x="4516438" y="3583130"/>
                  <a:pt x="4375810" y="3454400"/>
                  <a:pt x="4375810" y="3454400"/>
                </a:cubicBezTo>
                <a:close/>
                <a:moveTo>
                  <a:pt x="3336598" y="3429000"/>
                </a:moveTo>
                <a:cubicBezTo>
                  <a:pt x="3322832" y="3438974"/>
                  <a:pt x="3311800" y="3444422"/>
                  <a:pt x="3302000" y="3458252"/>
                </a:cubicBezTo>
                <a:lnTo>
                  <a:pt x="3302000" y="3468011"/>
                </a:lnTo>
                <a:cubicBezTo>
                  <a:pt x="3388946" y="3546020"/>
                  <a:pt x="3475908" y="3624041"/>
                  <a:pt x="3562856" y="3702050"/>
                </a:cubicBezTo>
                <a:lnTo>
                  <a:pt x="3570836" y="3702050"/>
                </a:lnTo>
                <a:cubicBezTo>
                  <a:pt x="3599224" y="3674429"/>
                  <a:pt x="3627626" y="3646783"/>
                  <a:pt x="3656012" y="3619162"/>
                </a:cubicBezTo>
                <a:cubicBezTo>
                  <a:pt x="3655128" y="3617531"/>
                  <a:pt x="3654242" y="3615913"/>
                  <a:pt x="3653358" y="3614282"/>
                </a:cubicBezTo>
                <a:cubicBezTo>
                  <a:pt x="3638264" y="3585713"/>
                  <a:pt x="3510884" y="3468618"/>
                  <a:pt x="3480334" y="3455825"/>
                </a:cubicBezTo>
                <a:cubicBezTo>
                  <a:pt x="3432428" y="3446875"/>
                  <a:pt x="3384504" y="3437937"/>
                  <a:pt x="3336598" y="3429000"/>
                </a:cubicBezTo>
                <a:close/>
                <a:moveTo>
                  <a:pt x="6465708" y="3423470"/>
                </a:moveTo>
                <a:cubicBezTo>
                  <a:pt x="6465708" y="3423470"/>
                  <a:pt x="6465708" y="3433272"/>
                  <a:pt x="6465708" y="3433272"/>
                </a:cubicBezTo>
                <a:cubicBezTo>
                  <a:pt x="6336664" y="3553910"/>
                  <a:pt x="6207952" y="3674548"/>
                  <a:pt x="6079242" y="3794808"/>
                </a:cubicBezTo>
                <a:lnTo>
                  <a:pt x="6071240" y="3794808"/>
                </a:lnTo>
                <a:cubicBezTo>
                  <a:pt x="6085578" y="3754093"/>
                  <a:pt x="6153600" y="3714132"/>
                  <a:pt x="6185612" y="3685104"/>
                </a:cubicBezTo>
                <a:cubicBezTo>
                  <a:pt x="6278978" y="3598018"/>
                  <a:pt x="6372344" y="3510556"/>
                  <a:pt x="6465708" y="3423470"/>
                </a:cubicBezTo>
                <a:close/>
                <a:moveTo>
                  <a:pt x="4426050" y="3416300"/>
                </a:moveTo>
                <a:cubicBezTo>
                  <a:pt x="4411634" y="3426834"/>
                  <a:pt x="4403008" y="3431519"/>
                  <a:pt x="4394200" y="3447747"/>
                </a:cubicBezTo>
                <a:lnTo>
                  <a:pt x="4394200" y="3450167"/>
                </a:lnTo>
                <a:cubicBezTo>
                  <a:pt x="4457568" y="3469379"/>
                  <a:pt x="4478612" y="3562244"/>
                  <a:pt x="4553446" y="3568700"/>
                </a:cubicBezTo>
                <a:cubicBezTo>
                  <a:pt x="4555216" y="3566280"/>
                  <a:pt x="4556986" y="3563860"/>
                  <a:pt x="4558754" y="3561447"/>
                </a:cubicBezTo>
                <a:cubicBezTo>
                  <a:pt x="4562962" y="3555711"/>
                  <a:pt x="4563568" y="3552684"/>
                  <a:pt x="4564064" y="3542094"/>
                </a:cubicBezTo>
                <a:cubicBezTo>
                  <a:pt x="4518066" y="3500162"/>
                  <a:pt x="4472046" y="3458224"/>
                  <a:pt x="4426050" y="3416300"/>
                </a:cubicBezTo>
                <a:close/>
                <a:moveTo>
                  <a:pt x="5066226" y="3411407"/>
                </a:moveTo>
                <a:cubicBezTo>
                  <a:pt x="5072228" y="3414046"/>
                  <a:pt x="5072894" y="3414046"/>
                  <a:pt x="5076896" y="3418570"/>
                </a:cubicBezTo>
                <a:cubicBezTo>
                  <a:pt x="5070894" y="3415554"/>
                  <a:pt x="5070226" y="3415931"/>
                  <a:pt x="5066226" y="3411407"/>
                </a:cubicBezTo>
                <a:close/>
                <a:moveTo>
                  <a:pt x="5036882" y="3394065"/>
                </a:moveTo>
                <a:cubicBezTo>
                  <a:pt x="5048886" y="3397835"/>
                  <a:pt x="5053554" y="3400474"/>
                  <a:pt x="5058222" y="3411407"/>
                </a:cubicBezTo>
                <a:lnTo>
                  <a:pt x="5055556" y="3411407"/>
                </a:lnTo>
                <a:cubicBezTo>
                  <a:pt x="5047552" y="3408014"/>
                  <a:pt x="5039550" y="3404621"/>
                  <a:pt x="5031546" y="3401605"/>
                </a:cubicBezTo>
                <a:lnTo>
                  <a:pt x="5033370" y="3399028"/>
                </a:lnTo>
                <a:lnTo>
                  <a:pt x="5035142" y="3399028"/>
                </a:lnTo>
                <a:lnTo>
                  <a:pt x="5035142" y="3396524"/>
                </a:lnTo>
                <a:close/>
                <a:moveTo>
                  <a:pt x="5343828" y="3390900"/>
                </a:moveTo>
                <a:cubicBezTo>
                  <a:pt x="5325040" y="3400745"/>
                  <a:pt x="5302684" y="3413578"/>
                  <a:pt x="5295900" y="3434292"/>
                </a:cubicBezTo>
                <a:cubicBezTo>
                  <a:pt x="5322052" y="3435829"/>
                  <a:pt x="5329628" y="3453101"/>
                  <a:pt x="5349156" y="3455988"/>
                </a:cubicBezTo>
                <a:cubicBezTo>
                  <a:pt x="5349156" y="3455988"/>
                  <a:pt x="5368054" y="3448681"/>
                  <a:pt x="5378450" y="3448756"/>
                </a:cubicBezTo>
                <a:cubicBezTo>
                  <a:pt x="5377560" y="3443130"/>
                  <a:pt x="5376672" y="3437504"/>
                  <a:pt x="5375786" y="3431878"/>
                </a:cubicBezTo>
                <a:cubicBezTo>
                  <a:pt x="5362696" y="3420364"/>
                  <a:pt x="5340060" y="3417755"/>
                  <a:pt x="5333182" y="3400543"/>
                </a:cubicBezTo>
                <a:cubicBezTo>
                  <a:pt x="5336732" y="3397327"/>
                  <a:pt x="5340282" y="3394115"/>
                  <a:pt x="5343828" y="3390900"/>
                </a:cubicBezTo>
                <a:close/>
                <a:moveTo>
                  <a:pt x="3441700" y="3390900"/>
                </a:moveTo>
                <a:cubicBezTo>
                  <a:pt x="3446462" y="3395763"/>
                  <a:pt x="3441740" y="3392583"/>
                  <a:pt x="3449638" y="3395663"/>
                </a:cubicBezTo>
                <a:cubicBezTo>
                  <a:pt x="3446992" y="3394076"/>
                  <a:pt x="3444344" y="3392487"/>
                  <a:pt x="3441700" y="3390900"/>
                </a:cubicBezTo>
                <a:close/>
                <a:moveTo>
                  <a:pt x="6444368" y="3389164"/>
                </a:moveTo>
                <a:cubicBezTo>
                  <a:pt x="6450036" y="3394819"/>
                  <a:pt x="6449704" y="3394065"/>
                  <a:pt x="6447036" y="3401605"/>
                </a:cubicBezTo>
                <a:cubicBezTo>
                  <a:pt x="6360672" y="3478134"/>
                  <a:pt x="6274644" y="3554664"/>
                  <a:pt x="6188280" y="3631194"/>
                </a:cubicBezTo>
                <a:cubicBezTo>
                  <a:pt x="6273642" y="3550517"/>
                  <a:pt x="6359006" y="3469841"/>
                  <a:pt x="6444368" y="3389164"/>
                </a:cubicBezTo>
                <a:close/>
                <a:moveTo>
                  <a:pt x="4035434" y="3378200"/>
                </a:moveTo>
                <a:cubicBezTo>
                  <a:pt x="3988472" y="3433102"/>
                  <a:pt x="3911922" y="3472697"/>
                  <a:pt x="3873500" y="3534445"/>
                </a:cubicBezTo>
                <a:cubicBezTo>
                  <a:pt x="3896008" y="3530477"/>
                  <a:pt x="3908236" y="3544209"/>
                  <a:pt x="3921282" y="3561290"/>
                </a:cubicBezTo>
                <a:cubicBezTo>
                  <a:pt x="3972018" y="3585406"/>
                  <a:pt x="4001782" y="3639890"/>
                  <a:pt x="4051362" y="3668713"/>
                </a:cubicBezTo>
                <a:cubicBezTo>
                  <a:pt x="4054024" y="3667893"/>
                  <a:pt x="4056672" y="3667086"/>
                  <a:pt x="4059332" y="3666265"/>
                </a:cubicBezTo>
                <a:cubicBezTo>
                  <a:pt x="4074368" y="3651632"/>
                  <a:pt x="4089418" y="3636972"/>
                  <a:pt x="4104468" y="3622325"/>
                </a:cubicBezTo>
                <a:cubicBezTo>
                  <a:pt x="4091596" y="3575493"/>
                  <a:pt x="4018644" y="3540968"/>
                  <a:pt x="3971726" y="3524680"/>
                </a:cubicBezTo>
                <a:cubicBezTo>
                  <a:pt x="3946526" y="3515925"/>
                  <a:pt x="3905676" y="3522488"/>
                  <a:pt x="3913326" y="3497821"/>
                </a:cubicBezTo>
                <a:cubicBezTo>
                  <a:pt x="3927308" y="3491258"/>
                  <a:pt x="3972032" y="3445448"/>
                  <a:pt x="3979682" y="3448999"/>
                </a:cubicBezTo>
                <a:cubicBezTo>
                  <a:pt x="3992026" y="3454729"/>
                  <a:pt x="3994732" y="3477095"/>
                  <a:pt x="3998272" y="3480740"/>
                </a:cubicBezTo>
                <a:cubicBezTo>
                  <a:pt x="4024012" y="3500014"/>
                  <a:pt x="4140066" y="3556825"/>
                  <a:pt x="4176132" y="3551526"/>
                </a:cubicBezTo>
                <a:cubicBezTo>
                  <a:pt x="4180564" y="3547464"/>
                  <a:pt x="4184996" y="3543389"/>
                  <a:pt x="4189412" y="3539327"/>
                </a:cubicBezTo>
                <a:cubicBezTo>
                  <a:pt x="4164316" y="3473558"/>
                  <a:pt x="4069908" y="3446807"/>
                  <a:pt x="4032788" y="3390412"/>
                </a:cubicBezTo>
                <a:cubicBezTo>
                  <a:pt x="4033664" y="3386337"/>
                  <a:pt x="4034558" y="3382275"/>
                  <a:pt x="4035434" y="3378200"/>
                </a:cubicBezTo>
                <a:close/>
                <a:moveTo>
                  <a:pt x="3418946" y="3378200"/>
                </a:moveTo>
                <a:cubicBezTo>
                  <a:pt x="3418064" y="3379788"/>
                  <a:pt x="3417182" y="3381375"/>
                  <a:pt x="3416300" y="3382963"/>
                </a:cubicBezTo>
                <a:cubicBezTo>
                  <a:pt x="3424298" y="3379964"/>
                  <a:pt x="3419466" y="3383007"/>
                  <a:pt x="3424238" y="3378200"/>
                </a:cubicBezTo>
                <a:close/>
                <a:moveTo>
                  <a:pt x="4466798" y="3365500"/>
                </a:moveTo>
                <a:cubicBezTo>
                  <a:pt x="4454664" y="3378767"/>
                  <a:pt x="4442778" y="3388678"/>
                  <a:pt x="4432300" y="3404394"/>
                </a:cubicBezTo>
                <a:cubicBezTo>
                  <a:pt x="4451142" y="3400360"/>
                  <a:pt x="4553312" y="3500202"/>
                  <a:pt x="4578252" y="3521075"/>
                </a:cubicBezTo>
                <a:cubicBezTo>
                  <a:pt x="4594148" y="3520765"/>
                  <a:pt x="4596048" y="3518799"/>
                  <a:pt x="4604790" y="3513779"/>
                </a:cubicBezTo>
                <a:cubicBezTo>
                  <a:pt x="4606560" y="3508110"/>
                  <a:pt x="4608330" y="3502435"/>
                  <a:pt x="4610100" y="3496766"/>
                </a:cubicBezTo>
                <a:cubicBezTo>
                  <a:pt x="4596930" y="3475893"/>
                  <a:pt x="4488694" y="3372933"/>
                  <a:pt x="4466798" y="3365500"/>
                </a:cubicBezTo>
                <a:close/>
                <a:moveTo>
                  <a:pt x="6428362" y="3355235"/>
                </a:moveTo>
                <a:lnTo>
                  <a:pt x="6436366" y="3355235"/>
                </a:lnTo>
                <a:cubicBezTo>
                  <a:pt x="6436366" y="3355235"/>
                  <a:pt x="6436366" y="3365037"/>
                  <a:pt x="6436366" y="3365037"/>
                </a:cubicBezTo>
                <a:cubicBezTo>
                  <a:pt x="6292316" y="3498492"/>
                  <a:pt x="6148266" y="3631948"/>
                  <a:pt x="6004550" y="3765780"/>
                </a:cubicBezTo>
                <a:lnTo>
                  <a:pt x="5996548" y="3765780"/>
                </a:lnTo>
                <a:cubicBezTo>
                  <a:pt x="6021222" y="3742030"/>
                  <a:pt x="6046230" y="3718279"/>
                  <a:pt x="6071240" y="3694905"/>
                </a:cubicBezTo>
                <a:cubicBezTo>
                  <a:pt x="6190280" y="3581430"/>
                  <a:pt x="6309322" y="3468333"/>
                  <a:pt x="6428362" y="3355235"/>
                </a:cubicBezTo>
                <a:close/>
                <a:moveTo>
                  <a:pt x="5180394" y="3314700"/>
                </a:moveTo>
                <a:cubicBezTo>
                  <a:pt x="5168096" y="3326765"/>
                  <a:pt x="5155798" y="3338830"/>
                  <a:pt x="5143500" y="3350895"/>
                </a:cubicBezTo>
                <a:cubicBezTo>
                  <a:pt x="5211418" y="3338699"/>
                  <a:pt x="5208150" y="3374260"/>
                  <a:pt x="5269992" y="3375025"/>
                </a:cubicBezTo>
                <a:cubicBezTo>
                  <a:pt x="5271750" y="3374221"/>
                  <a:pt x="5273506" y="3373416"/>
                  <a:pt x="5275264" y="3372612"/>
                </a:cubicBezTo>
                <a:lnTo>
                  <a:pt x="5275264" y="3370199"/>
                </a:lnTo>
                <a:cubicBezTo>
                  <a:pt x="5273506" y="3364569"/>
                  <a:pt x="5271750" y="3358938"/>
                  <a:pt x="5269992" y="3353308"/>
                </a:cubicBezTo>
                <a:cubicBezTo>
                  <a:pt x="5225474" y="3352722"/>
                  <a:pt x="5229524" y="3324003"/>
                  <a:pt x="5188300" y="3329178"/>
                </a:cubicBezTo>
                <a:cubicBezTo>
                  <a:pt x="5187396" y="3321844"/>
                  <a:pt x="5188312" y="3321129"/>
                  <a:pt x="5180394" y="3314700"/>
                </a:cubicBezTo>
                <a:close/>
                <a:moveTo>
                  <a:pt x="2653718" y="3314700"/>
                </a:moveTo>
                <a:cubicBezTo>
                  <a:pt x="2600870" y="3361305"/>
                  <a:pt x="2547978" y="3408196"/>
                  <a:pt x="2501900" y="3460991"/>
                </a:cubicBezTo>
                <a:cubicBezTo>
                  <a:pt x="2505452" y="3465057"/>
                  <a:pt x="2509002" y="3469123"/>
                  <a:pt x="2512554" y="3473189"/>
                </a:cubicBezTo>
                <a:cubicBezTo>
                  <a:pt x="2617318" y="3567461"/>
                  <a:pt x="2722102" y="3661753"/>
                  <a:pt x="2826844" y="3756025"/>
                </a:cubicBezTo>
                <a:cubicBezTo>
                  <a:pt x="2830394" y="3755208"/>
                  <a:pt x="2833946" y="3754390"/>
                  <a:pt x="2837498" y="3753594"/>
                </a:cubicBezTo>
                <a:cubicBezTo>
                  <a:pt x="2885440" y="3708889"/>
                  <a:pt x="2933382" y="3664184"/>
                  <a:pt x="2981324" y="3619480"/>
                </a:cubicBezTo>
                <a:lnTo>
                  <a:pt x="2981324" y="3609734"/>
                </a:lnTo>
                <a:cubicBezTo>
                  <a:pt x="2897870" y="3534157"/>
                  <a:pt x="2814414" y="3458560"/>
                  <a:pt x="2730958" y="3382962"/>
                </a:cubicBezTo>
                <a:cubicBezTo>
                  <a:pt x="2708674" y="3362572"/>
                  <a:pt x="2683748" y="3326183"/>
                  <a:pt x="2653718" y="3314700"/>
                </a:cubicBezTo>
                <a:close/>
                <a:moveTo>
                  <a:pt x="6409690" y="3311127"/>
                </a:moveTo>
                <a:lnTo>
                  <a:pt x="6415024" y="3311127"/>
                </a:lnTo>
                <a:cubicBezTo>
                  <a:pt x="6407688" y="3338647"/>
                  <a:pt x="6316992" y="3405752"/>
                  <a:pt x="6292316" y="3428372"/>
                </a:cubicBezTo>
                <a:cubicBezTo>
                  <a:pt x="6178610" y="3535060"/>
                  <a:pt x="6064904" y="3641749"/>
                  <a:pt x="5951198" y="3748438"/>
                </a:cubicBezTo>
                <a:lnTo>
                  <a:pt x="5948530" y="3748438"/>
                </a:lnTo>
                <a:cubicBezTo>
                  <a:pt x="5954200" y="3731474"/>
                  <a:pt x="5974206" y="3716394"/>
                  <a:pt x="5988544" y="3706969"/>
                </a:cubicBezTo>
                <a:cubicBezTo>
                  <a:pt x="6033892" y="3662861"/>
                  <a:pt x="6079242" y="3619130"/>
                  <a:pt x="6124258" y="3575022"/>
                </a:cubicBezTo>
                <a:cubicBezTo>
                  <a:pt x="6219624" y="3487182"/>
                  <a:pt x="6314656" y="3398966"/>
                  <a:pt x="6409690" y="3311127"/>
                </a:cubicBezTo>
                <a:close/>
                <a:moveTo>
                  <a:pt x="2768600" y="3302000"/>
                </a:moveTo>
                <a:cubicBezTo>
                  <a:pt x="2778308" y="3333996"/>
                  <a:pt x="3000492" y="3530491"/>
                  <a:pt x="3039534" y="3557588"/>
                </a:cubicBezTo>
                <a:cubicBezTo>
                  <a:pt x="3084688" y="3516209"/>
                  <a:pt x="3129844" y="3474818"/>
                  <a:pt x="3175000" y="3433450"/>
                </a:cubicBezTo>
                <a:cubicBezTo>
                  <a:pt x="3161586" y="3380771"/>
                  <a:pt x="2852118" y="3304154"/>
                  <a:pt x="2768600" y="3302000"/>
                </a:cubicBezTo>
                <a:close/>
                <a:moveTo>
                  <a:pt x="4653082" y="3274558"/>
                </a:moveTo>
                <a:cubicBezTo>
                  <a:pt x="4677424" y="3280590"/>
                  <a:pt x="4705100" y="3306980"/>
                  <a:pt x="4719772" y="3323190"/>
                </a:cubicBezTo>
                <a:cubicBezTo>
                  <a:pt x="4694430" y="3320928"/>
                  <a:pt x="4659418" y="3294539"/>
                  <a:pt x="4653082" y="3274558"/>
                </a:cubicBezTo>
                <a:close/>
                <a:moveTo>
                  <a:pt x="6393684" y="3271920"/>
                </a:moveTo>
                <a:lnTo>
                  <a:pt x="6401686" y="3271920"/>
                </a:lnTo>
                <a:cubicBezTo>
                  <a:pt x="6383348" y="3314897"/>
                  <a:pt x="6324994" y="3344679"/>
                  <a:pt x="6292316" y="3377100"/>
                </a:cubicBezTo>
                <a:cubicBezTo>
                  <a:pt x="6211620" y="3457023"/>
                  <a:pt x="6134260" y="3550517"/>
                  <a:pt x="6041896" y="3619130"/>
                </a:cubicBezTo>
                <a:cubicBezTo>
                  <a:pt x="6003548" y="3647404"/>
                  <a:pt x="5940860" y="3687742"/>
                  <a:pt x="5921854" y="3731474"/>
                </a:cubicBezTo>
                <a:lnTo>
                  <a:pt x="5905848" y="3731474"/>
                </a:lnTo>
                <a:cubicBezTo>
                  <a:pt x="5921520" y="3688120"/>
                  <a:pt x="5990878" y="3651551"/>
                  <a:pt x="6023222" y="3619130"/>
                </a:cubicBezTo>
                <a:cubicBezTo>
                  <a:pt x="6146598" y="3503393"/>
                  <a:pt x="6270308" y="3387656"/>
                  <a:pt x="6393684" y="3271920"/>
                </a:cubicBezTo>
                <a:close/>
                <a:moveTo>
                  <a:pt x="4591728" y="3269658"/>
                </a:moveTo>
                <a:cubicBezTo>
                  <a:pt x="4596064" y="3272674"/>
                  <a:pt x="4600732" y="3276066"/>
                  <a:pt x="4605066" y="3279459"/>
                </a:cubicBezTo>
                <a:cubicBezTo>
                  <a:pt x="4603398" y="3281721"/>
                  <a:pt x="4601398" y="3284360"/>
                  <a:pt x="4599732" y="3286622"/>
                </a:cubicBezTo>
                <a:cubicBezTo>
                  <a:pt x="4591062" y="3280213"/>
                  <a:pt x="4589728" y="3279836"/>
                  <a:pt x="4591728" y="3269658"/>
                </a:cubicBezTo>
                <a:close/>
                <a:moveTo>
                  <a:pt x="6865514" y="3264757"/>
                </a:moveTo>
                <a:cubicBezTo>
                  <a:pt x="6865514" y="3264757"/>
                  <a:pt x="6858178" y="3402736"/>
                  <a:pt x="6854844" y="3418570"/>
                </a:cubicBezTo>
                <a:cubicBezTo>
                  <a:pt x="6863180" y="3415931"/>
                  <a:pt x="6862846" y="3415177"/>
                  <a:pt x="6870848" y="3416308"/>
                </a:cubicBezTo>
                <a:lnTo>
                  <a:pt x="6870848" y="3418570"/>
                </a:lnTo>
                <a:cubicBezTo>
                  <a:pt x="6847508" y="3496230"/>
                  <a:pt x="6668780" y="3585578"/>
                  <a:pt x="6628098" y="3662861"/>
                </a:cubicBezTo>
                <a:cubicBezTo>
                  <a:pt x="6615094" y="3658337"/>
                  <a:pt x="6568744" y="3553156"/>
                  <a:pt x="6572080" y="3540715"/>
                </a:cubicBezTo>
                <a:cubicBezTo>
                  <a:pt x="6670112" y="3448729"/>
                  <a:pt x="6767812" y="3356743"/>
                  <a:pt x="6865514" y="3264757"/>
                </a:cubicBezTo>
                <a:close/>
                <a:moveTo>
                  <a:pt x="3524108" y="3263900"/>
                </a:moveTo>
                <a:cubicBezTo>
                  <a:pt x="3496738" y="3282899"/>
                  <a:pt x="3446130" y="3311427"/>
                  <a:pt x="3441700" y="3349115"/>
                </a:cubicBezTo>
                <a:cubicBezTo>
                  <a:pt x="3458670" y="3359024"/>
                  <a:pt x="3471068" y="3385724"/>
                  <a:pt x="3476260" y="3390508"/>
                </a:cubicBezTo>
                <a:cubicBezTo>
                  <a:pt x="3489896" y="3408948"/>
                  <a:pt x="3535552" y="3410266"/>
                  <a:pt x="3561318" y="3417288"/>
                </a:cubicBezTo>
                <a:cubicBezTo>
                  <a:pt x="3603958" y="3428915"/>
                  <a:pt x="3756644" y="3479659"/>
                  <a:pt x="3784600" y="3456245"/>
                </a:cubicBezTo>
                <a:cubicBezTo>
                  <a:pt x="3764232" y="3452998"/>
                  <a:pt x="3743832" y="3449752"/>
                  <a:pt x="3723466" y="3446506"/>
                </a:cubicBezTo>
                <a:cubicBezTo>
                  <a:pt x="3715830" y="3420745"/>
                  <a:pt x="3550444" y="3271661"/>
                  <a:pt x="3524108" y="3263900"/>
                </a:cubicBezTo>
                <a:close/>
                <a:moveTo>
                  <a:pt x="6951766" y="3238500"/>
                </a:moveTo>
                <a:cubicBezTo>
                  <a:pt x="6950144" y="3240617"/>
                  <a:pt x="6948522" y="3242733"/>
                  <a:pt x="6946900" y="3244850"/>
                </a:cubicBezTo>
                <a:cubicBezTo>
                  <a:pt x="6951514" y="3241550"/>
                  <a:pt x="6955518" y="3243662"/>
                  <a:pt x="6951766" y="3238500"/>
                </a:cubicBezTo>
                <a:close/>
                <a:moveTo>
                  <a:pt x="4384166" y="3225800"/>
                </a:moveTo>
                <a:cubicBezTo>
                  <a:pt x="4383278" y="3231432"/>
                  <a:pt x="4382392" y="3237072"/>
                  <a:pt x="4381500" y="3242704"/>
                </a:cubicBezTo>
                <a:cubicBezTo>
                  <a:pt x="4395020" y="3271077"/>
                  <a:pt x="4429242" y="3311228"/>
                  <a:pt x="4456112" y="3286181"/>
                </a:cubicBezTo>
                <a:cubicBezTo>
                  <a:pt x="4449692" y="3258460"/>
                  <a:pt x="4414962" y="3231456"/>
                  <a:pt x="4384166" y="3225800"/>
                </a:cubicBezTo>
                <a:close/>
                <a:moveTo>
                  <a:pt x="6372344" y="3213486"/>
                </a:moveTo>
                <a:cubicBezTo>
                  <a:pt x="6378012" y="3218764"/>
                  <a:pt x="6377678" y="3218010"/>
                  <a:pt x="6375012" y="3225550"/>
                </a:cubicBezTo>
                <a:cubicBezTo>
                  <a:pt x="6317324" y="3277574"/>
                  <a:pt x="6259638" y="3329976"/>
                  <a:pt x="6201618" y="3382001"/>
                </a:cubicBezTo>
                <a:cubicBezTo>
                  <a:pt x="6087912" y="3490198"/>
                  <a:pt x="5974206" y="3598772"/>
                  <a:pt x="5860500" y="3706969"/>
                </a:cubicBezTo>
                <a:lnTo>
                  <a:pt x="5847162" y="3706969"/>
                </a:lnTo>
                <a:cubicBezTo>
                  <a:pt x="5877840" y="3649289"/>
                  <a:pt x="5974540" y="3586708"/>
                  <a:pt x="6023222" y="3538453"/>
                </a:cubicBezTo>
                <a:cubicBezTo>
                  <a:pt x="6134928" y="3427240"/>
                  <a:pt x="6249300" y="3314143"/>
                  <a:pt x="6372344" y="3213486"/>
                </a:cubicBezTo>
                <a:close/>
                <a:moveTo>
                  <a:pt x="2258504" y="3213100"/>
                </a:moveTo>
                <a:lnTo>
                  <a:pt x="2258504" y="3217942"/>
                </a:lnTo>
                <a:cubicBezTo>
                  <a:pt x="2252184" y="3219040"/>
                  <a:pt x="2255202" y="3218034"/>
                  <a:pt x="2247900" y="3222784"/>
                </a:cubicBezTo>
                <a:cubicBezTo>
                  <a:pt x="2249668" y="3225211"/>
                  <a:pt x="2251434" y="3227632"/>
                  <a:pt x="2253202" y="3230053"/>
                </a:cubicBezTo>
                <a:cubicBezTo>
                  <a:pt x="2306324" y="3253469"/>
                  <a:pt x="2349552" y="3318841"/>
                  <a:pt x="2391062" y="3355975"/>
                </a:cubicBezTo>
                <a:cubicBezTo>
                  <a:pt x="2395480" y="3355168"/>
                  <a:pt x="2399898" y="3354361"/>
                  <a:pt x="2404316" y="3353554"/>
                </a:cubicBezTo>
                <a:cubicBezTo>
                  <a:pt x="2440548" y="3320461"/>
                  <a:pt x="2476780" y="3287355"/>
                  <a:pt x="2513012" y="3254269"/>
                </a:cubicBezTo>
                <a:cubicBezTo>
                  <a:pt x="2501538" y="3235715"/>
                  <a:pt x="2303942" y="3224351"/>
                  <a:pt x="2258504" y="3213100"/>
                </a:cubicBezTo>
                <a:close/>
                <a:moveTo>
                  <a:pt x="6870848" y="3198783"/>
                </a:moveTo>
                <a:lnTo>
                  <a:pt x="6876184" y="3198783"/>
                </a:lnTo>
                <a:cubicBezTo>
                  <a:pt x="6854510" y="3292654"/>
                  <a:pt x="6649440" y="3442697"/>
                  <a:pt x="6564410" y="3523750"/>
                </a:cubicBezTo>
                <a:cubicBezTo>
                  <a:pt x="6562408" y="3522997"/>
                  <a:pt x="6560742" y="3522243"/>
                  <a:pt x="6559074" y="3521112"/>
                </a:cubicBezTo>
                <a:cubicBezTo>
                  <a:pt x="6559742" y="3518850"/>
                  <a:pt x="6560742" y="3516211"/>
                  <a:pt x="6561742" y="3513949"/>
                </a:cubicBezTo>
                <a:cubicBezTo>
                  <a:pt x="6580082" y="3495853"/>
                  <a:pt x="6598756" y="3478134"/>
                  <a:pt x="6617428" y="3460039"/>
                </a:cubicBezTo>
                <a:cubicBezTo>
                  <a:pt x="6598422" y="3472856"/>
                  <a:pt x="6570412" y="3492460"/>
                  <a:pt x="6561742" y="3513949"/>
                </a:cubicBezTo>
                <a:cubicBezTo>
                  <a:pt x="6559742" y="3513195"/>
                  <a:pt x="6558074" y="3512441"/>
                  <a:pt x="6556408" y="3511687"/>
                </a:cubicBezTo>
                <a:cubicBezTo>
                  <a:pt x="6554406" y="3507540"/>
                  <a:pt x="6552740" y="3503393"/>
                  <a:pt x="6551072" y="3499246"/>
                </a:cubicBezTo>
                <a:cubicBezTo>
                  <a:pt x="6657442" y="3398966"/>
                  <a:pt x="6764146" y="3299063"/>
                  <a:pt x="6870848" y="3198783"/>
                </a:cubicBezTo>
                <a:close/>
                <a:moveTo>
                  <a:pt x="4852818" y="3193882"/>
                </a:moveTo>
                <a:cubicBezTo>
                  <a:pt x="4863822" y="3198029"/>
                  <a:pt x="4868490" y="3202176"/>
                  <a:pt x="4874160" y="3210847"/>
                </a:cubicBezTo>
                <a:cubicBezTo>
                  <a:pt x="4871492" y="3209339"/>
                  <a:pt x="4868824" y="3207831"/>
                  <a:pt x="4866156" y="3205946"/>
                </a:cubicBezTo>
                <a:close/>
                <a:moveTo>
                  <a:pt x="3606522" y="3175000"/>
                </a:moveTo>
                <a:cubicBezTo>
                  <a:pt x="3585664" y="3188196"/>
                  <a:pt x="3559044" y="3199103"/>
                  <a:pt x="3556000" y="3228738"/>
                </a:cubicBezTo>
                <a:cubicBezTo>
                  <a:pt x="3590568" y="3260481"/>
                  <a:pt x="3625136" y="3292237"/>
                  <a:pt x="3659704" y="3323981"/>
                </a:cubicBezTo>
                <a:cubicBezTo>
                  <a:pt x="3705158" y="3362966"/>
                  <a:pt x="3753082" y="3396690"/>
                  <a:pt x="3792656" y="3441218"/>
                </a:cubicBezTo>
                <a:cubicBezTo>
                  <a:pt x="3789998" y="3444472"/>
                  <a:pt x="3787338" y="3447739"/>
                  <a:pt x="3784680" y="3450993"/>
                </a:cubicBezTo>
                <a:cubicBezTo>
                  <a:pt x="3837462" y="3452820"/>
                  <a:pt x="3855352" y="3444125"/>
                  <a:pt x="3875088" y="3416793"/>
                </a:cubicBezTo>
                <a:cubicBezTo>
                  <a:pt x="3858174" y="3362670"/>
                  <a:pt x="3723758" y="3277678"/>
                  <a:pt x="3678318" y="3236056"/>
                </a:cubicBezTo>
                <a:cubicBezTo>
                  <a:pt x="3657960" y="3217419"/>
                  <a:pt x="3635846" y="3183720"/>
                  <a:pt x="3606522" y="3175000"/>
                </a:cubicBezTo>
                <a:close/>
                <a:moveTo>
                  <a:pt x="1396330" y="3162300"/>
                </a:moveTo>
                <a:cubicBezTo>
                  <a:pt x="1290762" y="3261592"/>
                  <a:pt x="1185110" y="3360958"/>
                  <a:pt x="1079500" y="3460250"/>
                </a:cubicBezTo>
                <a:cubicBezTo>
                  <a:pt x="1252564" y="3623888"/>
                  <a:pt x="1425672" y="3787562"/>
                  <a:pt x="1598694" y="3951163"/>
                </a:cubicBezTo>
                <a:cubicBezTo>
                  <a:pt x="1656398" y="3952779"/>
                  <a:pt x="1714100" y="3954433"/>
                  <a:pt x="1771760" y="3956050"/>
                </a:cubicBezTo>
                <a:cubicBezTo>
                  <a:pt x="1848968" y="3884429"/>
                  <a:pt x="1926218" y="3812771"/>
                  <a:pt x="2003424" y="3741113"/>
                </a:cubicBezTo>
                <a:lnTo>
                  <a:pt x="2003424" y="3733800"/>
                </a:lnTo>
                <a:cubicBezTo>
                  <a:pt x="1801102" y="3543337"/>
                  <a:pt x="1598694" y="3352763"/>
                  <a:pt x="1396330" y="3162300"/>
                </a:cubicBezTo>
                <a:close/>
                <a:moveTo>
                  <a:pt x="6348336" y="3159576"/>
                </a:moveTo>
                <a:lnTo>
                  <a:pt x="6356338" y="3159576"/>
                </a:lnTo>
                <a:cubicBezTo>
                  <a:pt x="6355672" y="3178425"/>
                  <a:pt x="6351336" y="3178802"/>
                  <a:pt x="6343000" y="3188981"/>
                </a:cubicBezTo>
                <a:cubicBezTo>
                  <a:pt x="6290648" y="3205946"/>
                  <a:pt x="6242298" y="3276444"/>
                  <a:pt x="6204284" y="3311127"/>
                </a:cubicBezTo>
                <a:cubicBezTo>
                  <a:pt x="6108586" y="3400851"/>
                  <a:pt x="6012552" y="3490198"/>
                  <a:pt x="5916520" y="3579922"/>
                </a:cubicBezTo>
                <a:cubicBezTo>
                  <a:pt x="5884174" y="3615737"/>
                  <a:pt x="5831490" y="3640241"/>
                  <a:pt x="5809816" y="3685104"/>
                </a:cubicBezTo>
                <a:lnTo>
                  <a:pt x="5791142" y="3685104"/>
                </a:lnTo>
                <a:cubicBezTo>
                  <a:pt x="5818152" y="3634210"/>
                  <a:pt x="5906516" y="3572006"/>
                  <a:pt x="5951198" y="3530914"/>
                </a:cubicBezTo>
                <a:cubicBezTo>
                  <a:pt x="6083576" y="3407260"/>
                  <a:pt x="6215956" y="3283229"/>
                  <a:pt x="6348336" y="3159576"/>
                </a:cubicBezTo>
                <a:close/>
                <a:moveTo>
                  <a:pt x="4706434" y="3159576"/>
                </a:moveTo>
                <a:cubicBezTo>
                  <a:pt x="4729442" y="3179933"/>
                  <a:pt x="4752450" y="3200291"/>
                  <a:pt x="4775458" y="3220648"/>
                </a:cubicBezTo>
                <a:lnTo>
                  <a:pt x="4767456" y="3220648"/>
                </a:lnTo>
                <a:cubicBezTo>
                  <a:pt x="4741446" y="3210470"/>
                  <a:pt x="4711102" y="3192374"/>
                  <a:pt x="4698432" y="3169378"/>
                </a:cubicBezTo>
                <a:cubicBezTo>
                  <a:pt x="4701100" y="3165984"/>
                  <a:pt x="4703768" y="3162968"/>
                  <a:pt x="4706434" y="3159576"/>
                </a:cubicBezTo>
                <a:close/>
                <a:moveTo>
                  <a:pt x="4280722" y="3136900"/>
                </a:moveTo>
                <a:cubicBezTo>
                  <a:pt x="4200032" y="3213322"/>
                  <a:pt x="4119308" y="3289762"/>
                  <a:pt x="4038600" y="3366167"/>
                </a:cubicBezTo>
                <a:cubicBezTo>
                  <a:pt x="4040366" y="3367804"/>
                  <a:pt x="4042150" y="3369423"/>
                  <a:pt x="4043918" y="3371043"/>
                </a:cubicBezTo>
                <a:cubicBezTo>
                  <a:pt x="4103548" y="3380558"/>
                  <a:pt x="4164000" y="3500869"/>
                  <a:pt x="4222194" y="3505200"/>
                </a:cubicBezTo>
                <a:lnTo>
                  <a:pt x="4224854" y="3505200"/>
                </a:lnTo>
                <a:cubicBezTo>
                  <a:pt x="4236258" y="3491798"/>
                  <a:pt x="4249098" y="3486120"/>
                  <a:pt x="4254118" y="3466170"/>
                </a:cubicBezTo>
                <a:cubicBezTo>
                  <a:pt x="4203566" y="3423748"/>
                  <a:pt x="4158070" y="3352560"/>
                  <a:pt x="4091810" y="3327154"/>
                </a:cubicBezTo>
                <a:cubicBezTo>
                  <a:pt x="4095712" y="3319720"/>
                  <a:pt x="4099892" y="3316480"/>
                  <a:pt x="4107780" y="3307631"/>
                </a:cubicBezTo>
                <a:cubicBezTo>
                  <a:pt x="4187368" y="3333241"/>
                  <a:pt x="4214900" y="3413585"/>
                  <a:pt x="4286040" y="3444226"/>
                </a:cubicBezTo>
                <a:cubicBezTo>
                  <a:pt x="4300978" y="3436706"/>
                  <a:pt x="4314464" y="3425674"/>
                  <a:pt x="4320640" y="3410073"/>
                </a:cubicBezTo>
                <a:lnTo>
                  <a:pt x="4320640" y="3402758"/>
                </a:lnTo>
                <a:cubicBezTo>
                  <a:pt x="4296622" y="3354709"/>
                  <a:pt x="4168232" y="3286283"/>
                  <a:pt x="4163650" y="3253972"/>
                </a:cubicBezTo>
                <a:cubicBezTo>
                  <a:pt x="4168968" y="3251533"/>
                  <a:pt x="4174302" y="3249095"/>
                  <a:pt x="4179620" y="3246657"/>
                </a:cubicBezTo>
                <a:cubicBezTo>
                  <a:pt x="4181386" y="3248277"/>
                  <a:pt x="4183170" y="3249914"/>
                  <a:pt x="4184938" y="3251533"/>
                </a:cubicBezTo>
                <a:cubicBezTo>
                  <a:pt x="4236958" y="3272148"/>
                  <a:pt x="4315182" y="3383132"/>
                  <a:pt x="4360556" y="3380814"/>
                </a:cubicBezTo>
                <a:cubicBezTo>
                  <a:pt x="4363214" y="3375920"/>
                  <a:pt x="4365874" y="3371043"/>
                  <a:pt x="4368532" y="3366167"/>
                </a:cubicBezTo>
                <a:cubicBezTo>
                  <a:pt x="4354486" y="3293939"/>
                  <a:pt x="4245372" y="3268260"/>
                  <a:pt x="4208884" y="3212504"/>
                </a:cubicBezTo>
                <a:cubicBezTo>
                  <a:pt x="4217052" y="3209452"/>
                  <a:pt x="4219676" y="3208054"/>
                  <a:pt x="4224854" y="3207627"/>
                </a:cubicBezTo>
                <a:cubicBezTo>
                  <a:pt x="4285882" y="3214806"/>
                  <a:pt x="4340388" y="3331229"/>
                  <a:pt x="4400454" y="3339346"/>
                </a:cubicBezTo>
                <a:cubicBezTo>
                  <a:pt x="4404006" y="3336907"/>
                  <a:pt x="4407556" y="3334469"/>
                  <a:pt x="4411108" y="3332031"/>
                </a:cubicBezTo>
                <a:cubicBezTo>
                  <a:pt x="4412874" y="3326336"/>
                  <a:pt x="4414658" y="3320641"/>
                  <a:pt x="4416424" y="3314946"/>
                </a:cubicBezTo>
                <a:cubicBezTo>
                  <a:pt x="4388228" y="3274995"/>
                  <a:pt x="4345722" y="3235847"/>
                  <a:pt x="4304670" y="3207627"/>
                </a:cubicBezTo>
                <a:cubicBezTo>
                  <a:pt x="4288716" y="3199511"/>
                  <a:pt x="4272746" y="3191378"/>
                  <a:pt x="4256776" y="3183244"/>
                </a:cubicBezTo>
                <a:cubicBezTo>
                  <a:pt x="4255884" y="3179988"/>
                  <a:pt x="4255010" y="3176731"/>
                  <a:pt x="4254118" y="3173491"/>
                </a:cubicBezTo>
                <a:cubicBezTo>
                  <a:pt x="4255884" y="3172673"/>
                  <a:pt x="4257668" y="3171854"/>
                  <a:pt x="4259436" y="3171053"/>
                </a:cubicBezTo>
                <a:cubicBezTo>
                  <a:pt x="4294786" y="3167711"/>
                  <a:pt x="4333934" y="3194941"/>
                  <a:pt x="4347244" y="3180806"/>
                </a:cubicBezTo>
                <a:cubicBezTo>
                  <a:pt x="4329508" y="3166176"/>
                  <a:pt x="4311770" y="3151530"/>
                  <a:pt x="4294034" y="3136900"/>
                </a:cubicBezTo>
                <a:close/>
                <a:moveTo>
                  <a:pt x="2845700" y="3136900"/>
                </a:moveTo>
                <a:cubicBezTo>
                  <a:pt x="2821866" y="3157267"/>
                  <a:pt x="2773862" y="3184941"/>
                  <a:pt x="2768600" y="3219677"/>
                </a:cubicBezTo>
                <a:lnTo>
                  <a:pt x="2773912" y="3219677"/>
                </a:lnTo>
                <a:cubicBezTo>
                  <a:pt x="2814898" y="3238836"/>
                  <a:pt x="2942096" y="3272138"/>
                  <a:pt x="2989264" y="3268369"/>
                </a:cubicBezTo>
                <a:cubicBezTo>
                  <a:pt x="2988374" y="3265933"/>
                  <a:pt x="2987486" y="3263498"/>
                  <a:pt x="2986606" y="3261062"/>
                </a:cubicBezTo>
                <a:cubicBezTo>
                  <a:pt x="2959044" y="3234484"/>
                  <a:pt x="2879728" y="3147043"/>
                  <a:pt x="2845700" y="3136900"/>
                </a:cubicBezTo>
                <a:close/>
                <a:moveTo>
                  <a:pt x="4069284" y="3124200"/>
                </a:moveTo>
                <a:cubicBezTo>
                  <a:pt x="4067522" y="3127457"/>
                  <a:pt x="4065762" y="3130712"/>
                  <a:pt x="4064000" y="3133969"/>
                </a:cubicBezTo>
                <a:cubicBezTo>
                  <a:pt x="4070256" y="3158740"/>
                  <a:pt x="4095356" y="3186404"/>
                  <a:pt x="4127408" y="3187700"/>
                </a:cubicBezTo>
                <a:cubicBezTo>
                  <a:pt x="4129168" y="3185257"/>
                  <a:pt x="4130930" y="3182817"/>
                  <a:pt x="4132694" y="3180371"/>
                </a:cubicBezTo>
                <a:cubicBezTo>
                  <a:pt x="4145710" y="3164449"/>
                  <a:pt x="4126112" y="3153795"/>
                  <a:pt x="4116840" y="3143738"/>
                </a:cubicBezTo>
                <a:cubicBezTo>
                  <a:pt x="4095372" y="3139540"/>
                  <a:pt x="4086292" y="3131738"/>
                  <a:pt x="4069284" y="3124200"/>
                </a:cubicBezTo>
                <a:close/>
                <a:moveTo>
                  <a:pt x="6889522" y="3115468"/>
                </a:moveTo>
                <a:cubicBezTo>
                  <a:pt x="6889188" y="3156937"/>
                  <a:pt x="6701456" y="3313012"/>
                  <a:pt x="6676116" y="3342794"/>
                </a:cubicBezTo>
                <a:cubicBezTo>
                  <a:pt x="6742804" y="3282475"/>
                  <a:pt x="6809494" y="3222156"/>
                  <a:pt x="6876184" y="3162215"/>
                </a:cubicBezTo>
                <a:lnTo>
                  <a:pt x="6876184" y="3164476"/>
                </a:lnTo>
                <a:cubicBezTo>
                  <a:pt x="6766812" y="3268904"/>
                  <a:pt x="6657442" y="3372954"/>
                  <a:pt x="6548404" y="3477380"/>
                </a:cubicBezTo>
                <a:cubicBezTo>
                  <a:pt x="6546404" y="3476626"/>
                  <a:pt x="6544736" y="3475496"/>
                  <a:pt x="6543068" y="3474742"/>
                </a:cubicBezTo>
                <a:cubicBezTo>
                  <a:pt x="6530064" y="3421962"/>
                  <a:pt x="6585416" y="3396704"/>
                  <a:pt x="6622764" y="3362398"/>
                </a:cubicBezTo>
                <a:cubicBezTo>
                  <a:pt x="6711794" y="3280213"/>
                  <a:pt x="6800492" y="3198029"/>
                  <a:pt x="6889522" y="3115468"/>
                </a:cubicBezTo>
                <a:close/>
                <a:moveTo>
                  <a:pt x="3682808" y="3098800"/>
                </a:moveTo>
                <a:cubicBezTo>
                  <a:pt x="3661382" y="3110247"/>
                  <a:pt x="3644448" y="3120608"/>
                  <a:pt x="3632200" y="3140218"/>
                </a:cubicBezTo>
                <a:lnTo>
                  <a:pt x="3632200" y="3147518"/>
                </a:lnTo>
                <a:cubicBezTo>
                  <a:pt x="3687820" y="3200409"/>
                  <a:pt x="3745246" y="3252241"/>
                  <a:pt x="3807982" y="3298552"/>
                </a:cubicBezTo>
                <a:cubicBezTo>
                  <a:pt x="3841910" y="3323604"/>
                  <a:pt x="3863602" y="3362131"/>
                  <a:pt x="3903856" y="3381375"/>
                </a:cubicBezTo>
                <a:cubicBezTo>
                  <a:pt x="3926146" y="3370674"/>
                  <a:pt x="3936962" y="3352306"/>
                  <a:pt x="3954464" y="3337524"/>
                </a:cubicBezTo>
                <a:cubicBezTo>
                  <a:pt x="3953582" y="3335090"/>
                  <a:pt x="3952688" y="3332657"/>
                  <a:pt x="3951792" y="3330224"/>
                </a:cubicBezTo>
                <a:cubicBezTo>
                  <a:pt x="3935918" y="3300109"/>
                  <a:pt x="3717466" y="3113949"/>
                  <a:pt x="3682808" y="3098800"/>
                </a:cubicBezTo>
                <a:close/>
                <a:moveTo>
                  <a:pt x="6318992" y="3088701"/>
                </a:moveTo>
                <a:cubicBezTo>
                  <a:pt x="6322660" y="3095110"/>
                  <a:pt x="6325994" y="3101896"/>
                  <a:pt x="6329662" y="3108305"/>
                </a:cubicBezTo>
                <a:cubicBezTo>
                  <a:pt x="6277310" y="3153921"/>
                  <a:pt x="6224960" y="3199537"/>
                  <a:pt x="6172274" y="3245153"/>
                </a:cubicBezTo>
                <a:cubicBezTo>
                  <a:pt x="6078242" y="3333746"/>
                  <a:pt x="5983876" y="3422716"/>
                  <a:pt x="5889844" y="3511687"/>
                </a:cubicBezTo>
                <a:cubicBezTo>
                  <a:pt x="5839826" y="3554664"/>
                  <a:pt x="5776472" y="3600657"/>
                  <a:pt x="5740458" y="3655698"/>
                </a:cubicBezTo>
                <a:cubicBezTo>
                  <a:pt x="5732456" y="3653059"/>
                  <a:pt x="5724452" y="3650797"/>
                  <a:pt x="5716450" y="3648158"/>
                </a:cubicBezTo>
                <a:lnTo>
                  <a:pt x="5897846" y="3482282"/>
                </a:lnTo>
                <a:cubicBezTo>
                  <a:pt x="6038228" y="3351088"/>
                  <a:pt x="6178610" y="3219894"/>
                  <a:pt x="6318992" y="3088701"/>
                </a:cubicBezTo>
                <a:close/>
                <a:moveTo>
                  <a:pt x="6894856" y="3064196"/>
                </a:moveTo>
                <a:cubicBezTo>
                  <a:pt x="6898192" y="3092848"/>
                  <a:pt x="6827834" y="3135071"/>
                  <a:pt x="6806826" y="3154675"/>
                </a:cubicBezTo>
                <a:cubicBezTo>
                  <a:pt x="6711794" y="3242514"/>
                  <a:pt x="6616760" y="3330730"/>
                  <a:pt x="6521728" y="3418570"/>
                </a:cubicBezTo>
                <a:lnTo>
                  <a:pt x="6521728" y="3416308"/>
                </a:lnTo>
                <a:cubicBezTo>
                  <a:pt x="6646104" y="3299063"/>
                  <a:pt x="6770480" y="3181441"/>
                  <a:pt x="6894856" y="3064196"/>
                </a:cubicBezTo>
                <a:close/>
                <a:moveTo>
                  <a:pt x="1505148" y="3060700"/>
                </a:moveTo>
                <a:cubicBezTo>
                  <a:pt x="1505148" y="3060700"/>
                  <a:pt x="1473200" y="3090015"/>
                  <a:pt x="1473200" y="3090015"/>
                </a:cubicBezTo>
                <a:cubicBezTo>
                  <a:pt x="1490806" y="3128806"/>
                  <a:pt x="1618556" y="3225146"/>
                  <a:pt x="1656996" y="3261000"/>
                </a:cubicBezTo>
                <a:cubicBezTo>
                  <a:pt x="1798170" y="3393720"/>
                  <a:pt x="1939384" y="3526468"/>
                  <a:pt x="2080556" y="3659188"/>
                </a:cubicBezTo>
                <a:lnTo>
                  <a:pt x="2091232" y="3659188"/>
                </a:lnTo>
                <a:cubicBezTo>
                  <a:pt x="2172016" y="3581856"/>
                  <a:pt x="2252840" y="3504468"/>
                  <a:pt x="2333624" y="3427135"/>
                </a:cubicBezTo>
                <a:lnTo>
                  <a:pt x="2333624" y="3417354"/>
                </a:lnTo>
                <a:cubicBezTo>
                  <a:pt x="2247502" y="3339191"/>
                  <a:pt x="2161340" y="3261000"/>
                  <a:pt x="2075218" y="3182836"/>
                </a:cubicBezTo>
                <a:cubicBezTo>
                  <a:pt x="2050282" y="3167763"/>
                  <a:pt x="2011324" y="3172113"/>
                  <a:pt x="1979338" y="3163302"/>
                </a:cubicBezTo>
                <a:cubicBezTo>
                  <a:pt x="1872620" y="3133876"/>
                  <a:pt x="1754112" y="3109050"/>
                  <a:pt x="1643692" y="3082672"/>
                </a:cubicBezTo>
                <a:cubicBezTo>
                  <a:pt x="1597524" y="3075357"/>
                  <a:pt x="1551316" y="3068015"/>
                  <a:pt x="1505148" y="3060700"/>
                </a:cubicBezTo>
                <a:close/>
                <a:moveTo>
                  <a:pt x="4404996" y="3037430"/>
                </a:moveTo>
                <a:cubicBezTo>
                  <a:pt x="4415668" y="3048740"/>
                  <a:pt x="4426338" y="3060426"/>
                  <a:pt x="4437008" y="3071736"/>
                </a:cubicBezTo>
                <a:cubicBezTo>
                  <a:pt x="4417002" y="3067966"/>
                  <a:pt x="4408664" y="3055903"/>
                  <a:pt x="4399662" y="3042331"/>
                </a:cubicBezTo>
                <a:cubicBezTo>
                  <a:pt x="4399662" y="3042331"/>
                  <a:pt x="4404996" y="3037430"/>
                  <a:pt x="4404996" y="3037430"/>
                </a:cubicBezTo>
                <a:close/>
                <a:moveTo>
                  <a:pt x="7111374" y="3035300"/>
                </a:moveTo>
                <a:cubicBezTo>
                  <a:pt x="7123748" y="3043400"/>
                  <a:pt x="7080548" y="3109733"/>
                  <a:pt x="7074172" y="3123285"/>
                </a:cubicBezTo>
                <a:cubicBezTo>
                  <a:pt x="7078598" y="3120842"/>
                  <a:pt x="7083024" y="3118400"/>
                  <a:pt x="7087450" y="3115958"/>
                </a:cubicBezTo>
                <a:cubicBezTo>
                  <a:pt x="7073950" y="3158678"/>
                  <a:pt x="7060292" y="3189067"/>
                  <a:pt x="7050248" y="3235707"/>
                </a:cubicBezTo>
                <a:cubicBezTo>
                  <a:pt x="7053788" y="3234882"/>
                  <a:pt x="7057330" y="3234074"/>
                  <a:pt x="7060882" y="3233265"/>
                </a:cubicBezTo>
                <a:lnTo>
                  <a:pt x="7060882" y="3243034"/>
                </a:lnTo>
                <a:cubicBezTo>
                  <a:pt x="7029306" y="3274368"/>
                  <a:pt x="6927886" y="3399036"/>
                  <a:pt x="6896100" y="3406775"/>
                </a:cubicBezTo>
                <a:cubicBezTo>
                  <a:pt x="6902298" y="3344054"/>
                  <a:pt x="6908504" y="3281316"/>
                  <a:pt x="6914702" y="3218595"/>
                </a:cubicBezTo>
                <a:cubicBezTo>
                  <a:pt x="6980256" y="3157508"/>
                  <a:pt x="7045820" y="3096387"/>
                  <a:pt x="7111374" y="3035300"/>
                </a:cubicBezTo>
                <a:close/>
                <a:moveTo>
                  <a:pt x="3828020" y="3035300"/>
                </a:moveTo>
                <a:cubicBezTo>
                  <a:pt x="3826250" y="3040966"/>
                  <a:pt x="3824470" y="3046632"/>
                  <a:pt x="3822700" y="3052297"/>
                </a:cubicBezTo>
                <a:cubicBezTo>
                  <a:pt x="3848222" y="3083836"/>
                  <a:pt x="3882238" y="3103337"/>
                  <a:pt x="3915860" y="3127557"/>
                </a:cubicBezTo>
                <a:cubicBezTo>
                  <a:pt x="3964248" y="3162431"/>
                  <a:pt x="3997518" y="3211378"/>
                  <a:pt x="4051626" y="3241675"/>
                </a:cubicBezTo>
                <a:cubicBezTo>
                  <a:pt x="4054284" y="3240863"/>
                  <a:pt x="4056944" y="3240060"/>
                  <a:pt x="4059604" y="3239248"/>
                </a:cubicBezTo>
                <a:cubicBezTo>
                  <a:pt x="4070316" y="3226827"/>
                  <a:pt x="4082272" y="3222031"/>
                  <a:pt x="4086224" y="3202827"/>
                </a:cubicBezTo>
                <a:cubicBezTo>
                  <a:pt x="4063752" y="3167877"/>
                  <a:pt x="3999090" y="3108171"/>
                  <a:pt x="3958452" y="3091145"/>
                </a:cubicBezTo>
                <a:cubicBezTo>
                  <a:pt x="3941604" y="3088719"/>
                  <a:pt x="3924742" y="3086292"/>
                  <a:pt x="3907882" y="3083865"/>
                </a:cubicBezTo>
                <a:cubicBezTo>
                  <a:pt x="3882542" y="3069600"/>
                  <a:pt x="3864450" y="3039246"/>
                  <a:pt x="3828020" y="3035300"/>
                </a:cubicBezTo>
                <a:close/>
                <a:moveTo>
                  <a:pt x="3745234" y="3035300"/>
                </a:moveTo>
                <a:cubicBezTo>
                  <a:pt x="3730806" y="3042678"/>
                  <a:pt x="3699890" y="3052304"/>
                  <a:pt x="3710606" y="3074326"/>
                </a:cubicBezTo>
                <a:cubicBezTo>
                  <a:pt x="3747928" y="3127636"/>
                  <a:pt x="3846964" y="3194348"/>
                  <a:pt x="3902372" y="3235299"/>
                </a:cubicBezTo>
                <a:cubicBezTo>
                  <a:pt x="3930814" y="3256327"/>
                  <a:pt x="3948130" y="3287429"/>
                  <a:pt x="3982256" y="3303588"/>
                </a:cubicBezTo>
                <a:cubicBezTo>
                  <a:pt x="4000800" y="3296198"/>
                  <a:pt x="4015022" y="3284870"/>
                  <a:pt x="4019550" y="3264562"/>
                </a:cubicBezTo>
                <a:cubicBezTo>
                  <a:pt x="3961656" y="3216481"/>
                  <a:pt x="3906116" y="3168140"/>
                  <a:pt x="3846430" y="3120668"/>
                </a:cubicBezTo>
                <a:cubicBezTo>
                  <a:pt x="3812866" y="3093951"/>
                  <a:pt x="3787278" y="3053633"/>
                  <a:pt x="3745234" y="3035300"/>
                </a:cubicBezTo>
                <a:close/>
                <a:moveTo>
                  <a:pt x="6284312" y="3025366"/>
                </a:moveTo>
                <a:cubicBezTo>
                  <a:pt x="6287980" y="3026874"/>
                  <a:pt x="6291316" y="3028382"/>
                  <a:pt x="6294984" y="3030267"/>
                </a:cubicBezTo>
                <a:cubicBezTo>
                  <a:pt x="6296650" y="3035168"/>
                  <a:pt x="6298652" y="3039692"/>
                  <a:pt x="6300318" y="3044593"/>
                </a:cubicBezTo>
                <a:cubicBezTo>
                  <a:pt x="6285980" y="3054395"/>
                  <a:pt x="6271976" y="3064196"/>
                  <a:pt x="6257636" y="3073998"/>
                </a:cubicBezTo>
                <a:lnTo>
                  <a:pt x="6108586" y="3210847"/>
                </a:lnTo>
                <a:cubicBezTo>
                  <a:pt x="5990212" y="3320928"/>
                  <a:pt x="5872170" y="3431010"/>
                  <a:pt x="5753796" y="3540715"/>
                </a:cubicBezTo>
                <a:cubicBezTo>
                  <a:pt x="5724452" y="3570875"/>
                  <a:pt x="5695110" y="3601034"/>
                  <a:pt x="5666100" y="3631194"/>
                </a:cubicBezTo>
                <a:cubicBezTo>
                  <a:pt x="5660764" y="3629686"/>
                  <a:pt x="5655428" y="3627800"/>
                  <a:pt x="5650094" y="3626293"/>
                </a:cubicBezTo>
                <a:cubicBezTo>
                  <a:pt x="5650760" y="3624031"/>
                  <a:pt x="5651760" y="3621392"/>
                  <a:pt x="5652762" y="3619130"/>
                </a:cubicBezTo>
                <a:cubicBezTo>
                  <a:pt x="5863168" y="3421208"/>
                  <a:pt x="6073908" y="3223288"/>
                  <a:pt x="6284312" y="3025366"/>
                </a:cubicBezTo>
                <a:close/>
                <a:moveTo>
                  <a:pt x="6900192" y="3017826"/>
                </a:moveTo>
                <a:lnTo>
                  <a:pt x="6905528" y="3017826"/>
                </a:lnTo>
                <a:cubicBezTo>
                  <a:pt x="6884186" y="3061934"/>
                  <a:pt x="6834504" y="3088701"/>
                  <a:pt x="6801492" y="3123008"/>
                </a:cubicBezTo>
                <a:cubicBezTo>
                  <a:pt x="6743138" y="3183326"/>
                  <a:pt x="6680784" y="3237990"/>
                  <a:pt x="6617428" y="3294162"/>
                </a:cubicBezTo>
                <a:cubicBezTo>
                  <a:pt x="6582082" y="3326584"/>
                  <a:pt x="6546404" y="3359005"/>
                  <a:pt x="6511058" y="3391803"/>
                </a:cubicBezTo>
                <a:lnTo>
                  <a:pt x="6505722" y="3386902"/>
                </a:lnTo>
                <a:cubicBezTo>
                  <a:pt x="6637102" y="3264003"/>
                  <a:pt x="6768480" y="3140726"/>
                  <a:pt x="6900192" y="3017826"/>
                </a:cubicBezTo>
                <a:close/>
                <a:moveTo>
                  <a:pt x="4437008" y="3008025"/>
                </a:moveTo>
                <a:cubicBezTo>
                  <a:pt x="4465018" y="3019712"/>
                  <a:pt x="4475688" y="3044216"/>
                  <a:pt x="4482356" y="3069098"/>
                </a:cubicBezTo>
                <a:cubicBezTo>
                  <a:pt x="4461350" y="3059673"/>
                  <a:pt x="4419668" y="3031775"/>
                  <a:pt x="4426338" y="3012926"/>
                </a:cubicBezTo>
                <a:cubicBezTo>
                  <a:pt x="4430006" y="3011418"/>
                  <a:pt x="4433674" y="3009910"/>
                  <a:pt x="4437008" y="3008025"/>
                </a:cubicBezTo>
                <a:close/>
                <a:moveTo>
                  <a:pt x="2983244" y="2997200"/>
                </a:moveTo>
                <a:cubicBezTo>
                  <a:pt x="2953568" y="3021920"/>
                  <a:pt x="2911694" y="3048888"/>
                  <a:pt x="2895600" y="3084934"/>
                </a:cubicBezTo>
                <a:cubicBezTo>
                  <a:pt x="2897364" y="3085744"/>
                  <a:pt x="2899148" y="3086554"/>
                  <a:pt x="2900914" y="3087364"/>
                </a:cubicBezTo>
                <a:cubicBezTo>
                  <a:pt x="2931126" y="3127098"/>
                  <a:pt x="3106568" y="3290660"/>
                  <a:pt x="3150572" y="3309146"/>
                </a:cubicBezTo>
                <a:cubicBezTo>
                  <a:pt x="3205798" y="3332345"/>
                  <a:pt x="3274930" y="3354352"/>
                  <a:pt x="3309938" y="3299391"/>
                </a:cubicBezTo>
                <a:cubicBezTo>
                  <a:pt x="3302188" y="3267660"/>
                  <a:pt x="3253216" y="3237600"/>
                  <a:pt x="3230254" y="3216535"/>
                </a:cubicBezTo>
                <a:cubicBezTo>
                  <a:pt x="3174492" y="3166169"/>
                  <a:pt x="3118690" y="3115804"/>
                  <a:pt x="3062928" y="3065439"/>
                </a:cubicBezTo>
                <a:cubicBezTo>
                  <a:pt x="3039102" y="3043250"/>
                  <a:pt x="3015624" y="3010544"/>
                  <a:pt x="2983244" y="2997200"/>
                </a:cubicBezTo>
                <a:close/>
                <a:moveTo>
                  <a:pt x="3802960" y="2984500"/>
                </a:moveTo>
                <a:cubicBezTo>
                  <a:pt x="3796844" y="2989231"/>
                  <a:pt x="3790720" y="2993964"/>
                  <a:pt x="3784600" y="2998695"/>
                </a:cubicBezTo>
                <a:cubicBezTo>
                  <a:pt x="3785476" y="3004216"/>
                  <a:pt x="3786348" y="3009739"/>
                  <a:pt x="3787222" y="3015260"/>
                </a:cubicBezTo>
                <a:cubicBezTo>
                  <a:pt x="3805010" y="3018396"/>
                  <a:pt x="3817776" y="3023106"/>
                  <a:pt x="3837054" y="3019991"/>
                </a:cubicBezTo>
                <a:cubicBezTo>
                  <a:pt x="3843436" y="3014588"/>
                  <a:pt x="3842766" y="3016205"/>
                  <a:pt x="3844924" y="3005796"/>
                </a:cubicBezTo>
                <a:cubicBezTo>
                  <a:pt x="3831378" y="2997063"/>
                  <a:pt x="3823504" y="2987050"/>
                  <a:pt x="3802960" y="2984500"/>
                </a:cubicBezTo>
                <a:close/>
                <a:moveTo>
                  <a:pt x="4461016" y="2981258"/>
                </a:moveTo>
                <a:cubicBezTo>
                  <a:pt x="4469020" y="2986913"/>
                  <a:pt x="4477022" y="2992568"/>
                  <a:pt x="4485024" y="2998223"/>
                </a:cubicBezTo>
                <a:cubicBezTo>
                  <a:pt x="4485024" y="2998223"/>
                  <a:pt x="4485024" y="3000862"/>
                  <a:pt x="4485024" y="3000862"/>
                </a:cubicBezTo>
                <a:lnTo>
                  <a:pt x="4466352" y="3000862"/>
                </a:lnTo>
                <a:cubicBezTo>
                  <a:pt x="4459348" y="2995584"/>
                  <a:pt x="4459016" y="2995961"/>
                  <a:pt x="4455682" y="2986159"/>
                </a:cubicBezTo>
                <a:cubicBezTo>
                  <a:pt x="4457682" y="2984651"/>
                  <a:pt x="4459348" y="2982766"/>
                  <a:pt x="4461016" y="2981258"/>
                </a:cubicBezTo>
                <a:close/>
                <a:moveTo>
                  <a:pt x="4482356" y="2966556"/>
                </a:moveTo>
                <a:cubicBezTo>
                  <a:pt x="4498696" y="2980504"/>
                  <a:pt x="4525372" y="2999731"/>
                  <a:pt x="4533042" y="3020466"/>
                </a:cubicBezTo>
                <a:lnTo>
                  <a:pt x="4530374" y="3020466"/>
                </a:lnTo>
                <a:cubicBezTo>
                  <a:pt x="4511700" y="3011040"/>
                  <a:pt x="4470686" y="2986913"/>
                  <a:pt x="4482356" y="2966556"/>
                </a:cubicBezTo>
                <a:close/>
                <a:moveTo>
                  <a:pt x="6905528" y="2959392"/>
                </a:moveTo>
                <a:cubicBezTo>
                  <a:pt x="6909862" y="2991814"/>
                  <a:pt x="6827500" y="3037807"/>
                  <a:pt x="6804160" y="3059296"/>
                </a:cubicBezTo>
                <a:cubicBezTo>
                  <a:pt x="6701124" y="3158068"/>
                  <a:pt x="6598088" y="3256463"/>
                  <a:pt x="6495052" y="3355235"/>
                </a:cubicBezTo>
                <a:cubicBezTo>
                  <a:pt x="6493052" y="3354481"/>
                  <a:pt x="6491384" y="3353350"/>
                  <a:pt x="6489716" y="3352596"/>
                </a:cubicBezTo>
                <a:cubicBezTo>
                  <a:pt x="6490384" y="3350334"/>
                  <a:pt x="6491384" y="3347695"/>
                  <a:pt x="6492384" y="3345433"/>
                </a:cubicBezTo>
                <a:cubicBezTo>
                  <a:pt x="6630100" y="3216502"/>
                  <a:pt x="6767812" y="3087947"/>
                  <a:pt x="6905528" y="2959392"/>
                </a:cubicBezTo>
                <a:close/>
                <a:moveTo>
                  <a:pt x="3633220" y="2959100"/>
                </a:moveTo>
                <a:cubicBezTo>
                  <a:pt x="3632058" y="2969858"/>
                  <a:pt x="3630868" y="2975979"/>
                  <a:pt x="3635870" y="2985965"/>
                </a:cubicBezTo>
                <a:cubicBezTo>
                  <a:pt x="3642932" y="2987594"/>
                  <a:pt x="3649998" y="2989221"/>
                  <a:pt x="3657058" y="2990850"/>
                </a:cubicBezTo>
                <a:cubicBezTo>
                  <a:pt x="3660588" y="2988407"/>
                  <a:pt x="3664122" y="2985965"/>
                  <a:pt x="3667652" y="2983524"/>
                </a:cubicBezTo>
                <a:cubicBezTo>
                  <a:pt x="3668534" y="2977011"/>
                  <a:pt x="3669418" y="2970496"/>
                  <a:pt x="3670300" y="2963985"/>
                </a:cubicBezTo>
                <a:cubicBezTo>
                  <a:pt x="3657942" y="2962356"/>
                  <a:pt x="3645580" y="2960729"/>
                  <a:pt x="3633220" y="2959100"/>
                </a:cubicBezTo>
                <a:close/>
                <a:moveTo>
                  <a:pt x="7137274" y="2951853"/>
                </a:moveTo>
                <a:cubicBezTo>
                  <a:pt x="7141608" y="2983520"/>
                  <a:pt x="7109264" y="3026497"/>
                  <a:pt x="7089258" y="3052133"/>
                </a:cubicBezTo>
                <a:cubicBezTo>
                  <a:pt x="7087256" y="3055149"/>
                  <a:pt x="7053578" y="3079653"/>
                  <a:pt x="7051912" y="3071736"/>
                </a:cubicBezTo>
                <a:cubicBezTo>
                  <a:pt x="7032572" y="3092471"/>
                  <a:pt x="6968216" y="3167870"/>
                  <a:pt x="6921532" y="3191243"/>
                </a:cubicBezTo>
                <a:cubicBezTo>
                  <a:pt x="6922534" y="3112074"/>
                  <a:pt x="7083256" y="2998223"/>
                  <a:pt x="7137274" y="2951853"/>
                </a:cubicBezTo>
                <a:close/>
                <a:moveTo>
                  <a:pt x="6905528" y="2907744"/>
                </a:moveTo>
                <a:lnTo>
                  <a:pt x="6910862" y="2907744"/>
                </a:lnTo>
                <a:cubicBezTo>
                  <a:pt x="6905194" y="2954492"/>
                  <a:pt x="6832502" y="2996715"/>
                  <a:pt x="6801492" y="3025366"/>
                </a:cubicBezTo>
                <a:cubicBezTo>
                  <a:pt x="6694788" y="3125269"/>
                  <a:pt x="6588084" y="3225550"/>
                  <a:pt x="6481714" y="3325830"/>
                </a:cubicBezTo>
                <a:cubicBezTo>
                  <a:pt x="6479048" y="3324322"/>
                  <a:pt x="6476380" y="3322436"/>
                  <a:pt x="6473712" y="3320928"/>
                </a:cubicBezTo>
                <a:lnTo>
                  <a:pt x="6473712" y="3313389"/>
                </a:lnTo>
                <a:cubicBezTo>
                  <a:pt x="6617428" y="3178425"/>
                  <a:pt x="6761478" y="3043085"/>
                  <a:pt x="6905528" y="2907744"/>
                </a:cubicBezTo>
                <a:close/>
                <a:moveTo>
                  <a:pt x="3683128" y="2895600"/>
                </a:moveTo>
                <a:lnTo>
                  <a:pt x="3683128" y="2900362"/>
                </a:lnTo>
                <a:cubicBezTo>
                  <a:pt x="3684662" y="2902209"/>
                  <a:pt x="3680502" y="2921016"/>
                  <a:pt x="3685766" y="2931319"/>
                </a:cubicBezTo>
                <a:cubicBezTo>
                  <a:pt x="3688402" y="2932112"/>
                  <a:pt x="3691040" y="2932906"/>
                  <a:pt x="3693680" y="2933700"/>
                </a:cubicBezTo>
                <a:cubicBezTo>
                  <a:pt x="3708266" y="2931038"/>
                  <a:pt x="3715226" y="2925824"/>
                  <a:pt x="3722688" y="2917033"/>
                </a:cubicBezTo>
                <a:cubicBezTo>
                  <a:pt x="3721812" y="2913858"/>
                  <a:pt x="3720930" y="2910681"/>
                  <a:pt x="3720052" y="2907506"/>
                </a:cubicBezTo>
                <a:cubicBezTo>
                  <a:pt x="3707744" y="2903538"/>
                  <a:pt x="3695436" y="2899569"/>
                  <a:pt x="3683128" y="2895600"/>
                </a:cubicBezTo>
                <a:close/>
                <a:moveTo>
                  <a:pt x="4368800" y="2882900"/>
                </a:moveTo>
                <a:cubicBezTo>
                  <a:pt x="4375854" y="2889780"/>
                  <a:pt x="4382910" y="2896659"/>
                  <a:pt x="4389966" y="2903538"/>
                </a:cubicBezTo>
                <a:cubicBezTo>
                  <a:pt x="4390848" y="2902774"/>
                  <a:pt x="4391730" y="2902009"/>
                  <a:pt x="4392612" y="2901245"/>
                </a:cubicBezTo>
                <a:cubicBezTo>
                  <a:pt x="4384676" y="2895130"/>
                  <a:pt x="4376738" y="2889014"/>
                  <a:pt x="4368800" y="2882900"/>
                </a:cubicBezTo>
                <a:close/>
                <a:moveTo>
                  <a:pt x="3105150" y="2882900"/>
                </a:moveTo>
                <a:cubicBezTo>
                  <a:pt x="3077634" y="2908953"/>
                  <a:pt x="3050116" y="2935005"/>
                  <a:pt x="3022600" y="2961058"/>
                </a:cubicBezTo>
                <a:lnTo>
                  <a:pt x="3022600" y="2968378"/>
                </a:lnTo>
                <a:cubicBezTo>
                  <a:pt x="3106030" y="3043273"/>
                  <a:pt x="3189478" y="3118185"/>
                  <a:pt x="3272906" y="3193080"/>
                </a:cubicBezTo>
                <a:cubicBezTo>
                  <a:pt x="3298034" y="3217016"/>
                  <a:pt x="3319034" y="3245556"/>
                  <a:pt x="3350144" y="3263900"/>
                </a:cubicBezTo>
                <a:cubicBezTo>
                  <a:pt x="3375978" y="3250512"/>
                  <a:pt x="3429770" y="3208426"/>
                  <a:pt x="3435350" y="3178422"/>
                </a:cubicBezTo>
                <a:cubicBezTo>
                  <a:pt x="3357252" y="3106790"/>
                  <a:pt x="3279116" y="3035124"/>
                  <a:pt x="3201018" y="2963492"/>
                </a:cubicBezTo>
                <a:cubicBezTo>
                  <a:pt x="3174726" y="2939538"/>
                  <a:pt x="3141456" y="2894947"/>
                  <a:pt x="3105150" y="2882900"/>
                </a:cubicBezTo>
                <a:close/>
                <a:moveTo>
                  <a:pt x="1729964" y="2857500"/>
                </a:moveTo>
                <a:cubicBezTo>
                  <a:pt x="1691440" y="2891153"/>
                  <a:pt x="1639718" y="2928414"/>
                  <a:pt x="1612900" y="2971374"/>
                </a:cubicBezTo>
                <a:cubicBezTo>
                  <a:pt x="1708028" y="2974260"/>
                  <a:pt x="1814476" y="3030656"/>
                  <a:pt x="1900238" y="3017413"/>
                </a:cubicBezTo>
                <a:cubicBezTo>
                  <a:pt x="1887760" y="2995512"/>
                  <a:pt x="1752220" y="2867256"/>
                  <a:pt x="1729964" y="2857500"/>
                </a:cubicBezTo>
                <a:close/>
                <a:moveTo>
                  <a:pt x="3941170" y="2851573"/>
                </a:moveTo>
                <a:lnTo>
                  <a:pt x="3957176" y="2851573"/>
                </a:lnTo>
                <a:cubicBezTo>
                  <a:pt x="3964512" y="2859866"/>
                  <a:pt x="3971514" y="2868160"/>
                  <a:pt x="3978516" y="2876077"/>
                </a:cubicBezTo>
                <a:lnTo>
                  <a:pt x="3978516" y="2878716"/>
                </a:lnTo>
                <a:cubicBezTo>
                  <a:pt x="3978516" y="2878716"/>
                  <a:pt x="3962510" y="2878716"/>
                  <a:pt x="3962510" y="2878716"/>
                </a:cubicBezTo>
                <a:cubicBezTo>
                  <a:pt x="3952840" y="2873815"/>
                  <a:pt x="3943170" y="2868914"/>
                  <a:pt x="3933168" y="2864014"/>
                </a:cubicBezTo>
                <a:lnTo>
                  <a:pt x="3933168" y="2859112"/>
                </a:lnTo>
                <a:close/>
                <a:moveTo>
                  <a:pt x="7171952" y="2849311"/>
                </a:moveTo>
                <a:lnTo>
                  <a:pt x="7177288" y="2849311"/>
                </a:lnTo>
                <a:cubicBezTo>
                  <a:pt x="7149612" y="2942805"/>
                  <a:pt x="7069250" y="2992568"/>
                  <a:pt x="7004228" y="3052133"/>
                </a:cubicBezTo>
                <a:cubicBezTo>
                  <a:pt x="6980220" y="3073998"/>
                  <a:pt x="6956212" y="3096241"/>
                  <a:pt x="6932204" y="3118106"/>
                </a:cubicBezTo>
                <a:cubicBezTo>
                  <a:pt x="6932870" y="3103404"/>
                  <a:pt x="6933870" y="3088701"/>
                  <a:pt x="6934872" y="3073998"/>
                </a:cubicBezTo>
                <a:cubicBezTo>
                  <a:pt x="6972884" y="3001616"/>
                  <a:pt x="7113932" y="2917924"/>
                  <a:pt x="7171952" y="2849311"/>
                </a:cubicBezTo>
                <a:close/>
                <a:moveTo>
                  <a:pt x="3340100" y="2844800"/>
                </a:moveTo>
                <a:cubicBezTo>
                  <a:pt x="3355864" y="2887418"/>
                  <a:pt x="3521236" y="3044691"/>
                  <a:pt x="3562774" y="3067050"/>
                </a:cubicBezTo>
                <a:cubicBezTo>
                  <a:pt x="3584858" y="3057399"/>
                  <a:pt x="3597400" y="3038569"/>
                  <a:pt x="3613150" y="3023084"/>
                </a:cubicBezTo>
                <a:lnTo>
                  <a:pt x="3613150" y="3013319"/>
                </a:lnTo>
                <a:cubicBezTo>
                  <a:pt x="3577806" y="2979127"/>
                  <a:pt x="3542460" y="2944926"/>
                  <a:pt x="3507116" y="2910744"/>
                </a:cubicBezTo>
                <a:cubicBezTo>
                  <a:pt x="3451444" y="2888766"/>
                  <a:pt x="3395760" y="2866778"/>
                  <a:pt x="3340100" y="2844800"/>
                </a:cubicBezTo>
                <a:close/>
                <a:moveTo>
                  <a:pt x="6913530" y="2841771"/>
                </a:moveTo>
                <a:cubicBezTo>
                  <a:pt x="6931870" y="2855342"/>
                  <a:pt x="6830836" y="2932626"/>
                  <a:pt x="6814830" y="2946952"/>
                </a:cubicBezTo>
                <a:cubicBezTo>
                  <a:pt x="6737470" y="3017826"/>
                  <a:pt x="6660110" y="3088701"/>
                  <a:pt x="6582750" y="3159576"/>
                </a:cubicBezTo>
                <a:cubicBezTo>
                  <a:pt x="6541068" y="3198783"/>
                  <a:pt x="6499388" y="3237990"/>
                  <a:pt x="6457706" y="3276820"/>
                </a:cubicBezTo>
                <a:cubicBezTo>
                  <a:pt x="6455706" y="3276066"/>
                  <a:pt x="6454038" y="3275312"/>
                  <a:pt x="6452372" y="3274558"/>
                </a:cubicBezTo>
                <a:lnTo>
                  <a:pt x="6452372" y="3271920"/>
                </a:lnTo>
                <a:cubicBezTo>
                  <a:pt x="6498388" y="3228188"/>
                  <a:pt x="6544736" y="3184080"/>
                  <a:pt x="6590752" y="3139972"/>
                </a:cubicBezTo>
                <a:cubicBezTo>
                  <a:pt x="6698456" y="3040823"/>
                  <a:pt x="6805826" y="2941297"/>
                  <a:pt x="6913530" y="2841771"/>
                </a:cubicBezTo>
                <a:close/>
                <a:moveTo>
                  <a:pt x="3981184" y="2817643"/>
                </a:moveTo>
                <a:cubicBezTo>
                  <a:pt x="3999190" y="2819528"/>
                  <a:pt x="3999856" y="2824806"/>
                  <a:pt x="4010528" y="2832346"/>
                </a:cubicBezTo>
                <a:cubicBezTo>
                  <a:pt x="4033202" y="2877962"/>
                  <a:pt x="4097892" y="2891534"/>
                  <a:pt x="4114564" y="2937150"/>
                </a:cubicBezTo>
                <a:lnTo>
                  <a:pt x="4106560" y="2937150"/>
                </a:lnTo>
                <a:cubicBezTo>
                  <a:pt x="4055210" y="2918677"/>
                  <a:pt x="4003192" y="2865898"/>
                  <a:pt x="3978516" y="2822544"/>
                </a:cubicBezTo>
                <a:cubicBezTo>
                  <a:pt x="3979516" y="2820659"/>
                  <a:pt x="3980516" y="2819151"/>
                  <a:pt x="3981184" y="2817643"/>
                </a:cubicBezTo>
                <a:close/>
                <a:moveTo>
                  <a:pt x="3467666" y="2806700"/>
                </a:moveTo>
                <a:cubicBezTo>
                  <a:pt x="3463248" y="2808313"/>
                  <a:pt x="3458820" y="2809927"/>
                  <a:pt x="3454400" y="2811535"/>
                </a:cubicBezTo>
                <a:cubicBezTo>
                  <a:pt x="3481020" y="2858615"/>
                  <a:pt x="3553998" y="2896884"/>
                  <a:pt x="3624264" y="2908300"/>
                </a:cubicBezTo>
                <a:cubicBezTo>
                  <a:pt x="3600442" y="2851879"/>
                  <a:pt x="3536170" y="2819861"/>
                  <a:pt x="3467666" y="2806700"/>
                </a:cubicBezTo>
                <a:close/>
                <a:moveTo>
                  <a:pt x="3205394" y="2794000"/>
                </a:moveTo>
                <a:cubicBezTo>
                  <a:pt x="3183838" y="2808487"/>
                  <a:pt x="3168694" y="2824333"/>
                  <a:pt x="3149600" y="2840405"/>
                </a:cubicBezTo>
                <a:cubicBezTo>
                  <a:pt x="3150486" y="2842846"/>
                  <a:pt x="3151372" y="2845288"/>
                  <a:pt x="3152256" y="2847730"/>
                </a:cubicBezTo>
                <a:lnTo>
                  <a:pt x="3473738" y="3143250"/>
                </a:lnTo>
                <a:lnTo>
                  <a:pt x="3484364" y="3143250"/>
                </a:lnTo>
                <a:cubicBezTo>
                  <a:pt x="3500394" y="3124009"/>
                  <a:pt x="3520640" y="3113564"/>
                  <a:pt x="3532188" y="3089520"/>
                </a:cubicBezTo>
                <a:cubicBezTo>
                  <a:pt x="3465714" y="3025702"/>
                  <a:pt x="3398176" y="2963871"/>
                  <a:pt x="3330266" y="2901459"/>
                </a:cubicBezTo>
                <a:cubicBezTo>
                  <a:pt x="3288642" y="2865645"/>
                  <a:pt x="3247018" y="2829814"/>
                  <a:pt x="3205394" y="2794000"/>
                </a:cubicBezTo>
                <a:close/>
                <a:moveTo>
                  <a:pt x="7193294" y="2785599"/>
                </a:moveTo>
                <a:lnTo>
                  <a:pt x="7198628" y="2785599"/>
                </a:lnTo>
                <a:cubicBezTo>
                  <a:pt x="7190960" y="2813496"/>
                  <a:pt x="6977220" y="3006140"/>
                  <a:pt x="6942874" y="3030267"/>
                </a:cubicBezTo>
                <a:cubicBezTo>
                  <a:pt x="6942874" y="3030267"/>
                  <a:pt x="6942874" y="3022727"/>
                  <a:pt x="6942874" y="3022727"/>
                </a:cubicBezTo>
                <a:cubicBezTo>
                  <a:pt x="7026236" y="2943936"/>
                  <a:pt x="7109932" y="2864768"/>
                  <a:pt x="7193294" y="2785599"/>
                </a:cubicBezTo>
                <a:close/>
                <a:moveTo>
                  <a:pt x="6924200" y="2773535"/>
                </a:moveTo>
                <a:cubicBezTo>
                  <a:pt x="6933536" y="2804826"/>
                  <a:pt x="6835170" y="2876831"/>
                  <a:pt x="6812162" y="2898320"/>
                </a:cubicBezTo>
                <a:cubicBezTo>
                  <a:pt x="6689452" y="3012926"/>
                  <a:pt x="6566744" y="3127908"/>
                  <a:pt x="6444368" y="3242514"/>
                </a:cubicBezTo>
                <a:cubicBezTo>
                  <a:pt x="6441700" y="3241006"/>
                  <a:pt x="6439032" y="3239498"/>
                  <a:pt x="6436366" y="3237990"/>
                </a:cubicBezTo>
                <a:lnTo>
                  <a:pt x="6436366" y="3228188"/>
                </a:lnTo>
                <a:cubicBezTo>
                  <a:pt x="6598756" y="3076637"/>
                  <a:pt x="6761478" y="2925086"/>
                  <a:pt x="6924200" y="2773535"/>
                </a:cubicBezTo>
                <a:close/>
                <a:moveTo>
                  <a:pt x="3441700" y="2768600"/>
                </a:moveTo>
                <a:cubicBezTo>
                  <a:pt x="3465904" y="2815985"/>
                  <a:pt x="3659538" y="2840031"/>
                  <a:pt x="3684256" y="2880535"/>
                </a:cubicBezTo>
                <a:cubicBezTo>
                  <a:pt x="3692694" y="2885168"/>
                  <a:pt x="3709292" y="2875487"/>
                  <a:pt x="3716264" y="2885410"/>
                </a:cubicBezTo>
                <a:cubicBezTo>
                  <a:pt x="3710838" y="2889248"/>
                  <a:pt x="3715432" y="2885428"/>
                  <a:pt x="3716264" y="2895143"/>
                </a:cubicBezTo>
                <a:cubicBezTo>
                  <a:pt x="3721454" y="2889162"/>
                  <a:pt x="3717770" y="2894158"/>
                  <a:pt x="3718918" y="2887848"/>
                </a:cubicBezTo>
                <a:cubicBezTo>
                  <a:pt x="3726920" y="2891893"/>
                  <a:pt x="3734924" y="2895956"/>
                  <a:pt x="3742926" y="2900001"/>
                </a:cubicBezTo>
                <a:lnTo>
                  <a:pt x="3742926" y="2902438"/>
                </a:lnTo>
                <a:cubicBezTo>
                  <a:pt x="3737578" y="2901626"/>
                  <a:pt x="3732268" y="2900813"/>
                  <a:pt x="3726920" y="2900001"/>
                </a:cubicBezTo>
                <a:cubicBezTo>
                  <a:pt x="3728704" y="2902438"/>
                  <a:pt x="3730486" y="2904876"/>
                  <a:pt x="3732268" y="2907313"/>
                </a:cubicBezTo>
                <a:cubicBezTo>
                  <a:pt x="3759008" y="2913399"/>
                  <a:pt x="3777904" y="2917720"/>
                  <a:pt x="3801554" y="2924341"/>
                </a:cubicBezTo>
                <a:cubicBezTo>
                  <a:pt x="3795018" y="2930513"/>
                  <a:pt x="3798306" y="2925655"/>
                  <a:pt x="3796246" y="2931637"/>
                </a:cubicBezTo>
                <a:cubicBezTo>
                  <a:pt x="3814864" y="2934887"/>
                  <a:pt x="3833562" y="2938137"/>
                  <a:pt x="3852220" y="2941369"/>
                </a:cubicBezTo>
                <a:cubicBezTo>
                  <a:pt x="3847744" y="2948682"/>
                  <a:pt x="3843308" y="2955977"/>
                  <a:pt x="3838870" y="2963272"/>
                </a:cubicBezTo>
                <a:cubicBezTo>
                  <a:pt x="3849526" y="2970585"/>
                  <a:pt x="3860182" y="2977880"/>
                  <a:pt x="3870878" y="2985175"/>
                </a:cubicBezTo>
                <a:cubicBezTo>
                  <a:pt x="3879236" y="2996257"/>
                  <a:pt x="3867314" y="2997294"/>
                  <a:pt x="3873532" y="3009516"/>
                </a:cubicBezTo>
                <a:cubicBezTo>
                  <a:pt x="3883396" y="3028912"/>
                  <a:pt x="3919168" y="3053512"/>
                  <a:pt x="3940164" y="3063055"/>
                </a:cubicBezTo>
                <a:cubicBezTo>
                  <a:pt x="3954622" y="3069624"/>
                  <a:pt x="4010716" y="3090300"/>
                  <a:pt x="4017490" y="3082520"/>
                </a:cubicBezTo>
                <a:cubicBezTo>
                  <a:pt x="4019232" y="3081708"/>
                  <a:pt x="4021016" y="3080895"/>
                  <a:pt x="4022798" y="3080083"/>
                </a:cubicBezTo>
                <a:lnTo>
                  <a:pt x="4022798" y="3067912"/>
                </a:lnTo>
                <a:cubicBezTo>
                  <a:pt x="3991978" y="3044990"/>
                  <a:pt x="3949710" y="3020217"/>
                  <a:pt x="3926852" y="2990050"/>
                </a:cubicBezTo>
                <a:lnTo>
                  <a:pt x="3926852" y="2982755"/>
                </a:lnTo>
                <a:cubicBezTo>
                  <a:pt x="3956168" y="2994096"/>
                  <a:pt x="3985482" y="3005453"/>
                  <a:pt x="4014796" y="3016811"/>
                </a:cubicBezTo>
                <a:cubicBezTo>
                  <a:pt x="4046250" y="3040806"/>
                  <a:pt x="4087330" y="3142006"/>
                  <a:pt x="4150752" y="3121451"/>
                </a:cubicBezTo>
                <a:cubicBezTo>
                  <a:pt x="4155188" y="3118219"/>
                  <a:pt x="4159624" y="3114969"/>
                  <a:pt x="4164062" y="3111719"/>
                </a:cubicBezTo>
                <a:lnTo>
                  <a:pt x="4164062" y="3104423"/>
                </a:lnTo>
                <a:cubicBezTo>
                  <a:pt x="4148968" y="3090628"/>
                  <a:pt x="4133876" y="3076833"/>
                  <a:pt x="4118782" y="3063055"/>
                </a:cubicBezTo>
                <a:lnTo>
                  <a:pt x="4118782" y="3060617"/>
                </a:lnTo>
                <a:cubicBezTo>
                  <a:pt x="4140096" y="3065492"/>
                  <a:pt x="4161408" y="3070350"/>
                  <a:pt x="4182760" y="3075225"/>
                </a:cubicBezTo>
                <a:cubicBezTo>
                  <a:pt x="4196268" y="3085667"/>
                  <a:pt x="4184344" y="3094984"/>
                  <a:pt x="4204072" y="3099548"/>
                </a:cubicBezTo>
                <a:cubicBezTo>
                  <a:pt x="4205498" y="3089608"/>
                  <a:pt x="4207518" y="3099514"/>
                  <a:pt x="4206726" y="3089816"/>
                </a:cubicBezTo>
                <a:cubicBezTo>
                  <a:pt x="4235406" y="3094673"/>
                  <a:pt x="4267692" y="3121209"/>
                  <a:pt x="4297364" y="3111719"/>
                </a:cubicBezTo>
                <a:cubicBezTo>
                  <a:pt x="4227998" y="3046459"/>
                  <a:pt x="4067680" y="3022723"/>
                  <a:pt x="3969478" y="2980318"/>
                </a:cubicBezTo>
                <a:cubicBezTo>
                  <a:pt x="3911918" y="2955459"/>
                  <a:pt x="3840296" y="2923667"/>
                  <a:pt x="3782896" y="2897581"/>
                </a:cubicBezTo>
                <a:cubicBezTo>
                  <a:pt x="3728506" y="2872842"/>
                  <a:pt x="3666946" y="2865115"/>
                  <a:pt x="3620280" y="2841604"/>
                </a:cubicBezTo>
                <a:cubicBezTo>
                  <a:pt x="3571040" y="2816797"/>
                  <a:pt x="3509242" y="2778523"/>
                  <a:pt x="3441700" y="2768600"/>
                </a:cubicBezTo>
                <a:close/>
                <a:moveTo>
                  <a:pt x="3557370" y="2749031"/>
                </a:moveTo>
                <a:lnTo>
                  <a:pt x="3562706" y="2753932"/>
                </a:lnTo>
                <a:cubicBezTo>
                  <a:pt x="3562040" y="2754686"/>
                  <a:pt x="3561038" y="2755440"/>
                  <a:pt x="3560038" y="2756570"/>
                </a:cubicBezTo>
                <a:cubicBezTo>
                  <a:pt x="3558372" y="2755440"/>
                  <a:pt x="3556704" y="2754686"/>
                  <a:pt x="3554704" y="2753932"/>
                </a:cubicBezTo>
                <a:lnTo>
                  <a:pt x="3554704" y="2751670"/>
                </a:lnTo>
                <a:cubicBezTo>
                  <a:pt x="3555704" y="2750539"/>
                  <a:pt x="3556704" y="2749785"/>
                  <a:pt x="3557370" y="2749031"/>
                </a:cubicBezTo>
                <a:close/>
                <a:moveTo>
                  <a:pt x="3835400" y="2743200"/>
                </a:moveTo>
                <a:cubicBezTo>
                  <a:pt x="3836270" y="2750344"/>
                  <a:pt x="3837144" y="2757489"/>
                  <a:pt x="3838016" y="2764631"/>
                </a:cubicBezTo>
                <a:cubicBezTo>
                  <a:pt x="3845628" y="2773925"/>
                  <a:pt x="3851004" y="2776622"/>
                  <a:pt x="3864160" y="2781300"/>
                </a:cubicBezTo>
                <a:cubicBezTo>
                  <a:pt x="3869392" y="2777333"/>
                  <a:pt x="3874624" y="2773361"/>
                  <a:pt x="3879850" y="2769394"/>
                </a:cubicBezTo>
                <a:lnTo>
                  <a:pt x="3879850" y="2762250"/>
                </a:lnTo>
                <a:cubicBezTo>
                  <a:pt x="3865842" y="2754030"/>
                  <a:pt x="3856244" y="2745491"/>
                  <a:pt x="3835400" y="2743200"/>
                </a:cubicBezTo>
                <a:close/>
                <a:moveTo>
                  <a:pt x="3025142" y="2743200"/>
                </a:moveTo>
                <a:cubicBezTo>
                  <a:pt x="3024294" y="2747786"/>
                  <a:pt x="3023446" y="2752373"/>
                  <a:pt x="3022600" y="2756960"/>
                </a:cubicBezTo>
                <a:cubicBezTo>
                  <a:pt x="3025988" y="2759253"/>
                  <a:pt x="3029374" y="2761545"/>
                  <a:pt x="3032762" y="2763838"/>
                </a:cubicBezTo>
                <a:cubicBezTo>
                  <a:pt x="3035300" y="2763074"/>
                  <a:pt x="3037842" y="2762309"/>
                  <a:pt x="3040382" y="2761545"/>
                </a:cubicBezTo>
                <a:cubicBezTo>
                  <a:pt x="3042922" y="2757724"/>
                  <a:pt x="3045462" y="2753900"/>
                  <a:pt x="3048000" y="2750079"/>
                </a:cubicBezTo>
                <a:cubicBezTo>
                  <a:pt x="3046306" y="2747786"/>
                  <a:pt x="3044616" y="2745493"/>
                  <a:pt x="3042922" y="2743200"/>
                </a:cubicBezTo>
                <a:close/>
                <a:moveTo>
                  <a:pt x="3340100" y="2730500"/>
                </a:moveTo>
                <a:cubicBezTo>
                  <a:pt x="3364546" y="2751884"/>
                  <a:pt x="3406848" y="2766965"/>
                  <a:pt x="3443288" y="2773363"/>
                </a:cubicBezTo>
                <a:cubicBezTo>
                  <a:pt x="3421188" y="2754608"/>
                  <a:pt x="3373680" y="2736463"/>
                  <a:pt x="3340100" y="2730500"/>
                </a:cubicBezTo>
                <a:close/>
                <a:moveTo>
                  <a:pt x="3262312" y="2730500"/>
                </a:moveTo>
                <a:cubicBezTo>
                  <a:pt x="3254376" y="2740114"/>
                  <a:pt x="3246438" y="2749731"/>
                  <a:pt x="3238500" y="2759348"/>
                </a:cubicBezTo>
                <a:cubicBezTo>
                  <a:pt x="3242102" y="2767910"/>
                  <a:pt x="3242234" y="2766629"/>
                  <a:pt x="3249084" y="2771369"/>
                </a:cubicBezTo>
                <a:cubicBezTo>
                  <a:pt x="3298464" y="2785790"/>
                  <a:pt x="3347868" y="2800214"/>
                  <a:pt x="3397250" y="2814638"/>
                </a:cubicBezTo>
                <a:cubicBezTo>
                  <a:pt x="3364376" y="2777909"/>
                  <a:pt x="3328428" y="2736358"/>
                  <a:pt x="3262312" y="2730500"/>
                </a:cubicBezTo>
                <a:close/>
                <a:moveTo>
                  <a:pt x="7214634" y="2719625"/>
                </a:moveTo>
                <a:cubicBezTo>
                  <a:pt x="7227306" y="2760718"/>
                  <a:pt x="7172952" y="2783714"/>
                  <a:pt x="7150612" y="2802940"/>
                </a:cubicBezTo>
                <a:cubicBezTo>
                  <a:pt x="7082256" y="2864014"/>
                  <a:pt x="7013898" y="2925086"/>
                  <a:pt x="6945542" y="2986159"/>
                </a:cubicBezTo>
                <a:cubicBezTo>
                  <a:pt x="6945542" y="2986159"/>
                  <a:pt x="6945542" y="2978619"/>
                  <a:pt x="6945542" y="2978619"/>
                </a:cubicBezTo>
                <a:cubicBezTo>
                  <a:pt x="7035240" y="2892288"/>
                  <a:pt x="7124936" y="2805956"/>
                  <a:pt x="7214634" y="2719625"/>
                </a:cubicBezTo>
                <a:close/>
                <a:moveTo>
                  <a:pt x="4095890" y="2719625"/>
                </a:moveTo>
                <a:cubicBezTo>
                  <a:pt x="4114230" y="2731312"/>
                  <a:pt x="4125234" y="2752046"/>
                  <a:pt x="4138572" y="2768634"/>
                </a:cubicBezTo>
                <a:cubicBezTo>
                  <a:pt x="4159912" y="2784091"/>
                  <a:pt x="4181252" y="2799548"/>
                  <a:pt x="4202594" y="2815004"/>
                </a:cubicBezTo>
                <a:cubicBezTo>
                  <a:pt x="4221266" y="2838755"/>
                  <a:pt x="4239940" y="2862128"/>
                  <a:pt x="4258612" y="2885879"/>
                </a:cubicBezTo>
                <a:cubicBezTo>
                  <a:pt x="4226268" y="2880224"/>
                  <a:pt x="4111562" y="2759964"/>
                  <a:pt x="4090556" y="2732066"/>
                </a:cubicBezTo>
                <a:cubicBezTo>
                  <a:pt x="4092222" y="2727919"/>
                  <a:pt x="4094224" y="2723772"/>
                  <a:pt x="4095890" y="2719625"/>
                </a:cubicBezTo>
                <a:close/>
                <a:moveTo>
                  <a:pt x="3434662" y="2697760"/>
                </a:moveTo>
                <a:cubicBezTo>
                  <a:pt x="3441998" y="2701152"/>
                  <a:pt x="3449000" y="2704168"/>
                  <a:pt x="3456002" y="2707562"/>
                </a:cubicBezTo>
                <a:lnTo>
                  <a:pt x="3445332" y="2707562"/>
                </a:lnTo>
                <a:cubicBezTo>
                  <a:pt x="3445332" y="2707562"/>
                  <a:pt x="3434662" y="2697760"/>
                  <a:pt x="3434662" y="2697760"/>
                </a:cubicBezTo>
                <a:close/>
                <a:moveTo>
                  <a:pt x="4125234" y="2692859"/>
                </a:moveTo>
                <a:lnTo>
                  <a:pt x="4133236" y="2692859"/>
                </a:lnTo>
                <a:cubicBezTo>
                  <a:pt x="4168248" y="2718494"/>
                  <a:pt x="4148242" y="2733197"/>
                  <a:pt x="4167916" y="2756570"/>
                </a:cubicBezTo>
                <a:cubicBezTo>
                  <a:pt x="4193590" y="2777682"/>
                  <a:pt x="4219266" y="2798794"/>
                  <a:pt x="4245276" y="2819905"/>
                </a:cubicBezTo>
                <a:cubicBezTo>
                  <a:pt x="4266282" y="2843656"/>
                  <a:pt x="4279620" y="2885502"/>
                  <a:pt x="4314632" y="2900582"/>
                </a:cubicBezTo>
                <a:lnTo>
                  <a:pt x="4314632" y="2910384"/>
                </a:lnTo>
                <a:cubicBezTo>
                  <a:pt x="4310964" y="2909630"/>
                  <a:pt x="4307296" y="2908876"/>
                  <a:pt x="4303962" y="2907744"/>
                </a:cubicBezTo>
                <a:cubicBezTo>
                  <a:pt x="4292958" y="2867029"/>
                  <a:pt x="4147242" y="2753932"/>
                  <a:pt x="4109228" y="2707562"/>
                </a:cubicBezTo>
                <a:close/>
                <a:moveTo>
                  <a:pt x="3263900" y="2692400"/>
                </a:moveTo>
                <a:cubicBezTo>
                  <a:pt x="3272990" y="2703875"/>
                  <a:pt x="3290018" y="2708616"/>
                  <a:pt x="3305176" y="2711450"/>
                </a:cubicBezTo>
                <a:cubicBezTo>
                  <a:pt x="3302596" y="2708275"/>
                  <a:pt x="3300016" y="2705099"/>
                  <a:pt x="3297434" y="2701926"/>
                </a:cubicBezTo>
                <a:cubicBezTo>
                  <a:pt x="3286260" y="2698751"/>
                  <a:pt x="3275076" y="2695575"/>
                  <a:pt x="3263900" y="2692400"/>
                </a:cubicBezTo>
                <a:close/>
                <a:moveTo>
                  <a:pt x="6929536" y="2685696"/>
                </a:moveTo>
                <a:cubicBezTo>
                  <a:pt x="6956544" y="2714724"/>
                  <a:pt x="6834504" y="2795401"/>
                  <a:pt x="6814830" y="2812742"/>
                </a:cubicBezTo>
                <a:cubicBezTo>
                  <a:pt x="6683450" y="2936396"/>
                  <a:pt x="6551738" y="3060426"/>
                  <a:pt x="6420360" y="3184080"/>
                </a:cubicBezTo>
                <a:cubicBezTo>
                  <a:pt x="6416692" y="3182572"/>
                  <a:pt x="6413358" y="3180687"/>
                  <a:pt x="6409690" y="3179179"/>
                </a:cubicBezTo>
                <a:cubicBezTo>
                  <a:pt x="6537734" y="3057788"/>
                  <a:pt x="6665444" y="2936396"/>
                  <a:pt x="6793488" y="2815004"/>
                </a:cubicBezTo>
                <a:cubicBezTo>
                  <a:pt x="6832836" y="2779190"/>
                  <a:pt x="6908528" y="2734328"/>
                  <a:pt x="6929536" y="2685696"/>
                </a:cubicBezTo>
                <a:close/>
                <a:moveTo>
                  <a:pt x="3203016" y="2667000"/>
                </a:moveTo>
                <a:cubicBezTo>
                  <a:pt x="3199316" y="2674240"/>
                  <a:pt x="3201144" y="2667041"/>
                  <a:pt x="3200400" y="2676368"/>
                </a:cubicBezTo>
                <a:cubicBezTo>
                  <a:pt x="3222318" y="2677896"/>
                  <a:pt x="3228280" y="2687933"/>
                  <a:pt x="3244850" y="2685737"/>
                </a:cubicBezTo>
                <a:cubicBezTo>
                  <a:pt x="3234524" y="2676533"/>
                  <a:pt x="3220264" y="2669905"/>
                  <a:pt x="3203016" y="2667000"/>
                </a:cubicBezTo>
                <a:close/>
                <a:moveTo>
                  <a:pt x="1937028" y="2654300"/>
                </a:moveTo>
                <a:cubicBezTo>
                  <a:pt x="1904522" y="2682189"/>
                  <a:pt x="1800632" y="2760386"/>
                  <a:pt x="1790700" y="2798070"/>
                </a:cubicBezTo>
                <a:cubicBezTo>
                  <a:pt x="1890018" y="2888213"/>
                  <a:pt x="1989336" y="2978402"/>
                  <a:pt x="2088654" y="3068545"/>
                </a:cubicBezTo>
                <a:cubicBezTo>
                  <a:pt x="2129768" y="3091689"/>
                  <a:pt x="2227100" y="3097042"/>
                  <a:pt x="2282844" y="3109970"/>
                </a:cubicBezTo>
                <a:cubicBezTo>
                  <a:pt x="2334396" y="3121915"/>
                  <a:pt x="2413534" y="3159249"/>
                  <a:pt x="2471738" y="3153849"/>
                </a:cubicBezTo>
                <a:lnTo>
                  <a:pt x="2471738" y="3151394"/>
                </a:lnTo>
                <a:cubicBezTo>
                  <a:pt x="2469972" y="3149781"/>
                  <a:pt x="2468206" y="3148145"/>
                  <a:pt x="2466410" y="3146532"/>
                </a:cubicBezTo>
                <a:cubicBezTo>
                  <a:pt x="2443046" y="3102372"/>
                  <a:pt x="2347890" y="3038739"/>
                  <a:pt x="2306808" y="3002761"/>
                </a:cubicBezTo>
                <a:cubicBezTo>
                  <a:pt x="2226122" y="2926411"/>
                  <a:pt x="2145408" y="2850038"/>
                  <a:pt x="2064724" y="2773711"/>
                </a:cubicBezTo>
                <a:cubicBezTo>
                  <a:pt x="2046404" y="2753279"/>
                  <a:pt x="2016262" y="2740048"/>
                  <a:pt x="1998196" y="2720084"/>
                </a:cubicBezTo>
                <a:cubicBezTo>
                  <a:pt x="1978048" y="2697852"/>
                  <a:pt x="1963576" y="2670126"/>
                  <a:pt x="1937028" y="2654300"/>
                </a:cubicBezTo>
                <a:close/>
                <a:moveTo>
                  <a:pt x="7233308" y="2643850"/>
                </a:moveTo>
                <a:cubicBezTo>
                  <a:pt x="7249980" y="2687958"/>
                  <a:pt x="7191960" y="2709070"/>
                  <a:pt x="7169284" y="2727165"/>
                </a:cubicBezTo>
                <a:cubicBezTo>
                  <a:pt x="7098260" y="2793139"/>
                  <a:pt x="7027236" y="2859112"/>
                  <a:pt x="6956212" y="2925086"/>
                </a:cubicBezTo>
                <a:cubicBezTo>
                  <a:pt x="6954212" y="2924332"/>
                  <a:pt x="6952544" y="2923578"/>
                  <a:pt x="6950876" y="2922447"/>
                </a:cubicBezTo>
                <a:lnTo>
                  <a:pt x="6950876" y="2912646"/>
                </a:lnTo>
                <a:cubicBezTo>
                  <a:pt x="6978220" y="2886633"/>
                  <a:pt x="7005896" y="2860620"/>
                  <a:pt x="7033238" y="2834608"/>
                </a:cubicBezTo>
                <a:cubicBezTo>
                  <a:pt x="7082588" y="2789746"/>
                  <a:pt x="7136274" y="2747900"/>
                  <a:pt x="7179956" y="2697760"/>
                </a:cubicBezTo>
                <a:cubicBezTo>
                  <a:pt x="7196628" y="2678910"/>
                  <a:pt x="7222970" y="2668731"/>
                  <a:pt x="7233308" y="2643850"/>
                </a:cubicBezTo>
                <a:close/>
                <a:moveTo>
                  <a:pt x="3937000" y="2641600"/>
                </a:moveTo>
                <a:cubicBezTo>
                  <a:pt x="3938900" y="2658437"/>
                  <a:pt x="3947678" y="2681014"/>
                  <a:pt x="3966106" y="2675746"/>
                </a:cubicBezTo>
                <a:cubicBezTo>
                  <a:pt x="3973178" y="2674636"/>
                  <a:pt x="3970098" y="2677246"/>
                  <a:pt x="3976688" y="2670868"/>
                </a:cubicBezTo>
                <a:cubicBezTo>
                  <a:pt x="3967584" y="2656756"/>
                  <a:pt x="3953262" y="2648986"/>
                  <a:pt x="3937000" y="2641600"/>
                </a:cubicBezTo>
                <a:close/>
                <a:moveTo>
                  <a:pt x="2654300" y="2641600"/>
                </a:moveTo>
                <a:cubicBezTo>
                  <a:pt x="2655188" y="2643221"/>
                  <a:pt x="2656078" y="2644852"/>
                  <a:pt x="2656952" y="2646473"/>
                </a:cubicBezTo>
                <a:cubicBezTo>
                  <a:pt x="2655316" y="2670872"/>
                  <a:pt x="2700132" y="2693551"/>
                  <a:pt x="2718102" y="2709878"/>
                </a:cubicBezTo>
                <a:cubicBezTo>
                  <a:pt x="2781792" y="2767765"/>
                  <a:pt x="2849626" y="2821544"/>
                  <a:pt x="2914792" y="2878138"/>
                </a:cubicBezTo>
                <a:cubicBezTo>
                  <a:pt x="2941638" y="2872203"/>
                  <a:pt x="2992136" y="2823362"/>
                  <a:pt x="2997200" y="2797660"/>
                </a:cubicBezTo>
                <a:cubicBezTo>
                  <a:pt x="2911030" y="2738679"/>
                  <a:pt x="2774838" y="2651357"/>
                  <a:pt x="2654300" y="2641600"/>
                </a:cubicBezTo>
                <a:close/>
                <a:moveTo>
                  <a:pt x="3111500" y="2628900"/>
                </a:moveTo>
                <a:cubicBezTo>
                  <a:pt x="3115124" y="2637380"/>
                  <a:pt x="3115258" y="2636111"/>
                  <a:pt x="3122156" y="2640806"/>
                </a:cubicBezTo>
                <a:cubicBezTo>
                  <a:pt x="3134264" y="2640051"/>
                  <a:pt x="3156748" y="2644537"/>
                  <a:pt x="3154136" y="2657475"/>
                </a:cubicBezTo>
                <a:cubicBezTo>
                  <a:pt x="3154136" y="2657475"/>
                  <a:pt x="3186112" y="2657475"/>
                  <a:pt x="3186112" y="2657475"/>
                </a:cubicBezTo>
                <a:cubicBezTo>
                  <a:pt x="3185226" y="2655888"/>
                  <a:pt x="3184334" y="2654299"/>
                  <a:pt x="3183446" y="2652714"/>
                </a:cubicBezTo>
                <a:cubicBezTo>
                  <a:pt x="3159466" y="2644776"/>
                  <a:pt x="3135480" y="2636836"/>
                  <a:pt x="3111500" y="2628900"/>
                </a:cubicBezTo>
                <a:close/>
                <a:moveTo>
                  <a:pt x="3073400" y="2616200"/>
                </a:moveTo>
                <a:cubicBezTo>
                  <a:pt x="3076574" y="2618317"/>
                  <a:pt x="3079750" y="2620434"/>
                  <a:pt x="3082924" y="2622550"/>
                </a:cubicBezTo>
                <a:cubicBezTo>
                  <a:pt x="3078756" y="2617458"/>
                  <a:pt x="3080476" y="2619015"/>
                  <a:pt x="3073400" y="2616200"/>
                </a:cubicBezTo>
                <a:close/>
                <a:moveTo>
                  <a:pt x="6937538" y="2597480"/>
                </a:moveTo>
                <a:cubicBezTo>
                  <a:pt x="6961880" y="2640080"/>
                  <a:pt x="6846508" y="2710200"/>
                  <a:pt x="6820164" y="2734328"/>
                </a:cubicBezTo>
                <a:cubicBezTo>
                  <a:pt x="6678116" y="2867029"/>
                  <a:pt x="6535732" y="3000108"/>
                  <a:pt x="6393684" y="3132809"/>
                </a:cubicBezTo>
                <a:cubicBezTo>
                  <a:pt x="6391016" y="3132055"/>
                  <a:pt x="6388348" y="3130924"/>
                  <a:pt x="6385680" y="3130170"/>
                </a:cubicBezTo>
                <a:cubicBezTo>
                  <a:pt x="6399352" y="3083046"/>
                  <a:pt x="6475046" y="3044970"/>
                  <a:pt x="6508390" y="3010664"/>
                </a:cubicBezTo>
                <a:cubicBezTo>
                  <a:pt x="6610426" y="2913776"/>
                  <a:pt x="6712794" y="2816512"/>
                  <a:pt x="6814830" y="2719625"/>
                </a:cubicBezTo>
                <a:cubicBezTo>
                  <a:pt x="6851508" y="2686073"/>
                  <a:pt x="6921532" y="2646112"/>
                  <a:pt x="6937538" y="2597480"/>
                </a:cubicBezTo>
                <a:close/>
                <a:moveTo>
                  <a:pt x="3408364" y="2578100"/>
                </a:moveTo>
                <a:cubicBezTo>
                  <a:pt x="3406776" y="2580217"/>
                  <a:pt x="3405190" y="2582334"/>
                  <a:pt x="3403600" y="2584450"/>
                </a:cubicBezTo>
                <a:cubicBezTo>
                  <a:pt x="3411076" y="2580692"/>
                  <a:pt x="3407118" y="2582314"/>
                  <a:pt x="3408364" y="2578100"/>
                </a:cubicBezTo>
                <a:close/>
                <a:moveTo>
                  <a:pt x="7254648" y="2570713"/>
                </a:moveTo>
                <a:cubicBezTo>
                  <a:pt x="7272320" y="2617837"/>
                  <a:pt x="7216302" y="2640834"/>
                  <a:pt x="7193294" y="2661191"/>
                </a:cubicBezTo>
                <a:cubicBezTo>
                  <a:pt x="7114266" y="2735082"/>
                  <a:pt x="7035240" y="2809350"/>
                  <a:pt x="6956212" y="2883617"/>
                </a:cubicBezTo>
                <a:lnTo>
                  <a:pt x="6953544" y="2883617"/>
                </a:lnTo>
                <a:cubicBezTo>
                  <a:pt x="6953544" y="2883617"/>
                  <a:pt x="6953544" y="2868914"/>
                  <a:pt x="6953544" y="2868914"/>
                </a:cubicBezTo>
                <a:cubicBezTo>
                  <a:pt x="7020900" y="2764110"/>
                  <a:pt x="7192960" y="2684565"/>
                  <a:pt x="7254648" y="2570713"/>
                </a:cubicBezTo>
                <a:close/>
                <a:moveTo>
                  <a:pt x="3085542" y="2558649"/>
                </a:moveTo>
                <a:cubicBezTo>
                  <a:pt x="3091210" y="2563173"/>
                  <a:pt x="3088542" y="2559403"/>
                  <a:pt x="3090876" y="2568074"/>
                </a:cubicBezTo>
                <a:lnTo>
                  <a:pt x="3082874" y="2568074"/>
                </a:lnTo>
                <a:cubicBezTo>
                  <a:pt x="3083874" y="2565058"/>
                  <a:pt x="3084874" y="2561665"/>
                  <a:pt x="3085542" y="2558649"/>
                </a:cubicBezTo>
                <a:close/>
                <a:moveTo>
                  <a:pt x="3096212" y="2556010"/>
                </a:moveTo>
                <a:cubicBezTo>
                  <a:pt x="3102548" y="2556764"/>
                  <a:pt x="3108882" y="2557518"/>
                  <a:pt x="3114884" y="2558649"/>
                </a:cubicBezTo>
                <a:cubicBezTo>
                  <a:pt x="3114218" y="2560157"/>
                  <a:pt x="3113218" y="2561665"/>
                  <a:pt x="3112216" y="2563550"/>
                </a:cubicBezTo>
                <a:cubicBezTo>
                  <a:pt x="3109550" y="2565812"/>
                  <a:pt x="3106882" y="2568074"/>
                  <a:pt x="3104214" y="2570713"/>
                </a:cubicBezTo>
                <a:cubicBezTo>
                  <a:pt x="3100880" y="2569959"/>
                  <a:pt x="3097212" y="2569205"/>
                  <a:pt x="3093544" y="2568074"/>
                </a:cubicBezTo>
                <a:cubicBezTo>
                  <a:pt x="3102548" y="2558649"/>
                  <a:pt x="3096544" y="2568451"/>
                  <a:pt x="3096212" y="2556010"/>
                </a:cubicBezTo>
                <a:close/>
                <a:moveTo>
                  <a:pt x="3784600" y="2552700"/>
                </a:moveTo>
                <a:cubicBezTo>
                  <a:pt x="3793618" y="2590397"/>
                  <a:pt x="3901714" y="2683021"/>
                  <a:pt x="3940704" y="2695575"/>
                </a:cubicBezTo>
                <a:cubicBezTo>
                  <a:pt x="3941586" y="2694768"/>
                  <a:pt x="3942468" y="2693961"/>
                  <a:pt x="3943350" y="2693154"/>
                </a:cubicBezTo>
                <a:lnTo>
                  <a:pt x="3943350" y="2683470"/>
                </a:lnTo>
                <a:cubicBezTo>
                  <a:pt x="3884046" y="2647738"/>
                  <a:pt x="3848306" y="2583537"/>
                  <a:pt x="3784600" y="2552700"/>
                </a:cubicBezTo>
                <a:close/>
                <a:moveTo>
                  <a:pt x="3037944" y="2540000"/>
                </a:moveTo>
                <a:cubicBezTo>
                  <a:pt x="3037064" y="2541587"/>
                  <a:pt x="3036182" y="2543174"/>
                  <a:pt x="3035300" y="2544763"/>
                </a:cubicBezTo>
                <a:cubicBezTo>
                  <a:pt x="3035300" y="2544763"/>
                  <a:pt x="3043238" y="2544763"/>
                  <a:pt x="3043238" y="2544763"/>
                </a:cubicBezTo>
                <a:cubicBezTo>
                  <a:pt x="3041474" y="2543174"/>
                  <a:pt x="3039710" y="2541587"/>
                  <a:pt x="3037944" y="2540000"/>
                </a:cubicBezTo>
                <a:close/>
                <a:moveTo>
                  <a:pt x="2768600" y="2540000"/>
                </a:moveTo>
                <a:cubicBezTo>
                  <a:pt x="2788128" y="2555419"/>
                  <a:pt x="2807668" y="2570847"/>
                  <a:pt x="2827196" y="2586266"/>
                </a:cubicBezTo>
                <a:cubicBezTo>
                  <a:pt x="2875132" y="2637575"/>
                  <a:pt x="2937016" y="2719739"/>
                  <a:pt x="3050932" y="2700709"/>
                </a:cubicBezTo>
                <a:cubicBezTo>
                  <a:pt x="3059692" y="2652112"/>
                  <a:pt x="2838394" y="2544402"/>
                  <a:pt x="2768600" y="2540000"/>
                </a:cubicBezTo>
                <a:close/>
                <a:moveTo>
                  <a:pt x="6025270" y="2501900"/>
                </a:moveTo>
                <a:cubicBezTo>
                  <a:pt x="5959792" y="2547811"/>
                  <a:pt x="5895948" y="2606703"/>
                  <a:pt x="5844296" y="2665365"/>
                </a:cubicBezTo>
                <a:cubicBezTo>
                  <a:pt x="5760888" y="2743440"/>
                  <a:pt x="5677480" y="2821516"/>
                  <a:pt x="5594114" y="2899591"/>
                </a:cubicBezTo>
                <a:cubicBezTo>
                  <a:pt x="5459096" y="3034951"/>
                  <a:pt x="5295002" y="3147373"/>
                  <a:pt x="5181600" y="3302146"/>
                </a:cubicBezTo>
                <a:cubicBezTo>
                  <a:pt x="5190482" y="3297283"/>
                  <a:pt x="5199362" y="3292382"/>
                  <a:pt x="5208202" y="3287519"/>
                </a:cubicBezTo>
                <a:cubicBezTo>
                  <a:pt x="5246408" y="3301189"/>
                  <a:pt x="5276234" y="3312408"/>
                  <a:pt x="5312010" y="3328988"/>
                </a:cubicBezTo>
                <a:cubicBezTo>
                  <a:pt x="5414018" y="3271743"/>
                  <a:pt x="5492022" y="3172913"/>
                  <a:pt x="5572832" y="3094761"/>
                </a:cubicBezTo>
                <a:cubicBezTo>
                  <a:pt x="5664200" y="3009372"/>
                  <a:pt x="5755568" y="2923983"/>
                  <a:pt x="5846934" y="2838594"/>
                </a:cubicBezTo>
                <a:cubicBezTo>
                  <a:pt x="5908348" y="2768866"/>
                  <a:pt x="6046216" y="2687382"/>
                  <a:pt x="6086476" y="2609268"/>
                </a:cubicBezTo>
                <a:cubicBezTo>
                  <a:pt x="6071394" y="2573466"/>
                  <a:pt x="6056312" y="2537664"/>
                  <a:pt x="6041232" y="2501900"/>
                </a:cubicBezTo>
                <a:close/>
                <a:moveTo>
                  <a:pt x="3519114" y="2501900"/>
                </a:moveTo>
                <a:cubicBezTo>
                  <a:pt x="3510246" y="2505910"/>
                  <a:pt x="3501368" y="2509921"/>
                  <a:pt x="3492500" y="2513935"/>
                </a:cubicBezTo>
                <a:lnTo>
                  <a:pt x="3492500" y="2530781"/>
                </a:lnTo>
                <a:cubicBezTo>
                  <a:pt x="3503094" y="2550326"/>
                  <a:pt x="3540886" y="2571511"/>
                  <a:pt x="3567018" y="2576513"/>
                </a:cubicBezTo>
                <a:cubicBezTo>
                  <a:pt x="3572344" y="2574105"/>
                  <a:pt x="3577668" y="2571701"/>
                  <a:pt x="3582988" y="2569294"/>
                </a:cubicBezTo>
                <a:cubicBezTo>
                  <a:pt x="3576892" y="2544699"/>
                  <a:pt x="3542294" y="2511534"/>
                  <a:pt x="3519114" y="2501900"/>
                </a:cubicBezTo>
                <a:close/>
                <a:moveTo>
                  <a:pt x="7275988" y="2490037"/>
                </a:moveTo>
                <a:cubicBezTo>
                  <a:pt x="7289326" y="2504362"/>
                  <a:pt x="7265986" y="2553372"/>
                  <a:pt x="7249312" y="2563550"/>
                </a:cubicBezTo>
                <a:cubicBezTo>
                  <a:pt x="7141608" y="2628016"/>
                  <a:pt x="7065250" y="2729427"/>
                  <a:pt x="6964214" y="2805202"/>
                </a:cubicBezTo>
                <a:cubicBezTo>
                  <a:pt x="6968548" y="2768257"/>
                  <a:pt x="7022234" y="2739229"/>
                  <a:pt x="7046576" y="2717363"/>
                </a:cubicBezTo>
                <a:cubicBezTo>
                  <a:pt x="7087590" y="2677402"/>
                  <a:pt x="7128604" y="2637441"/>
                  <a:pt x="7169284" y="2597480"/>
                </a:cubicBezTo>
                <a:cubicBezTo>
                  <a:pt x="7203296" y="2566566"/>
                  <a:pt x="7258316" y="2534145"/>
                  <a:pt x="7275988" y="2490037"/>
                </a:cubicBezTo>
                <a:close/>
                <a:moveTo>
                  <a:pt x="6945542" y="2477973"/>
                </a:moveTo>
                <a:cubicBezTo>
                  <a:pt x="6990890" y="2532260"/>
                  <a:pt x="6869848" y="2598234"/>
                  <a:pt x="6841506" y="2626885"/>
                </a:cubicBezTo>
                <a:lnTo>
                  <a:pt x="6481714" y="2956754"/>
                </a:lnTo>
                <a:cubicBezTo>
                  <a:pt x="6456706" y="2979750"/>
                  <a:pt x="6384680" y="3064950"/>
                  <a:pt x="6353670" y="3064196"/>
                </a:cubicBezTo>
                <a:cubicBezTo>
                  <a:pt x="6364340" y="3028382"/>
                  <a:pt x="6454038" y="2962408"/>
                  <a:pt x="6484382" y="2934888"/>
                </a:cubicBezTo>
                <a:cubicBezTo>
                  <a:pt x="6590752" y="2834608"/>
                  <a:pt x="6697456" y="2734328"/>
                  <a:pt x="6804160" y="2634425"/>
                </a:cubicBezTo>
                <a:cubicBezTo>
                  <a:pt x="6840838" y="2600496"/>
                  <a:pt x="6941540" y="2532260"/>
                  <a:pt x="6945542" y="2477973"/>
                </a:cubicBezTo>
                <a:close/>
                <a:moveTo>
                  <a:pt x="2897982" y="2476500"/>
                </a:moveTo>
                <a:cubicBezTo>
                  <a:pt x="2897188" y="2478088"/>
                  <a:pt x="2896394" y="2479675"/>
                  <a:pt x="2895600" y="2481263"/>
                </a:cubicBezTo>
                <a:cubicBezTo>
                  <a:pt x="2895600" y="2481263"/>
                  <a:pt x="2900364" y="2476500"/>
                  <a:pt x="2900364" y="2476500"/>
                </a:cubicBezTo>
                <a:close/>
                <a:moveTo>
                  <a:pt x="2237872" y="2476500"/>
                </a:moveTo>
                <a:cubicBezTo>
                  <a:pt x="2236982" y="2482191"/>
                  <a:pt x="2236090" y="2487882"/>
                  <a:pt x="2235200" y="2493574"/>
                </a:cubicBezTo>
                <a:cubicBezTo>
                  <a:pt x="2281014" y="2516862"/>
                  <a:pt x="2323890" y="2574369"/>
                  <a:pt x="2357620" y="2610564"/>
                </a:cubicBezTo>
                <a:cubicBezTo>
                  <a:pt x="2438680" y="2697551"/>
                  <a:pt x="2563238" y="2806946"/>
                  <a:pt x="2660986" y="2878717"/>
                </a:cubicBezTo>
                <a:cubicBezTo>
                  <a:pt x="2695606" y="2904125"/>
                  <a:pt x="2754842" y="2984754"/>
                  <a:pt x="2799380" y="2990850"/>
                </a:cubicBezTo>
                <a:cubicBezTo>
                  <a:pt x="2821798" y="2964323"/>
                  <a:pt x="2869720" y="2943725"/>
                  <a:pt x="2876550" y="2905530"/>
                </a:cubicBezTo>
                <a:cubicBezTo>
                  <a:pt x="2782516" y="2825091"/>
                  <a:pt x="2688480" y="2744629"/>
                  <a:pt x="2594474" y="2664190"/>
                </a:cubicBezTo>
                <a:cubicBezTo>
                  <a:pt x="2559884" y="2630900"/>
                  <a:pt x="2525262" y="2597563"/>
                  <a:pt x="2490672" y="2564249"/>
                </a:cubicBezTo>
                <a:cubicBezTo>
                  <a:pt x="2422944" y="2520553"/>
                  <a:pt x="2330392" y="2493907"/>
                  <a:pt x="2237872" y="2476500"/>
                </a:cubicBezTo>
                <a:close/>
                <a:moveTo>
                  <a:pt x="2121714" y="2476500"/>
                </a:moveTo>
                <a:cubicBezTo>
                  <a:pt x="2091550" y="2506548"/>
                  <a:pt x="2004976" y="2565003"/>
                  <a:pt x="1993900" y="2603438"/>
                </a:cubicBezTo>
                <a:cubicBezTo>
                  <a:pt x="2058598" y="2646696"/>
                  <a:pt x="2108266" y="2710323"/>
                  <a:pt x="2164332" y="2762095"/>
                </a:cubicBezTo>
                <a:cubicBezTo>
                  <a:pt x="2262978" y="2853183"/>
                  <a:pt x="2362072" y="2943610"/>
                  <a:pt x="2465226" y="3030600"/>
                </a:cubicBezTo>
                <a:cubicBezTo>
                  <a:pt x="2511626" y="3069728"/>
                  <a:pt x="2552866" y="3131873"/>
                  <a:pt x="2611684" y="3157538"/>
                </a:cubicBezTo>
                <a:cubicBezTo>
                  <a:pt x="2652684" y="3135656"/>
                  <a:pt x="2712980" y="3077831"/>
                  <a:pt x="2736850" y="3040374"/>
                </a:cubicBezTo>
                <a:cubicBezTo>
                  <a:pt x="2727700" y="3003926"/>
                  <a:pt x="2614194" y="2927814"/>
                  <a:pt x="2582412" y="2898807"/>
                </a:cubicBezTo>
                <a:close/>
                <a:moveTo>
                  <a:pt x="3594100" y="2451100"/>
                </a:moveTo>
                <a:cubicBezTo>
                  <a:pt x="3635886" y="2524026"/>
                  <a:pt x="3693798" y="2571337"/>
                  <a:pt x="3753630" y="2626733"/>
                </a:cubicBezTo>
                <a:cubicBezTo>
                  <a:pt x="3762760" y="2635179"/>
                  <a:pt x="3809922" y="2676240"/>
                  <a:pt x="3801488" y="2680393"/>
                </a:cubicBezTo>
                <a:cubicBezTo>
                  <a:pt x="3799490" y="2699826"/>
                  <a:pt x="3878370" y="2748443"/>
                  <a:pt x="3902518" y="2751138"/>
                </a:cubicBezTo>
                <a:cubicBezTo>
                  <a:pt x="3908726" y="2746262"/>
                  <a:pt x="3914918" y="2741387"/>
                  <a:pt x="3921124" y="2736497"/>
                </a:cubicBezTo>
                <a:cubicBezTo>
                  <a:pt x="3920550" y="2725496"/>
                  <a:pt x="3919248" y="2723357"/>
                  <a:pt x="3915810" y="2716995"/>
                </a:cubicBezTo>
                <a:cubicBezTo>
                  <a:pt x="3893660" y="2697478"/>
                  <a:pt x="3871496" y="2677962"/>
                  <a:pt x="3849346" y="2658446"/>
                </a:cubicBezTo>
                <a:cubicBezTo>
                  <a:pt x="3773268" y="2593632"/>
                  <a:pt x="3697340" y="2485979"/>
                  <a:pt x="3594100" y="2451100"/>
                </a:cubicBezTo>
                <a:close/>
                <a:moveTo>
                  <a:pt x="2912482" y="2433865"/>
                </a:moveTo>
                <a:cubicBezTo>
                  <a:pt x="2928488" y="2436504"/>
                  <a:pt x="2947828" y="2439897"/>
                  <a:pt x="2960498" y="2450830"/>
                </a:cubicBezTo>
                <a:cubicBezTo>
                  <a:pt x="2960498" y="2450830"/>
                  <a:pt x="2941824" y="2450830"/>
                  <a:pt x="2941824" y="2450830"/>
                </a:cubicBezTo>
                <a:cubicBezTo>
                  <a:pt x="2931822" y="2445174"/>
                  <a:pt x="2922152" y="2439520"/>
                  <a:pt x="2912482" y="2433865"/>
                </a:cubicBezTo>
                <a:close/>
                <a:moveTo>
                  <a:pt x="3200412" y="2413000"/>
                </a:moveTo>
                <a:cubicBezTo>
                  <a:pt x="3199206" y="2444249"/>
                  <a:pt x="3266496" y="2507614"/>
                  <a:pt x="3300542" y="2513013"/>
                </a:cubicBezTo>
                <a:lnTo>
                  <a:pt x="3332164" y="2483741"/>
                </a:lnTo>
                <a:lnTo>
                  <a:pt x="3332164" y="2476425"/>
                </a:lnTo>
                <a:cubicBezTo>
                  <a:pt x="3292904" y="2450241"/>
                  <a:pt x="3249496" y="2432109"/>
                  <a:pt x="3200412" y="2413000"/>
                </a:cubicBezTo>
                <a:close/>
                <a:moveTo>
                  <a:pt x="2197100" y="2413000"/>
                </a:moveTo>
                <a:cubicBezTo>
                  <a:pt x="2203918" y="2421926"/>
                  <a:pt x="2214370" y="2425291"/>
                  <a:pt x="2228850" y="2427288"/>
                </a:cubicBezTo>
                <a:cubicBezTo>
                  <a:pt x="2228850" y="2427288"/>
                  <a:pt x="2197100" y="2413000"/>
                  <a:pt x="2197100" y="2413000"/>
                </a:cubicBezTo>
                <a:close/>
                <a:moveTo>
                  <a:pt x="2843124" y="2399558"/>
                </a:moveTo>
                <a:cubicBezTo>
                  <a:pt x="2845792" y="2400312"/>
                  <a:pt x="2848460" y="2401444"/>
                  <a:pt x="2851126" y="2402198"/>
                </a:cubicBezTo>
                <a:lnTo>
                  <a:pt x="2851126" y="2404459"/>
                </a:lnTo>
                <a:cubicBezTo>
                  <a:pt x="2843124" y="2401444"/>
                  <a:pt x="2847792" y="2404459"/>
                  <a:pt x="2843124" y="2399558"/>
                </a:cubicBezTo>
                <a:close/>
                <a:moveTo>
                  <a:pt x="3602720" y="2394658"/>
                </a:moveTo>
                <a:cubicBezTo>
                  <a:pt x="3602720" y="2394658"/>
                  <a:pt x="3602720" y="2396543"/>
                  <a:pt x="3602720" y="2398428"/>
                </a:cubicBezTo>
                <a:lnTo>
                  <a:pt x="3602720" y="2398666"/>
                </a:lnTo>
                <a:lnTo>
                  <a:pt x="3600182" y="2397506"/>
                </a:lnTo>
                <a:lnTo>
                  <a:pt x="3598930" y="2398716"/>
                </a:lnTo>
                <a:lnTo>
                  <a:pt x="3597384" y="2397296"/>
                </a:lnTo>
                <a:cubicBezTo>
                  <a:pt x="3599052" y="2396542"/>
                  <a:pt x="3601052" y="2395412"/>
                  <a:pt x="3602720" y="2394658"/>
                </a:cubicBezTo>
                <a:close/>
                <a:moveTo>
                  <a:pt x="2374900" y="2387600"/>
                </a:moveTo>
                <a:cubicBezTo>
                  <a:pt x="2379758" y="2397486"/>
                  <a:pt x="2457500" y="2489643"/>
                  <a:pt x="2465358" y="2494648"/>
                </a:cubicBezTo>
                <a:cubicBezTo>
                  <a:pt x="2507916" y="2510058"/>
                  <a:pt x="2550494" y="2525468"/>
                  <a:pt x="2593052" y="2540877"/>
                </a:cubicBezTo>
                <a:cubicBezTo>
                  <a:pt x="2642558" y="2561406"/>
                  <a:pt x="2686118" y="2605604"/>
                  <a:pt x="2752680" y="2611438"/>
                </a:cubicBezTo>
                <a:cubicBezTo>
                  <a:pt x="2754448" y="2609003"/>
                  <a:pt x="2756234" y="2606567"/>
                  <a:pt x="2758002" y="2604143"/>
                </a:cubicBezTo>
                <a:cubicBezTo>
                  <a:pt x="2758894" y="2601707"/>
                  <a:pt x="2759770" y="2599272"/>
                  <a:pt x="2760664" y="2596837"/>
                </a:cubicBezTo>
                <a:cubicBezTo>
                  <a:pt x="2714514" y="2565852"/>
                  <a:pt x="2682242" y="2518856"/>
                  <a:pt x="2638290" y="2487353"/>
                </a:cubicBezTo>
                <a:cubicBezTo>
                  <a:pt x="2599964" y="2459891"/>
                  <a:pt x="2429336" y="2399051"/>
                  <a:pt x="2374900" y="2387600"/>
                </a:cubicBezTo>
                <a:close/>
                <a:moveTo>
                  <a:pt x="7308000" y="2387495"/>
                </a:moveTo>
                <a:cubicBezTo>
                  <a:pt x="7319336" y="2416146"/>
                  <a:pt x="7291994" y="2469679"/>
                  <a:pt x="7275988" y="2485136"/>
                </a:cubicBezTo>
                <a:cubicBezTo>
                  <a:pt x="7268986" y="2486644"/>
                  <a:pt x="7261650" y="2488529"/>
                  <a:pt x="7254648" y="2490037"/>
                </a:cubicBezTo>
                <a:cubicBezTo>
                  <a:pt x="7235976" y="2505494"/>
                  <a:pt x="7217302" y="2520950"/>
                  <a:pt x="7198628" y="2536407"/>
                </a:cubicBezTo>
                <a:cubicBezTo>
                  <a:pt x="7122268" y="2607282"/>
                  <a:pt x="7045910" y="2678156"/>
                  <a:pt x="6969550" y="2749031"/>
                </a:cubicBezTo>
                <a:cubicBezTo>
                  <a:pt x="6969550" y="2749031"/>
                  <a:pt x="6969550" y="2736967"/>
                  <a:pt x="6969550" y="2736967"/>
                </a:cubicBezTo>
                <a:cubicBezTo>
                  <a:pt x="7072584" y="2611805"/>
                  <a:pt x="7223972" y="2531883"/>
                  <a:pt x="7308000" y="2387495"/>
                </a:cubicBezTo>
                <a:close/>
                <a:moveTo>
                  <a:pt x="3613390" y="2384856"/>
                </a:moveTo>
                <a:cubicBezTo>
                  <a:pt x="3621392" y="2388626"/>
                  <a:pt x="3613390" y="2388626"/>
                  <a:pt x="3610722" y="2397296"/>
                </a:cubicBezTo>
                <a:lnTo>
                  <a:pt x="3608056" y="2397296"/>
                </a:lnTo>
                <a:cubicBezTo>
                  <a:pt x="3609722" y="2393150"/>
                  <a:pt x="3611724" y="2389003"/>
                  <a:pt x="3613390" y="2384856"/>
                </a:cubicBezTo>
                <a:close/>
                <a:moveTo>
                  <a:pt x="3624060" y="2372792"/>
                </a:moveTo>
                <a:cubicBezTo>
                  <a:pt x="3629062" y="2379578"/>
                  <a:pt x="3626062" y="2373169"/>
                  <a:pt x="3626728" y="2382594"/>
                </a:cubicBezTo>
                <a:cubicBezTo>
                  <a:pt x="3625060" y="2383348"/>
                  <a:pt x="3623060" y="2384102"/>
                  <a:pt x="3621392" y="2384856"/>
                </a:cubicBezTo>
                <a:lnTo>
                  <a:pt x="3618726" y="2384856"/>
                </a:lnTo>
                <a:lnTo>
                  <a:pt x="3618726" y="2377693"/>
                </a:lnTo>
                <a:cubicBezTo>
                  <a:pt x="3620392" y="2378447"/>
                  <a:pt x="3622394" y="2379201"/>
                  <a:pt x="3624060" y="2379955"/>
                </a:cubicBezTo>
                <a:close/>
                <a:moveTo>
                  <a:pt x="3441700" y="2362200"/>
                </a:moveTo>
                <a:cubicBezTo>
                  <a:pt x="3444240" y="2365904"/>
                  <a:pt x="3446778" y="2369610"/>
                  <a:pt x="3449318" y="2373313"/>
                </a:cubicBezTo>
                <a:cubicBezTo>
                  <a:pt x="3451012" y="2372572"/>
                  <a:pt x="3452706" y="2371832"/>
                  <a:pt x="3454400" y="2371091"/>
                </a:cubicBezTo>
                <a:cubicBezTo>
                  <a:pt x="3450168" y="2368128"/>
                  <a:pt x="3445930" y="2365163"/>
                  <a:pt x="3441700" y="2362200"/>
                </a:cubicBezTo>
                <a:close/>
                <a:moveTo>
                  <a:pt x="2616200" y="2362200"/>
                </a:moveTo>
                <a:lnTo>
                  <a:pt x="2616200" y="2371725"/>
                </a:lnTo>
                <a:lnTo>
                  <a:pt x="2628900" y="2371725"/>
                </a:lnTo>
                <a:lnTo>
                  <a:pt x="2628900" y="2369345"/>
                </a:lnTo>
                <a:cubicBezTo>
                  <a:pt x="2624668" y="2366964"/>
                  <a:pt x="2620432" y="2364581"/>
                  <a:pt x="2616200" y="2362200"/>
                </a:cubicBezTo>
                <a:close/>
                <a:moveTo>
                  <a:pt x="2257426" y="2362200"/>
                </a:moveTo>
                <a:cubicBezTo>
                  <a:pt x="2239824" y="2377470"/>
                  <a:pt x="2222186" y="2390600"/>
                  <a:pt x="2209800" y="2410818"/>
                </a:cubicBezTo>
                <a:cubicBezTo>
                  <a:pt x="2250380" y="2418323"/>
                  <a:pt x="2278504" y="2437694"/>
                  <a:pt x="2328864" y="2439988"/>
                </a:cubicBezTo>
                <a:lnTo>
                  <a:pt x="2328864" y="2422972"/>
                </a:lnTo>
                <a:cubicBezTo>
                  <a:pt x="2319228" y="2403784"/>
                  <a:pt x="2280168" y="2368679"/>
                  <a:pt x="2257426" y="2362200"/>
                </a:cubicBezTo>
                <a:close/>
                <a:moveTo>
                  <a:pt x="3650736" y="2350927"/>
                </a:moveTo>
                <a:cubicBezTo>
                  <a:pt x="3649402" y="2359974"/>
                  <a:pt x="3639400" y="2364875"/>
                  <a:pt x="3632064" y="2375054"/>
                </a:cubicBezTo>
                <a:cubicBezTo>
                  <a:pt x="3631064" y="2372792"/>
                  <a:pt x="3630396" y="2370153"/>
                  <a:pt x="3629396" y="2367891"/>
                </a:cubicBezTo>
                <a:cubicBezTo>
                  <a:pt x="3636398" y="2362236"/>
                  <a:pt x="3643734" y="2356581"/>
                  <a:pt x="3650736" y="2350927"/>
                </a:cubicBezTo>
                <a:close/>
                <a:moveTo>
                  <a:pt x="3656072" y="2343387"/>
                </a:moveTo>
                <a:lnTo>
                  <a:pt x="3664074" y="2343387"/>
                </a:lnTo>
                <a:cubicBezTo>
                  <a:pt x="3662408" y="2344895"/>
                  <a:pt x="3660406" y="2346780"/>
                  <a:pt x="3658740" y="2348288"/>
                </a:cubicBezTo>
                <a:cubicBezTo>
                  <a:pt x="3657738" y="2346780"/>
                  <a:pt x="3657072" y="2344895"/>
                  <a:pt x="3656072" y="2343387"/>
                </a:cubicBezTo>
                <a:close/>
                <a:moveTo>
                  <a:pt x="2685736" y="2323783"/>
                </a:moveTo>
                <a:cubicBezTo>
                  <a:pt x="2689404" y="2325668"/>
                  <a:pt x="2692738" y="2327176"/>
                  <a:pt x="2696406" y="2328684"/>
                </a:cubicBezTo>
                <a:cubicBezTo>
                  <a:pt x="2692738" y="2336224"/>
                  <a:pt x="2694406" y="2328684"/>
                  <a:pt x="2693740" y="2338486"/>
                </a:cubicBezTo>
                <a:cubicBezTo>
                  <a:pt x="2683068" y="2336601"/>
                  <a:pt x="2670064" y="2328684"/>
                  <a:pt x="2683068" y="2331323"/>
                </a:cubicBezTo>
                <a:cubicBezTo>
                  <a:pt x="2684070" y="2328684"/>
                  <a:pt x="2684736" y="2326422"/>
                  <a:pt x="2685736" y="2323783"/>
                </a:cubicBezTo>
                <a:close/>
                <a:moveTo>
                  <a:pt x="2645722" y="2316620"/>
                </a:moveTo>
                <a:cubicBezTo>
                  <a:pt x="2648390" y="2318128"/>
                  <a:pt x="2651058" y="2319636"/>
                  <a:pt x="2653726" y="2321521"/>
                </a:cubicBezTo>
                <a:lnTo>
                  <a:pt x="2645722" y="2321521"/>
                </a:lnTo>
                <a:close/>
                <a:moveTo>
                  <a:pt x="3688082" y="2313981"/>
                </a:moveTo>
                <a:lnTo>
                  <a:pt x="3693418" y="2313981"/>
                </a:lnTo>
                <a:cubicBezTo>
                  <a:pt x="3688082" y="2327553"/>
                  <a:pt x="3679412" y="2332454"/>
                  <a:pt x="3666742" y="2338486"/>
                </a:cubicBezTo>
                <a:cubicBezTo>
                  <a:pt x="3668410" y="2336978"/>
                  <a:pt x="3670410" y="2335470"/>
                  <a:pt x="3672078" y="2333585"/>
                </a:cubicBezTo>
                <a:cubicBezTo>
                  <a:pt x="3677412" y="2327176"/>
                  <a:pt x="3682748" y="2320767"/>
                  <a:pt x="3688082" y="2313981"/>
                </a:cubicBezTo>
                <a:close/>
                <a:moveTo>
                  <a:pt x="2913612" y="2286000"/>
                </a:moveTo>
                <a:cubicBezTo>
                  <a:pt x="2911842" y="2286820"/>
                  <a:pt x="2910070" y="2287626"/>
                  <a:pt x="2908300" y="2288446"/>
                </a:cubicBezTo>
                <a:cubicBezTo>
                  <a:pt x="2956554" y="2379390"/>
                  <a:pt x="3080988" y="2437994"/>
                  <a:pt x="3147158" y="2523006"/>
                </a:cubicBezTo>
                <a:cubicBezTo>
                  <a:pt x="3140076" y="2522199"/>
                  <a:pt x="3132994" y="2521379"/>
                  <a:pt x="3125928" y="2520560"/>
                </a:cubicBezTo>
                <a:cubicBezTo>
                  <a:pt x="3128568" y="2523825"/>
                  <a:pt x="3131222" y="2527077"/>
                  <a:pt x="3133878" y="2530342"/>
                </a:cubicBezTo>
                <a:cubicBezTo>
                  <a:pt x="3171028" y="2542558"/>
                  <a:pt x="3208192" y="2554773"/>
                  <a:pt x="3245356" y="2566988"/>
                </a:cubicBezTo>
                <a:cubicBezTo>
                  <a:pt x="3248880" y="2561290"/>
                  <a:pt x="3252422" y="2555592"/>
                  <a:pt x="3255964" y="2549882"/>
                </a:cubicBezTo>
                <a:lnTo>
                  <a:pt x="3255964" y="2540112"/>
                </a:lnTo>
                <a:cubicBezTo>
                  <a:pt x="3208948" y="2512963"/>
                  <a:pt x="3171252" y="2464857"/>
                  <a:pt x="3133878" y="2427717"/>
                </a:cubicBezTo>
                <a:cubicBezTo>
                  <a:pt x="3072474" y="2366667"/>
                  <a:pt x="3003134" y="2322177"/>
                  <a:pt x="2913612" y="2286000"/>
                </a:cubicBezTo>
                <a:close/>
                <a:moveTo>
                  <a:pt x="5999214" y="2282314"/>
                </a:moveTo>
                <a:cubicBezTo>
                  <a:pt x="6000882" y="2286461"/>
                  <a:pt x="6002548" y="2290608"/>
                  <a:pt x="6004550" y="2294755"/>
                </a:cubicBezTo>
                <a:cubicBezTo>
                  <a:pt x="5997214" y="2299279"/>
                  <a:pt x="5990212" y="2304179"/>
                  <a:pt x="5983208" y="2309080"/>
                </a:cubicBezTo>
                <a:cubicBezTo>
                  <a:pt x="5988544" y="2300409"/>
                  <a:pt x="5993880" y="2291362"/>
                  <a:pt x="5999214" y="2282314"/>
                </a:cubicBezTo>
                <a:close/>
                <a:moveTo>
                  <a:pt x="3733432" y="2272512"/>
                </a:moveTo>
                <a:cubicBezTo>
                  <a:pt x="3733432" y="2272512"/>
                  <a:pt x="3738766" y="2272512"/>
                  <a:pt x="3738766" y="2272512"/>
                </a:cubicBezTo>
                <a:cubicBezTo>
                  <a:pt x="3725428" y="2284953"/>
                  <a:pt x="3712092" y="2297017"/>
                  <a:pt x="3698752" y="2309080"/>
                </a:cubicBezTo>
                <a:cubicBezTo>
                  <a:pt x="3705088" y="2302671"/>
                  <a:pt x="3711090" y="2296263"/>
                  <a:pt x="3717426" y="2289854"/>
                </a:cubicBezTo>
                <a:cubicBezTo>
                  <a:pt x="3722762" y="2283822"/>
                  <a:pt x="3728096" y="2278167"/>
                  <a:pt x="3733432" y="2272512"/>
                </a:cubicBezTo>
                <a:close/>
                <a:moveTo>
                  <a:pt x="2387600" y="2260600"/>
                </a:moveTo>
                <a:lnTo>
                  <a:pt x="2387600" y="2266950"/>
                </a:lnTo>
                <a:cubicBezTo>
                  <a:pt x="2388130" y="2264833"/>
                  <a:pt x="2388658" y="2262716"/>
                  <a:pt x="2389188" y="2260600"/>
                </a:cubicBezTo>
                <a:cubicBezTo>
                  <a:pt x="2389188" y="2260600"/>
                  <a:pt x="2387600" y="2260600"/>
                  <a:pt x="2387600" y="2260600"/>
                </a:cubicBezTo>
                <a:close/>
                <a:moveTo>
                  <a:pt x="3225800" y="2247900"/>
                </a:moveTo>
                <a:cubicBezTo>
                  <a:pt x="3252074" y="2311624"/>
                  <a:pt x="3331404" y="2374737"/>
                  <a:pt x="3387196" y="2413000"/>
                </a:cubicBezTo>
                <a:cubicBezTo>
                  <a:pt x="3390724" y="2412190"/>
                  <a:pt x="3394252" y="2411380"/>
                  <a:pt x="3397780" y="2410569"/>
                </a:cubicBezTo>
                <a:cubicBezTo>
                  <a:pt x="3403952" y="2405716"/>
                  <a:pt x="3410126" y="2400862"/>
                  <a:pt x="3416300" y="2396001"/>
                </a:cubicBezTo>
                <a:lnTo>
                  <a:pt x="3416300" y="2386294"/>
                </a:lnTo>
                <a:cubicBezTo>
                  <a:pt x="3355896" y="2337910"/>
                  <a:pt x="3306834" y="2277481"/>
                  <a:pt x="3225800" y="2247900"/>
                </a:cubicBezTo>
                <a:close/>
                <a:moveTo>
                  <a:pt x="3770778" y="2238206"/>
                </a:moveTo>
                <a:cubicBezTo>
                  <a:pt x="3769778" y="2250269"/>
                  <a:pt x="3751772" y="2264218"/>
                  <a:pt x="3738766" y="2272512"/>
                </a:cubicBezTo>
                <a:cubicBezTo>
                  <a:pt x="3741434" y="2269496"/>
                  <a:pt x="3744102" y="2266103"/>
                  <a:pt x="3746770" y="2262710"/>
                </a:cubicBezTo>
                <a:cubicBezTo>
                  <a:pt x="3754772" y="2254793"/>
                  <a:pt x="3762776" y="2246500"/>
                  <a:pt x="3770778" y="2238206"/>
                </a:cubicBezTo>
                <a:close/>
                <a:moveTo>
                  <a:pt x="3778780" y="2231043"/>
                </a:moveTo>
                <a:cubicBezTo>
                  <a:pt x="3779448" y="2233305"/>
                  <a:pt x="3780448" y="2235944"/>
                  <a:pt x="3781448" y="2238206"/>
                </a:cubicBezTo>
                <a:lnTo>
                  <a:pt x="3773446" y="2238206"/>
                </a:lnTo>
                <a:lnTo>
                  <a:pt x="3773446" y="2233305"/>
                </a:lnTo>
                <a:cubicBezTo>
                  <a:pt x="3775112" y="2232551"/>
                  <a:pt x="3776780" y="2231797"/>
                  <a:pt x="3778780" y="2231043"/>
                </a:cubicBezTo>
                <a:close/>
                <a:moveTo>
                  <a:pt x="3800122" y="2211439"/>
                </a:moveTo>
                <a:cubicBezTo>
                  <a:pt x="3805790" y="2217848"/>
                  <a:pt x="3803122" y="2212947"/>
                  <a:pt x="3802788" y="2221241"/>
                </a:cubicBezTo>
                <a:cubicBezTo>
                  <a:pt x="3795452" y="2224634"/>
                  <a:pt x="3788450" y="2227650"/>
                  <a:pt x="3781448" y="2231043"/>
                </a:cubicBezTo>
                <a:cubicBezTo>
                  <a:pt x="3787450" y="2224634"/>
                  <a:pt x="3793786" y="2217848"/>
                  <a:pt x="3800122" y="2211439"/>
                </a:cubicBezTo>
                <a:close/>
                <a:moveTo>
                  <a:pt x="7374690" y="2162430"/>
                </a:moveTo>
                <a:cubicBezTo>
                  <a:pt x="7396030" y="2186181"/>
                  <a:pt x="7345346" y="2272135"/>
                  <a:pt x="7334676" y="2287215"/>
                </a:cubicBezTo>
                <a:cubicBezTo>
                  <a:pt x="7357350" y="2297394"/>
                  <a:pt x="7323338" y="2373546"/>
                  <a:pt x="7305332" y="2387495"/>
                </a:cubicBezTo>
                <a:cubicBezTo>
                  <a:pt x="7288326" y="2393150"/>
                  <a:pt x="7271654" y="2398804"/>
                  <a:pt x="7254648" y="2404459"/>
                </a:cubicBezTo>
                <a:cubicBezTo>
                  <a:pt x="7200296" y="2454976"/>
                  <a:pt x="7146278" y="2505494"/>
                  <a:pt x="7091924" y="2556010"/>
                </a:cubicBezTo>
                <a:cubicBezTo>
                  <a:pt x="7053912" y="2591071"/>
                  <a:pt x="7015566" y="2626131"/>
                  <a:pt x="6977552" y="2661191"/>
                </a:cubicBezTo>
                <a:lnTo>
                  <a:pt x="6977552" y="2648750"/>
                </a:lnTo>
                <a:cubicBezTo>
                  <a:pt x="7004896" y="2622738"/>
                  <a:pt x="7032572" y="2596726"/>
                  <a:pt x="7059914" y="2570713"/>
                </a:cubicBezTo>
                <a:cubicBezTo>
                  <a:pt x="7139942" y="2497954"/>
                  <a:pt x="7287660" y="2382217"/>
                  <a:pt x="7334676" y="2289854"/>
                </a:cubicBezTo>
                <a:cubicBezTo>
                  <a:pt x="7332008" y="2290608"/>
                  <a:pt x="7329340" y="2291362"/>
                  <a:pt x="7326672" y="2292116"/>
                </a:cubicBezTo>
                <a:cubicBezTo>
                  <a:pt x="7285326" y="2287592"/>
                  <a:pt x="7251980" y="2338486"/>
                  <a:pt x="7227972" y="2360728"/>
                </a:cubicBezTo>
                <a:cubicBezTo>
                  <a:pt x="7147944" y="2433865"/>
                  <a:pt x="7067916" y="2507001"/>
                  <a:pt x="6988222" y="2580515"/>
                </a:cubicBezTo>
                <a:lnTo>
                  <a:pt x="6985556" y="2580515"/>
                </a:lnTo>
                <a:lnTo>
                  <a:pt x="6985556" y="2575614"/>
                </a:lnTo>
                <a:cubicBezTo>
                  <a:pt x="6984554" y="2572221"/>
                  <a:pt x="6983554" y="2569205"/>
                  <a:pt x="6982888" y="2565812"/>
                </a:cubicBezTo>
                <a:cubicBezTo>
                  <a:pt x="7103596" y="2454222"/>
                  <a:pt x="7224304" y="2342633"/>
                  <a:pt x="7345346" y="2231043"/>
                </a:cubicBezTo>
                <a:cubicBezTo>
                  <a:pt x="7359684" y="2212570"/>
                  <a:pt x="7360684" y="2180526"/>
                  <a:pt x="7374690" y="2162430"/>
                </a:cubicBezTo>
                <a:close/>
                <a:moveTo>
                  <a:pt x="3009900" y="2133600"/>
                </a:moveTo>
                <a:cubicBezTo>
                  <a:pt x="3058998" y="2213069"/>
                  <a:pt x="3187434" y="2284913"/>
                  <a:pt x="3259690" y="2372480"/>
                </a:cubicBezTo>
                <a:cubicBezTo>
                  <a:pt x="3253152" y="2377238"/>
                  <a:pt x="3258620" y="2373856"/>
                  <a:pt x="3251726" y="2374916"/>
                </a:cubicBezTo>
                <a:cubicBezTo>
                  <a:pt x="3263984" y="2401358"/>
                  <a:pt x="3334780" y="2442274"/>
                  <a:pt x="3363320" y="2443163"/>
                </a:cubicBezTo>
                <a:cubicBezTo>
                  <a:pt x="3367750" y="2439910"/>
                  <a:pt x="3372182" y="2436671"/>
                  <a:pt x="3376612" y="2433418"/>
                </a:cubicBezTo>
                <a:cubicBezTo>
                  <a:pt x="3374848" y="2431784"/>
                  <a:pt x="3373064" y="2430164"/>
                  <a:pt x="3371300" y="2428545"/>
                </a:cubicBezTo>
                <a:cubicBezTo>
                  <a:pt x="3353540" y="2394937"/>
                  <a:pt x="3308772" y="2373612"/>
                  <a:pt x="3280946" y="2348102"/>
                </a:cubicBezTo>
                <a:cubicBezTo>
                  <a:pt x="3212204" y="2285071"/>
                  <a:pt x="3109218" y="2159397"/>
                  <a:pt x="3009900" y="2133600"/>
                </a:cubicBezTo>
                <a:close/>
                <a:moveTo>
                  <a:pt x="3893154" y="2123600"/>
                </a:moveTo>
                <a:cubicBezTo>
                  <a:pt x="3895154" y="2129632"/>
                  <a:pt x="3896822" y="2131517"/>
                  <a:pt x="3882484" y="2135664"/>
                </a:cubicBezTo>
                <a:cubicBezTo>
                  <a:pt x="3886152" y="2131517"/>
                  <a:pt x="3889820" y="2127747"/>
                  <a:pt x="3893154" y="2123600"/>
                </a:cubicBezTo>
                <a:close/>
                <a:moveTo>
                  <a:pt x="3935836" y="2087032"/>
                </a:moveTo>
                <a:cubicBezTo>
                  <a:pt x="3936836" y="2088540"/>
                  <a:pt x="3937836" y="2090048"/>
                  <a:pt x="3938502" y="2091933"/>
                </a:cubicBezTo>
                <a:lnTo>
                  <a:pt x="3933168" y="2091933"/>
                </a:lnTo>
                <a:cubicBezTo>
                  <a:pt x="3934168" y="2090048"/>
                  <a:pt x="3935168" y="2088540"/>
                  <a:pt x="3935836" y="2087032"/>
                </a:cubicBezTo>
                <a:close/>
                <a:moveTo>
                  <a:pt x="2596404" y="2044700"/>
                </a:moveTo>
                <a:cubicBezTo>
                  <a:pt x="2590304" y="2051191"/>
                  <a:pt x="2584200" y="2057683"/>
                  <a:pt x="2578100" y="2064172"/>
                </a:cubicBezTo>
                <a:cubicBezTo>
                  <a:pt x="2578970" y="2065797"/>
                  <a:pt x="2579846" y="2067419"/>
                  <a:pt x="2580716" y="2069042"/>
                </a:cubicBezTo>
                <a:cubicBezTo>
                  <a:pt x="2594728" y="2075670"/>
                  <a:pt x="2599644" y="2080791"/>
                  <a:pt x="2622550" y="2081213"/>
                </a:cubicBezTo>
                <a:cubicBezTo>
                  <a:pt x="2621680" y="2078779"/>
                  <a:pt x="2620806" y="2076345"/>
                  <a:pt x="2619934" y="2073911"/>
                </a:cubicBezTo>
                <a:cubicBezTo>
                  <a:pt x="2612092" y="2064174"/>
                  <a:pt x="2604246" y="2054437"/>
                  <a:pt x="2596404" y="2044700"/>
                </a:cubicBezTo>
                <a:close/>
                <a:moveTo>
                  <a:pt x="2650660" y="1981200"/>
                </a:moveTo>
                <a:cubicBezTo>
                  <a:pt x="2635984" y="1994289"/>
                  <a:pt x="2621282" y="1997297"/>
                  <a:pt x="2616200" y="2020183"/>
                </a:cubicBezTo>
                <a:cubicBezTo>
                  <a:pt x="2631724" y="2032258"/>
                  <a:pt x="2705460" y="2111204"/>
                  <a:pt x="2698380" y="2117629"/>
                </a:cubicBezTo>
                <a:cubicBezTo>
                  <a:pt x="2717836" y="2143021"/>
                  <a:pt x="2754848" y="2148945"/>
                  <a:pt x="2780560" y="2168789"/>
                </a:cubicBezTo>
                <a:cubicBezTo>
                  <a:pt x="2808638" y="2190479"/>
                  <a:pt x="2832870" y="2224973"/>
                  <a:pt x="2881298" y="2227263"/>
                </a:cubicBezTo>
                <a:cubicBezTo>
                  <a:pt x="2883954" y="2224017"/>
                  <a:pt x="2886596" y="2220770"/>
                  <a:pt x="2889250" y="2217512"/>
                </a:cubicBezTo>
                <a:cubicBezTo>
                  <a:pt x="2848318" y="2145356"/>
                  <a:pt x="2755720" y="2082804"/>
                  <a:pt x="2693072" y="2027485"/>
                </a:cubicBezTo>
                <a:cubicBezTo>
                  <a:pt x="2677004" y="2013302"/>
                  <a:pt x="2670166" y="1992501"/>
                  <a:pt x="2650660" y="1981200"/>
                </a:cubicBezTo>
                <a:close/>
                <a:moveTo>
                  <a:pt x="2693150" y="1955800"/>
                </a:moveTo>
                <a:cubicBezTo>
                  <a:pt x="2690036" y="1971033"/>
                  <a:pt x="2696800" y="1980196"/>
                  <a:pt x="2709112" y="1987472"/>
                </a:cubicBezTo>
                <a:cubicBezTo>
                  <a:pt x="2706444" y="1988290"/>
                  <a:pt x="2703776" y="1989107"/>
                  <a:pt x="2701132" y="1989924"/>
                </a:cubicBezTo>
                <a:cubicBezTo>
                  <a:pt x="2745348" y="2061050"/>
                  <a:pt x="2839960" y="2104473"/>
                  <a:pt x="2895202" y="2167817"/>
                </a:cubicBezTo>
                <a:cubicBezTo>
                  <a:pt x="2914678" y="2190112"/>
                  <a:pt x="2975794" y="2233691"/>
                  <a:pt x="2985602" y="2253106"/>
                </a:cubicBezTo>
                <a:cubicBezTo>
                  <a:pt x="2996908" y="2275499"/>
                  <a:pt x="3014886" y="2296899"/>
                  <a:pt x="3041430" y="2311587"/>
                </a:cubicBezTo>
                <a:cubicBezTo>
                  <a:pt x="3064650" y="2324427"/>
                  <a:pt x="3181032" y="2376021"/>
                  <a:pt x="3190324" y="2367636"/>
                </a:cubicBezTo>
                <a:lnTo>
                  <a:pt x="3195638" y="2367636"/>
                </a:lnTo>
                <a:lnTo>
                  <a:pt x="3187656" y="2360321"/>
                </a:lnTo>
                <a:cubicBezTo>
                  <a:pt x="3154674" y="2305245"/>
                  <a:pt x="3073732" y="2257698"/>
                  <a:pt x="3022820" y="2216551"/>
                </a:cubicBezTo>
                <a:cubicBezTo>
                  <a:pt x="2912174" y="2127118"/>
                  <a:pt x="2823692" y="2029319"/>
                  <a:pt x="2693150" y="1955800"/>
                </a:cubicBezTo>
                <a:close/>
                <a:moveTo>
                  <a:pt x="7515738" y="1700614"/>
                </a:moveTo>
                <a:lnTo>
                  <a:pt x="7521074" y="1700614"/>
                </a:lnTo>
                <a:cubicBezTo>
                  <a:pt x="7510404" y="1743214"/>
                  <a:pt x="7499732" y="1785438"/>
                  <a:pt x="7489062" y="1827661"/>
                </a:cubicBezTo>
                <a:cubicBezTo>
                  <a:pt x="7476724" y="1845002"/>
                  <a:pt x="7464388" y="1861967"/>
                  <a:pt x="7452050" y="1879309"/>
                </a:cubicBezTo>
                <a:cubicBezTo>
                  <a:pt x="7457384" y="1875916"/>
                  <a:pt x="7462720" y="1872523"/>
                  <a:pt x="7467722" y="1869507"/>
                </a:cubicBezTo>
                <a:cubicBezTo>
                  <a:pt x="7465388" y="1928318"/>
                  <a:pt x="7437712" y="2008617"/>
                  <a:pt x="7404032" y="2040285"/>
                </a:cubicBezTo>
                <a:cubicBezTo>
                  <a:pt x="7409368" y="2038023"/>
                  <a:pt x="7414704" y="2035384"/>
                  <a:pt x="7420038" y="2033122"/>
                </a:cubicBezTo>
                <a:cubicBezTo>
                  <a:pt x="7406368" y="2167331"/>
                  <a:pt x="7356350" y="2145842"/>
                  <a:pt x="7283992" y="2214078"/>
                </a:cubicBezTo>
                <a:cubicBezTo>
                  <a:pt x="7188958" y="2302671"/>
                  <a:pt x="7093926" y="2391642"/>
                  <a:pt x="6998892" y="2480235"/>
                </a:cubicBezTo>
                <a:lnTo>
                  <a:pt x="6996226" y="2480235"/>
                </a:lnTo>
                <a:cubicBezTo>
                  <a:pt x="6995224" y="2473826"/>
                  <a:pt x="6994224" y="2467417"/>
                  <a:pt x="6993558" y="2460631"/>
                </a:cubicBezTo>
                <a:cubicBezTo>
                  <a:pt x="7042242" y="2415015"/>
                  <a:pt x="7091258" y="2369399"/>
                  <a:pt x="7139942" y="2323783"/>
                </a:cubicBezTo>
                <a:cubicBezTo>
                  <a:pt x="7226972" y="2225011"/>
                  <a:pt x="7343012" y="2168839"/>
                  <a:pt x="7404032" y="2042924"/>
                </a:cubicBezTo>
                <a:cubicBezTo>
                  <a:pt x="7343012" y="2054987"/>
                  <a:pt x="7323004" y="2092687"/>
                  <a:pt x="7286660" y="2125862"/>
                </a:cubicBezTo>
                <a:cubicBezTo>
                  <a:pt x="7194960" y="2209931"/>
                  <a:pt x="7103596" y="2293624"/>
                  <a:pt x="7012232" y="2377693"/>
                </a:cubicBezTo>
                <a:cubicBezTo>
                  <a:pt x="7010230" y="2376939"/>
                  <a:pt x="7008564" y="2376185"/>
                  <a:pt x="7006896" y="2375054"/>
                </a:cubicBezTo>
                <a:lnTo>
                  <a:pt x="7006896" y="2370153"/>
                </a:lnTo>
                <a:cubicBezTo>
                  <a:pt x="7005896" y="2367137"/>
                  <a:pt x="7004896" y="2363744"/>
                  <a:pt x="7004228" y="2360728"/>
                </a:cubicBezTo>
                <a:cubicBezTo>
                  <a:pt x="7142610" y="2231043"/>
                  <a:pt x="7281324" y="2101357"/>
                  <a:pt x="7420038" y="1972049"/>
                </a:cubicBezTo>
                <a:cubicBezTo>
                  <a:pt x="7428708" y="1942643"/>
                  <a:pt x="7437712" y="1913238"/>
                  <a:pt x="7446714" y="1884210"/>
                </a:cubicBezTo>
                <a:cubicBezTo>
                  <a:pt x="7386694" y="1887980"/>
                  <a:pt x="7350014" y="1948298"/>
                  <a:pt x="7316002" y="1979212"/>
                </a:cubicBezTo>
                <a:cubicBezTo>
                  <a:pt x="7218968" y="2068936"/>
                  <a:pt x="7122268" y="2158660"/>
                  <a:pt x="7025236" y="2248008"/>
                </a:cubicBezTo>
                <a:lnTo>
                  <a:pt x="7014898" y="2238206"/>
                </a:lnTo>
                <a:cubicBezTo>
                  <a:pt x="7015566" y="2231797"/>
                  <a:pt x="7016566" y="2225388"/>
                  <a:pt x="7017232" y="2218979"/>
                </a:cubicBezTo>
                <a:cubicBezTo>
                  <a:pt x="7165618" y="2083639"/>
                  <a:pt x="7314336" y="1948298"/>
                  <a:pt x="7462720" y="1813335"/>
                </a:cubicBezTo>
                <a:cubicBezTo>
                  <a:pt x="7490062" y="1774882"/>
                  <a:pt x="7478392" y="1740952"/>
                  <a:pt x="7515738" y="1700614"/>
                </a:cubicBezTo>
                <a:close/>
                <a:moveTo>
                  <a:pt x="5679282" y="1536700"/>
                </a:moveTo>
                <a:cubicBezTo>
                  <a:pt x="5680076" y="1538289"/>
                  <a:pt x="5680870" y="1539876"/>
                  <a:pt x="5681664" y="1541463"/>
                </a:cubicBezTo>
                <a:cubicBezTo>
                  <a:pt x="5681664" y="1541463"/>
                  <a:pt x="5676900" y="1541463"/>
                  <a:pt x="5676900" y="1541463"/>
                </a:cubicBezTo>
                <a:cubicBezTo>
                  <a:pt x="5677696" y="1539876"/>
                  <a:pt x="5678488" y="1538289"/>
                  <a:pt x="5679282" y="1536700"/>
                </a:cubicBezTo>
                <a:close/>
                <a:moveTo>
                  <a:pt x="5682152" y="1524000"/>
                </a:moveTo>
                <a:cubicBezTo>
                  <a:pt x="5693174" y="1527759"/>
                  <a:pt x="5690128" y="1527228"/>
                  <a:pt x="5694974" y="1535906"/>
                </a:cubicBezTo>
                <a:cubicBezTo>
                  <a:pt x="5696200" y="1542004"/>
                  <a:pt x="5693246" y="1536704"/>
                  <a:pt x="5697538" y="1543048"/>
                </a:cubicBezTo>
                <a:cubicBezTo>
                  <a:pt x="5689050" y="1547954"/>
                  <a:pt x="5686908" y="1550441"/>
                  <a:pt x="5687278" y="1557338"/>
                </a:cubicBezTo>
                <a:cubicBezTo>
                  <a:pt x="5672810" y="1556646"/>
                  <a:pt x="5675110" y="1556696"/>
                  <a:pt x="5664200" y="1562100"/>
                </a:cubicBezTo>
                <a:cubicBezTo>
                  <a:pt x="5668148" y="1549547"/>
                  <a:pt x="5681920" y="1539551"/>
                  <a:pt x="5689844" y="1538286"/>
                </a:cubicBezTo>
                <a:lnTo>
                  <a:pt x="5689844" y="1531144"/>
                </a:lnTo>
                <a:cubicBezTo>
                  <a:pt x="5679274" y="1530520"/>
                  <a:pt x="5681304" y="1534072"/>
                  <a:pt x="5682152" y="1524000"/>
                </a:cubicBezTo>
                <a:close/>
                <a:moveTo>
                  <a:pt x="7590430" y="1473665"/>
                </a:moveTo>
                <a:cubicBezTo>
                  <a:pt x="7571758" y="1538507"/>
                  <a:pt x="7553084" y="1603727"/>
                  <a:pt x="7534412" y="1668947"/>
                </a:cubicBezTo>
                <a:cubicBezTo>
                  <a:pt x="7499400" y="1720595"/>
                  <a:pt x="7426374" y="1746230"/>
                  <a:pt x="7382692" y="1791092"/>
                </a:cubicBezTo>
                <a:cubicBezTo>
                  <a:pt x="7266986" y="1900420"/>
                  <a:pt x="7151612" y="2009371"/>
                  <a:pt x="7035906" y="2118699"/>
                </a:cubicBezTo>
                <a:cubicBezTo>
                  <a:pt x="7034238" y="2116060"/>
                  <a:pt x="7032572" y="2113798"/>
                  <a:pt x="7030570" y="2111159"/>
                </a:cubicBezTo>
                <a:cubicBezTo>
                  <a:pt x="7040574" y="2047824"/>
                  <a:pt x="7117268" y="2007486"/>
                  <a:pt x="7158616" y="1969410"/>
                </a:cubicBezTo>
                <a:cubicBezTo>
                  <a:pt x="7274322" y="1861967"/>
                  <a:pt x="7389694" y="1754524"/>
                  <a:pt x="7505068" y="1647081"/>
                </a:cubicBezTo>
                <a:cubicBezTo>
                  <a:pt x="7520406" y="1599957"/>
                  <a:pt x="7535412" y="1552456"/>
                  <a:pt x="7550416" y="1505332"/>
                </a:cubicBezTo>
                <a:cubicBezTo>
                  <a:pt x="7563756" y="1494776"/>
                  <a:pt x="7577092" y="1484220"/>
                  <a:pt x="7590430" y="1473665"/>
                </a:cubicBezTo>
                <a:close/>
                <a:moveTo>
                  <a:pt x="5628752" y="1422017"/>
                </a:moveTo>
                <a:cubicBezTo>
                  <a:pt x="5634756" y="1426164"/>
                  <a:pt x="5641090" y="1430310"/>
                  <a:pt x="5647426" y="1434457"/>
                </a:cubicBezTo>
                <a:cubicBezTo>
                  <a:pt x="5639424" y="1443882"/>
                  <a:pt x="5636756" y="1447275"/>
                  <a:pt x="5631420" y="1458962"/>
                </a:cubicBezTo>
                <a:cubicBezTo>
                  <a:pt x="5640090" y="1459716"/>
                  <a:pt x="5649094" y="1460470"/>
                  <a:pt x="5658096" y="1461224"/>
                </a:cubicBezTo>
                <a:cubicBezTo>
                  <a:pt x="5657096" y="1463109"/>
                  <a:pt x="5656096" y="1464617"/>
                  <a:pt x="5655428" y="1466125"/>
                </a:cubicBezTo>
                <a:cubicBezTo>
                  <a:pt x="5640756" y="1465371"/>
                  <a:pt x="5642092" y="1468387"/>
                  <a:pt x="5644758" y="1483466"/>
                </a:cubicBezTo>
                <a:cubicBezTo>
                  <a:pt x="5653096" y="1487236"/>
                  <a:pt x="5651094" y="1489875"/>
                  <a:pt x="5652762" y="1502693"/>
                </a:cubicBezTo>
                <a:lnTo>
                  <a:pt x="5642092" y="1502693"/>
                </a:lnTo>
                <a:cubicBezTo>
                  <a:pt x="5639424" y="1482335"/>
                  <a:pt x="5603078" y="1455569"/>
                  <a:pt x="5612748" y="1436719"/>
                </a:cubicBezTo>
                <a:cubicBezTo>
                  <a:pt x="5619084" y="1424656"/>
                  <a:pt x="5620750" y="1433326"/>
                  <a:pt x="5628752" y="1422017"/>
                </a:cubicBezTo>
                <a:close/>
                <a:moveTo>
                  <a:pt x="5508506" y="1384300"/>
                </a:moveTo>
                <a:cubicBezTo>
                  <a:pt x="5376148" y="1505574"/>
                  <a:pt x="5243790" y="1626926"/>
                  <a:pt x="5111432" y="1748279"/>
                </a:cubicBezTo>
                <a:cubicBezTo>
                  <a:pt x="4849304" y="1994164"/>
                  <a:pt x="4587174" y="2240048"/>
                  <a:pt x="4325196" y="2485932"/>
                </a:cubicBezTo>
                <a:cubicBezTo>
                  <a:pt x="4225700" y="2579550"/>
                  <a:pt x="4126204" y="2673246"/>
                  <a:pt x="4026708" y="2766864"/>
                </a:cubicBezTo>
                <a:cubicBezTo>
                  <a:pt x="3990194" y="2797540"/>
                  <a:pt x="3911692" y="2851580"/>
                  <a:pt x="3906824" y="2898786"/>
                </a:cubicBezTo>
                <a:cubicBezTo>
                  <a:pt x="3853120" y="2891157"/>
                  <a:pt x="3797896" y="2847845"/>
                  <a:pt x="3768228" y="2815738"/>
                </a:cubicBezTo>
                <a:cubicBezTo>
                  <a:pt x="3790898" y="2819950"/>
                  <a:pt x="3804132" y="2827103"/>
                  <a:pt x="3826800" y="2820586"/>
                </a:cubicBezTo>
                <a:cubicBezTo>
                  <a:pt x="3829540" y="2813275"/>
                  <a:pt x="3832126" y="2805963"/>
                  <a:pt x="3834864" y="2798652"/>
                </a:cubicBezTo>
                <a:cubicBezTo>
                  <a:pt x="3756970" y="2751684"/>
                  <a:pt x="3722284" y="2677220"/>
                  <a:pt x="3624308" y="2644716"/>
                </a:cubicBezTo>
                <a:cubicBezTo>
                  <a:pt x="3640284" y="2717273"/>
                  <a:pt x="3717872" y="2734439"/>
                  <a:pt x="3752254" y="2788877"/>
                </a:cubicBezTo>
                <a:lnTo>
                  <a:pt x="3741454" y="2788877"/>
                </a:lnTo>
                <a:cubicBezTo>
                  <a:pt x="3721980" y="2780692"/>
                  <a:pt x="3702506" y="2772585"/>
                  <a:pt x="3682880" y="2764400"/>
                </a:cubicBezTo>
                <a:cubicBezTo>
                  <a:pt x="3655648" y="2739843"/>
                  <a:pt x="3629482" y="2708532"/>
                  <a:pt x="3605596" y="2681352"/>
                </a:cubicBezTo>
                <a:cubicBezTo>
                  <a:pt x="3558586" y="2638994"/>
                  <a:pt x="3511424" y="2596715"/>
                  <a:pt x="3464414" y="2554357"/>
                </a:cubicBezTo>
                <a:cubicBezTo>
                  <a:pt x="3455286" y="2557854"/>
                  <a:pt x="3450874" y="2559205"/>
                  <a:pt x="3440378" y="2556821"/>
                </a:cubicBezTo>
                <a:cubicBezTo>
                  <a:pt x="3439464" y="2562463"/>
                  <a:pt x="3438552" y="2568185"/>
                  <a:pt x="3437638" y="2573907"/>
                </a:cubicBezTo>
                <a:cubicBezTo>
                  <a:pt x="3482976" y="2619444"/>
                  <a:pt x="3528312" y="2665061"/>
                  <a:pt x="3573648" y="2710677"/>
                </a:cubicBezTo>
                <a:lnTo>
                  <a:pt x="3565584" y="2710677"/>
                </a:lnTo>
                <a:cubicBezTo>
                  <a:pt x="3495754" y="2685962"/>
                  <a:pt x="3471716" y="2634226"/>
                  <a:pt x="3419078" y="2595841"/>
                </a:cubicBezTo>
                <a:cubicBezTo>
                  <a:pt x="3389108" y="2607841"/>
                  <a:pt x="3359442" y="2637802"/>
                  <a:pt x="3349704" y="2666730"/>
                </a:cubicBezTo>
                <a:cubicBezTo>
                  <a:pt x="3340728" y="2662836"/>
                  <a:pt x="3339968" y="2662676"/>
                  <a:pt x="3328406" y="2664266"/>
                </a:cubicBezTo>
                <a:cubicBezTo>
                  <a:pt x="3330384" y="2672849"/>
                  <a:pt x="3330992" y="2672531"/>
                  <a:pt x="3325820" y="2678889"/>
                </a:cubicBezTo>
                <a:cubicBezTo>
                  <a:pt x="3322168" y="2667604"/>
                  <a:pt x="3323690" y="2677458"/>
                  <a:pt x="3317756" y="2669114"/>
                </a:cubicBezTo>
                <a:cubicBezTo>
                  <a:pt x="3320494" y="2665061"/>
                  <a:pt x="3323080" y="2661008"/>
                  <a:pt x="3325820" y="2656955"/>
                </a:cubicBezTo>
                <a:cubicBezTo>
                  <a:pt x="3313344" y="2650438"/>
                  <a:pt x="3300868" y="2643921"/>
                  <a:pt x="3288394" y="2637405"/>
                </a:cubicBezTo>
                <a:cubicBezTo>
                  <a:pt x="3292806" y="2652186"/>
                  <a:pt x="3295848" y="2644398"/>
                  <a:pt x="3288394" y="2656955"/>
                </a:cubicBezTo>
                <a:lnTo>
                  <a:pt x="3285808" y="2656955"/>
                </a:lnTo>
                <a:cubicBezTo>
                  <a:pt x="3279570" y="2652902"/>
                  <a:pt x="3273332" y="2648769"/>
                  <a:pt x="3267094" y="2644716"/>
                </a:cubicBezTo>
                <a:cubicBezTo>
                  <a:pt x="3268008" y="2643126"/>
                  <a:pt x="3268920" y="2641458"/>
                  <a:pt x="3269834" y="2639868"/>
                </a:cubicBezTo>
                <a:cubicBezTo>
                  <a:pt x="3280330" y="2636610"/>
                  <a:pt x="3278352" y="2638915"/>
                  <a:pt x="3283070" y="2630093"/>
                </a:cubicBezTo>
                <a:cubicBezTo>
                  <a:pt x="3281396" y="2629219"/>
                  <a:pt x="3279570" y="2628424"/>
                  <a:pt x="3277744" y="2627630"/>
                </a:cubicBezTo>
                <a:cubicBezTo>
                  <a:pt x="3258576" y="2626517"/>
                  <a:pt x="3254468" y="2632239"/>
                  <a:pt x="3227084" y="2632477"/>
                </a:cubicBezTo>
                <a:cubicBezTo>
                  <a:pt x="3225410" y="2622623"/>
                  <a:pt x="3227540" y="2629537"/>
                  <a:pt x="3221758" y="2620318"/>
                </a:cubicBezTo>
                <a:cubicBezTo>
                  <a:pt x="3227084" y="2618649"/>
                  <a:pt x="3232560" y="2617060"/>
                  <a:pt x="3237884" y="2615391"/>
                </a:cubicBezTo>
                <a:cubicBezTo>
                  <a:pt x="3236060" y="2613007"/>
                  <a:pt x="3234234" y="2610543"/>
                  <a:pt x="3232560" y="2608080"/>
                </a:cubicBezTo>
                <a:cubicBezTo>
                  <a:pt x="3219476" y="2604901"/>
                  <a:pt x="3160752" y="2561271"/>
                  <a:pt x="3136562" y="2549430"/>
                </a:cubicBezTo>
                <a:cubicBezTo>
                  <a:pt x="3140214" y="2540052"/>
                  <a:pt x="3141278" y="2544344"/>
                  <a:pt x="3136562" y="2534807"/>
                </a:cubicBezTo>
                <a:cubicBezTo>
                  <a:pt x="3070232" y="2518833"/>
                  <a:pt x="3068254" y="2484343"/>
                  <a:pt x="3029916" y="2456607"/>
                </a:cubicBezTo>
                <a:cubicBezTo>
                  <a:pt x="2990208" y="2427839"/>
                  <a:pt x="2962064" y="2389216"/>
                  <a:pt x="2923268" y="2361401"/>
                </a:cubicBezTo>
                <a:cubicBezTo>
                  <a:pt x="2891472" y="2338434"/>
                  <a:pt x="2854960" y="2317135"/>
                  <a:pt x="2830010" y="2288128"/>
                </a:cubicBezTo>
                <a:cubicBezTo>
                  <a:pt x="2804298" y="2258009"/>
                  <a:pt x="2778132" y="2227889"/>
                  <a:pt x="2744814" y="2205081"/>
                </a:cubicBezTo>
                <a:cubicBezTo>
                  <a:pt x="2711952" y="2189584"/>
                  <a:pt x="2679092" y="2174087"/>
                  <a:pt x="2646230" y="2158669"/>
                </a:cubicBezTo>
                <a:cubicBezTo>
                  <a:pt x="2623866" y="2146669"/>
                  <a:pt x="2606522" y="2127517"/>
                  <a:pt x="2574270" y="2124417"/>
                </a:cubicBezTo>
                <a:cubicBezTo>
                  <a:pt x="2614890" y="2221690"/>
                  <a:pt x="2758658" y="2286698"/>
                  <a:pt x="2819360" y="2380951"/>
                </a:cubicBezTo>
                <a:cubicBezTo>
                  <a:pt x="2802626" y="2380315"/>
                  <a:pt x="2798062" y="2379282"/>
                  <a:pt x="2787412" y="2376023"/>
                </a:cubicBezTo>
                <a:cubicBezTo>
                  <a:pt x="2790150" y="2379282"/>
                  <a:pt x="2792736" y="2382540"/>
                  <a:pt x="2795476" y="2385798"/>
                </a:cubicBezTo>
                <a:cubicBezTo>
                  <a:pt x="2775088" y="2381904"/>
                  <a:pt x="2748618" y="2373798"/>
                  <a:pt x="2736750" y="2361401"/>
                </a:cubicBezTo>
                <a:cubicBezTo>
                  <a:pt x="2751812" y="2365772"/>
                  <a:pt x="2763830" y="2373242"/>
                  <a:pt x="2771438" y="2368712"/>
                </a:cubicBezTo>
                <a:cubicBezTo>
                  <a:pt x="2714844" y="2359732"/>
                  <a:pt x="2535932" y="2180842"/>
                  <a:pt x="2510222" y="2126881"/>
                </a:cubicBezTo>
                <a:cubicBezTo>
                  <a:pt x="2507634" y="2127675"/>
                  <a:pt x="2504896" y="2128470"/>
                  <a:pt x="2502310" y="2129344"/>
                </a:cubicBezTo>
                <a:cubicBezTo>
                  <a:pt x="2486032" y="2143013"/>
                  <a:pt x="2458952" y="2157159"/>
                  <a:pt x="2454236" y="2180603"/>
                </a:cubicBezTo>
                <a:cubicBezTo>
                  <a:pt x="2470210" y="2202617"/>
                  <a:pt x="2486336" y="2224551"/>
                  <a:pt x="2502310" y="2246565"/>
                </a:cubicBezTo>
                <a:lnTo>
                  <a:pt x="2499572" y="2246565"/>
                </a:lnTo>
                <a:cubicBezTo>
                  <a:pt x="2469906" y="2233213"/>
                  <a:pt x="2444346" y="2226697"/>
                  <a:pt x="2422286" y="2207465"/>
                </a:cubicBezTo>
                <a:cubicBezTo>
                  <a:pt x="2415136" y="2212789"/>
                  <a:pt x="2414832" y="2212392"/>
                  <a:pt x="2411638" y="2222167"/>
                </a:cubicBezTo>
                <a:cubicBezTo>
                  <a:pt x="2458648" y="2228763"/>
                  <a:pt x="2605914" y="2292817"/>
                  <a:pt x="2640906" y="2322301"/>
                </a:cubicBezTo>
                <a:cubicBezTo>
                  <a:pt x="2551602" y="2306645"/>
                  <a:pt x="2482532" y="2249187"/>
                  <a:pt x="2395664" y="2231942"/>
                </a:cubicBezTo>
                <a:cubicBezTo>
                  <a:pt x="2392924" y="2235995"/>
                  <a:pt x="2390338" y="2240048"/>
                  <a:pt x="2387600" y="2244101"/>
                </a:cubicBezTo>
                <a:cubicBezTo>
                  <a:pt x="2390946" y="2251492"/>
                  <a:pt x="2387600" y="2247041"/>
                  <a:pt x="2392924" y="2251492"/>
                </a:cubicBezTo>
                <a:cubicBezTo>
                  <a:pt x="2416202" y="2278035"/>
                  <a:pt x="2539126" y="2311890"/>
                  <a:pt x="2579594" y="2329612"/>
                </a:cubicBezTo>
                <a:cubicBezTo>
                  <a:pt x="2685938" y="2376262"/>
                  <a:pt x="2793346" y="2424660"/>
                  <a:pt x="2904708" y="2468846"/>
                </a:cubicBezTo>
                <a:cubicBezTo>
                  <a:pt x="2959782" y="2494912"/>
                  <a:pt x="3014854" y="2520979"/>
                  <a:pt x="3069928" y="2547046"/>
                </a:cubicBezTo>
                <a:lnTo>
                  <a:pt x="3069928" y="2551893"/>
                </a:lnTo>
                <a:lnTo>
                  <a:pt x="3067188" y="2551893"/>
                </a:lnTo>
                <a:cubicBezTo>
                  <a:pt x="3063690" y="2549430"/>
                  <a:pt x="3060190" y="2547046"/>
                  <a:pt x="3056540" y="2544582"/>
                </a:cubicBezTo>
                <a:cubicBezTo>
                  <a:pt x="3059278" y="2553086"/>
                  <a:pt x="3061256" y="2548476"/>
                  <a:pt x="3059278" y="2556821"/>
                </a:cubicBezTo>
                <a:cubicBezTo>
                  <a:pt x="3053344" y="2551734"/>
                  <a:pt x="3054258" y="2553403"/>
                  <a:pt x="3051214" y="2544582"/>
                </a:cubicBezTo>
                <a:cubicBezTo>
                  <a:pt x="3050302" y="2546172"/>
                  <a:pt x="3049542" y="2547840"/>
                  <a:pt x="3048628" y="2549430"/>
                </a:cubicBezTo>
                <a:cubicBezTo>
                  <a:pt x="3046802" y="2553562"/>
                  <a:pt x="3044978" y="2557615"/>
                  <a:pt x="3043304" y="2561668"/>
                </a:cubicBezTo>
                <a:cubicBezTo>
                  <a:pt x="3117090" y="2613802"/>
                  <a:pt x="3231344" y="2640584"/>
                  <a:pt x="3325820" y="2678889"/>
                </a:cubicBezTo>
                <a:cubicBezTo>
                  <a:pt x="3416492" y="2715684"/>
                  <a:pt x="3511880" y="2767499"/>
                  <a:pt x="3603010" y="2803500"/>
                </a:cubicBezTo>
                <a:cubicBezTo>
                  <a:pt x="3742822" y="2858732"/>
                  <a:pt x="3879440" y="2908322"/>
                  <a:pt x="4016058" y="2969595"/>
                </a:cubicBezTo>
                <a:cubicBezTo>
                  <a:pt x="4064132" y="2991211"/>
                  <a:pt x="4296444" y="3100882"/>
                  <a:pt x="4341170" y="3084431"/>
                </a:cubicBezTo>
                <a:cubicBezTo>
                  <a:pt x="4339346" y="3081968"/>
                  <a:pt x="4337672" y="3079504"/>
                  <a:pt x="4335846" y="3077120"/>
                </a:cubicBezTo>
                <a:cubicBezTo>
                  <a:pt x="4315460" y="3066471"/>
                  <a:pt x="4294922" y="3055901"/>
                  <a:pt x="4274536" y="3045331"/>
                </a:cubicBezTo>
                <a:cubicBezTo>
                  <a:pt x="4272710" y="3038814"/>
                  <a:pt x="4271036" y="3032298"/>
                  <a:pt x="4269210" y="3025781"/>
                </a:cubicBezTo>
                <a:cubicBezTo>
                  <a:pt x="4276514" y="3020298"/>
                  <a:pt x="4279100" y="3018390"/>
                  <a:pt x="4282598" y="3008695"/>
                </a:cubicBezTo>
                <a:cubicBezTo>
                  <a:pt x="4254758" y="2979290"/>
                  <a:pt x="4140960" y="2842997"/>
                  <a:pt x="4109316" y="2842600"/>
                </a:cubicBezTo>
                <a:cubicBezTo>
                  <a:pt x="4111142" y="2849116"/>
                  <a:pt x="4112816" y="2855633"/>
                  <a:pt x="4114642" y="2862150"/>
                </a:cubicBezTo>
                <a:cubicBezTo>
                  <a:pt x="4138374" y="2875898"/>
                  <a:pt x="4170018" y="2886706"/>
                  <a:pt x="4181276" y="2910945"/>
                </a:cubicBezTo>
                <a:cubicBezTo>
                  <a:pt x="4187666" y="2924932"/>
                  <a:pt x="4181428" y="2932800"/>
                  <a:pt x="4189188" y="2942734"/>
                </a:cubicBezTo>
                <a:cubicBezTo>
                  <a:pt x="4206074" y="2958230"/>
                  <a:pt x="4222962" y="2973648"/>
                  <a:pt x="4239848" y="2989145"/>
                </a:cubicBezTo>
                <a:cubicBezTo>
                  <a:pt x="4223874" y="2985887"/>
                  <a:pt x="4207900" y="2982628"/>
                  <a:pt x="4191926" y="2979370"/>
                </a:cubicBezTo>
                <a:cubicBezTo>
                  <a:pt x="4179452" y="2959820"/>
                  <a:pt x="4166976" y="2940270"/>
                  <a:pt x="4154652" y="2920720"/>
                </a:cubicBezTo>
                <a:cubicBezTo>
                  <a:pt x="4133962" y="2894097"/>
                  <a:pt x="4103688" y="2876693"/>
                  <a:pt x="4074630" y="2857222"/>
                </a:cubicBezTo>
                <a:cubicBezTo>
                  <a:pt x="4056070" y="2836083"/>
                  <a:pt x="4037356" y="2814864"/>
                  <a:pt x="4018644" y="2793725"/>
                </a:cubicBezTo>
                <a:cubicBezTo>
                  <a:pt x="4020470" y="2791261"/>
                  <a:pt x="4022296" y="2788877"/>
                  <a:pt x="4023968" y="2786414"/>
                </a:cubicBezTo>
                <a:cubicBezTo>
                  <a:pt x="4031118" y="2780692"/>
                  <a:pt x="4038270" y="2774970"/>
                  <a:pt x="4045420" y="2769327"/>
                </a:cubicBezTo>
                <a:lnTo>
                  <a:pt x="4058656" y="2781486"/>
                </a:lnTo>
                <a:cubicBezTo>
                  <a:pt x="4060480" y="2778228"/>
                  <a:pt x="4062154" y="2774970"/>
                  <a:pt x="4063980" y="2771711"/>
                </a:cubicBezTo>
                <a:cubicBezTo>
                  <a:pt x="4067480" y="2774175"/>
                  <a:pt x="4071130" y="2776638"/>
                  <a:pt x="4074630" y="2779102"/>
                </a:cubicBezTo>
                <a:cubicBezTo>
                  <a:pt x="4075542" y="2826864"/>
                  <a:pt x="4114032" y="2819712"/>
                  <a:pt x="4144004" y="2840136"/>
                </a:cubicBezTo>
                <a:cubicBezTo>
                  <a:pt x="4176864" y="2862626"/>
                  <a:pt x="4185992" y="2915634"/>
                  <a:pt x="4237262" y="2901170"/>
                </a:cubicBezTo>
                <a:cubicBezTo>
                  <a:pt x="4245174" y="2908561"/>
                  <a:pt x="4253236" y="2915872"/>
                  <a:pt x="4261148" y="2923184"/>
                </a:cubicBezTo>
                <a:cubicBezTo>
                  <a:pt x="4247608" y="2946787"/>
                  <a:pt x="4276818" y="2979926"/>
                  <a:pt x="4293248" y="2996456"/>
                </a:cubicBezTo>
                <a:cubicBezTo>
                  <a:pt x="4299486" y="2997251"/>
                  <a:pt x="4305572" y="2998125"/>
                  <a:pt x="4311808" y="2998920"/>
                </a:cubicBezTo>
                <a:cubicBezTo>
                  <a:pt x="4315460" y="2993993"/>
                  <a:pt x="4318960" y="2989145"/>
                  <a:pt x="4322458" y="2984297"/>
                </a:cubicBezTo>
                <a:lnTo>
                  <a:pt x="4322458" y="2979370"/>
                </a:lnTo>
                <a:cubicBezTo>
                  <a:pt x="4305572" y="2963873"/>
                  <a:pt x="4288684" y="2948456"/>
                  <a:pt x="4271950" y="2932959"/>
                </a:cubicBezTo>
                <a:lnTo>
                  <a:pt x="4271950" y="2930495"/>
                </a:lnTo>
                <a:cubicBezTo>
                  <a:pt x="4287924" y="2931369"/>
                  <a:pt x="4303898" y="2932164"/>
                  <a:pt x="4319872" y="2932959"/>
                </a:cubicBezTo>
                <a:lnTo>
                  <a:pt x="4319872" y="2940270"/>
                </a:lnTo>
                <a:cubicBezTo>
                  <a:pt x="4334172" y="2943369"/>
                  <a:pt x="4329304" y="2948774"/>
                  <a:pt x="4335846" y="2957356"/>
                </a:cubicBezTo>
                <a:lnTo>
                  <a:pt x="4346496" y="2957356"/>
                </a:lnTo>
                <a:cubicBezTo>
                  <a:pt x="4357146" y="2950045"/>
                  <a:pt x="4367794" y="2942734"/>
                  <a:pt x="4378444" y="2935422"/>
                </a:cubicBezTo>
                <a:cubicBezTo>
                  <a:pt x="4353494" y="2891316"/>
                  <a:pt x="4213072" y="2750095"/>
                  <a:pt x="4167888" y="2722916"/>
                </a:cubicBezTo>
                <a:lnTo>
                  <a:pt x="4167888" y="2720452"/>
                </a:lnTo>
                <a:lnTo>
                  <a:pt x="4178538" y="2720452"/>
                </a:lnTo>
                <a:cubicBezTo>
                  <a:pt x="4194208" y="2735631"/>
                  <a:pt x="4206226" y="2737538"/>
                  <a:pt x="4226612" y="2749777"/>
                </a:cubicBezTo>
                <a:cubicBezTo>
                  <a:pt x="4251258" y="2764559"/>
                  <a:pt x="4266624" y="2798096"/>
                  <a:pt x="4290510" y="2813275"/>
                </a:cubicBezTo>
                <a:cubicBezTo>
                  <a:pt x="4315308" y="2828931"/>
                  <a:pt x="4345278" y="2830282"/>
                  <a:pt x="4367794" y="2847448"/>
                </a:cubicBezTo>
                <a:cubicBezTo>
                  <a:pt x="4385746" y="2861196"/>
                  <a:pt x="4392440" y="2887978"/>
                  <a:pt x="4418456" y="2893859"/>
                </a:cubicBezTo>
                <a:cubicBezTo>
                  <a:pt x="4414956" y="2889806"/>
                  <a:pt x="4411306" y="2885753"/>
                  <a:pt x="4407806" y="2881700"/>
                </a:cubicBezTo>
                <a:cubicBezTo>
                  <a:pt x="4405068" y="2876772"/>
                  <a:pt x="4402482" y="2871925"/>
                  <a:pt x="4399744" y="2866997"/>
                </a:cubicBezTo>
                <a:cubicBezTo>
                  <a:pt x="4419368" y="2867792"/>
                  <a:pt x="4424388" y="2872958"/>
                  <a:pt x="4437168" y="2879236"/>
                </a:cubicBezTo>
                <a:cubicBezTo>
                  <a:pt x="4485548" y="2849832"/>
                  <a:pt x="4519626" y="2810891"/>
                  <a:pt x="4559638" y="2774175"/>
                </a:cubicBezTo>
                <a:cubicBezTo>
                  <a:pt x="4626272" y="2711472"/>
                  <a:pt x="4692908" y="2648769"/>
                  <a:pt x="4759544" y="2586066"/>
                </a:cubicBezTo>
                <a:cubicBezTo>
                  <a:pt x="5064270" y="2305214"/>
                  <a:pt x="5368998" y="2024283"/>
                  <a:pt x="5673724" y="1743352"/>
                </a:cubicBezTo>
                <a:cubicBezTo>
                  <a:pt x="5672356" y="1691537"/>
                  <a:pt x="5580770" y="1535137"/>
                  <a:pt x="5553842" y="1484434"/>
                </a:cubicBezTo>
                <a:cubicBezTo>
                  <a:pt x="5539086" y="1456778"/>
                  <a:pt x="5504398" y="1409095"/>
                  <a:pt x="5519156" y="1386764"/>
                </a:cubicBezTo>
                <a:cubicBezTo>
                  <a:pt x="5515656" y="1385969"/>
                  <a:pt x="5512004" y="1385095"/>
                  <a:pt x="5508506" y="1384300"/>
                </a:cubicBezTo>
                <a:close/>
                <a:moveTo>
                  <a:pt x="5615416" y="1368484"/>
                </a:moveTo>
                <a:lnTo>
                  <a:pt x="5631420" y="1397889"/>
                </a:lnTo>
                <a:cubicBezTo>
                  <a:pt x="5628752" y="1400905"/>
                  <a:pt x="5626086" y="1404298"/>
                  <a:pt x="5623418" y="1407691"/>
                </a:cubicBezTo>
                <a:cubicBezTo>
                  <a:pt x="5618082" y="1403544"/>
                  <a:pt x="5612748" y="1399397"/>
                  <a:pt x="5607412" y="1395250"/>
                </a:cubicBezTo>
                <a:cubicBezTo>
                  <a:pt x="5609080" y="1412969"/>
                  <a:pt x="5602076" y="1420886"/>
                  <a:pt x="5591408" y="1426917"/>
                </a:cubicBezTo>
                <a:cubicBezTo>
                  <a:pt x="5587740" y="1426164"/>
                  <a:pt x="5584072" y="1425410"/>
                  <a:pt x="5580736" y="1424656"/>
                </a:cubicBezTo>
                <a:cubicBezTo>
                  <a:pt x="5581404" y="1422017"/>
                  <a:pt x="5582404" y="1419755"/>
                  <a:pt x="5583404" y="1417493"/>
                </a:cubicBezTo>
                <a:cubicBezTo>
                  <a:pt x="5581736" y="1417116"/>
                  <a:pt x="5610414" y="1380547"/>
                  <a:pt x="5615416" y="1368484"/>
                </a:cubicBezTo>
                <a:close/>
                <a:moveTo>
                  <a:pt x="7078588" y="1304772"/>
                </a:moveTo>
                <a:cubicBezTo>
                  <a:pt x="7061248" y="1391103"/>
                  <a:pt x="7077588" y="1509102"/>
                  <a:pt x="7035906" y="1581108"/>
                </a:cubicBezTo>
                <a:cubicBezTo>
                  <a:pt x="7042908" y="1586762"/>
                  <a:pt x="7042908" y="1781291"/>
                  <a:pt x="7030570" y="1808434"/>
                </a:cubicBezTo>
                <a:cubicBezTo>
                  <a:pt x="7026902" y="1817105"/>
                  <a:pt x="7015232" y="1829546"/>
                  <a:pt x="7009564" y="1840101"/>
                </a:cubicBezTo>
                <a:cubicBezTo>
                  <a:pt x="7012898" y="1839347"/>
                  <a:pt x="7016566" y="1838594"/>
                  <a:pt x="7019900" y="1837463"/>
                </a:cubicBezTo>
                <a:cubicBezTo>
                  <a:pt x="7017232" y="1884210"/>
                  <a:pt x="7014898" y="1930580"/>
                  <a:pt x="7012232" y="1976950"/>
                </a:cubicBezTo>
                <a:cubicBezTo>
                  <a:pt x="7004896" y="1990899"/>
                  <a:pt x="6997892" y="2004470"/>
                  <a:pt x="6990890" y="2018419"/>
                </a:cubicBezTo>
                <a:cubicBezTo>
                  <a:pt x="6988556" y="2030106"/>
                  <a:pt x="6999560" y="2025205"/>
                  <a:pt x="6998892" y="2045186"/>
                </a:cubicBezTo>
                <a:cubicBezTo>
                  <a:pt x="6996892" y="2098718"/>
                  <a:pt x="6994224" y="2166954"/>
                  <a:pt x="6972216" y="2201637"/>
                </a:cubicBezTo>
                <a:cubicBezTo>
                  <a:pt x="6975552" y="2200129"/>
                  <a:pt x="6979220" y="2198621"/>
                  <a:pt x="6982888" y="2196736"/>
                </a:cubicBezTo>
                <a:cubicBezTo>
                  <a:pt x="6980888" y="2231797"/>
                  <a:pt x="6979220" y="2266857"/>
                  <a:pt x="6977552" y="2301917"/>
                </a:cubicBezTo>
                <a:cubicBezTo>
                  <a:pt x="6972216" y="2310965"/>
                  <a:pt x="6966882" y="2319636"/>
                  <a:pt x="6961548" y="2328684"/>
                </a:cubicBezTo>
                <a:cubicBezTo>
                  <a:pt x="6961548" y="2328684"/>
                  <a:pt x="6967216" y="2421424"/>
                  <a:pt x="6964214" y="2428964"/>
                </a:cubicBezTo>
                <a:cubicBezTo>
                  <a:pt x="6953878" y="2452714"/>
                  <a:pt x="6832836" y="2539423"/>
                  <a:pt x="6804160" y="2565812"/>
                </a:cubicBezTo>
                <a:cubicBezTo>
                  <a:pt x="6649440" y="2711708"/>
                  <a:pt x="6495052" y="2857604"/>
                  <a:pt x="6340332" y="3003124"/>
                </a:cubicBezTo>
                <a:lnTo>
                  <a:pt x="6334996" y="2998223"/>
                </a:lnTo>
                <a:cubicBezTo>
                  <a:pt x="6332330" y="2997469"/>
                  <a:pt x="6329662" y="2996715"/>
                  <a:pt x="6326994" y="2995961"/>
                </a:cubicBezTo>
                <a:cubicBezTo>
                  <a:pt x="6327994" y="2991814"/>
                  <a:pt x="6328662" y="2987667"/>
                  <a:pt x="6329662" y="2983520"/>
                </a:cubicBezTo>
                <a:cubicBezTo>
                  <a:pt x="6473712" y="2849311"/>
                  <a:pt x="6617428" y="2714724"/>
                  <a:pt x="6761478" y="2580515"/>
                </a:cubicBezTo>
                <a:cubicBezTo>
                  <a:pt x="6823832" y="2522835"/>
                  <a:pt x="6885854" y="2464778"/>
                  <a:pt x="6948208" y="2407098"/>
                </a:cubicBezTo>
                <a:cubicBezTo>
                  <a:pt x="6950876" y="2384102"/>
                  <a:pt x="6953544" y="2361482"/>
                  <a:pt x="6956212" y="2338486"/>
                </a:cubicBezTo>
                <a:cubicBezTo>
                  <a:pt x="6903528" y="2335470"/>
                  <a:pt x="6810494" y="2445174"/>
                  <a:pt x="6774816" y="2477973"/>
                </a:cubicBezTo>
                <a:cubicBezTo>
                  <a:pt x="6617428" y="2625377"/>
                  <a:pt x="6460374" y="2772781"/>
                  <a:pt x="6302986" y="2920185"/>
                </a:cubicBezTo>
                <a:cubicBezTo>
                  <a:pt x="6298652" y="2917546"/>
                  <a:pt x="6293984" y="2915284"/>
                  <a:pt x="6289648" y="2912646"/>
                </a:cubicBezTo>
                <a:lnTo>
                  <a:pt x="6289648" y="2898320"/>
                </a:lnTo>
                <a:cubicBezTo>
                  <a:pt x="6463042" y="2736213"/>
                  <a:pt x="6636100" y="2574106"/>
                  <a:pt x="6809494" y="2411999"/>
                </a:cubicBezTo>
                <a:cubicBezTo>
                  <a:pt x="6866514" y="2347157"/>
                  <a:pt x="6962214" y="2321898"/>
                  <a:pt x="6964214" y="2206538"/>
                </a:cubicBezTo>
                <a:cubicBezTo>
                  <a:pt x="6898192" y="2215963"/>
                  <a:pt x="6806160" y="2329438"/>
                  <a:pt x="6761478" y="2370153"/>
                </a:cubicBezTo>
                <a:cubicBezTo>
                  <a:pt x="6596088" y="2525097"/>
                  <a:pt x="6431030" y="2680041"/>
                  <a:pt x="6265640" y="2834608"/>
                </a:cubicBezTo>
                <a:cubicBezTo>
                  <a:pt x="6262306" y="2832346"/>
                  <a:pt x="6258638" y="2829707"/>
                  <a:pt x="6254970" y="2827445"/>
                </a:cubicBezTo>
                <a:cubicBezTo>
                  <a:pt x="6254302" y="2823298"/>
                  <a:pt x="6253302" y="2819151"/>
                  <a:pt x="6252302" y="2815004"/>
                </a:cubicBezTo>
                <a:cubicBezTo>
                  <a:pt x="6450370" y="2629524"/>
                  <a:pt x="6648772" y="2443666"/>
                  <a:pt x="6846840" y="2257809"/>
                </a:cubicBezTo>
                <a:cubicBezTo>
                  <a:pt x="6906860" y="2202768"/>
                  <a:pt x="6967548" y="2176002"/>
                  <a:pt x="6974884" y="2069690"/>
                </a:cubicBezTo>
                <a:cubicBezTo>
                  <a:pt x="6975884" y="2052725"/>
                  <a:pt x="6980220" y="2041793"/>
                  <a:pt x="6972216" y="2033122"/>
                </a:cubicBezTo>
                <a:cubicBezTo>
                  <a:pt x="6891522" y="2062904"/>
                  <a:pt x="6794822" y="2177133"/>
                  <a:pt x="6737470" y="2235944"/>
                </a:cubicBezTo>
                <a:cubicBezTo>
                  <a:pt x="6602422" y="2361482"/>
                  <a:pt x="6467376" y="2486644"/>
                  <a:pt x="6332330" y="2612182"/>
                </a:cubicBezTo>
                <a:cubicBezTo>
                  <a:pt x="6296316" y="2646489"/>
                  <a:pt x="6246300" y="2677025"/>
                  <a:pt x="6220290" y="2719625"/>
                </a:cubicBezTo>
                <a:lnTo>
                  <a:pt x="6217624" y="2719625"/>
                </a:lnTo>
                <a:cubicBezTo>
                  <a:pt x="6212288" y="2711708"/>
                  <a:pt x="6206952" y="2703414"/>
                  <a:pt x="6201618" y="2695498"/>
                </a:cubicBezTo>
                <a:cubicBezTo>
                  <a:pt x="6395352" y="2513033"/>
                  <a:pt x="6589084" y="2330569"/>
                  <a:pt x="6782818" y="2148104"/>
                </a:cubicBezTo>
                <a:cubicBezTo>
                  <a:pt x="6849508" y="2085901"/>
                  <a:pt x="6916198" y="2024074"/>
                  <a:pt x="6982888" y="1962247"/>
                </a:cubicBezTo>
                <a:cubicBezTo>
                  <a:pt x="6986222" y="1925679"/>
                  <a:pt x="6989890" y="1889111"/>
                  <a:pt x="6993558" y="1852165"/>
                </a:cubicBezTo>
                <a:cubicBezTo>
                  <a:pt x="6929536" y="1858197"/>
                  <a:pt x="6819164" y="1992407"/>
                  <a:pt x="6774816" y="2033122"/>
                </a:cubicBezTo>
                <a:cubicBezTo>
                  <a:pt x="6620096" y="2177133"/>
                  <a:pt x="6465708" y="2321521"/>
                  <a:pt x="6310988" y="2465532"/>
                </a:cubicBezTo>
                <a:cubicBezTo>
                  <a:pt x="6265972" y="2511148"/>
                  <a:pt x="6206952" y="2547716"/>
                  <a:pt x="6169606" y="2600118"/>
                </a:cubicBezTo>
                <a:lnTo>
                  <a:pt x="6158936" y="2600118"/>
                </a:lnTo>
                <a:cubicBezTo>
                  <a:pt x="6157268" y="2599364"/>
                  <a:pt x="6155602" y="2598234"/>
                  <a:pt x="6153600" y="2597480"/>
                </a:cubicBezTo>
                <a:cubicBezTo>
                  <a:pt x="6150934" y="2584662"/>
                  <a:pt x="6145264" y="2575614"/>
                  <a:pt x="6150934" y="2568074"/>
                </a:cubicBezTo>
                <a:cubicBezTo>
                  <a:pt x="6211620" y="2511902"/>
                  <a:pt x="6271976" y="2455730"/>
                  <a:pt x="6332330" y="2399558"/>
                </a:cubicBezTo>
                <a:cubicBezTo>
                  <a:pt x="6555406" y="2191082"/>
                  <a:pt x="6778484" y="1982605"/>
                  <a:pt x="7001560" y="1774128"/>
                </a:cubicBezTo>
                <a:cubicBezTo>
                  <a:pt x="7005896" y="1718710"/>
                  <a:pt x="7010230" y="1663292"/>
                  <a:pt x="7014898" y="1607874"/>
                </a:cubicBezTo>
                <a:cubicBezTo>
                  <a:pt x="7012898" y="1606366"/>
                  <a:pt x="7011230" y="1604481"/>
                  <a:pt x="7009564" y="1602973"/>
                </a:cubicBezTo>
                <a:cubicBezTo>
                  <a:pt x="6923200" y="1638033"/>
                  <a:pt x="6859844" y="1727758"/>
                  <a:pt x="6796156" y="1786192"/>
                </a:cubicBezTo>
                <a:cubicBezTo>
                  <a:pt x="6644104" y="1927187"/>
                  <a:pt x="6492384" y="2068182"/>
                  <a:pt x="6340332" y="2209177"/>
                </a:cubicBezTo>
                <a:cubicBezTo>
                  <a:pt x="6286980" y="2258563"/>
                  <a:pt x="6233628" y="2308326"/>
                  <a:pt x="6180276" y="2358089"/>
                </a:cubicBezTo>
                <a:cubicBezTo>
                  <a:pt x="6154268" y="2382217"/>
                  <a:pt x="6116256" y="2406721"/>
                  <a:pt x="6100582" y="2438766"/>
                </a:cubicBezTo>
                <a:cubicBezTo>
                  <a:pt x="6095248" y="2437258"/>
                  <a:pt x="6089912" y="2435373"/>
                  <a:pt x="6084576" y="2433865"/>
                </a:cubicBezTo>
                <a:cubicBezTo>
                  <a:pt x="6080910" y="2421801"/>
                  <a:pt x="6070906" y="2401066"/>
                  <a:pt x="6076574" y="2397296"/>
                </a:cubicBezTo>
                <a:cubicBezTo>
                  <a:pt x="6309988" y="2179018"/>
                  <a:pt x="6543736" y="1960739"/>
                  <a:pt x="6777484" y="1742460"/>
                </a:cubicBezTo>
                <a:lnTo>
                  <a:pt x="7019900" y="1520035"/>
                </a:lnTo>
                <a:cubicBezTo>
                  <a:pt x="7024568" y="1460470"/>
                  <a:pt x="7028904" y="1400905"/>
                  <a:pt x="7033238" y="1341717"/>
                </a:cubicBezTo>
                <a:cubicBezTo>
                  <a:pt x="7048576" y="1329276"/>
                  <a:pt x="7063582" y="1317213"/>
                  <a:pt x="7078588" y="1304772"/>
                </a:cubicBezTo>
                <a:close/>
                <a:moveTo>
                  <a:pt x="5588740" y="1302510"/>
                </a:moveTo>
                <a:cubicBezTo>
                  <a:pt x="5587072" y="1309296"/>
                  <a:pt x="5592408" y="1306280"/>
                  <a:pt x="5583404" y="1312312"/>
                </a:cubicBezTo>
                <a:cubicBezTo>
                  <a:pt x="5585072" y="1308919"/>
                  <a:pt x="5586738" y="1305903"/>
                  <a:pt x="5588740" y="1302510"/>
                </a:cubicBezTo>
                <a:close/>
                <a:moveTo>
                  <a:pt x="4860822" y="1221833"/>
                </a:moveTo>
                <a:cubicBezTo>
                  <a:pt x="4860154" y="1226734"/>
                  <a:pt x="4861822" y="1225980"/>
                  <a:pt x="4855486" y="1231635"/>
                </a:cubicBezTo>
                <a:cubicBezTo>
                  <a:pt x="4857486" y="1228242"/>
                  <a:pt x="4859154" y="1225226"/>
                  <a:pt x="4860822" y="1221833"/>
                </a:cubicBezTo>
                <a:close/>
                <a:moveTo>
                  <a:pt x="4895500" y="1190166"/>
                </a:moveTo>
                <a:cubicBezTo>
                  <a:pt x="4895500" y="1199968"/>
                  <a:pt x="4890498" y="1205246"/>
                  <a:pt x="4876826" y="1209770"/>
                </a:cubicBezTo>
                <a:cubicBezTo>
                  <a:pt x="4878828" y="1206377"/>
                  <a:pt x="4880494" y="1202984"/>
                  <a:pt x="4882162" y="1199968"/>
                </a:cubicBezTo>
                <a:cubicBezTo>
                  <a:pt x="4886830" y="1196575"/>
                  <a:pt x="4891164" y="1193182"/>
                  <a:pt x="4895500" y="1190166"/>
                </a:cubicBezTo>
                <a:close/>
                <a:moveTo>
                  <a:pt x="4903502" y="1182626"/>
                </a:moveTo>
                <a:lnTo>
                  <a:pt x="4908838" y="1182626"/>
                </a:lnTo>
                <a:cubicBezTo>
                  <a:pt x="4904170" y="1185265"/>
                  <a:pt x="4908170" y="1184888"/>
                  <a:pt x="4903502" y="1182626"/>
                </a:cubicBezTo>
                <a:close/>
                <a:moveTo>
                  <a:pt x="5503376" y="1177725"/>
                </a:moveTo>
                <a:cubicBezTo>
                  <a:pt x="5504376" y="1180364"/>
                  <a:pt x="5505044" y="1182626"/>
                  <a:pt x="5506044" y="1185265"/>
                </a:cubicBezTo>
                <a:cubicBezTo>
                  <a:pt x="5508712" y="1182626"/>
                  <a:pt x="5511380" y="1180364"/>
                  <a:pt x="5514048" y="1177725"/>
                </a:cubicBezTo>
                <a:cubicBezTo>
                  <a:pt x="5516714" y="1180364"/>
                  <a:pt x="5519382" y="1182626"/>
                  <a:pt x="5522050" y="1185265"/>
                </a:cubicBezTo>
                <a:cubicBezTo>
                  <a:pt x="5521048" y="1186773"/>
                  <a:pt x="5520048" y="1188281"/>
                  <a:pt x="5519382" y="1190166"/>
                </a:cubicBezTo>
                <a:cubicBezTo>
                  <a:pt x="5504044" y="1188658"/>
                  <a:pt x="5498708" y="1198460"/>
                  <a:pt x="5487372" y="1187527"/>
                </a:cubicBezTo>
                <a:lnTo>
                  <a:pt x="5492706" y="1187527"/>
                </a:lnTo>
                <a:close/>
                <a:moveTo>
                  <a:pt x="5508712" y="1165662"/>
                </a:moveTo>
                <a:cubicBezTo>
                  <a:pt x="5509712" y="1169055"/>
                  <a:pt x="5510380" y="1172070"/>
                  <a:pt x="5511380" y="1175463"/>
                </a:cubicBezTo>
                <a:lnTo>
                  <a:pt x="5506044" y="1170562"/>
                </a:lnTo>
                <a:cubicBezTo>
                  <a:pt x="5507044" y="1169055"/>
                  <a:pt x="5507712" y="1167170"/>
                  <a:pt x="5508712" y="1165662"/>
                </a:cubicBezTo>
                <a:close/>
                <a:moveTo>
                  <a:pt x="5448300" y="1143000"/>
                </a:moveTo>
                <a:cubicBezTo>
                  <a:pt x="5452768" y="1148583"/>
                  <a:pt x="5449890" y="1145635"/>
                  <a:pt x="5456238" y="1143000"/>
                </a:cubicBezTo>
                <a:cubicBezTo>
                  <a:pt x="5456238" y="1143000"/>
                  <a:pt x="5448300" y="1143000"/>
                  <a:pt x="5448300" y="1143000"/>
                </a:cubicBezTo>
                <a:close/>
                <a:moveTo>
                  <a:pt x="4956854" y="1133994"/>
                </a:moveTo>
                <a:cubicBezTo>
                  <a:pt x="4955520" y="1140403"/>
                  <a:pt x="4957188" y="1141534"/>
                  <a:pt x="4946184" y="1146058"/>
                </a:cubicBezTo>
                <a:cubicBezTo>
                  <a:pt x="4949852" y="1141911"/>
                  <a:pt x="4953186" y="1137764"/>
                  <a:pt x="4956854" y="1133994"/>
                </a:cubicBezTo>
                <a:close/>
                <a:moveTo>
                  <a:pt x="4970192" y="1121553"/>
                </a:moveTo>
                <a:cubicBezTo>
                  <a:pt x="4969192" y="1126831"/>
                  <a:pt x="4971192" y="1125700"/>
                  <a:pt x="4964856" y="1131355"/>
                </a:cubicBezTo>
                <a:cubicBezTo>
                  <a:pt x="4966524" y="1127962"/>
                  <a:pt x="4968524" y="1124946"/>
                  <a:pt x="4970192" y="1121553"/>
                </a:cubicBezTo>
                <a:close/>
                <a:moveTo>
                  <a:pt x="5499100" y="1117600"/>
                </a:moveTo>
                <a:cubicBezTo>
                  <a:pt x="5499982" y="1119716"/>
                  <a:pt x="5500864" y="1121833"/>
                  <a:pt x="5501746" y="1123950"/>
                </a:cubicBezTo>
                <a:cubicBezTo>
                  <a:pt x="5503510" y="1123245"/>
                  <a:pt x="5505274" y="1122539"/>
                  <a:pt x="5507038" y="1121833"/>
                </a:cubicBezTo>
                <a:cubicBezTo>
                  <a:pt x="5504394" y="1120422"/>
                  <a:pt x="5501746" y="1119011"/>
                  <a:pt x="5499100" y="1117600"/>
                </a:cubicBezTo>
                <a:close/>
                <a:moveTo>
                  <a:pt x="5422900" y="1117600"/>
                </a:moveTo>
                <a:cubicBezTo>
                  <a:pt x="5428058" y="1129770"/>
                  <a:pt x="5433218" y="1141944"/>
                  <a:pt x="5438376" y="1154113"/>
                </a:cubicBezTo>
                <a:cubicBezTo>
                  <a:pt x="5440098" y="1153302"/>
                  <a:pt x="5441818" y="1152490"/>
                  <a:pt x="5443538" y="1151677"/>
                </a:cubicBezTo>
                <a:cubicBezTo>
                  <a:pt x="5443538" y="1151677"/>
                  <a:pt x="5443538" y="1149243"/>
                  <a:pt x="5443538" y="1149243"/>
                </a:cubicBezTo>
                <a:cubicBezTo>
                  <a:pt x="5436658" y="1138698"/>
                  <a:pt x="5429778" y="1128147"/>
                  <a:pt x="5422900" y="1117600"/>
                </a:cubicBezTo>
                <a:close/>
                <a:moveTo>
                  <a:pt x="4996868" y="1097049"/>
                </a:moveTo>
                <a:lnTo>
                  <a:pt x="5002204" y="1097049"/>
                </a:lnTo>
                <a:cubicBezTo>
                  <a:pt x="4997536" y="1099688"/>
                  <a:pt x="5001536" y="1099311"/>
                  <a:pt x="4996868" y="1097049"/>
                </a:cubicBezTo>
                <a:close/>
                <a:moveTo>
                  <a:pt x="5007538" y="1087247"/>
                </a:moveTo>
                <a:lnTo>
                  <a:pt x="5012874" y="1087247"/>
                </a:lnTo>
                <a:cubicBezTo>
                  <a:pt x="5008206" y="1089886"/>
                  <a:pt x="5012206" y="1089509"/>
                  <a:pt x="5007538" y="1087247"/>
                </a:cubicBezTo>
                <a:close/>
                <a:moveTo>
                  <a:pt x="5023544" y="1072921"/>
                </a:moveTo>
                <a:cubicBezTo>
                  <a:pt x="5028546" y="1078953"/>
                  <a:pt x="5023878" y="1076691"/>
                  <a:pt x="5018208" y="1080084"/>
                </a:cubicBezTo>
                <a:cubicBezTo>
                  <a:pt x="5019876" y="1077822"/>
                  <a:pt x="5021876" y="1075183"/>
                  <a:pt x="5023544" y="1072921"/>
                </a:cubicBezTo>
                <a:close/>
                <a:moveTo>
                  <a:pt x="5034214" y="1063120"/>
                </a:moveTo>
                <a:cubicBezTo>
                  <a:pt x="5034214" y="1063120"/>
                  <a:pt x="5039550" y="1063120"/>
                  <a:pt x="5039550" y="1063120"/>
                </a:cubicBezTo>
                <a:cubicBezTo>
                  <a:pt x="5035214" y="1066135"/>
                  <a:pt x="5030546" y="1069528"/>
                  <a:pt x="5026212" y="1072921"/>
                </a:cubicBezTo>
                <a:cubicBezTo>
                  <a:pt x="5028880" y="1069528"/>
                  <a:pt x="5031546" y="1066135"/>
                  <a:pt x="5034214" y="1063120"/>
                </a:cubicBezTo>
                <a:close/>
                <a:moveTo>
                  <a:pt x="5039550" y="1058219"/>
                </a:moveTo>
                <a:lnTo>
                  <a:pt x="5044884" y="1058219"/>
                </a:lnTo>
                <a:cubicBezTo>
                  <a:pt x="5040216" y="1060481"/>
                  <a:pt x="5044218" y="1060481"/>
                  <a:pt x="5039550" y="1058219"/>
                </a:cubicBezTo>
                <a:close/>
                <a:moveTo>
                  <a:pt x="5397500" y="1054100"/>
                </a:moveTo>
                <a:cubicBezTo>
                  <a:pt x="5402120" y="1072999"/>
                  <a:pt x="5410420" y="1097815"/>
                  <a:pt x="5423518" y="1109663"/>
                </a:cubicBezTo>
                <a:cubicBezTo>
                  <a:pt x="5424870" y="1099263"/>
                  <a:pt x="5449860" y="1079147"/>
                  <a:pt x="5444328" y="1078260"/>
                </a:cubicBezTo>
                <a:lnTo>
                  <a:pt x="5444328" y="1068596"/>
                </a:lnTo>
                <a:cubicBezTo>
                  <a:pt x="5441724" y="1067790"/>
                  <a:pt x="5439124" y="1066985"/>
                  <a:pt x="5436522" y="1066180"/>
                </a:cubicBezTo>
                <a:cubicBezTo>
                  <a:pt x="5434798" y="1073617"/>
                  <a:pt x="5438508" y="1071929"/>
                  <a:pt x="5423518" y="1073426"/>
                </a:cubicBezTo>
                <a:cubicBezTo>
                  <a:pt x="5414846" y="1066985"/>
                  <a:pt x="5406170" y="1060544"/>
                  <a:pt x="5397500" y="1054100"/>
                </a:cubicBezTo>
                <a:close/>
                <a:moveTo>
                  <a:pt x="5050220" y="1048417"/>
                </a:moveTo>
                <a:cubicBezTo>
                  <a:pt x="5049220" y="1053318"/>
                  <a:pt x="5051220" y="1052564"/>
                  <a:pt x="5044884" y="1058219"/>
                </a:cubicBezTo>
                <a:cubicBezTo>
                  <a:pt x="5046552" y="1054826"/>
                  <a:pt x="5048552" y="1051433"/>
                  <a:pt x="5050220" y="1048417"/>
                </a:cubicBezTo>
                <a:close/>
                <a:moveTo>
                  <a:pt x="5384800" y="1028700"/>
                </a:moveTo>
                <a:cubicBezTo>
                  <a:pt x="5388092" y="1039512"/>
                  <a:pt x="5392256" y="1047778"/>
                  <a:pt x="5400676" y="1054100"/>
                </a:cubicBezTo>
                <a:cubicBezTo>
                  <a:pt x="5397744" y="1041143"/>
                  <a:pt x="5395034" y="1035106"/>
                  <a:pt x="5384800" y="1028700"/>
                </a:cubicBezTo>
                <a:close/>
                <a:moveTo>
                  <a:pt x="7750486" y="928533"/>
                </a:moveTo>
                <a:cubicBezTo>
                  <a:pt x="7762490" y="942859"/>
                  <a:pt x="7737816" y="997523"/>
                  <a:pt x="7731812" y="1016372"/>
                </a:cubicBezTo>
                <a:cubicBezTo>
                  <a:pt x="7717474" y="1063120"/>
                  <a:pt x="7703470" y="1109490"/>
                  <a:pt x="7689132" y="1155860"/>
                </a:cubicBezTo>
                <a:cubicBezTo>
                  <a:pt x="7686464" y="1174709"/>
                  <a:pt x="7683796" y="1193182"/>
                  <a:pt x="7681128" y="1212032"/>
                </a:cubicBezTo>
                <a:cubicBezTo>
                  <a:pt x="7672792" y="1228242"/>
                  <a:pt x="7648118" y="1232766"/>
                  <a:pt x="7638448" y="1253501"/>
                </a:cubicBezTo>
                <a:lnTo>
                  <a:pt x="7641116" y="1253501"/>
                </a:lnTo>
                <a:cubicBezTo>
                  <a:pt x="7650118" y="1247092"/>
                  <a:pt x="7658788" y="1240683"/>
                  <a:pt x="7667792" y="1233897"/>
                </a:cubicBezTo>
                <a:cubicBezTo>
                  <a:pt x="7648118" y="1301756"/>
                  <a:pt x="7628778" y="1369238"/>
                  <a:pt x="7609104" y="1436719"/>
                </a:cubicBezTo>
                <a:cubicBezTo>
                  <a:pt x="7586096" y="1486482"/>
                  <a:pt x="7537746" y="1492514"/>
                  <a:pt x="7499732" y="1522297"/>
                </a:cubicBezTo>
                <a:cubicBezTo>
                  <a:pt x="7424374" y="1592417"/>
                  <a:pt x="7348680" y="1662538"/>
                  <a:pt x="7273320" y="1732659"/>
                </a:cubicBezTo>
                <a:cubicBezTo>
                  <a:pt x="7201296" y="1801648"/>
                  <a:pt x="7129272" y="1871015"/>
                  <a:pt x="7057246" y="1940382"/>
                </a:cubicBezTo>
                <a:cubicBezTo>
                  <a:pt x="7056580" y="1938497"/>
                  <a:pt x="7055580" y="1936989"/>
                  <a:pt x="7054580" y="1935481"/>
                </a:cubicBezTo>
                <a:cubicBezTo>
                  <a:pt x="7055580" y="1921532"/>
                  <a:pt x="7056580" y="1907583"/>
                  <a:pt x="7057246" y="1893634"/>
                </a:cubicBezTo>
                <a:cubicBezTo>
                  <a:pt x="7230640" y="1733413"/>
                  <a:pt x="7404032" y="1572814"/>
                  <a:pt x="7577092" y="1412592"/>
                </a:cubicBezTo>
                <a:cubicBezTo>
                  <a:pt x="7588764" y="1368484"/>
                  <a:pt x="7600434" y="1324375"/>
                  <a:pt x="7611772" y="1280644"/>
                </a:cubicBezTo>
                <a:lnTo>
                  <a:pt x="7611772" y="1278005"/>
                </a:lnTo>
                <a:cubicBezTo>
                  <a:pt x="7542414" y="1290069"/>
                  <a:pt x="7501066" y="1361321"/>
                  <a:pt x="7457384" y="1400151"/>
                </a:cubicBezTo>
                <a:cubicBezTo>
                  <a:pt x="7362018" y="1486482"/>
                  <a:pt x="7266986" y="1572814"/>
                  <a:pt x="7171952" y="1659145"/>
                </a:cubicBezTo>
                <a:cubicBezTo>
                  <a:pt x="7141942" y="1689304"/>
                  <a:pt x="7111598" y="1719464"/>
                  <a:pt x="7081256" y="1749623"/>
                </a:cubicBezTo>
                <a:cubicBezTo>
                  <a:pt x="7079588" y="1747361"/>
                  <a:pt x="7077920" y="1744722"/>
                  <a:pt x="7075920" y="1742460"/>
                </a:cubicBezTo>
                <a:cubicBezTo>
                  <a:pt x="7061248" y="1700237"/>
                  <a:pt x="7223304" y="1575453"/>
                  <a:pt x="7254648" y="1546801"/>
                </a:cubicBezTo>
                <a:cubicBezTo>
                  <a:pt x="7383360" y="1426164"/>
                  <a:pt x="7512404" y="1305526"/>
                  <a:pt x="7641116" y="1185265"/>
                </a:cubicBezTo>
                <a:cubicBezTo>
                  <a:pt x="7660788" y="1115145"/>
                  <a:pt x="7680128" y="1045024"/>
                  <a:pt x="7699802" y="974903"/>
                </a:cubicBezTo>
                <a:cubicBezTo>
                  <a:pt x="7716808" y="959447"/>
                  <a:pt x="7733480" y="943990"/>
                  <a:pt x="7750486" y="928533"/>
                </a:cubicBezTo>
                <a:close/>
                <a:moveTo>
                  <a:pt x="5175596" y="928533"/>
                </a:moveTo>
                <a:cubicBezTo>
                  <a:pt x="5177264" y="929287"/>
                  <a:pt x="5178932" y="930041"/>
                  <a:pt x="5180932" y="931172"/>
                </a:cubicBezTo>
                <a:cubicBezTo>
                  <a:pt x="5176264" y="934188"/>
                  <a:pt x="5171928" y="937581"/>
                  <a:pt x="5167594" y="940974"/>
                </a:cubicBezTo>
                <a:cubicBezTo>
                  <a:pt x="5170596" y="931926"/>
                  <a:pt x="5170596" y="934188"/>
                  <a:pt x="5175596" y="928533"/>
                </a:cubicBezTo>
                <a:close/>
                <a:moveTo>
                  <a:pt x="7110598" y="926271"/>
                </a:moveTo>
                <a:cubicBezTo>
                  <a:pt x="7119602" y="935319"/>
                  <a:pt x="7113932" y="985836"/>
                  <a:pt x="7107930" y="1019011"/>
                </a:cubicBezTo>
                <a:cubicBezTo>
                  <a:pt x="7099260" y="1091394"/>
                  <a:pt x="7090258" y="1164154"/>
                  <a:pt x="7081256" y="1236536"/>
                </a:cubicBezTo>
                <a:cubicBezTo>
                  <a:pt x="7076586" y="1261795"/>
                  <a:pt x="7090258" y="1270089"/>
                  <a:pt x="7081256" y="1287807"/>
                </a:cubicBezTo>
                <a:lnTo>
                  <a:pt x="7030570" y="1334177"/>
                </a:lnTo>
                <a:cubicBezTo>
                  <a:pt x="6936872" y="1394496"/>
                  <a:pt x="6863512" y="1474419"/>
                  <a:pt x="6785486" y="1549440"/>
                </a:cubicBezTo>
                <a:cubicBezTo>
                  <a:pt x="6632766" y="1689304"/>
                  <a:pt x="6479714" y="1829546"/>
                  <a:pt x="6326994" y="1969410"/>
                </a:cubicBezTo>
                <a:cubicBezTo>
                  <a:pt x="6223958" y="2067428"/>
                  <a:pt x="6120924" y="2165069"/>
                  <a:pt x="6017888" y="2262710"/>
                </a:cubicBezTo>
                <a:cubicBezTo>
                  <a:pt x="6014220" y="2261956"/>
                  <a:pt x="6010552" y="2261202"/>
                  <a:pt x="6007216" y="2260448"/>
                </a:cubicBezTo>
                <a:cubicBezTo>
                  <a:pt x="6002548" y="2244238"/>
                  <a:pt x="5998214" y="2227650"/>
                  <a:pt x="5993880" y="2211439"/>
                </a:cubicBezTo>
                <a:cubicBezTo>
                  <a:pt x="6338664" y="1894011"/>
                  <a:pt x="6683450" y="1576207"/>
                  <a:pt x="7027904" y="1258402"/>
                </a:cubicBezTo>
                <a:cubicBezTo>
                  <a:pt x="7070918" y="1213540"/>
                  <a:pt x="7046576" y="1030698"/>
                  <a:pt x="7065250" y="965101"/>
                </a:cubicBezTo>
                <a:cubicBezTo>
                  <a:pt x="7080588" y="952284"/>
                  <a:pt x="7095592" y="939089"/>
                  <a:pt x="7110598" y="926271"/>
                </a:cubicBezTo>
                <a:close/>
                <a:moveTo>
                  <a:pt x="5186268" y="918731"/>
                </a:moveTo>
                <a:cubicBezTo>
                  <a:pt x="5190936" y="925140"/>
                  <a:pt x="5186268" y="922501"/>
                  <a:pt x="5180932" y="926271"/>
                </a:cubicBezTo>
                <a:cubicBezTo>
                  <a:pt x="5182600" y="923632"/>
                  <a:pt x="5184266" y="921370"/>
                  <a:pt x="5186268" y="918731"/>
                </a:cubicBezTo>
                <a:close/>
                <a:moveTo>
                  <a:pt x="5194270" y="911569"/>
                </a:moveTo>
                <a:cubicBezTo>
                  <a:pt x="5198938" y="917600"/>
                  <a:pt x="5194270" y="915338"/>
                  <a:pt x="5188934" y="918731"/>
                </a:cubicBezTo>
                <a:cubicBezTo>
                  <a:pt x="5190602" y="916469"/>
                  <a:pt x="5192268" y="913830"/>
                  <a:pt x="5194270" y="911569"/>
                </a:cubicBezTo>
                <a:close/>
                <a:moveTo>
                  <a:pt x="5334000" y="889000"/>
                </a:moveTo>
                <a:lnTo>
                  <a:pt x="5334000" y="903288"/>
                </a:lnTo>
                <a:lnTo>
                  <a:pt x="5336644" y="903288"/>
                </a:lnTo>
                <a:cubicBezTo>
                  <a:pt x="5338410" y="898527"/>
                  <a:pt x="5340172" y="893762"/>
                  <a:pt x="5341938" y="889000"/>
                </a:cubicBezTo>
                <a:close/>
                <a:moveTo>
                  <a:pt x="5308600" y="889000"/>
                </a:moveTo>
                <a:cubicBezTo>
                  <a:pt x="5328000" y="931857"/>
                  <a:pt x="5347406" y="974732"/>
                  <a:pt x="5366806" y="1017588"/>
                </a:cubicBezTo>
                <a:lnTo>
                  <a:pt x="5372100" y="1017588"/>
                </a:lnTo>
                <a:cubicBezTo>
                  <a:pt x="5371218" y="1014356"/>
                  <a:pt x="5370336" y="1011117"/>
                  <a:pt x="5369454" y="1007885"/>
                </a:cubicBezTo>
                <a:cubicBezTo>
                  <a:pt x="5368366" y="980625"/>
                  <a:pt x="5335872" y="941840"/>
                  <a:pt x="5337702" y="910836"/>
                </a:cubicBezTo>
                <a:cubicBezTo>
                  <a:pt x="5312434" y="909681"/>
                  <a:pt x="5333952" y="898043"/>
                  <a:pt x="5308600" y="889000"/>
                </a:cubicBezTo>
                <a:close/>
                <a:moveTo>
                  <a:pt x="5231282" y="877262"/>
                </a:moveTo>
                <a:cubicBezTo>
                  <a:pt x="5232284" y="879524"/>
                  <a:pt x="5233284" y="882163"/>
                  <a:pt x="5233950" y="884425"/>
                </a:cubicBezTo>
                <a:cubicBezTo>
                  <a:pt x="5225948" y="890457"/>
                  <a:pt x="5217944" y="896112"/>
                  <a:pt x="5210276" y="901767"/>
                </a:cubicBezTo>
                <a:cubicBezTo>
                  <a:pt x="5215944" y="888572"/>
                  <a:pt x="5223612" y="887064"/>
                  <a:pt x="5231282" y="877262"/>
                </a:cubicBezTo>
                <a:close/>
                <a:moveTo>
                  <a:pt x="5346700" y="876300"/>
                </a:moveTo>
                <a:cubicBezTo>
                  <a:pt x="5346700" y="876300"/>
                  <a:pt x="5346700" y="881063"/>
                  <a:pt x="5346700" y="881063"/>
                </a:cubicBezTo>
                <a:cubicBezTo>
                  <a:pt x="5348890" y="876906"/>
                  <a:pt x="5348744" y="880538"/>
                  <a:pt x="5346700" y="876300"/>
                </a:cubicBezTo>
                <a:close/>
                <a:moveTo>
                  <a:pt x="5336380" y="876300"/>
                </a:moveTo>
                <a:cubicBezTo>
                  <a:pt x="5335586" y="877888"/>
                  <a:pt x="5334794" y="879476"/>
                  <a:pt x="5334000" y="881063"/>
                </a:cubicBezTo>
                <a:cubicBezTo>
                  <a:pt x="5334000" y="881063"/>
                  <a:pt x="5338764" y="876300"/>
                  <a:pt x="5338764" y="876300"/>
                </a:cubicBezTo>
                <a:close/>
                <a:moveTo>
                  <a:pt x="5236076" y="863600"/>
                </a:moveTo>
                <a:cubicBezTo>
                  <a:pt x="5083362" y="1004406"/>
                  <a:pt x="4930554" y="1145295"/>
                  <a:pt x="4777840" y="1286185"/>
                </a:cubicBezTo>
                <a:cubicBezTo>
                  <a:pt x="4483022" y="1562114"/>
                  <a:pt x="4188110" y="1838210"/>
                  <a:pt x="3893198" y="2114139"/>
                </a:cubicBezTo>
                <a:cubicBezTo>
                  <a:pt x="3782264" y="2220767"/>
                  <a:pt x="3667822" y="2324053"/>
                  <a:pt x="3557550" y="2431683"/>
                </a:cubicBezTo>
                <a:cubicBezTo>
                  <a:pt x="3515772" y="2472379"/>
                  <a:pt x="3441216" y="2513075"/>
                  <a:pt x="3416300" y="2565971"/>
                </a:cubicBezTo>
                <a:lnTo>
                  <a:pt x="3418952" y="2565971"/>
                </a:lnTo>
                <a:lnTo>
                  <a:pt x="3530836" y="2463438"/>
                </a:lnTo>
                <a:cubicBezTo>
                  <a:pt x="3539362" y="2503047"/>
                  <a:pt x="3699748" y="2662070"/>
                  <a:pt x="3760000" y="2668588"/>
                </a:cubicBezTo>
                <a:cubicBezTo>
                  <a:pt x="3762274" y="2657725"/>
                  <a:pt x="3765306" y="2661151"/>
                  <a:pt x="3760000" y="2653964"/>
                </a:cubicBezTo>
                <a:cubicBezTo>
                  <a:pt x="3744558" y="2621541"/>
                  <a:pt x="3570246" y="2460346"/>
                  <a:pt x="3536236" y="2461014"/>
                </a:cubicBezTo>
                <a:cubicBezTo>
                  <a:pt x="3542630" y="2452950"/>
                  <a:pt x="3553240" y="2442630"/>
                  <a:pt x="3564940" y="2431548"/>
                </a:cubicBezTo>
                <a:lnTo>
                  <a:pt x="3598930" y="2398716"/>
                </a:lnTo>
                <a:lnTo>
                  <a:pt x="3602720" y="2402198"/>
                </a:lnTo>
                <a:lnTo>
                  <a:pt x="3602720" y="2398666"/>
                </a:lnTo>
                <a:lnTo>
                  <a:pt x="3605486" y="2399929"/>
                </a:lnTo>
                <a:cubicBezTo>
                  <a:pt x="3599708" y="2416140"/>
                  <a:pt x="3602172" y="2418062"/>
                  <a:pt x="3610792" y="2429260"/>
                </a:cubicBezTo>
                <a:cubicBezTo>
                  <a:pt x="3704960" y="2483744"/>
                  <a:pt x="3799126" y="2538311"/>
                  <a:pt x="3893198" y="2592879"/>
                </a:cubicBezTo>
                <a:cubicBezTo>
                  <a:pt x="3915082" y="2606500"/>
                  <a:pt x="3973914" y="2651207"/>
                  <a:pt x="4002428" y="2644187"/>
                </a:cubicBezTo>
                <a:cubicBezTo>
                  <a:pt x="4052166" y="2624550"/>
                  <a:pt x="4097448" y="2560205"/>
                  <a:pt x="4133070" y="2524523"/>
                </a:cubicBezTo>
                <a:cubicBezTo>
                  <a:pt x="4228942" y="2434942"/>
                  <a:pt x="4324908" y="2345362"/>
                  <a:pt x="4420782" y="2255781"/>
                </a:cubicBezTo>
                <a:cubicBezTo>
                  <a:pt x="4767986" y="1933473"/>
                  <a:pt x="5115382" y="1610999"/>
                  <a:pt x="5462588" y="1288608"/>
                </a:cubicBezTo>
                <a:cubicBezTo>
                  <a:pt x="5396842" y="1150226"/>
                  <a:pt x="5331096" y="1011760"/>
                  <a:pt x="5265444" y="873377"/>
                </a:cubicBezTo>
                <a:lnTo>
                  <a:pt x="5236076" y="873377"/>
                </a:lnTo>
                <a:close/>
                <a:moveTo>
                  <a:pt x="5308600" y="825500"/>
                </a:moveTo>
                <a:cubicBezTo>
                  <a:pt x="5309394" y="827087"/>
                  <a:pt x="5310186" y="828676"/>
                  <a:pt x="5310982" y="830263"/>
                </a:cubicBezTo>
                <a:cubicBezTo>
                  <a:pt x="5311776" y="828676"/>
                  <a:pt x="5312570" y="827087"/>
                  <a:pt x="5313364" y="825500"/>
                </a:cubicBezTo>
                <a:close/>
                <a:moveTo>
                  <a:pt x="5270500" y="787400"/>
                </a:moveTo>
                <a:cubicBezTo>
                  <a:pt x="5270500" y="787400"/>
                  <a:pt x="5270500" y="792163"/>
                  <a:pt x="5270500" y="792163"/>
                </a:cubicBezTo>
                <a:cubicBezTo>
                  <a:pt x="5272688" y="788006"/>
                  <a:pt x="5272546" y="791638"/>
                  <a:pt x="5270500" y="787400"/>
                </a:cubicBezTo>
                <a:close/>
                <a:moveTo>
                  <a:pt x="5291560" y="777643"/>
                </a:moveTo>
                <a:lnTo>
                  <a:pt x="5292636" y="779621"/>
                </a:lnTo>
                <a:lnTo>
                  <a:pt x="5291736" y="779176"/>
                </a:lnTo>
                <a:close/>
                <a:moveTo>
                  <a:pt x="5291138" y="736600"/>
                </a:moveTo>
                <a:cubicBezTo>
                  <a:pt x="5289370" y="739024"/>
                  <a:pt x="5287610" y="741447"/>
                  <a:pt x="5285846" y="743870"/>
                </a:cubicBezTo>
                <a:cubicBezTo>
                  <a:pt x="5288682" y="746102"/>
                  <a:pt x="5286466" y="744612"/>
                  <a:pt x="5283200" y="746294"/>
                </a:cubicBezTo>
                <a:lnTo>
                  <a:pt x="5288492" y="751134"/>
                </a:lnTo>
                <a:lnTo>
                  <a:pt x="5291560" y="777643"/>
                </a:lnTo>
                <a:lnTo>
                  <a:pt x="5287302" y="769819"/>
                </a:lnTo>
                <a:cubicBezTo>
                  <a:pt x="5287302" y="769819"/>
                  <a:pt x="5287302" y="776982"/>
                  <a:pt x="5287302" y="776982"/>
                </a:cubicBezTo>
                <a:lnTo>
                  <a:pt x="5291736" y="779176"/>
                </a:lnTo>
                <a:lnTo>
                  <a:pt x="5292660" y="787158"/>
                </a:lnTo>
                <a:cubicBezTo>
                  <a:pt x="5296136" y="798794"/>
                  <a:pt x="5300428" y="809327"/>
                  <a:pt x="5301720" y="816559"/>
                </a:cubicBezTo>
                <a:cubicBezTo>
                  <a:pt x="5308776" y="818982"/>
                  <a:pt x="5315832" y="821405"/>
                  <a:pt x="5322888" y="823829"/>
                </a:cubicBezTo>
                <a:cubicBezTo>
                  <a:pt x="5317088" y="838094"/>
                  <a:pt x="5317632" y="849341"/>
                  <a:pt x="5307724" y="854866"/>
                </a:cubicBezTo>
                <a:cubicBezTo>
                  <a:pt x="5307488" y="854214"/>
                  <a:pt x="5307250" y="853561"/>
                  <a:pt x="5307012" y="852903"/>
                </a:cubicBezTo>
                <a:lnTo>
                  <a:pt x="5307012" y="845633"/>
                </a:lnTo>
                <a:lnTo>
                  <a:pt x="5304366" y="845633"/>
                </a:lnTo>
                <a:cubicBezTo>
                  <a:pt x="5305248" y="848056"/>
                  <a:pt x="5306130" y="850486"/>
                  <a:pt x="5307012" y="852903"/>
                </a:cubicBezTo>
                <a:lnTo>
                  <a:pt x="5307012" y="855326"/>
                </a:lnTo>
                <a:cubicBezTo>
                  <a:pt x="5307282" y="855192"/>
                  <a:pt x="5307468" y="855007"/>
                  <a:pt x="5307724" y="854866"/>
                </a:cubicBezTo>
                <a:cubicBezTo>
                  <a:pt x="5310134" y="861477"/>
                  <a:pt x="5312542" y="868095"/>
                  <a:pt x="5314952" y="874713"/>
                </a:cubicBezTo>
                <a:cubicBezTo>
                  <a:pt x="5316714" y="873908"/>
                  <a:pt x="5318478" y="873096"/>
                  <a:pt x="5320242" y="872290"/>
                </a:cubicBezTo>
                <a:cubicBezTo>
                  <a:pt x="5324722" y="857635"/>
                  <a:pt x="5335820" y="852526"/>
                  <a:pt x="5346700" y="838369"/>
                </a:cubicBezTo>
                <a:cubicBezTo>
                  <a:pt x="5345818" y="832717"/>
                  <a:pt x="5344936" y="827058"/>
                  <a:pt x="5344054" y="821405"/>
                </a:cubicBezTo>
                <a:cubicBezTo>
                  <a:pt x="5337880" y="820600"/>
                  <a:pt x="5331706" y="819788"/>
                  <a:pt x="5325534" y="818982"/>
                </a:cubicBezTo>
                <a:cubicBezTo>
                  <a:pt x="5323020" y="804800"/>
                  <a:pt x="5319098" y="800222"/>
                  <a:pt x="5333470" y="794755"/>
                </a:cubicBezTo>
                <a:cubicBezTo>
                  <a:pt x="5331240" y="778495"/>
                  <a:pt x="5318396" y="758110"/>
                  <a:pt x="5312304" y="760828"/>
                </a:cubicBezTo>
                <a:cubicBezTo>
                  <a:pt x="5310540" y="760022"/>
                  <a:pt x="5308776" y="759216"/>
                  <a:pt x="5307012" y="758411"/>
                </a:cubicBezTo>
                <a:cubicBezTo>
                  <a:pt x="5306242" y="751371"/>
                  <a:pt x="5299630" y="742943"/>
                  <a:pt x="5291138" y="736600"/>
                </a:cubicBezTo>
                <a:close/>
                <a:moveTo>
                  <a:pt x="5280480" y="711200"/>
                </a:moveTo>
                <a:cubicBezTo>
                  <a:pt x="5277154" y="718343"/>
                  <a:pt x="5273826" y="725489"/>
                  <a:pt x="5270500" y="732632"/>
                </a:cubicBezTo>
                <a:cubicBezTo>
                  <a:pt x="5272994" y="733426"/>
                  <a:pt x="5275490" y="734219"/>
                  <a:pt x="5277984" y="735013"/>
                </a:cubicBezTo>
                <a:cubicBezTo>
                  <a:pt x="5280480" y="734219"/>
                  <a:pt x="5282974" y="733426"/>
                  <a:pt x="5285468" y="732632"/>
                </a:cubicBezTo>
                <a:cubicBezTo>
                  <a:pt x="5286300" y="728664"/>
                  <a:pt x="5287132" y="724693"/>
                  <a:pt x="5287964" y="720727"/>
                </a:cubicBezTo>
                <a:cubicBezTo>
                  <a:pt x="5278384" y="717111"/>
                  <a:pt x="5286766" y="719244"/>
                  <a:pt x="5280480" y="711200"/>
                </a:cubicBezTo>
                <a:close/>
                <a:moveTo>
                  <a:pt x="5460696" y="664638"/>
                </a:moveTo>
                <a:cubicBezTo>
                  <a:pt x="5464696" y="672178"/>
                  <a:pt x="5445024" y="686504"/>
                  <a:pt x="5436686" y="691405"/>
                </a:cubicBezTo>
                <a:cubicBezTo>
                  <a:pt x="5436686" y="691405"/>
                  <a:pt x="5434020" y="689143"/>
                  <a:pt x="5434020" y="689143"/>
                </a:cubicBezTo>
                <a:close/>
                <a:moveTo>
                  <a:pt x="5538056" y="593764"/>
                </a:moveTo>
                <a:cubicBezTo>
                  <a:pt x="5535388" y="611859"/>
                  <a:pt x="5486036" y="655590"/>
                  <a:pt x="5463362" y="664638"/>
                </a:cubicBezTo>
                <a:cubicBezTo>
                  <a:pt x="5488372" y="640888"/>
                  <a:pt x="5513046" y="617514"/>
                  <a:pt x="5538056" y="593764"/>
                </a:cubicBezTo>
                <a:close/>
                <a:moveTo>
                  <a:pt x="7851854" y="591502"/>
                </a:moveTo>
                <a:cubicBezTo>
                  <a:pt x="7851854" y="591502"/>
                  <a:pt x="7859856" y="591502"/>
                  <a:pt x="7859856" y="591502"/>
                </a:cubicBezTo>
                <a:cubicBezTo>
                  <a:pt x="7828512" y="695552"/>
                  <a:pt x="7797502" y="799979"/>
                  <a:pt x="7766492" y="904029"/>
                </a:cubicBezTo>
                <a:cubicBezTo>
                  <a:pt x="7732480" y="952284"/>
                  <a:pt x="7666124" y="979050"/>
                  <a:pt x="7622442" y="1019011"/>
                </a:cubicBezTo>
                <a:cubicBezTo>
                  <a:pt x="7513070" y="1120799"/>
                  <a:pt x="7404032" y="1222587"/>
                  <a:pt x="7294662" y="1324375"/>
                </a:cubicBezTo>
                <a:cubicBezTo>
                  <a:pt x="7233640" y="1380547"/>
                  <a:pt x="7158616" y="1433326"/>
                  <a:pt x="7110598" y="1500431"/>
                </a:cubicBezTo>
                <a:cubicBezTo>
                  <a:pt x="7107264" y="1496284"/>
                  <a:pt x="7103596" y="1492137"/>
                  <a:pt x="7099928" y="1487990"/>
                </a:cubicBezTo>
                <a:cubicBezTo>
                  <a:pt x="7102596" y="1470272"/>
                  <a:pt x="7105264" y="1452176"/>
                  <a:pt x="7107930" y="1434457"/>
                </a:cubicBezTo>
                <a:cubicBezTo>
                  <a:pt x="7162950" y="1384694"/>
                  <a:pt x="7218302" y="1334931"/>
                  <a:pt x="7273320" y="1285168"/>
                </a:cubicBezTo>
                <a:cubicBezTo>
                  <a:pt x="7425374" y="1145304"/>
                  <a:pt x="7577092" y="1005063"/>
                  <a:pt x="7729146" y="865198"/>
                </a:cubicBezTo>
                <a:cubicBezTo>
                  <a:pt x="7749486" y="791685"/>
                  <a:pt x="7770160" y="718548"/>
                  <a:pt x="7790500" y="645035"/>
                </a:cubicBezTo>
                <a:cubicBezTo>
                  <a:pt x="7810840" y="627316"/>
                  <a:pt x="7831180" y="609220"/>
                  <a:pt x="7851854" y="591502"/>
                </a:cubicBezTo>
                <a:close/>
                <a:moveTo>
                  <a:pt x="7161282" y="481420"/>
                </a:moveTo>
                <a:cubicBezTo>
                  <a:pt x="7171620" y="492730"/>
                  <a:pt x="7160282" y="547394"/>
                  <a:pt x="7155948" y="571898"/>
                </a:cubicBezTo>
                <a:cubicBezTo>
                  <a:pt x="7137940" y="673686"/>
                  <a:pt x="7151280" y="867460"/>
                  <a:pt x="7086590" y="938335"/>
                </a:cubicBezTo>
                <a:cubicBezTo>
                  <a:pt x="7070584" y="948137"/>
                  <a:pt x="7054580" y="957939"/>
                  <a:pt x="7038574" y="967740"/>
                </a:cubicBezTo>
                <a:lnTo>
                  <a:pt x="6838838" y="1150959"/>
                </a:lnTo>
                <a:cubicBezTo>
                  <a:pt x="6531398" y="1436719"/>
                  <a:pt x="6223958" y="1722857"/>
                  <a:pt x="5916520" y="2008617"/>
                </a:cubicBezTo>
                <a:cubicBezTo>
                  <a:pt x="5898846" y="1998061"/>
                  <a:pt x="5894512" y="1972049"/>
                  <a:pt x="5887176" y="1952445"/>
                </a:cubicBezTo>
                <a:cubicBezTo>
                  <a:pt x="6282646" y="1586008"/>
                  <a:pt x="6678116" y="1219195"/>
                  <a:pt x="7073252" y="852758"/>
                </a:cubicBezTo>
                <a:cubicBezTo>
                  <a:pt x="7083256" y="746069"/>
                  <a:pt x="7092926" y="639380"/>
                  <a:pt x="7102596" y="532691"/>
                </a:cubicBezTo>
                <a:cubicBezTo>
                  <a:pt x="7122268" y="515726"/>
                  <a:pt x="7141942" y="498385"/>
                  <a:pt x="7161282" y="481420"/>
                </a:cubicBezTo>
                <a:close/>
                <a:moveTo>
                  <a:pt x="5756464" y="390942"/>
                </a:moveTo>
                <a:cubicBezTo>
                  <a:pt x="5758464" y="409037"/>
                  <a:pt x="5722118" y="428641"/>
                  <a:pt x="5708448" y="442213"/>
                </a:cubicBezTo>
                <a:cubicBezTo>
                  <a:pt x="5670768" y="480666"/>
                  <a:pt x="5589406" y="573406"/>
                  <a:pt x="5540722" y="593764"/>
                </a:cubicBezTo>
                <a:cubicBezTo>
                  <a:pt x="5612748" y="526282"/>
                  <a:pt x="5684440" y="458423"/>
                  <a:pt x="5756464" y="390942"/>
                </a:cubicBezTo>
                <a:close/>
                <a:moveTo>
                  <a:pt x="5761800" y="386041"/>
                </a:moveTo>
                <a:cubicBezTo>
                  <a:pt x="5762800" y="388680"/>
                  <a:pt x="5763800" y="390942"/>
                  <a:pt x="5764466" y="393581"/>
                </a:cubicBezTo>
                <a:lnTo>
                  <a:pt x="5761800" y="393581"/>
                </a:lnTo>
                <a:cubicBezTo>
                  <a:pt x="5761800" y="393581"/>
                  <a:pt x="5761800" y="386041"/>
                  <a:pt x="5761800" y="386041"/>
                </a:cubicBezTo>
                <a:close/>
                <a:moveTo>
                  <a:pt x="5825820" y="329869"/>
                </a:moveTo>
                <a:cubicBezTo>
                  <a:pt x="5830156" y="338163"/>
                  <a:pt x="5797144" y="364552"/>
                  <a:pt x="5785808" y="369076"/>
                </a:cubicBezTo>
                <a:cubicBezTo>
                  <a:pt x="5799146" y="355881"/>
                  <a:pt x="5812484" y="343064"/>
                  <a:pt x="5825820" y="329869"/>
                </a:cubicBezTo>
                <a:close/>
                <a:moveTo>
                  <a:pt x="5831156" y="324968"/>
                </a:moveTo>
                <a:cubicBezTo>
                  <a:pt x="5831156" y="324968"/>
                  <a:pt x="5836492" y="324968"/>
                  <a:pt x="5836492" y="324968"/>
                </a:cubicBezTo>
                <a:cubicBezTo>
                  <a:pt x="5831824" y="327230"/>
                  <a:pt x="5835824" y="327230"/>
                  <a:pt x="5831156" y="324968"/>
                </a:cubicBezTo>
                <a:close/>
                <a:moveTo>
                  <a:pt x="5873838" y="285761"/>
                </a:moveTo>
                <a:lnTo>
                  <a:pt x="5879172" y="285761"/>
                </a:lnTo>
                <a:cubicBezTo>
                  <a:pt x="5873838" y="290662"/>
                  <a:pt x="5868502" y="295562"/>
                  <a:pt x="5863168" y="300463"/>
                </a:cubicBezTo>
                <a:cubicBezTo>
                  <a:pt x="5866836" y="295562"/>
                  <a:pt x="5870170" y="290662"/>
                  <a:pt x="5873838" y="285761"/>
                </a:cubicBezTo>
                <a:close/>
                <a:moveTo>
                  <a:pt x="5908516" y="254093"/>
                </a:moveTo>
                <a:cubicBezTo>
                  <a:pt x="5908516" y="254093"/>
                  <a:pt x="5913852" y="254093"/>
                  <a:pt x="5913852" y="254093"/>
                </a:cubicBezTo>
                <a:cubicBezTo>
                  <a:pt x="5907516" y="259748"/>
                  <a:pt x="5901514" y="265403"/>
                  <a:pt x="5895178" y="271058"/>
                </a:cubicBezTo>
                <a:cubicBezTo>
                  <a:pt x="5894178" y="270304"/>
                  <a:pt x="5893512" y="269550"/>
                  <a:pt x="5892512" y="268796"/>
                </a:cubicBezTo>
                <a:close/>
                <a:moveTo>
                  <a:pt x="5948530" y="217525"/>
                </a:moveTo>
                <a:cubicBezTo>
                  <a:pt x="5953532" y="223934"/>
                  <a:pt x="5948864" y="221295"/>
                  <a:pt x="5943196" y="224688"/>
                </a:cubicBezTo>
                <a:cubicBezTo>
                  <a:pt x="5944862" y="222426"/>
                  <a:pt x="5946864" y="219787"/>
                  <a:pt x="5948530" y="217525"/>
                </a:cubicBezTo>
                <a:close/>
                <a:moveTo>
                  <a:pt x="8008908" y="95379"/>
                </a:moveTo>
                <a:cubicBezTo>
                  <a:pt x="8017578" y="119884"/>
                  <a:pt x="7933882" y="353996"/>
                  <a:pt x="7920878" y="395843"/>
                </a:cubicBezTo>
                <a:cubicBezTo>
                  <a:pt x="7905206" y="451260"/>
                  <a:pt x="7889200" y="506678"/>
                  <a:pt x="7873196" y="562096"/>
                </a:cubicBezTo>
                <a:cubicBezTo>
                  <a:pt x="7832180" y="616760"/>
                  <a:pt x="7756154" y="652198"/>
                  <a:pt x="7705136" y="698945"/>
                </a:cubicBezTo>
                <a:cubicBezTo>
                  <a:pt x="7586096" y="808650"/>
                  <a:pt x="7467056" y="918731"/>
                  <a:pt x="7348014" y="1028813"/>
                </a:cubicBezTo>
                <a:cubicBezTo>
                  <a:pt x="7278324" y="1092525"/>
                  <a:pt x="7198628" y="1153221"/>
                  <a:pt x="7139942" y="1226734"/>
                </a:cubicBezTo>
                <a:cubicBezTo>
                  <a:pt x="7138274" y="1225980"/>
                  <a:pt x="7136608" y="1225226"/>
                  <a:pt x="7134606" y="1224095"/>
                </a:cubicBezTo>
                <a:cubicBezTo>
                  <a:pt x="7135274" y="1116276"/>
                  <a:pt x="7241976" y="1051056"/>
                  <a:pt x="7308000" y="999408"/>
                </a:cubicBezTo>
                <a:cubicBezTo>
                  <a:pt x="7478392" y="842956"/>
                  <a:pt x="7649118" y="686504"/>
                  <a:pt x="7819844" y="530429"/>
                </a:cubicBezTo>
                <a:cubicBezTo>
                  <a:pt x="7836182" y="513841"/>
                  <a:pt x="7835848" y="486698"/>
                  <a:pt x="7843852" y="461816"/>
                </a:cubicBezTo>
                <a:cubicBezTo>
                  <a:pt x="7871194" y="364929"/>
                  <a:pt x="7898870" y="268042"/>
                  <a:pt x="7926214" y="171155"/>
                </a:cubicBezTo>
                <a:cubicBezTo>
                  <a:pt x="7953890" y="145896"/>
                  <a:pt x="7981566" y="120638"/>
                  <a:pt x="8008908" y="95379"/>
                </a:cubicBezTo>
                <a:close/>
                <a:moveTo>
                  <a:pt x="6084576" y="90478"/>
                </a:moveTo>
                <a:lnTo>
                  <a:pt x="6089912" y="90478"/>
                </a:lnTo>
                <a:cubicBezTo>
                  <a:pt x="6085244" y="95379"/>
                  <a:pt x="6080910" y="100280"/>
                  <a:pt x="6076574" y="105181"/>
                </a:cubicBezTo>
                <a:cubicBezTo>
                  <a:pt x="6079242" y="100280"/>
                  <a:pt x="6081910" y="95379"/>
                  <a:pt x="6084576" y="90478"/>
                </a:cubicBezTo>
                <a:close/>
                <a:moveTo>
                  <a:pt x="6126924" y="53910"/>
                </a:moveTo>
                <a:cubicBezTo>
                  <a:pt x="6125924" y="56172"/>
                  <a:pt x="6129260" y="55418"/>
                  <a:pt x="6124258" y="58811"/>
                </a:cubicBezTo>
                <a:cubicBezTo>
                  <a:pt x="6125258" y="56926"/>
                  <a:pt x="6126258" y="55418"/>
                  <a:pt x="6126924" y="53910"/>
                </a:cubicBezTo>
                <a:close/>
                <a:moveTo>
                  <a:pt x="6145598" y="36569"/>
                </a:moveTo>
                <a:cubicBezTo>
                  <a:pt x="6145264" y="40338"/>
                  <a:pt x="6146932" y="39207"/>
                  <a:pt x="6142930" y="44108"/>
                </a:cubicBezTo>
                <a:cubicBezTo>
                  <a:pt x="6143932" y="41469"/>
                  <a:pt x="6144932" y="39207"/>
                  <a:pt x="6145598" y="36569"/>
                </a:cubicBezTo>
                <a:close/>
                <a:moveTo>
                  <a:pt x="6158936" y="24505"/>
                </a:moveTo>
                <a:lnTo>
                  <a:pt x="6164272" y="24505"/>
                </a:lnTo>
                <a:cubicBezTo>
                  <a:pt x="6161604" y="26013"/>
                  <a:pt x="6158936" y="27521"/>
                  <a:pt x="6156268" y="29406"/>
                </a:cubicBezTo>
                <a:cubicBezTo>
                  <a:pt x="6157268" y="27521"/>
                  <a:pt x="6158270" y="26013"/>
                  <a:pt x="6158936" y="24505"/>
                </a:cubicBezTo>
                <a:close/>
                <a:moveTo>
                  <a:pt x="6164272" y="16965"/>
                </a:moveTo>
                <a:cubicBezTo>
                  <a:pt x="6164272" y="16965"/>
                  <a:pt x="6172274" y="16965"/>
                  <a:pt x="6172274" y="16965"/>
                </a:cubicBezTo>
                <a:cubicBezTo>
                  <a:pt x="6170608" y="18850"/>
                  <a:pt x="6168940" y="20358"/>
                  <a:pt x="6166940" y="21866"/>
                </a:cubicBezTo>
                <a:cubicBezTo>
                  <a:pt x="6166272" y="20358"/>
                  <a:pt x="6165272" y="18850"/>
                  <a:pt x="6164272" y="16965"/>
                </a:cubicBezTo>
                <a:close/>
                <a:moveTo>
                  <a:pt x="8054258" y="0"/>
                </a:moveTo>
                <a:lnTo>
                  <a:pt x="8062260" y="0"/>
                </a:lnTo>
                <a:cubicBezTo>
                  <a:pt x="8023248" y="127047"/>
                  <a:pt x="7984234" y="254093"/>
                  <a:pt x="7944886" y="381140"/>
                </a:cubicBezTo>
                <a:cubicBezTo>
                  <a:pt x="7930882" y="423740"/>
                  <a:pt x="7927880" y="499893"/>
                  <a:pt x="7897204" y="530429"/>
                </a:cubicBezTo>
                <a:cubicBezTo>
                  <a:pt x="7949556" y="353619"/>
                  <a:pt x="8001906" y="176810"/>
                  <a:pt x="8054258" y="0"/>
                </a:cubicBezTo>
                <a:close/>
                <a:moveTo>
                  <a:pt x="7968896" y="0"/>
                </a:moveTo>
                <a:lnTo>
                  <a:pt x="8043588" y="0"/>
                </a:lnTo>
                <a:cubicBezTo>
                  <a:pt x="8036584" y="26013"/>
                  <a:pt x="8029582" y="52025"/>
                  <a:pt x="8022246" y="78038"/>
                </a:cubicBezTo>
                <a:cubicBezTo>
                  <a:pt x="8011576" y="84824"/>
                  <a:pt x="8000906" y="91232"/>
                  <a:pt x="7990236" y="97641"/>
                </a:cubicBezTo>
                <a:cubicBezTo>
                  <a:pt x="7943220" y="150043"/>
                  <a:pt x="7882532" y="189251"/>
                  <a:pt x="7830514" y="237129"/>
                </a:cubicBezTo>
                <a:cubicBezTo>
                  <a:pt x="7693466" y="362290"/>
                  <a:pt x="7556752" y="487829"/>
                  <a:pt x="7420038" y="613367"/>
                </a:cubicBezTo>
                <a:cubicBezTo>
                  <a:pt x="7340678" y="686504"/>
                  <a:pt x="7261650" y="760017"/>
                  <a:pt x="7182624" y="833154"/>
                </a:cubicBezTo>
                <a:lnTo>
                  <a:pt x="7182624" y="828253"/>
                </a:lnTo>
                <a:cubicBezTo>
                  <a:pt x="7147278" y="738152"/>
                  <a:pt x="7306332" y="629578"/>
                  <a:pt x="7350680" y="588863"/>
                </a:cubicBezTo>
                <a:cubicBezTo>
                  <a:pt x="7502400" y="447868"/>
                  <a:pt x="7654452" y="307249"/>
                  <a:pt x="7806506" y="166254"/>
                </a:cubicBezTo>
                <a:cubicBezTo>
                  <a:pt x="7845852" y="130440"/>
                  <a:pt x="7961560" y="53533"/>
                  <a:pt x="7968896" y="0"/>
                </a:cubicBezTo>
                <a:close/>
                <a:moveTo>
                  <a:pt x="7545082" y="0"/>
                </a:moveTo>
                <a:lnTo>
                  <a:pt x="7657120" y="0"/>
                </a:lnTo>
                <a:cubicBezTo>
                  <a:pt x="7507068" y="139111"/>
                  <a:pt x="7356684" y="278598"/>
                  <a:pt x="7206632" y="417708"/>
                </a:cubicBezTo>
                <a:lnTo>
                  <a:pt x="7206632" y="410545"/>
                </a:lnTo>
                <a:cubicBezTo>
                  <a:pt x="7214634" y="401497"/>
                  <a:pt x="7222636" y="392450"/>
                  <a:pt x="7230640" y="383779"/>
                </a:cubicBezTo>
                <a:cubicBezTo>
                  <a:pt x="7217636" y="369453"/>
                  <a:pt x="7239644" y="290662"/>
                  <a:pt x="7243978" y="273697"/>
                </a:cubicBezTo>
                <a:cubicBezTo>
                  <a:pt x="7276656" y="262764"/>
                  <a:pt x="7298996" y="223180"/>
                  <a:pt x="7324006" y="202822"/>
                </a:cubicBezTo>
                <a:close/>
                <a:moveTo>
                  <a:pt x="6860178" y="0"/>
                </a:moveTo>
                <a:lnTo>
                  <a:pt x="7001560" y="0"/>
                </a:lnTo>
                <a:cubicBezTo>
                  <a:pt x="6670112" y="304610"/>
                  <a:pt x="6338664" y="609220"/>
                  <a:pt x="6007216" y="913830"/>
                </a:cubicBezTo>
                <a:cubicBezTo>
                  <a:pt x="5909516" y="1004309"/>
                  <a:pt x="5811484" y="1094787"/>
                  <a:pt x="5713782" y="1185265"/>
                </a:cubicBezTo>
                <a:cubicBezTo>
                  <a:pt x="5678104" y="1218064"/>
                  <a:pt x="5637756" y="1277628"/>
                  <a:pt x="5591408" y="1297609"/>
                </a:cubicBezTo>
                <a:cubicBezTo>
                  <a:pt x="5592074" y="1268581"/>
                  <a:pt x="5568066" y="1224095"/>
                  <a:pt x="5551392" y="1197329"/>
                </a:cubicBezTo>
                <a:cubicBezTo>
                  <a:pt x="5599410" y="1187527"/>
                  <a:pt x="5643758" y="1122684"/>
                  <a:pt x="5673768" y="1092148"/>
                </a:cubicBezTo>
                <a:cubicBezTo>
                  <a:pt x="5757464" y="1014865"/>
                  <a:pt x="5840826" y="937581"/>
                  <a:pt x="5924522" y="860298"/>
                </a:cubicBezTo>
                <a:cubicBezTo>
                  <a:pt x="6236296" y="573406"/>
                  <a:pt x="6548404" y="286515"/>
                  <a:pt x="6860178" y="0"/>
                </a:cubicBezTo>
                <a:close/>
                <a:moveTo>
                  <a:pt x="0" y="0"/>
                </a:moveTo>
                <a:lnTo>
                  <a:pt x="4784840" y="0"/>
                </a:lnTo>
                <a:cubicBezTo>
                  <a:pt x="4605382" y="165485"/>
                  <a:pt x="4425592" y="330592"/>
                  <a:pt x="4246136" y="496077"/>
                </a:cubicBezTo>
                <a:cubicBezTo>
                  <a:pt x="3924650" y="795758"/>
                  <a:pt x="3602832" y="1095439"/>
                  <a:pt x="3281348" y="1395498"/>
                </a:cubicBezTo>
                <a:cubicBezTo>
                  <a:pt x="3145334" y="1523287"/>
                  <a:pt x="3009322" y="1651075"/>
                  <a:pt x="2873644" y="1778864"/>
                </a:cubicBezTo>
                <a:cubicBezTo>
                  <a:pt x="2836216" y="1817691"/>
                  <a:pt x="2731950" y="1882527"/>
                  <a:pt x="2718916" y="1933040"/>
                </a:cubicBezTo>
                <a:cubicBezTo>
                  <a:pt x="2808144" y="1969605"/>
                  <a:pt x="2891356" y="2032933"/>
                  <a:pt x="2969554" y="2081938"/>
                </a:cubicBezTo>
                <a:cubicBezTo>
                  <a:pt x="3067136" y="2132450"/>
                  <a:pt x="3165052" y="2182963"/>
                  <a:pt x="3262634" y="2233475"/>
                </a:cubicBezTo>
                <a:cubicBezTo>
                  <a:pt x="3294714" y="2253454"/>
                  <a:pt x="3450444" y="2348070"/>
                  <a:pt x="3481190" y="2343547"/>
                </a:cubicBezTo>
                <a:cubicBezTo>
                  <a:pt x="3538668" y="2323945"/>
                  <a:pt x="3588796" y="2249684"/>
                  <a:pt x="3630570" y="2211611"/>
                </a:cubicBezTo>
                <a:cubicBezTo>
                  <a:pt x="3749538" y="2100032"/>
                  <a:pt x="3868508" y="1988452"/>
                  <a:pt x="3987812" y="1876873"/>
                </a:cubicBezTo>
                <a:cubicBezTo>
                  <a:pt x="4391840" y="1500292"/>
                  <a:pt x="4796200" y="1124088"/>
                  <a:pt x="5200564" y="747884"/>
                </a:cubicBezTo>
                <a:cubicBezTo>
                  <a:pt x="5084268" y="498715"/>
                  <a:pt x="4967638" y="249169"/>
                  <a:pt x="4851342" y="0"/>
                </a:cubicBezTo>
                <a:lnTo>
                  <a:pt x="5051184" y="0"/>
                </a:lnTo>
                <a:cubicBezTo>
                  <a:pt x="5138404" y="209212"/>
                  <a:pt x="5225292" y="418800"/>
                  <a:pt x="5312514" y="628012"/>
                </a:cubicBezTo>
                <a:cubicBezTo>
                  <a:pt x="5316860" y="628766"/>
                  <a:pt x="5321204" y="629520"/>
                  <a:pt x="5325882" y="630651"/>
                </a:cubicBezTo>
                <a:cubicBezTo>
                  <a:pt x="5555800" y="420308"/>
                  <a:pt x="5786052" y="209966"/>
                  <a:pt x="6016304" y="0"/>
                </a:cubicBezTo>
                <a:lnTo>
                  <a:pt x="6178718" y="0"/>
                </a:lnTo>
                <a:cubicBezTo>
                  <a:pt x="5915716" y="242761"/>
                  <a:pt x="5652714" y="485522"/>
                  <a:pt x="5389712" y="728283"/>
                </a:cubicBezTo>
                <a:cubicBezTo>
                  <a:pt x="5394390" y="725644"/>
                  <a:pt x="5398734" y="723382"/>
                  <a:pt x="5403078" y="720743"/>
                </a:cubicBezTo>
                <a:cubicBezTo>
                  <a:pt x="5394056" y="746000"/>
                  <a:pt x="5380020" y="748261"/>
                  <a:pt x="5357630" y="755047"/>
                </a:cubicBezTo>
                <a:cubicBezTo>
                  <a:pt x="5390044" y="778041"/>
                  <a:pt x="5400070" y="847778"/>
                  <a:pt x="5416446" y="884720"/>
                </a:cubicBezTo>
                <a:cubicBezTo>
                  <a:pt x="5466240" y="995546"/>
                  <a:pt x="5497652" y="1075838"/>
                  <a:pt x="5544438" y="1187794"/>
                </a:cubicBezTo>
                <a:cubicBezTo>
                  <a:pt x="5533744" y="1182894"/>
                  <a:pt x="5538422" y="1182140"/>
                  <a:pt x="5525724" y="1182894"/>
                </a:cubicBezTo>
                <a:cubicBezTo>
                  <a:pt x="5526726" y="1176108"/>
                  <a:pt x="5527394" y="1169700"/>
                  <a:pt x="5528396" y="1163292"/>
                </a:cubicBezTo>
                <a:cubicBezTo>
                  <a:pt x="5520376" y="1165931"/>
                  <a:pt x="5520712" y="1164046"/>
                  <a:pt x="5523050" y="1153491"/>
                </a:cubicBezTo>
                <a:lnTo>
                  <a:pt x="5517704" y="1148591"/>
                </a:lnTo>
                <a:cubicBezTo>
                  <a:pt x="5508346" y="1150098"/>
                  <a:pt x="5507678" y="1147083"/>
                  <a:pt x="5501662" y="1153491"/>
                </a:cubicBezTo>
                <a:cubicBezTo>
                  <a:pt x="5503668" y="1153491"/>
                  <a:pt x="5511688" y="1152360"/>
                  <a:pt x="5507010" y="1155753"/>
                </a:cubicBezTo>
                <a:cubicBezTo>
                  <a:pt x="5500994" y="1159145"/>
                  <a:pt x="5494644" y="1162538"/>
                  <a:pt x="5488296" y="1165554"/>
                </a:cubicBezTo>
                <a:cubicBezTo>
                  <a:pt x="5482948" y="1163292"/>
                  <a:pt x="5477602" y="1160653"/>
                  <a:pt x="5472254" y="1158391"/>
                </a:cubicBezTo>
                <a:cubicBezTo>
                  <a:pt x="5480944" y="1174224"/>
                  <a:pt x="5469246" y="1179878"/>
                  <a:pt x="5459220" y="1185155"/>
                </a:cubicBezTo>
                <a:cubicBezTo>
                  <a:pt x="5458552" y="1175731"/>
                  <a:pt x="5457216" y="1170831"/>
                  <a:pt x="5448528" y="1163292"/>
                </a:cubicBezTo>
                <a:cubicBezTo>
                  <a:pt x="5489298" y="1297866"/>
                  <a:pt x="5563152" y="1400775"/>
                  <a:pt x="5616288" y="1517632"/>
                </a:cubicBezTo>
                <a:cubicBezTo>
                  <a:pt x="5648704" y="1588877"/>
                  <a:pt x="5689808" y="1718551"/>
                  <a:pt x="5741606" y="1771702"/>
                </a:cubicBezTo>
                <a:lnTo>
                  <a:pt x="5749626" y="1766801"/>
                </a:lnTo>
                <a:cubicBezTo>
                  <a:pt x="5757312" y="1747576"/>
                  <a:pt x="5770680" y="1734006"/>
                  <a:pt x="5789728" y="1725336"/>
                </a:cubicBezTo>
                <a:cubicBezTo>
                  <a:pt x="5784716" y="1697441"/>
                  <a:pt x="5771014" y="1671431"/>
                  <a:pt x="5760320" y="1654468"/>
                </a:cubicBezTo>
                <a:cubicBezTo>
                  <a:pt x="6212470" y="1235668"/>
                  <a:pt x="6664956" y="816868"/>
                  <a:pt x="7117106" y="398445"/>
                </a:cubicBezTo>
                <a:cubicBezTo>
                  <a:pt x="7126796" y="265379"/>
                  <a:pt x="7136488" y="132689"/>
                  <a:pt x="7146514" y="0"/>
                </a:cubicBezTo>
                <a:lnTo>
                  <a:pt x="7218364" y="0"/>
                </a:lnTo>
                <a:cubicBezTo>
                  <a:pt x="7203992" y="152291"/>
                  <a:pt x="7189958" y="304582"/>
                  <a:pt x="7175588" y="456873"/>
                </a:cubicBezTo>
                <a:cubicBezTo>
                  <a:pt x="7117440" y="488538"/>
                  <a:pt x="7068314" y="548097"/>
                  <a:pt x="7021196" y="591447"/>
                </a:cubicBezTo>
                <a:cubicBezTo>
                  <a:pt x="6910914" y="693226"/>
                  <a:pt x="6800634" y="795004"/>
                  <a:pt x="6690688" y="896783"/>
                </a:cubicBezTo>
                <a:cubicBezTo>
                  <a:pt x="6501206" y="1072068"/>
                  <a:pt x="6312058" y="1246977"/>
                  <a:pt x="6122910" y="1422262"/>
                </a:cubicBezTo>
                <a:cubicBezTo>
                  <a:pt x="5996254" y="1541004"/>
                  <a:pt x="5858570" y="1651452"/>
                  <a:pt x="5746952" y="1783764"/>
                </a:cubicBezTo>
                <a:cubicBezTo>
                  <a:pt x="5748958" y="1838423"/>
                  <a:pt x="5792736" y="1899113"/>
                  <a:pt x="5813456" y="1945102"/>
                </a:cubicBezTo>
                <a:cubicBezTo>
                  <a:pt x="5868262" y="2064975"/>
                  <a:pt x="5900008" y="2212742"/>
                  <a:pt x="5978876" y="2314144"/>
                </a:cubicBezTo>
                <a:lnTo>
                  <a:pt x="5978876" y="2321306"/>
                </a:lnTo>
                <a:cubicBezTo>
                  <a:pt x="5863918" y="2380112"/>
                  <a:pt x="5733252" y="2527879"/>
                  <a:pt x="5643022" y="2617218"/>
                </a:cubicBezTo>
                <a:cubicBezTo>
                  <a:pt x="5491972" y="2758954"/>
                  <a:pt x="5340920" y="2900690"/>
                  <a:pt x="5189870" y="3042426"/>
                </a:cubicBezTo>
                <a:cubicBezTo>
                  <a:pt x="5129382" y="3103116"/>
                  <a:pt x="5061876" y="3152498"/>
                  <a:pt x="5011416" y="3223366"/>
                </a:cubicBezTo>
                <a:cubicBezTo>
                  <a:pt x="5024782" y="3215827"/>
                  <a:pt x="5027122" y="3209796"/>
                  <a:pt x="5048510" y="3208664"/>
                </a:cubicBezTo>
                <a:cubicBezTo>
                  <a:pt x="5082596" y="3226005"/>
                  <a:pt x="5106324" y="3258046"/>
                  <a:pt x="5155114" y="3259931"/>
                </a:cubicBezTo>
                <a:cubicBezTo>
                  <a:pt x="5191206" y="3242214"/>
                  <a:pt x="5220948" y="3207534"/>
                  <a:pt x="5245678" y="3179262"/>
                </a:cubicBezTo>
                <a:cubicBezTo>
                  <a:pt x="5316860" y="3112540"/>
                  <a:pt x="5388040" y="3045442"/>
                  <a:pt x="5459220" y="2978720"/>
                </a:cubicBezTo>
                <a:cubicBezTo>
                  <a:pt x="5644692" y="2804566"/>
                  <a:pt x="5830500" y="2630034"/>
                  <a:pt x="6016304" y="2455880"/>
                </a:cubicBezTo>
                <a:cubicBezTo>
                  <a:pt x="6012964" y="2408760"/>
                  <a:pt x="5963504" y="2372572"/>
                  <a:pt x="5970856" y="2331107"/>
                </a:cubicBezTo>
                <a:lnTo>
                  <a:pt x="5973530" y="2331107"/>
                </a:lnTo>
                <a:cubicBezTo>
                  <a:pt x="5976204" y="2332238"/>
                  <a:pt x="5978876" y="2332992"/>
                  <a:pt x="5981550" y="2333746"/>
                </a:cubicBezTo>
                <a:cubicBezTo>
                  <a:pt x="6016974" y="2414414"/>
                  <a:pt x="6052732" y="2495084"/>
                  <a:pt x="6088154" y="2575752"/>
                </a:cubicBezTo>
                <a:cubicBezTo>
                  <a:pt x="6099516" y="2598370"/>
                  <a:pt x="6133604" y="2633427"/>
                  <a:pt x="6122910" y="2658683"/>
                </a:cubicBezTo>
                <a:cubicBezTo>
                  <a:pt x="6047050" y="2685070"/>
                  <a:pt x="5968516" y="2787980"/>
                  <a:pt x="5912374" y="2839623"/>
                </a:cubicBezTo>
                <a:cubicBezTo>
                  <a:pt x="5786052" y="2957611"/>
                  <a:pt x="5659732" y="3075598"/>
                  <a:pt x="5533744" y="3193963"/>
                </a:cubicBezTo>
                <a:cubicBezTo>
                  <a:pt x="5474260" y="3251261"/>
                  <a:pt x="5384030" y="3304412"/>
                  <a:pt x="5347270" y="3379426"/>
                </a:cubicBezTo>
                <a:cubicBezTo>
                  <a:pt x="5347938" y="3382819"/>
                  <a:pt x="5348940" y="3386212"/>
                  <a:pt x="5349944" y="3389228"/>
                </a:cubicBezTo>
                <a:cubicBezTo>
                  <a:pt x="5377012" y="3397520"/>
                  <a:pt x="5378014" y="3419007"/>
                  <a:pt x="5413772" y="3421269"/>
                </a:cubicBezTo>
                <a:cubicBezTo>
                  <a:pt x="5476264" y="3395636"/>
                  <a:pt x="5609270" y="3250507"/>
                  <a:pt x="5659064" y="3198864"/>
                </a:cubicBezTo>
                <a:cubicBezTo>
                  <a:pt x="5825152" y="3043934"/>
                  <a:pt x="5991242" y="2889381"/>
                  <a:pt x="6157330" y="2734452"/>
                </a:cubicBezTo>
                <a:cubicBezTo>
                  <a:pt x="6159336" y="2735206"/>
                  <a:pt x="6161006" y="2735960"/>
                  <a:pt x="6162678" y="2737090"/>
                </a:cubicBezTo>
                <a:cubicBezTo>
                  <a:pt x="6166354" y="2749907"/>
                  <a:pt x="6170030" y="2763100"/>
                  <a:pt x="6173372" y="2775917"/>
                </a:cubicBezTo>
                <a:cubicBezTo>
                  <a:pt x="6161006" y="2782702"/>
                  <a:pt x="6148642" y="2789110"/>
                  <a:pt x="6136276" y="2795519"/>
                </a:cubicBezTo>
                <a:cubicBezTo>
                  <a:pt x="6085480" y="2842638"/>
                  <a:pt x="6034684" y="2890135"/>
                  <a:pt x="5984224" y="2937255"/>
                </a:cubicBezTo>
                <a:cubicBezTo>
                  <a:pt x="5853558" y="3060143"/>
                  <a:pt x="5722892" y="3183408"/>
                  <a:pt x="5592226" y="3306297"/>
                </a:cubicBezTo>
                <a:cubicBezTo>
                  <a:pt x="5536084" y="3357940"/>
                  <a:pt x="5443848" y="3419384"/>
                  <a:pt x="5421792" y="3492137"/>
                </a:cubicBezTo>
                <a:cubicBezTo>
                  <a:pt x="5452538" y="3476682"/>
                  <a:pt x="5489298" y="3517016"/>
                  <a:pt x="5528396" y="3494398"/>
                </a:cubicBezTo>
                <a:cubicBezTo>
                  <a:pt x="5756644" y="3281040"/>
                  <a:pt x="5985226" y="3067682"/>
                  <a:pt x="6213474" y="2854324"/>
                </a:cubicBezTo>
                <a:cubicBezTo>
                  <a:pt x="6218820" y="2864125"/>
                  <a:pt x="6224168" y="2873926"/>
                  <a:pt x="6229514" y="2883350"/>
                </a:cubicBezTo>
                <a:cubicBezTo>
                  <a:pt x="6122910" y="2959496"/>
                  <a:pt x="6037692" y="3050342"/>
                  <a:pt x="5944122" y="3137796"/>
                </a:cubicBezTo>
                <a:cubicBezTo>
                  <a:pt x="5884636" y="3193209"/>
                  <a:pt x="5825152" y="3248622"/>
                  <a:pt x="5765668" y="3303658"/>
                </a:cubicBezTo>
                <a:cubicBezTo>
                  <a:pt x="5692148" y="3382442"/>
                  <a:pt x="5579862" y="3441624"/>
                  <a:pt x="5528396" y="3538503"/>
                </a:cubicBezTo>
                <a:cubicBezTo>
                  <a:pt x="5538088" y="3546419"/>
                  <a:pt x="5547780" y="3554712"/>
                  <a:pt x="5557806" y="3563005"/>
                </a:cubicBezTo>
                <a:cubicBezTo>
                  <a:pt x="5617624" y="3561120"/>
                  <a:pt x="5708522" y="3444263"/>
                  <a:pt x="5746952" y="3408829"/>
                </a:cubicBezTo>
                <a:cubicBezTo>
                  <a:pt x="5916718" y="3251638"/>
                  <a:pt x="6086484" y="3094446"/>
                  <a:pt x="6256248" y="2937255"/>
                </a:cubicBezTo>
                <a:cubicBezTo>
                  <a:pt x="6258922" y="2947810"/>
                  <a:pt x="6261262" y="2958365"/>
                  <a:pt x="6263936" y="2968920"/>
                </a:cubicBezTo>
                <a:cubicBezTo>
                  <a:pt x="6254244" y="2973820"/>
                  <a:pt x="6244552" y="2978720"/>
                  <a:pt x="6234860" y="2983621"/>
                </a:cubicBezTo>
                <a:cubicBezTo>
                  <a:pt x="6188410" y="3026217"/>
                  <a:pt x="6142292" y="3068436"/>
                  <a:pt x="6096176" y="3110656"/>
                </a:cubicBezTo>
                <a:cubicBezTo>
                  <a:pt x="5998594" y="3202633"/>
                  <a:pt x="5900678" y="3294988"/>
                  <a:pt x="5803096" y="3386966"/>
                </a:cubicBezTo>
                <a:cubicBezTo>
                  <a:pt x="5730912" y="3452933"/>
                  <a:pt x="5648368" y="3514377"/>
                  <a:pt x="5592226" y="3594669"/>
                </a:cubicBezTo>
                <a:cubicBezTo>
                  <a:pt x="5557472" y="3590900"/>
                  <a:pt x="5548448" y="3563759"/>
                  <a:pt x="5525724" y="3548304"/>
                </a:cubicBezTo>
                <a:cubicBezTo>
                  <a:pt x="5510016" y="3551696"/>
                  <a:pt x="5503668" y="3561874"/>
                  <a:pt x="5485622" y="3555466"/>
                </a:cubicBezTo>
                <a:cubicBezTo>
                  <a:pt x="5468578" y="3547173"/>
                  <a:pt x="5471920" y="3532094"/>
                  <a:pt x="5459220" y="3521162"/>
                </a:cubicBezTo>
                <a:cubicBezTo>
                  <a:pt x="5441176" y="3513246"/>
                  <a:pt x="5423464" y="3504954"/>
                  <a:pt x="5405752" y="3497037"/>
                </a:cubicBezTo>
                <a:cubicBezTo>
                  <a:pt x="5358632" y="3520032"/>
                  <a:pt x="5324212" y="3471027"/>
                  <a:pt x="5285780" y="3445394"/>
                </a:cubicBezTo>
                <a:cubicBezTo>
                  <a:pt x="5276088" y="3449540"/>
                  <a:pt x="5266398" y="3453687"/>
                  <a:pt x="5256372" y="3457834"/>
                </a:cubicBezTo>
                <a:cubicBezTo>
                  <a:pt x="5223956" y="3445771"/>
                  <a:pt x="5230974" y="3428431"/>
                  <a:pt x="5208584" y="3411468"/>
                </a:cubicBezTo>
                <a:cubicBezTo>
                  <a:pt x="5178172" y="3398274"/>
                  <a:pt x="5148096" y="3385458"/>
                  <a:pt x="5118020" y="3372264"/>
                </a:cubicBezTo>
                <a:cubicBezTo>
                  <a:pt x="5103316" y="3377919"/>
                  <a:pt x="5101980" y="3384327"/>
                  <a:pt x="5083264" y="3386966"/>
                </a:cubicBezTo>
                <a:cubicBezTo>
                  <a:pt x="5045168" y="3365102"/>
                  <a:pt x="5059538" y="3358317"/>
                  <a:pt x="5035142" y="3337961"/>
                </a:cubicBezTo>
                <a:cubicBezTo>
                  <a:pt x="5005400" y="3313082"/>
                  <a:pt x="4963962" y="3323260"/>
                  <a:pt x="4947252" y="3284433"/>
                </a:cubicBezTo>
                <a:cubicBezTo>
                  <a:pt x="4960620" y="3277648"/>
                  <a:pt x="4958614" y="3271616"/>
                  <a:pt x="4979334" y="3269732"/>
                </a:cubicBezTo>
                <a:cubicBezTo>
                  <a:pt x="5002058" y="3281794"/>
                  <a:pt x="5017096" y="3276517"/>
                  <a:pt x="5035142" y="3284433"/>
                </a:cubicBezTo>
                <a:cubicBezTo>
                  <a:pt x="5054524" y="3292349"/>
                  <a:pt x="5060540" y="3306674"/>
                  <a:pt x="5072572" y="3311197"/>
                </a:cubicBezTo>
                <a:cubicBezTo>
                  <a:pt x="5079588" y="3305166"/>
                  <a:pt x="5080592" y="3307050"/>
                  <a:pt x="5091284" y="3308558"/>
                </a:cubicBezTo>
                <a:cubicBezTo>
                  <a:pt x="5090282" y="3304789"/>
                  <a:pt x="5089614" y="3300642"/>
                  <a:pt x="5088612" y="3296496"/>
                </a:cubicBezTo>
                <a:cubicBezTo>
                  <a:pt x="5060206" y="3276140"/>
                  <a:pt x="5031800" y="3255784"/>
                  <a:pt x="5003396" y="3235428"/>
                </a:cubicBezTo>
                <a:cubicBezTo>
                  <a:pt x="5014756" y="3230905"/>
                  <a:pt x="5006068" y="3235052"/>
                  <a:pt x="5011416" y="3225628"/>
                </a:cubicBezTo>
                <a:cubicBezTo>
                  <a:pt x="4981672" y="3236182"/>
                  <a:pt x="4927200" y="3288580"/>
                  <a:pt x="4912496" y="3313459"/>
                </a:cubicBezTo>
                <a:cubicBezTo>
                  <a:pt x="4895120" y="3311574"/>
                  <a:pt x="4867382" y="3302150"/>
                  <a:pt x="4859362" y="3291595"/>
                </a:cubicBezTo>
                <a:lnTo>
                  <a:pt x="4859362" y="3269732"/>
                </a:lnTo>
                <a:cubicBezTo>
                  <a:pt x="4830288" y="3222612"/>
                  <a:pt x="4750418" y="3199994"/>
                  <a:pt x="4726022" y="3147598"/>
                </a:cubicBezTo>
                <a:lnTo>
                  <a:pt x="4726022" y="3144959"/>
                </a:lnTo>
                <a:cubicBezTo>
                  <a:pt x="4737720" y="3147974"/>
                  <a:pt x="4737050" y="3154383"/>
                  <a:pt x="4744736" y="3157398"/>
                </a:cubicBezTo>
                <a:cubicBezTo>
                  <a:pt x="4765456" y="3165314"/>
                  <a:pt x="4766792" y="3145713"/>
                  <a:pt x="4776818" y="3154760"/>
                </a:cubicBezTo>
                <a:cubicBezTo>
                  <a:pt x="4827614" y="3163430"/>
                  <a:pt x="4842318" y="3219973"/>
                  <a:pt x="4886096" y="3237690"/>
                </a:cubicBezTo>
                <a:lnTo>
                  <a:pt x="4888770" y="3237690"/>
                </a:lnTo>
                <a:cubicBezTo>
                  <a:pt x="4885094" y="3229020"/>
                  <a:pt x="4881418" y="3219973"/>
                  <a:pt x="4878076" y="3210926"/>
                </a:cubicBezTo>
                <a:lnTo>
                  <a:pt x="4880750" y="3210926"/>
                </a:lnTo>
                <a:cubicBezTo>
                  <a:pt x="4892112" y="3216581"/>
                  <a:pt x="4896790" y="3221858"/>
                  <a:pt x="4907150" y="3215827"/>
                </a:cubicBezTo>
                <a:cubicBezTo>
                  <a:pt x="4909824" y="3214319"/>
                  <a:pt x="4912496" y="3212434"/>
                  <a:pt x="4915170" y="3210926"/>
                </a:cubicBezTo>
                <a:lnTo>
                  <a:pt x="4915170" y="3196225"/>
                </a:lnTo>
                <a:cubicBezTo>
                  <a:pt x="4897460" y="3188309"/>
                  <a:pt x="4886096" y="3174362"/>
                  <a:pt x="4864708" y="3169461"/>
                </a:cubicBezTo>
                <a:cubicBezTo>
                  <a:pt x="4863372" y="3175869"/>
                  <a:pt x="4867382" y="3170592"/>
                  <a:pt x="4862036" y="3176623"/>
                </a:cubicBezTo>
                <a:cubicBezTo>
                  <a:pt x="4839644" y="3160414"/>
                  <a:pt x="4810236" y="3158152"/>
                  <a:pt x="4795198" y="3142697"/>
                </a:cubicBezTo>
                <a:cubicBezTo>
                  <a:pt x="4794864" y="3140058"/>
                  <a:pt x="4771472" y="3129126"/>
                  <a:pt x="4760778" y="3115556"/>
                </a:cubicBezTo>
                <a:lnTo>
                  <a:pt x="4760778" y="3110656"/>
                </a:lnTo>
                <a:cubicBezTo>
                  <a:pt x="4773142" y="3101232"/>
                  <a:pt x="4780828" y="3092562"/>
                  <a:pt x="4797872" y="3093692"/>
                </a:cubicBezTo>
                <a:cubicBezTo>
                  <a:pt x="4796200" y="3092938"/>
                  <a:pt x="4794530" y="3092185"/>
                  <a:pt x="4792860" y="3091054"/>
                </a:cubicBezTo>
                <a:lnTo>
                  <a:pt x="4792860" y="3086530"/>
                </a:lnTo>
                <a:cubicBezTo>
                  <a:pt x="4843656" y="3092562"/>
                  <a:pt x="4945248" y="3172854"/>
                  <a:pt x="4979334" y="3164560"/>
                </a:cubicBezTo>
                <a:cubicBezTo>
                  <a:pt x="5026454" y="3153252"/>
                  <a:pt x="5192876" y="2971181"/>
                  <a:pt x="5237992" y="2930093"/>
                </a:cubicBezTo>
                <a:cubicBezTo>
                  <a:pt x="5468912" y="2711834"/>
                  <a:pt x="5699834" y="2493199"/>
                  <a:pt x="5930754" y="2274940"/>
                </a:cubicBezTo>
                <a:cubicBezTo>
                  <a:pt x="5923736" y="2230836"/>
                  <a:pt x="5874946" y="2120765"/>
                  <a:pt x="5848212" y="2089477"/>
                </a:cubicBezTo>
                <a:cubicBezTo>
                  <a:pt x="5843866" y="2090231"/>
                  <a:pt x="5839522" y="2090985"/>
                  <a:pt x="5834844" y="2091739"/>
                </a:cubicBezTo>
                <a:cubicBezTo>
                  <a:pt x="5800088" y="2106817"/>
                  <a:pt x="5775692" y="2143382"/>
                  <a:pt x="5749626" y="2167507"/>
                </a:cubicBezTo>
                <a:cubicBezTo>
                  <a:pt x="5667752" y="2244030"/>
                  <a:pt x="5586212" y="2320552"/>
                  <a:pt x="5504336" y="2397074"/>
                </a:cubicBezTo>
                <a:cubicBezTo>
                  <a:pt x="5312514" y="2577260"/>
                  <a:pt x="5120694" y="2757446"/>
                  <a:pt x="4928538" y="2937255"/>
                </a:cubicBezTo>
                <a:cubicBezTo>
                  <a:pt x="4879748" y="2987767"/>
                  <a:pt x="4830288" y="3033756"/>
                  <a:pt x="4782166" y="3086530"/>
                </a:cubicBezTo>
                <a:cubicBezTo>
                  <a:pt x="4754762" y="3116310"/>
                  <a:pt x="4706306" y="3139304"/>
                  <a:pt x="4688594" y="3176623"/>
                </a:cubicBezTo>
                <a:cubicBezTo>
                  <a:pt x="4700290" y="3180393"/>
                  <a:pt x="4700960" y="3180016"/>
                  <a:pt x="4704636" y="3191324"/>
                </a:cubicBezTo>
                <a:lnTo>
                  <a:pt x="4701962" y="3191324"/>
                </a:lnTo>
                <a:cubicBezTo>
                  <a:pt x="4688594" y="3187178"/>
                  <a:pt x="4688260" y="3187555"/>
                  <a:pt x="4685920" y="3179262"/>
                </a:cubicBezTo>
                <a:cubicBezTo>
                  <a:pt x="4675560" y="3187178"/>
                  <a:pt x="4664868" y="3195471"/>
                  <a:pt x="4654172" y="3203764"/>
                </a:cubicBezTo>
                <a:cubicBezTo>
                  <a:pt x="4626436" y="3197733"/>
                  <a:pt x="4595022" y="3184916"/>
                  <a:pt x="4584664" y="3161922"/>
                </a:cubicBezTo>
                <a:cubicBezTo>
                  <a:pt x="4597696" y="3155136"/>
                  <a:pt x="4608724" y="3147220"/>
                  <a:pt x="4611398" y="3130258"/>
                </a:cubicBezTo>
                <a:cubicBezTo>
                  <a:pt x="4571296" y="3097085"/>
                  <a:pt x="4531528" y="3063536"/>
                  <a:pt x="4491426" y="3029986"/>
                </a:cubicBezTo>
                <a:lnTo>
                  <a:pt x="4504792" y="3029986"/>
                </a:lnTo>
                <a:cubicBezTo>
                  <a:pt x="4508468" y="3028479"/>
                  <a:pt x="4511812" y="3026971"/>
                  <a:pt x="4515488" y="3025086"/>
                </a:cubicBezTo>
                <a:cubicBezTo>
                  <a:pt x="4539548" y="3049966"/>
                  <a:pt x="4567286" y="3078237"/>
                  <a:pt x="4603378" y="3091054"/>
                </a:cubicBezTo>
                <a:cubicBezTo>
                  <a:pt x="4600704" y="3082007"/>
                  <a:pt x="4598030" y="3086153"/>
                  <a:pt x="4603378" y="3078991"/>
                </a:cubicBezTo>
                <a:cubicBezTo>
                  <a:pt x="4618416" y="3083892"/>
                  <a:pt x="4633788" y="3088792"/>
                  <a:pt x="4648826" y="3093692"/>
                </a:cubicBezTo>
                <a:cubicBezTo>
                  <a:pt x="4647824" y="3090300"/>
                  <a:pt x="4646820" y="3087284"/>
                  <a:pt x="4646152" y="3083892"/>
                </a:cubicBezTo>
                <a:cubicBezTo>
                  <a:pt x="4645484" y="3078237"/>
                  <a:pt x="4646820" y="3080876"/>
                  <a:pt x="4643480" y="3074091"/>
                </a:cubicBezTo>
                <a:cubicBezTo>
                  <a:pt x="4617748" y="3069944"/>
                  <a:pt x="4503790" y="2965150"/>
                  <a:pt x="4502120" y="2947056"/>
                </a:cubicBezTo>
                <a:cubicBezTo>
                  <a:pt x="4511142" y="2945548"/>
                  <a:pt x="4519832" y="2943663"/>
                  <a:pt x="4528854" y="2942156"/>
                </a:cubicBezTo>
                <a:cubicBezTo>
                  <a:pt x="4589008" y="2971181"/>
                  <a:pt x="4651834" y="2996438"/>
                  <a:pt x="4704636" y="3034887"/>
                </a:cubicBezTo>
                <a:cubicBezTo>
                  <a:pt x="4755764" y="3033002"/>
                  <a:pt x="4773812" y="2993799"/>
                  <a:pt x="4800546" y="2968920"/>
                </a:cubicBezTo>
                <a:cubicBezTo>
                  <a:pt x="4868050" y="2905590"/>
                  <a:pt x="4935890" y="2841885"/>
                  <a:pt x="5003396" y="2778556"/>
                </a:cubicBezTo>
                <a:cubicBezTo>
                  <a:pt x="5274084" y="2526748"/>
                  <a:pt x="5545440" y="2274940"/>
                  <a:pt x="5816128" y="2023510"/>
                </a:cubicBezTo>
                <a:cubicBezTo>
                  <a:pt x="5813456" y="1990337"/>
                  <a:pt x="5733920" y="1821460"/>
                  <a:pt x="5712198" y="1810905"/>
                </a:cubicBezTo>
                <a:cubicBezTo>
                  <a:pt x="5648704" y="1851240"/>
                  <a:pt x="5587214" y="1912307"/>
                  <a:pt x="5539092" y="1966966"/>
                </a:cubicBezTo>
                <a:cubicBezTo>
                  <a:pt x="5463566" y="2037080"/>
                  <a:pt x="5388040" y="2107194"/>
                  <a:pt x="5312514" y="2177308"/>
                </a:cubicBezTo>
                <a:cubicBezTo>
                  <a:pt x="5092956" y="2380865"/>
                  <a:pt x="4873398" y="2584422"/>
                  <a:pt x="4654172" y="2788357"/>
                </a:cubicBezTo>
                <a:cubicBezTo>
                  <a:pt x="4552916" y="2887496"/>
                  <a:pt x="4451658" y="2987014"/>
                  <a:pt x="4350066" y="3086530"/>
                </a:cubicBezTo>
                <a:lnTo>
                  <a:pt x="4350066" y="3095954"/>
                </a:lnTo>
                <a:cubicBezTo>
                  <a:pt x="4405206" y="3121210"/>
                  <a:pt x="4460348" y="3146466"/>
                  <a:pt x="4515488" y="3171723"/>
                </a:cubicBezTo>
                <a:cubicBezTo>
                  <a:pt x="4633120" y="3220350"/>
                  <a:pt x="4745740" y="3260308"/>
                  <a:pt x="4864708" y="3311197"/>
                </a:cubicBezTo>
                <a:cubicBezTo>
                  <a:pt x="4921520" y="3338715"/>
                  <a:pt x="4978332" y="3366610"/>
                  <a:pt x="5035142" y="3394128"/>
                </a:cubicBezTo>
                <a:lnTo>
                  <a:pt x="5035142" y="3396524"/>
                </a:lnTo>
                <a:lnTo>
                  <a:pt x="5033370" y="3399028"/>
                </a:lnTo>
                <a:lnTo>
                  <a:pt x="5032468" y="3399028"/>
                </a:lnTo>
                <a:cubicBezTo>
                  <a:pt x="4853680" y="3338338"/>
                  <a:pt x="4680574" y="3271240"/>
                  <a:pt x="4515488" y="3196225"/>
                </a:cubicBezTo>
                <a:cubicBezTo>
                  <a:pt x="4477390" y="3178885"/>
                  <a:pt x="4353408" y="3115556"/>
                  <a:pt x="4315646" y="3120456"/>
                </a:cubicBezTo>
                <a:cubicBezTo>
                  <a:pt x="4314644" y="3123849"/>
                  <a:pt x="4313640" y="3127242"/>
                  <a:pt x="4312972" y="3130258"/>
                </a:cubicBezTo>
                <a:cubicBezTo>
                  <a:pt x="4337032" y="3141566"/>
                  <a:pt x="4360760" y="3153252"/>
                  <a:pt x="4384822" y="3164560"/>
                </a:cubicBezTo>
                <a:cubicBezTo>
                  <a:pt x="4383150" y="3166822"/>
                  <a:pt x="4381146" y="3169461"/>
                  <a:pt x="4379474" y="3171723"/>
                </a:cubicBezTo>
                <a:cubicBezTo>
                  <a:pt x="4362432" y="3176623"/>
                  <a:pt x="4374128" y="3182278"/>
                  <a:pt x="4363434" y="3186424"/>
                </a:cubicBezTo>
                <a:cubicBezTo>
                  <a:pt x="4402532" y="3205272"/>
                  <a:pt x="4441632" y="3224120"/>
                  <a:pt x="4480732" y="3242591"/>
                </a:cubicBezTo>
                <a:cubicBezTo>
                  <a:pt x="4489756" y="3237690"/>
                  <a:pt x="4498444" y="3232790"/>
                  <a:pt x="4507466" y="3228266"/>
                </a:cubicBezTo>
                <a:cubicBezTo>
                  <a:pt x="4498444" y="3226382"/>
                  <a:pt x="4489756" y="3224874"/>
                  <a:pt x="4480732" y="3223366"/>
                </a:cubicBezTo>
                <a:cubicBezTo>
                  <a:pt x="4477390" y="3214319"/>
                  <a:pt x="4473714" y="3205272"/>
                  <a:pt x="4470038" y="3196225"/>
                </a:cubicBezTo>
                <a:cubicBezTo>
                  <a:pt x="4511812" y="3213565"/>
                  <a:pt x="4553584" y="3230528"/>
                  <a:pt x="4595356" y="3247491"/>
                </a:cubicBezTo>
                <a:lnTo>
                  <a:pt x="4595356" y="3257292"/>
                </a:lnTo>
                <a:cubicBezTo>
                  <a:pt x="4573300" y="3266716"/>
                  <a:pt x="4487416" y="3345877"/>
                  <a:pt x="4480732" y="3367364"/>
                </a:cubicBezTo>
                <a:cubicBezTo>
                  <a:pt x="4526516" y="3363971"/>
                  <a:pt x="4578314" y="3478566"/>
                  <a:pt x="4643480" y="3484598"/>
                </a:cubicBezTo>
                <a:lnTo>
                  <a:pt x="4651500" y="3477436"/>
                </a:lnTo>
                <a:lnTo>
                  <a:pt x="4651500" y="3464996"/>
                </a:lnTo>
                <a:cubicBezTo>
                  <a:pt x="4615074" y="3418253"/>
                  <a:pt x="4559264" y="3380180"/>
                  <a:pt x="4518160" y="3335700"/>
                </a:cubicBezTo>
                <a:cubicBezTo>
                  <a:pt x="4524510" y="3327783"/>
                  <a:pt x="4526850" y="3325898"/>
                  <a:pt x="4539548" y="3323260"/>
                </a:cubicBezTo>
                <a:cubicBezTo>
                  <a:pt x="4551912" y="3366610"/>
                  <a:pt x="4625100" y="3431070"/>
                  <a:pt x="4672888" y="3450294"/>
                </a:cubicBezTo>
                <a:cubicBezTo>
                  <a:pt x="4685920" y="3445017"/>
                  <a:pt x="4687926" y="3442756"/>
                  <a:pt x="4693940" y="3431070"/>
                </a:cubicBezTo>
                <a:cubicBezTo>
                  <a:pt x="4665870" y="3376788"/>
                  <a:pt x="4596026" y="3345877"/>
                  <a:pt x="4555588" y="3301396"/>
                </a:cubicBezTo>
                <a:cubicBezTo>
                  <a:pt x="4587336" y="3301396"/>
                  <a:pt x="4617748" y="3305920"/>
                  <a:pt x="4632786" y="3325898"/>
                </a:cubicBezTo>
                <a:cubicBezTo>
                  <a:pt x="4632786" y="3331176"/>
                  <a:pt x="4631114" y="3327029"/>
                  <a:pt x="4638132" y="3333061"/>
                </a:cubicBezTo>
                <a:cubicBezTo>
                  <a:pt x="4643480" y="3335700"/>
                  <a:pt x="4648826" y="3337961"/>
                  <a:pt x="4654172" y="3340600"/>
                </a:cubicBezTo>
                <a:cubicBezTo>
                  <a:pt x="4648158" y="3362464"/>
                  <a:pt x="4672220" y="3404306"/>
                  <a:pt x="4718002" y="3411468"/>
                </a:cubicBezTo>
                <a:cubicBezTo>
                  <a:pt x="4719672" y="3408829"/>
                  <a:pt x="4721678" y="3406568"/>
                  <a:pt x="4723348" y="3403929"/>
                </a:cubicBezTo>
                <a:cubicBezTo>
                  <a:pt x="4711988" y="3381688"/>
                  <a:pt x="4687926" y="3363971"/>
                  <a:pt x="4667540" y="3350401"/>
                </a:cubicBezTo>
                <a:lnTo>
                  <a:pt x="4667540" y="3347762"/>
                </a:lnTo>
                <a:lnTo>
                  <a:pt x="4670214" y="3345500"/>
                </a:lnTo>
                <a:cubicBezTo>
                  <a:pt x="4698286" y="3347385"/>
                  <a:pt x="4717668" y="3359448"/>
                  <a:pt x="4736716" y="3369626"/>
                </a:cubicBezTo>
                <a:cubicBezTo>
                  <a:pt x="4749082" y="3365856"/>
                  <a:pt x="4761446" y="3361710"/>
                  <a:pt x="4774144" y="3357563"/>
                </a:cubicBezTo>
                <a:cubicBezTo>
                  <a:pt x="4774814" y="3350401"/>
                  <a:pt x="4775816" y="3342862"/>
                  <a:pt x="4776818" y="3335700"/>
                </a:cubicBezTo>
                <a:cubicBezTo>
                  <a:pt x="4763116" y="3330799"/>
                  <a:pt x="4756768" y="3324768"/>
                  <a:pt x="4750084" y="3313459"/>
                </a:cubicBezTo>
                <a:cubicBezTo>
                  <a:pt x="4751086" y="3312705"/>
                  <a:pt x="4751756" y="3311951"/>
                  <a:pt x="4752758" y="3311197"/>
                </a:cubicBezTo>
                <a:cubicBezTo>
                  <a:pt x="4781164" y="3320621"/>
                  <a:pt x="4844992" y="3334568"/>
                  <a:pt x="4859362" y="3357563"/>
                </a:cubicBezTo>
                <a:cubicBezTo>
                  <a:pt x="4860364" y="3360202"/>
                  <a:pt x="4861032" y="3362464"/>
                  <a:pt x="4862036" y="3365102"/>
                </a:cubicBezTo>
                <a:cubicBezTo>
                  <a:pt x="4823604" y="3400913"/>
                  <a:pt x="4738722" y="3459718"/>
                  <a:pt x="4718002" y="3504200"/>
                </a:cubicBezTo>
                <a:cubicBezTo>
                  <a:pt x="4760110" y="3512492"/>
                  <a:pt x="4779826" y="3585246"/>
                  <a:pt x="4829954" y="3565267"/>
                </a:cubicBezTo>
                <a:cubicBezTo>
                  <a:pt x="4831624" y="3561120"/>
                  <a:pt x="4833630" y="3556974"/>
                  <a:pt x="4835300" y="3553204"/>
                </a:cubicBezTo>
                <a:cubicBezTo>
                  <a:pt x="4825276" y="3519278"/>
                  <a:pt x="4781496" y="3498922"/>
                  <a:pt x="4760778" y="3472535"/>
                </a:cubicBezTo>
                <a:lnTo>
                  <a:pt x="4760778" y="3469896"/>
                </a:lnTo>
                <a:lnTo>
                  <a:pt x="4771472" y="3469896"/>
                </a:lnTo>
                <a:cubicBezTo>
                  <a:pt x="4795198" y="3495906"/>
                  <a:pt x="4820596" y="3518524"/>
                  <a:pt x="4856688" y="3533602"/>
                </a:cubicBezTo>
                <a:cubicBezTo>
                  <a:pt x="4858360" y="3532848"/>
                  <a:pt x="4860364" y="3532094"/>
                  <a:pt x="4862036" y="3530964"/>
                </a:cubicBezTo>
                <a:cubicBezTo>
                  <a:pt x="4871058" y="3495152"/>
                  <a:pt x="4809234" y="3467634"/>
                  <a:pt x="4790186" y="3445394"/>
                </a:cubicBezTo>
                <a:cubicBezTo>
                  <a:pt x="4791856" y="3443886"/>
                  <a:pt x="4793528" y="3442378"/>
                  <a:pt x="4795198" y="3440494"/>
                </a:cubicBezTo>
                <a:cubicBezTo>
                  <a:pt x="4827280" y="3454818"/>
                  <a:pt x="4846328" y="3486482"/>
                  <a:pt x="4878076" y="3504200"/>
                </a:cubicBezTo>
                <a:cubicBezTo>
                  <a:pt x="4884092" y="3503446"/>
                  <a:pt x="4890440" y="3502692"/>
                  <a:pt x="4896790" y="3501938"/>
                </a:cubicBezTo>
                <a:cubicBezTo>
                  <a:pt x="4897460" y="3495906"/>
                  <a:pt x="4898462" y="3490252"/>
                  <a:pt x="4899464" y="3484598"/>
                </a:cubicBezTo>
                <a:cubicBezTo>
                  <a:pt x="4885428" y="3452933"/>
                  <a:pt x="4845660" y="3439363"/>
                  <a:pt x="4827280" y="3406568"/>
                </a:cubicBezTo>
                <a:cubicBezTo>
                  <a:pt x="4830956" y="3404683"/>
                  <a:pt x="4834298" y="3403175"/>
                  <a:pt x="4837974" y="3401667"/>
                </a:cubicBezTo>
                <a:cubicBezTo>
                  <a:pt x="4844658" y="3430693"/>
                  <a:pt x="4890776" y="3466127"/>
                  <a:pt x="4923192" y="3472535"/>
                </a:cubicBezTo>
                <a:lnTo>
                  <a:pt x="4925864" y="3469896"/>
                </a:lnTo>
                <a:lnTo>
                  <a:pt x="4925864" y="3455195"/>
                </a:lnTo>
                <a:cubicBezTo>
                  <a:pt x="4906816" y="3429185"/>
                  <a:pt x="4865044" y="3415238"/>
                  <a:pt x="4854016" y="3384327"/>
                </a:cubicBezTo>
                <a:lnTo>
                  <a:pt x="4856688" y="3382065"/>
                </a:lnTo>
                <a:lnTo>
                  <a:pt x="4859362" y="3382065"/>
                </a:lnTo>
                <a:cubicBezTo>
                  <a:pt x="4881084" y="3392243"/>
                  <a:pt x="4898462" y="3401290"/>
                  <a:pt x="4917844" y="3411468"/>
                </a:cubicBezTo>
                <a:cubicBezTo>
                  <a:pt x="4918846" y="3422023"/>
                  <a:pt x="4919848" y="3432578"/>
                  <a:pt x="4920518" y="3443132"/>
                </a:cubicBezTo>
                <a:cubicBezTo>
                  <a:pt x="4930544" y="3444640"/>
                  <a:pt x="4940234" y="3446525"/>
                  <a:pt x="4949926" y="3448033"/>
                </a:cubicBezTo>
                <a:cubicBezTo>
                  <a:pt x="4951596" y="3445394"/>
                  <a:pt x="4953602" y="3443132"/>
                  <a:pt x="4955272" y="3440494"/>
                </a:cubicBezTo>
                <a:cubicBezTo>
                  <a:pt x="4959282" y="3427677"/>
                  <a:pt x="4949592" y="3418253"/>
                  <a:pt x="4941904" y="3408829"/>
                </a:cubicBezTo>
                <a:lnTo>
                  <a:pt x="4944578" y="3406568"/>
                </a:lnTo>
                <a:cubicBezTo>
                  <a:pt x="4992368" y="3417122"/>
                  <a:pt x="5073574" y="3416745"/>
                  <a:pt x="5096632" y="3460096"/>
                </a:cubicBezTo>
                <a:cubicBezTo>
                  <a:pt x="5069898" y="3451426"/>
                  <a:pt x="5062546" y="3463865"/>
                  <a:pt x="5045836" y="3445394"/>
                </a:cubicBezTo>
                <a:cubicBezTo>
                  <a:pt x="5043164" y="3446525"/>
                  <a:pt x="5040490" y="3447279"/>
                  <a:pt x="5037816" y="3448033"/>
                </a:cubicBezTo>
                <a:cubicBezTo>
                  <a:pt x="5034474" y="3452933"/>
                  <a:pt x="5030798" y="3457834"/>
                  <a:pt x="5027122" y="3462734"/>
                </a:cubicBezTo>
                <a:cubicBezTo>
                  <a:pt x="5068560" y="3475174"/>
                  <a:pt x="5072904" y="3520032"/>
                  <a:pt x="5118020" y="3526063"/>
                </a:cubicBezTo>
                <a:lnTo>
                  <a:pt x="5118020" y="3518901"/>
                </a:lnTo>
                <a:cubicBezTo>
                  <a:pt x="5112004" y="3507215"/>
                  <a:pt x="5104986" y="3501184"/>
                  <a:pt x="5093958" y="3494398"/>
                </a:cubicBezTo>
                <a:cubicBezTo>
                  <a:pt x="5095630" y="3492891"/>
                  <a:pt x="5097300" y="3491006"/>
                  <a:pt x="5099306" y="3489498"/>
                </a:cubicBezTo>
                <a:lnTo>
                  <a:pt x="5131388" y="3504200"/>
                </a:lnTo>
                <a:cubicBezTo>
                  <a:pt x="5134728" y="3501938"/>
                  <a:pt x="5138404" y="3499299"/>
                  <a:pt x="5141748" y="3497037"/>
                </a:cubicBezTo>
                <a:cubicBezTo>
                  <a:pt x="5141078" y="3487990"/>
                  <a:pt x="5140076" y="3478943"/>
                  <a:pt x="5139074" y="3469896"/>
                </a:cubicBezTo>
                <a:cubicBezTo>
                  <a:pt x="5166476" y="3472912"/>
                  <a:pt x="5203572" y="3485728"/>
                  <a:pt x="5221952" y="3499299"/>
                </a:cubicBezTo>
                <a:cubicBezTo>
                  <a:pt x="5210254" y="3514000"/>
                  <a:pt x="5198892" y="3528702"/>
                  <a:pt x="5187196" y="3543403"/>
                </a:cubicBezTo>
                <a:lnTo>
                  <a:pt x="5195216" y="3543403"/>
                </a:lnTo>
                <a:cubicBezTo>
                  <a:pt x="5196888" y="3540764"/>
                  <a:pt x="5198892" y="3538503"/>
                  <a:pt x="5200564" y="3535864"/>
                </a:cubicBezTo>
                <a:cubicBezTo>
                  <a:pt x="5218276" y="3544157"/>
                  <a:pt x="5235986" y="3552450"/>
                  <a:pt x="5253698" y="3560366"/>
                </a:cubicBezTo>
                <a:cubicBezTo>
                  <a:pt x="5247684" y="3552450"/>
                  <a:pt x="5241334" y="3544157"/>
                  <a:pt x="5235318" y="3535864"/>
                </a:cubicBezTo>
                <a:cubicBezTo>
                  <a:pt x="5251360" y="3546419"/>
                  <a:pt x="5254032" y="3549434"/>
                  <a:pt x="5275086" y="3553204"/>
                </a:cubicBezTo>
                <a:cubicBezTo>
                  <a:pt x="5293132" y="3507592"/>
                  <a:pt x="5335574" y="3554335"/>
                  <a:pt x="5362976" y="3563005"/>
                </a:cubicBezTo>
                <a:cubicBezTo>
                  <a:pt x="5362308" y="3564513"/>
                  <a:pt x="5361306" y="3566020"/>
                  <a:pt x="5360304" y="3567905"/>
                </a:cubicBezTo>
                <a:cubicBezTo>
                  <a:pt x="5350278" y="3572052"/>
                  <a:pt x="5352952" y="3572429"/>
                  <a:pt x="5347270" y="3579968"/>
                </a:cubicBezTo>
                <a:lnTo>
                  <a:pt x="5347270" y="3565267"/>
                </a:lnTo>
                <a:cubicBezTo>
                  <a:pt x="5327218" y="3569413"/>
                  <a:pt x="5321538" y="3581099"/>
                  <a:pt x="5312514" y="3594669"/>
                </a:cubicBezTo>
                <a:lnTo>
                  <a:pt x="5312514" y="3596931"/>
                </a:lnTo>
                <a:cubicBezTo>
                  <a:pt x="5326884" y="3596554"/>
                  <a:pt x="5368992" y="3593162"/>
                  <a:pt x="5384364" y="3599570"/>
                </a:cubicBezTo>
                <a:cubicBezTo>
                  <a:pt x="5401074" y="3595046"/>
                  <a:pt x="5476932" y="3569413"/>
                  <a:pt x="5464568" y="3611632"/>
                </a:cubicBezTo>
                <a:cubicBezTo>
                  <a:pt x="5481612" y="3606355"/>
                  <a:pt x="5539760" y="3623318"/>
                  <a:pt x="5549784" y="3643674"/>
                </a:cubicBezTo>
                <a:cubicBezTo>
                  <a:pt x="5543436" y="3651590"/>
                  <a:pt x="5537420" y="3659883"/>
                  <a:pt x="5531070" y="3667799"/>
                </a:cubicBezTo>
                <a:cubicBezTo>
                  <a:pt x="5537420" y="3664030"/>
                  <a:pt x="5543436" y="3659883"/>
                  <a:pt x="5549784" y="3655736"/>
                </a:cubicBezTo>
                <a:cubicBezTo>
                  <a:pt x="5572510" y="3673454"/>
                  <a:pt x="5597572" y="3657998"/>
                  <a:pt x="5624308" y="3657998"/>
                </a:cubicBezTo>
                <a:cubicBezTo>
                  <a:pt x="5627984" y="3661391"/>
                  <a:pt x="5631326" y="3664784"/>
                  <a:pt x="5635002" y="3667799"/>
                </a:cubicBezTo>
                <a:cubicBezTo>
                  <a:pt x="5632662" y="3685139"/>
                  <a:pt x="5626312" y="3685139"/>
                  <a:pt x="5621634" y="3699840"/>
                </a:cubicBezTo>
                <a:cubicBezTo>
                  <a:pt x="5643356" y="3696448"/>
                  <a:pt x="5700168" y="3669307"/>
                  <a:pt x="5704178" y="3704741"/>
                </a:cubicBezTo>
                <a:cubicBezTo>
                  <a:pt x="5697494" y="3714919"/>
                  <a:pt x="5691478" y="3717181"/>
                  <a:pt x="5688472" y="3731505"/>
                </a:cubicBezTo>
                <a:lnTo>
                  <a:pt x="5696158" y="3731505"/>
                </a:lnTo>
                <a:cubicBezTo>
                  <a:pt x="5719884" y="3736028"/>
                  <a:pt x="5734922" y="3721327"/>
                  <a:pt x="5762994" y="3719442"/>
                </a:cubicBezTo>
                <a:lnTo>
                  <a:pt x="5762994" y="3723966"/>
                </a:lnTo>
                <a:cubicBezTo>
                  <a:pt x="5765334" y="3735274"/>
                  <a:pt x="5756644" y="3740175"/>
                  <a:pt x="5762994" y="3751107"/>
                </a:cubicBezTo>
                <a:cubicBezTo>
                  <a:pt x="5768340" y="3756384"/>
                  <a:pt x="5770012" y="3755630"/>
                  <a:pt x="5781708" y="3756007"/>
                </a:cubicBezTo>
                <a:cubicBezTo>
                  <a:pt x="5792402" y="3752615"/>
                  <a:pt x="5803096" y="3749222"/>
                  <a:pt x="5813456" y="3746206"/>
                </a:cubicBezTo>
                <a:cubicBezTo>
                  <a:pt x="5807774" y="3764300"/>
                  <a:pt x="5794742" y="3774855"/>
                  <a:pt x="5803096" y="3792572"/>
                </a:cubicBezTo>
                <a:cubicBezTo>
                  <a:pt x="5804768" y="3793326"/>
                  <a:pt x="5806438" y="3794080"/>
                  <a:pt x="5808444" y="3794834"/>
                </a:cubicBezTo>
                <a:cubicBezTo>
                  <a:pt x="5835512" y="3795588"/>
                  <a:pt x="5843532" y="3790310"/>
                  <a:pt x="5858904" y="3782771"/>
                </a:cubicBezTo>
                <a:cubicBezTo>
                  <a:pt x="5854560" y="3792572"/>
                  <a:pt x="5849882" y="3802373"/>
                  <a:pt x="5845538" y="3812174"/>
                </a:cubicBezTo>
                <a:cubicBezTo>
                  <a:pt x="5846540" y="3814436"/>
                  <a:pt x="5847208" y="3817074"/>
                  <a:pt x="5848212" y="3819336"/>
                </a:cubicBezTo>
                <a:cubicBezTo>
                  <a:pt x="5881628" y="3821598"/>
                  <a:pt x="5885304" y="3798980"/>
                  <a:pt x="5909700" y="3787672"/>
                </a:cubicBezTo>
                <a:lnTo>
                  <a:pt x="5909700" y="3790310"/>
                </a:lnTo>
                <a:cubicBezTo>
                  <a:pt x="5892992" y="3809158"/>
                  <a:pt x="5875948" y="3816320"/>
                  <a:pt x="5872272" y="3848739"/>
                </a:cubicBezTo>
                <a:cubicBezTo>
                  <a:pt x="5873274" y="3849493"/>
                  <a:pt x="5873944" y="3850247"/>
                  <a:pt x="5874946" y="3851378"/>
                </a:cubicBezTo>
                <a:cubicBezTo>
                  <a:pt x="5884636" y="3850247"/>
                  <a:pt x="5894328" y="3849493"/>
                  <a:pt x="5904354" y="3848739"/>
                </a:cubicBezTo>
                <a:cubicBezTo>
                  <a:pt x="5922066" y="3834038"/>
                  <a:pt x="5939776" y="3819336"/>
                  <a:pt x="5957488" y="3804635"/>
                </a:cubicBezTo>
                <a:cubicBezTo>
                  <a:pt x="5960162" y="3805766"/>
                  <a:pt x="5962836" y="3806520"/>
                  <a:pt x="5965508" y="3807274"/>
                </a:cubicBezTo>
                <a:cubicBezTo>
                  <a:pt x="5961832" y="3811420"/>
                  <a:pt x="5958492" y="3815190"/>
                  <a:pt x="5954816" y="3819336"/>
                </a:cubicBezTo>
                <a:cubicBezTo>
                  <a:pt x="5933762" y="3828006"/>
                  <a:pt x="5916050" y="3851001"/>
                  <a:pt x="5917720" y="3873241"/>
                </a:cubicBezTo>
                <a:cubicBezTo>
                  <a:pt x="5925408" y="3874749"/>
                  <a:pt x="5933428" y="3876634"/>
                  <a:pt x="5941448" y="3878142"/>
                </a:cubicBezTo>
                <a:cubicBezTo>
                  <a:pt x="5936100" y="3881534"/>
                  <a:pt x="5934096" y="3888696"/>
                  <a:pt x="5933428" y="3902644"/>
                </a:cubicBezTo>
                <a:cubicBezTo>
                  <a:pt x="5940780" y="3901890"/>
                  <a:pt x="5947798" y="3900759"/>
                  <a:pt x="5954816" y="3900005"/>
                </a:cubicBezTo>
                <a:cubicBezTo>
                  <a:pt x="5981550" y="3877388"/>
                  <a:pt x="6008284" y="3854393"/>
                  <a:pt x="6034684" y="3831776"/>
                </a:cubicBezTo>
                <a:lnTo>
                  <a:pt x="6037358" y="3834038"/>
                </a:lnTo>
                <a:cubicBezTo>
                  <a:pt x="6015636" y="3862310"/>
                  <a:pt x="5973530" y="3877765"/>
                  <a:pt x="5970856" y="3922246"/>
                </a:cubicBezTo>
                <a:cubicBezTo>
                  <a:pt x="5979880" y="3918099"/>
                  <a:pt x="5988568" y="3913952"/>
                  <a:pt x="5997592" y="3909806"/>
                </a:cubicBezTo>
                <a:lnTo>
                  <a:pt x="5997592" y="3917345"/>
                </a:lnTo>
                <a:cubicBezTo>
                  <a:pt x="5993246" y="3926015"/>
                  <a:pt x="5988568" y="3935062"/>
                  <a:pt x="5984224" y="3944109"/>
                </a:cubicBezTo>
                <a:lnTo>
                  <a:pt x="5994918" y="3944109"/>
                </a:lnTo>
                <a:cubicBezTo>
                  <a:pt x="6038696" y="3923754"/>
                  <a:pt x="6059748" y="3867587"/>
                  <a:pt x="6106868" y="3856278"/>
                </a:cubicBezTo>
                <a:cubicBezTo>
                  <a:pt x="6112884" y="3867964"/>
                  <a:pt x="6115892" y="3865325"/>
                  <a:pt x="6128256" y="3870602"/>
                </a:cubicBezTo>
                <a:cubicBezTo>
                  <a:pt x="6104530" y="3904152"/>
                  <a:pt x="6048386" y="3924130"/>
                  <a:pt x="6037358" y="3965973"/>
                </a:cubicBezTo>
                <a:lnTo>
                  <a:pt x="6042706" y="3965973"/>
                </a:lnTo>
                <a:cubicBezTo>
                  <a:pt x="6043708" y="3967858"/>
                  <a:pt x="6044710" y="3969366"/>
                  <a:pt x="6045380" y="3970873"/>
                </a:cubicBezTo>
                <a:cubicBezTo>
                  <a:pt x="6081136" y="3939963"/>
                  <a:pt x="6116560" y="3909052"/>
                  <a:pt x="6151984" y="3878142"/>
                </a:cubicBezTo>
                <a:cubicBezTo>
                  <a:pt x="6144632" y="3921115"/>
                  <a:pt x="6091830" y="3944109"/>
                  <a:pt x="6069440" y="3975774"/>
                </a:cubicBezTo>
                <a:lnTo>
                  <a:pt x="6077460" y="3975774"/>
                </a:lnTo>
                <a:cubicBezTo>
                  <a:pt x="6074788" y="3983313"/>
                  <a:pt x="6072114" y="3990475"/>
                  <a:pt x="6069440" y="3998014"/>
                </a:cubicBezTo>
                <a:cubicBezTo>
                  <a:pt x="6071446" y="3999522"/>
                  <a:pt x="6073116" y="4001030"/>
                  <a:pt x="6074788" y="4002538"/>
                </a:cubicBezTo>
                <a:lnTo>
                  <a:pt x="6085480" y="4002538"/>
                </a:lnTo>
                <a:cubicBezTo>
                  <a:pt x="6121908" y="3968612"/>
                  <a:pt x="6158332" y="3934308"/>
                  <a:pt x="6194760" y="3900005"/>
                </a:cubicBezTo>
                <a:cubicBezTo>
                  <a:pt x="6232856" y="3907921"/>
                  <a:pt x="6279308" y="3927523"/>
                  <a:pt x="6317404" y="3944109"/>
                </a:cubicBezTo>
                <a:cubicBezTo>
                  <a:pt x="6316402" y="3947502"/>
                  <a:pt x="6315734" y="3950518"/>
                  <a:pt x="6314732" y="3953910"/>
                </a:cubicBezTo>
                <a:cubicBezTo>
                  <a:pt x="6281312" y="3968234"/>
                  <a:pt x="6170698" y="4069636"/>
                  <a:pt x="6170698" y="4112609"/>
                </a:cubicBezTo>
                <a:cubicBezTo>
                  <a:pt x="6197432" y="4131834"/>
                  <a:pt x="6353830" y="4269800"/>
                  <a:pt x="6360180" y="4290910"/>
                </a:cubicBezTo>
                <a:cubicBezTo>
                  <a:pt x="6282316" y="4292795"/>
                  <a:pt x="6256248" y="4323329"/>
                  <a:pt x="6197432" y="4344816"/>
                </a:cubicBezTo>
                <a:cubicBezTo>
                  <a:pt x="6151984" y="4304858"/>
                  <a:pt x="6106868" y="4264900"/>
                  <a:pt x="6061420" y="4224943"/>
                </a:cubicBezTo>
                <a:lnTo>
                  <a:pt x="6058746" y="4224943"/>
                </a:lnTo>
                <a:cubicBezTo>
                  <a:pt x="6055070" y="4234744"/>
                  <a:pt x="6057744" y="4229466"/>
                  <a:pt x="6050726" y="4232482"/>
                </a:cubicBezTo>
                <a:cubicBezTo>
                  <a:pt x="6072448" y="4282994"/>
                  <a:pt x="6152652" y="4301842"/>
                  <a:pt x="6170698" y="4351978"/>
                </a:cubicBezTo>
                <a:cubicBezTo>
                  <a:pt x="6130930" y="4316166"/>
                  <a:pt x="6090828" y="4280356"/>
                  <a:pt x="6050726" y="4244544"/>
                </a:cubicBezTo>
                <a:lnTo>
                  <a:pt x="6042706" y="4244544"/>
                </a:lnTo>
                <a:lnTo>
                  <a:pt x="6042706" y="4252084"/>
                </a:lnTo>
                <a:cubicBezTo>
                  <a:pt x="6065096" y="4288272"/>
                  <a:pt x="6124246" y="4333884"/>
                  <a:pt x="6157330" y="4351978"/>
                </a:cubicBezTo>
                <a:cubicBezTo>
                  <a:pt x="6156662" y="4355370"/>
                  <a:pt x="6155660" y="4358763"/>
                  <a:pt x="6154656" y="4361778"/>
                </a:cubicBezTo>
                <a:cubicBezTo>
                  <a:pt x="6104864" y="4347454"/>
                  <a:pt x="6067100" y="4282618"/>
                  <a:pt x="6027000" y="4254346"/>
                </a:cubicBezTo>
                <a:lnTo>
                  <a:pt x="6024326" y="4254346"/>
                </a:lnTo>
                <a:cubicBezTo>
                  <a:pt x="6020984" y="4261884"/>
                  <a:pt x="6024326" y="4257361"/>
                  <a:pt x="6018978" y="4261884"/>
                </a:cubicBezTo>
                <a:cubicBezTo>
                  <a:pt x="6036022" y="4309382"/>
                  <a:pt x="6110880" y="4325214"/>
                  <a:pt x="6128256" y="4371580"/>
                </a:cubicBezTo>
                <a:cubicBezTo>
                  <a:pt x="6110210" y="4373841"/>
                  <a:pt x="6115892" y="4374972"/>
                  <a:pt x="6109542" y="4386280"/>
                </a:cubicBezTo>
                <a:cubicBezTo>
                  <a:pt x="6072448" y="4367810"/>
                  <a:pt x="6007282" y="4276963"/>
                  <a:pt x="5968182" y="4283748"/>
                </a:cubicBezTo>
                <a:lnTo>
                  <a:pt x="5968182" y="4286010"/>
                </a:lnTo>
                <a:cubicBezTo>
                  <a:pt x="5969854" y="4292795"/>
                  <a:pt x="5971858" y="4299204"/>
                  <a:pt x="5973530" y="4305612"/>
                </a:cubicBezTo>
                <a:cubicBezTo>
                  <a:pt x="5967180" y="4304104"/>
                  <a:pt x="5961164" y="4302596"/>
                  <a:pt x="5954816" y="4300712"/>
                </a:cubicBezTo>
                <a:cubicBezTo>
                  <a:pt x="5965844" y="4346323"/>
                  <a:pt x="6013966" y="4363286"/>
                  <a:pt x="6042706" y="4403621"/>
                </a:cubicBezTo>
                <a:lnTo>
                  <a:pt x="6042706" y="4405882"/>
                </a:lnTo>
                <a:lnTo>
                  <a:pt x="6040032" y="4405882"/>
                </a:lnTo>
                <a:cubicBezTo>
                  <a:pt x="6006948" y="4390804"/>
                  <a:pt x="5963838" y="4315790"/>
                  <a:pt x="5925408" y="4322952"/>
                </a:cubicBezTo>
                <a:lnTo>
                  <a:pt x="5915048" y="4322952"/>
                </a:lnTo>
                <a:cubicBezTo>
                  <a:pt x="5918390" y="4330868"/>
                  <a:pt x="5922066" y="4339161"/>
                  <a:pt x="5925408" y="4347454"/>
                </a:cubicBezTo>
                <a:cubicBezTo>
                  <a:pt x="5903016" y="4353862"/>
                  <a:pt x="5908698" y="4362532"/>
                  <a:pt x="5904354" y="4379118"/>
                </a:cubicBezTo>
                <a:cubicBezTo>
                  <a:pt x="5888312" y="4372710"/>
                  <a:pt x="5871604" y="4369694"/>
                  <a:pt x="5853558" y="4374218"/>
                </a:cubicBezTo>
                <a:cubicBezTo>
                  <a:pt x="5856232" y="4384019"/>
                  <a:pt x="5858904" y="4393820"/>
                  <a:pt x="5861578" y="4403621"/>
                </a:cubicBezTo>
                <a:cubicBezTo>
                  <a:pt x="5860576" y="4405128"/>
                  <a:pt x="5859908" y="4406636"/>
                  <a:pt x="5858904" y="4408521"/>
                </a:cubicBezTo>
                <a:lnTo>
                  <a:pt x="5832170" y="4408521"/>
                </a:lnTo>
                <a:lnTo>
                  <a:pt x="5832170" y="4435285"/>
                </a:lnTo>
                <a:cubicBezTo>
                  <a:pt x="5845538" y="4448102"/>
                  <a:pt x="5858904" y="4461296"/>
                  <a:pt x="5872272" y="4474489"/>
                </a:cubicBezTo>
                <a:cubicBezTo>
                  <a:pt x="5848544" y="4465065"/>
                  <a:pt x="5814458" y="4410406"/>
                  <a:pt x="5781708" y="4442448"/>
                </a:cubicBezTo>
                <a:cubicBezTo>
                  <a:pt x="5793070" y="4468458"/>
                  <a:pt x="5814124" y="4480897"/>
                  <a:pt x="5821476" y="4506154"/>
                </a:cubicBezTo>
                <a:cubicBezTo>
                  <a:pt x="5798418" y="4491829"/>
                  <a:pt x="5790064" y="4477504"/>
                  <a:pt x="5752300" y="4474489"/>
                </a:cubicBezTo>
                <a:lnTo>
                  <a:pt x="5752300" y="4489190"/>
                </a:lnTo>
                <a:cubicBezTo>
                  <a:pt x="5758650" y="4502006"/>
                  <a:pt x="5764664" y="4515200"/>
                  <a:pt x="5771014" y="4528017"/>
                </a:cubicBezTo>
                <a:lnTo>
                  <a:pt x="5762994" y="4528017"/>
                </a:lnTo>
                <a:cubicBezTo>
                  <a:pt x="5751298" y="4508792"/>
                  <a:pt x="5728572" y="4505022"/>
                  <a:pt x="5698832" y="4508415"/>
                </a:cubicBezTo>
                <a:lnTo>
                  <a:pt x="5698832" y="4525755"/>
                </a:lnTo>
                <a:cubicBezTo>
                  <a:pt x="5701838" y="4532164"/>
                  <a:pt x="5702840" y="4546864"/>
                  <a:pt x="5701504" y="4555158"/>
                </a:cubicBezTo>
                <a:cubicBezTo>
                  <a:pt x="5685798" y="4553650"/>
                  <a:pt x="5668420" y="4549126"/>
                  <a:pt x="5659064" y="4557420"/>
                </a:cubicBezTo>
                <a:cubicBezTo>
                  <a:pt x="5643356" y="4575890"/>
                  <a:pt x="5590220" y="4594362"/>
                  <a:pt x="5579192" y="4564582"/>
                </a:cubicBezTo>
                <a:cubicBezTo>
                  <a:pt x="5563820" y="4575136"/>
                  <a:pt x="5559476" y="4575890"/>
                  <a:pt x="5539092" y="4567220"/>
                </a:cubicBezTo>
                <a:lnTo>
                  <a:pt x="5539092" y="4574382"/>
                </a:lnTo>
                <a:cubicBezTo>
                  <a:pt x="5553128" y="4590969"/>
                  <a:pt x="5559810" y="4599262"/>
                  <a:pt x="5547112" y="4616225"/>
                </a:cubicBezTo>
                <a:cubicBezTo>
                  <a:pt x="5523384" y="4617356"/>
                  <a:pt x="5515030" y="4612456"/>
                  <a:pt x="5493642" y="4616225"/>
                </a:cubicBezTo>
                <a:cubicBezTo>
                  <a:pt x="5495648" y="4612078"/>
                  <a:pt x="5497318" y="4607932"/>
                  <a:pt x="5498988" y="4603786"/>
                </a:cubicBezTo>
                <a:cubicBezTo>
                  <a:pt x="5497318" y="4604540"/>
                  <a:pt x="5495648" y="4605670"/>
                  <a:pt x="5493642" y="4606424"/>
                </a:cubicBezTo>
                <a:cubicBezTo>
                  <a:pt x="5477268" y="4604540"/>
                  <a:pt x="5475262" y="4618864"/>
                  <a:pt x="5456548" y="4613586"/>
                </a:cubicBezTo>
                <a:cubicBezTo>
                  <a:pt x="5453206" y="4612832"/>
                  <a:pt x="5417448" y="4579283"/>
                  <a:pt x="5408426" y="4572121"/>
                </a:cubicBezTo>
                <a:cubicBezTo>
                  <a:pt x="5415444" y="4564582"/>
                  <a:pt x="5422796" y="4557420"/>
                  <a:pt x="5429812" y="4550258"/>
                </a:cubicBezTo>
                <a:lnTo>
                  <a:pt x="5429812" y="4547618"/>
                </a:lnTo>
                <a:cubicBezTo>
                  <a:pt x="5425468" y="4546864"/>
                  <a:pt x="5420790" y="4546111"/>
                  <a:pt x="5416446" y="4545357"/>
                </a:cubicBezTo>
                <a:cubicBezTo>
                  <a:pt x="5410096" y="4550258"/>
                  <a:pt x="5404080" y="4555158"/>
                  <a:pt x="5397732" y="4560058"/>
                </a:cubicBezTo>
                <a:cubicBezTo>
                  <a:pt x="5388040" y="4554781"/>
                  <a:pt x="5386368" y="4551012"/>
                  <a:pt x="5373670" y="4547618"/>
                </a:cubicBezTo>
                <a:lnTo>
                  <a:pt x="5373670" y="4550258"/>
                </a:lnTo>
                <a:cubicBezTo>
                  <a:pt x="5378348" y="4554027"/>
                  <a:pt x="5382692" y="4558174"/>
                  <a:pt x="5387038" y="4562320"/>
                </a:cubicBezTo>
                <a:cubicBezTo>
                  <a:pt x="5393720" y="4591722"/>
                  <a:pt x="5449864" y="4617733"/>
                  <a:pt x="5461894" y="4647890"/>
                </a:cubicBezTo>
                <a:cubicBezTo>
                  <a:pt x="5459220" y="4649397"/>
                  <a:pt x="5456548" y="4651282"/>
                  <a:pt x="5453874" y="4652790"/>
                </a:cubicBezTo>
                <a:cubicBezTo>
                  <a:pt x="5430148" y="4666360"/>
                  <a:pt x="5393388" y="4661460"/>
                  <a:pt x="5365650" y="4679554"/>
                </a:cubicBezTo>
                <a:cubicBezTo>
                  <a:pt x="5362976" y="4678800"/>
                  <a:pt x="5360304" y="4678046"/>
                  <a:pt x="5357630" y="4677292"/>
                </a:cubicBezTo>
                <a:cubicBezTo>
                  <a:pt x="5362308" y="4663722"/>
                  <a:pt x="5370996" y="4659952"/>
                  <a:pt x="5379016" y="4650151"/>
                </a:cubicBezTo>
                <a:cubicBezTo>
                  <a:pt x="5382692" y="4647890"/>
                  <a:pt x="5386368" y="4645250"/>
                  <a:pt x="5389712" y="4642989"/>
                </a:cubicBezTo>
                <a:lnTo>
                  <a:pt x="5389712" y="4640350"/>
                </a:lnTo>
                <a:cubicBezTo>
                  <a:pt x="5387038" y="4639596"/>
                  <a:pt x="5384364" y="4638842"/>
                  <a:pt x="5381690" y="4638088"/>
                </a:cubicBezTo>
                <a:cubicBezTo>
                  <a:pt x="5370328" y="4647136"/>
                  <a:pt x="5358632" y="4656182"/>
                  <a:pt x="5347270" y="4664852"/>
                </a:cubicBezTo>
                <a:cubicBezTo>
                  <a:pt x="5345264" y="4661837"/>
                  <a:pt x="5343594" y="4658444"/>
                  <a:pt x="5341924" y="4655052"/>
                </a:cubicBezTo>
                <a:cubicBezTo>
                  <a:pt x="5331228" y="4651282"/>
                  <a:pt x="5329558" y="4651282"/>
                  <a:pt x="5325882" y="4640350"/>
                </a:cubicBezTo>
                <a:lnTo>
                  <a:pt x="5362976" y="4606424"/>
                </a:lnTo>
                <a:cubicBezTo>
                  <a:pt x="5361306" y="4607178"/>
                  <a:pt x="5359634" y="4607932"/>
                  <a:pt x="5357630" y="4608686"/>
                </a:cubicBezTo>
                <a:cubicBezTo>
                  <a:pt x="5343594" y="4600016"/>
                  <a:pt x="5322206" y="4624141"/>
                  <a:pt x="5309840" y="4633188"/>
                </a:cubicBezTo>
                <a:cubicBezTo>
                  <a:pt x="5300818" y="4623387"/>
                  <a:pt x="5297142" y="4620748"/>
                  <a:pt x="5283106" y="4621126"/>
                </a:cubicBezTo>
                <a:cubicBezTo>
                  <a:pt x="5298144" y="4604540"/>
                  <a:pt x="5313516" y="4588330"/>
                  <a:pt x="5328556" y="4572121"/>
                </a:cubicBezTo>
                <a:cubicBezTo>
                  <a:pt x="5324880" y="4562697"/>
                  <a:pt x="5328556" y="4566844"/>
                  <a:pt x="5320536" y="4562320"/>
                </a:cubicBezTo>
                <a:cubicBezTo>
                  <a:pt x="5312514" y="4563074"/>
                  <a:pt x="5304494" y="4563828"/>
                  <a:pt x="5296474" y="4564582"/>
                </a:cubicBezTo>
                <a:lnTo>
                  <a:pt x="5296474" y="4562320"/>
                </a:lnTo>
                <a:cubicBezTo>
                  <a:pt x="5301820" y="4556288"/>
                  <a:pt x="5302488" y="4555534"/>
                  <a:pt x="5304494" y="4545357"/>
                </a:cubicBezTo>
                <a:cubicBezTo>
                  <a:pt x="5300818" y="4543472"/>
                  <a:pt x="5297476" y="4541964"/>
                  <a:pt x="5293800" y="4540456"/>
                </a:cubicBezTo>
                <a:cubicBezTo>
                  <a:pt x="5276088" y="4548372"/>
                  <a:pt x="5258376" y="4559304"/>
                  <a:pt x="5248352" y="4574382"/>
                </a:cubicBezTo>
                <a:cubicBezTo>
                  <a:pt x="5245678" y="4573628"/>
                  <a:pt x="5243338" y="4572875"/>
                  <a:pt x="5240664" y="4572121"/>
                </a:cubicBezTo>
                <a:cubicBezTo>
                  <a:pt x="5253030" y="4560812"/>
                  <a:pt x="5265396" y="4549126"/>
                  <a:pt x="5277760" y="4537818"/>
                </a:cubicBezTo>
                <a:cubicBezTo>
                  <a:pt x="5278762" y="4535556"/>
                  <a:pt x="5279764" y="4532918"/>
                  <a:pt x="5280432" y="4530656"/>
                </a:cubicBezTo>
                <a:cubicBezTo>
                  <a:pt x="5278762" y="4525755"/>
                  <a:pt x="5277092" y="4520854"/>
                  <a:pt x="5275086" y="4515954"/>
                </a:cubicBezTo>
                <a:cubicBezTo>
                  <a:pt x="5253698" y="4509546"/>
                  <a:pt x="5247684" y="4497860"/>
                  <a:pt x="5224624" y="4491452"/>
                </a:cubicBezTo>
                <a:cubicBezTo>
                  <a:pt x="5224624" y="4475996"/>
                  <a:pt x="5222284" y="4472981"/>
                  <a:pt x="5216604" y="4464688"/>
                </a:cubicBezTo>
                <a:lnTo>
                  <a:pt x="5208584" y="4464688"/>
                </a:lnTo>
                <a:cubicBezTo>
                  <a:pt x="5187864" y="4479012"/>
                  <a:pt x="5179176" y="4498237"/>
                  <a:pt x="5155114" y="4503514"/>
                </a:cubicBezTo>
                <a:cubicBezTo>
                  <a:pt x="5203904" y="4576644"/>
                  <a:pt x="5297810" y="4615471"/>
                  <a:pt x="5347270" y="4687093"/>
                </a:cubicBezTo>
                <a:cubicBezTo>
                  <a:pt x="5346268" y="4688601"/>
                  <a:pt x="5345264" y="4690108"/>
                  <a:pt x="5344596" y="4691994"/>
                </a:cubicBezTo>
                <a:cubicBezTo>
                  <a:pt x="5322206" y="4698402"/>
                  <a:pt x="5300150" y="4704810"/>
                  <a:pt x="5277760" y="4711218"/>
                </a:cubicBezTo>
                <a:cubicBezTo>
                  <a:pt x="5280432" y="4705564"/>
                  <a:pt x="5283106" y="4699910"/>
                  <a:pt x="5285780" y="4694255"/>
                </a:cubicBezTo>
                <a:lnTo>
                  <a:pt x="5285780" y="4691994"/>
                </a:lnTo>
                <a:cubicBezTo>
                  <a:pt x="5256706" y="4697271"/>
                  <a:pt x="5254032" y="4717250"/>
                  <a:pt x="5224624" y="4723658"/>
                </a:cubicBezTo>
                <a:cubicBezTo>
                  <a:pt x="5224624" y="4714611"/>
                  <a:pt x="5224958" y="4715365"/>
                  <a:pt x="5216604" y="4708956"/>
                </a:cubicBezTo>
                <a:cubicBezTo>
                  <a:pt x="5214600" y="4709710"/>
                  <a:pt x="5212928" y="4710464"/>
                  <a:pt x="5211256" y="4711218"/>
                </a:cubicBezTo>
                <a:cubicBezTo>
                  <a:pt x="5217606" y="4721773"/>
                  <a:pt x="5222284" y="4722904"/>
                  <a:pt x="5224624" y="4738360"/>
                </a:cubicBezTo>
                <a:cubicBezTo>
                  <a:pt x="5193546" y="4753814"/>
                  <a:pt x="5177170" y="4752684"/>
                  <a:pt x="5147094" y="4748160"/>
                </a:cubicBezTo>
                <a:lnTo>
                  <a:pt x="5147094" y="4745522"/>
                </a:lnTo>
                <a:cubicBezTo>
                  <a:pt x="5153108" y="4735344"/>
                  <a:pt x="5153444" y="4731574"/>
                  <a:pt x="5144420" y="4723658"/>
                </a:cubicBezTo>
                <a:cubicBezTo>
                  <a:pt x="5126040" y="4736474"/>
                  <a:pt x="5107326" y="4749668"/>
                  <a:pt x="5088612" y="4762862"/>
                </a:cubicBezTo>
                <a:cubicBezTo>
                  <a:pt x="5085938" y="4761730"/>
                  <a:pt x="5083264" y="4760976"/>
                  <a:pt x="5080592" y="4760223"/>
                </a:cubicBezTo>
                <a:cubicBezTo>
                  <a:pt x="5082262" y="4756076"/>
                  <a:pt x="5084268" y="4751930"/>
                  <a:pt x="5085938" y="4748160"/>
                </a:cubicBezTo>
                <a:cubicBezTo>
                  <a:pt x="5099974" y="4736474"/>
                  <a:pt x="5114344" y="4725166"/>
                  <a:pt x="5128714" y="4713857"/>
                </a:cubicBezTo>
                <a:lnTo>
                  <a:pt x="5128714" y="4706318"/>
                </a:lnTo>
                <a:cubicBezTo>
                  <a:pt x="5126040" y="4705564"/>
                  <a:pt x="5123368" y="4704810"/>
                  <a:pt x="5120694" y="4704056"/>
                </a:cubicBezTo>
                <a:cubicBezTo>
                  <a:pt x="5090282" y="4721019"/>
                  <a:pt x="5063214" y="4764746"/>
                  <a:pt x="5024448" y="4767762"/>
                </a:cubicBezTo>
                <a:lnTo>
                  <a:pt x="5024448" y="4757961"/>
                </a:lnTo>
                <a:cubicBezTo>
                  <a:pt x="5052854" y="4739490"/>
                  <a:pt x="5089948" y="4717626"/>
                  <a:pt x="5107326" y="4689355"/>
                </a:cubicBezTo>
                <a:cubicBezTo>
                  <a:pt x="5104652" y="4685962"/>
                  <a:pt x="5101980" y="4682946"/>
                  <a:pt x="5099306" y="4679554"/>
                </a:cubicBezTo>
                <a:lnTo>
                  <a:pt x="5096632" y="4679554"/>
                </a:lnTo>
                <a:cubicBezTo>
                  <a:pt x="5066222" y="4684832"/>
                  <a:pt x="5067892" y="4693502"/>
                  <a:pt x="5040490" y="4704056"/>
                </a:cubicBezTo>
                <a:cubicBezTo>
                  <a:pt x="5053188" y="4691994"/>
                  <a:pt x="5065552" y="4679554"/>
                  <a:pt x="5077918" y="4667491"/>
                </a:cubicBezTo>
                <a:cubicBezTo>
                  <a:pt x="5074576" y="4659952"/>
                  <a:pt x="5077918" y="4664476"/>
                  <a:pt x="5072572" y="4659952"/>
                </a:cubicBezTo>
                <a:lnTo>
                  <a:pt x="5064550" y="4659952"/>
                </a:lnTo>
                <a:cubicBezTo>
                  <a:pt x="5037148" y="4667491"/>
                  <a:pt x="4998048" y="4701418"/>
                  <a:pt x="4982008" y="4721019"/>
                </a:cubicBezTo>
                <a:cubicBezTo>
                  <a:pt x="4980336" y="4719512"/>
                  <a:pt x="4978332" y="4718004"/>
                  <a:pt x="4976660" y="4716119"/>
                </a:cubicBezTo>
                <a:cubicBezTo>
                  <a:pt x="4970980" y="4710464"/>
                  <a:pt x="4975324" y="4716496"/>
                  <a:pt x="4973988" y="4708956"/>
                </a:cubicBezTo>
                <a:cubicBezTo>
                  <a:pt x="4999720" y="4687847"/>
                  <a:pt x="5025452" y="4666738"/>
                  <a:pt x="5051184" y="4645250"/>
                </a:cubicBezTo>
                <a:cubicBezTo>
                  <a:pt x="5050516" y="4640350"/>
                  <a:pt x="5049512" y="4635450"/>
                  <a:pt x="5048510" y="4630926"/>
                </a:cubicBezTo>
                <a:cubicBezTo>
                  <a:pt x="5045836" y="4629796"/>
                  <a:pt x="5043164" y="4629042"/>
                  <a:pt x="5040490" y="4628288"/>
                </a:cubicBezTo>
                <a:cubicBezTo>
                  <a:pt x="5033472" y="4627534"/>
                  <a:pt x="5026454" y="4626780"/>
                  <a:pt x="5019436" y="4626026"/>
                </a:cubicBezTo>
                <a:cubicBezTo>
                  <a:pt x="4997380" y="4641104"/>
                  <a:pt x="4961622" y="4681816"/>
                  <a:pt x="4936558" y="4682192"/>
                </a:cubicBezTo>
                <a:cubicBezTo>
                  <a:pt x="4963292" y="4659198"/>
                  <a:pt x="4990028" y="4636580"/>
                  <a:pt x="5016762" y="4613586"/>
                </a:cubicBezTo>
                <a:lnTo>
                  <a:pt x="5016762" y="4606424"/>
                </a:lnTo>
                <a:cubicBezTo>
                  <a:pt x="5014088" y="4604540"/>
                  <a:pt x="5011416" y="4603032"/>
                  <a:pt x="5008742" y="4601524"/>
                </a:cubicBezTo>
                <a:cubicBezTo>
                  <a:pt x="4986018" y="4612456"/>
                  <a:pt x="4918512" y="4678800"/>
                  <a:pt x="4912496" y="4652790"/>
                </a:cubicBezTo>
                <a:cubicBezTo>
                  <a:pt x="4937226" y="4636204"/>
                  <a:pt x="4971648" y="4611324"/>
                  <a:pt x="4987354" y="4586822"/>
                </a:cubicBezTo>
                <a:cubicBezTo>
                  <a:pt x="4985348" y="4569859"/>
                  <a:pt x="4979668" y="4565712"/>
                  <a:pt x="4965966" y="4560058"/>
                </a:cubicBezTo>
                <a:cubicBezTo>
                  <a:pt x="4926532" y="4575890"/>
                  <a:pt x="4907484" y="4604540"/>
                  <a:pt x="4872728" y="4623387"/>
                </a:cubicBezTo>
                <a:lnTo>
                  <a:pt x="4864708" y="4623387"/>
                </a:lnTo>
                <a:cubicBezTo>
                  <a:pt x="4865712" y="4621126"/>
                  <a:pt x="4866380" y="4618486"/>
                  <a:pt x="4867382" y="4616225"/>
                </a:cubicBezTo>
                <a:cubicBezTo>
                  <a:pt x="4892112" y="4595869"/>
                  <a:pt x="4917176" y="4575514"/>
                  <a:pt x="4941904" y="4555158"/>
                </a:cubicBezTo>
                <a:cubicBezTo>
                  <a:pt x="4941572" y="4544603"/>
                  <a:pt x="4941236" y="4543095"/>
                  <a:pt x="4936558" y="4537818"/>
                </a:cubicBezTo>
                <a:cubicBezTo>
                  <a:pt x="4919516" y="4519724"/>
                  <a:pt x="4882754" y="4541210"/>
                  <a:pt x="4864708" y="4540456"/>
                </a:cubicBezTo>
                <a:cubicBezTo>
                  <a:pt x="4863038" y="4537818"/>
                  <a:pt x="4861032" y="4535556"/>
                  <a:pt x="4859362" y="4532918"/>
                </a:cubicBezTo>
                <a:lnTo>
                  <a:pt x="4864708" y="4532918"/>
                </a:lnTo>
                <a:cubicBezTo>
                  <a:pt x="4876404" y="4525378"/>
                  <a:pt x="4896456" y="4521986"/>
                  <a:pt x="4904812" y="4511054"/>
                </a:cubicBezTo>
                <a:cubicBezTo>
                  <a:pt x="4905480" y="4508415"/>
                  <a:pt x="4906482" y="4506154"/>
                  <a:pt x="4907150" y="4503514"/>
                </a:cubicBezTo>
                <a:cubicBezTo>
                  <a:pt x="4897460" y="4494090"/>
                  <a:pt x="4889438" y="4477504"/>
                  <a:pt x="4872728" y="4481651"/>
                </a:cubicBezTo>
                <a:cubicBezTo>
                  <a:pt x="4827948" y="4492206"/>
                  <a:pt x="4836638" y="4557042"/>
                  <a:pt x="4784840" y="4550258"/>
                </a:cubicBezTo>
                <a:cubicBezTo>
                  <a:pt x="4788348" y="4562886"/>
                  <a:pt x="4794446" y="4569012"/>
                  <a:pt x="4801924" y="4573770"/>
                </a:cubicBezTo>
                <a:lnTo>
                  <a:pt x="4823514" y="4586809"/>
                </a:lnTo>
                <a:lnTo>
                  <a:pt x="4823476" y="4586870"/>
                </a:lnTo>
                <a:lnTo>
                  <a:pt x="4823582" y="4586850"/>
                </a:lnTo>
                <a:lnTo>
                  <a:pt x="4827280" y="4589084"/>
                </a:lnTo>
                <a:cubicBezTo>
                  <a:pt x="4843656" y="4602278"/>
                  <a:pt x="4863038" y="4639974"/>
                  <a:pt x="4886096" y="4655052"/>
                </a:cubicBezTo>
                <a:cubicBezTo>
                  <a:pt x="4934552" y="4687847"/>
                  <a:pt x="5021106" y="4759469"/>
                  <a:pt x="5051184" y="4806588"/>
                </a:cubicBezTo>
                <a:cubicBezTo>
                  <a:pt x="5050516" y="4808474"/>
                  <a:pt x="5049512" y="4809981"/>
                  <a:pt x="5048510" y="4811489"/>
                </a:cubicBezTo>
                <a:cubicBezTo>
                  <a:pt x="5031800" y="4817144"/>
                  <a:pt x="5014756" y="4822798"/>
                  <a:pt x="4998048" y="4828829"/>
                </a:cubicBezTo>
                <a:cubicBezTo>
                  <a:pt x="4986352" y="4819405"/>
                  <a:pt x="4976994" y="4811866"/>
                  <a:pt x="4957946" y="4809228"/>
                </a:cubicBezTo>
                <a:cubicBezTo>
                  <a:pt x="4936224" y="4822044"/>
                  <a:pt x="4922522" y="4835614"/>
                  <a:pt x="4891444" y="4840892"/>
                </a:cubicBezTo>
                <a:cubicBezTo>
                  <a:pt x="4897460" y="4834484"/>
                  <a:pt x="4903808" y="4827698"/>
                  <a:pt x="4909824" y="4821290"/>
                </a:cubicBezTo>
                <a:cubicBezTo>
                  <a:pt x="4921520" y="4809228"/>
                  <a:pt x="4933216" y="4796788"/>
                  <a:pt x="4944578" y="4784725"/>
                </a:cubicBezTo>
                <a:cubicBezTo>
                  <a:pt x="4943910" y="4783217"/>
                  <a:pt x="4942908" y="4781332"/>
                  <a:pt x="4941904" y="4779824"/>
                </a:cubicBezTo>
                <a:cubicBezTo>
                  <a:pt x="4905814" y="4785856"/>
                  <a:pt x="4868050" y="4859362"/>
                  <a:pt x="4848668" y="4850692"/>
                </a:cubicBezTo>
                <a:cubicBezTo>
                  <a:pt x="4844992" y="4848054"/>
                  <a:pt x="4841650" y="4845792"/>
                  <a:pt x="4837974" y="4843154"/>
                </a:cubicBezTo>
                <a:lnTo>
                  <a:pt x="4837974" y="4835992"/>
                </a:lnTo>
                <a:cubicBezTo>
                  <a:pt x="4864708" y="4812243"/>
                  <a:pt x="4891444" y="4788872"/>
                  <a:pt x="4917844" y="4765124"/>
                </a:cubicBezTo>
                <a:lnTo>
                  <a:pt x="4917844" y="4757961"/>
                </a:lnTo>
                <a:cubicBezTo>
                  <a:pt x="4914502" y="4754568"/>
                  <a:pt x="4910826" y="4751176"/>
                  <a:pt x="4907150" y="4748160"/>
                </a:cubicBezTo>
                <a:cubicBezTo>
                  <a:pt x="4855352" y="4752684"/>
                  <a:pt x="4844324" y="4794149"/>
                  <a:pt x="4808566" y="4814128"/>
                </a:cubicBezTo>
                <a:lnTo>
                  <a:pt x="4805892" y="4814128"/>
                </a:lnTo>
                <a:cubicBezTo>
                  <a:pt x="4807898" y="4810735"/>
                  <a:pt x="4809568" y="4807342"/>
                  <a:pt x="4811240" y="4804327"/>
                </a:cubicBezTo>
                <a:cubicBezTo>
                  <a:pt x="4835300" y="4779824"/>
                  <a:pt x="4859362" y="4755322"/>
                  <a:pt x="4883424" y="4730820"/>
                </a:cubicBezTo>
                <a:cubicBezTo>
                  <a:pt x="4880750" y="4728558"/>
                  <a:pt x="4878076" y="4725920"/>
                  <a:pt x="4875402" y="4723658"/>
                </a:cubicBezTo>
                <a:cubicBezTo>
                  <a:pt x="4839312" y="4736474"/>
                  <a:pt x="4812242" y="4770400"/>
                  <a:pt x="4787512" y="4794526"/>
                </a:cubicBezTo>
                <a:lnTo>
                  <a:pt x="4782166" y="4789626"/>
                </a:lnTo>
                <a:lnTo>
                  <a:pt x="4776818" y="4789626"/>
                </a:lnTo>
                <a:lnTo>
                  <a:pt x="4776818" y="4786987"/>
                </a:lnTo>
                <a:cubicBezTo>
                  <a:pt x="4796536" y="4756830"/>
                  <a:pt x="4848334" y="4739113"/>
                  <a:pt x="4854016" y="4699156"/>
                </a:cubicBezTo>
                <a:cubicBezTo>
                  <a:pt x="4850340" y="4694255"/>
                  <a:pt x="4846996" y="4689355"/>
                  <a:pt x="4843320" y="4684454"/>
                </a:cubicBezTo>
                <a:cubicBezTo>
                  <a:pt x="4837974" y="4683700"/>
                  <a:pt x="4832628" y="4682946"/>
                  <a:pt x="4827280" y="4682192"/>
                </a:cubicBezTo>
                <a:cubicBezTo>
                  <a:pt x="4788848" y="4699156"/>
                  <a:pt x="4771806" y="4733836"/>
                  <a:pt x="4736716" y="4753060"/>
                </a:cubicBezTo>
                <a:cubicBezTo>
                  <a:pt x="4735046" y="4751930"/>
                  <a:pt x="4733040" y="4751176"/>
                  <a:pt x="4731370" y="4750422"/>
                </a:cubicBezTo>
                <a:cubicBezTo>
                  <a:pt x="4734044" y="4741375"/>
                  <a:pt x="4733708" y="4743260"/>
                  <a:pt x="4739390" y="4738360"/>
                </a:cubicBezTo>
                <a:cubicBezTo>
                  <a:pt x="4763452" y="4714611"/>
                  <a:pt x="4787512" y="4690862"/>
                  <a:pt x="4811240" y="4667491"/>
                </a:cubicBezTo>
                <a:cubicBezTo>
                  <a:pt x="4808232" y="4653544"/>
                  <a:pt x="4804890" y="4652413"/>
                  <a:pt x="4795198" y="4645250"/>
                </a:cubicBezTo>
                <a:cubicBezTo>
                  <a:pt x="4767462" y="4655052"/>
                  <a:pt x="4703632" y="4724789"/>
                  <a:pt x="4691268" y="4708956"/>
                </a:cubicBezTo>
                <a:lnTo>
                  <a:pt x="4691268" y="4706318"/>
                </a:lnTo>
                <a:cubicBezTo>
                  <a:pt x="4715328" y="4690486"/>
                  <a:pt x="4765790" y="4653920"/>
                  <a:pt x="4771472" y="4623387"/>
                </a:cubicBezTo>
                <a:cubicBezTo>
                  <a:pt x="4764120" y="4616225"/>
                  <a:pt x="4757102" y="4608686"/>
                  <a:pt x="4750084" y="4601524"/>
                </a:cubicBezTo>
                <a:cubicBezTo>
                  <a:pt x="4696614" y="4607178"/>
                  <a:pt x="4685586" y="4673900"/>
                  <a:pt x="4638132" y="4669753"/>
                </a:cubicBezTo>
                <a:cubicBezTo>
                  <a:pt x="4643814" y="4690486"/>
                  <a:pt x="4835300" y="4866525"/>
                  <a:pt x="4862036" y="4882357"/>
                </a:cubicBezTo>
                <a:cubicBezTo>
                  <a:pt x="4861368" y="4886504"/>
                  <a:pt x="4734378" y="4937016"/>
                  <a:pt x="4712656" y="4923822"/>
                </a:cubicBezTo>
                <a:cubicBezTo>
                  <a:pt x="4740058" y="4921184"/>
                  <a:pt x="4763116" y="4904220"/>
                  <a:pt x="4776818" y="4882357"/>
                </a:cubicBezTo>
                <a:cubicBezTo>
                  <a:pt x="4774144" y="4878210"/>
                  <a:pt x="4771472" y="4874441"/>
                  <a:pt x="4768798" y="4870294"/>
                </a:cubicBezTo>
                <a:lnTo>
                  <a:pt x="4766124" y="4870294"/>
                </a:lnTo>
                <a:cubicBezTo>
                  <a:pt x="4756434" y="4871048"/>
                  <a:pt x="4746408" y="4871802"/>
                  <a:pt x="4736716" y="4872556"/>
                </a:cubicBezTo>
                <a:cubicBezTo>
                  <a:pt x="4721344" y="4892158"/>
                  <a:pt x="4720342" y="4900828"/>
                  <a:pt x="4709982" y="4926461"/>
                </a:cubicBezTo>
                <a:cubicBezTo>
                  <a:pt x="4678150" y="4934377"/>
                  <a:pt x="4662486" y="4951835"/>
                  <a:pt x="4637610" y="4963568"/>
                </a:cubicBezTo>
                <a:lnTo>
                  <a:pt x="4629984" y="4966012"/>
                </a:lnTo>
                <a:lnTo>
                  <a:pt x="4737100" y="4865886"/>
                </a:lnTo>
                <a:lnTo>
                  <a:pt x="4737100" y="4856229"/>
                </a:lnTo>
                <a:cubicBezTo>
                  <a:pt x="4733572" y="4854619"/>
                  <a:pt x="4730044" y="4853010"/>
                  <a:pt x="4726516" y="4851400"/>
                </a:cubicBezTo>
                <a:cubicBezTo>
                  <a:pt x="4682102" y="4883607"/>
                  <a:pt x="4623846" y="4914854"/>
                  <a:pt x="4610100" y="4967288"/>
                </a:cubicBezTo>
                <a:lnTo>
                  <a:pt x="4626004" y="4967288"/>
                </a:lnTo>
                <a:lnTo>
                  <a:pt x="4608724" y="4972827"/>
                </a:lnTo>
                <a:cubicBezTo>
                  <a:pt x="4603712" y="4962272"/>
                  <a:pt x="4595022" y="4961142"/>
                  <a:pt x="4587336" y="4953225"/>
                </a:cubicBezTo>
                <a:lnTo>
                  <a:pt x="4587336" y="4946063"/>
                </a:lnTo>
                <a:cubicBezTo>
                  <a:pt x="4628776" y="4920053"/>
                  <a:pt x="4693272" y="4868410"/>
                  <a:pt x="4715328" y="4826190"/>
                </a:cubicBezTo>
                <a:cubicBezTo>
                  <a:pt x="4714660" y="4823928"/>
                  <a:pt x="4713658" y="4821290"/>
                  <a:pt x="4712656" y="4819028"/>
                </a:cubicBezTo>
                <a:cubicBezTo>
                  <a:pt x="4706640" y="4814128"/>
                  <a:pt x="4700290" y="4809228"/>
                  <a:pt x="4693940" y="4804327"/>
                </a:cubicBezTo>
                <a:cubicBezTo>
                  <a:pt x="4630780" y="4814128"/>
                  <a:pt x="4600036" y="4889142"/>
                  <a:pt x="4550242" y="4916660"/>
                </a:cubicBezTo>
                <a:cubicBezTo>
                  <a:pt x="4548236" y="4915906"/>
                  <a:pt x="4546566" y="4915152"/>
                  <a:pt x="4544896" y="4914022"/>
                </a:cubicBezTo>
                <a:lnTo>
                  <a:pt x="4544896" y="4906860"/>
                </a:lnTo>
                <a:cubicBezTo>
                  <a:pt x="4587336" y="4867656"/>
                  <a:pt x="4630112" y="4828829"/>
                  <a:pt x="4672888" y="4789626"/>
                </a:cubicBezTo>
                <a:cubicBezTo>
                  <a:pt x="4668208" y="4783217"/>
                  <a:pt x="4663864" y="4776432"/>
                  <a:pt x="4659520" y="4770024"/>
                </a:cubicBezTo>
                <a:cubicBezTo>
                  <a:pt x="4590010" y="4773794"/>
                  <a:pt x="4563944" y="4857855"/>
                  <a:pt x="4510140" y="4882357"/>
                </a:cubicBezTo>
                <a:cubicBezTo>
                  <a:pt x="4508468" y="4881603"/>
                  <a:pt x="4506464" y="4880850"/>
                  <a:pt x="4504792" y="4880096"/>
                </a:cubicBezTo>
                <a:cubicBezTo>
                  <a:pt x="4506464" y="4875949"/>
                  <a:pt x="4508468" y="4871802"/>
                  <a:pt x="4510140" y="4867656"/>
                </a:cubicBezTo>
                <a:cubicBezTo>
                  <a:pt x="4550910" y="4830337"/>
                  <a:pt x="4592016" y="4793018"/>
                  <a:pt x="4632786" y="4755322"/>
                </a:cubicBezTo>
                <a:cubicBezTo>
                  <a:pt x="4629110" y="4738360"/>
                  <a:pt x="4620420" y="4730820"/>
                  <a:pt x="4606052" y="4723658"/>
                </a:cubicBezTo>
                <a:cubicBezTo>
                  <a:pt x="4546566" y="4734966"/>
                  <a:pt x="4513816" y="4807342"/>
                  <a:pt x="4467364" y="4835992"/>
                </a:cubicBezTo>
                <a:cubicBezTo>
                  <a:pt x="4463020" y="4835238"/>
                  <a:pt x="4458676" y="4834484"/>
                  <a:pt x="4454332" y="4833730"/>
                </a:cubicBezTo>
                <a:lnTo>
                  <a:pt x="4454332" y="4831091"/>
                </a:lnTo>
                <a:cubicBezTo>
                  <a:pt x="4455000" y="4829583"/>
                  <a:pt x="4456002" y="4827698"/>
                  <a:pt x="4456672" y="4826190"/>
                </a:cubicBezTo>
                <a:cubicBezTo>
                  <a:pt x="4497776" y="4785479"/>
                  <a:pt x="4538546" y="4744768"/>
                  <a:pt x="4579316" y="4704056"/>
                </a:cubicBezTo>
                <a:cubicBezTo>
                  <a:pt x="4578648" y="4702548"/>
                  <a:pt x="4577644" y="4700664"/>
                  <a:pt x="4576642" y="4699156"/>
                </a:cubicBezTo>
                <a:cubicBezTo>
                  <a:pt x="4570628" y="4692748"/>
                  <a:pt x="4564278" y="4685962"/>
                  <a:pt x="4558262" y="4679554"/>
                </a:cubicBezTo>
                <a:cubicBezTo>
                  <a:pt x="4502454" y="4686716"/>
                  <a:pt x="4458008" y="4762484"/>
                  <a:pt x="4419576" y="4791888"/>
                </a:cubicBezTo>
                <a:cubicBezTo>
                  <a:pt x="4414230" y="4791134"/>
                  <a:pt x="4408882" y="4790380"/>
                  <a:pt x="4403536" y="4789626"/>
                </a:cubicBezTo>
                <a:cubicBezTo>
                  <a:pt x="4410220" y="4765124"/>
                  <a:pt x="4500114" y="4683324"/>
                  <a:pt x="4523508" y="4667491"/>
                </a:cubicBezTo>
                <a:cubicBezTo>
                  <a:pt x="4521836" y="4660329"/>
                  <a:pt x="4516490" y="4663344"/>
                  <a:pt x="4523508" y="4659952"/>
                </a:cubicBezTo>
                <a:cubicBezTo>
                  <a:pt x="4522504" y="4658444"/>
                  <a:pt x="4521836" y="4656936"/>
                  <a:pt x="4520834" y="4655052"/>
                </a:cubicBezTo>
                <a:cubicBezTo>
                  <a:pt x="4448650" y="4649020"/>
                  <a:pt x="4332020" y="4699910"/>
                  <a:pt x="4296932" y="4687093"/>
                </a:cubicBezTo>
                <a:cubicBezTo>
                  <a:pt x="4288910" y="4681062"/>
                  <a:pt x="4280890" y="4675408"/>
                  <a:pt x="4272870" y="4669753"/>
                </a:cubicBezTo>
                <a:cubicBezTo>
                  <a:pt x="4315646" y="4628288"/>
                  <a:pt x="4358086" y="4586822"/>
                  <a:pt x="4400862" y="4545357"/>
                </a:cubicBezTo>
                <a:cubicBezTo>
                  <a:pt x="4391840" y="4520478"/>
                  <a:pt x="4366440" y="4505022"/>
                  <a:pt x="4347392" y="4489190"/>
                </a:cubicBezTo>
                <a:cubicBezTo>
                  <a:pt x="4314976" y="4495222"/>
                  <a:pt x="4229092" y="4581545"/>
                  <a:pt x="4209040" y="4606424"/>
                </a:cubicBezTo>
                <a:cubicBezTo>
                  <a:pt x="4206368" y="4605670"/>
                  <a:pt x="4203694" y="4604540"/>
                  <a:pt x="4201020" y="4603786"/>
                </a:cubicBezTo>
                <a:cubicBezTo>
                  <a:pt x="4194672" y="4600770"/>
                  <a:pt x="4188656" y="4597377"/>
                  <a:pt x="4182306" y="4593984"/>
                </a:cubicBezTo>
                <a:cubicBezTo>
                  <a:pt x="4202692" y="4537064"/>
                  <a:pt x="4297934" y="4517085"/>
                  <a:pt x="4310298" y="4457149"/>
                </a:cubicBezTo>
                <a:lnTo>
                  <a:pt x="4256828" y="4408521"/>
                </a:lnTo>
                <a:cubicBezTo>
                  <a:pt x="4218732" y="4414552"/>
                  <a:pt x="4146882" y="4497483"/>
                  <a:pt x="4118144" y="4523116"/>
                </a:cubicBezTo>
                <a:cubicBezTo>
                  <a:pt x="4103438" y="4520100"/>
                  <a:pt x="4100432" y="4514070"/>
                  <a:pt x="4089068" y="4508415"/>
                </a:cubicBezTo>
                <a:lnTo>
                  <a:pt x="4089068" y="4506154"/>
                </a:lnTo>
                <a:cubicBezTo>
                  <a:pt x="4111794" y="4462049"/>
                  <a:pt x="4176960" y="4412291"/>
                  <a:pt x="4217060" y="4381380"/>
                </a:cubicBezTo>
                <a:cubicBezTo>
                  <a:pt x="4216058" y="4379118"/>
                  <a:pt x="4215056" y="4376480"/>
                  <a:pt x="4214388" y="4374218"/>
                </a:cubicBezTo>
                <a:cubicBezTo>
                  <a:pt x="4202024" y="4346700"/>
                  <a:pt x="4158914" y="4312774"/>
                  <a:pt x="4131510" y="4298450"/>
                </a:cubicBezTo>
                <a:cubicBezTo>
                  <a:pt x="4078040" y="4312397"/>
                  <a:pt x="4040612" y="4383642"/>
                  <a:pt x="3998506" y="4413422"/>
                </a:cubicBezTo>
                <a:cubicBezTo>
                  <a:pt x="3991154" y="4411537"/>
                  <a:pt x="3984136" y="4410029"/>
                  <a:pt x="3977118" y="4408521"/>
                </a:cubicBezTo>
                <a:lnTo>
                  <a:pt x="3977118" y="4410783"/>
                </a:lnTo>
                <a:cubicBezTo>
                  <a:pt x="4003518" y="4437547"/>
                  <a:pt x="4030252" y="4464688"/>
                  <a:pt x="4056988" y="4491452"/>
                </a:cubicBezTo>
                <a:cubicBezTo>
                  <a:pt x="4108786" y="4531410"/>
                  <a:pt x="4162590" y="4573628"/>
                  <a:pt x="4203694" y="4623387"/>
                </a:cubicBezTo>
                <a:cubicBezTo>
                  <a:pt x="4246136" y="4659198"/>
                  <a:pt x="4288910" y="4695009"/>
                  <a:pt x="4331686" y="4730820"/>
                </a:cubicBezTo>
                <a:cubicBezTo>
                  <a:pt x="4362764" y="4753814"/>
                  <a:pt x="4389166" y="4789626"/>
                  <a:pt x="4416904" y="4816390"/>
                </a:cubicBezTo>
                <a:cubicBezTo>
                  <a:pt x="4480064" y="4871802"/>
                  <a:pt x="4542890" y="4927215"/>
                  <a:pt x="4606052" y="4982628"/>
                </a:cubicBezTo>
                <a:cubicBezTo>
                  <a:pt x="4605382" y="4984136"/>
                  <a:pt x="4604380" y="4986020"/>
                  <a:pt x="4603378" y="4987528"/>
                </a:cubicBezTo>
                <a:cubicBezTo>
                  <a:pt x="4576642" y="4996576"/>
                  <a:pt x="4550242" y="5005622"/>
                  <a:pt x="4523508" y="5014292"/>
                </a:cubicBezTo>
                <a:cubicBezTo>
                  <a:pt x="4520834" y="5010146"/>
                  <a:pt x="4518160" y="5006376"/>
                  <a:pt x="4515488" y="5002230"/>
                </a:cubicBezTo>
                <a:cubicBezTo>
                  <a:pt x="4485410" y="5021832"/>
                  <a:pt x="4467364" y="5042941"/>
                  <a:pt x="4424924" y="5053496"/>
                </a:cubicBezTo>
                <a:lnTo>
                  <a:pt x="4488752" y="4980366"/>
                </a:lnTo>
                <a:cubicBezTo>
                  <a:pt x="4482736" y="4969058"/>
                  <a:pt x="4479060" y="4964157"/>
                  <a:pt x="4467364" y="4958126"/>
                </a:cubicBezTo>
                <a:cubicBezTo>
                  <a:pt x="4408882" y="4988282"/>
                  <a:pt x="4369784" y="5076114"/>
                  <a:pt x="4312972" y="5097600"/>
                </a:cubicBezTo>
                <a:cubicBezTo>
                  <a:pt x="4315646" y="5111924"/>
                  <a:pt x="4319990" y="5111924"/>
                  <a:pt x="4329012" y="5119464"/>
                </a:cubicBezTo>
                <a:cubicBezTo>
                  <a:pt x="4387496" y="5115317"/>
                  <a:pt x="4486080" y="5061412"/>
                  <a:pt x="4536876" y="5038794"/>
                </a:cubicBezTo>
                <a:cubicBezTo>
                  <a:pt x="4646488" y="4990167"/>
                  <a:pt x="4780828" y="4966796"/>
                  <a:pt x="4878076" y="4904598"/>
                </a:cubicBezTo>
                <a:cubicBezTo>
                  <a:pt x="4876072" y="4899697"/>
                  <a:pt x="4874400" y="4894796"/>
                  <a:pt x="4872728" y="4889896"/>
                </a:cubicBezTo>
                <a:cubicBezTo>
                  <a:pt x="4904476" y="4897436"/>
                  <a:pt x="4915840" y="4891404"/>
                  <a:pt x="4949926" y="4882357"/>
                </a:cubicBezTo>
                <a:cubicBezTo>
                  <a:pt x="4948924" y="4884242"/>
                  <a:pt x="4948254" y="4885750"/>
                  <a:pt x="4947252" y="4887258"/>
                </a:cubicBezTo>
                <a:cubicBezTo>
                  <a:pt x="4816586" y="4940408"/>
                  <a:pt x="4685920" y="4993182"/>
                  <a:pt x="4555588" y="5046334"/>
                </a:cubicBezTo>
                <a:cubicBezTo>
                  <a:pt x="4487416" y="5073098"/>
                  <a:pt x="4397186" y="5093830"/>
                  <a:pt x="4347392" y="5139066"/>
                </a:cubicBezTo>
                <a:cubicBezTo>
                  <a:pt x="4341044" y="5145096"/>
                  <a:pt x="4221406" y="5181284"/>
                  <a:pt x="4198348" y="5190332"/>
                </a:cubicBezTo>
                <a:cubicBezTo>
                  <a:pt x="4059660" y="5244614"/>
                  <a:pt x="3921978" y="5303042"/>
                  <a:pt x="3779616" y="5358832"/>
                </a:cubicBezTo>
                <a:cubicBezTo>
                  <a:pt x="3609182" y="5426307"/>
                  <a:pt x="3440418" y="5509238"/>
                  <a:pt x="3276000" y="5574074"/>
                </a:cubicBezTo>
                <a:cubicBezTo>
                  <a:pt x="3178420" y="5612524"/>
                  <a:pt x="3087520" y="5652105"/>
                  <a:pt x="2995954" y="5691308"/>
                </a:cubicBezTo>
                <a:cubicBezTo>
                  <a:pt x="2954182" y="5706010"/>
                  <a:pt x="2912408" y="5720711"/>
                  <a:pt x="2870970" y="5735412"/>
                </a:cubicBezTo>
                <a:cubicBezTo>
                  <a:pt x="2764032" y="5787056"/>
                  <a:pt x="2645730" y="5830406"/>
                  <a:pt x="2532442" y="5879410"/>
                </a:cubicBezTo>
                <a:cubicBezTo>
                  <a:pt x="2482648" y="5900520"/>
                  <a:pt x="2432856" y="5921630"/>
                  <a:pt x="2383062" y="5943116"/>
                </a:cubicBezTo>
                <a:cubicBezTo>
                  <a:pt x="2384064" y="5946886"/>
                  <a:pt x="2384734" y="5951032"/>
                  <a:pt x="2385736" y="5955179"/>
                </a:cubicBezTo>
                <a:cubicBezTo>
                  <a:pt x="2378050" y="5952164"/>
                  <a:pt x="2385068" y="5949148"/>
                  <a:pt x="2377716" y="5952917"/>
                </a:cubicBezTo>
                <a:cubicBezTo>
                  <a:pt x="2374374" y="5960834"/>
                  <a:pt x="2374374" y="5955556"/>
                  <a:pt x="2380388" y="5964980"/>
                </a:cubicBezTo>
                <a:lnTo>
                  <a:pt x="2412470" y="5979681"/>
                </a:lnTo>
                <a:cubicBezTo>
                  <a:pt x="2399104" y="5983451"/>
                  <a:pt x="2403114" y="5980435"/>
                  <a:pt x="2401776" y="5994382"/>
                </a:cubicBezTo>
                <a:cubicBezTo>
                  <a:pt x="2404450" y="5995890"/>
                  <a:pt x="2407124" y="5997398"/>
                  <a:pt x="2409796" y="5999283"/>
                </a:cubicBezTo>
                <a:cubicBezTo>
                  <a:pt x="2490670" y="5970258"/>
                  <a:pt x="2539794" y="5935577"/>
                  <a:pt x="2628352" y="5915976"/>
                </a:cubicBezTo>
                <a:lnTo>
                  <a:pt x="2620332" y="5923514"/>
                </a:lnTo>
                <a:lnTo>
                  <a:pt x="2628352" y="5923514"/>
                </a:lnTo>
                <a:cubicBezTo>
                  <a:pt x="2583906" y="5953294"/>
                  <a:pt x="2479642" y="5971765"/>
                  <a:pt x="2423164" y="6013984"/>
                </a:cubicBezTo>
                <a:cubicBezTo>
                  <a:pt x="2436866" y="6032456"/>
                  <a:pt x="2461596" y="6060350"/>
                  <a:pt x="2476300" y="6070151"/>
                </a:cubicBezTo>
                <a:cubicBezTo>
                  <a:pt x="2474628" y="6066004"/>
                  <a:pt x="2472624" y="6061858"/>
                  <a:pt x="2470952" y="6057712"/>
                </a:cubicBezTo>
                <a:cubicBezTo>
                  <a:pt x="2513728" y="6057712"/>
                  <a:pt x="2565192" y="5940478"/>
                  <a:pt x="2660100" y="5933316"/>
                </a:cubicBezTo>
                <a:cubicBezTo>
                  <a:pt x="2618328" y="5976288"/>
                  <a:pt x="2576554" y="6019639"/>
                  <a:pt x="2535116" y="6062612"/>
                </a:cubicBezTo>
                <a:cubicBezTo>
                  <a:pt x="2523420" y="6073167"/>
                  <a:pt x="2500360" y="6081460"/>
                  <a:pt x="2492340" y="6094654"/>
                </a:cubicBezTo>
                <a:cubicBezTo>
                  <a:pt x="2505708" y="6093146"/>
                  <a:pt x="2500696" y="6088999"/>
                  <a:pt x="2508382" y="6094654"/>
                </a:cubicBezTo>
                <a:cubicBezTo>
                  <a:pt x="2515400" y="6104454"/>
                  <a:pt x="2522082" y="6110108"/>
                  <a:pt x="2529768" y="6118778"/>
                </a:cubicBezTo>
                <a:cubicBezTo>
                  <a:pt x="2521080" y="6122925"/>
                  <a:pt x="2526762" y="6117648"/>
                  <a:pt x="2524422" y="6126318"/>
                </a:cubicBezTo>
                <a:cubicBezTo>
                  <a:pt x="2507378" y="6126695"/>
                  <a:pt x="2502700" y="6132726"/>
                  <a:pt x="2489666" y="6128580"/>
                </a:cubicBezTo>
                <a:cubicBezTo>
                  <a:pt x="2488664" y="6122172"/>
                  <a:pt x="2487996" y="6115763"/>
                  <a:pt x="2486994" y="6108978"/>
                </a:cubicBezTo>
                <a:cubicBezTo>
                  <a:pt x="2485990" y="6110862"/>
                  <a:pt x="2485322" y="6112370"/>
                  <a:pt x="2484320" y="6113878"/>
                </a:cubicBezTo>
                <a:cubicBezTo>
                  <a:pt x="2481646" y="6115763"/>
                  <a:pt x="2478972" y="6117271"/>
                  <a:pt x="2476300" y="6118778"/>
                </a:cubicBezTo>
                <a:cubicBezTo>
                  <a:pt x="2477970" y="6121418"/>
                  <a:pt x="2479976" y="6123679"/>
                  <a:pt x="2481646" y="6126318"/>
                </a:cubicBezTo>
                <a:cubicBezTo>
                  <a:pt x="2496684" y="6138380"/>
                  <a:pt x="2511724" y="6150820"/>
                  <a:pt x="2527096" y="6162882"/>
                </a:cubicBezTo>
                <a:cubicBezTo>
                  <a:pt x="2531440" y="6157228"/>
                  <a:pt x="2535784" y="6151574"/>
                  <a:pt x="2540128" y="6145920"/>
                </a:cubicBezTo>
                <a:cubicBezTo>
                  <a:pt x="2549486" y="6148182"/>
                  <a:pt x="2550822" y="6145920"/>
                  <a:pt x="2556170" y="6150820"/>
                </a:cubicBezTo>
                <a:lnTo>
                  <a:pt x="2561516" y="6150820"/>
                </a:lnTo>
                <a:cubicBezTo>
                  <a:pt x="2560848" y="6153082"/>
                  <a:pt x="2559846" y="6155720"/>
                  <a:pt x="2558842" y="6157982"/>
                </a:cubicBezTo>
                <a:cubicBezTo>
                  <a:pt x="2550154" y="6161375"/>
                  <a:pt x="2541132" y="6164390"/>
                  <a:pt x="2532442" y="6167783"/>
                </a:cubicBezTo>
                <a:cubicBezTo>
                  <a:pt x="2540128" y="6170799"/>
                  <a:pt x="2531774" y="6168160"/>
                  <a:pt x="2535116" y="6175322"/>
                </a:cubicBezTo>
                <a:cubicBezTo>
                  <a:pt x="2559846" y="6181354"/>
                  <a:pt x="2581568" y="6217164"/>
                  <a:pt x="2601618" y="6231489"/>
                </a:cubicBezTo>
                <a:cubicBezTo>
                  <a:pt x="2600616" y="6226588"/>
                  <a:pt x="2599948" y="6221688"/>
                  <a:pt x="2598944" y="6216788"/>
                </a:cubicBezTo>
                <a:cubicBezTo>
                  <a:pt x="2613984" y="6228850"/>
                  <a:pt x="2632028" y="6271824"/>
                  <a:pt x="2670794" y="6292556"/>
                </a:cubicBezTo>
                <a:cubicBezTo>
                  <a:pt x="2678146" y="6289164"/>
                  <a:pt x="2685164" y="6285771"/>
                  <a:pt x="2692182" y="6282756"/>
                </a:cubicBezTo>
                <a:cubicBezTo>
                  <a:pt x="2691180" y="6284263"/>
                  <a:pt x="2690512" y="6285771"/>
                  <a:pt x="2689508" y="6287656"/>
                </a:cubicBezTo>
                <a:cubicBezTo>
                  <a:pt x="2690512" y="6289164"/>
                  <a:pt x="2691180" y="6290672"/>
                  <a:pt x="2692182" y="6292556"/>
                </a:cubicBezTo>
                <a:cubicBezTo>
                  <a:pt x="2687838" y="6294818"/>
                  <a:pt x="2683494" y="6297456"/>
                  <a:pt x="2678814" y="6299718"/>
                </a:cubicBezTo>
                <a:lnTo>
                  <a:pt x="2718354" y="6335936"/>
                </a:lnTo>
                <a:lnTo>
                  <a:pt x="2717748" y="6336493"/>
                </a:lnTo>
                <a:lnTo>
                  <a:pt x="2719424" y="6336916"/>
                </a:lnTo>
                <a:lnTo>
                  <a:pt x="2817500" y="6426753"/>
                </a:lnTo>
                <a:cubicBezTo>
                  <a:pt x="2826190" y="6415822"/>
                  <a:pt x="2834544" y="6410167"/>
                  <a:pt x="2846908" y="6402251"/>
                </a:cubicBezTo>
                <a:lnTo>
                  <a:pt x="2846908" y="6407152"/>
                </a:lnTo>
                <a:cubicBezTo>
                  <a:pt x="2854930" y="6413936"/>
                  <a:pt x="2862950" y="6420345"/>
                  <a:pt x="2870970" y="6426753"/>
                </a:cubicBezTo>
                <a:cubicBezTo>
                  <a:pt x="2863618" y="6424492"/>
                  <a:pt x="2856600" y="6421852"/>
                  <a:pt x="2849582" y="6419591"/>
                </a:cubicBezTo>
                <a:cubicBezTo>
                  <a:pt x="2848580" y="6421099"/>
                  <a:pt x="2847578" y="6422606"/>
                  <a:pt x="2846908" y="6424492"/>
                </a:cubicBezTo>
                <a:lnTo>
                  <a:pt x="2846908" y="6426753"/>
                </a:lnTo>
                <a:cubicBezTo>
                  <a:pt x="2856600" y="6428261"/>
                  <a:pt x="2854930" y="6427884"/>
                  <a:pt x="2860276" y="6431654"/>
                </a:cubicBezTo>
                <a:cubicBezTo>
                  <a:pt x="2858272" y="6434292"/>
                  <a:pt x="2856600" y="6436554"/>
                  <a:pt x="2854930" y="6439193"/>
                </a:cubicBezTo>
                <a:cubicBezTo>
                  <a:pt x="2845906" y="6438062"/>
                  <a:pt x="2837218" y="6437308"/>
                  <a:pt x="2828194" y="6436554"/>
                </a:cubicBezTo>
                <a:cubicBezTo>
                  <a:pt x="2836216" y="6444847"/>
                  <a:pt x="2844236" y="6452763"/>
                  <a:pt x="2852256" y="6461056"/>
                </a:cubicBezTo>
                <a:cubicBezTo>
                  <a:pt x="2872642" y="6459172"/>
                  <a:pt x="2892024" y="6449748"/>
                  <a:pt x="2905392" y="6458418"/>
                </a:cubicBezTo>
                <a:cubicBezTo>
                  <a:pt x="2920096" y="6464449"/>
                  <a:pt x="2932794" y="6477642"/>
                  <a:pt x="2937472" y="6492721"/>
                </a:cubicBezTo>
                <a:cubicBezTo>
                  <a:pt x="2936470" y="6493474"/>
                  <a:pt x="2935802" y="6494606"/>
                  <a:pt x="2934800" y="6495360"/>
                </a:cubicBezTo>
                <a:cubicBezTo>
                  <a:pt x="2926778" y="6496868"/>
                  <a:pt x="2918758" y="6498375"/>
                  <a:pt x="2910738" y="6500260"/>
                </a:cubicBezTo>
                <a:cubicBezTo>
                  <a:pt x="2917422" y="6490082"/>
                  <a:pt x="2921766" y="6491590"/>
                  <a:pt x="2929452" y="6487820"/>
                </a:cubicBezTo>
                <a:cubicBezTo>
                  <a:pt x="2928450" y="6484804"/>
                  <a:pt x="2927782" y="6481412"/>
                  <a:pt x="2926778" y="6478020"/>
                </a:cubicBezTo>
                <a:cubicBezTo>
                  <a:pt x="2913412" y="6479150"/>
                  <a:pt x="2905056" y="6484804"/>
                  <a:pt x="2900044" y="6478020"/>
                </a:cubicBezTo>
                <a:cubicBezTo>
                  <a:pt x="2893694" y="6473873"/>
                  <a:pt x="2895700" y="6475758"/>
                  <a:pt x="2892024" y="6468218"/>
                </a:cubicBezTo>
                <a:cubicBezTo>
                  <a:pt x="2895700" y="6465957"/>
                  <a:pt x="2899376" y="6463318"/>
                  <a:pt x="2902718" y="6461056"/>
                </a:cubicBezTo>
                <a:cubicBezTo>
                  <a:pt x="2888682" y="6464826"/>
                  <a:pt x="2886342" y="6466710"/>
                  <a:pt x="2884004" y="6475758"/>
                </a:cubicBezTo>
                <a:cubicBezTo>
                  <a:pt x="2877988" y="6473119"/>
                  <a:pt x="2871638" y="6470857"/>
                  <a:pt x="2865624" y="6468218"/>
                </a:cubicBezTo>
                <a:cubicBezTo>
                  <a:pt x="2872308" y="6488198"/>
                  <a:pt x="2905726" y="6514584"/>
                  <a:pt x="2924106" y="6524762"/>
                </a:cubicBezTo>
                <a:cubicBezTo>
                  <a:pt x="2937472" y="6520616"/>
                  <a:pt x="2950840" y="6516469"/>
                  <a:pt x="2964208" y="6512322"/>
                </a:cubicBezTo>
                <a:cubicBezTo>
                  <a:pt x="2967550" y="6513830"/>
                  <a:pt x="2971226" y="6515715"/>
                  <a:pt x="2974902" y="6517223"/>
                </a:cubicBezTo>
                <a:cubicBezTo>
                  <a:pt x="2973898" y="6518731"/>
                  <a:pt x="2972896" y="6520616"/>
                  <a:pt x="2972228" y="6522124"/>
                </a:cubicBezTo>
                <a:lnTo>
                  <a:pt x="2969542" y="6522547"/>
                </a:lnTo>
                <a:lnTo>
                  <a:pt x="2968168" y="6521974"/>
                </a:lnTo>
                <a:lnTo>
                  <a:pt x="2966786" y="6522981"/>
                </a:lnTo>
                <a:lnTo>
                  <a:pt x="2926778" y="6529286"/>
                </a:lnTo>
                <a:cubicBezTo>
                  <a:pt x="2928450" y="6531924"/>
                  <a:pt x="2930454" y="6534186"/>
                  <a:pt x="2932126" y="6536825"/>
                </a:cubicBezTo>
                <a:cubicBezTo>
                  <a:pt x="2940146" y="6542479"/>
                  <a:pt x="2948166" y="6548134"/>
                  <a:pt x="2956188" y="6553788"/>
                </a:cubicBezTo>
                <a:cubicBezTo>
                  <a:pt x="2968552" y="6548134"/>
                  <a:pt x="2980916" y="6542479"/>
                  <a:pt x="2993282" y="6536825"/>
                </a:cubicBezTo>
                <a:cubicBezTo>
                  <a:pt x="2995954" y="6540218"/>
                  <a:pt x="2998628" y="6543233"/>
                  <a:pt x="3001302" y="6546626"/>
                </a:cubicBezTo>
                <a:cubicBezTo>
                  <a:pt x="2989940" y="6552280"/>
                  <a:pt x="2978244" y="6557934"/>
                  <a:pt x="2966880" y="6563589"/>
                </a:cubicBezTo>
                <a:cubicBezTo>
                  <a:pt x="2969554" y="6566982"/>
                  <a:pt x="2972228" y="6570374"/>
                  <a:pt x="2974902" y="6573390"/>
                </a:cubicBezTo>
                <a:lnTo>
                  <a:pt x="2988268" y="6573390"/>
                </a:lnTo>
                <a:cubicBezTo>
                  <a:pt x="2985260" y="6580552"/>
                  <a:pt x="2985930" y="6577160"/>
                  <a:pt x="2985596" y="6583190"/>
                </a:cubicBezTo>
                <a:lnTo>
                  <a:pt x="2988268" y="6583190"/>
                </a:lnTo>
                <a:cubicBezTo>
                  <a:pt x="3010324" y="6576782"/>
                  <a:pt x="3028036" y="6565850"/>
                  <a:pt x="3041404" y="6580929"/>
                </a:cubicBezTo>
                <a:cubicBezTo>
                  <a:pt x="3031378" y="6581683"/>
                  <a:pt x="3038062" y="6577913"/>
                  <a:pt x="3030710" y="6583190"/>
                </a:cubicBezTo>
                <a:cubicBezTo>
                  <a:pt x="3031712" y="6583944"/>
                  <a:pt x="3032380" y="6584698"/>
                  <a:pt x="3033384" y="6585830"/>
                </a:cubicBezTo>
                <a:cubicBezTo>
                  <a:pt x="3042406" y="6585076"/>
                  <a:pt x="3040402" y="6583190"/>
                  <a:pt x="3049424" y="6588091"/>
                </a:cubicBezTo>
                <a:cubicBezTo>
                  <a:pt x="3043074" y="6591484"/>
                  <a:pt x="3037060" y="6594500"/>
                  <a:pt x="3030710" y="6597892"/>
                </a:cubicBezTo>
                <a:cubicBezTo>
                  <a:pt x="3025364" y="6598646"/>
                  <a:pt x="3020016" y="6599400"/>
                  <a:pt x="3014668" y="6600154"/>
                </a:cubicBezTo>
                <a:cubicBezTo>
                  <a:pt x="3018344" y="6606185"/>
                  <a:pt x="3022022" y="6611840"/>
                  <a:pt x="3025364" y="6617494"/>
                </a:cubicBezTo>
                <a:cubicBezTo>
                  <a:pt x="3032380" y="6618248"/>
                  <a:pt x="3039732" y="6619002"/>
                  <a:pt x="3046750" y="6619756"/>
                </a:cubicBezTo>
                <a:lnTo>
                  <a:pt x="3046750" y="6612594"/>
                </a:lnTo>
                <a:cubicBezTo>
                  <a:pt x="3036056" y="6612216"/>
                  <a:pt x="3041738" y="6613724"/>
                  <a:pt x="3033384" y="6609954"/>
                </a:cubicBezTo>
                <a:lnTo>
                  <a:pt x="3033384" y="6607693"/>
                </a:lnTo>
                <a:cubicBezTo>
                  <a:pt x="3045748" y="6603170"/>
                  <a:pt x="3057110" y="6599023"/>
                  <a:pt x="3065464" y="6597892"/>
                </a:cubicBezTo>
                <a:cubicBezTo>
                  <a:pt x="3069476" y="6609578"/>
                  <a:pt x="3072816" y="6608447"/>
                  <a:pt x="3081506" y="6614855"/>
                </a:cubicBezTo>
                <a:cubicBezTo>
                  <a:pt x="3074822" y="6625033"/>
                  <a:pt x="3079836" y="6624656"/>
                  <a:pt x="3073486" y="6632195"/>
                </a:cubicBezTo>
                <a:cubicBezTo>
                  <a:pt x="3071480" y="6628048"/>
                  <a:pt x="3069810" y="6623902"/>
                  <a:pt x="3068138" y="6619756"/>
                </a:cubicBezTo>
                <a:cubicBezTo>
                  <a:pt x="3059450" y="6631064"/>
                  <a:pt x="3061788" y="6634457"/>
                  <a:pt x="3046750" y="6634457"/>
                </a:cubicBezTo>
                <a:cubicBezTo>
                  <a:pt x="3052098" y="6640112"/>
                  <a:pt x="3057444" y="6645766"/>
                  <a:pt x="3062792" y="6651797"/>
                </a:cubicBezTo>
                <a:cubicBezTo>
                  <a:pt x="3088190" y="6653305"/>
                  <a:pt x="3072482" y="6662352"/>
                  <a:pt x="3100220" y="6666498"/>
                </a:cubicBezTo>
                <a:cubicBezTo>
                  <a:pt x="3098550" y="6673660"/>
                  <a:pt x="3092534" y="6672530"/>
                  <a:pt x="3102560" y="6675922"/>
                </a:cubicBezTo>
                <a:cubicBezTo>
                  <a:pt x="3110914" y="6682708"/>
                  <a:pt x="3126620" y="6685346"/>
                  <a:pt x="3139988" y="6675922"/>
                </a:cubicBezTo>
                <a:cubicBezTo>
                  <a:pt x="3138316" y="6673660"/>
                  <a:pt x="3136646" y="6671022"/>
                  <a:pt x="3134640" y="6668760"/>
                </a:cubicBezTo>
                <a:cubicBezTo>
                  <a:pt x="3128626" y="6665368"/>
                  <a:pt x="3122276" y="6662352"/>
                  <a:pt x="3115926" y="6658959"/>
                </a:cubicBezTo>
                <a:cubicBezTo>
                  <a:pt x="3146672" y="6666876"/>
                  <a:pt x="3174744" y="6697786"/>
                  <a:pt x="3185436" y="6710226"/>
                </a:cubicBezTo>
                <a:cubicBezTo>
                  <a:pt x="3169396" y="6709472"/>
                  <a:pt x="3165386" y="6707964"/>
                  <a:pt x="3156028" y="6712864"/>
                </a:cubicBezTo>
                <a:cubicBezTo>
                  <a:pt x="3155026" y="6715126"/>
                  <a:pt x="3154358" y="6717764"/>
                  <a:pt x="3153356" y="6720026"/>
                </a:cubicBezTo>
                <a:cubicBezTo>
                  <a:pt x="3162378" y="6719650"/>
                  <a:pt x="3176748" y="6724173"/>
                  <a:pt x="3185436" y="6712864"/>
                </a:cubicBezTo>
                <a:cubicBezTo>
                  <a:pt x="3192454" y="6714749"/>
                  <a:pt x="3315100" y="6818789"/>
                  <a:pt x="3321450" y="6837260"/>
                </a:cubicBezTo>
                <a:lnTo>
                  <a:pt x="3318776" y="6837260"/>
                </a:lnTo>
                <a:cubicBezTo>
                  <a:pt x="3313096" y="6834244"/>
                  <a:pt x="3314766" y="6834244"/>
                  <a:pt x="3305408" y="6832360"/>
                </a:cubicBezTo>
                <a:lnTo>
                  <a:pt x="3305408" y="6837260"/>
                </a:lnTo>
                <a:cubicBezTo>
                  <a:pt x="3344508" y="6840653"/>
                  <a:pt x="3559388" y="7031016"/>
                  <a:pt x="3598488" y="7081906"/>
                </a:cubicBezTo>
                <a:cubicBezTo>
                  <a:pt x="3586792" y="7083414"/>
                  <a:pt x="3583450" y="7091330"/>
                  <a:pt x="3574426" y="7101130"/>
                </a:cubicBezTo>
                <a:cubicBezTo>
                  <a:pt x="3578102" y="7106031"/>
                  <a:pt x="3581778" y="7110932"/>
                  <a:pt x="3585120" y="7115832"/>
                </a:cubicBezTo>
                <a:cubicBezTo>
                  <a:pt x="3586122" y="7114324"/>
                  <a:pt x="3587126" y="7112816"/>
                  <a:pt x="3587794" y="7110932"/>
                </a:cubicBezTo>
                <a:cubicBezTo>
                  <a:pt x="3596816" y="7109800"/>
                  <a:pt x="3591470" y="7113570"/>
                  <a:pt x="3598488" y="7106031"/>
                </a:cubicBezTo>
                <a:cubicBezTo>
                  <a:pt x="3591470" y="7099623"/>
                  <a:pt x="3593140" y="7096607"/>
                  <a:pt x="3598488" y="7089068"/>
                </a:cubicBezTo>
                <a:cubicBezTo>
                  <a:pt x="3599490" y="7087560"/>
                  <a:pt x="3600158" y="7085676"/>
                  <a:pt x="3601160" y="7084168"/>
                </a:cubicBezTo>
                <a:cubicBezTo>
                  <a:pt x="3629232" y="7104146"/>
                  <a:pt x="3645608" y="7129402"/>
                  <a:pt x="3662650" y="7152774"/>
                </a:cubicBezTo>
                <a:cubicBezTo>
                  <a:pt x="3666326" y="7157674"/>
                  <a:pt x="3684372" y="7155412"/>
                  <a:pt x="3691724" y="7162198"/>
                </a:cubicBezTo>
                <a:cubicBezTo>
                  <a:pt x="3705426" y="7175768"/>
                  <a:pt x="3743524" y="7219118"/>
                  <a:pt x="3739848" y="7216102"/>
                </a:cubicBezTo>
                <a:cubicBezTo>
                  <a:pt x="3744192" y="7223265"/>
                  <a:pt x="3744192" y="7222134"/>
                  <a:pt x="3745194" y="7228542"/>
                </a:cubicBezTo>
                <a:lnTo>
                  <a:pt x="3742520" y="7228542"/>
                </a:lnTo>
                <a:cubicBezTo>
                  <a:pt x="3726146" y="7224019"/>
                  <a:pt x="3716454" y="7226658"/>
                  <a:pt x="3718460" y="7196501"/>
                </a:cubicBezTo>
                <a:cubicBezTo>
                  <a:pt x="3707098" y="7204794"/>
                  <a:pt x="3709770" y="7203663"/>
                  <a:pt x="3691724" y="7211202"/>
                </a:cubicBezTo>
                <a:cubicBezTo>
                  <a:pt x="3692728" y="7212710"/>
                  <a:pt x="3693730" y="7214595"/>
                  <a:pt x="3694398" y="7216102"/>
                </a:cubicBezTo>
                <a:cubicBezTo>
                  <a:pt x="3710440" y="7224396"/>
                  <a:pt x="3726814" y="7236836"/>
                  <a:pt x="3734500" y="7252668"/>
                </a:cubicBezTo>
                <a:cubicBezTo>
                  <a:pt x="3738844" y="7251914"/>
                  <a:pt x="3743188" y="7251160"/>
                  <a:pt x="3747868" y="7250406"/>
                </a:cubicBezTo>
                <a:lnTo>
                  <a:pt x="3747868" y="7242866"/>
                </a:lnTo>
                <a:cubicBezTo>
                  <a:pt x="3744860" y="7236458"/>
                  <a:pt x="3743188" y="7234196"/>
                  <a:pt x="3758562" y="7230804"/>
                </a:cubicBezTo>
                <a:cubicBezTo>
                  <a:pt x="3757560" y="7229296"/>
                  <a:pt x="3756556" y="7227412"/>
                  <a:pt x="3755888" y="7225904"/>
                </a:cubicBezTo>
                <a:cubicBezTo>
                  <a:pt x="3767250" y="7234196"/>
                  <a:pt x="3778946" y="7242113"/>
                  <a:pt x="3790308" y="7250406"/>
                </a:cubicBezTo>
                <a:cubicBezTo>
                  <a:pt x="3784962" y="7260207"/>
                  <a:pt x="3783292" y="7252290"/>
                  <a:pt x="3787636" y="7262468"/>
                </a:cubicBezTo>
                <a:cubicBezTo>
                  <a:pt x="3818714" y="7266615"/>
                  <a:pt x="3836426" y="7292625"/>
                  <a:pt x="3851798" y="7311473"/>
                </a:cubicBezTo>
                <a:cubicBezTo>
                  <a:pt x="3845450" y="7317128"/>
                  <a:pt x="3839434" y="7322782"/>
                  <a:pt x="3833084" y="7328436"/>
                </a:cubicBezTo>
                <a:cubicBezTo>
                  <a:pt x="3834088" y="7322028"/>
                  <a:pt x="3834756" y="7315620"/>
                  <a:pt x="3835758" y="7308834"/>
                </a:cubicBezTo>
                <a:cubicBezTo>
                  <a:pt x="3827404" y="7309588"/>
                  <a:pt x="3807352" y="7314866"/>
                  <a:pt x="3814370" y="7306572"/>
                </a:cubicBezTo>
                <a:cubicBezTo>
                  <a:pt x="3806350" y="7311096"/>
                  <a:pt x="3810026" y="7306950"/>
                  <a:pt x="3806350" y="7316374"/>
                </a:cubicBezTo>
                <a:cubicBezTo>
                  <a:pt x="3828740" y="7335222"/>
                  <a:pt x="3850796" y="7353692"/>
                  <a:pt x="3873186" y="7372540"/>
                </a:cubicBezTo>
                <a:lnTo>
                  <a:pt x="3878534" y="7372540"/>
                </a:lnTo>
                <a:cubicBezTo>
                  <a:pt x="3881206" y="7369148"/>
                  <a:pt x="3883880" y="7366132"/>
                  <a:pt x="3886554" y="7362740"/>
                </a:cubicBezTo>
                <a:cubicBezTo>
                  <a:pt x="3882544" y="7355200"/>
                  <a:pt x="3884548" y="7362740"/>
                  <a:pt x="3883880" y="7352938"/>
                </a:cubicBezTo>
                <a:cubicBezTo>
                  <a:pt x="3887222" y="7351430"/>
                  <a:pt x="3890898" y="7349546"/>
                  <a:pt x="3894240" y="7348038"/>
                </a:cubicBezTo>
                <a:cubicBezTo>
                  <a:pt x="3912954" y="7358216"/>
                  <a:pt x="3938686" y="7378194"/>
                  <a:pt x="3937016" y="7399304"/>
                </a:cubicBezTo>
                <a:cubicBezTo>
                  <a:pt x="3945704" y="7397042"/>
                  <a:pt x="3943030" y="7395158"/>
                  <a:pt x="3953056" y="7401943"/>
                </a:cubicBezTo>
                <a:cubicBezTo>
                  <a:pt x="3952054" y="7403451"/>
                  <a:pt x="3951386" y="7404958"/>
                  <a:pt x="3950382" y="7406844"/>
                </a:cubicBezTo>
                <a:lnTo>
                  <a:pt x="3947710" y="7406844"/>
                </a:lnTo>
                <a:cubicBezTo>
                  <a:pt x="3932672" y="7403451"/>
                  <a:pt x="3926990" y="7395912"/>
                  <a:pt x="3920974" y="7384603"/>
                </a:cubicBezTo>
                <a:cubicBezTo>
                  <a:pt x="3911284" y="7389126"/>
                  <a:pt x="3907942" y="7393273"/>
                  <a:pt x="3899588" y="7392142"/>
                </a:cubicBezTo>
                <a:cubicBezTo>
                  <a:pt x="3910616" y="7414382"/>
                  <a:pt x="4033260" y="7515784"/>
                  <a:pt x="4043620" y="7514276"/>
                </a:cubicBezTo>
                <a:cubicBezTo>
                  <a:pt x="4042284" y="7534632"/>
                  <a:pt x="4080380" y="7555742"/>
                  <a:pt x="4097090" y="7575344"/>
                </a:cubicBezTo>
                <a:cubicBezTo>
                  <a:pt x="4121484" y="7588160"/>
                  <a:pt x="4134184" y="7615678"/>
                  <a:pt x="4163592" y="7624348"/>
                </a:cubicBezTo>
                <a:cubicBezTo>
                  <a:pt x="4160584" y="7612286"/>
                  <a:pt x="4148888" y="7593438"/>
                  <a:pt x="4152898" y="7592306"/>
                </a:cubicBezTo>
                <a:cubicBezTo>
                  <a:pt x="4159582" y="7584768"/>
                  <a:pt x="4158914" y="7584390"/>
                  <a:pt x="4163592" y="7587406"/>
                </a:cubicBezTo>
                <a:cubicBezTo>
                  <a:pt x="4170610" y="7592306"/>
                  <a:pt x="4177962" y="7597207"/>
                  <a:pt x="4184980" y="7602108"/>
                </a:cubicBezTo>
                <a:cubicBezTo>
                  <a:pt x="4180300" y="7617940"/>
                  <a:pt x="4174620" y="7618694"/>
                  <a:pt x="4166266" y="7624348"/>
                </a:cubicBezTo>
                <a:cubicBezTo>
                  <a:pt x="4175288" y="7640934"/>
                  <a:pt x="4185314" y="7657520"/>
                  <a:pt x="4206368" y="7663174"/>
                </a:cubicBezTo>
                <a:cubicBezTo>
                  <a:pt x="4205364" y="7661667"/>
                  <a:pt x="4204362" y="7660159"/>
                  <a:pt x="4203694" y="7658274"/>
                </a:cubicBezTo>
                <a:cubicBezTo>
                  <a:pt x="4206368" y="7656766"/>
                  <a:pt x="4209040" y="7655258"/>
                  <a:pt x="4211714" y="7653374"/>
                </a:cubicBezTo>
                <a:cubicBezTo>
                  <a:pt x="4210712" y="7650358"/>
                  <a:pt x="4209708" y="7646966"/>
                  <a:pt x="4209040" y="7643950"/>
                </a:cubicBezTo>
                <a:cubicBezTo>
                  <a:pt x="4198348" y="7645080"/>
                  <a:pt x="4202024" y="7646966"/>
                  <a:pt x="4195674" y="7639050"/>
                </a:cubicBezTo>
                <a:cubicBezTo>
                  <a:pt x="4190996" y="7632641"/>
                  <a:pt x="4187988" y="7625479"/>
                  <a:pt x="4198348" y="7621710"/>
                </a:cubicBezTo>
                <a:lnTo>
                  <a:pt x="4198348" y="7616809"/>
                </a:lnTo>
                <a:cubicBezTo>
                  <a:pt x="4201020" y="7617563"/>
                  <a:pt x="4203694" y="7618694"/>
                  <a:pt x="4206368" y="7619448"/>
                </a:cubicBezTo>
                <a:cubicBezTo>
                  <a:pt x="4220152" y="7642065"/>
                  <a:pt x="4271158" y="7668287"/>
                  <a:pt x="4300732" y="7698114"/>
                </a:cubicBezTo>
                <a:lnTo>
                  <a:pt x="4319650" y="7727086"/>
                </a:lnTo>
                <a:lnTo>
                  <a:pt x="4319812" y="7729599"/>
                </a:lnTo>
                <a:lnTo>
                  <a:pt x="4316732" y="7730791"/>
                </a:lnTo>
                <a:cubicBezTo>
                  <a:pt x="4316814" y="7731592"/>
                  <a:pt x="4316982" y="7733101"/>
                  <a:pt x="4312972" y="7736682"/>
                </a:cubicBezTo>
                <a:cubicBezTo>
                  <a:pt x="4304952" y="7733289"/>
                  <a:pt x="4296932" y="7730273"/>
                  <a:pt x="4288910" y="7726880"/>
                </a:cubicBezTo>
                <a:cubicBezTo>
                  <a:pt x="4288242" y="7709540"/>
                  <a:pt x="4282228" y="7699740"/>
                  <a:pt x="4267524" y="7702378"/>
                </a:cubicBezTo>
                <a:lnTo>
                  <a:pt x="4259502" y="7702378"/>
                </a:lnTo>
                <a:cubicBezTo>
                  <a:pt x="4257498" y="7689938"/>
                  <a:pt x="4251148" y="7676368"/>
                  <a:pt x="4243462" y="7670714"/>
                </a:cubicBezTo>
                <a:cubicBezTo>
                  <a:pt x="4241122" y="7675238"/>
                  <a:pt x="4244464" y="7675238"/>
                  <a:pt x="4232768" y="7677876"/>
                </a:cubicBezTo>
                <a:cubicBezTo>
                  <a:pt x="4235442" y="7666190"/>
                  <a:pt x="4232100" y="7664682"/>
                  <a:pt x="4222408" y="7658274"/>
                </a:cubicBezTo>
                <a:lnTo>
                  <a:pt x="4217060" y="7658274"/>
                </a:lnTo>
                <a:cubicBezTo>
                  <a:pt x="4214388" y="7660159"/>
                  <a:pt x="4211714" y="7661667"/>
                  <a:pt x="4209040" y="7663174"/>
                </a:cubicBezTo>
                <a:lnTo>
                  <a:pt x="4209040" y="7672976"/>
                </a:lnTo>
                <a:cubicBezTo>
                  <a:pt x="4297934" y="7750629"/>
                  <a:pt x="4386492" y="7827905"/>
                  <a:pt x="4475384" y="7905182"/>
                </a:cubicBezTo>
                <a:lnTo>
                  <a:pt x="4478058" y="7902920"/>
                </a:lnTo>
                <a:cubicBezTo>
                  <a:pt x="4476388" y="7902166"/>
                  <a:pt x="4474716" y="7901035"/>
                  <a:pt x="4472712" y="7900281"/>
                </a:cubicBezTo>
                <a:cubicBezTo>
                  <a:pt x="4471708" y="7895004"/>
                  <a:pt x="4471376" y="7896134"/>
                  <a:pt x="4467364" y="7888218"/>
                </a:cubicBezTo>
                <a:cubicBezTo>
                  <a:pt x="4479060" y="7894626"/>
                  <a:pt x="4488418" y="7902543"/>
                  <a:pt x="4499446" y="7902920"/>
                </a:cubicBezTo>
                <a:lnTo>
                  <a:pt x="4499446" y="7900281"/>
                </a:lnTo>
                <a:cubicBezTo>
                  <a:pt x="4490088" y="7894626"/>
                  <a:pt x="4490424" y="7898774"/>
                  <a:pt x="4486080" y="7885580"/>
                </a:cubicBezTo>
                <a:cubicBezTo>
                  <a:pt x="4494434" y="7884826"/>
                  <a:pt x="4491760" y="7886710"/>
                  <a:pt x="4499446" y="7880680"/>
                </a:cubicBezTo>
                <a:cubicBezTo>
                  <a:pt x="4515488" y="7893873"/>
                  <a:pt x="4572632" y="7928930"/>
                  <a:pt x="4584664" y="7961348"/>
                </a:cubicBezTo>
                <a:cubicBezTo>
                  <a:pt x="4571964" y="7961348"/>
                  <a:pt x="4570292" y="7963233"/>
                  <a:pt x="4566284" y="7968888"/>
                </a:cubicBezTo>
                <a:cubicBezTo>
                  <a:pt x="4550910" y="7960218"/>
                  <a:pt x="4556926" y="7953809"/>
                  <a:pt x="4552916" y="7944385"/>
                </a:cubicBezTo>
                <a:cubicBezTo>
                  <a:pt x="4544228" y="7943254"/>
                  <a:pt x="4528854" y="7936092"/>
                  <a:pt x="4520834" y="7927422"/>
                </a:cubicBezTo>
                <a:cubicBezTo>
                  <a:pt x="4524510" y="7919506"/>
                  <a:pt x="4524176" y="7925160"/>
                  <a:pt x="4523508" y="7914982"/>
                </a:cubicBezTo>
                <a:cubicBezTo>
                  <a:pt x="4516156" y="7922522"/>
                  <a:pt x="4519498" y="7923276"/>
                  <a:pt x="4502120" y="7924784"/>
                </a:cubicBezTo>
                <a:cubicBezTo>
                  <a:pt x="4496772" y="7916114"/>
                  <a:pt x="4501116" y="7916114"/>
                  <a:pt x="4491426" y="7912720"/>
                </a:cubicBezTo>
                <a:lnTo>
                  <a:pt x="4491426" y="7919883"/>
                </a:lnTo>
                <a:cubicBezTo>
                  <a:pt x="4510808" y="7941370"/>
                  <a:pt x="4548572" y="7954563"/>
                  <a:pt x="4558262" y="7971149"/>
                </a:cubicBezTo>
                <a:cubicBezTo>
                  <a:pt x="4576976" y="8003568"/>
                  <a:pt x="4704300" y="8124948"/>
                  <a:pt x="4739390" y="8140026"/>
                </a:cubicBezTo>
                <a:lnTo>
                  <a:pt x="4739390" y="8142288"/>
                </a:lnTo>
                <a:lnTo>
                  <a:pt x="0" y="8142288"/>
                </a:lnTo>
                <a:close/>
              </a:path>
            </a:pathLst>
          </a:custGeom>
          <a:solidFill>
            <a:srgbClr val="000000">
              <a:alpha val="15000"/>
            </a:srgbClr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0233" y="2617188"/>
            <a:ext cx="1559196" cy="15591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6593" y="2770583"/>
            <a:ext cx="539022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en-US" sz="5000" b="1" i="1" spc="-300" dirty="0" smtClean="0">
                <a:solidFill>
                  <a:schemeClr val="accent2"/>
                </a:solidFill>
                <a:latin typeface="+mj-lt"/>
                <a:ea typeface="Arial Hebrew Scholar" charset="0"/>
                <a:cs typeface="Arial Hebrew Scholar" charset="0"/>
              </a:rPr>
              <a:t>G</a:t>
            </a:r>
            <a:r>
              <a:rPr lang="en-US" sz="5000" b="1" i="1" spc="-300" dirty="0" smtClean="0">
                <a:solidFill>
                  <a:schemeClr val="accent3"/>
                </a:solidFill>
                <a:latin typeface="+mj-lt"/>
                <a:ea typeface="Arial Hebrew Scholar" charset="0"/>
                <a:cs typeface="Arial Hebrew Scholar" charset="0"/>
              </a:rPr>
              <a:t>L</a:t>
            </a:r>
            <a:r>
              <a:rPr lang="en-US" sz="5000" b="1" i="1" spc="-300" dirty="0" smtClean="0">
                <a:solidFill>
                  <a:schemeClr val="accent4"/>
                </a:solidFill>
                <a:latin typeface="+mj-lt"/>
                <a:ea typeface="Arial Hebrew Scholar" charset="0"/>
                <a:cs typeface="Arial Hebrew Scholar" charset="0"/>
              </a:rPr>
              <a:t>O</a:t>
            </a:r>
            <a:r>
              <a:rPr lang="en-US" sz="5000" b="1" i="1" spc="-300" dirty="0" smtClean="0">
                <a:solidFill>
                  <a:schemeClr val="accent5"/>
                </a:solidFill>
                <a:latin typeface="+mj-lt"/>
                <a:ea typeface="Arial Hebrew Scholar" charset="0"/>
                <a:cs typeface="Arial Hebrew Scholar" charset="0"/>
              </a:rPr>
              <a:t>R</a:t>
            </a:r>
            <a:r>
              <a:rPr lang="en-US" sz="5000" b="1" i="1" spc="-300" dirty="0" smtClean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Arial Hebrew Scholar" charset="0"/>
                <a:cs typeface="Arial Hebrew Scholar" charset="0"/>
              </a:rPr>
              <a:t>I</a:t>
            </a:r>
            <a:r>
              <a:rPr lang="en-US" sz="5000" b="1" i="1" spc="-300" dirty="0" smtClean="0">
                <a:solidFill>
                  <a:schemeClr val="accent6"/>
                </a:solidFill>
                <a:latin typeface="+mj-lt"/>
                <a:ea typeface="Arial Hebrew Scholar" charset="0"/>
                <a:cs typeface="Arial Hebrew Scholar" charset="0"/>
              </a:rPr>
              <a:t>O</a:t>
            </a:r>
            <a:r>
              <a:rPr lang="en-US" sz="5000" b="1" i="1" spc="-3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Arial Hebrew Scholar" charset="0"/>
                <a:cs typeface="Arial Hebrew Scholar" charset="0"/>
              </a:rPr>
              <a:t>U</a:t>
            </a:r>
            <a:r>
              <a:rPr lang="en-US" sz="5000" b="1" i="1" spc="-3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  <a:ea typeface="Arial Hebrew Scholar" charset="0"/>
                <a:cs typeface="Arial Hebrew Scholar" charset="0"/>
              </a:rPr>
              <a:t>S</a:t>
            </a:r>
            <a:endParaRPr lang="en-US" sz="5000" b="1" i="1" spc="-3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  <a:ea typeface="Arial Hebrew Scholar" charset="0"/>
              <a:cs typeface="Arial Hebrew Scholar" charset="0"/>
            </a:endParaRPr>
          </a:p>
          <a:p>
            <a:pPr>
              <a:lnSpc>
                <a:spcPts val="4000"/>
              </a:lnSpc>
            </a:pPr>
            <a:r>
              <a:rPr lang="en-US" sz="5000" b="1" i="1" spc="-300" dirty="0" smtClean="0">
                <a:solidFill>
                  <a:schemeClr val="accent3"/>
                </a:solidFill>
                <a:latin typeface="+mj-lt"/>
                <a:ea typeface="Arial Hebrew Scholar" charset="0"/>
                <a:cs typeface="Arial Hebrew Scholar" charset="0"/>
              </a:rPr>
              <a:t>PRESENTATION</a:t>
            </a:r>
            <a:endParaRPr lang="en-US" sz="5000" b="1" i="1" spc="-300" dirty="0">
              <a:solidFill>
                <a:schemeClr val="accent3"/>
              </a:solidFill>
              <a:latin typeface="+mj-lt"/>
              <a:ea typeface="Arial Hebrew Scholar" charset="0"/>
              <a:cs typeface="Arial Hebrew Scholar" charset="0"/>
            </a:endParaRPr>
          </a:p>
          <a:p>
            <a:pPr>
              <a:lnSpc>
                <a:spcPts val="4000"/>
              </a:lnSpc>
            </a:pPr>
            <a:r>
              <a:rPr lang="en-US" sz="5000" b="1" i="1" spc="-300" dirty="0" smtClean="0">
                <a:solidFill>
                  <a:srgbClr val="FFFFFF"/>
                </a:solidFill>
                <a:latin typeface="+mj-lt"/>
                <a:ea typeface="Arial Hebrew Scholar" charset="0"/>
                <a:cs typeface="Arial Hebrew Scholar" charset="0"/>
              </a:rPr>
              <a:t>MAIN TITLE</a:t>
            </a:r>
            <a:endParaRPr lang="en-US" sz="5000" b="1" i="1" spc="-300" dirty="0">
              <a:solidFill>
                <a:srgbClr val="FFFFFF"/>
              </a:solidFill>
              <a:latin typeface="+mj-lt"/>
              <a:ea typeface="Arial Hebrew Scholar" charset="0"/>
              <a:cs typeface="Arial Hebrew Scholar" charset="0"/>
            </a:endParaRPr>
          </a:p>
        </p:txBody>
      </p:sp>
      <p:sp>
        <p:nvSpPr>
          <p:cNvPr id="3" name="Rectangle 2"/>
          <p:cNvSpPr/>
          <p:nvPr/>
        </p:nvSpPr>
        <p:spPr>
          <a:xfrm flipV="1">
            <a:off x="4477159" y="2279904"/>
            <a:ext cx="1314041" cy="853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 flipV="1">
            <a:off x="4477159" y="4572000"/>
            <a:ext cx="1314041" cy="8534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167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Placeholder 2"/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4" t="27080" r="1332" b="2496"/>
          <a:stretch/>
        </p:blipFill>
        <p:spPr/>
      </p:pic>
      <p:sp>
        <p:nvSpPr>
          <p:cNvPr id="13" name="Rectangle 12"/>
          <p:cNvSpPr/>
          <p:nvPr/>
        </p:nvSpPr>
        <p:spPr>
          <a:xfrm flipV="1">
            <a:off x="1" y="5369445"/>
            <a:ext cx="12192000" cy="1488555"/>
          </a:xfrm>
          <a:prstGeom prst="rect">
            <a:avLst/>
          </a:prstGeom>
          <a:solidFill>
            <a:schemeClr val="tx2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1" y="2488020"/>
            <a:ext cx="12192000" cy="2881425"/>
          </a:xfrm>
          <a:prstGeom prst="rect">
            <a:avLst/>
          </a:prstGeom>
          <a:gradFill>
            <a:gsLst>
              <a:gs pos="0">
                <a:schemeClr val="accent4">
                  <a:alpha val="91000"/>
                </a:schemeClr>
              </a:gs>
              <a:gs pos="100000">
                <a:schemeClr val="accent5">
                  <a:alpha val="92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521233" y="3283177"/>
            <a:ext cx="4732495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500"/>
              </a:lnSpc>
            </a:pPr>
            <a:r>
              <a:rPr lang="en-US" sz="4000" b="1" dirty="0">
                <a:solidFill>
                  <a:schemeClr val="bg1"/>
                </a:solidFill>
                <a:latin typeface="+mj-lt"/>
                <a:ea typeface="Arial Hebrew Scholar" charset="0"/>
                <a:cs typeface="Arial Hebrew Scholar" charset="0"/>
              </a:rPr>
              <a:t>SUBJECT OF</a:t>
            </a:r>
          </a:p>
          <a:p>
            <a:pPr>
              <a:lnSpc>
                <a:spcPts val="3500"/>
              </a:lnSpc>
            </a:pPr>
            <a:r>
              <a:rPr lang="en-US" sz="4000" b="1" dirty="0">
                <a:solidFill>
                  <a:schemeClr val="bg1"/>
                </a:solidFill>
                <a:latin typeface="+mj-lt"/>
                <a:ea typeface="Arial Hebrew Scholar" charset="0"/>
                <a:cs typeface="Arial Hebrew Scholar" charset="0"/>
              </a:rPr>
              <a:t>PRESENTATION</a:t>
            </a:r>
          </a:p>
          <a:p>
            <a:pPr>
              <a:lnSpc>
                <a:spcPts val="3500"/>
              </a:lnSpc>
            </a:pPr>
            <a:r>
              <a:rPr lang="en-US" sz="4000" b="1" dirty="0">
                <a:solidFill>
                  <a:schemeClr val="bg1"/>
                </a:solidFill>
                <a:latin typeface="+mj-lt"/>
                <a:ea typeface="Arial Hebrew Scholar" charset="0"/>
                <a:cs typeface="Arial Hebrew Scholar" charset="0"/>
              </a:rPr>
              <a:t>HEADLINE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702338" y="5702907"/>
            <a:ext cx="679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2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200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200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industry, when an unknown printer took a galley of type and scrambled.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H="1">
            <a:off x="4655074" y="3080612"/>
            <a:ext cx="45600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>
            <a:off x="4655074" y="4794155"/>
            <a:ext cx="456008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6204" y="3064608"/>
            <a:ext cx="1763428" cy="1763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61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page title text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PROJECT SUMMERY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1117540" y="2091630"/>
            <a:ext cx="1408336" cy="1408334"/>
          </a:xfrm>
          <a:prstGeom prst="ellipse">
            <a:avLst/>
          </a:prstGeom>
          <a:solidFill>
            <a:schemeClr val="accent1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05967" y="2091630"/>
            <a:ext cx="1408336" cy="1408334"/>
          </a:xfrm>
          <a:prstGeom prst="ellipse">
            <a:avLst/>
          </a:prstGeom>
          <a:solidFill>
            <a:schemeClr val="accent2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61107" y="2091630"/>
            <a:ext cx="1408336" cy="1408334"/>
          </a:xfrm>
          <a:prstGeom prst="ellipse">
            <a:avLst/>
          </a:prstGeom>
          <a:solidFill>
            <a:schemeClr val="accent3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052656" y="2091630"/>
            <a:ext cx="1408336" cy="1408334"/>
          </a:xfrm>
          <a:prstGeom prst="ellipse">
            <a:avLst/>
          </a:prstGeom>
          <a:solidFill>
            <a:schemeClr val="accent4"/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utoShape 1"/>
          <p:cNvSpPr>
            <a:spLocks/>
          </p:cNvSpPr>
          <p:nvPr/>
        </p:nvSpPr>
        <p:spPr bwMode="auto">
          <a:xfrm>
            <a:off x="6151397" y="2559120"/>
            <a:ext cx="613533" cy="38035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576" y="19640"/>
                </a:moveTo>
                <a:lnTo>
                  <a:pt x="4384" y="19640"/>
                </a:lnTo>
                <a:cubicBezTo>
                  <a:pt x="2637" y="19640"/>
                  <a:pt x="1216" y="17348"/>
                  <a:pt x="1216" y="14531"/>
                </a:cubicBezTo>
                <a:cubicBezTo>
                  <a:pt x="1216" y="11714"/>
                  <a:pt x="2632" y="9422"/>
                  <a:pt x="4375" y="9414"/>
                </a:cubicBezTo>
                <a:lnTo>
                  <a:pt x="4530" y="9430"/>
                </a:lnTo>
                <a:cubicBezTo>
                  <a:pt x="4817" y="9421"/>
                  <a:pt x="5061" y="9110"/>
                  <a:pt x="5122" y="8683"/>
                </a:cubicBezTo>
                <a:cubicBezTo>
                  <a:pt x="5726" y="4726"/>
                  <a:pt x="7912" y="1960"/>
                  <a:pt x="10439" y="1960"/>
                </a:cubicBezTo>
                <a:cubicBezTo>
                  <a:pt x="12280" y="1960"/>
                  <a:pt x="13954" y="3416"/>
                  <a:pt x="14968" y="5830"/>
                </a:cubicBezTo>
                <a:cubicBezTo>
                  <a:pt x="14133" y="6283"/>
                  <a:pt x="13379" y="7085"/>
                  <a:pt x="12789" y="8178"/>
                </a:cubicBezTo>
                <a:cubicBezTo>
                  <a:pt x="12683" y="8378"/>
                  <a:pt x="12630" y="8632"/>
                  <a:pt x="12643" y="8894"/>
                </a:cubicBezTo>
                <a:cubicBezTo>
                  <a:pt x="12655" y="9152"/>
                  <a:pt x="12729" y="9388"/>
                  <a:pt x="12846" y="9549"/>
                </a:cubicBezTo>
                <a:cubicBezTo>
                  <a:pt x="13086" y="9901"/>
                  <a:pt x="13494" y="9853"/>
                  <a:pt x="13706" y="9459"/>
                </a:cubicBezTo>
                <a:cubicBezTo>
                  <a:pt x="14307" y="8350"/>
                  <a:pt x="15132" y="7641"/>
                  <a:pt x="16024" y="7430"/>
                </a:cubicBezTo>
                <a:cubicBezTo>
                  <a:pt x="16104" y="7412"/>
                  <a:pt x="16180" y="7397"/>
                  <a:pt x="16253" y="7385"/>
                </a:cubicBezTo>
                <a:cubicBezTo>
                  <a:pt x="16360" y="7370"/>
                  <a:pt x="16468" y="7357"/>
                  <a:pt x="16576" y="7357"/>
                </a:cubicBezTo>
                <a:cubicBezTo>
                  <a:pt x="18676" y="7357"/>
                  <a:pt x="20384" y="10113"/>
                  <a:pt x="20384" y="13499"/>
                </a:cubicBezTo>
                <a:cubicBezTo>
                  <a:pt x="20384" y="16884"/>
                  <a:pt x="18676" y="19640"/>
                  <a:pt x="16576" y="19640"/>
                </a:cubicBezTo>
                <a:close/>
                <a:moveTo>
                  <a:pt x="16576" y="5397"/>
                </a:moveTo>
                <a:cubicBezTo>
                  <a:pt x="16464" y="5397"/>
                  <a:pt x="16352" y="5405"/>
                  <a:pt x="16240" y="5418"/>
                </a:cubicBezTo>
                <a:cubicBezTo>
                  <a:pt x="15045" y="2068"/>
                  <a:pt x="12840" y="0"/>
                  <a:pt x="10439" y="0"/>
                </a:cubicBezTo>
                <a:cubicBezTo>
                  <a:pt x="7497" y="0"/>
                  <a:pt x="4966" y="2991"/>
                  <a:pt x="4074" y="7475"/>
                </a:cubicBezTo>
                <a:cubicBezTo>
                  <a:pt x="1809" y="7736"/>
                  <a:pt x="0" y="10832"/>
                  <a:pt x="0" y="14531"/>
                </a:cubicBezTo>
                <a:cubicBezTo>
                  <a:pt x="0" y="18429"/>
                  <a:pt x="1967" y="21600"/>
                  <a:pt x="4384" y="21600"/>
                </a:cubicBezTo>
                <a:lnTo>
                  <a:pt x="16576" y="21600"/>
                </a:lnTo>
                <a:cubicBezTo>
                  <a:pt x="19347" y="21600"/>
                  <a:pt x="21600" y="17966"/>
                  <a:pt x="21600" y="13499"/>
                </a:cubicBezTo>
                <a:cubicBezTo>
                  <a:pt x="21600" y="9032"/>
                  <a:pt x="19347" y="5397"/>
                  <a:pt x="16576" y="5397"/>
                </a:cubicBezTo>
                <a:close/>
                <a:moveTo>
                  <a:pt x="16576" y="5397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" name="AutoShape 13"/>
          <p:cNvSpPr>
            <a:spLocks/>
          </p:cNvSpPr>
          <p:nvPr/>
        </p:nvSpPr>
        <p:spPr bwMode="auto">
          <a:xfrm>
            <a:off x="1593948" y="2441846"/>
            <a:ext cx="455456" cy="590518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8364" y="12792"/>
                </a:moveTo>
                <a:lnTo>
                  <a:pt x="8364" y="11292"/>
                </a:lnTo>
                <a:lnTo>
                  <a:pt x="8188" y="11130"/>
                </a:lnTo>
                <a:cubicBezTo>
                  <a:pt x="8144" y="11088"/>
                  <a:pt x="7097" y="10094"/>
                  <a:pt x="6693" y="8736"/>
                </a:cubicBezTo>
                <a:lnTo>
                  <a:pt x="6623" y="8505"/>
                </a:lnTo>
                <a:lnTo>
                  <a:pt x="6365" y="8377"/>
                </a:lnTo>
                <a:cubicBezTo>
                  <a:pt x="6188" y="8289"/>
                  <a:pt x="6082" y="8142"/>
                  <a:pt x="6082" y="7983"/>
                </a:cubicBezTo>
                <a:lnTo>
                  <a:pt x="6082" y="6572"/>
                </a:lnTo>
                <a:cubicBezTo>
                  <a:pt x="6082" y="6441"/>
                  <a:pt x="6155" y="6318"/>
                  <a:pt x="6290" y="6225"/>
                </a:cubicBezTo>
                <a:lnTo>
                  <a:pt x="6536" y="6051"/>
                </a:lnTo>
                <a:lnTo>
                  <a:pt x="6532" y="3676"/>
                </a:lnTo>
                <a:cubicBezTo>
                  <a:pt x="6530" y="3668"/>
                  <a:pt x="6396" y="2793"/>
                  <a:pt x="7190" y="2095"/>
                </a:cubicBezTo>
                <a:cubicBezTo>
                  <a:pt x="7887" y="1483"/>
                  <a:pt x="9100" y="1172"/>
                  <a:pt x="10798" y="1172"/>
                </a:cubicBezTo>
                <a:cubicBezTo>
                  <a:pt x="12494" y="1172"/>
                  <a:pt x="13706" y="1480"/>
                  <a:pt x="14401" y="2088"/>
                </a:cubicBezTo>
                <a:cubicBezTo>
                  <a:pt x="15191" y="2777"/>
                  <a:pt x="15071" y="3661"/>
                  <a:pt x="15072" y="3661"/>
                </a:cubicBezTo>
                <a:lnTo>
                  <a:pt x="15061" y="6051"/>
                </a:lnTo>
                <a:lnTo>
                  <a:pt x="15313" y="6228"/>
                </a:lnTo>
                <a:cubicBezTo>
                  <a:pt x="15446" y="6320"/>
                  <a:pt x="15518" y="6442"/>
                  <a:pt x="15518" y="6572"/>
                </a:cubicBezTo>
                <a:lnTo>
                  <a:pt x="15518" y="7983"/>
                </a:lnTo>
                <a:cubicBezTo>
                  <a:pt x="15518" y="8188"/>
                  <a:pt x="15343" y="8367"/>
                  <a:pt x="15085" y="8429"/>
                </a:cubicBezTo>
                <a:lnTo>
                  <a:pt x="14706" y="8517"/>
                </a:lnTo>
                <a:lnTo>
                  <a:pt x="14583" y="8808"/>
                </a:lnTo>
                <a:cubicBezTo>
                  <a:pt x="14286" y="9520"/>
                  <a:pt x="13865" y="10176"/>
                  <a:pt x="13333" y="10756"/>
                </a:cubicBezTo>
                <a:cubicBezTo>
                  <a:pt x="13203" y="10896"/>
                  <a:pt x="13079" y="11022"/>
                  <a:pt x="12969" y="11117"/>
                </a:cubicBezTo>
                <a:lnTo>
                  <a:pt x="12779" y="11282"/>
                </a:lnTo>
                <a:lnTo>
                  <a:pt x="12779" y="12825"/>
                </a:lnTo>
                <a:cubicBezTo>
                  <a:pt x="12779" y="13537"/>
                  <a:pt x="13292" y="14177"/>
                  <a:pt x="14118" y="14496"/>
                </a:cubicBezTo>
                <a:lnTo>
                  <a:pt x="18478" y="16178"/>
                </a:lnTo>
                <a:cubicBezTo>
                  <a:pt x="19467" y="16559"/>
                  <a:pt x="20082" y="17327"/>
                  <a:pt x="20082" y="18182"/>
                </a:cubicBezTo>
                <a:lnTo>
                  <a:pt x="20089" y="19224"/>
                </a:lnTo>
                <a:cubicBezTo>
                  <a:pt x="19871" y="19567"/>
                  <a:pt x="16787" y="20429"/>
                  <a:pt x="10798" y="20429"/>
                </a:cubicBezTo>
                <a:cubicBezTo>
                  <a:pt x="4812" y="20429"/>
                  <a:pt x="1729" y="19567"/>
                  <a:pt x="1517" y="19253"/>
                </a:cubicBezTo>
                <a:lnTo>
                  <a:pt x="1517" y="18112"/>
                </a:lnTo>
                <a:cubicBezTo>
                  <a:pt x="1517" y="17293"/>
                  <a:pt x="2097" y="16540"/>
                  <a:pt x="3030" y="16147"/>
                </a:cubicBezTo>
                <a:lnTo>
                  <a:pt x="7101" y="14432"/>
                </a:lnTo>
                <a:cubicBezTo>
                  <a:pt x="7880" y="14105"/>
                  <a:pt x="8364" y="13476"/>
                  <a:pt x="8364" y="12792"/>
                </a:cubicBezTo>
                <a:close/>
                <a:moveTo>
                  <a:pt x="19158" y="15132"/>
                </a:moveTo>
                <a:lnTo>
                  <a:pt x="14798" y="13451"/>
                </a:lnTo>
                <a:cubicBezTo>
                  <a:pt x="14489" y="13330"/>
                  <a:pt x="14297" y="13090"/>
                  <a:pt x="14297" y="12825"/>
                </a:cubicBezTo>
                <a:lnTo>
                  <a:pt x="14297" y="11716"/>
                </a:lnTo>
                <a:cubicBezTo>
                  <a:pt x="14385" y="11629"/>
                  <a:pt x="14475" y="11535"/>
                  <a:pt x="14568" y="11434"/>
                </a:cubicBezTo>
                <a:cubicBezTo>
                  <a:pt x="15127" y="10826"/>
                  <a:pt x="15580" y="10150"/>
                  <a:pt x="15915" y="9422"/>
                </a:cubicBezTo>
                <a:cubicBezTo>
                  <a:pt x="16600" y="9140"/>
                  <a:pt x="17036" y="8585"/>
                  <a:pt x="17036" y="7983"/>
                </a:cubicBezTo>
                <a:lnTo>
                  <a:pt x="17036" y="6572"/>
                </a:lnTo>
                <a:cubicBezTo>
                  <a:pt x="17036" y="6209"/>
                  <a:pt x="16874" y="5855"/>
                  <a:pt x="16579" y="5565"/>
                </a:cubicBezTo>
                <a:lnTo>
                  <a:pt x="16578" y="3798"/>
                </a:lnTo>
                <a:cubicBezTo>
                  <a:pt x="16608" y="3562"/>
                  <a:pt x="16701" y="2336"/>
                  <a:pt x="15550" y="1322"/>
                </a:cubicBezTo>
                <a:cubicBezTo>
                  <a:pt x="14552" y="445"/>
                  <a:pt x="12954" y="0"/>
                  <a:pt x="10798" y="0"/>
                </a:cubicBezTo>
                <a:cubicBezTo>
                  <a:pt x="8646" y="0"/>
                  <a:pt x="7049" y="445"/>
                  <a:pt x="6050" y="1322"/>
                </a:cubicBezTo>
                <a:cubicBezTo>
                  <a:pt x="4886" y="2347"/>
                  <a:pt x="4990" y="3566"/>
                  <a:pt x="5021" y="3775"/>
                </a:cubicBezTo>
                <a:lnTo>
                  <a:pt x="5021" y="5565"/>
                </a:lnTo>
                <a:cubicBezTo>
                  <a:pt x="4726" y="5855"/>
                  <a:pt x="4564" y="6209"/>
                  <a:pt x="4564" y="6572"/>
                </a:cubicBezTo>
                <a:lnTo>
                  <a:pt x="4564" y="7983"/>
                </a:lnTo>
                <a:cubicBezTo>
                  <a:pt x="4564" y="8454"/>
                  <a:pt x="4825" y="8896"/>
                  <a:pt x="5282" y="9207"/>
                </a:cubicBezTo>
                <a:cubicBezTo>
                  <a:pt x="5700" y="10425"/>
                  <a:pt x="6519" y="11362"/>
                  <a:pt x="6847" y="11703"/>
                </a:cubicBezTo>
                <a:lnTo>
                  <a:pt x="6847" y="12792"/>
                </a:lnTo>
                <a:cubicBezTo>
                  <a:pt x="6847" y="13047"/>
                  <a:pt x="6666" y="13281"/>
                  <a:pt x="6375" y="13404"/>
                </a:cubicBezTo>
                <a:lnTo>
                  <a:pt x="2304" y="15119"/>
                </a:lnTo>
                <a:cubicBezTo>
                  <a:pt x="883" y="15716"/>
                  <a:pt x="0" y="16863"/>
                  <a:pt x="0" y="18112"/>
                </a:cubicBezTo>
                <a:lnTo>
                  <a:pt x="0" y="19253"/>
                </a:lnTo>
                <a:cubicBezTo>
                  <a:pt x="0" y="21534"/>
                  <a:pt x="9693" y="21600"/>
                  <a:pt x="10798" y="21600"/>
                </a:cubicBezTo>
                <a:cubicBezTo>
                  <a:pt x="11904" y="21600"/>
                  <a:pt x="21600" y="21534"/>
                  <a:pt x="21600" y="19253"/>
                </a:cubicBezTo>
                <a:lnTo>
                  <a:pt x="21600" y="18182"/>
                </a:lnTo>
                <a:cubicBezTo>
                  <a:pt x="21600" y="16883"/>
                  <a:pt x="20664" y="15715"/>
                  <a:pt x="19158" y="15132"/>
                </a:cubicBezTo>
                <a:close/>
                <a:moveTo>
                  <a:pt x="19158" y="15132"/>
                </a:moveTo>
              </a:path>
            </a:pathLst>
          </a:custGeom>
          <a:solidFill>
            <a:srgbClr val="FFFFFF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3839163" y="2496592"/>
            <a:ext cx="554178" cy="554178"/>
          </a:xfrm>
          <a:custGeom>
            <a:avLst/>
            <a:gdLst>
              <a:gd name="connsiteX0" fmla="*/ 731136 w 1452563"/>
              <a:gd name="connsiteY0" fmla="*/ 533400 h 1452563"/>
              <a:gd name="connsiteX1" fmla="*/ 533400 w 1452563"/>
              <a:gd name="connsiteY1" fmla="*/ 731081 h 1452563"/>
              <a:gd name="connsiteX2" fmla="*/ 731136 w 1452563"/>
              <a:gd name="connsiteY2" fmla="*/ 928688 h 1452563"/>
              <a:gd name="connsiteX3" fmla="*/ 928688 w 1452563"/>
              <a:gd name="connsiteY3" fmla="*/ 731081 h 1452563"/>
              <a:gd name="connsiteX4" fmla="*/ 731136 w 1452563"/>
              <a:gd name="connsiteY4" fmla="*/ 533400 h 1452563"/>
              <a:gd name="connsiteX5" fmla="*/ 731947 w 1452563"/>
              <a:gd name="connsiteY5" fmla="*/ 495300 h 1452563"/>
              <a:gd name="connsiteX6" fmla="*/ 968375 w 1452563"/>
              <a:gd name="connsiteY6" fmla="*/ 731881 h 1452563"/>
              <a:gd name="connsiteX7" fmla="*/ 731947 w 1452563"/>
              <a:gd name="connsiteY7" fmla="*/ 968375 h 1452563"/>
              <a:gd name="connsiteX8" fmla="*/ 495300 w 1452563"/>
              <a:gd name="connsiteY8" fmla="*/ 731881 h 1452563"/>
              <a:gd name="connsiteX9" fmla="*/ 731947 w 1452563"/>
              <a:gd name="connsiteY9" fmla="*/ 495300 h 1452563"/>
              <a:gd name="connsiteX10" fmla="*/ 644702 w 1452563"/>
              <a:gd name="connsiteY10" fmla="*/ 88900 h 1452563"/>
              <a:gd name="connsiteX11" fmla="*/ 640906 w 1452563"/>
              <a:gd name="connsiteY11" fmla="*/ 92578 h 1452563"/>
              <a:gd name="connsiteX12" fmla="*/ 640906 w 1452563"/>
              <a:gd name="connsiteY12" fmla="*/ 225493 h 1452563"/>
              <a:gd name="connsiteX13" fmla="*/ 566589 w 1452563"/>
              <a:gd name="connsiteY13" fmla="*/ 336523 h 1452563"/>
              <a:gd name="connsiteX14" fmla="*/ 435631 w 1452563"/>
              <a:gd name="connsiteY14" fmla="*/ 310426 h 1452563"/>
              <a:gd name="connsiteX15" fmla="*/ 341801 w 1452563"/>
              <a:gd name="connsiteY15" fmla="*/ 216596 h 1452563"/>
              <a:gd name="connsiteX16" fmla="*/ 330829 w 1452563"/>
              <a:gd name="connsiteY16" fmla="*/ 209123 h 1452563"/>
              <a:gd name="connsiteX17" fmla="*/ 329524 w 1452563"/>
              <a:gd name="connsiteY17" fmla="*/ 209894 h 1452563"/>
              <a:gd name="connsiteX18" fmla="*/ 336226 w 1452563"/>
              <a:gd name="connsiteY18" fmla="*/ 216596 h 1452563"/>
              <a:gd name="connsiteX19" fmla="*/ 216596 w 1452563"/>
              <a:gd name="connsiteY19" fmla="*/ 336226 h 1452563"/>
              <a:gd name="connsiteX20" fmla="*/ 216774 w 1452563"/>
              <a:gd name="connsiteY20" fmla="*/ 341979 h 1452563"/>
              <a:gd name="connsiteX21" fmla="*/ 310604 w 1452563"/>
              <a:gd name="connsiteY21" fmla="*/ 435631 h 1452563"/>
              <a:gd name="connsiteX22" fmla="*/ 336523 w 1452563"/>
              <a:gd name="connsiteY22" fmla="*/ 566708 h 1452563"/>
              <a:gd name="connsiteX23" fmla="*/ 225493 w 1452563"/>
              <a:gd name="connsiteY23" fmla="*/ 640846 h 1452563"/>
              <a:gd name="connsiteX24" fmla="*/ 92637 w 1452563"/>
              <a:gd name="connsiteY24" fmla="*/ 640846 h 1452563"/>
              <a:gd name="connsiteX25" fmla="*/ 88900 w 1452563"/>
              <a:gd name="connsiteY25" fmla="*/ 644702 h 1452563"/>
              <a:gd name="connsiteX26" fmla="*/ 88900 w 1452563"/>
              <a:gd name="connsiteY26" fmla="*/ 814093 h 1452563"/>
              <a:gd name="connsiteX27" fmla="*/ 92637 w 1452563"/>
              <a:gd name="connsiteY27" fmla="*/ 817889 h 1452563"/>
              <a:gd name="connsiteX28" fmla="*/ 225493 w 1452563"/>
              <a:gd name="connsiteY28" fmla="*/ 817889 h 1452563"/>
              <a:gd name="connsiteX29" fmla="*/ 336523 w 1452563"/>
              <a:gd name="connsiteY29" fmla="*/ 892146 h 1452563"/>
              <a:gd name="connsiteX30" fmla="*/ 310604 w 1452563"/>
              <a:gd name="connsiteY30" fmla="*/ 1023164 h 1452563"/>
              <a:gd name="connsiteX31" fmla="*/ 216596 w 1452563"/>
              <a:gd name="connsiteY31" fmla="*/ 1116993 h 1452563"/>
              <a:gd name="connsiteX32" fmla="*/ 216715 w 1452563"/>
              <a:gd name="connsiteY32" fmla="*/ 1122628 h 1452563"/>
              <a:gd name="connsiteX33" fmla="*/ 336226 w 1452563"/>
              <a:gd name="connsiteY33" fmla="*/ 1242198 h 1452563"/>
              <a:gd name="connsiteX34" fmla="*/ 347258 w 1452563"/>
              <a:gd name="connsiteY34" fmla="*/ 1249671 h 1452563"/>
              <a:gd name="connsiteX35" fmla="*/ 348444 w 1452563"/>
              <a:gd name="connsiteY35" fmla="*/ 1248900 h 1452563"/>
              <a:gd name="connsiteX36" fmla="*/ 341801 w 1452563"/>
              <a:gd name="connsiteY36" fmla="*/ 1242198 h 1452563"/>
              <a:gd name="connsiteX37" fmla="*/ 435631 w 1452563"/>
              <a:gd name="connsiteY37" fmla="*/ 1148191 h 1452563"/>
              <a:gd name="connsiteX38" fmla="*/ 519971 w 1452563"/>
              <a:gd name="connsiteY38" fmla="*/ 1112782 h 1452563"/>
              <a:gd name="connsiteX39" fmla="*/ 566708 w 1452563"/>
              <a:gd name="connsiteY39" fmla="*/ 1122331 h 1452563"/>
              <a:gd name="connsiteX40" fmla="*/ 640906 w 1452563"/>
              <a:gd name="connsiteY40" fmla="*/ 1233361 h 1452563"/>
              <a:gd name="connsiteX41" fmla="*/ 640906 w 1452563"/>
              <a:gd name="connsiteY41" fmla="*/ 1366158 h 1452563"/>
              <a:gd name="connsiteX42" fmla="*/ 644702 w 1452563"/>
              <a:gd name="connsiteY42" fmla="*/ 1370013 h 1452563"/>
              <a:gd name="connsiteX43" fmla="*/ 814034 w 1452563"/>
              <a:gd name="connsiteY43" fmla="*/ 1370013 h 1452563"/>
              <a:gd name="connsiteX44" fmla="*/ 817889 w 1452563"/>
              <a:gd name="connsiteY44" fmla="*/ 1366158 h 1452563"/>
              <a:gd name="connsiteX45" fmla="*/ 817889 w 1452563"/>
              <a:gd name="connsiteY45" fmla="*/ 1233361 h 1452563"/>
              <a:gd name="connsiteX46" fmla="*/ 892146 w 1452563"/>
              <a:gd name="connsiteY46" fmla="*/ 1122272 h 1452563"/>
              <a:gd name="connsiteX47" fmla="*/ 1023164 w 1452563"/>
              <a:gd name="connsiteY47" fmla="*/ 1148369 h 1452563"/>
              <a:gd name="connsiteX48" fmla="*/ 1117112 w 1452563"/>
              <a:gd name="connsiteY48" fmla="*/ 1242198 h 1452563"/>
              <a:gd name="connsiteX49" fmla="*/ 1128025 w 1452563"/>
              <a:gd name="connsiteY49" fmla="*/ 1249671 h 1452563"/>
              <a:gd name="connsiteX50" fmla="*/ 1129211 w 1452563"/>
              <a:gd name="connsiteY50" fmla="*/ 1248900 h 1452563"/>
              <a:gd name="connsiteX51" fmla="*/ 1122509 w 1452563"/>
              <a:gd name="connsiteY51" fmla="*/ 1242198 h 1452563"/>
              <a:gd name="connsiteX52" fmla="*/ 1242139 w 1452563"/>
              <a:gd name="connsiteY52" fmla="*/ 1122568 h 1452563"/>
              <a:gd name="connsiteX53" fmla="*/ 1242080 w 1452563"/>
              <a:gd name="connsiteY53" fmla="*/ 1122450 h 1452563"/>
              <a:gd name="connsiteX54" fmla="*/ 1242139 w 1452563"/>
              <a:gd name="connsiteY54" fmla="*/ 1117112 h 1452563"/>
              <a:gd name="connsiteX55" fmla="*/ 1148309 w 1452563"/>
              <a:gd name="connsiteY55" fmla="*/ 1023164 h 1452563"/>
              <a:gd name="connsiteX56" fmla="*/ 1122213 w 1452563"/>
              <a:gd name="connsiteY56" fmla="*/ 892087 h 1452563"/>
              <a:gd name="connsiteX57" fmla="*/ 1233302 w 1452563"/>
              <a:gd name="connsiteY57" fmla="*/ 817889 h 1452563"/>
              <a:gd name="connsiteX58" fmla="*/ 1366158 w 1452563"/>
              <a:gd name="connsiteY58" fmla="*/ 817889 h 1452563"/>
              <a:gd name="connsiteX59" fmla="*/ 1370013 w 1452563"/>
              <a:gd name="connsiteY59" fmla="*/ 814093 h 1452563"/>
              <a:gd name="connsiteX60" fmla="*/ 1370013 w 1452563"/>
              <a:gd name="connsiteY60" fmla="*/ 644702 h 1452563"/>
              <a:gd name="connsiteX61" fmla="*/ 1366395 w 1452563"/>
              <a:gd name="connsiteY61" fmla="*/ 640965 h 1452563"/>
              <a:gd name="connsiteX62" fmla="*/ 1233302 w 1452563"/>
              <a:gd name="connsiteY62" fmla="*/ 640965 h 1452563"/>
              <a:gd name="connsiteX63" fmla="*/ 1122213 w 1452563"/>
              <a:gd name="connsiteY63" fmla="*/ 566767 h 1452563"/>
              <a:gd name="connsiteX64" fmla="*/ 1148309 w 1452563"/>
              <a:gd name="connsiteY64" fmla="*/ 435631 h 1452563"/>
              <a:gd name="connsiteX65" fmla="*/ 1242139 w 1452563"/>
              <a:gd name="connsiteY65" fmla="*/ 341801 h 1452563"/>
              <a:gd name="connsiteX66" fmla="*/ 1242080 w 1452563"/>
              <a:gd name="connsiteY66" fmla="*/ 341742 h 1452563"/>
              <a:gd name="connsiteX67" fmla="*/ 1242139 w 1452563"/>
              <a:gd name="connsiteY67" fmla="*/ 336345 h 1452563"/>
              <a:gd name="connsiteX68" fmla="*/ 1122509 w 1452563"/>
              <a:gd name="connsiteY68" fmla="*/ 216596 h 1452563"/>
              <a:gd name="connsiteX69" fmla="*/ 1111893 w 1452563"/>
              <a:gd name="connsiteY69" fmla="*/ 209301 h 1452563"/>
              <a:gd name="connsiteX70" fmla="*/ 1110410 w 1452563"/>
              <a:gd name="connsiteY70" fmla="*/ 209894 h 1452563"/>
              <a:gd name="connsiteX71" fmla="*/ 1117112 w 1452563"/>
              <a:gd name="connsiteY71" fmla="*/ 216596 h 1452563"/>
              <a:gd name="connsiteX72" fmla="*/ 1023164 w 1452563"/>
              <a:gd name="connsiteY72" fmla="*/ 310545 h 1452563"/>
              <a:gd name="connsiteX73" fmla="*/ 892087 w 1452563"/>
              <a:gd name="connsiteY73" fmla="*/ 336523 h 1452563"/>
              <a:gd name="connsiteX74" fmla="*/ 817889 w 1452563"/>
              <a:gd name="connsiteY74" fmla="*/ 225493 h 1452563"/>
              <a:gd name="connsiteX75" fmla="*/ 817889 w 1452563"/>
              <a:gd name="connsiteY75" fmla="*/ 92578 h 1452563"/>
              <a:gd name="connsiteX76" fmla="*/ 814034 w 1452563"/>
              <a:gd name="connsiteY76" fmla="*/ 88900 h 1452563"/>
              <a:gd name="connsiteX77" fmla="*/ 641616 w 1452563"/>
              <a:gd name="connsiteY77" fmla="*/ 0 h 1452563"/>
              <a:gd name="connsiteX78" fmla="*/ 810947 w 1452563"/>
              <a:gd name="connsiteY78" fmla="*/ 0 h 1452563"/>
              <a:gd name="connsiteX79" fmla="*/ 900589 w 1452563"/>
              <a:gd name="connsiteY79" fmla="*/ 89709 h 1452563"/>
              <a:gd name="connsiteX80" fmla="*/ 900589 w 1452563"/>
              <a:gd name="connsiteY80" fmla="*/ 222592 h 1452563"/>
              <a:gd name="connsiteX81" fmla="*/ 921907 w 1452563"/>
              <a:gd name="connsiteY81" fmla="*/ 254199 h 1452563"/>
              <a:gd name="connsiteX82" fmla="*/ 959163 w 1452563"/>
              <a:gd name="connsiteY82" fmla="*/ 246801 h 1452563"/>
              <a:gd name="connsiteX83" fmla="*/ 1053108 w 1452563"/>
              <a:gd name="connsiteY83" fmla="*/ 152856 h 1452563"/>
              <a:gd name="connsiteX84" fmla="*/ 1180006 w 1452563"/>
              <a:gd name="connsiteY84" fmla="*/ 152856 h 1452563"/>
              <a:gd name="connsiteX85" fmla="*/ 1299708 w 1452563"/>
              <a:gd name="connsiteY85" fmla="*/ 272558 h 1452563"/>
              <a:gd name="connsiteX86" fmla="*/ 1325935 w 1452563"/>
              <a:gd name="connsiteY86" fmla="*/ 336174 h 1452563"/>
              <a:gd name="connsiteX87" fmla="*/ 1299708 w 1452563"/>
              <a:gd name="connsiteY87" fmla="*/ 399455 h 1452563"/>
              <a:gd name="connsiteX88" fmla="*/ 1205762 w 1452563"/>
              <a:gd name="connsiteY88" fmla="*/ 493401 h 1452563"/>
              <a:gd name="connsiteX89" fmla="*/ 1198432 w 1452563"/>
              <a:gd name="connsiteY89" fmla="*/ 530925 h 1452563"/>
              <a:gd name="connsiteX90" fmla="*/ 1230039 w 1452563"/>
              <a:gd name="connsiteY90" fmla="*/ 551974 h 1452563"/>
              <a:gd name="connsiteX91" fmla="*/ 1362854 w 1452563"/>
              <a:gd name="connsiteY91" fmla="*/ 551974 h 1452563"/>
              <a:gd name="connsiteX92" fmla="*/ 1452563 w 1452563"/>
              <a:gd name="connsiteY92" fmla="*/ 641683 h 1452563"/>
              <a:gd name="connsiteX93" fmla="*/ 1452563 w 1452563"/>
              <a:gd name="connsiteY93" fmla="*/ 810947 h 1452563"/>
              <a:gd name="connsiteX94" fmla="*/ 1362854 w 1452563"/>
              <a:gd name="connsiteY94" fmla="*/ 900656 h 1452563"/>
              <a:gd name="connsiteX95" fmla="*/ 1230039 w 1452563"/>
              <a:gd name="connsiteY95" fmla="*/ 900656 h 1452563"/>
              <a:gd name="connsiteX96" fmla="*/ 1198432 w 1452563"/>
              <a:gd name="connsiteY96" fmla="*/ 921840 h 1452563"/>
              <a:gd name="connsiteX97" fmla="*/ 1205762 w 1452563"/>
              <a:gd name="connsiteY97" fmla="*/ 959162 h 1452563"/>
              <a:gd name="connsiteX98" fmla="*/ 1299708 w 1452563"/>
              <a:gd name="connsiteY98" fmla="*/ 1053108 h 1452563"/>
              <a:gd name="connsiteX99" fmla="*/ 1325935 w 1452563"/>
              <a:gd name="connsiteY99" fmla="*/ 1116523 h 1452563"/>
              <a:gd name="connsiteX100" fmla="*/ 1299708 w 1452563"/>
              <a:gd name="connsiteY100" fmla="*/ 1180006 h 1452563"/>
              <a:gd name="connsiteX101" fmla="*/ 1180006 w 1452563"/>
              <a:gd name="connsiteY101" fmla="*/ 1299775 h 1452563"/>
              <a:gd name="connsiteX102" fmla="*/ 1053108 w 1452563"/>
              <a:gd name="connsiteY102" fmla="*/ 1299775 h 1452563"/>
              <a:gd name="connsiteX103" fmla="*/ 959163 w 1452563"/>
              <a:gd name="connsiteY103" fmla="*/ 1205829 h 1452563"/>
              <a:gd name="connsiteX104" fmla="*/ 921840 w 1452563"/>
              <a:gd name="connsiteY104" fmla="*/ 1198364 h 1452563"/>
              <a:gd name="connsiteX105" fmla="*/ 900589 w 1452563"/>
              <a:gd name="connsiteY105" fmla="*/ 1230106 h 1452563"/>
              <a:gd name="connsiteX106" fmla="*/ 900589 w 1452563"/>
              <a:gd name="connsiteY106" fmla="*/ 1362854 h 1452563"/>
              <a:gd name="connsiteX107" fmla="*/ 810947 w 1452563"/>
              <a:gd name="connsiteY107" fmla="*/ 1452563 h 1452563"/>
              <a:gd name="connsiteX108" fmla="*/ 641616 w 1452563"/>
              <a:gd name="connsiteY108" fmla="*/ 1452563 h 1452563"/>
              <a:gd name="connsiteX109" fmla="*/ 551974 w 1452563"/>
              <a:gd name="connsiteY109" fmla="*/ 1362854 h 1452563"/>
              <a:gd name="connsiteX110" fmla="*/ 551974 w 1452563"/>
              <a:gd name="connsiteY110" fmla="*/ 1230106 h 1452563"/>
              <a:gd name="connsiteX111" fmla="*/ 530724 w 1452563"/>
              <a:gd name="connsiteY111" fmla="*/ 1198364 h 1452563"/>
              <a:gd name="connsiteX112" fmla="*/ 493401 w 1452563"/>
              <a:gd name="connsiteY112" fmla="*/ 1205829 h 1452563"/>
              <a:gd name="connsiteX113" fmla="*/ 399455 w 1452563"/>
              <a:gd name="connsiteY113" fmla="*/ 1299775 h 1452563"/>
              <a:gd name="connsiteX114" fmla="*/ 272557 w 1452563"/>
              <a:gd name="connsiteY114" fmla="*/ 1299775 h 1452563"/>
              <a:gd name="connsiteX115" fmla="*/ 152855 w 1452563"/>
              <a:gd name="connsiteY115" fmla="*/ 1180006 h 1452563"/>
              <a:gd name="connsiteX116" fmla="*/ 126629 w 1452563"/>
              <a:gd name="connsiteY116" fmla="*/ 1116523 h 1452563"/>
              <a:gd name="connsiteX117" fmla="*/ 152788 w 1452563"/>
              <a:gd name="connsiteY117" fmla="*/ 1053108 h 1452563"/>
              <a:gd name="connsiteX118" fmla="*/ 246801 w 1452563"/>
              <a:gd name="connsiteY118" fmla="*/ 959162 h 1452563"/>
              <a:gd name="connsiteX119" fmla="*/ 254199 w 1452563"/>
              <a:gd name="connsiteY119" fmla="*/ 921974 h 1452563"/>
              <a:gd name="connsiteX120" fmla="*/ 222525 w 1452563"/>
              <a:gd name="connsiteY120" fmla="*/ 900656 h 1452563"/>
              <a:gd name="connsiteX121" fmla="*/ 89709 w 1452563"/>
              <a:gd name="connsiteY121" fmla="*/ 900656 h 1452563"/>
              <a:gd name="connsiteX122" fmla="*/ 0 w 1452563"/>
              <a:gd name="connsiteY122" fmla="*/ 810947 h 1452563"/>
              <a:gd name="connsiteX123" fmla="*/ 0 w 1452563"/>
              <a:gd name="connsiteY123" fmla="*/ 641683 h 1452563"/>
              <a:gd name="connsiteX124" fmla="*/ 89709 w 1452563"/>
              <a:gd name="connsiteY124" fmla="*/ 551974 h 1452563"/>
              <a:gd name="connsiteX125" fmla="*/ 222525 w 1452563"/>
              <a:gd name="connsiteY125" fmla="*/ 551974 h 1452563"/>
              <a:gd name="connsiteX126" fmla="*/ 254131 w 1452563"/>
              <a:gd name="connsiteY126" fmla="*/ 530858 h 1452563"/>
              <a:gd name="connsiteX127" fmla="*/ 246801 w 1452563"/>
              <a:gd name="connsiteY127" fmla="*/ 493401 h 1452563"/>
              <a:gd name="connsiteX128" fmla="*/ 152855 w 1452563"/>
              <a:gd name="connsiteY128" fmla="*/ 399455 h 1452563"/>
              <a:gd name="connsiteX129" fmla="*/ 126629 w 1452563"/>
              <a:gd name="connsiteY129" fmla="*/ 336174 h 1452563"/>
              <a:gd name="connsiteX130" fmla="*/ 152788 w 1452563"/>
              <a:gd name="connsiteY130" fmla="*/ 272558 h 1452563"/>
              <a:gd name="connsiteX131" fmla="*/ 272557 w 1452563"/>
              <a:gd name="connsiteY131" fmla="*/ 152856 h 1452563"/>
              <a:gd name="connsiteX132" fmla="*/ 399455 w 1452563"/>
              <a:gd name="connsiteY132" fmla="*/ 152856 h 1452563"/>
              <a:gd name="connsiteX133" fmla="*/ 493401 w 1452563"/>
              <a:gd name="connsiteY133" fmla="*/ 246801 h 1452563"/>
              <a:gd name="connsiteX134" fmla="*/ 530791 w 1452563"/>
              <a:gd name="connsiteY134" fmla="*/ 254199 h 1452563"/>
              <a:gd name="connsiteX135" fmla="*/ 551974 w 1452563"/>
              <a:gd name="connsiteY135" fmla="*/ 222592 h 1452563"/>
              <a:gd name="connsiteX136" fmla="*/ 551974 w 1452563"/>
              <a:gd name="connsiteY136" fmla="*/ 89709 h 1452563"/>
              <a:gd name="connsiteX137" fmla="*/ 641616 w 1452563"/>
              <a:gd name="connsiteY137" fmla="*/ 0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452563" h="1452563">
                <a:moveTo>
                  <a:pt x="731136" y="533400"/>
                </a:moveTo>
                <a:cubicBezTo>
                  <a:pt x="622065" y="533400"/>
                  <a:pt x="533400" y="622029"/>
                  <a:pt x="533400" y="731081"/>
                </a:cubicBezTo>
                <a:cubicBezTo>
                  <a:pt x="533400" y="840004"/>
                  <a:pt x="622065" y="928688"/>
                  <a:pt x="731136" y="928688"/>
                </a:cubicBezTo>
                <a:cubicBezTo>
                  <a:pt x="840023" y="928688"/>
                  <a:pt x="928688" y="840004"/>
                  <a:pt x="928688" y="731081"/>
                </a:cubicBezTo>
                <a:cubicBezTo>
                  <a:pt x="928688" y="622029"/>
                  <a:pt x="840023" y="533400"/>
                  <a:pt x="731136" y="533400"/>
                </a:cubicBezTo>
                <a:close/>
                <a:moveTo>
                  <a:pt x="731947" y="495300"/>
                </a:moveTo>
                <a:cubicBezTo>
                  <a:pt x="862284" y="495300"/>
                  <a:pt x="968375" y="601435"/>
                  <a:pt x="968375" y="731881"/>
                </a:cubicBezTo>
                <a:cubicBezTo>
                  <a:pt x="968375" y="862284"/>
                  <a:pt x="862284" y="968375"/>
                  <a:pt x="731947" y="968375"/>
                </a:cubicBezTo>
                <a:cubicBezTo>
                  <a:pt x="601435" y="968375"/>
                  <a:pt x="495300" y="862284"/>
                  <a:pt x="495300" y="731881"/>
                </a:cubicBezTo>
                <a:cubicBezTo>
                  <a:pt x="495300" y="601435"/>
                  <a:pt x="601435" y="495300"/>
                  <a:pt x="731947" y="495300"/>
                </a:cubicBezTo>
                <a:close/>
                <a:moveTo>
                  <a:pt x="644702" y="88900"/>
                </a:moveTo>
                <a:cubicBezTo>
                  <a:pt x="642566" y="88900"/>
                  <a:pt x="640906" y="90561"/>
                  <a:pt x="640906" y="92578"/>
                </a:cubicBezTo>
                <a:lnTo>
                  <a:pt x="640906" y="225493"/>
                </a:lnTo>
                <a:cubicBezTo>
                  <a:pt x="640906" y="275136"/>
                  <a:pt x="612436" y="317662"/>
                  <a:pt x="566589" y="336523"/>
                </a:cubicBezTo>
                <a:cubicBezTo>
                  <a:pt x="521928" y="355206"/>
                  <a:pt x="470150" y="344945"/>
                  <a:pt x="435631" y="310426"/>
                </a:cubicBezTo>
                <a:lnTo>
                  <a:pt x="341801" y="216596"/>
                </a:lnTo>
                <a:lnTo>
                  <a:pt x="330829" y="209123"/>
                </a:lnTo>
                <a:cubicBezTo>
                  <a:pt x="330414" y="209420"/>
                  <a:pt x="329939" y="209538"/>
                  <a:pt x="329524" y="209894"/>
                </a:cubicBezTo>
                <a:lnTo>
                  <a:pt x="336226" y="216596"/>
                </a:lnTo>
                <a:lnTo>
                  <a:pt x="216596" y="336226"/>
                </a:lnTo>
                <a:cubicBezTo>
                  <a:pt x="215113" y="337709"/>
                  <a:pt x="215173" y="340319"/>
                  <a:pt x="216774" y="341979"/>
                </a:cubicBezTo>
                <a:lnTo>
                  <a:pt x="310604" y="435631"/>
                </a:lnTo>
                <a:cubicBezTo>
                  <a:pt x="345657" y="470684"/>
                  <a:pt x="355621" y="520920"/>
                  <a:pt x="336523" y="566708"/>
                </a:cubicBezTo>
                <a:cubicBezTo>
                  <a:pt x="317662" y="612437"/>
                  <a:pt x="275077" y="640846"/>
                  <a:pt x="225493" y="640846"/>
                </a:cubicBezTo>
                <a:lnTo>
                  <a:pt x="92637" y="640846"/>
                </a:lnTo>
                <a:cubicBezTo>
                  <a:pt x="90561" y="640846"/>
                  <a:pt x="88900" y="642566"/>
                  <a:pt x="88900" y="644702"/>
                </a:cubicBezTo>
                <a:lnTo>
                  <a:pt x="88900" y="814093"/>
                </a:lnTo>
                <a:cubicBezTo>
                  <a:pt x="88900" y="816228"/>
                  <a:pt x="90561" y="817889"/>
                  <a:pt x="92637" y="817889"/>
                </a:cubicBezTo>
                <a:lnTo>
                  <a:pt x="225493" y="817889"/>
                </a:lnTo>
                <a:cubicBezTo>
                  <a:pt x="275017" y="817889"/>
                  <a:pt x="317603" y="846358"/>
                  <a:pt x="336523" y="892146"/>
                </a:cubicBezTo>
                <a:cubicBezTo>
                  <a:pt x="355621" y="937875"/>
                  <a:pt x="345657" y="988052"/>
                  <a:pt x="310604" y="1023164"/>
                </a:cubicBezTo>
                <a:lnTo>
                  <a:pt x="216596" y="1116993"/>
                </a:lnTo>
                <a:cubicBezTo>
                  <a:pt x="215173" y="1118476"/>
                  <a:pt x="215173" y="1121086"/>
                  <a:pt x="216715" y="1122628"/>
                </a:cubicBezTo>
                <a:lnTo>
                  <a:pt x="336226" y="1242198"/>
                </a:lnTo>
                <a:lnTo>
                  <a:pt x="347258" y="1249671"/>
                </a:lnTo>
                <a:cubicBezTo>
                  <a:pt x="347614" y="1249375"/>
                  <a:pt x="348148" y="1249256"/>
                  <a:pt x="348444" y="1248900"/>
                </a:cubicBezTo>
                <a:lnTo>
                  <a:pt x="341801" y="1242198"/>
                </a:lnTo>
                <a:lnTo>
                  <a:pt x="435631" y="1148191"/>
                </a:lnTo>
                <a:cubicBezTo>
                  <a:pt x="458466" y="1125356"/>
                  <a:pt x="488418" y="1112782"/>
                  <a:pt x="519971" y="1112782"/>
                </a:cubicBezTo>
                <a:cubicBezTo>
                  <a:pt x="535926" y="1112782"/>
                  <a:pt x="551643" y="1115985"/>
                  <a:pt x="566708" y="1122331"/>
                </a:cubicBezTo>
                <a:cubicBezTo>
                  <a:pt x="612436" y="1141133"/>
                  <a:pt x="640906" y="1183658"/>
                  <a:pt x="640906" y="1233361"/>
                </a:cubicBezTo>
                <a:lnTo>
                  <a:pt x="640906" y="1366158"/>
                </a:lnTo>
                <a:cubicBezTo>
                  <a:pt x="640906" y="1368234"/>
                  <a:pt x="642685" y="1370013"/>
                  <a:pt x="644702" y="1370013"/>
                </a:cubicBezTo>
                <a:lnTo>
                  <a:pt x="814034" y="1370013"/>
                </a:lnTo>
                <a:cubicBezTo>
                  <a:pt x="816110" y="1370013"/>
                  <a:pt x="817889" y="1368234"/>
                  <a:pt x="817889" y="1366158"/>
                </a:cubicBezTo>
                <a:lnTo>
                  <a:pt x="817889" y="1233361"/>
                </a:lnTo>
                <a:cubicBezTo>
                  <a:pt x="817889" y="1183777"/>
                  <a:pt x="846358" y="1141192"/>
                  <a:pt x="892146" y="1122272"/>
                </a:cubicBezTo>
                <a:cubicBezTo>
                  <a:pt x="937163" y="1103648"/>
                  <a:pt x="988882" y="1113909"/>
                  <a:pt x="1023164" y="1148369"/>
                </a:cubicBezTo>
                <a:lnTo>
                  <a:pt x="1117112" y="1242198"/>
                </a:lnTo>
                <a:lnTo>
                  <a:pt x="1128025" y="1249671"/>
                </a:lnTo>
                <a:cubicBezTo>
                  <a:pt x="1128381" y="1249375"/>
                  <a:pt x="1128856" y="1249197"/>
                  <a:pt x="1129211" y="1248900"/>
                </a:cubicBezTo>
                <a:lnTo>
                  <a:pt x="1122509" y="1242198"/>
                </a:lnTo>
                <a:lnTo>
                  <a:pt x="1242139" y="1122568"/>
                </a:lnTo>
                <a:lnTo>
                  <a:pt x="1242080" y="1122450"/>
                </a:lnTo>
                <a:lnTo>
                  <a:pt x="1242139" y="1117112"/>
                </a:lnTo>
                <a:lnTo>
                  <a:pt x="1148309" y="1023164"/>
                </a:lnTo>
                <a:cubicBezTo>
                  <a:pt x="1113138" y="988170"/>
                  <a:pt x="1103115" y="937934"/>
                  <a:pt x="1122213" y="892087"/>
                </a:cubicBezTo>
                <a:cubicBezTo>
                  <a:pt x="1141192" y="846358"/>
                  <a:pt x="1183718" y="817889"/>
                  <a:pt x="1233302" y="817889"/>
                </a:cubicBezTo>
                <a:lnTo>
                  <a:pt x="1366158" y="817889"/>
                </a:lnTo>
                <a:cubicBezTo>
                  <a:pt x="1368234" y="817889"/>
                  <a:pt x="1370013" y="816110"/>
                  <a:pt x="1370013" y="814093"/>
                </a:cubicBezTo>
                <a:cubicBezTo>
                  <a:pt x="1370013" y="814093"/>
                  <a:pt x="1370013" y="644702"/>
                  <a:pt x="1370013" y="644702"/>
                </a:cubicBezTo>
                <a:cubicBezTo>
                  <a:pt x="1370013" y="642685"/>
                  <a:pt x="1368352" y="640965"/>
                  <a:pt x="1366395" y="640965"/>
                </a:cubicBezTo>
                <a:lnTo>
                  <a:pt x="1233302" y="640965"/>
                </a:lnTo>
                <a:cubicBezTo>
                  <a:pt x="1183718" y="640965"/>
                  <a:pt x="1141192" y="612555"/>
                  <a:pt x="1122213" y="566767"/>
                </a:cubicBezTo>
                <a:cubicBezTo>
                  <a:pt x="1103174" y="521039"/>
                  <a:pt x="1113198" y="470743"/>
                  <a:pt x="1148309" y="435631"/>
                </a:cubicBezTo>
                <a:lnTo>
                  <a:pt x="1242139" y="341801"/>
                </a:lnTo>
                <a:lnTo>
                  <a:pt x="1242080" y="341742"/>
                </a:lnTo>
                <a:lnTo>
                  <a:pt x="1242139" y="336345"/>
                </a:lnTo>
                <a:lnTo>
                  <a:pt x="1122509" y="216596"/>
                </a:lnTo>
                <a:lnTo>
                  <a:pt x="1111893" y="209301"/>
                </a:lnTo>
                <a:cubicBezTo>
                  <a:pt x="1111477" y="209657"/>
                  <a:pt x="1110825" y="209479"/>
                  <a:pt x="1110410" y="209894"/>
                </a:cubicBezTo>
                <a:lnTo>
                  <a:pt x="1117112" y="216596"/>
                </a:lnTo>
                <a:lnTo>
                  <a:pt x="1023164" y="310545"/>
                </a:lnTo>
                <a:cubicBezTo>
                  <a:pt x="988704" y="345004"/>
                  <a:pt x="937044" y="355265"/>
                  <a:pt x="892087" y="336523"/>
                </a:cubicBezTo>
                <a:cubicBezTo>
                  <a:pt x="846358" y="317603"/>
                  <a:pt x="817889" y="275017"/>
                  <a:pt x="817889" y="225493"/>
                </a:cubicBezTo>
                <a:lnTo>
                  <a:pt x="817889" y="92578"/>
                </a:lnTo>
                <a:cubicBezTo>
                  <a:pt x="817889" y="90561"/>
                  <a:pt x="816169" y="88900"/>
                  <a:pt x="814034" y="88900"/>
                </a:cubicBezTo>
                <a:close/>
                <a:moveTo>
                  <a:pt x="641616" y="0"/>
                </a:moveTo>
                <a:lnTo>
                  <a:pt x="810947" y="0"/>
                </a:lnTo>
                <a:cubicBezTo>
                  <a:pt x="860375" y="0"/>
                  <a:pt x="900589" y="40215"/>
                  <a:pt x="900589" y="89709"/>
                </a:cubicBezTo>
                <a:lnTo>
                  <a:pt x="900589" y="222592"/>
                </a:lnTo>
                <a:cubicBezTo>
                  <a:pt x="900589" y="237050"/>
                  <a:pt x="908390" y="248617"/>
                  <a:pt x="921907" y="254199"/>
                </a:cubicBezTo>
                <a:cubicBezTo>
                  <a:pt x="935222" y="259780"/>
                  <a:pt x="949008" y="256956"/>
                  <a:pt x="959163" y="246801"/>
                </a:cubicBezTo>
                <a:lnTo>
                  <a:pt x="1053108" y="152856"/>
                </a:lnTo>
                <a:cubicBezTo>
                  <a:pt x="1085589" y="120307"/>
                  <a:pt x="1147458" y="120307"/>
                  <a:pt x="1180006" y="152856"/>
                </a:cubicBezTo>
                <a:lnTo>
                  <a:pt x="1299708" y="272558"/>
                </a:lnTo>
                <a:cubicBezTo>
                  <a:pt x="1316654" y="289639"/>
                  <a:pt x="1325935" y="312167"/>
                  <a:pt x="1325935" y="336174"/>
                </a:cubicBezTo>
                <a:cubicBezTo>
                  <a:pt x="1325935" y="360115"/>
                  <a:pt x="1316587" y="382643"/>
                  <a:pt x="1299708" y="399455"/>
                </a:cubicBezTo>
                <a:lnTo>
                  <a:pt x="1205762" y="493401"/>
                </a:lnTo>
                <a:cubicBezTo>
                  <a:pt x="1195540" y="503690"/>
                  <a:pt x="1192850" y="517341"/>
                  <a:pt x="1198432" y="530925"/>
                </a:cubicBezTo>
                <a:cubicBezTo>
                  <a:pt x="1204014" y="544241"/>
                  <a:pt x="1215513" y="551974"/>
                  <a:pt x="1230039" y="551974"/>
                </a:cubicBezTo>
                <a:lnTo>
                  <a:pt x="1362854" y="551974"/>
                </a:lnTo>
                <a:cubicBezTo>
                  <a:pt x="1412281" y="551974"/>
                  <a:pt x="1452563" y="592189"/>
                  <a:pt x="1452563" y="641683"/>
                </a:cubicBezTo>
                <a:lnTo>
                  <a:pt x="1452563" y="810947"/>
                </a:lnTo>
                <a:cubicBezTo>
                  <a:pt x="1452563" y="860442"/>
                  <a:pt x="1412281" y="900656"/>
                  <a:pt x="1362854" y="900656"/>
                </a:cubicBezTo>
                <a:lnTo>
                  <a:pt x="1230039" y="900656"/>
                </a:lnTo>
                <a:cubicBezTo>
                  <a:pt x="1215446" y="900656"/>
                  <a:pt x="1203879" y="908390"/>
                  <a:pt x="1198432" y="921840"/>
                </a:cubicBezTo>
                <a:cubicBezTo>
                  <a:pt x="1192850" y="935356"/>
                  <a:pt x="1195540" y="948941"/>
                  <a:pt x="1205762" y="959162"/>
                </a:cubicBezTo>
                <a:lnTo>
                  <a:pt x="1299708" y="1053108"/>
                </a:lnTo>
                <a:cubicBezTo>
                  <a:pt x="1316654" y="1070189"/>
                  <a:pt x="1325935" y="1092717"/>
                  <a:pt x="1325935" y="1116523"/>
                </a:cubicBezTo>
                <a:cubicBezTo>
                  <a:pt x="1325935" y="1140531"/>
                  <a:pt x="1316587" y="1163126"/>
                  <a:pt x="1299708" y="1180006"/>
                </a:cubicBezTo>
                <a:lnTo>
                  <a:pt x="1180006" y="1299775"/>
                </a:lnTo>
                <a:cubicBezTo>
                  <a:pt x="1147458" y="1332256"/>
                  <a:pt x="1085589" y="1332256"/>
                  <a:pt x="1053108" y="1299775"/>
                </a:cubicBezTo>
                <a:lnTo>
                  <a:pt x="959163" y="1205829"/>
                </a:lnTo>
                <a:cubicBezTo>
                  <a:pt x="948941" y="1195607"/>
                  <a:pt x="935088" y="1192850"/>
                  <a:pt x="921840" y="1198364"/>
                </a:cubicBezTo>
                <a:cubicBezTo>
                  <a:pt x="908323" y="1204013"/>
                  <a:pt x="900589" y="1215580"/>
                  <a:pt x="900589" y="1230106"/>
                </a:cubicBezTo>
                <a:lnTo>
                  <a:pt x="900589" y="1362854"/>
                </a:lnTo>
                <a:cubicBezTo>
                  <a:pt x="900589" y="1412348"/>
                  <a:pt x="860375" y="1452563"/>
                  <a:pt x="810947" y="1452563"/>
                </a:cubicBezTo>
                <a:lnTo>
                  <a:pt x="641616" y="1452563"/>
                </a:lnTo>
                <a:cubicBezTo>
                  <a:pt x="592189" y="1452563"/>
                  <a:pt x="551974" y="1412348"/>
                  <a:pt x="551974" y="1362854"/>
                </a:cubicBezTo>
                <a:lnTo>
                  <a:pt x="551974" y="1230106"/>
                </a:lnTo>
                <a:cubicBezTo>
                  <a:pt x="551974" y="1215580"/>
                  <a:pt x="544241" y="1204013"/>
                  <a:pt x="530724" y="1198364"/>
                </a:cubicBezTo>
                <a:cubicBezTo>
                  <a:pt x="517543" y="1192985"/>
                  <a:pt x="503555" y="1195674"/>
                  <a:pt x="493401" y="1205829"/>
                </a:cubicBezTo>
                <a:lnTo>
                  <a:pt x="399455" y="1299775"/>
                </a:lnTo>
                <a:cubicBezTo>
                  <a:pt x="366974" y="1332256"/>
                  <a:pt x="305106" y="1332256"/>
                  <a:pt x="272557" y="1299775"/>
                </a:cubicBezTo>
                <a:lnTo>
                  <a:pt x="152855" y="1180006"/>
                </a:lnTo>
                <a:cubicBezTo>
                  <a:pt x="135909" y="1163059"/>
                  <a:pt x="126629" y="1140531"/>
                  <a:pt x="126629" y="1116523"/>
                </a:cubicBezTo>
                <a:cubicBezTo>
                  <a:pt x="126629" y="1092583"/>
                  <a:pt x="135909" y="1070055"/>
                  <a:pt x="152788" y="1053108"/>
                </a:cubicBezTo>
                <a:lnTo>
                  <a:pt x="246801" y="959162"/>
                </a:lnTo>
                <a:cubicBezTo>
                  <a:pt x="257090" y="948806"/>
                  <a:pt x="259780" y="935289"/>
                  <a:pt x="254199" y="921974"/>
                </a:cubicBezTo>
                <a:cubicBezTo>
                  <a:pt x="248550" y="908457"/>
                  <a:pt x="237050" y="900656"/>
                  <a:pt x="222525" y="900656"/>
                </a:cubicBezTo>
                <a:lnTo>
                  <a:pt x="89709" y="900656"/>
                </a:lnTo>
                <a:cubicBezTo>
                  <a:pt x="40215" y="900656"/>
                  <a:pt x="0" y="860442"/>
                  <a:pt x="0" y="810947"/>
                </a:cubicBezTo>
                <a:lnTo>
                  <a:pt x="0" y="641683"/>
                </a:lnTo>
                <a:cubicBezTo>
                  <a:pt x="0" y="592189"/>
                  <a:pt x="40215" y="551974"/>
                  <a:pt x="89709" y="551974"/>
                </a:cubicBezTo>
                <a:lnTo>
                  <a:pt x="222525" y="551974"/>
                </a:lnTo>
                <a:cubicBezTo>
                  <a:pt x="237118" y="551974"/>
                  <a:pt x="248684" y="544308"/>
                  <a:pt x="254131" y="530858"/>
                </a:cubicBezTo>
                <a:cubicBezTo>
                  <a:pt x="259713" y="517341"/>
                  <a:pt x="257023" y="503690"/>
                  <a:pt x="246801" y="493401"/>
                </a:cubicBezTo>
                <a:lnTo>
                  <a:pt x="152855" y="399455"/>
                </a:lnTo>
                <a:cubicBezTo>
                  <a:pt x="135976" y="382576"/>
                  <a:pt x="126629" y="360048"/>
                  <a:pt x="126629" y="336174"/>
                </a:cubicBezTo>
                <a:cubicBezTo>
                  <a:pt x="126629" y="312100"/>
                  <a:pt x="135909" y="289504"/>
                  <a:pt x="152788" y="272558"/>
                </a:cubicBezTo>
                <a:lnTo>
                  <a:pt x="272557" y="152856"/>
                </a:lnTo>
                <a:cubicBezTo>
                  <a:pt x="305106" y="120307"/>
                  <a:pt x="366974" y="120307"/>
                  <a:pt x="399455" y="152856"/>
                </a:cubicBezTo>
                <a:lnTo>
                  <a:pt x="493401" y="246801"/>
                </a:lnTo>
                <a:cubicBezTo>
                  <a:pt x="503623" y="257023"/>
                  <a:pt x="517476" y="259713"/>
                  <a:pt x="530791" y="254199"/>
                </a:cubicBezTo>
                <a:cubicBezTo>
                  <a:pt x="544241" y="248617"/>
                  <a:pt x="551974" y="237050"/>
                  <a:pt x="551974" y="222592"/>
                </a:cubicBezTo>
                <a:lnTo>
                  <a:pt x="551974" y="89709"/>
                </a:lnTo>
                <a:cubicBezTo>
                  <a:pt x="551974" y="40215"/>
                  <a:pt x="592189" y="0"/>
                  <a:pt x="6416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8569456" y="2490761"/>
            <a:ext cx="421539" cy="541459"/>
          </a:xfrm>
          <a:custGeom>
            <a:avLst/>
            <a:gdLst>
              <a:gd name="connsiteX0" fmla="*/ 558927 w 1104900"/>
              <a:gd name="connsiteY0" fmla="*/ 330200 h 1419225"/>
              <a:gd name="connsiteX1" fmla="*/ 406400 w 1104900"/>
              <a:gd name="connsiteY1" fmla="*/ 482473 h 1419225"/>
              <a:gd name="connsiteX2" fmla="*/ 558927 w 1104900"/>
              <a:gd name="connsiteY2" fmla="*/ 635000 h 1419225"/>
              <a:gd name="connsiteX3" fmla="*/ 711200 w 1104900"/>
              <a:gd name="connsiteY3" fmla="*/ 482473 h 1419225"/>
              <a:gd name="connsiteX4" fmla="*/ 558927 w 1104900"/>
              <a:gd name="connsiteY4" fmla="*/ 330200 h 1419225"/>
              <a:gd name="connsiteX5" fmla="*/ 553283 w 1104900"/>
              <a:gd name="connsiteY5" fmla="*/ 279400 h 1419225"/>
              <a:gd name="connsiteX6" fmla="*/ 763588 w 1104900"/>
              <a:gd name="connsiteY6" fmla="*/ 490479 h 1419225"/>
              <a:gd name="connsiteX7" fmla="*/ 553283 w 1104900"/>
              <a:gd name="connsiteY7" fmla="*/ 701675 h 1419225"/>
              <a:gd name="connsiteX8" fmla="*/ 342900 w 1104900"/>
              <a:gd name="connsiteY8" fmla="*/ 490479 h 1419225"/>
              <a:gd name="connsiteX9" fmla="*/ 553283 w 1104900"/>
              <a:gd name="connsiteY9" fmla="*/ 279400 h 1419225"/>
              <a:gd name="connsiteX10" fmla="*/ 557255 w 1104900"/>
              <a:gd name="connsiteY10" fmla="*/ 101600 h 1419225"/>
              <a:gd name="connsiteX11" fmla="*/ 101600 w 1104900"/>
              <a:gd name="connsiteY11" fmla="*/ 557065 h 1419225"/>
              <a:gd name="connsiteX12" fmla="*/ 557255 w 1104900"/>
              <a:gd name="connsiteY12" fmla="*/ 1296988 h 1419225"/>
              <a:gd name="connsiteX13" fmla="*/ 1012825 w 1104900"/>
              <a:gd name="connsiteY13" fmla="*/ 557065 h 1419225"/>
              <a:gd name="connsiteX14" fmla="*/ 557255 w 1104900"/>
              <a:gd name="connsiteY14" fmla="*/ 101600 h 1419225"/>
              <a:gd name="connsiteX15" fmla="*/ 552603 w 1104900"/>
              <a:gd name="connsiteY15" fmla="*/ 0 h 1419225"/>
              <a:gd name="connsiteX16" fmla="*/ 1104900 w 1104900"/>
              <a:gd name="connsiteY16" fmla="*/ 552841 h 1419225"/>
              <a:gd name="connsiteX17" fmla="*/ 581965 w 1104900"/>
              <a:gd name="connsiteY17" fmla="*/ 1406610 h 1419225"/>
              <a:gd name="connsiteX18" fmla="*/ 552603 w 1104900"/>
              <a:gd name="connsiteY18" fmla="*/ 1419225 h 1419225"/>
              <a:gd name="connsiteX19" fmla="*/ 522884 w 1104900"/>
              <a:gd name="connsiteY19" fmla="*/ 1406610 h 1419225"/>
              <a:gd name="connsiteX20" fmla="*/ 0 w 1104900"/>
              <a:gd name="connsiteY20" fmla="*/ 552841 h 1419225"/>
              <a:gd name="connsiteX21" fmla="*/ 552603 w 1104900"/>
              <a:gd name="connsiteY21" fmla="*/ 0 h 1419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104900" h="1419225">
                <a:moveTo>
                  <a:pt x="558927" y="330200"/>
                </a:moveTo>
                <a:cubicBezTo>
                  <a:pt x="474754" y="330200"/>
                  <a:pt x="406400" y="398526"/>
                  <a:pt x="406400" y="482473"/>
                </a:cubicBezTo>
                <a:cubicBezTo>
                  <a:pt x="406400" y="566603"/>
                  <a:pt x="474754" y="635000"/>
                  <a:pt x="558927" y="635000"/>
                </a:cubicBezTo>
                <a:cubicBezTo>
                  <a:pt x="642803" y="635000"/>
                  <a:pt x="711200" y="566603"/>
                  <a:pt x="711200" y="482473"/>
                </a:cubicBezTo>
                <a:cubicBezTo>
                  <a:pt x="711200" y="398526"/>
                  <a:pt x="642803" y="330200"/>
                  <a:pt x="558927" y="330200"/>
                </a:cubicBezTo>
                <a:close/>
                <a:moveTo>
                  <a:pt x="553283" y="279400"/>
                </a:moveTo>
                <a:cubicBezTo>
                  <a:pt x="669070" y="279400"/>
                  <a:pt x="763588" y="374040"/>
                  <a:pt x="763588" y="490479"/>
                </a:cubicBezTo>
                <a:cubicBezTo>
                  <a:pt x="763588" y="606917"/>
                  <a:pt x="669284" y="701675"/>
                  <a:pt x="553283" y="701675"/>
                </a:cubicBezTo>
                <a:cubicBezTo>
                  <a:pt x="437185" y="701675"/>
                  <a:pt x="342900" y="606917"/>
                  <a:pt x="342900" y="490479"/>
                </a:cubicBezTo>
                <a:cubicBezTo>
                  <a:pt x="342900" y="374040"/>
                  <a:pt x="437185" y="279400"/>
                  <a:pt x="553283" y="279400"/>
                </a:cubicBezTo>
                <a:close/>
                <a:moveTo>
                  <a:pt x="557255" y="101600"/>
                </a:moveTo>
                <a:cubicBezTo>
                  <a:pt x="305908" y="101600"/>
                  <a:pt x="101600" y="306033"/>
                  <a:pt x="101600" y="557065"/>
                </a:cubicBezTo>
                <a:cubicBezTo>
                  <a:pt x="101600" y="754857"/>
                  <a:pt x="407451" y="1132290"/>
                  <a:pt x="557255" y="1296988"/>
                </a:cubicBezTo>
                <a:cubicBezTo>
                  <a:pt x="706763" y="1132290"/>
                  <a:pt x="1012825" y="754857"/>
                  <a:pt x="1012825" y="557065"/>
                </a:cubicBezTo>
                <a:cubicBezTo>
                  <a:pt x="1012825" y="306033"/>
                  <a:pt x="808306" y="101600"/>
                  <a:pt x="557255" y="101600"/>
                </a:cubicBezTo>
                <a:close/>
                <a:moveTo>
                  <a:pt x="552603" y="0"/>
                </a:moveTo>
                <a:cubicBezTo>
                  <a:pt x="857167" y="0"/>
                  <a:pt x="1104900" y="247839"/>
                  <a:pt x="1104900" y="552841"/>
                </a:cubicBezTo>
                <a:cubicBezTo>
                  <a:pt x="1104900" y="848513"/>
                  <a:pt x="603347" y="1383810"/>
                  <a:pt x="581965" y="1406610"/>
                </a:cubicBezTo>
                <a:cubicBezTo>
                  <a:pt x="574395" y="1414560"/>
                  <a:pt x="563704" y="1419225"/>
                  <a:pt x="552603" y="1419225"/>
                </a:cubicBezTo>
                <a:cubicBezTo>
                  <a:pt x="541401" y="1419225"/>
                  <a:pt x="530710" y="1414560"/>
                  <a:pt x="522884" y="1406610"/>
                </a:cubicBezTo>
                <a:cubicBezTo>
                  <a:pt x="501706" y="1383810"/>
                  <a:pt x="0" y="848513"/>
                  <a:pt x="0" y="552841"/>
                </a:cubicBezTo>
                <a:cubicBezTo>
                  <a:pt x="0" y="247839"/>
                  <a:pt x="247733" y="0"/>
                  <a:pt x="55260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045532" y="4201167"/>
            <a:ext cx="1624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 is simply dummy text of the printing and typesetting industry, when unknown.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38937" y="3838803"/>
            <a:ext cx="143190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1"/>
                </a:solidFill>
                <a:latin typeface="+mj-lt"/>
                <a:ea typeface="Montserrat" charset="0"/>
                <a:cs typeface="Montserrat" charset="0"/>
              </a:rPr>
              <a:t>SUMMERY</a:t>
            </a:r>
          </a:p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1"/>
                </a:solidFill>
                <a:latin typeface="+mj-lt"/>
                <a:ea typeface="Montserrat" charset="0"/>
                <a:cs typeface="Montserrat" charset="0"/>
              </a:rPr>
              <a:t>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14834" y="3838803"/>
            <a:ext cx="1455324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2"/>
                </a:solidFill>
                <a:latin typeface="+mj-lt"/>
                <a:ea typeface="Montserrat" charset="0"/>
                <a:cs typeface="Montserrat" charset="0"/>
              </a:rPr>
              <a:t>SUMMERY</a:t>
            </a:r>
          </a:p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2"/>
                </a:solidFill>
                <a:latin typeface="+mj-lt"/>
                <a:ea typeface="Montserrat" charset="0"/>
                <a:cs typeface="Montserrat" charset="0"/>
              </a:rPr>
              <a:t>TWO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761412" y="3838803"/>
            <a:ext cx="1682035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</a:rPr>
              <a:t>SUMMERY</a:t>
            </a:r>
          </a:p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3"/>
                </a:solidFill>
                <a:latin typeface="+mj-lt"/>
                <a:ea typeface="Montserrat" charset="0"/>
                <a:cs typeface="Montserrat" charset="0"/>
              </a:rPr>
              <a:t>THREE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045372" y="3838803"/>
            <a:ext cx="1403428" cy="425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4"/>
                </a:solidFill>
                <a:latin typeface="+mj-lt"/>
                <a:ea typeface="Montserrat" charset="0"/>
                <a:cs typeface="Montserrat" charset="0"/>
              </a:rPr>
              <a:t>SUMMERY</a:t>
            </a:r>
          </a:p>
          <a:p>
            <a:pPr>
              <a:lnSpc>
                <a:spcPts val="1300"/>
              </a:lnSpc>
            </a:pPr>
            <a:r>
              <a:rPr lang="en-US" sz="1600" b="1" dirty="0">
                <a:solidFill>
                  <a:schemeClr val="accent4"/>
                </a:solidFill>
                <a:latin typeface="+mj-lt"/>
                <a:ea typeface="Montserrat" charset="0"/>
                <a:cs typeface="Montserrat" charset="0"/>
              </a:rPr>
              <a:t>FOUR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33959" y="4201167"/>
            <a:ext cx="1624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 is simply dummy text of the printing and typesetting industry, when unknown.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798827" y="4201167"/>
            <a:ext cx="1624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 is simply dummy text of the printing and typesetting industry, when unknown.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069797" y="4201167"/>
            <a:ext cx="162433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200" i="1" dirty="0" err="1"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200" i="1" dirty="0">
                <a:latin typeface="Aller" charset="0"/>
                <a:ea typeface="Aller" charset="0"/>
                <a:cs typeface="Aller" charset="0"/>
              </a:rPr>
              <a:t> is simply dummy text of the printing and typesetting industry, when unknown.</a:t>
            </a:r>
          </a:p>
        </p:txBody>
      </p:sp>
      <p:cxnSp>
        <p:nvCxnSpPr>
          <p:cNvPr id="27" name="Straight Connector 26"/>
          <p:cNvCxnSpPr/>
          <p:nvPr/>
        </p:nvCxnSpPr>
        <p:spPr>
          <a:xfrm>
            <a:off x="3001910" y="4324899"/>
            <a:ext cx="0" cy="1238178"/>
          </a:xfrm>
          <a:prstGeom prst="line">
            <a:avLst/>
          </a:prstGeom>
          <a:ln w="3810">
            <a:solidFill>
              <a:schemeClr val="tx1">
                <a:alpha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393812" y="4324899"/>
            <a:ext cx="0" cy="1238178"/>
          </a:xfrm>
          <a:prstGeom prst="line">
            <a:avLst/>
          </a:prstGeom>
          <a:ln w="3810">
            <a:solidFill>
              <a:schemeClr val="tx1">
                <a:alpha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7664182" y="4324899"/>
            <a:ext cx="0" cy="1238178"/>
          </a:xfrm>
          <a:prstGeom prst="line">
            <a:avLst/>
          </a:prstGeom>
          <a:ln w="3810">
            <a:solidFill>
              <a:schemeClr val="tx1">
                <a:alpha val="2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/>
          <p:nvPr/>
        </p:nvSpPr>
        <p:spPr>
          <a:xfrm>
            <a:off x="2836612" y="2664653"/>
            <a:ext cx="262288" cy="262288"/>
          </a:xfrm>
          <a:prstGeom prst="ellipse">
            <a:avLst/>
          </a:prstGeom>
          <a:solidFill>
            <a:schemeClr val="accent2">
              <a:lumMod val="75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158396" y="2664653"/>
            <a:ext cx="262288" cy="262288"/>
          </a:xfrm>
          <a:prstGeom prst="ellipse">
            <a:avLst/>
          </a:prstGeom>
          <a:solidFill>
            <a:schemeClr val="accent3">
              <a:lumMod val="75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7480179" y="2664653"/>
            <a:ext cx="262288" cy="262288"/>
          </a:xfrm>
          <a:prstGeom prst="ellipse">
            <a:avLst/>
          </a:prstGeom>
          <a:solidFill>
            <a:schemeClr val="accent4">
              <a:lumMod val="75000"/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9703418" y="2664653"/>
            <a:ext cx="262288" cy="262288"/>
          </a:xfrm>
          <a:prstGeom prst="ellipse">
            <a:avLst/>
          </a:prstGeom>
          <a:solidFill>
            <a:schemeClr val="accent5">
              <a:alpha val="50000"/>
            </a:schemeClr>
          </a:soli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889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4" name="Rectangle 3"/>
          <p:cNvSpPr/>
          <p:nvPr/>
        </p:nvSpPr>
        <p:spPr>
          <a:xfrm>
            <a:off x="2" y="1"/>
            <a:ext cx="12191998" cy="6858000"/>
          </a:xfrm>
          <a:prstGeom prst="rect">
            <a:avLst/>
          </a:prstGeom>
          <a:solidFill>
            <a:schemeClr val="accent1"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Suite 6501 </a:t>
            </a:r>
            <a:r>
              <a:rPr lang="en-US" dirty="0" err="1">
                <a:solidFill>
                  <a:schemeClr val="bg1"/>
                </a:solidFill>
              </a:rPr>
              <a:t>hawra</a:t>
            </a:r>
            <a:r>
              <a:rPr lang="en-US" dirty="0">
                <a:solidFill>
                  <a:schemeClr val="bg1"/>
                </a:solidFill>
              </a:rPr>
              <a:t> bridge lane subtitle.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MY </a:t>
            </a:r>
            <a:r>
              <a:rPr lang="en-US" dirty="0" smtClean="0">
                <a:solidFill>
                  <a:schemeClr val="accent3"/>
                </a:solidFill>
              </a:rPr>
              <a:t>TITLE</a:t>
            </a:r>
            <a:r>
              <a:rPr lang="en-US" dirty="0" smtClean="0">
                <a:solidFill>
                  <a:schemeClr val="bg1"/>
                </a:solidFill>
              </a:rPr>
              <a:t/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accent3"/>
                </a:solidFill>
              </a:rPr>
              <a:t>HEADING</a:t>
            </a:r>
            <a:r>
              <a:rPr lang="en-US" dirty="0" smtClean="0">
                <a:solidFill>
                  <a:schemeClr val="bg1"/>
                </a:solidFill>
              </a:rPr>
              <a:t> HERE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003005" y="4540112"/>
            <a:ext cx="669850" cy="0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 rot="456942">
            <a:off x="7287271" y="4221361"/>
            <a:ext cx="5570753" cy="3216162"/>
            <a:chOff x="6755581" y="4157475"/>
            <a:chExt cx="6423971" cy="3708752"/>
          </a:xfrm>
        </p:grpSpPr>
        <p:sp>
          <p:nvSpPr>
            <p:cNvPr id="23" name="AutoShape 2"/>
            <p:cNvSpPr>
              <a:spLocks/>
            </p:cNvSpPr>
            <p:nvPr/>
          </p:nvSpPr>
          <p:spPr bwMode="auto">
            <a:xfrm rot="10800000">
              <a:off x="6755581" y="5283333"/>
              <a:ext cx="4722025" cy="2582894"/>
            </a:xfrm>
            <a:custGeom>
              <a:avLst/>
              <a:gdLst/>
              <a:ahLst/>
              <a:cxnLst/>
              <a:rect l="0" t="0" r="r" b="b"/>
              <a:pathLst>
                <a:path w="21285" h="21310">
                  <a:moveTo>
                    <a:pt x="5280" y="20171"/>
                  </a:moveTo>
                  <a:cubicBezTo>
                    <a:pt x="4757" y="21091"/>
                    <a:pt x="4049" y="21558"/>
                    <a:pt x="3696" y="21177"/>
                  </a:cubicBezTo>
                  <a:cubicBezTo>
                    <a:pt x="2465" y="19892"/>
                    <a:pt x="1307" y="18485"/>
                    <a:pt x="218" y="16948"/>
                  </a:cubicBezTo>
                  <a:cubicBezTo>
                    <a:pt x="-94" y="16497"/>
                    <a:pt x="-69" y="15577"/>
                    <a:pt x="274" y="14934"/>
                  </a:cubicBezTo>
                  <a:cubicBezTo>
                    <a:pt x="3299" y="9260"/>
                    <a:pt x="6853" y="4526"/>
                    <a:pt x="10797" y="968"/>
                  </a:cubicBezTo>
                  <a:cubicBezTo>
                    <a:pt x="11247" y="562"/>
                    <a:pt x="12196" y="254"/>
                    <a:pt x="12921" y="245"/>
                  </a:cubicBezTo>
                  <a:cubicBezTo>
                    <a:pt x="15399" y="232"/>
                    <a:pt x="17970" y="151"/>
                    <a:pt x="20635" y="4"/>
                  </a:cubicBezTo>
                  <a:cubicBezTo>
                    <a:pt x="21417" y="-42"/>
                    <a:pt x="21506" y="339"/>
                    <a:pt x="20832" y="896"/>
                  </a:cubicBezTo>
                  <a:cubicBezTo>
                    <a:pt x="15035" y="5706"/>
                    <a:pt x="9787" y="12246"/>
                    <a:pt x="5280" y="20171"/>
                  </a:cubicBezTo>
                  <a:close/>
                  <a:moveTo>
                    <a:pt x="5280" y="20171"/>
                  </a:move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7" name="AutoShape 6"/>
            <p:cNvSpPr>
              <a:spLocks/>
            </p:cNvSpPr>
            <p:nvPr/>
          </p:nvSpPr>
          <p:spPr bwMode="auto">
            <a:xfrm rot="10800000">
              <a:off x="8646145" y="4157475"/>
              <a:ext cx="4176641" cy="3492354"/>
            </a:xfrm>
            <a:custGeom>
              <a:avLst/>
              <a:gdLst/>
              <a:ahLst/>
              <a:cxnLst/>
              <a:rect l="0" t="0" r="r" b="b"/>
              <a:pathLst>
                <a:path w="21248" h="21260">
                  <a:moveTo>
                    <a:pt x="3754" y="20468"/>
                  </a:moveTo>
                  <a:cubicBezTo>
                    <a:pt x="3237" y="21353"/>
                    <a:pt x="2630" y="21532"/>
                    <a:pt x="2384" y="20822"/>
                  </a:cubicBezTo>
                  <a:cubicBezTo>
                    <a:pt x="1522" y="18414"/>
                    <a:pt x="766" y="15824"/>
                    <a:pt x="112" y="13042"/>
                  </a:cubicBezTo>
                  <a:cubicBezTo>
                    <a:pt x="-73" y="12225"/>
                    <a:pt x="-23" y="11153"/>
                    <a:pt x="226" y="10686"/>
                  </a:cubicBezTo>
                  <a:cubicBezTo>
                    <a:pt x="2433" y="6533"/>
                    <a:pt x="5389" y="3008"/>
                    <a:pt x="8876" y="366"/>
                  </a:cubicBezTo>
                  <a:cubicBezTo>
                    <a:pt x="9268" y="69"/>
                    <a:pt x="10277" y="-68"/>
                    <a:pt x="11137" y="33"/>
                  </a:cubicBezTo>
                  <a:cubicBezTo>
                    <a:pt x="14066" y="399"/>
                    <a:pt x="17161" y="655"/>
                    <a:pt x="20426" y="809"/>
                  </a:cubicBezTo>
                  <a:cubicBezTo>
                    <a:pt x="21385" y="852"/>
                    <a:pt x="21527" y="1288"/>
                    <a:pt x="20738" y="1830"/>
                  </a:cubicBezTo>
                  <a:cubicBezTo>
                    <a:pt x="13975" y="6493"/>
                    <a:pt x="8179" y="12863"/>
                    <a:pt x="3754" y="20468"/>
                  </a:cubicBezTo>
                  <a:close/>
                  <a:moveTo>
                    <a:pt x="3754" y="20468"/>
                  </a:moveTo>
                </a:path>
              </a:pathLst>
            </a:custGeom>
            <a:gradFill rotWithShape="0">
              <a:gsLst>
                <a:gs pos="0">
                  <a:schemeClr val="accent5"/>
                </a:gs>
                <a:gs pos="100000">
                  <a:schemeClr val="accent6"/>
                </a:gs>
              </a:gsLst>
              <a:lin ang="16380000" scaled="1"/>
            </a:gra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8" name="AutoShape 7"/>
            <p:cNvSpPr>
              <a:spLocks/>
            </p:cNvSpPr>
            <p:nvPr/>
          </p:nvSpPr>
          <p:spPr bwMode="auto">
            <a:xfrm rot="10800000">
              <a:off x="10310807" y="4518626"/>
              <a:ext cx="2868745" cy="3142899"/>
            </a:xfrm>
            <a:custGeom>
              <a:avLst/>
              <a:gdLst/>
              <a:ahLst/>
              <a:cxnLst/>
              <a:rect l="0" t="0" r="r" b="b"/>
              <a:pathLst>
                <a:path w="21232" h="21317">
                  <a:moveTo>
                    <a:pt x="2423" y="20679"/>
                  </a:moveTo>
                  <a:cubicBezTo>
                    <a:pt x="1920" y="21540"/>
                    <a:pt x="1413" y="21539"/>
                    <a:pt x="1263" y="20625"/>
                  </a:cubicBezTo>
                  <a:cubicBezTo>
                    <a:pt x="726" y="17532"/>
                    <a:pt x="322" y="14218"/>
                    <a:pt x="28" y="10672"/>
                  </a:cubicBezTo>
                  <a:cubicBezTo>
                    <a:pt x="-48" y="9628"/>
                    <a:pt x="34" y="8469"/>
                    <a:pt x="216" y="8116"/>
                  </a:cubicBezTo>
                  <a:cubicBezTo>
                    <a:pt x="1853" y="4944"/>
                    <a:pt x="4345" y="2224"/>
                    <a:pt x="7433" y="198"/>
                  </a:cubicBezTo>
                  <a:cubicBezTo>
                    <a:pt x="7777" y="-29"/>
                    <a:pt x="8822" y="-60"/>
                    <a:pt x="9784" y="102"/>
                  </a:cubicBezTo>
                  <a:cubicBezTo>
                    <a:pt x="13048" y="680"/>
                    <a:pt x="16545" y="1125"/>
                    <a:pt x="20283" y="1449"/>
                  </a:cubicBezTo>
                  <a:cubicBezTo>
                    <a:pt x="21382" y="1536"/>
                    <a:pt x="21552" y="1996"/>
                    <a:pt x="20658" y="2526"/>
                  </a:cubicBezTo>
                  <a:cubicBezTo>
                    <a:pt x="13005" y="7059"/>
                    <a:pt x="6721" y="13298"/>
                    <a:pt x="2423" y="20679"/>
                  </a:cubicBezTo>
                  <a:close/>
                  <a:moveTo>
                    <a:pt x="2423" y="20679"/>
                  </a:moveTo>
                </a:path>
              </a:pathLst>
            </a:custGeom>
            <a:gradFill rotWithShape="0">
              <a:gsLst>
                <a:gs pos="0">
                  <a:schemeClr val="accent4">
                    <a:alpha val="88000"/>
                  </a:schemeClr>
                </a:gs>
                <a:gs pos="100000">
                  <a:schemeClr val="accent5">
                    <a:alpha val="88000"/>
                  </a:schemeClr>
                </a:gs>
              </a:gsLst>
              <a:lin ang="18540000" scaled="1"/>
            </a:gradFill>
            <a:ln>
              <a:noFill/>
            </a:ln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 rot="10800000">
              <a:off x="8629454" y="5553152"/>
              <a:ext cx="2831687" cy="2006613"/>
            </a:xfrm>
            <a:custGeom>
              <a:avLst/>
              <a:gdLst>
                <a:gd name="connsiteX0" fmla="*/ 4382454 w 6148882"/>
                <a:gd name="connsiteY0" fmla="*/ 0 h 4357269"/>
                <a:gd name="connsiteX1" fmla="*/ 4766168 w 6148882"/>
                <a:gd name="connsiteY1" fmla="*/ 23673 h 4357269"/>
                <a:gd name="connsiteX2" fmla="*/ 5797801 w 6148882"/>
                <a:gd name="connsiteY2" fmla="*/ 71739 h 4357269"/>
                <a:gd name="connsiteX3" fmla="*/ 5930973 w 6148882"/>
                <a:gd name="connsiteY3" fmla="*/ 435932 h 4357269"/>
                <a:gd name="connsiteX4" fmla="*/ 1044231 w 6148882"/>
                <a:gd name="connsiteY4" fmla="*/ 4227063 h 4357269"/>
                <a:gd name="connsiteX5" fmla="*/ 920523 w 6148882"/>
                <a:gd name="connsiteY5" fmla="*/ 4357269 h 4357269"/>
                <a:gd name="connsiteX6" fmla="*/ 917368 w 6148882"/>
                <a:gd name="connsiteY6" fmla="*/ 4355251 h 4357269"/>
                <a:gd name="connsiteX7" fmla="*/ 105288 w 6148882"/>
                <a:gd name="connsiteY7" fmla="*/ 3773858 h 4357269"/>
                <a:gd name="connsiteX8" fmla="*/ 132265 w 6148882"/>
                <a:gd name="connsiteY8" fmla="*/ 3243788 h 4357269"/>
                <a:gd name="connsiteX9" fmla="*/ 3812840 w 6148882"/>
                <a:gd name="connsiteY9" fmla="*/ 327431 h 4357269"/>
                <a:gd name="connsiteX10" fmla="*/ 4382454 w 6148882"/>
                <a:gd name="connsiteY10" fmla="*/ 0 h 4357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48882" h="4357269">
                  <a:moveTo>
                    <a:pt x="4382454" y="0"/>
                  </a:moveTo>
                  <a:lnTo>
                    <a:pt x="4766168" y="23673"/>
                  </a:lnTo>
                  <a:cubicBezTo>
                    <a:pt x="5105528" y="41999"/>
                    <a:pt x="5449397" y="58006"/>
                    <a:pt x="5797801" y="71739"/>
                  </a:cubicBezTo>
                  <a:cubicBezTo>
                    <a:pt x="6207135" y="87077"/>
                    <a:pt x="6267746" y="242599"/>
                    <a:pt x="5930973" y="435932"/>
                  </a:cubicBezTo>
                  <a:cubicBezTo>
                    <a:pt x="4126796" y="1475496"/>
                    <a:pt x="2483848" y="2752908"/>
                    <a:pt x="1044231" y="4227063"/>
                  </a:cubicBezTo>
                  <a:lnTo>
                    <a:pt x="920523" y="4357269"/>
                  </a:lnTo>
                  <a:lnTo>
                    <a:pt x="917368" y="4355251"/>
                  </a:lnTo>
                  <a:cubicBezTo>
                    <a:pt x="638204" y="4169832"/>
                    <a:pt x="367591" y="3976122"/>
                    <a:pt x="105288" y="3773858"/>
                  </a:cubicBezTo>
                  <a:cubicBezTo>
                    <a:pt x="-45012" y="3655158"/>
                    <a:pt x="-32969" y="3413021"/>
                    <a:pt x="132265" y="3243788"/>
                  </a:cubicBezTo>
                  <a:cubicBezTo>
                    <a:pt x="1225194" y="2123771"/>
                    <a:pt x="2461469" y="1142917"/>
                    <a:pt x="3812840" y="327431"/>
                  </a:cubicBezTo>
                  <a:lnTo>
                    <a:pt x="438245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0" tIns="0" rIns="0" bIns="0">
              <a:noAutofit/>
            </a:bodyPr>
            <a:lstStyle/>
            <a:p>
              <a:endParaRPr lang="en-US"/>
            </a:p>
          </p:txBody>
        </p:sp>
      </p:grpSp>
      <p:sp>
        <p:nvSpPr>
          <p:cNvPr id="32" name="Freeform 31"/>
          <p:cNvSpPr>
            <a:spLocks/>
          </p:cNvSpPr>
          <p:nvPr/>
        </p:nvSpPr>
        <p:spPr bwMode="auto">
          <a:xfrm>
            <a:off x="978264" y="1245037"/>
            <a:ext cx="1108019" cy="1108019"/>
          </a:xfrm>
          <a:custGeom>
            <a:avLst/>
            <a:gdLst>
              <a:gd name="connsiteX0" fmla="*/ 731136 w 1452563"/>
              <a:gd name="connsiteY0" fmla="*/ 533400 h 1452563"/>
              <a:gd name="connsiteX1" fmla="*/ 533400 w 1452563"/>
              <a:gd name="connsiteY1" fmla="*/ 731081 h 1452563"/>
              <a:gd name="connsiteX2" fmla="*/ 731136 w 1452563"/>
              <a:gd name="connsiteY2" fmla="*/ 928688 h 1452563"/>
              <a:gd name="connsiteX3" fmla="*/ 928688 w 1452563"/>
              <a:gd name="connsiteY3" fmla="*/ 731081 h 1452563"/>
              <a:gd name="connsiteX4" fmla="*/ 731136 w 1452563"/>
              <a:gd name="connsiteY4" fmla="*/ 533400 h 1452563"/>
              <a:gd name="connsiteX5" fmla="*/ 731947 w 1452563"/>
              <a:gd name="connsiteY5" fmla="*/ 495300 h 1452563"/>
              <a:gd name="connsiteX6" fmla="*/ 968375 w 1452563"/>
              <a:gd name="connsiteY6" fmla="*/ 731881 h 1452563"/>
              <a:gd name="connsiteX7" fmla="*/ 731947 w 1452563"/>
              <a:gd name="connsiteY7" fmla="*/ 968375 h 1452563"/>
              <a:gd name="connsiteX8" fmla="*/ 495300 w 1452563"/>
              <a:gd name="connsiteY8" fmla="*/ 731881 h 1452563"/>
              <a:gd name="connsiteX9" fmla="*/ 731947 w 1452563"/>
              <a:gd name="connsiteY9" fmla="*/ 495300 h 1452563"/>
              <a:gd name="connsiteX10" fmla="*/ 644702 w 1452563"/>
              <a:gd name="connsiteY10" fmla="*/ 88900 h 1452563"/>
              <a:gd name="connsiteX11" fmla="*/ 640906 w 1452563"/>
              <a:gd name="connsiteY11" fmla="*/ 92578 h 1452563"/>
              <a:gd name="connsiteX12" fmla="*/ 640906 w 1452563"/>
              <a:gd name="connsiteY12" fmla="*/ 225493 h 1452563"/>
              <a:gd name="connsiteX13" fmla="*/ 566589 w 1452563"/>
              <a:gd name="connsiteY13" fmla="*/ 336523 h 1452563"/>
              <a:gd name="connsiteX14" fmla="*/ 435631 w 1452563"/>
              <a:gd name="connsiteY14" fmla="*/ 310426 h 1452563"/>
              <a:gd name="connsiteX15" fmla="*/ 341801 w 1452563"/>
              <a:gd name="connsiteY15" fmla="*/ 216596 h 1452563"/>
              <a:gd name="connsiteX16" fmla="*/ 330829 w 1452563"/>
              <a:gd name="connsiteY16" fmla="*/ 209123 h 1452563"/>
              <a:gd name="connsiteX17" fmla="*/ 329524 w 1452563"/>
              <a:gd name="connsiteY17" fmla="*/ 209894 h 1452563"/>
              <a:gd name="connsiteX18" fmla="*/ 336226 w 1452563"/>
              <a:gd name="connsiteY18" fmla="*/ 216596 h 1452563"/>
              <a:gd name="connsiteX19" fmla="*/ 216596 w 1452563"/>
              <a:gd name="connsiteY19" fmla="*/ 336226 h 1452563"/>
              <a:gd name="connsiteX20" fmla="*/ 216774 w 1452563"/>
              <a:gd name="connsiteY20" fmla="*/ 341979 h 1452563"/>
              <a:gd name="connsiteX21" fmla="*/ 310604 w 1452563"/>
              <a:gd name="connsiteY21" fmla="*/ 435631 h 1452563"/>
              <a:gd name="connsiteX22" fmla="*/ 336523 w 1452563"/>
              <a:gd name="connsiteY22" fmla="*/ 566708 h 1452563"/>
              <a:gd name="connsiteX23" fmla="*/ 225493 w 1452563"/>
              <a:gd name="connsiteY23" fmla="*/ 640846 h 1452563"/>
              <a:gd name="connsiteX24" fmla="*/ 92637 w 1452563"/>
              <a:gd name="connsiteY24" fmla="*/ 640846 h 1452563"/>
              <a:gd name="connsiteX25" fmla="*/ 88900 w 1452563"/>
              <a:gd name="connsiteY25" fmla="*/ 644702 h 1452563"/>
              <a:gd name="connsiteX26" fmla="*/ 88900 w 1452563"/>
              <a:gd name="connsiteY26" fmla="*/ 814093 h 1452563"/>
              <a:gd name="connsiteX27" fmla="*/ 92637 w 1452563"/>
              <a:gd name="connsiteY27" fmla="*/ 817889 h 1452563"/>
              <a:gd name="connsiteX28" fmla="*/ 225493 w 1452563"/>
              <a:gd name="connsiteY28" fmla="*/ 817889 h 1452563"/>
              <a:gd name="connsiteX29" fmla="*/ 336523 w 1452563"/>
              <a:gd name="connsiteY29" fmla="*/ 892146 h 1452563"/>
              <a:gd name="connsiteX30" fmla="*/ 310604 w 1452563"/>
              <a:gd name="connsiteY30" fmla="*/ 1023164 h 1452563"/>
              <a:gd name="connsiteX31" fmla="*/ 216596 w 1452563"/>
              <a:gd name="connsiteY31" fmla="*/ 1116993 h 1452563"/>
              <a:gd name="connsiteX32" fmla="*/ 216715 w 1452563"/>
              <a:gd name="connsiteY32" fmla="*/ 1122628 h 1452563"/>
              <a:gd name="connsiteX33" fmla="*/ 336226 w 1452563"/>
              <a:gd name="connsiteY33" fmla="*/ 1242198 h 1452563"/>
              <a:gd name="connsiteX34" fmla="*/ 347258 w 1452563"/>
              <a:gd name="connsiteY34" fmla="*/ 1249671 h 1452563"/>
              <a:gd name="connsiteX35" fmla="*/ 348444 w 1452563"/>
              <a:gd name="connsiteY35" fmla="*/ 1248900 h 1452563"/>
              <a:gd name="connsiteX36" fmla="*/ 341801 w 1452563"/>
              <a:gd name="connsiteY36" fmla="*/ 1242198 h 1452563"/>
              <a:gd name="connsiteX37" fmla="*/ 435631 w 1452563"/>
              <a:gd name="connsiteY37" fmla="*/ 1148191 h 1452563"/>
              <a:gd name="connsiteX38" fmla="*/ 519971 w 1452563"/>
              <a:gd name="connsiteY38" fmla="*/ 1112782 h 1452563"/>
              <a:gd name="connsiteX39" fmla="*/ 566708 w 1452563"/>
              <a:gd name="connsiteY39" fmla="*/ 1122331 h 1452563"/>
              <a:gd name="connsiteX40" fmla="*/ 640906 w 1452563"/>
              <a:gd name="connsiteY40" fmla="*/ 1233361 h 1452563"/>
              <a:gd name="connsiteX41" fmla="*/ 640906 w 1452563"/>
              <a:gd name="connsiteY41" fmla="*/ 1366158 h 1452563"/>
              <a:gd name="connsiteX42" fmla="*/ 644702 w 1452563"/>
              <a:gd name="connsiteY42" fmla="*/ 1370013 h 1452563"/>
              <a:gd name="connsiteX43" fmla="*/ 814034 w 1452563"/>
              <a:gd name="connsiteY43" fmla="*/ 1370013 h 1452563"/>
              <a:gd name="connsiteX44" fmla="*/ 817889 w 1452563"/>
              <a:gd name="connsiteY44" fmla="*/ 1366158 h 1452563"/>
              <a:gd name="connsiteX45" fmla="*/ 817889 w 1452563"/>
              <a:gd name="connsiteY45" fmla="*/ 1233361 h 1452563"/>
              <a:gd name="connsiteX46" fmla="*/ 892146 w 1452563"/>
              <a:gd name="connsiteY46" fmla="*/ 1122272 h 1452563"/>
              <a:gd name="connsiteX47" fmla="*/ 1023164 w 1452563"/>
              <a:gd name="connsiteY47" fmla="*/ 1148369 h 1452563"/>
              <a:gd name="connsiteX48" fmla="*/ 1117112 w 1452563"/>
              <a:gd name="connsiteY48" fmla="*/ 1242198 h 1452563"/>
              <a:gd name="connsiteX49" fmla="*/ 1128025 w 1452563"/>
              <a:gd name="connsiteY49" fmla="*/ 1249671 h 1452563"/>
              <a:gd name="connsiteX50" fmla="*/ 1129211 w 1452563"/>
              <a:gd name="connsiteY50" fmla="*/ 1248900 h 1452563"/>
              <a:gd name="connsiteX51" fmla="*/ 1122509 w 1452563"/>
              <a:gd name="connsiteY51" fmla="*/ 1242198 h 1452563"/>
              <a:gd name="connsiteX52" fmla="*/ 1242139 w 1452563"/>
              <a:gd name="connsiteY52" fmla="*/ 1122568 h 1452563"/>
              <a:gd name="connsiteX53" fmla="*/ 1242080 w 1452563"/>
              <a:gd name="connsiteY53" fmla="*/ 1122450 h 1452563"/>
              <a:gd name="connsiteX54" fmla="*/ 1242139 w 1452563"/>
              <a:gd name="connsiteY54" fmla="*/ 1117112 h 1452563"/>
              <a:gd name="connsiteX55" fmla="*/ 1148309 w 1452563"/>
              <a:gd name="connsiteY55" fmla="*/ 1023164 h 1452563"/>
              <a:gd name="connsiteX56" fmla="*/ 1122213 w 1452563"/>
              <a:gd name="connsiteY56" fmla="*/ 892087 h 1452563"/>
              <a:gd name="connsiteX57" fmla="*/ 1233302 w 1452563"/>
              <a:gd name="connsiteY57" fmla="*/ 817889 h 1452563"/>
              <a:gd name="connsiteX58" fmla="*/ 1366158 w 1452563"/>
              <a:gd name="connsiteY58" fmla="*/ 817889 h 1452563"/>
              <a:gd name="connsiteX59" fmla="*/ 1370013 w 1452563"/>
              <a:gd name="connsiteY59" fmla="*/ 814093 h 1452563"/>
              <a:gd name="connsiteX60" fmla="*/ 1370013 w 1452563"/>
              <a:gd name="connsiteY60" fmla="*/ 644702 h 1452563"/>
              <a:gd name="connsiteX61" fmla="*/ 1366395 w 1452563"/>
              <a:gd name="connsiteY61" fmla="*/ 640965 h 1452563"/>
              <a:gd name="connsiteX62" fmla="*/ 1233302 w 1452563"/>
              <a:gd name="connsiteY62" fmla="*/ 640965 h 1452563"/>
              <a:gd name="connsiteX63" fmla="*/ 1122213 w 1452563"/>
              <a:gd name="connsiteY63" fmla="*/ 566767 h 1452563"/>
              <a:gd name="connsiteX64" fmla="*/ 1148309 w 1452563"/>
              <a:gd name="connsiteY64" fmla="*/ 435631 h 1452563"/>
              <a:gd name="connsiteX65" fmla="*/ 1242139 w 1452563"/>
              <a:gd name="connsiteY65" fmla="*/ 341801 h 1452563"/>
              <a:gd name="connsiteX66" fmla="*/ 1242080 w 1452563"/>
              <a:gd name="connsiteY66" fmla="*/ 341742 h 1452563"/>
              <a:gd name="connsiteX67" fmla="*/ 1242139 w 1452563"/>
              <a:gd name="connsiteY67" fmla="*/ 336345 h 1452563"/>
              <a:gd name="connsiteX68" fmla="*/ 1122509 w 1452563"/>
              <a:gd name="connsiteY68" fmla="*/ 216596 h 1452563"/>
              <a:gd name="connsiteX69" fmla="*/ 1111893 w 1452563"/>
              <a:gd name="connsiteY69" fmla="*/ 209301 h 1452563"/>
              <a:gd name="connsiteX70" fmla="*/ 1110410 w 1452563"/>
              <a:gd name="connsiteY70" fmla="*/ 209894 h 1452563"/>
              <a:gd name="connsiteX71" fmla="*/ 1117112 w 1452563"/>
              <a:gd name="connsiteY71" fmla="*/ 216596 h 1452563"/>
              <a:gd name="connsiteX72" fmla="*/ 1023164 w 1452563"/>
              <a:gd name="connsiteY72" fmla="*/ 310545 h 1452563"/>
              <a:gd name="connsiteX73" fmla="*/ 892087 w 1452563"/>
              <a:gd name="connsiteY73" fmla="*/ 336523 h 1452563"/>
              <a:gd name="connsiteX74" fmla="*/ 817889 w 1452563"/>
              <a:gd name="connsiteY74" fmla="*/ 225493 h 1452563"/>
              <a:gd name="connsiteX75" fmla="*/ 817889 w 1452563"/>
              <a:gd name="connsiteY75" fmla="*/ 92578 h 1452563"/>
              <a:gd name="connsiteX76" fmla="*/ 814034 w 1452563"/>
              <a:gd name="connsiteY76" fmla="*/ 88900 h 1452563"/>
              <a:gd name="connsiteX77" fmla="*/ 641616 w 1452563"/>
              <a:gd name="connsiteY77" fmla="*/ 0 h 1452563"/>
              <a:gd name="connsiteX78" fmla="*/ 810947 w 1452563"/>
              <a:gd name="connsiteY78" fmla="*/ 0 h 1452563"/>
              <a:gd name="connsiteX79" fmla="*/ 900589 w 1452563"/>
              <a:gd name="connsiteY79" fmla="*/ 89709 h 1452563"/>
              <a:gd name="connsiteX80" fmla="*/ 900589 w 1452563"/>
              <a:gd name="connsiteY80" fmla="*/ 222592 h 1452563"/>
              <a:gd name="connsiteX81" fmla="*/ 921907 w 1452563"/>
              <a:gd name="connsiteY81" fmla="*/ 254199 h 1452563"/>
              <a:gd name="connsiteX82" fmla="*/ 959163 w 1452563"/>
              <a:gd name="connsiteY82" fmla="*/ 246801 h 1452563"/>
              <a:gd name="connsiteX83" fmla="*/ 1053108 w 1452563"/>
              <a:gd name="connsiteY83" fmla="*/ 152856 h 1452563"/>
              <a:gd name="connsiteX84" fmla="*/ 1180006 w 1452563"/>
              <a:gd name="connsiteY84" fmla="*/ 152856 h 1452563"/>
              <a:gd name="connsiteX85" fmla="*/ 1299708 w 1452563"/>
              <a:gd name="connsiteY85" fmla="*/ 272558 h 1452563"/>
              <a:gd name="connsiteX86" fmla="*/ 1325935 w 1452563"/>
              <a:gd name="connsiteY86" fmla="*/ 336174 h 1452563"/>
              <a:gd name="connsiteX87" fmla="*/ 1299708 w 1452563"/>
              <a:gd name="connsiteY87" fmla="*/ 399455 h 1452563"/>
              <a:gd name="connsiteX88" fmla="*/ 1205762 w 1452563"/>
              <a:gd name="connsiteY88" fmla="*/ 493401 h 1452563"/>
              <a:gd name="connsiteX89" fmla="*/ 1198432 w 1452563"/>
              <a:gd name="connsiteY89" fmla="*/ 530925 h 1452563"/>
              <a:gd name="connsiteX90" fmla="*/ 1230039 w 1452563"/>
              <a:gd name="connsiteY90" fmla="*/ 551974 h 1452563"/>
              <a:gd name="connsiteX91" fmla="*/ 1362854 w 1452563"/>
              <a:gd name="connsiteY91" fmla="*/ 551974 h 1452563"/>
              <a:gd name="connsiteX92" fmla="*/ 1452563 w 1452563"/>
              <a:gd name="connsiteY92" fmla="*/ 641683 h 1452563"/>
              <a:gd name="connsiteX93" fmla="*/ 1452563 w 1452563"/>
              <a:gd name="connsiteY93" fmla="*/ 810947 h 1452563"/>
              <a:gd name="connsiteX94" fmla="*/ 1362854 w 1452563"/>
              <a:gd name="connsiteY94" fmla="*/ 900656 h 1452563"/>
              <a:gd name="connsiteX95" fmla="*/ 1230039 w 1452563"/>
              <a:gd name="connsiteY95" fmla="*/ 900656 h 1452563"/>
              <a:gd name="connsiteX96" fmla="*/ 1198432 w 1452563"/>
              <a:gd name="connsiteY96" fmla="*/ 921840 h 1452563"/>
              <a:gd name="connsiteX97" fmla="*/ 1205762 w 1452563"/>
              <a:gd name="connsiteY97" fmla="*/ 959162 h 1452563"/>
              <a:gd name="connsiteX98" fmla="*/ 1299708 w 1452563"/>
              <a:gd name="connsiteY98" fmla="*/ 1053108 h 1452563"/>
              <a:gd name="connsiteX99" fmla="*/ 1325935 w 1452563"/>
              <a:gd name="connsiteY99" fmla="*/ 1116523 h 1452563"/>
              <a:gd name="connsiteX100" fmla="*/ 1299708 w 1452563"/>
              <a:gd name="connsiteY100" fmla="*/ 1180006 h 1452563"/>
              <a:gd name="connsiteX101" fmla="*/ 1180006 w 1452563"/>
              <a:gd name="connsiteY101" fmla="*/ 1299775 h 1452563"/>
              <a:gd name="connsiteX102" fmla="*/ 1053108 w 1452563"/>
              <a:gd name="connsiteY102" fmla="*/ 1299775 h 1452563"/>
              <a:gd name="connsiteX103" fmla="*/ 959163 w 1452563"/>
              <a:gd name="connsiteY103" fmla="*/ 1205829 h 1452563"/>
              <a:gd name="connsiteX104" fmla="*/ 921840 w 1452563"/>
              <a:gd name="connsiteY104" fmla="*/ 1198364 h 1452563"/>
              <a:gd name="connsiteX105" fmla="*/ 900589 w 1452563"/>
              <a:gd name="connsiteY105" fmla="*/ 1230106 h 1452563"/>
              <a:gd name="connsiteX106" fmla="*/ 900589 w 1452563"/>
              <a:gd name="connsiteY106" fmla="*/ 1362854 h 1452563"/>
              <a:gd name="connsiteX107" fmla="*/ 810947 w 1452563"/>
              <a:gd name="connsiteY107" fmla="*/ 1452563 h 1452563"/>
              <a:gd name="connsiteX108" fmla="*/ 641616 w 1452563"/>
              <a:gd name="connsiteY108" fmla="*/ 1452563 h 1452563"/>
              <a:gd name="connsiteX109" fmla="*/ 551974 w 1452563"/>
              <a:gd name="connsiteY109" fmla="*/ 1362854 h 1452563"/>
              <a:gd name="connsiteX110" fmla="*/ 551974 w 1452563"/>
              <a:gd name="connsiteY110" fmla="*/ 1230106 h 1452563"/>
              <a:gd name="connsiteX111" fmla="*/ 530724 w 1452563"/>
              <a:gd name="connsiteY111" fmla="*/ 1198364 h 1452563"/>
              <a:gd name="connsiteX112" fmla="*/ 493401 w 1452563"/>
              <a:gd name="connsiteY112" fmla="*/ 1205829 h 1452563"/>
              <a:gd name="connsiteX113" fmla="*/ 399455 w 1452563"/>
              <a:gd name="connsiteY113" fmla="*/ 1299775 h 1452563"/>
              <a:gd name="connsiteX114" fmla="*/ 272557 w 1452563"/>
              <a:gd name="connsiteY114" fmla="*/ 1299775 h 1452563"/>
              <a:gd name="connsiteX115" fmla="*/ 152855 w 1452563"/>
              <a:gd name="connsiteY115" fmla="*/ 1180006 h 1452563"/>
              <a:gd name="connsiteX116" fmla="*/ 126629 w 1452563"/>
              <a:gd name="connsiteY116" fmla="*/ 1116523 h 1452563"/>
              <a:gd name="connsiteX117" fmla="*/ 152788 w 1452563"/>
              <a:gd name="connsiteY117" fmla="*/ 1053108 h 1452563"/>
              <a:gd name="connsiteX118" fmla="*/ 246801 w 1452563"/>
              <a:gd name="connsiteY118" fmla="*/ 959162 h 1452563"/>
              <a:gd name="connsiteX119" fmla="*/ 254199 w 1452563"/>
              <a:gd name="connsiteY119" fmla="*/ 921974 h 1452563"/>
              <a:gd name="connsiteX120" fmla="*/ 222525 w 1452563"/>
              <a:gd name="connsiteY120" fmla="*/ 900656 h 1452563"/>
              <a:gd name="connsiteX121" fmla="*/ 89709 w 1452563"/>
              <a:gd name="connsiteY121" fmla="*/ 900656 h 1452563"/>
              <a:gd name="connsiteX122" fmla="*/ 0 w 1452563"/>
              <a:gd name="connsiteY122" fmla="*/ 810947 h 1452563"/>
              <a:gd name="connsiteX123" fmla="*/ 0 w 1452563"/>
              <a:gd name="connsiteY123" fmla="*/ 641683 h 1452563"/>
              <a:gd name="connsiteX124" fmla="*/ 89709 w 1452563"/>
              <a:gd name="connsiteY124" fmla="*/ 551974 h 1452563"/>
              <a:gd name="connsiteX125" fmla="*/ 222525 w 1452563"/>
              <a:gd name="connsiteY125" fmla="*/ 551974 h 1452563"/>
              <a:gd name="connsiteX126" fmla="*/ 254131 w 1452563"/>
              <a:gd name="connsiteY126" fmla="*/ 530858 h 1452563"/>
              <a:gd name="connsiteX127" fmla="*/ 246801 w 1452563"/>
              <a:gd name="connsiteY127" fmla="*/ 493401 h 1452563"/>
              <a:gd name="connsiteX128" fmla="*/ 152855 w 1452563"/>
              <a:gd name="connsiteY128" fmla="*/ 399455 h 1452563"/>
              <a:gd name="connsiteX129" fmla="*/ 126629 w 1452563"/>
              <a:gd name="connsiteY129" fmla="*/ 336174 h 1452563"/>
              <a:gd name="connsiteX130" fmla="*/ 152788 w 1452563"/>
              <a:gd name="connsiteY130" fmla="*/ 272558 h 1452563"/>
              <a:gd name="connsiteX131" fmla="*/ 272557 w 1452563"/>
              <a:gd name="connsiteY131" fmla="*/ 152856 h 1452563"/>
              <a:gd name="connsiteX132" fmla="*/ 399455 w 1452563"/>
              <a:gd name="connsiteY132" fmla="*/ 152856 h 1452563"/>
              <a:gd name="connsiteX133" fmla="*/ 493401 w 1452563"/>
              <a:gd name="connsiteY133" fmla="*/ 246801 h 1452563"/>
              <a:gd name="connsiteX134" fmla="*/ 530791 w 1452563"/>
              <a:gd name="connsiteY134" fmla="*/ 254199 h 1452563"/>
              <a:gd name="connsiteX135" fmla="*/ 551974 w 1452563"/>
              <a:gd name="connsiteY135" fmla="*/ 222592 h 1452563"/>
              <a:gd name="connsiteX136" fmla="*/ 551974 w 1452563"/>
              <a:gd name="connsiteY136" fmla="*/ 89709 h 1452563"/>
              <a:gd name="connsiteX137" fmla="*/ 641616 w 1452563"/>
              <a:gd name="connsiteY137" fmla="*/ 0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452563" h="1452563">
                <a:moveTo>
                  <a:pt x="731136" y="533400"/>
                </a:moveTo>
                <a:cubicBezTo>
                  <a:pt x="622065" y="533400"/>
                  <a:pt x="533400" y="622029"/>
                  <a:pt x="533400" y="731081"/>
                </a:cubicBezTo>
                <a:cubicBezTo>
                  <a:pt x="533400" y="840004"/>
                  <a:pt x="622065" y="928688"/>
                  <a:pt x="731136" y="928688"/>
                </a:cubicBezTo>
                <a:cubicBezTo>
                  <a:pt x="840023" y="928688"/>
                  <a:pt x="928688" y="840004"/>
                  <a:pt x="928688" y="731081"/>
                </a:cubicBezTo>
                <a:cubicBezTo>
                  <a:pt x="928688" y="622029"/>
                  <a:pt x="840023" y="533400"/>
                  <a:pt x="731136" y="533400"/>
                </a:cubicBezTo>
                <a:close/>
                <a:moveTo>
                  <a:pt x="731947" y="495300"/>
                </a:moveTo>
                <a:cubicBezTo>
                  <a:pt x="862284" y="495300"/>
                  <a:pt x="968375" y="601435"/>
                  <a:pt x="968375" y="731881"/>
                </a:cubicBezTo>
                <a:cubicBezTo>
                  <a:pt x="968375" y="862284"/>
                  <a:pt x="862284" y="968375"/>
                  <a:pt x="731947" y="968375"/>
                </a:cubicBezTo>
                <a:cubicBezTo>
                  <a:pt x="601435" y="968375"/>
                  <a:pt x="495300" y="862284"/>
                  <a:pt x="495300" y="731881"/>
                </a:cubicBezTo>
                <a:cubicBezTo>
                  <a:pt x="495300" y="601435"/>
                  <a:pt x="601435" y="495300"/>
                  <a:pt x="731947" y="495300"/>
                </a:cubicBezTo>
                <a:close/>
                <a:moveTo>
                  <a:pt x="644702" y="88900"/>
                </a:moveTo>
                <a:cubicBezTo>
                  <a:pt x="642566" y="88900"/>
                  <a:pt x="640906" y="90561"/>
                  <a:pt x="640906" y="92578"/>
                </a:cubicBezTo>
                <a:lnTo>
                  <a:pt x="640906" y="225493"/>
                </a:lnTo>
                <a:cubicBezTo>
                  <a:pt x="640906" y="275136"/>
                  <a:pt x="612436" y="317662"/>
                  <a:pt x="566589" y="336523"/>
                </a:cubicBezTo>
                <a:cubicBezTo>
                  <a:pt x="521928" y="355206"/>
                  <a:pt x="470150" y="344945"/>
                  <a:pt x="435631" y="310426"/>
                </a:cubicBezTo>
                <a:lnTo>
                  <a:pt x="341801" y="216596"/>
                </a:lnTo>
                <a:lnTo>
                  <a:pt x="330829" y="209123"/>
                </a:lnTo>
                <a:cubicBezTo>
                  <a:pt x="330414" y="209420"/>
                  <a:pt x="329939" y="209538"/>
                  <a:pt x="329524" y="209894"/>
                </a:cubicBezTo>
                <a:lnTo>
                  <a:pt x="336226" y="216596"/>
                </a:lnTo>
                <a:lnTo>
                  <a:pt x="216596" y="336226"/>
                </a:lnTo>
                <a:cubicBezTo>
                  <a:pt x="215113" y="337709"/>
                  <a:pt x="215173" y="340319"/>
                  <a:pt x="216774" y="341979"/>
                </a:cubicBezTo>
                <a:lnTo>
                  <a:pt x="310604" y="435631"/>
                </a:lnTo>
                <a:cubicBezTo>
                  <a:pt x="345657" y="470684"/>
                  <a:pt x="355621" y="520920"/>
                  <a:pt x="336523" y="566708"/>
                </a:cubicBezTo>
                <a:cubicBezTo>
                  <a:pt x="317662" y="612437"/>
                  <a:pt x="275077" y="640846"/>
                  <a:pt x="225493" y="640846"/>
                </a:cubicBezTo>
                <a:lnTo>
                  <a:pt x="92637" y="640846"/>
                </a:lnTo>
                <a:cubicBezTo>
                  <a:pt x="90561" y="640846"/>
                  <a:pt x="88900" y="642566"/>
                  <a:pt x="88900" y="644702"/>
                </a:cubicBezTo>
                <a:lnTo>
                  <a:pt x="88900" y="814093"/>
                </a:lnTo>
                <a:cubicBezTo>
                  <a:pt x="88900" y="816228"/>
                  <a:pt x="90561" y="817889"/>
                  <a:pt x="92637" y="817889"/>
                </a:cubicBezTo>
                <a:lnTo>
                  <a:pt x="225493" y="817889"/>
                </a:lnTo>
                <a:cubicBezTo>
                  <a:pt x="275017" y="817889"/>
                  <a:pt x="317603" y="846358"/>
                  <a:pt x="336523" y="892146"/>
                </a:cubicBezTo>
                <a:cubicBezTo>
                  <a:pt x="355621" y="937875"/>
                  <a:pt x="345657" y="988052"/>
                  <a:pt x="310604" y="1023164"/>
                </a:cubicBezTo>
                <a:lnTo>
                  <a:pt x="216596" y="1116993"/>
                </a:lnTo>
                <a:cubicBezTo>
                  <a:pt x="215173" y="1118476"/>
                  <a:pt x="215173" y="1121086"/>
                  <a:pt x="216715" y="1122628"/>
                </a:cubicBezTo>
                <a:lnTo>
                  <a:pt x="336226" y="1242198"/>
                </a:lnTo>
                <a:lnTo>
                  <a:pt x="347258" y="1249671"/>
                </a:lnTo>
                <a:cubicBezTo>
                  <a:pt x="347614" y="1249375"/>
                  <a:pt x="348148" y="1249256"/>
                  <a:pt x="348444" y="1248900"/>
                </a:cubicBezTo>
                <a:lnTo>
                  <a:pt x="341801" y="1242198"/>
                </a:lnTo>
                <a:lnTo>
                  <a:pt x="435631" y="1148191"/>
                </a:lnTo>
                <a:cubicBezTo>
                  <a:pt x="458466" y="1125356"/>
                  <a:pt x="488418" y="1112782"/>
                  <a:pt x="519971" y="1112782"/>
                </a:cubicBezTo>
                <a:cubicBezTo>
                  <a:pt x="535926" y="1112782"/>
                  <a:pt x="551643" y="1115985"/>
                  <a:pt x="566708" y="1122331"/>
                </a:cubicBezTo>
                <a:cubicBezTo>
                  <a:pt x="612436" y="1141133"/>
                  <a:pt x="640906" y="1183658"/>
                  <a:pt x="640906" y="1233361"/>
                </a:cubicBezTo>
                <a:lnTo>
                  <a:pt x="640906" y="1366158"/>
                </a:lnTo>
                <a:cubicBezTo>
                  <a:pt x="640906" y="1368234"/>
                  <a:pt x="642685" y="1370013"/>
                  <a:pt x="644702" y="1370013"/>
                </a:cubicBezTo>
                <a:lnTo>
                  <a:pt x="814034" y="1370013"/>
                </a:lnTo>
                <a:cubicBezTo>
                  <a:pt x="816110" y="1370013"/>
                  <a:pt x="817889" y="1368234"/>
                  <a:pt x="817889" y="1366158"/>
                </a:cubicBezTo>
                <a:lnTo>
                  <a:pt x="817889" y="1233361"/>
                </a:lnTo>
                <a:cubicBezTo>
                  <a:pt x="817889" y="1183777"/>
                  <a:pt x="846358" y="1141192"/>
                  <a:pt x="892146" y="1122272"/>
                </a:cubicBezTo>
                <a:cubicBezTo>
                  <a:pt x="937163" y="1103648"/>
                  <a:pt x="988882" y="1113909"/>
                  <a:pt x="1023164" y="1148369"/>
                </a:cubicBezTo>
                <a:lnTo>
                  <a:pt x="1117112" y="1242198"/>
                </a:lnTo>
                <a:lnTo>
                  <a:pt x="1128025" y="1249671"/>
                </a:lnTo>
                <a:cubicBezTo>
                  <a:pt x="1128381" y="1249375"/>
                  <a:pt x="1128856" y="1249197"/>
                  <a:pt x="1129211" y="1248900"/>
                </a:cubicBezTo>
                <a:lnTo>
                  <a:pt x="1122509" y="1242198"/>
                </a:lnTo>
                <a:lnTo>
                  <a:pt x="1242139" y="1122568"/>
                </a:lnTo>
                <a:lnTo>
                  <a:pt x="1242080" y="1122450"/>
                </a:lnTo>
                <a:lnTo>
                  <a:pt x="1242139" y="1117112"/>
                </a:lnTo>
                <a:lnTo>
                  <a:pt x="1148309" y="1023164"/>
                </a:lnTo>
                <a:cubicBezTo>
                  <a:pt x="1113138" y="988170"/>
                  <a:pt x="1103115" y="937934"/>
                  <a:pt x="1122213" y="892087"/>
                </a:cubicBezTo>
                <a:cubicBezTo>
                  <a:pt x="1141192" y="846358"/>
                  <a:pt x="1183718" y="817889"/>
                  <a:pt x="1233302" y="817889"/>
                </a:cubicBezTo>
                <a:lnTo>
                  <a:pt x="1366158" y="817889"/>
                </a:lnTo>
                <a:cubicBezTo>
                  <a:pt x="1368234" y="817889"/>
                  <a:pt x="1370013" y="816110"/>
                  <a:pt x="1370013" y="814093"/>
                </a:cubicBezTo>
                <a:cubicBezTo>
                  <a:pt x="1370013" y="814093"/>
                  <a:pt x="1370013" y="644702"/>
                  <a:pt x="1370013" y="644702"/>
                </a:cubicBezTo>
                <a:cubicBezTo>
                  <a:pt x="1370013" y="642685"/>
                  <a:pt x="1368352" y="640965"/>
                  <a:pt x="1366395" y="640965"/>
                </a:cubicBezTo>
                <a:lnTo>
                  <a:pt x="1233302" y="640965"/>
                </a:lnTo>
                <a:cubicBezTo>
                  <a:pt x="1183718" y="640965"/>
                  <a:pt x="1141192" y="612555"/>
                  <a:pt x="1122213" y="566767"/>
                </a:cubicBezTo>
                <a:cubicBezTo>
                  <a:pt x="1103174" y="521039"/>
                  <a:pt x="1113198" y="470743"/>
                  <a:pt x="1148309" y="435631"/>
                </a:cubicBezTo>
                <a:lnTo>
                  <a:pt x="1242139" y="341801"/>
                </a:lnTo>
                <a:lnTo>
                  <a:pt x="1242080" y="341742"/>
                </a:lnTo>
                <a:lnTo>
                  <a:pt x="1242139" y="336345"/>
                </a:lnTo>
                <a:lnTo>
                  <a:pt x="1122509" y="216596"/>
                </a:lnTo>
                <a:lnTo>
                  <a:pt x="1111893" y="209301"/>
                </a:lnTo>
                <a:cubicBezTo>
                  <a:pt x="1111477" y="209657"/>
                  <a:pt x="1110825" y="209479"/>
                  <a:pt x="1110410" y="209894"/>
                </a:cubicBezTo>
                <a:lnTo>
                  <a:pt x="1117112" y="216596"/>
                </a:lnTo>
                <a:lnTo>
                  <a:pt x="1023164" y="310545"/>
                </a:lnTo>
                <a:cubicBezTo>
                  <a:pt x="988704" y="345004"/>
                  <a:pt x="937044" y="355265"/>
                  <a:pt x="892087" y="336523"/>
                </a:cubicBezTo>
                <a:cubicBezTo>
                  <a:pt x="846358" y="317603"/>
                  <a:pt x="817889" y="275017"/>
                  <a:pt x="817889" y="225493"/>
                </a:cubicBezTo>
                <a:lnTo>
                  <a:pt x="817889" y="92578"/>
                </a:lnTo>
                <a:cubicBezTo>
                  <a:pt x="817889" y="90561"/>
                  <a:pt x="816169" y="88900"/>
                  <a:pt x="814034" y="88900"/>
                </a:cubicBezTo>
                <a:close/>
                <a:moveTo>
                  <a:pt x="641616" y="0"/>
                </a:moveTo>
                <a:lnTo>
                  <a:pt x="810947" y="0"/>
                </a:lnTo>
                <a:cubicBezTo>
                  <a:pt x="860375" y="0"/>
                  <a:pt x="900589" y="40215"/>
                  <a:pt x="900589" y="89709"/>
                </a:cubicBezTo>
                <a:lnTo>
                  <a:pt x="900589" y="222592"/>
                </a:lnTo>
                <a:cubicBezTo>
                  <a:pt x="900589" y="237050"/>
                  <a:pt x="908390" y="248617"/>
                  <a:pt x="921907" y="254199"/>
                </a:cubicBezTo>
                <a:cubicBezTo>
                  <a:pt x="935222" y="259780"/>
                  <a:pt x="949008" y="256956"/>
                  <a:pt x="959163" y="246801"/>
                </a:cubicBezTo>
                <a:lnTo>
                  <a:pt x="1053108" y="152856"/>
                </a:lnTo>
                <a:cubicBezTo>
                  <a:pt x="1085589" y="120307"/>
                  <a:pt x="1147458" y="120307"/>
                  <a:pt x="1180006" y="152856"/>
                </a:cubicBezTo>
                <a:lnTo>
                  <a:pt x="1299708" y="272558"/>
                </a:lnTo>
                <a:cubicBezTo>
                  <a:pt x="1316654" y="289639"/>
                  <a:pt x="1325935" y="312167"/>
                  <a:pt x="1325935" y="336174"/>
                </a:cubicBezTo>
                <a:cubicBezTo>
                  <a:pt x="1325935" y="360115"/>
                  <a:pt x="1316587" y="382643"/>
                  <a:pt x="1299708" y="399455"/>
                </a:cubicBezTo>
                <a:lnTo>
                  <a:pt x="1205762" y="493401"/>
                </a:lnTo>
                <a:cubicBezTo>
                  <a:pt x="1195540" y="503690"/>
                  <a:pt x="1192850" y="517341"/>
                  <a:pt x="1198432" y="530925"/>
                </a:cubicBezTo>
                <a:cubicBezTo>
                  <a:pt x="1204014" y="544241"/>
                  <a:pt x="1215513" y="551974"/>
                  <a:pt x="1230039" y="551974"/>
                </a:cubicBezTo>
                <a:lnTo>
                  <a:pt x="1362854" y="551974"/>
                </a:lnTo>
                <a:cubicBezTo>
                  <a:pt x="1412281" y="551974"/>
                  <a:pt x="1452563" y="592189"/>
                  <a:pt x="1452563" y="641683"/>
                </a:cubicBezTo>
                <a:lnTo>
                  <a:pt x="1452563" y="810947"/>
                </a:lnTo>
                <a:cubicBezTo>
                  <a:pt x="1452563" y="860442"/>
                  <a:pt x="1412281" y="900656"/>
                  <a:pt x="1362854" y="900656"/>
                </a:cubicBezTo>
                <a:lnTo>
                  <a:pt x="1230039" y="900656"/>
                </a:lnTo>
                <a:cubicBezTo>
                  <a:pt x="1215446" y="900656"/>
                  <a:pt x="1203879" y="908390"/>
                  <a:pt x="1198432" y="921840"/>
                </a:cubicBezTo>
                <a:cubicBezTo>
                  <a:pt x="1192850" y="935356"/>
                  <a:pt x="1195540" y="948941"/>
                  <a:pt x="1205762" y="959162"/>
                </a:cubicBezTo>
                <a:lnTo>
                  <a:pt x="1299708" y="1053108"/>
                </a:lnTo>
                <a:cubicBezTo>
                  <a:pt x="1316654" y="1070189"/>
                  <a:pt x="1325935" y="1092717"/>
                  <a:pt x="1325935" y="1116523"/>
                </a:cubicBezTo>
                <a:cubicBezTo>
                  <a:pt x="1325935" y="1140531"/>
                  <a:pt x="1316587" y="1163126"/>
                  <a:pt x="1299708" y="1180006"/>
                </a:cubicBezTo>
                <a:lnTo>
                  <a:pt x="1180006" y="1299775"/>
                </a:lnTo>
                <a:cubicBezTo>
                  <a:pt x="1147458" y="1332256"/>
                  <a:pt x="1085589" y="1332256"/>
                  <a:pt x="1053108" y="1299775"/>
                </a:cubicBezTo>
                <a:lnTo>
                  <a:pt x="959163" y="1205829"/>
                </a:lnTo>
                <a:cubicBezTo>
                  <a:pt x="948941" y="1195607"/>
                  <a:pt x="935088" y="1192850"/>
                  <a:pt x="921840" y="1198364"/>
                </a:cubicBezTo>
                <a:cubicBezTo>
                  <a:pt x="908323" y="1204013"/>
                  <a:pt x="900589" y="1215580"/>
                  <a:pt x="900589" y="1230106"/>
                </a:cubicBezTo>
                <a:lnTo>
                  <a:pt x="900589" y="1362854"/>
                </a:lnTo>
                <a:cubicBezTo>
                  <a:pt x="900589" y="1412348"/>
                  <a:pt x="860375" y="1452563"/>
                  <a:pt x="810947" y="1452563"/>
                </a:cubicBezTo>
                <a:lnTo>
                  <a:pt x="641616" y="1452563"/>
                </a:lnTo>
                <a:cubicBezTo>
                  <a:pt x="592189" y="1452563"/>
                  <a:pt x="551974" y="1412348"/>
                  <a:pt x="551974" y="1362854"/>
                </a:cubicBezTo>
                <a:lnTo>
                  <a:pt x="551974" y="1230106"/>
                </a:lnTo>
                <a:cubicBezTo>
                  <a:pt x="551974" y="1215580"/>
                  <a:pt x="544241" y="1204013"/>
                  <a:pt x="530724" y="1198364"/>
                </a:cubicBezTo>
                <a:cubicBezTo>
                  <a:pt x="517543" y="1192985"/>
                  <a:pt x="503555" y="1195674"/>
                  <a:pt x="493401" y="1205829"/>
                </a:cubicBezTo>
                <a:lnTo>
                  <a:pt x="399455" y="1299775"/>
                </a:lnTo>
                <a:cubicBezTo>
                  <a:pt x="366974" y="1332256"/>
                  <a:pt x="305106" y="1332256"/>
                  <a:pt x="272557" y="1299775"/>
                </a:cubicBezTo>
                <a:lnTo>
                  <a:pt x="152855" y="1180006"/>
                </a:lnTo>
                <a:cubicBezTo>
                  <a:pt x="135909" y="1163059"/>
                  <a:pt x="126629" y="1140531"/>
                  <a:pt x="126629" y="1116523"/>
                </a:cubicBezTo>
                <a:cubicBezTo>
                  <a:pt x="126629" y="1092583"/>
                  <a:pt x="135909" y="1070055"/>
                  <a:pt x="152788" y="1053108"/>
                </a:cubicBezTo>
                <a:lnTo>
                  <a:pt x="246801" y="959162"/>
                </a:lnTo>
                <a:cubicBezTo>
                  <a:pt x="257090" y="948806"/>
                  <a:pt x="259780" y="935289"/>
                  <a:pt x="254199" y="921974"/>
                </a:cubicBezTo>
                <a:cubicBezTo>
                  <a:pt x="248550" y="908457"/>
                  <a:pt x="237050" y="900656"/>
                  <a:pt x="222525" y="900656"/>
                </a:cubicBezTo>
                <a:lnTo>
                  <a:pt x="89709" y="900656"/>
                </a:lnTo>
                <a:cubicBezTo>
                  <a:pt x="40215" y="900656"/>
                  <a:pt x="0" y="860442"/>
                  <a:pt x="0" y="810947"/>
                </a:cubicBezTo>
                <a:lnTo>
                  <a:pt x="0" y="641683"/>
                </a:lnTo>
                <a:cubicBezTo>
                  <a:pt x="0" y="592189"/>
                  <a:pt x="40215" y="551974"/>
                  <a:pt x="89709" y="551974"/>
                </a:cubicBezTo>
                <a:lnTo>
                  <a:pt x="222525" y="551974"/>
                </a:lnTo>
                <a:cubicBezTo>
                  <a:pt x="237118" y="551974"/>
                  <a:pt x="248684" y="544308"/>
                  <a:pt x="254131" y="530858"/>
                </a:cubicBezTo>
                <a:cubicBezTo>
                  <a:pt x="259713" y="517341"/>
                  <a:pt x="257023" y="503690"/>
                  <a:pt x="246801" y="493401"/>
                </a:cubicBezTo>
                <a:lnTo>
                  <a:pt x="152855" y="399455"/>
                </a:lnTo>
                <a:cubicBezTo>
                  <a:pt x="135976" y="382576"/>
                  <a:pt x="126629" y="360048"/>
                  <a:pt x="126629" y="336174"/>
                </a:cubicBezTo>
                <a:cubicBezTo>
                  <a:pt x="126629" y="312100"/>
                  <a:pt x="135909" y="289504"/>
                  <a:pt x="152788" y="272558"/>
                </a:cubicBezTo>
                <a:lnTo>
                  <a:pt x="272557" y="152856"/>
                </a:lnTo>
                <a:cubicBezTo>
                  <a:pt x="305106" y="120307"/>
                  <a:pt x="366974" y="120307"/>
                  <a:pt x="399455" y="152856"/>
                </a:cubicBezTo>
                <a:lnTo>
                  <a:pt x="493401" y="246801"/>
                </a:lnTo>
                <a:cubicBezTo>
                  <a:pt x="503623" y="257023"/>
                  <a:pt x="517476" y="259713"/>
                  <a:pt x="530791" y="254199"/>
                </a:cubicBezTo>
                <a:cubicBezTo>
                  <a:pt x="544241" y="248617"/>
                  <a:pt x="551974" y="237050"/>
                  <a:pt x="551974" y="222592"/>
                </a:cubicBezTo>
                <a:lnTo>
                  <a:pt x="551974" y="89709"/>
                </a:lnTo>
                <a:cubicBezTo>
                  <a:pt x="551974" y="40215"/>
                  <a:pt x="592189" y="0"/>
                  <a:pt x="64161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wrap="square" lIns="0" tIns="0" rIns="0" bIns="0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490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alpha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page title text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FF"/>
                </a:solidFill>
              </a:rPr>
              <a:t>Lorem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err="1">
                <a:solidFill>
                  <a:srgbClr val="FFFFFF"/>
                </a:solidFill>
              </a:rPr>
              <a:t>Ipsum</a:t>
            </a:r>
            <a:r>
              <a:rPr lang="en-US" dirty="0">
                <a:solidFill>
                  <a:srgbClr val="FFFFFF"/>
                </a:solidFill>
              </a:rPr>
              <a:t> is simply dummy text of the printing and typesetting industry</a:t>
            </a:r>
            <a:r>
              <a:rPr lang="en-US" dirty="0" smtClean="0">
                <a:solidFill>
                  <a:srgbClr val="FFFFFF"/>
                </a:solidFill>
              </a:rPr>
              <a:t>.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BULLET TEXT TITLE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2168642"/>
            <a:ext cx="105156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industry's standard dummy</a:t>
            </a:r>
          </a:p>
          <a:p>
            <a:pPr>
              <a:lnSpc>
                <a:spcPct val="150000"/>
              </a:lnSpc>
            </a:pP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ever since the 1500s, when an unknown printer took galley of type and scrambled it to make a type specimen book.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3274421"/>
            <a:ext cx="4935279" cy="21236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 of the printing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industry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.</a:t>
            </a: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When 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an unknown printer took a galley of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type.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It to make a type specimen book.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dummy.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Typesetting industry.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industry.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ever since the 1500s, when an unknown printer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took.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It to make a type specimen book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01317" y="3274421"/>
            <a:ext cx="4935279" cy="2123658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When 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an unknown printer took a galley of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type.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It to make a type specimen book.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dummy.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Typesetting industry.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industry.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ever since the 1500s, when an unknown printer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took.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It to make a type specimen book.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simply.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  <a:p>
            <a:pPr marL="171450" indent="-171450">
              <a:lnSpc>
                <a:spcPct val="200000"/>
              </a:lnSpc>
              <a:buSzPct val="125000"/>
              <a:buFont typeface="Arial" charset="0"/>
              <a:buChar char="•"/>
            </a:pPr>
            <a:r>
              <a:rPr lang="en-US" sz="1100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industry's standard </a:t>
            </a:r>
            <a:r>
              <a:rPr lang="en-US" sz="1100" dirty="0" smtClean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dummy.</a:t>
            </a:r>
            <a:endParaRPr lang="en-US" sz="1100" dirty="0">
              <a:solidFill>
                <a:srgbClr val="FFFFFF"/>
              </a:solidFill>
              <a:latin typeface="Aller" charset="0"/>
              <a:ea typeface="Aller" charset="0"/>
              <a:cs typeface="All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64116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page title text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 is simply dummy text of the printing and typesetting industry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SINGLE COLUMN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79520" y="2274967"/>
            <a:ext cx="7476815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has been the industry's standard </a:t>
            </a:r>
            <a:r>
              <a:rPr lang="en-US" sz="1400" b="1" i="1" dirty="0" smtClean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dummy text 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ever since the 1500s, when an unknown printer took galley of type and scrambled it to make a type specimen book</a:t>
            </a:r>
            <a:r>
              <a:rPr lang="en-US" sz="1400" b="1" i="1" dirty="0" smtClean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.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400" b="1" i="1" dirty="0" err="1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 has been the industry's standard </a:t>
            </a:r>
            <a:r>
              <a:rPr lang="en-US" sz="1400" b="1" i="1" dirty="0" smtClean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dummy text </a:t>
            </a:r>
            <a:r>
              <a:rPr lang="en-US" sz="1400" b="1" i="1" dirty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ever since the </a:t>
            </a:r>
            <a:r>
              <a:rPr lang="en-US" sz="1400" b="1" i="1" dirty="0" smtClean="0">
                <a:solidFill>
                  <a:schemeClr val="accent3"/>
                </a:solidFill>
                <a:latin typeface="Aller" charset="0"/>
                <a:ea typeface="Aller" charset="0"/>
                <a:cs typeface="Aller" charset="0"/>
              </a:rPr>
              <a:t>1500.</a:t>
            </a:r>
            <a:endParaRPr lang="en-US" sz="1400" b="1" i="1" dirty="0">
              <a:solidFill>
                <a:schemeClr val="accent3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5665" y="4532748"/>
            <a:ext cx="10320670" cy="1107996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 has been the industry's standard dummy text ever since the 1500s, when an unknown printer took a galley of type and scrambled it to make a type specimen book</a:t>
            </a:r>
            <a:r>
              <a:rPr lang="en-US" sz="1100" dirty="0" smtClean="0">
                <a:solidFill>
                  <a:schemeClr val="bg2">
                    <a:lumMod val="7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rPr>
              <a:t>.</a:t>
            </a:r>
            <a:endParaRPr lang="en-US" sz="1100" dirty="0">
              <a:solidFill>
                <a:schemeClr val="bg2">
                  <a:lumMod val="75000"/>
                </a:schemeClr>
              </a:solidFill>
              <a:latin typeface="Montserrat Light" charset="0"/>
              <a:ea typeface="Montserrat Light" charset="0"/>
              <a:cs typeface="Montserrat Light" charset="0"/>
            </a:endParaRPr>
          </a:p>
        </p:txBody>
      </p:sp>
      <p:sp>
        <p:nvSpPr>
          <p:cNvPr id="8" name="AutoShape 1"/>
          <p:cNvSpPr>
            <a:spLocks/>
          </p:cNvSpPr>
          <p:nvPr/>
        </p:nvSpPr>
        <p:spPr bwMode="auto">
          <a:xfrm>
            <a:off x="981989" y="2409726"/>
            <a:ext cx="2334235" cy="1447086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16576" y="19640"/>
                </a:moveTo>
                <a:lnTo>
                  <a:pt x="4384" y="19640"/>
                </a:lnTo>
                <a:cubicBezTo>
                  <a:pt x="2637" y="19640"/>
                  <a:pt x="1216" y="17348"/>
                  <a:pt x="1216" y="14531"/>
                </a:cubicBezTo>
                <a:cubicBezTo>
                  <a:pt x="1216" y="11714"/>
                  <a:pt x="2632" y="9422"/>
                  <a:pt x="4375" y="9414"/>
                </a:cubicBezTo>
                <a:lnTo>
                  <a:pt x="4530" y="9430"/>
                </a:lnTo>
                <a:cubicBezTo>
                  <a:pt x="4817" y="9421"/>
                  <a:pt x="5061" y="9110"/>
                  <a:pt x="5122" y="8683"/>
                </a:cubicBezTo>
                <a:cubicBezTo>
                  <a:pt x="5726" y="4726"/>
                  <a:pt x="7912" y="1960"/>
                  <a:pt x="10439" y="1960"/>
                </a:cubicBezTo>
                <a:cubicBezTo>
                  <a:pt x="12280" y="1960"/>
                  <a:pt x="13954" y="3416"/>
                  <a:pt x="14968" y="5830"/>
                </a:cubicBezTo>
                <a:cubicBezTo>
                  <a:pt x="14133" y="6283"/>
                  <a:pt x="13379" y="7085"/>
                  <a:pt x="12789" y="8178"/>
                </a:cubicBezTo>
                <a:cubicBezTo>
                  <a:pt x="12683" y="8378"/>
                  <a:pt x="12630" y="8632"/>
                  <a:pt x="12643" y="8894"/>
                </a:cubicBezTo>
                <a:cubicBezTo>
                  <a:pt x="12655" y="9152"/>
                  <a:pt x="12729" y="9388"/>
                  <a:pt x="12846" y="9549"/>
                </a:cubicBezTo>
                <a:cubicBezTo>
                  <a:pt x="13086" y="9901"/>
                  <a:pt x="13494" y="9853"/>
                  <a:pt x="13706" y="9459"/>
                </a:cubicBezTo>
                <a:cubicBezTo>
                  <a:pt x="14307" y="8350"/>
                  <a:pt x="15132" y="7641"/>
                  <a:pt x="16024" y="7430"/>
                </a:cubicBezTo>
                <a:cubicBezTo>
                  <a:pt x="16104" y="7412"/>
                  <a:pt x="16180" y="7397"/>
                  <a:pt x="16253" y="7385"/>
                </a:cubicBezTo>
                <a:cubicBezTo>
                  <a:pt x="16360" y="7370"/>
                  <a:pt x="16468" y="7357"/>
                  <a:pt x="16576" y="7357"/>
                </a:cubicBezTo>
                <a:cubicBezTo>
                  <a:pt x="18676" y="7357"/>
                  <a:pt x="20384" y="10113"/>
                  <a:pt x="20384" y="13499"/>
                </a:cubicBezTo>
                <a:cubicBezTo>
                  <a:pt x="20384" y="16884"/>
                  <a:pt x="18676" y="19640"/>
                  <a:pt x="16576" y="19640"/>
                </a:cubicBezTo>
                <a:close/>
                <a:moveTo>
                  <a:pt x="16576" y="5397"/>
                </a:moveTo>
                <a:cubicBezTo>
                  <a:pt x="16464" y="5397"/>
                  <a:pt x="16352" y="5405"/>
                  <a:pt x="16240" y="5418"/>
                </a:cubicBezTo>
                <a:cubicBezTo>
                  <a:pt x="15045" y="2068"/>
                  <a:pt x="12840" y="0"/>
                  <a:pt x="10439" y="0"/>
                </a:cubicBezTo>
                <a:cubicBezTo>
                  <a:pt x="7497" y="0"/>
                  <a:pt x="4966" y="2991"/>
                  <a:pt x="4074" y="7475"/>
                </a:cubicBezTo>
                <a:cubicBezTo>
                  <a:pt x="1809" y="7736"/>
                  <a:pt x="0" y="10832"/>
                  <a:pt x="0" y="14531"/>
                </a:cubicBezTo>
                <a:cubicBezTo>
                  <a:pt x="0" y="18429"/>
                  <a:pt x="1967" y="21600"/>
                  <a:pt x="4384" y="21600"/>
                </a:cubicBezTo>
                <a:lnTo>
                  <a:pt x="16576" y="21600"/>
                </a:lnTo>
                <a:cubicBezTo>
                  <a:pt x="19347" y="21600"/>
                  <a:pt x="21600" y="17966"/>
                  <a:pt x="21600" y="13499"/>
                </a:cubicBezTo>
                <a:cubicBezTo>
                  <a:pt x="21600" y="9032"/>
                  <a:pt x="19347" y="5397"/>
                  <a:pt x="16576" y="5397"/>
                </a:cubicBezTo>
                <a:close/>
                <a:moveTo>
                  <a:pt x="16576" y="5397"/>
                </a:move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0" tIns="0" rIns="0" bIns="0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4433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0"/>
            <a:ext cx="12192000" cy="3523488"/>
          </a:xfrm>
          <a:prstGeom prst="rect">
            <a:avLst/>
          </a:prstGeom>
          <a:gradFill>
            <a:gsLst>
              <a:gs pos="0">
                <a:schemeClr val="accent5">
                  <a:lumMod val="60000"/>
                  <a:lumOff val="40000"/>
                  <a:alpha val="50000"/>
                </a:schemeClr>
              </a:gs>
              <a:gs pos="100000">
                <a:schemeClr val="accent6">
                  <a:lumMod val="60000"/>
                  <a:lumOff val="40000"/>
                  <a:alpha val="7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page title text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1">
                    <a:alpha val="60000"/>
                  </a:schemeClr>
                </a:solidFill>
              </a:rPr>
              <a:t>Lorem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</a:rPr>
              <a:t> </a:t>
            </a:r>
            <a:r>
              <a:rPr lang="en-US" dirty="0" err="1">
                <a:solidFill>
                  <a:schemeClr val="tx1">
                    <a:alpha val="60000"/>
                  </a:schemeClr>
                </a:solidFill>
              </a:rPr>
              <a:t>Ipsum</a:t>
            </a:r>
            <a:r>
              <a:rPr lang="en-US" dirty="0">
                <a:solidFill>
                  <a:schemeClr val="tx1">
                    <a:alpha val="60000"/>
                  </a:schemeClr>
                </a:solidFill>
              </a:rPr>
              <a:t> is simply dummy text of the printing and typesetting industry</a:t>
            </a:r>
            <a:r>
              <a:rPr lang="en-US" dirty="0" smtClean="0">
                <a:solidFill>
                  <a:schemeClr val="tx1">
                    <a:alpha val="60000"/>
                  </a:schemeClr>
                </a:solidFill>
              </a:rPr>
              <a:t>.</a:t>
            </a:r>
            <a:endParaRPr lang="en-US" dirty="0">
              <a:solidFill>
                <a:schemeClr val="tx1">
                  <a:alpha val="60000"/>
                </a:schemeClr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 HEADING 2 COLUMN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945783"/>
            <a:ext cx="10515600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300" i="1" dirty="0" err="1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300" i="1" dirty="0" err="1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300" i="1" dirty="0" err="1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300" i="1" dirty="0" err="1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 has been the industry's standard dummy</a:t>
            </a:r>
          </a:p>
          <a:p>
            <a:pPr>
              <a:lnSpc>
                <a:spcPct val="150000"/>
              </a:lnSpc>
            </a:pP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text ever since the 1500s, when an unknown printer took galley of type and scrambled it to make a type specimen book. </a:t>
            </a:r>
            <a:r>
              <a:rPr lang="en-US" sz="1300" i="1" dirty="0" err="1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300" i="1" dirty="0" err="1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300" i="1" dirty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</a:t>
            </a:r>
            <a:r>
              <a:rPr lang="en-US" sz="1300" i="1" dirty="0" smtClean="0">
                <a:solidFill>
                  <a:schemeClr val="accent1"/>
                </a:solidFill>
                <a:latin typeface="Aller" charset="0"/>
                <a:ea typeface="Aller" charset="0"/>
                <a:cs typeface="Aller" charset="0"/>
              </a:rPr>
              <a:t>.</a:t>
            </a:r>
            <a:endParaRPr lang="en-US" sz="1300" i="1" dirty="0">
              <a:solidFill>
                <a:schemeClr val="accent1"/>
              </a:solidFill>
              <a:latin typeface="Aller" charset="0"/>
              <a:ea typeface="Aller" charset="0"/>
              <a:cs typeface="Aller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8200" y="3886573"/>
            <a:ext cx="10515600" cy="1869743"/>
          </a:xfrm>
          <a:prstGeom prst="rect">
            <a:avLst/>
          </a:prstGeom>
          <a:noFill/>
        </p:spPr>
        <p:txBody>
          <a:bodyPr wrap="square" numCol="2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</a:t>
            </a:r>
            <a:r>
              <a:rPr lang="en-US" sz="1100" dirty="0" smtClean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.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 is simply </a:t>
            </a:r>
            <a:r>
              <a:rPr lang="en-US" sz="1100" dirty="0" smtClean="0">
                <a:solidFill>
                  <a:schemeClr val="bg2">
                    <a:lumMod val="75000"/>
                  </a:schemeClr>
                </a:solidFill>
                <a:latin typeface="Aller" charset="0"/>
                <a:ea typeface="Aller" charset="0"/>
                <a:cs typeface="Aller" charset="0"/>
              </a:rPr>
              <a:t>dummy.</a:t>
            </a:r>
            <a:endParaRPr lang="en-US" sz="1100" dirty="0">
              <a:solidFill>
                <a:schemeClr val="bg2">
                  <a:lumMod val="75000"/>
                </a:schemeClr>
              </a:solidFill>
              <a:latin typeface="Aller" charset="0"/>
              <a:ea typeface="Aller" charset="0"/>
              <a:cs typeface="All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581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page title text goes here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56389-4954-0E4B-A853-10AB9533F6C9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err="1">
                <a:solidFill>
                  <a:srgbClr val="000000"/>
                </a:solidFill>
              </a:rPr>
              <a:t>Lorem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Ipsum</a:t>
            </a:r>
            <a:r>
              <a:rPr lang="en-US" dirty="0">
                <a:solidFill>
                  <a:srgbClr val="000000"/>
                </a:solidFill>
              </a:rPr>
              <a:t> is simply dummy text of the printing and typesetting industry</a:t>
            </a:r>
            <a:r>
              <a:rPr lang="en-US" dirty="0" smtClean="0">
                <a:solidFill>
                  <a:srgbClr val="000000"/>
                </a:solidFill>
              </a:rPr>
              <a:t>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TEXT HEADING 3 COLUMN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8200" y="2274967"/>
            <a:ext cx="1051560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industry's standard dummy</a:t>
            </a:r>
          </a:p>
          <a:p>
            <a:pPr>
              <a:lnSpc>
                <a:spcPct val="150000"/>
              </a:lnSpc>
            </a:pP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text ever since the 1500s, when an unknown printer took galley of type and scrambled it to make a type specimen book.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b="1" i="1" dirty="0" err="1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b="1" i="1" dirty="0">
                <a:solidFill>
                  <a:srgbClr val="FFFFFF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200" y="3423276"/>
            <a:ext cx="10515600" cy="2377574"/>
          </a:xfrm>
          <a:prstGeom prst="rect">
            <a:avLst/>
          </a:prstGeom>
          <a:noFill/>
        </p:spPr>
        <p:txBody>
          <a:bodyPr wrap="square" numCol="3" spcCol="4572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</a:t>
            </a:r>
            <a:r>
              <a:rPr lang="en-US" sz="1100" dirty="0" smtClean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.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1500s, when an unknown printer took a galley of type and scrambled it to make a type specimen book.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 is simply dummy text of the printing and typesetting industry.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Lorem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</a:t>
            </a:r>
            <a:r>
              <a:rPr lang="en-US" sz="1100" dirty="0" err="1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Ipsum</a:t>
            </a:r>
            <a:r>
              <a:rPr lang="en-US" sz="1100" dirty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 has been the industry's standard dummy text ever since the </a:t>
            </a:r>
            <a:r>
              <a:rPr lang="en-US" sz="1100" dirty="0" smtClean="0">
                <a:solidFill>
                  <a:srgbClr val="000000"/>
                </a:solidFill>
                <a:latin typeface="Aller" charset="0"/>
                <a:ea typeface="Aller" charset="0"/>
                <a:cs typeface="Aller" charset="0"/>
              </a:rPr>
              <a:t>1500.</a:t>
            </a:r>
            <a:endParaRPr lang="en-US" sz="1100" dirty="0">
              <a:solidFill>
                <a:srgbClr val="000000"/>
              </a:solidFill>
              <a:latin typeface="Aller" charset="0"/>
              <a:ea typeface="Aller" charset="0"/>
              <a:cs typeface="Aller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25343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 Boss">
  <a:themeElements>
    <a:clrScheme name="Glorious_Default">
      <a:dk1>
        <a:srgbClr val="000000"/>
      </a:dk1>
      <a:lt1>
        <a:srgbClr val="FFFFFF"/>
      </a:lt1>
      <a:dk2>
        <a:srgbClr val="414243"/>
      </a:dk2>
      <a:lt2>
        <a:srgbClr val="A5A9AC"/>
      </a:lt2>
      <a:accent1>
        <a:srgbClr val="5F3C8C"/>
      </a:accent1>
      <a:accent2>
        <a:srgbClr val="F03C37"/>
      </a:accent2>
      <a:accent3>
        <a:srgbClr val="FFA500"/>
      </a:accent3>
      <a:accent4>
        <a:srgbClr val="96C832"/>
      </a:accent4>
      <a:accent5>
        <a:srgbClr val="00A082"/>
      </a:accent5>
      <a:accent6>
        <a:srgbClr val="00A0E1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865</TotalTime>
  <Words>381</Words>
  <Application>Microsoft Macintosh PowerPoint</Application>
  <PresentationFormat>Widescreen</PresentationFormat>
  <Paragraphs>172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7" baseType="lpstr">
      <vt:lpstr>Aller</vt:lpstr>
      <vt:lpstr>Arial</vt:lpstr>
      <vt:lpstr>Arial Black</vt:lpstr>
      <vt:lpstr>Arial Hebrew Scholar</vt:lpstr>
      <vt:lpstr>Calibri</vt:lpstr>
      <vt:lpstr>Montserrat</vt:lpstr>
      <vt:lpstr>Montserrat Hairline</vt:lpstr>
      <vt:lpstr>Montserrat Light</vt:lpstr>
      <vt:lpstr>Master Boss</vt:lpstr>
      <vt:lpstr>PowerPoint Presentation</vt:lpstr>
      <vt:lpstr>PowerPoint Presentation</vt:lpstr>
      <vt:lpstr>PowerPoint Presentation</vt:lpstr>
      <vt:lpstr>PROJECT SUMMERY</vt:lpstr>
      <vt:lpstr>MY TITLE HEADING HERE</vt:lpstr>
      <vt:lpstr>BULLET TEXT TITLE</vt:lpstr>
      <vt:lpstr>TEXT SINGLE COLUMN</vt:lpstr>
      <vt:lpstr>TEXT HEADING 2 COLUMN</vt:lpstr>
      <vt:lpstr>TEXT HEADING 3 COLUMN</vt:lpstr>
      <vt:lpstr>ICONIC SLIDE TITLE</vt:lpstr>
      <vt:lpstr>SQUARE IMAGE</vt:lpstr>
      <vt:lpstr>WIDE IMAGE</vt:lpstr>
      <vt:lpstr>TEAM MEMBERS</vt:lpstr>
      <vt:lpstr>INFOGRAPHIC SLIDE</vt:lpstr>
      <vt:lpstr>INFOGRAPHIC SLIDE 2</vt:lpstr>
      <vt:lpstr>SOCIAL MEDIA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188</cp:revision>
  <dcterms:created xsi:type="dcterms:W3CDTF">2016-08-19T14:35:28Z</dcterms:created>
  <dcterms:modified xsi:type="dcterms:W3CDTF">2017-01-16T15:50:44Z</dcterms:modified>
</cp:coreProperties>
</file>