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3" r:id="rId4"/>
    <p:sldMasterId id="214748367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5143500" cx="9144000"/>
  <p:notesSz cx="6858000" cy="9144000"/>
  <p:embeddedFontLst>
    <p:embeddedFont>
      <p:font typeface="Montserrat"/>
      <p:regular r:id="rId29"/>
      <p:bold r:id="rId30"/>
      <p:italic r:id="rId31"/>
      <p:boldItalic r:id="rId32"/>
    </p:embeddedFont>
    <p:embeddedFont>
      <p:font typeface="Montserrat Light"/>
      <p:regular r:id="rId33"/>
      <p:bold r:id="rId34"/>
      <p:italic r:id="rId35"/>
      <p:boldItalic r:id="rId36"/>
    </p:embeddedFont>
    <p:embeddedFont>
      <p:font typeface="Montserrat ExtraBold"/>
      <p:bold r:id="rId37"/>
      <p:boldItalic r:id="rId3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Montserrat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Montserrat-italic.fntdata"/><Relationship Id="rId30" Type="http://schemas.openxmlformats.org/officeDocument/2006/relationships/font" Target="fonts/Montserrat-bold.fntdata"/><Relationship Id="rId11" Type="http://schemas.openxmlformats.org/officeDocument/2006/relationships/slide" Target="slides/slide5.xml"/><Relationship Id="rId33" Type="http://schemas.openxmlformats.org/officeDocument/2006/relationships/font" Target="fonts/MontserratLight-regular.fntdata"/><Relationship Id="rId10" Type="http://schemas.openxmlformats.org/officeDocument/2006/relationships/slide" Target="slides/slide4.xml"/><Relationship Id="rId32" Type="http://schemas.openxmlformats.org/officeDocument/2006/relationships/font" Target="fonts/Montserrat-boldItalic.fntdata"/><Relationship Id="rId13" Type="http://schemas.openxmlformats.org/officeDocument/2006/relationships/slide" Target="slides/slide7.xml"/><Relationship Id="rId35" Type="http://schemas.openxmlformats.org/officeDocument/2006/relationships/font" Target="fonts/MontserratLight-italic.fntdata"/><Relationship Id="rId12" Type="http://schemas.openxmlformats.org/officeDocument/2006/relationships/slide" Target="slides/slide6.xml"/><Relationship Id="rId34" Type="http://schemas.openxmlformats.org/officeDocument/2006/relationships/font" Target="fonts/MontserratLight-bold.fntdata"/><Relationship Id="rId15" Type="http://schemas.openxmlformats.org/officeDocument/2006/relationships/slide" Target="slides/slide9.xml"/><Relationship Id="rId37" Type="http://schemas.openxmlformats.org/officeDocument/2006/relationships/font" Target="fonts/MontserratExtraBold-bold.fntdata"/><Relationship Id="rId14" Type="http://schemas.openxmlformats.org/officeDocument/2006/relationships/slide" Target="slides/slide8.xml"/><Relationship Id="rId36" Type="http://schemas.openxmlformats.org/officeDocument/2006/relationships/font" Target="fonts/MontserratLight-boldItalic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38" Type="http://schemas.openxmlformats.org/officeDocument/2006/relationships/font" Target="fonts/MontserratExtraBold-boldItalic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6db03bf0a7_2_4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g6db03bf0a7_2_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6db03bf0a7_2_19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g6db03bf0a7_2_19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6db03bf0a7_2_2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g6db03bf0a7_2_2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6db03bf0a7_2_2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g6db03bf0a7_2_2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6db03bf0a7_2_23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g6db03bf0a7_2_2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6db03bf0a7_2_23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g6db03bf0a7_2_2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6db03bf0a7_2_25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g6db03bf0a7_2_2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6db03bf0a7_2_26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g6db03bf0a7_2_2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6db03bf0a7_2_28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g6db03bf0a7_2_28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6db03bf0a7_2_28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g6db03bf0a7_2_28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6db03bf0a7_2_29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g6db03bf0a7_2_29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6db03bf0a7_2_5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6db03bf0a7_2_5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6db03bf0a7_2_30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4" name="Google Shape;374;g6db03bf0a7_2_30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6db03bf0a7_2_3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g6db03bf0a7_2_3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6db03bf0a7_2_33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5" name="Google Shape;405;g6db03bf0a7_2_3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6db03bf0a7_2_7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g6db03bf0a7_2_7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6db03bf0a7_2_7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6db03bf0a7_2_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6db03bf0a7_2_9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6db03bf0a7_2_9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6db03bf0a7_2_1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g6db03bf0a7_2_1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6db03bf0a7_2_1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g6db03bf0a7_2_1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6db03bf0a7_2_14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g6db03bf0a7_2_1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6db03bf0a7_2_17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g6db03bf0a7_2_17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le Page">
  <p:cSld name="1_Title Pag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/>
          <p:nvPr>
            <p:ph idx="2" type="pic"/>
          </p:nvPr>
        </p:nvSpPr>
        <p:spPr>
          <a:xfrm>
            <a:off x="1564124" y="1076328"/>
            <a:ext cx="2159412" cy="22236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8" name="Google Shape;58;p14"/>
          <p:cNvSpPr/>
          <p:nvPr>
            <p:ph idx="3" type="pic"/>
          </p:nvPr>
        </p:nvSpPr>
        <p:spPr>
          <a:xfrm>
            <a:off x="5552844" y="2717950"/>
            <a:ext cx="3590016" cy="242555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Title Page">
  <p:cSld name="3_Title Pag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/>
          <p:nvPr>
            <p:ph idx="2" type="pic"/>
          </p:nvPr>
        </p:nvSpPr>
        <p:spPr>
          <a:xfrm>
            <a:off x="4707731" y="555172"/>
            <a:ext cx="3881099" cy="403315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_Title Page">
  <p:cSld name="4_Title Page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/>
          <p:nvPr>
            <p:ph idx="2" type="pic"/>
          </p:nvPr>
        </p:nvSpPr>
        <p:spPr>
          <a:xfrm>
            <a:off x="555170" y="555171"/>
            <a:ext cx="5264606" cy="20165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63" name="Google Shape;63;p16"/>
          <p:cNvSpPr/>
          <p:nvPr>
            <p:ph idx="3" type="pic"/>
          </p:nvPr>
        </p:nvSpPr>
        <p:spPr>
          <a:xfrm>
            <a:off x="6149183" y="555171"/>
            <a:ext cx="2439646" cy="403315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_Title Page">
  <p:cSld name="5_Title Page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7"/>
          <p:cNvSpPr/>
          <p:nvPr>
            <p:ph idx="2" type="pic"/>
          </p:nvPr>
        </p:nvSpPr>
        <p:spPr>
          <a:xfrm>
            <a:off x="6143624" y="0"/>
            <a:ext cx="2366963" cy="17785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66" name="Google Shape;66;p17"/>
          <p:cNvSpPr/>
          <p:nvPr>
            <p:ph idx="3" type="pic"/>
          </p:nvPr>
        </p:nvSpPr>
        <p:spPr>
          <a:xfrm>
            <a:off x="3427639" y="0"/>
            <a:ext cx="2366963" cy="17785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6_Title Page">
  <p:cSld name="6_Title Pag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8"/>
          <p:cNvSpPr/>
          <p:nvPr>
            <p:ph idx="2" type="pic"/>
          </p:nvPr>
        </p:nvSpPr>
        <p:spPr>
          <a:xfrm>
            <a:off x="2449286" y="0"/>
            <a:ext cx="6694714" cy="514350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7_Title Page">
  <p:cSld name="7_Title Page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9"/>
          <p:cNvSpPr/>
          <p:nvPr>
            <p:ph idx="2" type="pic"/>
          </p:nvPr>
        </p:nvSpPr>
        <p:spPr>
          <a:xfrm>
            <a:off x="633413" y="2499921"/>
            <a:ext cx="7955417" cy="208840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Page">
  <p:cSld name="Title Page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8_Title Page">
  <p:cSld name="8_Title Page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1"/>
          <p:cNvSpPr/>
          <p:nvPr>
            <p:ph idx="2" type="pic"/>
          </p:nvPr>
        </p:nvSpPr>
        <p:spPr>
          <a:xfrm>
            <a:off x="633413" y="3386302"/>
            <a:ext cx="7877175" cy="17571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9_Title Page">
  <p:cSld name="9_Title Page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2"/>
          <p:cNvSpPr/>
          <p:nvPr>
            <p:ph idx="2" type="pic"/>
          </p:nvPr>
        </p:nvSpPr>
        <p:spPr>
          <a:xfrm>
            <a:off x="2619829" y="2528358"/>
            <a:ext cx="1839685" cy="140425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6" name="Google Shape;76;p22"/>
          <p:cNvSpPr/>
          <p:nvPr>
            <p:ph idx="3" type="pic"/>
          </p:nvPr>
        </p:nvSpPr>
        <p:spPr>
          <a:xfrm>
            <a:off x="4684487" y="2528358"/>
            <a:ext cx="1839685" cy="140425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7" name="Google Shape;77;p22"/>
          <p:cNvSpPr/>
          <p:nvPr>
            <p:ph idx="4" type="pic"/>
          </p:nvPr>
        </p:nvSpPr>
        <p:spPr>
          <a:xfrm>
            <a:off x="6749143" y="2528358"/>
            <a:ext cx="1839685" cy="140425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8" name="Google Shape;78;p22"/>
          <p:cNvSpPr/>
          <p:nvPr>
            <p:ph idx="5" type="pic"/>
          </p:nvPr>
        </p:nvSpPr>
        <p:spPr>
          <a:xfrm>
            <a:off x="555172" y="2528358"/>
            <a:ext cx="1839685" cy="140425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0_Title Page">
  <p:cSld name="10_Title Page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3"/>
          <p:cNvSpPr/>
          <p:nvPr>
            <p:ph idx="2" type="pic"/>
          </p:nvPr>
        </p:nvSpPr>
        <p:spPr>
          <a:xfrm>
            <a:off x="4395106" y="2523665"/>
            <a:ext cx="1413644" cy="14136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1" name="Google Shape;81;p23"/>
          <p:cNvSpPr/>
          <p:nvPr>
            <p:ph idx="3" type="pic"/>
          </p:nvPr>
        </p:nvSpPr>
        <p:spPr>
          <a:xfrm>
            <a:off x="6028368" y="2523665"/>
            <a:ext cx="1413644" cy="14136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2" name="Google Shape;82;p23"/>
          <p:cNvSpPr/>
          <p:nvPr>
            <p:ph idx="4" type="pic"/>
          </p:nvPr>
        </p:nvSpPr>
        <p:spPr>
          <a:xfrm>
            <a:off x="2761843" y="2523665"/>
            <a:ext cx="1413644" cy="14136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1_Title Page">
  <p:cSld name="11_Title Page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4"/>
          <p:cNvSpPr/>
          <p:nvPr>
            <p:ph idx="2" type="pic"/>
          </p:nvPr>
        </p:nvSpPr>
        <p:spPr>
          <a:xfrm>
            <a:off x="633413" y="3405611"/>
            <a:ext cx="3938587" cy="118271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5" name="Google Shape;85;p24"/>
          <p:cNvSpPr/>
          <p:nvPr>
            <p:ph idx="3" type="pic"/>
          </p:nvPr>
        </p:nvSpPr>
        <p:spPr>
          <a:xfrm>
            <a:off x="4572000" y="555171"/>
            <a:ext cx="3938587" cy="285044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Title Page">
  <p:cSld name="2_Title Page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5"/>
          <p:cNvSpPr/>
          <p:nvPr>
            <p:ph idx="2" type="pic"/>
          </p:nvPr>
        </p:nvSpPr>
        <p:spPr>
          <a:xfrm>
            <a:off x="0" y="2256"/>
            <a:ext cx="9144000" cy="514124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3_Title Page">
  <p:cSld name="13_Title Page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6"/>
          <p:cNvSpPr/>
          <p:nvPr>
            <p:ph idx="2" type="pic"/>
          </p:nvPr>
        </p:nvSpPr>
        <p:spPr>
          <a:xfrm>
            <a:off x="704313" y="944322"/>
            <a:ext cx="3006044" cy="333482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2_Title Page">
  <p:cSld name="12_Title Pag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7"/>
          <p:cNvSpPr/>
          <p:nvPr>
            <p:ph idx="2" type="pic"/>
          </p:nvPr>
        </p:nvSpPr>
        <p:spPr>
          <a:xfrm>
            <a:off x="1088572" y="1071850"/>
            <a:ext cx="2797629" cy="279762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92" name="Google Shape;92;p27"/>
          <p:cNvSpPr/>
          <p:nvPr>
            <p:ph idx="3" type="pic"/>
          </p:nvPr>
        </p:nvSpPr>
        <p:spPr>
          <a:xfrm>
            <a:off x="3603833" y="1071850"/>
            <a:ext cx="2366982" cy="279762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93" name="Google Shape;93;p27"/>
          <p:cNvSpPr/>
          <p:nvPr>
            <p:ph idx="4" type="pic"/>
          </p:nvPr>
        </p:nvSpPr>
        <p:spPr>
          <a:xfrm>
            <a:off x="5688446" y="1071850"/>
            <a:ext cx="2366982" cy="279762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Montserrat"/>
              <a:buNone/>
              <a:defRPr b="0" i="0" sz="23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23850" lvl="0" marL="45720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298450" lvl="2" marL="13716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285750" lvl="3" marL="18288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273050" lvl="4" marL="22860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60025" y="1076182"/>
            <a:ext cx="2159400" cy="2223743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28"/>
          <p:cNvSpPr/>
          <p:nvPr/>
        </p:nvSpPr>
        <p:spPr>
          <a:xfrm rot="1800000">
            <a:off x="1590372" y="979248"/>
            <a:ext cx="1834167" cy="2223231"/>
          </a:xfrm>
          <a:custGeom>
            <a:rect b="b" l="l" r="r" t="t"/>
            <a:pathLst>
              <a:path extrusionOk="0" h="3257550" w="2687480">
                <a:moveTo>
                  <a:pt x="1628775" y="0"/>
                </a:moveTo>
                <a:cubicBezTo>
                  <a:pt x="2022327" y="0"/>
                  <a:pt x="2383279" y="139579"/>
                  <a:pt x="2664827" y="371933"/>
                </a:cubicBezTo>
                <a:lnTo>
                  <a:pt x="2687480" y="392521"/>
                </a:lnTo>
                <a:lnTo>
                  <a:pt x="2647950" y="390525"/>
                </a:lnTo>
                <a:cubicBezTo>
                  <a:pt x="1964083" y="390525"/>
                  <a:pt x="1409700" y="944908"/>
                  <a:pt x="1409700" y="1628775"/>
                </a:cubicBezTo>
                <a:cubicBezTo>
                  <a:pt x="1409700" y="2312642"/>
                  <a:pt x="1964083" y="2867025"/>
                  <a:pt x="2647950" y="2867025"/>
                </a:cubicBezTo>
                <a:lnTo>
                  <a:pt x="2687480" y="2865029"/>
                </a:lnTo>
                <a:lnTo>
                  <a:pt x="2664827" y="2885617"/>
                </a:lnTo>
                <a:cubicBezTo>
                  <a:pt x="2383279" y="3117972"/>
                  <a:pt x="2022327" y="3257550"/>
                  <a:pt x="1628775" y="3257550"/>
                </a:cubicBezTo>
                <a:cubicBezTo>
                  <a:pt x="729227" y="3257550"/>
                  <a:pt x="0" y="2528323"/>
                  <a:pt x="0" y="1628775"/>
                </a:cubicBezTo>
                <a:cubicBezTo>
                  <a:pt x="0" y="729227"/>
                  <a:pt x="729227" y="0"/>
                  <a:pt x="1628775" y="0"/>
                </a:cubicBezTo>
                <a:close/>
              </a:path>
            </a:pathLst>
          </a:custGeom>
          <a:gradFill>
            <a:gsLst>
              <a:gs pos="0">
                <a:srgbClr val="A596D2">
                  <a:alpha val="84705"/>
                </a:srgbClr>
              </a:gs>
              <a:gs pos="13000">
                <a:srgbClr val="A596D2">
                  <a:alpha val="84705"/>
                </a:srgbClr>
              </a:gs>
              <a:gs pos="89000">
                <a:srgbClr val="FA4655">
                  <a:alpha val="84705"/>
                </a:srgbClr>
              </a:gs>
              <a:gs pos="100000">
                <a:srgbClr val="FA4655">
                  <a:alpha val="84705"/>
                </a:srgbClr>
              </a:gs>
            </a:gsLst>
            <a:lin ang="18900000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0" name="Google Shape;100;p28"/>
          <p:cNvSpPr txBox="1"/>
          <p:nvPr/>
        </p:nvSpPr>
        <p:spPr>
          <a:xfrm>
            <a:off x="3107530" y="2108553"/>
            <a:ext cx="4055269" cy="70403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4100" u="none" cap="none" strike="noStrike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COM</a:t>
            </a:r>
            <a:r>
              <a:rPr b="0" i="0" lang="en" sz="41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PLETE</a:t>
            </a:r>
            <a:endParaRPr sz="1100"/>
          </a:p>
        </p:txBody>
      </p:sp>
      <p:sp>
        <p:nvSpPr>
          <p:cNvPr id="101" name="Google Shape;101;p28"/>
          <p:cNvSpPr txBox="1"/>
          <p:nvPr/>
        </p:nvSpPr>
        <p:spPr>
          <a:xfrm>
            <a:off x="3141072" y="2799060"/>
            <a:ext cx="2279393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2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PRESENTATION</a:t>
            </a:r>
            <a:endParaRPr sz="1100"/>
          </a:p>
        </p:txBody>
      </p:sp>
      <p:sp>
        <p:nvSpPr>
          <p:cNvPr id="102" name="Google Shape;102;p28"/>
          <p:cNvSpPr/>
          <p:nvPr/>
        </p:nvSpPr>
        <p:spPr>
          <a:xfrm flipH="1">
            <a:off x="1130122" y="3967936"/>
            <a:ext cx="353692" cy="353692"/>
          </a:xfrm>
          <a:custGeom>
            <a:rect b="b" l="l" r="r" t="t"/>
            <a:pathLst>
              <a:path extrusionOk="0" h="2670628" w="2670628">
                <a:moveTo>
                  <a:pt x="1335314" y="0"/>
                </a:moveTo>
                <a:cubicBezTo>
                  <a:pt x="2072788" y="0"/>
                  <a:pt x="2670628" y="597840"/>
                  <a:pt x="2670628" y="1335314"/>
                </a:cubicBezTo>
                <a:cubicBezTo>
                  <a:pt x="2670628" y="2072788"/>
                  <a:pt x="2072788" y="2670628"/>
                  <a:pt x="1335314" y="2670628"/>
                </a:cubicBezTo>
                <a:cubicBezTo>
                  <a:pt x="597840" y="2670628"/>
                  <a:pt x="0" y="2072788"/>
                  <a:pt x="0" y="1335314"/>
                </a:cubicBezTo>
                <a:cubicBezTo>
                  <a:pt x="0" y="597840"/>
                  <a:pt x="597840" y="0"/>
                  <a:pt x="1335314" y="0"/>
                </a:cubicBezTo>
                <a:close/>
                <a:moveTo>
                  <a:pt x="1335314" y="612403"/>
                </a:moveTo>
                <a:cubicBezTo>
                  <a:pt x="936061" y="612403"/>
                  <a:pt x="612403" y="936061"/>
                  <a:pt x="612403" y="1335314"/>
                </a:cubicBezTo>
                <a:cubicBezTo>
                  <a:pt x="612403" y="1734567"/>
                  <a:pt x="936061" y="2058225"/>
                  <a:pt x="1335314" y="2058225"/>
                </a:cubicBezTo>
                <a:cubicBezTo>
                  <a:pt x="1734567" y="2058225"/>
                  <a:pt x="2058225" y="1734567"/>
                  <a:pt x="2058225" y="1335314"/>
                </a:cubicBezTo>
                <a:cubicBezTo>
                  <a:pt x="2058225" y="936061"/>
                  <a:pt x="1734567" y="612403"/>
                  <a:pt x="1335314" y="61240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3" name="Google Shape;103;p28"/>
          <p:cNvSpPr/>
          <p:nvPr/>
        </p:nvSpPr>
        <p:spPr>
          <a:xfrm>
            <a:off x="7579877" y="1"/>
            <a:ext cx="1573912" cy="1415143"/>
          </a:xfrm>
          <a:custGeom>
            <a:rect b="b" l="l" r="r" t="t"/>
            <a:pathLst>
              <a:path extrusionOk="0" h="1886857" w="2098549">
                <a:moveTo>
                  <a:pt x="0" y="0"/>
                </a:moveTo>
                <a:lnTo>
                  <a:pt x="865352" y="0"/>
                </a:lnTo>
                <a:cubicBezTo>
                  <a:pt x="865352" y="564162"/>
                  <a:pt x="1322695" y="1021505"/>
                  <a:pt x="1886857" y="1021505"/>
                </a:cubicBezTo>
                <a:cubicBezTo>
                  <a:pt x="1957377" y="1021505"/>
                  <a:pt x="2026228" y="1014359"/>
                  <a:pt x="2092726" y="1000752"/>
                </a:cubicBezTo>
                <a:lnTo>
                  <a:pt x="2098549" y="999255"/>
                </a:lnTo>
                <a:lnTo>
                  <a:pt x="2098549" y="1874250"/>
                </a:lnTo>
                <a:lnTo>
                  <a:pt x="2079777" y="1877115"/>
                </a:lnTo>
                <a:cubicBezTo>
                  <a:pt x="2016347" y="1883557"/>
                  <a:pt x="1951987" y="1886857"/>
                  <a:pt x="1886857" y="1886857"/>
                </a:cubicBezTo>
                <a:cubicBezTo>
                  <a:pt x="844774" y="1886857"/>
                  <a:pt x="0" y="1042083"/>
                  <a:pt x="0" y="0"/>
                </a:cubicBezTo>
                <a:close/>
              </a:path>
            </a:pathLst>
          </a:custGeom>
          <a:solidFill>
            <a:schemeClr val="lt2">
              <a:alpha val="784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4" name="Google Shape;104;p28"/>
          <p:cNvSpPr/>
          <p:nvPr/>
        </p:nvSpPr>
        <p:spPr>
          <a:xfrm flipH="1">
            <a:off x="4659910" y="2360675"/>
            <a:ext cx="90684" cy="90684"/>
          </a:xfrm>
          <a:custGeom>
            <a:rect b="b" l="l" r="r" t="t"/>
            <a:pathLst>
              <a:path extrusionOk="0" h="2670628" w="2670628">
                <a:moveTo>
                  <a:pt x="1335314" y="0"/>
                </a:moveTo>
                <a:cubicBezTo>
                  <a:pt x="2072788" y="0"/>
                  <a:pt x="2670628" y="597840"/>
                  <a:pt x="2670628" y="1335314"/>
                </a:cubicBezTo>
                <a:cubicBezTo>
                  <a:pt x="2670628" y="2072788"/>
                  <a:pt x="2072788" y="2670628"/>
                  <a:pt x="1335314" y="2670628"/>
                </a:cubicBezTo>
                <a:cubicBezTo>
                  <a:pt x="597840" y="2670628"/>
                  <a:pt x="0" y="2072788"/>
                  <a:pt x="0" y="1335314"/>
                </a:cubicBezTo>
                <a:cubicBezTo>
                  <a:pt x="0" y="597840"/>
                  <a:pt x="597840" y="0"/>
                  <a:pt x="1335314" y="0"/>
                </a:cubicBezTo>
                <a:close/>
                <a:moveTo>
                  <a:pt x="1335314" y="612403"/>
                </a:moveTo>
                <a:cubicBezTo>
                  <a:pt x="936061" y="612403"/>
                  <a:pt x="612403" y="936061"/>
                  <a:pt x="612403" y="1335314"/>
                </a:cubicBezTo>
                <a:cubicBezTo>
                  <a:pt x="612403" y="1734567"/>
                  <a:pt x="936061" y="2058225"/>
                  <a:pt x="1335314" y="2058225"/>
                </a:cubicBezTo>
                <a:cubicBezTo>
                  <a:pt x="1734567" y="2058225"/>
                  <a:pt x="2058225" y="1734567"/>
                  <a:pt x="2058225" y="1335314"/>
                </a:cubicBezTo>
                <a:cubicBezTo>
                  <a:pt x="2058225" y="936061"/>
                  <a:pt x="1734567" y="612403"/>
                  <a:pt x="1335314" y="61240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05" name="Google Shape;105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46540" y="3117392"/>
            <a:ext cx="2997447" cy="2026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7"/>
          <p:cNvSpPr txBox="1"/>
          <p:nvPr/>
        </p:nvSpPr>
        <p:spPr>
          <a:xfrm>
            <a:off x="1029228" y="555170"/>
            <a:ext cx="2445203" cy="12234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OUR</a:t>
            </a:r>
            <a:endParaRPr sz="1100"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FF000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TEAM</a:t>
            </a:r>
            <a:endParaRPr sz="1100"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BFBFB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MEMBERS</a:t>
            </a:r>
            <a:endParaRPr sz="3000">
              <a:solidFill>
                <a:srgbClr val="BFBFB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cxnSp>
        <p:nvCxnSpPr>
          <p:cNvPr id="258" name="Google Shape;258;p37"/>
          <p:cNvCxnSpPr/>
          <p:nvPr/>
        </p:nvCxnSpPr>
        <p:spPr>
          <a:xfrm>
            <a:off x="2761843" y="2065402"/>
            <a:ext cx="628650" cy="0"/>
          </a:xfrm>
          <a:prstGeom prst="straightConnector1">
            <a:avLst/>
          </a:prstGeom>
          <a:noFill/>
          <a:ln cap="flat" cmpd="sng" w="127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59" name="Google Shape;259;p37"/>
          <p:cNvSpPr txBox="1"/>
          <p:nvPr/>
        </p:nvSpPr>
        <p:spPr>
          <a:xfrm>
            <a:off x="3750997" y="768498"/>
            <a:ext cx="2445203" cy="101008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Contrary to popular belief, Lorem Ipsum is not simply discovered the undoubtable source. Lorem Ipsum comes from sections 1.10.32 and 1.10.33 of "de</a:t>
            </a:r>
            <a:endParaRPr sz="1100"/>
          </a:p>
        </p:txBody>
      </p:sp>
      <p:grpSp>
        <p:nvGrpSpPr>
          <p:cNvPr id="260" name="Google Shape;260;p37"/>
          <p:cNvGrpSpPr/>
          <p:nvPr/>
        </p:nvGrpSpPr>
        <p:grpSpPr>
          <a:xfrm>
            <a:off x="2761843" y="4119830"/>
            <a:ext cx="1795915" cy="468499"/>
            <a:chOff x="740230" y="5513639"/>
            <a:chExt cx="2452913" cy="624666"/>
          </a:xfrm>
        </p:grpSpPr>
        <p:sp>
          <p:nvSpPr>
            <p:cNvPr id="261" name="Google Shape;261;p37"/>
            <p:cNvSpPr txBox="1"/>
            <p:nvPr/>
          </p:nvSpPr>
          <p:spPr>
            <a:xfrm>
              <a:off x="740230" y="5513639"/>
              <a:ext cx="2452913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NAME</a:t>
              </a:r>
              <a:endParaRPr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62" name="Google Shape;262;p37"/>
            <p:cNvSpPr txBox="1"/>
            <p:nvPr/>
          </p:nvSpPr>
          <p:spPr>
            <a:xfrm>
              <a:off x="740230" y="5817448"/>
              <a:ext cx="2452913" cy="3208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Example Text Here</a:t>
              </a:r>
              <a:endParaRPr sz="1100"/>
            </a:p>
          </p:txBody>
        </p:sp>
      </p:grpSp>
      <p:grpSp>
        <p:nvGrpSpPr>
          <p:cNvPr id="263" name="Google Shape;263;p37"/>
          <p:cNvGrpSpPr/>
          <p:nvPr/>
        </p:nvGrpSpPr>
        <p:grpSpPr>
          <a:xfrm>
            <a:off x="4395106" y="4119830"/>
            <a:ext cx="1795915" cy="468499"/>
            <a:chOff x="740230" y="5513639"/>
            <a:chExt cx="2452913" cy="624666"/>
          </a:xfrm>
        </p:grpSpPr>
        <p:sp>
          <p:nvSpPr>
            <p:cNvPr id="264" name="Google Shape;264;p37"/>
            <p:cNvSpPr txBox="1"/>
            <p:nvPr/>
          </p:nvSpPr>
          <p:spPr>
            <a:xfrm>
              <a:off x="740230" y="5513639"/>
              <a:ext cx="2452913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NAME</a:t>
              </a:r>
              <a:endParaRPr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65" name="Google Shape;265;p37"/>
            <p:cNvSpPr txBox="1"/>
            <p:nvPr/>
          </p:nvSpPr>
          <p:spPr>
            <a:xfrm>
              <a:off x="740230" y="5817448"/>
              <a:ext cx="2452913" cy="3208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Example Text Here</a:t>
              </a:r>
              <a:endParaRPr sz="1100"/>
            </a:p>
          </p:txBody>
        </p:sp>
      </p:grpSp>
      <p:grpSp>
        <p:nvGrpSpPr>
          <p:cNvPr id="266" name="Google Shape;266;p37"/>
          <p:cNvGrpSpPr/>
          <p:nvPr/>
        </p:nvGrpSpPr>
        <p:grpSpPr>
          <a:xfrm>
            <a:off x="6028368" y="4119830"/>
            <a:ext cx="1795915" cy="468499"/>
            <a:chOff x="740230" y="5513639"/>
            <a:chExt cx="2452913" cy="624666"/>
          </a:xfrm>
        </p:grpSpPr>
        <p:sp>
          <p:nvSpPr>
            <p:cNvPr id="267" name="Google Shape;267;p37"/>
            <p:cNvSpPr txBox="1"/>
            <p:nvPr/>
          </p:nvSpPr>
          <p:spPr>
            <a:xfrm>
              <a:off x="740230" y="5513639"/>
              <a:ext cx="2452913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NAME</a:t>
              </a:r>
              <a:endParaRPr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68" name="Google Shape;268;p37"/>
            <p:cNvSpPr txBox="1"/>
            <p:nvPr/>
          </p:nvSpPr>
          <p:spPr>
            <a:xfrm>
              <a:off x="740230" y="5817448"/>
              <a:ext cx="2452913" cy="3208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Example Text Here</a:t>
              </a:r>
              <a:endParaRPr sz="1100"/>
            </a:p>
          </p:txBody>
        </p:sp>
      </p:grpSp>
      <p:pic>
        <p:nvPicPr>
          <p:cNvPr id="269" name="Google Shape;269;p37"/>
          <p:cNvPicPr preferRelativeResize="0"/>
          <p:nvPr>
            <p:ph idx="4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61843" y="2523665"/>
            <a:ext cx="1413644" cy="1413644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70" name="Google Shape;270;p3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41" l="0" r="0" t="42"/>
          <a:stretch/>
        </p:blipFill>
        <p:spPr>
          <a:xfrm>
            <a:off x="4395106" y="2523665"/>
            <a:ext cx="1413644" cy="1413644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71" name="Google Shape;271;p37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41" l="0" r="0" t="42"/>
          <a:stretch/>
        </p:blipFill>
        <p:spPr>
          <a:xfrm>
            <a:off x="6028368" y="2523665"/>
            <a:ext cx="1413644" cy="1413644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8"/>
          <p:cNvSpPr txBox="1"/>
          <p:nvPr/>
        </p:nvSpPr>
        <p:spPr>
          <a:xfrm>
            <a:off x="555172" y="555171"/>
            <a:ext cx="3516086" cy="12234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BFBFB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CREATIVE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accent5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PHOTOGRAPHY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&amp; PORTFOLIO</a:t>
            </a:r>
            <a:endParaRPr sz="1100"/>
          </a:p>
        </p:txBody>
      </p:sp>
      <p:grpSp>
        <p:nvGrpSpPr>
          <p:cNvPr id="277" name="Google Shape;277;p38"/>
          <p:cNvGrpSpPr/>
          <p:nvPr/>
        </p:nvGrpSpPr>
        <p:grpSpPr>
          <a:xfrm>
            <a:off x="555172" y="2065403"/>
            <a:ext cx="3516086" cy="788539"/>
            <a:chOff x="740229" y="2753871"/>
            <a:chExt cx="4688114" cy="1051385"/>
          </a:xfrm>
        </p:grpSpPr>
        <p:sp>
          <p:nvSpPr>
            <p:cNvPr id="278" name="Google Shape;278;p38"/>
            <p:cNvSpPr txBox="1"/>
            <p:nvPr/>
          </p:nvSpPr>
          <p:spPr>
            <a:xfrm>
              <a:off x="740229" y="2971438"/>
              <a:ext cx="4688114" cy="83381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Contrary to popular belief, Lorem Ipsum is not simply discovered the undoubtable source. Lorem Ipsum comes from sections 1.10.32 and 1.10.33 of "de</a:t>
              </a:r>
              <a:endParaRPr sz="1100"/>
            </a:p>
          </p:txBody>
        </p:sp>
        <p:cxnSp>
          <p:nvCxnSpPr>
            <p:cNvPr id="279" name="Google Shape;279;p38"/>
            <p:cNvCxnSpPr/>
            <p:nvPr/>
          </p:nvCxnSpPr>
          <p:spPr>
            <a:xfrm>
              <a:off x="844550" y="2753871"/>
              <a:ext cx="838200" cy="0"/>
            </a:xfrm>
            <a:prstGeom prst="straightConnector1">
              <a:avLst/>
            </a:prstGeom>
            <a:noFill/>
            <a:ln cap="flat" cmpd="sng" w="12700">
              <a:solidFill>
                <a:schemeClr val="accent4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80" name="Google Shape;280;p38"/>
          <p:cNvGrpSpPr/>
          <p:nvPr/>
        </p:nvGrpSpPr>
        <p:grpSpPr>
          <a:xfrm>
            <a:off x="4994502" y="3799790"/>
            <a:ext cx="3516086" cy="788539"/>
            <a:chOff x="740229" y="2753871"/>
            <a:chExt cx="4688114" cy="1051385"/>
          </a:xfrm>
        </p:grpSpPr>
        <p:sp>
          <p:nvSpPr>
            <p:cNvPr id="281" name="Google Shape;281;p38"/>
            <p:cNvSpPr txBox="1"/>
            <p:nvPr/>
          </p:nvSpPr>
          <p:spPr>
            <a:xfrm>
              <a:off x="740229" y="2971438"/>
              <a:ext cx="4688114" cy="83381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Contrary to popular belief, Lorem Ipsum is not simply discovered the undoubtable source. Lorem Ipsum comes from sections 1.10.32 and 1.10.33 of "de</a:t>
              </a:r>
              <a:endParaRPr sz="1100"/>
            </a:p>
          </p:txBody>
        </p:sp>
        <p:cxnSp>
          <p:nvCxnSpPr>
            <p:cNvPr id="282" name="Google Shape;282;p38"/>
            <p:cNvCxnSpPr/>
            <p:nvPr/>
          </p:nvCxnSpPr>
          <p:spPr>
            <a:xfrm>
              <a:off x="844550" y="2753871"/>
              <a:ext cx="838200" cy="0"/>
            </a:xfrm>
            <a:prstGeom prst="straightConnector1">
              <a:avLst/>
            </a:prstGeom>
            <a:noFill/>
            <a:ln cap="flat" cmpd="sng" w="12700">
              <a:solidFill>
                <a:schemeClr val="accent4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pic>
        <p:nvPicPr>
          <p:cNvPr id="283" name="Google Shape;283;p3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34976" l="0" r="0" t="34976"/>
          <a:stretch/>
        </p:blipFill>
        <p:spPr>
          <a:xfrm>
            <a:off x="633413" y="3405611"/>
            <a:ext cx="3938587" cy="11827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8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13814" l="0" r="0" t="13815"/>
          <a:stretch/>
        </p:blipFill>
        <p:spPr>
          <a:xfrm>
            <a:off x="4572000" y="555171"/>
            <a:ext cx="3938587" cy="2850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Google Shape;289;p3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1887" l="0" r="0" t="21888"/>
          <a:stretch/>
        </p:blipFill>
        <p:spPr>
          <a:xfrm>
            <a:off x="0" y="2256"/>
            <a:ext cx="9144000" cy="5141243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39"/>
          <p:cNvSpPr/>
          <p:nvPr/>
        </p:nvSpPr>
        <p:spPr>
          <a:xfrm>
            <a:off x="0" y="1282920"/>
            <a:ext cx="3918857" cy="257991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1" name="Google Shape;291;p39"/>
          <p:cNvSpPr txBox="1"/>
          <p:nvPr/>
        </p:nvSpPr>
        <p:spPr>
          <a:xfrm>
            <a:off x="555171" y="1960044"/>
            <a:ext cx="3166722" cy="12234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OUR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FF000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PORTFOLIO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BFBFB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PAGE</a:t>
            </a:r>
            <a:endParaRPr sz="3000">
              <a:solidFill>
                <a:srgbClr val="BFBFB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Google Shape;296;p4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1887" l="0" r="0" t="21888"/>
          <a:stretch/>
        </p:blipFill>
        <p:spPr>
          <a:xfrm>
            <a:off x="0" y="2256"/>
            <a:ext cx="9144000" cy="5141243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40"/>
          <p:cNvSpPr/>
          <p:nvPr/>
        </p:nvSpPr>
        <p:spPr>
          <a:xfrm rot="-5400000">
            <a:off x="0" y="1282920"/>
            <a:ext cx="3918857" cy="257991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8" name="Google Shape;298;p40"/>
          <p:cNvSpPr txBox="1"/>
          <p:nvPr/>
        </p:nvSpPr>
        <p:spPr>
          <a:xfrm rot="-5400000">
            <a:off x="622101" y="1961171"/>
            <a:ext cx="2674654" cy="12234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OUR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FF000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PORTFOLIO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BFBFB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PAGE</a:t>
            </a:r>
            <a:endParaRPr sz="3000">
              <a:solidFill>
                <a:srgbClr val="BFBFB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1"/>
          <p:cNvSpPr txBox="1"/>
          <p:nvPr/>
        </p:nvSpPr>
        <p:spPr>
          <a:xfrm>
            <a:off x="555172" y="555171"/>
            <a:ext cx="3516086" cy="12234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BFBFB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CREATIVE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accent5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PHOTOGRAPHY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&amp; PORTFOLIO</a:t>
            </a:r>
            <a:endParaRPr sz="1100"/>
          </a:p>
        </p:txBody>
      </p:sp>
      <p:sp>
        <p:nvSpPr>
          <p:cNvPr id="304" name="Google Shape;304;p41"/>
          <p:cNvSpPr txBox="1"/>
          <p:nvPr/>
        </p:nvSpPr>
        <p:spPr>
          <a:xfrm>
            <a:off x="555172" y="2228579"/>
            <a:ext cx="3516086" cy="6253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Contrary to popular belief, Lorem Ipsum is not simply discovered the undoubtable source. Lorem Ipsum comes from sections 1.10.32 and 1.10.33 of "de</a:t>
            </a:r>
            <a:endParaRPr sz="1100"/>
          </a:p>
        </p:txBody>
      </p:sp>
      <p:cxnSp>
        <p:nvCxnSpPr>
          <p:cNvPr id="305" name="Google Shape;305;p41"/>
          <p:cNvCxnSpPr/>
          <p:nvPr/>
        </p:nvCxnSpPr>
        <p:spPr>
          <a:xfrm>
            <a:off x="633413" y="2065403"/>
            <a:ext cx="628650" cy="0"/>
          </a:xfrm>
          <a:prstGeom prst="straightConnector1">
            <a:avLst/>
          </a:prstGeom>
          <a:noFill/>
          <a:ln cap="flat" cmpd="sng" w="127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06" name="Google Shape;306;p41"/>
          <p:cNvSpPr/>
          <p:nvPr/>
        </p:nvSpPr>
        <p:spPr>
          <a:xfrm>
            <a:off x="2137055" y="3564664"/>
            <a:ext cx="1023664" cy="1023664"/>
          </a:xfrm>
          <a:prstGeom prst="ellipse">
            <a:avLst/>
          </a:prstGeom>
          <a:solidFill>
            <a:schemeClr val="lt2">
              <a:alpha val="8980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7" name="Google Shape;307;p41"/>
          <p:cNvSpPr/>
          <p:nvPr/>
        </p:nvSpPr>
        <p:spPr>
          <a:xfrm>
            <a:off x="1385234" y="3564664"/>
            <a:ext cx="1023664" cy="1023664"/>
          </a:xfrm>
          <a:prstGeom prst="ellipse">
            <a:avLst/>
          </a:prstGeom>
          <a:solidFill>
            <a:schemeClr val="accent5">
              <a:alpha val="8980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8" name="Google Shape;308;p41"/>
          <p:cNvSpPr/>
          <p:nvPr/>
        </p:nvSpPr>
        <p:spPr>
          <a:xfrm>
            <a:off x="633414" y="3564664"/>
            <a:ext cx="1023664" cy="1023664"/>
          </a:xfrm>
          <a:prstGeom prst="ellipse">
            <a:avLst/>
          </a:prstGeom>
          <a:solidFill>
            <a:schemeClr val="accent4">
              <a:alpha val="8980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9" name="Google Shape;309;p41"/>
          <p:cNvSpPr txBox="1"/>
          <p:nvPr/>
        </p:nvSpPr>
        <p:spPr>
          <a:xfrm>
            <a:off x="689977" y="3868748"/>
            <a:ext cx="910538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8K</a:t>
            </a:r>
            <a:endParaRPr sz="2300">
              <a:solidFill>
                <a:schemeClr val="lt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10" name="Google Shape;310;p41"/>
          <p:cNvSpPr txBox="1"/>
          <p:nvPr/>
        </p:nvSpPr>
        <p:spPr>
          <a:xfrm>
            <a:off x="1441798" y="3868748"/>
            <a:ext cx="910538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8K</a:t>
            </a:r>
            <a:endParaRPr sz="2300">
              <a:solidFill>
                <a:schemeClr val="lt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11" name="Google Shape;311;p41"/>
          <p:cNvSpPr txBox="1"/>
          <p:nvPr/>
        </p:nvSpPr>
        <p:spPr>
          <a:xfrm>
            <a:off x="2192508" y="3868748"/>
            <a:ext cx="910538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8K</a:t>
            </a:r>
            <a:endParaRPr sz="2300">
              <a:solidFill>
                <a:schemeClr val="lt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12" name="Google Shape;312;p41"/>
          <p:cNvSpPr txBox="1"/>
          <p:nvPr/>
        </p:nvSpPr>
        <p:spPr>
          <a:xfrm>
            <a:off x="555172" y="3063768"/>
            <a:ext cx="2353763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LOREM / EXAMPLE / IPSUM</a:t>
            </a:r>
            <a:endParaRPr sz="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13" name="Google Shape;313;p4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1889" r="1888" t="0"/>
          <a:stretch/>
        </p:blipFill>
        <p:spPr>
          <a:xfrm>
            <a:off x="4707731" y="555172"/>
            <a:ext cx="3881099" cy="4033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8" name="Google Shape;318;p42"/>
          <p:cNvGrpSpPr/>
          <p:nvPr/>
        </p:nvGrpSpPr>
        <p:grpSpPr>
          <a:xfrm>
            <a:off x="4467227" y="555171"/>
            <a:ext cx="4121603" cy="4033158"/>
            <a:chOff x="740229" y="740228"/>
            <a:chExt cx="5495471" cy="5377544"/>
          </a:xfrm>
        </p:grpSpPr>
        <p:sp>
          <p:nvSpPr>
            <p:cNvPr id="319" name="Google Shape;319;p42"/>
            <p:cNvSpPr txBox="1"/>
            <p:nvPr/>
          </p:nvSpPr>
          <p:spPr>
            <a:xfrm>
              <a:off x="740229" y="740228"/>
              <a:ext cx="4222296" cy="16312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OUR</a:t>
              </a:r>
              <a:endParaRPr sz="1100"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rgbClr val="FF0000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PORTFOLIO</a:t>
              </a:r>
              <a:endParaRPr sz="1100"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rgbClr val="BFBFBF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PAGE</a:t>
              </a:r>
              <a:endParaRPr sz="3000">
                <a:solidFill>
                  <a:srgbClr val="BFBFB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  <p:sp>
          <p:nvSpPr>
            <p:cNvPr id="320" name="Google Shape;320;p42"/>
            <p:cNvSpPr txBox="1"/>
            <p:nvPr/>
          </p:nvSpPr>
          <p:spPr>
            <a:xfrm>
              <a:off x="740229" y="2971438"/>
              <a:ext cx="4593771" cy="83381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Contrary to popular belief, Lorem Ipsum is not simply discovered the undoubtable source. Lorem Ipsum comes from sections 1.10.32 and 1.10.33 of "de</a:t>
              </a:r>
              <a:endParaRPr sz="1100"/>
            </a:p>
          </p:txBody>
        </p:sp>
        <p:cxnSp>
          <p:nvCxnSpPr>
            <p:cNvPr id="321" name="Google Shape;321;p42"/>
            <p:cNvCxnSpPr/>
            <p:nvPr/>
          </p:nvCxnSpPr>
          <p:spPr>
            <a:xfrm>
              <a:off x="844550" y="2753871"/>
              <a:ext cx="838200" cy="0"/>
            </a:xfrm>
            <a:prstGeom prst="straightConnector1">
              <a:avLst/>
            </a:prstGeom>
            <a:noFill/>
            <a:ln cap="flat" cmpd="sng" w="12700">
              <a:solidFill>
                <a:schemeClr val="accent4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322" name="Google Shape;322;p42"/>
            <p:cNvSpPr/>
            <p:nvPr/>
          </p:nvSpPr>
          <p:spPr>
            <a:xfrm>
              <a:off x="844550" y="4405250"/>
              <a:ext cx="901700" cy="901700"/>
            </a:xfrm>
            <a:prstGeom prst="rect">
              <a:avLst/>
            </a:prstGeom>
            <a:noFill/>
            <a:ln cap="flat" cmpd="sng" w="25400">
              <a:solidFill>
                <a:schemeClr val="accent3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23" name="Google Shape;323;p42"/>
            <p:cNvSpPr/>
            <p:nvPr/>
          </p:nvSpPr>
          <p:spPr>
            <a:xfrm>
              <a:off x="2341033" y="4405250"/>
              <a:ext cx="901700" cy="901700"/>
            </a:xfrm>
            <a:prstGeom prst="rect">
              <a:avLst/>
            </a:prstGeom>
            <a:noFill/>
            <a:ln cap="flat" cmpd="sng" w="25400">
              <a:solidFill>
                <a:schemeClr val="accent4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24" name="Google Shape;324;p42"/>
            <p:cNvSpPr/>
            <p:nvPr/>
          </p:nvSpPr>
          <p:spPr>
            <a:xfrm>
              <a:off x="5334000" y="4405250"/>
              <a:ext cx="901700" cy="901700"/>
            </a:xfrm>
            <a:prstGeom prst="rect">
              <a:avLst/>
            </a:prstGeom>
            <a:noFill/>
            <a:ln cap="flat" cmpd="sng" w="254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25" name="Google Shape;325;p42"/>
            <p:cNvSpPr/>
            <p:nvPr/>
          </p:nvSpPr>
          <p:spPr>
            <a:xfrm>
              <a:off x="3837516" y="4405250"/>
              <a:ext cx="901700" cy="901700"/>
            </a:xfrm>
            <a:prstGeom prst="rect">
              <a:avLst/>
            </a:prstGeom>
            <a:noFill/>
            <a:ln cap="flat" cmpd="sng" w="25400">
              <a:solidFill>
                <a:schemeClr val="accent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26" name="Google Shape;326;p42"/>
            <p:cNvSpPr txBox="1"/>
            <p:nvPr/>
          </p:nvSpPr>
          <p:spPr>
            <a:xfrm>
              <a:off x="844550" y="4502157"/>
              <a:ext cx="901700" cy="7078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1</a:t>
              </a:r>
              <a:endParaRPr sz="3000">
                <a:solidFill>
                  <a:srgbClr val="BFBFB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  <p:sp>
          <p:nvSpPr>
            <p:cNvPr id="327" name="Google Shape;327;p42"/>
            <p:cNvSpPr txBox="1"/>
            <p:nvPr/>
          </p:nvSpPr>
          <p:spPr>
            <a:xfrm>
              <a:off x="2341032" y="4502157"/>
              <a:ext cx="901700" cy="7078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2</a:t>
              </a:r>
              <a:endParaRPr sz="3000">
                <a:solidFill>
                  <a:srgbClr val="BFBFB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  <p:sp>
          <p:nvSpPr>
            <p:cNvPr id="328" name="Google Shape;328;p42"/>
            <p:cNvSpPr txBox="1"/>
            <p:nvPr/>
          </p:nvSpPr>
          <p:spPr>
            <a:xfrm>
              <a:off x="3837516" y="4502157"/>
              <a:ext cx="901700" cy="7078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3</a:t>
              </a:r>
              <a:endParaRPr sz="3000">
                <a:solidFill>
                  <a:srgbClr val="BFBFB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  <p:sp>
          <p:nvSpPr>
            <p:cNvPr id="329" name="Google Shape;329;p42"/>
            <p:cNvSpPr txBox="1"/>
            <p:nvPr/>
          </p:nvSpPr>
          <p:spPr>
            <a:xfrm>
              <a:off x="5334000" y="4502157"/>
              <a:ext cx="901700" cy="7078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4</a:t>
              </a:r>
              <a:endParaRPr sz="3000">
                <a:solidFill>
                  <a:srgbClr val="BFBFB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  <p:sp>
          <p:nvSpPr>
            <p:cNvPr id="330" name="Google Shape;330;p42"/>
            <p:cNvSpPr txBox="1"/>
            <p:nvPr/>
          </p:nvSpPr>
          <p:spPr>
            <a:xfrm>
              <a:off x="740229" y="5840773"/>
              <a:ext cx="4222296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LOREM / EXAMPLE / IPSUM / DOLOR</a:t>
              </a:r>
              <a:endParaRPr sz="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pic>
        <p:nvPicPr>
          <p:cNvPr id="331" name="Google Shape;331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9375" y="928375"/>
            <a:ext cx="3112000" cy="3460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3"/>
          <p:cNvSpPr txBox="1"/>
          <p:nvPr/>
        </p:nvSpPr>
        <p:spPr>
          <a:xfrm>
            <a:off x="1310504" y="573847"/>
            <a:ext cx="2353763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EXAMPLE</a:t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7" name="Google Shape;337;p43"/>
          <p:cNvSpPr txBox="1"/>
          <p:nvPr/>
        </p:nvSpPr>
        <p:spPr>
          <a:xfrm>
            <a:off x="3395118" y="573847"/>
            <a:ext cx="2353763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EXAMPLE</a:t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8" name="Google Shape;338;p43"/>
          <p:cNvSpPr txBox="1"/>
          <p:nvPr/>
        </p:nvSpPr>
        <p:spPr>
          <a:xfrm>
            <a:off x="5479734" y="573847"/>
            <a:ext cx="2353763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EXAMPLE</a:t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9" name="Google Shape;339;p43"/>
          <p:cNvSpPr txBox="1"/>
          <p:nvPr/>
        </p:nvSpPr>
        <p:spPr>
          <a:xfrm>
            <a:off x="3601539" y="4136649"/>
            <a:ext cx="1946773" cy="4330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Contrary to popular belief, Lorem 1.10.32 and</a:t>
            </a:r>
            <a:endParaRPr sz="1100"/>
          </a:p>
        </p:txBody>
      </p:sp>
      <p:sp>
        <p:nvSpPr>
          <p:cNvPr id="340" name="Google Shape;340;p43"/>
          <p:cNvSpPr txBox="1"/>
          <p:nvPr/>
        </p:nvSpPr>
        <p:spPr>
          <a:xfrm>
            <a:off x="5683227" y="4136649"/>
            <a:ext cx="1946773" cy="4330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Contrary to popular belief, Lorem 1.10.32 and</a:t>
            </a:r>
            <a:endParaRPr sz="1100"/>
          </a:p>
        </p:txBody>
      </p:sp>
      <p:sp>
        <p:nvSpPr>
          <p:cNvPr id="341" name="Google Shape;341;p43"/>
          <p:cNvSpPr txBox="1"/>
          <p:nvPr/>
        </p:nvSpPr>
        <p:spPr>
          <a:xfrm>
            <a:off x="1513999" y="4136649"/>
            <a:ext cx="1946773" cy="4330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Contrary to popular belief, Lorem 1.10.32 and</a:t>
            </a:r>
            <a:endParaRPr sz="1100"/>
          </a:p>
        </p:txBody>
      </p:sp>
      <p:pic>
        <p:nvPicPr>
          <p:cNvPr id="342" name="Google Shape;342;p4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88572" y="1071850"/>
            <a:ext cx="2797629" cy="2797629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343" name="Google Shape;343;p43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7702" r="7701" t="0"/>
          <a:stretch/>
        </p:blipFill>
        <p:spPr>
          <a:xfrm>
            <a:off x="3603833" y="1071850"/>
            <a:ext cx="2367000" cy="27975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344" name="Google Shape;344;p43"/>
          <p:cNvPicPr preferRelativeResize="0"/>
          <p:nvPr>
            <p:ph idx="4" type="pic"/>
          </p:nvPr>
        </p:nvPicPr>
        <p:blipFill rotWithShape="1">
          <a:blip r:embed="rId3">
            <a:alphaModFix/>
          </a:blip>
          <a:srcRect b="0" l="7702" r="7701" t="0"/>
          <a:stretch/>
        </p:blipFill>
        <p:spPr>
          <a:xfrm>
            <a:off x="5688446" y="1071850"/>
            <a:ext cx="2366982" cy="2797629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9" name="Google Shape;349;p44"/>
          <p:cNvGrpSpPr/>
          <p:nvPr/>
        </p:nvGrpSpPr>
        <p:grpSpPr>
          <a:xfrm>
            <a:off x="5143502" y="1422364"/>
            <a:ext cx="3445328" cy="2298771"/>
            <a:chOff x="5956303" y="740228"/>
            <a:chExt cx="4593771" cy="3065028"/>
          </a:xfrm>
        </p:grpSpPr>
        <p:sp>
          <p:nvSpPr>
            <p:cNvPr id="350" name="Google Shape;350;p44"/>
            <p:cNvSpPr txBox="1"/>
            <p:nvPr/>
          </p:nvSpPr>
          <p:spPr>
            <a:xfrm>
              <a:off x="5956303" y="740228"/>
              <a:ext cx="4222296" cy="16312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OUR</a:t>
              </a:r>
              <a:endParaRPr sz="1100"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chemeClr val="accent3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INFOGRAPHIC</a:t>
              </a:r>
              <a:endParaRPr sz="1100"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rgbClr val="BFBFBF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PAGE</a:t>
              </a:r>
              <a:endParaRPr sz="3000">
                <a:solidFill>
                  <a:srgbClr val="BFBFB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  <p:sp>
          <p:nvSpPr>
            <p:cNvPr id="351" name="Google Shape;351;p44"/>
            <p:cNvSpPr txBox="1"/>
            <p:nvPr/>
          </p:nvSpPr>
          <p:spPr>
            <a:xfrm>
              <a:off x="5956303" y="2971438"/>
              <a:ext cx="4593771" cy="83381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Contrary to popular belief, Lorem Ipsum is not simply discovered the undoubtable source. Lorem Ipsum comes from sections 1.10.32 and 1.10.33 of "de</a:t>
              </a:r>
              <a:endParaRPr sz="1100"/>
            </a:p>
          </p:txBody>
        </p:sp>
        <p:cxnSp>
          <p:nvCxnSpPr>
            <p:cNvPr id="352" name="Google Shape;352;p44"/>
            <p:cNvCxnSpPr/>
            <p:nvPr/>
          </p:nvCxnSpPr>
          <p:spPr>
            <a:xfrm>
              <a:off x="6060624" y="2753871"/>
              <a:ext cx="838200" cy="0"/>
            </a:xfrm>
            <a:prstGeom prst="straightConnector1">
              <a:avLst/>
            </a:prstGeom>
            <a:noFill/>
            <a:ln cap="flat" cmpd="sng" w="12700">
              <a:solidFill>
                <a:schemeClr val="accent3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353" name="Google Shape;353;p44"/>
          <p:cNvSpPr/>
          <p:nvPr/>
        </p:nvSpPr>
        <p:spPr>
          <a:xfrm>
            <a:off x="788476" y="944322"/>
            <a:ext cx="3878017" cy="3334821"/>
          </a:xfrm>
          <a:custGeom>
            <a:rect b="b" l="l" r="r" t="t"/>
            <a:pathLst>
              <a:path extrusionOk="0" h="4446428" w="5170690">
                <a:moveTo>
                  <a:pt x="1962831" y="0"/>
                </a:moveTo>
                <a:lnTo>
                  <a:pt x="3201512" y="0"/>
                </a:lnTo>
                <a:lnTo>
                  <a:pt x="5170690" y="4446428"/>
                </a:lnTo>
                <a:lnTo>
                  <a:pt x="3862141" y="4446428"/>
                </a:lnTo>
                <a:lnTo>
                  <a:pt x="3512769" y="3582397"/>
                </a:lnTo>
                <a:lnTo>
                  <a:pt x="1632517" y="3582397"/>
                </a:lnTo>
                <a:lnTo>
                  <a:pt x="1283145" y="4446428"/>
                </a:lnTo>
                <a:lnTo>
                  <a:pt x="0" y="4446428"/>
                </a:lnTo>
                <a:lnTo>
                  <a:pt x="1962831" y="0"/>
                </a:lnTo>
                <a:close/>
                <a:moveTo>
                  <a:pt x="2572643" y="1232515"/>
                </a:moveTo>
                <a:lnTo>
                  <a:pt x="2000944" y="2655627"/>
                </a:lnTo>
                <a:lnTo>
                  <a:pt x="3144342" y="2655627"/>
                </a:lnTo>
                <a:lnTo>
                  <a:pt x="2572643" y="123251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500">
              <a:solidFill>
                <a:srgbClr val="BFBFBF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45"/>
          <p:cNvSpPr/>
          <p:nvPr/>
        </p:nvSpPr>
        <p:spPr>
          <a:xfrm>
            <a:off x="1224446" y="944322"/>
            <a:ext cx="3172815" cy="3334821"/>
          </a:xfrm>
          <a:custGeom>
            <a:rect b="b" l="l" r="r" t="t"/>
            <a:pathLst>
              <a:path extrusionOk="0" h="4446428" w="4230420">
                <a:moveTo>
                  <a:pt x="0" y="0"/>
                </a:moveTo>
                <a:lnTo>
                  <a:pt x="2274192" y="0"/>
                </a:lnTo>
                <a:cubicBezTo>
                  <a:pt x="2858047" y="5544"/>
                  <a:pt x="3294183" y="113472"/>
                  <a:pt x="3582599" y="323784"/>
                </a:cubicBezTo>
                <a:cubicBezTo>
                  <a:pt x="3871014" y="534097"/>
                  <a:pt x="4014952" y="813524"/>
                  <a:pt x="4014412" y="1162069"/>
                </a:cubicBezTo>
                <a:cubicBezTo>
                  <a:pt x="4013351" y="1376418"/>
                  <a:pt x="3961505" y="1566065"/>
                  <a:pt x="3858873" y="1731011"/>
                </a:cubicBezTo>
                <a:cubicBezTo>
                  <a:pt x="3756242" y="1895956"/>
                  <a:pt x="3609191" y="2028281"/>
                  <a:pt x="3417722" y="2127985"/>
                </a:cubicBezTo>
                <a:cubicBezTo>
                  <a:pt x="3671028" y="2217756"/>
                  <a:pt x="3869176" y="2355602"/>
                  <a:pt x="4012166" y="2541521"/>
                </a:cubicBezTo>
                <a:cubicBezTo>
                  <a:pt x="4155155" y="2727441"/>
                  <a:pt x="4227907" y="2955979"/>
                  <a:pt x="4230420" y="3227137"/>
                </a:cubicBezTo>
                <a:cubicBezTo>
                  <a:pt x="4228844" y="3614207"/>
                  <a:pt x="4073266" y="3913498"/>
                  <a:pt x="3763687" y="4125010"/>
                </a:cubicBezTo>
                <a:cubicBezTo>
                  <a:pt x="3454109" y="4336523"/>
                  <a:pt x="2999987" y="4443663"/>
                  <a:pt x="2401323" y="4446428"/>
                </a:cubicBezTo>
                <a:lnTo>
                  <a:pt x="0" y="4446428"/>
                </a:lnTo>
                <a:lnTo>
                  <a:pt x="0" y="0"/>
                </a:lnTo>
                <a:close/>
                <a:moveTo>
                  <a:pt x="1244428" y="907709"/>
                </a:moveTo>
                <a:lnTo>
                  <a:pt x="1244428" y="1766182"/>
                </a:lnTo>
                <a:lnTo>
                  <a:pt x="2108921" y="1766182"/>
                </a:lnTo>
                <a:cubicBezTo>
                  <a:pt x="2318952" y="1766050"/>
                  <a:pt x="2477336" y="1729750"/>
                  <a:pt x="2584071" y="1657283"/>
                </a:cubicBezTo>
                <a:cubicBezTo>
                  <a:pt x="2690807" y="1584816"/>
                  <a:pt x="2744306" y="1476976"/>
                  <a:pt x="2744571" y="1333764"/>
                </a:cubicBezTo>
                <a:cubicBezTo>
                  <a:pt x="2744306" y="1193600"/>
                  <a:pt x="2690807" y="1087616"/>
                  <a:pt x="2584071" y="1015812"/>
                </a:cubicBezTo>
                <a:cubicBezTo>
                  <a:pt x="2477336" y="944008"/>
                  <a:pt x="2318952" y="907974"/>
                  <a:pt x="2108921" y="907709"/>
                </a:cubicBezTo>
                <a:lnTo>
                  <a:pt x="1244428" y="907709"/>
                </a:lnTo>
                <a:close/>
                <a:moveTo>
                  <a:pt x="1244428" y="2635773"/>
                </a:moveTo>
                <a:lnTo>
                  <a:pt x="1244428" y="3538718"/>
                </a:lnTo>
                <a:lnTo>
                  <a:pt x="2299537" y="3538718"/>
                </a:lnTo>
                <a:cubicBezTo>
                  <a:pt x="2516175" y="3538983"/>
                  <a:pt x="2680375" y="3501890"/>
                  <a:pt x="2792138" y="3427439"/>
                </a:cubicBezTo>
                <a:cubicBezTo>
                  <a:pt x="2903902" y="3352988"/>
                  <a:pt x="2960049" y="3239590"/>
                  <a:pt x="2960579" y="3087244"/>
                </a:cubicBezTo>
                <a:cubicBezTo>
                  <a:pt x="2960049" y="2934898"/>
                  <a:pt x="2903902" y="2821500"/>
                  <a:pt x="2792138" y="2747050"/>
                </a:cubicBezTo>
                <a:cubicBezTo>
                  <a:pt x="2680375" y="2672600"/>
                  <a:pt x="2516175" y="2635508"/>
                  <a:pt x="2299537" y="2635773"/>
                </a:cubicBezTo>
                <a:lnTo>
                  <a:pt x="1244428" y="26357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500">
              <a:solidFill>
                <a:srgbClr val="BFBFBF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grpSp>
        <p:nvGrpSpPr>
          <p:cNvPr id="359" name="Google Shape;359;p45"/>
          <p:cNvGrpSpPr/>
          <p:nvPr/>
        </p:nvGrpSpPr>
        <p:grpSpPr>
          <a:xfrm>
            <a:off x="5143502" y="1422364"/>
            <a:ext cx="3445328" cy="2298771"/>
            <a:chOff x="5956303" y="740228"/>
            <a:chExt cx="4593771" cy="3065028"/>
          </a:xfrm>
        </p:grpSpPr>
        <p:sp>
          <p:nvSpPr>
            <p:cNvPr id="360" name="Google Shape;360;p45"/>
            <p:cNvSpPr txBox="1"/>
            <p:nvPr/>
          </p:nvSpPr>
          <p:spPr>
            <a:xfrm>
              <a:off x="5956303" y="740228"/>
              <a:ext cx="4222296" cy="16312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OUR</a:t>
              </a:r>
              <a:endParaRPr sz="1100"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chemeClr val="accent4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INFOGRAPHIC</a:t>
              </a:r>
              <a:endParaRPr sz="1100"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rgbClr val="BFBFBF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PAGE</a:t>
              </a:r>
              <a:endParaRPr sz="3000">
                <a:solidFill>
                  <a:srgbClr val="BFBFB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  <p:sp>
          <p:nvSpPr>
            <p:cNvPr id="361" name="Google Shape;361;p45"/>
            <p:cNvSpPr txBox="1"/>
            <p:nvPr/>
          </p:nvSpPr>
          <p:spPr>
            <a:xfrm>
              <a:off x="5956303" y="2971438"/>
              <a:ext cx="4593771" cy="83381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Contrary to popular belief, Lorem Ipsum is not simply discovered the undoubtable source. Lorem Ipsum comes from sections 1.10.32 and 1.10.33 of "de</a:t>
              </a:r>
              <a:endParaRPr sz="1100"/>
            </a:p>
          </p:txBody>
        </p:sp>
        <p:cxnSp>
          <p:nvCxnSpPr>
            <p:cNvPr id="362" name="Google Shape;362;p45"/>
            <p:cNvCxnSpPr/>
            <p:nvPr/>
          </p:nvCxnSpPr>
          <p:spPr>
            <a:xfrm>
              <a:off x="6060624" y="2753871"/>
              <a:ext cx="838200" cy="0"/>
            </a:xfrm>
            <a:prstGeom prst="straightConnector1">
              <a:avLst/>
            </a:prstGeom>
            <a:noFill/>
            <a:ln cap="flat" cmpd="sng" w="12700">
              <a:solidFill>
                <a:schemeClr val="accent4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46"/>
          <p:cNvSpPr/>
          <p:nvPr/>
        </p:nvSpPr>
        <p:spPr>
          <a:xfrm>
            <a:off x="1131491" y="877613"/>
            <a:ext cx="3268113" cy="3468238"/>
          </a:xfrm>
          <a:custGeom>
            <a:rect b="b" l="l" r="r" t="t"/>
            <a:pathLst>
              <a:path extrusionOk="0" h="4624318" w="4357484">
                <a:moveTo>
                  <a:pt x="2445178" y="0"/>
                </a:moveTo>
                <a:cubicBezTo>
                  <a:pt x="2856414" y="1177"/>
                  <a:pt x="3223575" y="73416"/>
                  <a:pt x="3546660" y="216717"/>
                </a:cubicBezTo>
                <a:cubicBezTo>
                  <a:pt x="3869746" y="360018"/>
                  <a:pt x="4140020" y="567319"/>
                  <a:pt x="4357484" y="838619"/>
                </a:cubicBezTo>
                <a:lnTo>
                  <a:pt x="3556984" y="1562265"/>
                </a:lnTo>
                <a:cubicBezTo>
                  <a:pt x="3417611" y="1393191"/>
                  <a:pt x="3261164" y="1264232"/>
                  <a:pt x="3087643" y="1175388"/>
                </a:cubicBezTo>
                <a:cubicBezTo>
                  <a:pt x="2914122" y="1086543"/>
                  <a:pt x="2721144" y="1041789"/>
                  <a:pt x="2508710" y="1041127"/>
                </a:cubicBezTo>
                <a:cubicBezTo>
                  <a:pt x="2137447" y="1046424"/>
                  <a:pt x="1839641" y="1162937"/>
                  <a:pt x="1615295" y="1390667"/>
                </a:cubicBezTo>
                <a:cubicBezTo>
                  <a:pt x="1390949" y="1618398"/>
                  <a:pt x="1275797" y="1925565"/>
                  <a:pt x="1269841" y="2312168"/>
                </a:cubicBezTo>
                <a:cubicBezTo>
                  <a:pt x="1275797" y="2698771"/>
                  <a:pt x="1390949" y="3005935"/>
                  <a:pt x="1615295" y="3233660"/>
                </a:cubicBezTo>
                <a:cubicBezTo>
                  <a:pt x="1839641" y="3461385"/>
                  <a:pt x="2137447" y="3577895"/>
                  <a:pt x="2508710" y="3583191"/>
                </a:cubicBezTo>
                <a:cubicBezTo>
                  <a:pt x="2721144" y="3582529"/>
                  <a:pt x="2914122" y="3537779"/>
                  <a:pt x="3087643" y="3448939"/>
                </a:cubicBezTo>
                <a:cubicBezTo>
                  <a:pt x="3261164" y="3360100"/>
                  <a:pt x="3417611" y="3231144"/>
                  <a:pt x="3556984" y="3062072"/>
                </a:cubicBezTo>
                <a:lnTo>
                  <a:pt x="4357484" y="3786339"/>
                </a:lnTo>
                <a:cubicBezTo>
                  <a:pt x="4140020" y="4057332"/>
                  <a:pt x="3869746" y="4264447"/>
                  <a:pt x="3546660" y="4407681"/>
                </a:cubicBezTo>
                <a:cubicBezTo>
                  <a:pt x="3223575" y="4550915"/>
                  <a:pt x="2856414" y="4623127"/>
                  <a:pt x="2445178" y="4624318"/>
                </a:cubicBezTo>
                <a:cubicBezTo>
                  <a:pt x="1971021" y="4620838"/>
                  <a:pt x="1550782" y="4521286"/>
                  <a:pt x="1184462" y="4325661"/>
                </a:cubicBezTo>
                <a:cubicBezTo>
                  <a:pt x="818142" y="4130036"/>
                  <a:pt x="530169" y="3859213"/>
                  <a:pt x="320544" y="3513193"/>
                </a:cubicBezTo>
                <a:cubicBezTo>
                  <a:pt x="110920" y="3167173"/>
                  <a:pt x="4072" y="2766832"/>
                  <a:pt x="0" y="2312168"/>
                </a:cubicBezTo>
                <a:cubicBezTo>
                  <a:pt x="4072" y="1857499"/>
                  <a:pt x="110920" y="1457153"/>
                  <a:pt x="320544" y="1111131"/>
                </a:cubicBezTo>
                <a:cubicBezTo>
                  <a:pt x="530169" y="765108"/>
                  <a:pt x="818142" y="494284"/>
                  <a:pt x="1184462" y="298658"/>
                </a:cubicBezTo>
                <a:cubicBezTo>
                  <a:pt x="1550782" y="103032"/>
                  <a:pt x="1971021" y="3479"/>
                  <a:pt x="244517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500">
              <a:solidFill>
                <a:srgbClr val="BFBFBF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grpSp>
        <p:nvGrpSpPr>
          <p:cNvPr id="368" name="Google Shape;368;p46"/>
          <p:cNvGrpSpPr/>
          <p:nvPr/>
        </p:nvGrpSpPr>
        <p:grpSpPr>
          <a:xfrm>
            <a:off x="5143502" y="1422364"/>
            <a:ext cx="3445328" cy="2298771"/>
            <a:chOff x="5956303" y="740228"/>
            <a:chExt cx="4593771" cy="3065028"/>
          </a:xfrm>
        </p:grpSpPr>
        <p:sp>
          <p:nvSpPr>
            <p:cNvPr id="369" name="Google Shape;369;p46"/>
            <p:cNvSpPr txBox="1"/>
            <p:nvPr/>
          </p:nvSpPr>
          <p:spPr>
            <a:xfrm>
              <a:off x="5956303" y="740228"/>
              <a:ext cx="4222296" cy="16312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OUR</a:t>
              </a:r>
              <a:endParaRPr sz="1100"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rgbClr val="FF0000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INFOGRAPHIC</a:t>
              </a:r>
              <a:endParaRPr sz="1100"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rgbClr val="BFBFBF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PAGE</a:t>
              </a:r>
              <a:endParaRPr sz="3000">
                <a:solidFill>
                  <a:srgbClr val="BFBFB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  <p:sp>
          <p:nvSpPr>
            <p:cNvPr id="370" name="Google Shape;370;p46"/>
            <p:cNvSpPr txBox="1"/>
            <p:nvPr/>
          </p:nvSpPr>
          <p:spPr>
            <a:xfrm>
              <a:off x="5956303" y="2971438"/>
              <a:ext cx="4593771" cy="83381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Contrary to popular belief, Lorem Ipsum is not simply discovered the undoubtable source. Lorem Ipsum comes from sections 1.10.32 and 1.10.33 of "de</a:t>
              </a:r>
              <a:endParaRPr sz="1100"/>
            </a:p>
          </p:txBody>
        </p:sp>
        <p:cxnSp>
          <p:nvCxnSpPr>
            <p:cNvPr id="371" name="Google Shape;371;p46"/>
            <p:cNvCxnSpPr/>
            <p:nvPr/>
          </p:nvCxnSpPr>
          <p:spPr>
            <a:xfrm>
              <a:off x="6060624" y="2753871"/>
              <a:ext cx="838200" cy="0"/>
            </a:xfrm>
            <a:prstGeom prst="straightConnector1">
              <a:avLst/>
            </a:prstGeom>
            <a:noFill/>
            <a:ln cap="flat" cmpd="sng" w="12700">
              <a:solidFill>
                <a:schemeClr val="accent5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9"/>
          <p:cNvSpPr txBox="1"/>
          <p:nvPr/>
        </p:nvSpPr>
        <p:spPr>
          <a:xfrm>
            <a:off x="555172" y="555171"/>
            <a:ext cx="3516086" cy="12234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BFBFB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COMPLETE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accent5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BUSINESS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PRESENTATION</a:t>
            </a:r>
            <a:endParaRPr sz="1100"/>
          </a:p>
        </p:txBody>
      </p:sp>
      <p:sp>
        <p:nvSpPr>
          <p:cNvPr id="111" name="Google Shape;111;p29"/>
          <p:cNvSpPr txBox="1"/>
          <p:nvPr/>
        </p:nvSpPr>
        <p:spPr>
          <a:xfrm>
            <a:off x="555172" y="2228579"/>
            <a:ext cx="3516086" cy="6253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Contrary to popular belief, Lorem Ipsum is not simply discovered the undoubtable source. Lorem Ipsum comes from sections 1.10.32 and 1.10.33 of "de</a:t>
            </a:r>
            <a:endParaRPr sz="1100"/>
          </a:p>
        </p:txBody>
      </p:sp>
      <p:cxnSp>
        <p:nvCxnSpPr>
          <p:cNvPr id="112" name="Google Shape;112;p29"/>
          <p:cNvCxnSpPr/>
          <p:nvPr/>
        </p:nvCxnSpPr>
        <p:spPr>
          <a:xfrm>
            <a:off x="633413" y="2065403"/>
            <a:ext cx="628650" cy="0"/>
          </a:xfrm>
          <a:prstGeom prst="straightConnector1">
            <a:avLst/>
          </a:prstGeom>
          <a:noFill/>
          <a:ln cap="flat" cmpd="sng" w="127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13" name="Google Shape;113;p29"/>
          <p:cNvSpPr/>
          <p:nvPr/>
        </p:nvSpPr>
        <p:spPr>
          <a:xfrm>
            <a:off x="2137055" y="3564664"/>
            <a:ext cx="1023664" cy="1023664"/>
          </a:xfrm>
          <a:prstGeom prst="ellipse">
            <a:avLst/>
          </a:prstGeom>
          <a:solidFill>
            <a:schemeClr val="lt2">
              <a:alpha val="8980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4" name="Google Shape;114;p29"/>
          <p:cNvSpPr/>
          <p:nvPr/>
        </p:nvSpPr>
        <p:spPr>
          <a:xfrm>
            <a:off x="1385234" y="3564664"/>
            <a:ext cx="1023664" cy="1023664"/>
          </a:xfrm>
          <a:prstGeom prst="ellipse">
            <a:avLst/>
          </a:prstGeom>
          <a:solidFill>
            <a:schemeClr val="accent5">
              <a:alpha val="8980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5" name="Google Shape;115;p29"/>
          <p:cNvSpPr/>
          <p:nvPr/>
        </p:nvSpPr>
        <p:spPr>
          <a:xfrm>
            <a:off x="633414" y="3564664"/>
            <a:ext cx="1023664" cy="1023664"/>
          </a:xfrm>
          <a:prstGeom prst="ellipse">
            <a:avLst/>
          </a:prstGeom>
          <a:solidFill>
            <a:schemeClr val="accent4">
              <a:alpha val="8980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6" name="Google Shape;116;p29"/>
          <p:cNvSpPr txBox="1"/>
          <p:nvPr/>
        </p:nvSpPr>
        <p:spPr>
          <a:xfrm>
            <a:off x="689977" y="3868748"/>
            <a:ext cx="910538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8K</a:t>
            </a:r>
            <a:endParaRPr sz="2300">
              <a:solidFill>
                <a:schemeClr val="lt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17" name="Google Shape;117;p29"/>
          <p:cNvSpPr txBox="1"/>
          <p:nvPr/>
        </p:nvSpPr>
        <p:spPr>
          <a:xfrm>
            <a:off x="1441798" y="3868748"/>
            <a:ext cx="910538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8K</a:t>
            </a:r>
            <a:endParaRPr sz="2300">
              <a:solidFill>
                <a:schemeClr val="lt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18" name="Google Shape;118;p29"/>
          <p:cNvSpPr txBox="1"/>
          <p:nvPr/>
        </p:nvSpPr>
        <p:spPr>
          <a:xfrm>
            <a:off x="2192508" y="3868748"/>
            <a:ext cx="910538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8K</a:t>
            </a:r>
            <a:endParaRPr sz="2300">
              <a:solidFill>
                <a:schemeClr val="lt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19" name="Google Shape;119;p29"/>
          <p:cNvSpPr txBox="1"/>
          <p:nvPr/>
        </p:nvSpPr>
        <p:spPr>
          <a:xfrm>
            <a:off x="555172" y="3063768"/>
            <a:ext cx="2353763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LOREM / EXAMPLE / IPSUM</a:t>
            </a:r>
            <a:endParaRPr sz="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20" name="Google Shape;120;p2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1889" r="1888" t="0"/>
          <a:stretch/>
        </p:blipFill>
        <p:spPr>
          <a:xfrm>
            <a:off x="4707731" y="555172"/>
            <a:ext cx="3881099" cy="4033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47"/>
          <p:cNvSpPr/>
          <p:nvPr/>
        </p:nvSpPr>
        <p:spPr>
          <a:xfrm>
            <a:off x="1088715" y="944322"/>
            <a:ext cx="3439648" cy="3334821"/>
          </a:xfrm>
          <a:custGeom>
            <a:rect b="b" l="l" r="r" t="t"/>
            <a:pathLst>
              <a:path extrusionOk="0" h="4446428" w="4586197">
                <a:moveTo>
                  <a:pt x="0" y="0"/>
                </a:moveTo>
                <a:lnTo>
                  <a:pt x="2102429" y="0"/>
                </a:lnTo>
                <a:cubicBezTo>
                  <a:pt x="2597207" y="2146"/>
                  <a:pt x="3030260" y="93075"/>
                  <a:pt x="3401589" y="272786"/>
                </a:cubicBezTo>
                <a:cubicBezTo>
                  <a:pt x="3772918" y="452496"/>
                  <a:pt x="4062344" y="708108"/>
                  <a:pt x="4269867" y="1039621"/>
                </a:cubicBezTo>
                <a:cubicBezTo>
                  <a:pt x="4477391" y="1371133"/>
                  <a:pt x="4582834" y="1765667"/>
                  <a:pt x="4586197" y="2223220"/>
                </a:cubicBezTo>
                <a:cubicBezTo>
                  <a:pt x="4582834" y="2680770"/>
                  <a:pt x="4477391" y="3075301"/>
                  <a:pt x="4269867" y="3406812"/>
                </a:cubicBezTo>
                <a:cubicBezTo>
                  <a:pt x="4062344" y="3738322"/>
                  <a:pt x="3772918" y="3993933"/>
                  <a:pt x="3401589" y="4173643"/>
                </a:cubicBezTo>
                <a:cubicBezTo>
                  <a:pt x="3030260" y="4353353"/>
                  <a:pt x="2597207" y="4444281"/>
                  <a:pt x="2102429" y="4446428"/>
                </a:cubicBezTo>
                <a:lnTo>
                  <a:pt x="0" y="4446428"/>
                </a:lnTo>
                <a:lnTo>
                  <a:pt x="0" y="0"/>
                </a:lnTo>
                <a:close/>
                <a:moveTo>
                  <a:pt x="1257134" y="1003007"/>
                </a:moveTo>
                <a:lnTo>
                  <a:pt x="1257134" y="3443421"/>
                </a:lnTo>
                <a:lnTo>
                  <a:pt x="2051584" y="3443421"/>
                </a:lnTo>
                <a:cubicBezTo>
                  <a:pt x="2435171" y="3440640"/>
                  <a:pt x="2740506" y="3333396"/>
                  <a:pt x="2967589" y="3121688"/>
                </a:cubicBezTo>
                <a:cubicBezTo>
                  <a:pt x="3194672" y="2909980"/>
                  <a:pt x="3310928" y="2610491"/>
                  <a:pt x="3316357" y="2223220"/>
                </a:cubicBezTo>
                <a:cubicBezTo>
                  <a:pt x="3310928" y="1835949"/>
                  <a:pt x="3194672" y="1536457"/>
                  <a:pt x="2967589" y="1324746"/>
                </a:cubicBezTo>
                <a:cubicBezTo>
                  <a:pt x="2740506" y="1113034"/>
                  <a:pt x="2435171" y="1005788"/>
                  <a:pt x="2051584" y="1003007"/>
                </a:cubicBezTo>
                <a:lnTo>
                  <a:pt x="1257134" y="1003007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500">
              <a:solidFill>
                <a:srgbClr val="BFBFBF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grpSp>
        <p:nvGrpSpPr>
          <p:cNvPr id="377" name="Google Shape;377;p47"/>
          <p:cNvGrpSpPr/>
          <p:nvPr/>
        </p:nvGrpSpPr>
        <p:grpSpPr>
          <a:xfrm>
            <a:off x="5143502" y="1422364"/>
            <a:ext cx="3445328" cy="2298771"/>
            <a:chOff x="5956303" y="740228"/>
            <a:chExt cx="4593771" cy="3065028"/>
          </a:xfrm>
        </p:grpSpPr>
        <p:sp>
          <p:nvSpPr>
            <p:cNvPr id="378" name="Google Shape;378;p47"/>
            <p:cNvSpPr txBox="1"/>
            <p:nvPr/>
          </p:nvSpPr>
          <p:spPr>
            <a:xfrm>
              <a:off x="5956303" y="740228"/>
              <a:ext cx="4222296" cy="16312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OUR</a:t>
              </a:r>
              <a:endParaRPr sz="1100"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chemeClr val="lt2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INFOGRAPHIC</a:t>
              </a:r>
              <a:endParaRPr sz="1100"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rgbClr val="BFBFBF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PAGE</a:t>
              </a:r>
              <a:endParaRPr sz="3000">
                <a:solidFill>
                  <a:srgbClr val="BFBFB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  <p:sp>
          <p:nvSpPr>
            <p:cNvPr id="379" name="Google Shape;379;p47"/>
            <p:cNvSpPr txBox="1"/>
            <p:nvPr/>
          </p:nvSpPr>
          <p:spPr>
            <a:xfrm>
              <a:off x="5956303" y="2971438"/>
              <a:ext cx="4593771" cy="83381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Contrary to popular belief, Lorem Ipsum is not simply discovered the undoubtable source. Lorem Ipsum comes from sections 1.10.32 and 1.10.33 of "de</a:t>
              </a:r>
              <a:endParaRPr sz="1100"/>
            </a:p>
          </p:txBody>
        </p:sp>
        <p:cxnSp>
          <p:nvCxnSpPr>
            <p:cNvPr id="380" name="Google Shape;380;p47"/>
            <p:cNvCxnSpPr/>
            <p:nvPr/>
          </p:nvCxnSpPr>
          <p:spPr>
            <a:xfrm>
              <a:off x="6060624" y="2753871"/>
              <a:ext cx="838200" cy="0"/>
            </a:xfrm>
            <a:prstGeom prst="straightConnector1">
              <a:avLst/>
            </a:prstGeom>
            <a:noFill/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5" name="Google Shape;385;p48"/>
          <p:cNvGrpSpPr/>
          <p:nvPr/>
        </p:nvGrpSpPr>
        <p:grpSpPr>
          <a:xfrm>
            <a:off x="571942" y="2051676"/>
            <a:ext cx="2955812" cy="944423"/>
            <a:chOff x="4143374" y="2811404"/>
            <a:chExt cx="3941083" cy="1259230"/>
          </a:xfrm>
        </p:grpSpPr>
        <p:sp>
          <p:nvSpPr>
            <p:cNvPr id="386" name="Google Shape;386;p48"/>
            <p:cNvSpPr txBox="1"/>
            <p:nvPr/>
          </p:nvSpPr>
          <p:spPr>
            <a:xfrm>
              <a:off x="4143374" y="2811404"/>
              <a:ext cx="3941083" cy="9387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4100">
                  <a:solidFill>
                    <a:schemeClr val="dk1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THE</a:t>
              </a:r>
              <a:r>
                <a:rPr lang="en" sz="41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END</a:t>
              </a:r>
              <a:endParaRPr sz="1100"/>
            </a:p>
          </p:txBody>
        </p:sp>
        <p:sp>
          <p:nvSpPr>
            <p:cNvPr id="387" name="Google Shape;387;p48"/>
            <p:cNvSpPr txBox="1"/>
            <p:nvPr/>
          </p:nvSpPr>
          <p:spPr>
            <a:xfrm>
              <a:off x="4188096" y="3732080"/>
              <a:ext cx="3039191" cy="338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chemeClr val="lt2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PRESENTATION</a:t>
              </a:r>
              <a:endParaRPr sz="1100"/>
            </a:p>
          </p:txBody>
        </p:sp>
      </p:grpSp>
      <p:grpSp>
        <p:nvGrpSpPr>
          <p:cNvPr id="388" name="Google Shape;388;p48"/>
          <p:cNvGrpSpPr/>
          <p:nvPr/>
        </p:nvGrpSpPr>
        <p:grpSpPr>
          <a:xfrm>
            <a:off x="3712474" y="2207560"/>
            <a:ext cx="1268182" cy="1557980"/>
            <a:chOff x="6858004" y="3910128"/>
            <a:chExt cx="1690910" cy="2077307"/>
          </a:xfrm>
        </p:grpSpPr>
        <p:sp>
          <p:nvSpPr>
            <p:cNvPr id="389" name="Google Shape;389;p48"/>
            <p:cNvSpPr txBox="1"/>
            <p:nvPr/>
          </p:nvSpPr>
          <p:spPr>
            <a:xfrm>
              <a:off x="6858004" y="4127695"/>
              <a:ext cx="1690910" cy="185974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Contrary to popular belief, Lorem Ipsum is source. Lorem Ipsum comes from sections 1.10.32 and 1.10.33 of "de</a:t>
              </a:r>
              <a:endParaRPr sz="1100"/>
            </a:p>
          </p:txBody>
        </p:sp>
        <p:cxnSp>
          <p:nvCxnSpPr>
            <p:cNvPr id="390" name="Google Shape;390;p48"/>
            <p:cNvCxnSpPr/>
            <p:nvPr/>
          </p:nvCxnSpPr>
          <p:spPr>
            <a:xfrm>
              <a:off x="6962324" y="3910128"/>
              <a:ext cx="838200" cy="0"/>
            </a:xfrm>
            <a:prstGeom prst="straightConnector1">
              <a:avLst/>
            </a:prstGeom>
            <a:noFill/>
            <a:ln cap="flat" cmpd="sng" w="12700">
              <a:solidFill>
                <a:schemeClr val="accent4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391" name="Google Shape;391;p48"/>
          <p:cNvGrpSpPr/>
          <p:nvPr/>
        </p:nvGrpSpPr>
        <p:grpSpPr>
          <a:xfrm>
            <a:off x="7303876" y="2207560"/>
            <a:ext cx="1268182" cy="1557980"/>
            <a:chOff x="6858004" y="3910128"/>
            <a:chExt cx="1690910" cy="2077307"/>
          </a:xfrm>
        </p:grpSpPr>
        <p:sp>
          <p:nvSpPr>
            <p:cNvPr id="392" name="Google Shape;392;p48"/>
            <p:cNvSpPr txBox="1"/>
            <p:nvPr/>
          </p:nvSpPr>
          <p:spPr>
            <a:xfrm>
              <a:off x="6858004" y="4127695"/>
              <a:ext cx="1690910" cy="185974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Contrary to popular belief, Lorem Ipsum is source. Lorem Ipsum comes from sections 1.10.32 and 1.10.33 of "de</a:t>
              </a:r>
              <a:endParaRPr sz="1100"/>
            </a:p>
          </p:txBody>
        </p:sp>
        <p:cxnSp>
          <p:nvCxnSpPr>
            <p:cNvPr id="393" name="Google Shape;393;p48"/>
            <p:cNvCxnSpPr/>
            <p:nvPr/>
          </p:nvCxnSpPr>
          <p:spPr>
            <a:xfrm>
              <a:off x="6962324" y="3910128"/>
              <a:ext cx="838200" cy="0"/>
            </a:xfrm>
            <a:prstGeom prst="straightConnector1">
              <a:avLst/>
            </a:prstGeom>
            <a:noFill/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394" name="Google Shape;394;p48"/>
          <p:cNvGrpSpPr/>
          <p:nvPr/>
        </p:nvGrpSpPr>
        <p:grpSpPr>
          <a:xfrm>
            <a:off x="5508175" y="2207560"/>
            <a:ext cx="1268182" cy="1557980"/>
            <a:chOff x="6858004" y="3910128"/>
            <a:chExt cx="1690910" cy="2077307"/>
          </a:xfrm>
        </p:grpSpPr>
        <p:sp>
          <p:nvSpPr>
            <p:cNvPr id="395" name="Google Shape;395;p48"/>
            <p:cNvSpPr txBox="1"/>
            <p:nvPr/>
          </p:nvSpPr>
          <p:spPr>
            <a:xfrm>
              <a:off x="6858004" y="4127695"/>
              <a:ext cx="1690910" cy="185974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Contrary to popular belief, Lorem Ipsum is source. Lorem Ipsum comes from sections 1.10.32 and 1.10.33 of "de</a:t>
              </a:r>
              <a:endParaRPr sz="1100"/>
            </a:p>
          </p:txBody>
        </p:sp>
        <p:cxnSp>
          <p:nvCxnSpPr>
            <p:cNvPr id="396" name="Google Shape;396;p48"/>
            <p:cNvCxnSpPr/>
            <p:nvPr/>
          </p:nvCxnSpPr>
          <p:spPr>
            <a:xfrm>
              <a:off x="6962324" y="3910128"/>
              <a:ext cx="838200" cy="0"/>
            </a:xfrm>
            <a:prstGeom prst="straightConnector1">
              <a:avLst/>
            </a:prstGeom>
            <a:noFill/>
            <a:ln cap="flat" cmpd="sng" w="12700">
              <a:solidFill>
                <a:schemeClr val="accent5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397" name="Google Shape;397;p48"/>
          <p:cNvSpPr/>
          <p:nvPr/>
        </p:nvSpPr>
        <p:spPr>
          <a:xfrm>
            <a:off x="3790714" y="1377959"/>
            <a:ext cx="604471" cy="60447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8" name="Google Shape;398;p48"/>
          <p:cNvSpPr/>
          <p:nvPr/>
        </p:nvSpPr>
        <p:spPr>
          <a:xfrm>
            <a:off x="3936718" y="1553228"/>
            <a:ext cx="312462" cy="253940"/>
          </a:xfrm>
          <a:custGeom>
            <a:rect b="b" l="l" r="r" t="t"/>
            <a:pathLst>
              <a:path extrusionOk="0" h="21600" w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9" name="Google Shape;399;p48"/>
          <p:cNvSpPr/>
          <p:nvPr/>
        </p:nvSpPr>
        <p:spPr>
          <a:xfrm>
            <a:off x="5586415" y="1377959"/>
            <a:ext cx="604471" cy="60447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0" name="Google Shape;400;p48"/>
          <p:cNvSpPr/>
          <p:nvPr/>
        </p:nvSpPr>
        <p:spPr>
          <a:xfrm>
            <a:off x="5773770" y="1565316"/>
            <a:ext cx="229760" cy="229762"/>
          </a:xfrm>
          <a:custGeom>
            <a:rect b="b" l="l" r="r" t="t"/>
            <a:pathLst>
              <a:path extrusionOk="0" h="21600" w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1" name="Google Shape;401;p48"/>
          <p:cNvSpPr/>
          <p:nvPr/>
        </p:nvSpPr>
        <p:spPr>
          <a:xfrm>
            <a:off x="7382116" y="1377959"/>
            <a:ext cx="604471" cy="604478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2" name="Google Shape;402;p48"/>
          <p:cNvSpPr/>
          <p:nvPr/>
        </p:nvSpPr>
        <p:spPr>
          <a:xfrm>
            <a:off x="7513296" y="1570926"/>
            <a:ext cx="342112" cy="218548"/>
          </a:xfrm>
          <a:custGeom>
            <a:rect b="b" l="l" r="r" t="t"/>
            <a:pathLst>
              <a:path extrusionOk="0" h="21486" w="21574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4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8" name="Google Shape;408;p49"/>
          <p:cNvSpPr txBox="1"/>
          <p:nvPr/>
        </p:nvSpPr>
        <p:spPr>
          <a:xfrm>
            <a:off x="2386694" y="2344765"/>
            <a:ext cx="4370612" cy="45397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www.example.com</a:t>
            </a:r>
            <a:endParaRPr sz="1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0"/>
          <p:cNvSpPr txBox="1"/>
          <p:nvPr/>
        </p:nvSpPr>
        <p:spPr>
          <a:xfrm>
            <a:off x="1171575" y="2970458"/>
            <a:ext cx="1823242" cy="12234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OUR</a:t>
            </a:r>
            <a:endParaRPr sz="1100"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FF000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ABOUT</a:t>
            </a:r>
            <a:endParaRPr sz="1100"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BFBFB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US</a:t>
            </a:r>
            <a:endParaRPr sz="3000">
              <a:solidFill>
                <a:srgbClr val="BFBFB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26" name="Google Shape;126;p30"/>
          <p:cNvSpPr txBox="1"/>
          <p:nvPr/>
        </p:nvSpPr>
        <p:spPr>
          <a:xfrm>
            <a:off x="3380129" y="3385885"/>
            <a:ext cx="2439646" cy="12024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just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Contrary to popular belief, Lorem Ipsum is not simply random text. It has roots in a piece of classical Latin literature from 45 BC, making it over 2000 years old. looked up one of the more obscure Latin words, Lorem Ipsum, </a:t>
            </a:r>
            <a:endParaRPr sz="1100"/>
          </a:p>
        </p:txBody>
      </p:sp>
      <p:sp>
        <p:nvSpPr>
          <p:cNvPr id="127" name="Google Shape;127;p30"/>
          <p:cNvSpPr txBox="1"/>
          <p:nvPr/>
        </p:nvSpPr>
        <p:spPr>
          <a:xfrm>
            <a:off x="3380129" y="2970458"/>
            <a:ext cx="2353763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EXAMPLE</a:t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28" name="Google Shape;128;p3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30846" l="0" r="0" t="30846"/>
          <a:stretch/>
        </p:blipFill>
        <p:spPr>
          <a:xfrm>
            <a:off x="555170" y="555171"/>
            <a:ext cx="5264606" cy="20165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30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19760" r="19761" t="0"/>
          <a:stretch/>
        </p:blipFill>
        <p:spPr>
          <a:xfrm>
            <a:off x="6149183" y="555171"/>
            <a:ext cx="2439646" cy="40331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1"/>
          <p:cNvSpPr txBox="1"/>
          <p:nvPr/>
        </p:nvSpPr>
        <p:spPr>
          <a:xfrm>
            <a:off x="555172" y="555171"/>
            <a:ext cx="1823242" cy="12234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OUR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FF000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ABOUT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BFBFB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US</a:t>
            </a:r>
            <a:endParaRPr sz="3000">
              <a:solidFill>
                <a:srgbClr val="BFBFB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grpSp>
        <p:nvGrpSpPr>
          <p:cNvPr id="135" name="Google Shape;135;p31"/>
          <p:cNvGrpSpPr/>
          <p:nvPr/>
        </p:nvGrpSpPr>
        <p:grpSpPr>
          <a:xfrm>
            <a:off x="555172" y="2065403"/>
            <a:ext cx="2445203" cy="1173259"/>
            <a:chOff x="740229" y="2753871"/>
            <a:chExt cx="3260271" cy="1564346"/>
          </a:xfrm>
        </p:grpSpPr>
        <p:sp>
          <p:nvSpPr>
            <p:cNvPr id="136" name="Google Shape;136;p31"/>
            <p:cNvSpPr txBox="1"/>
            <p:nvPr/>
          </p:nvSpPr>
          <p:spPr>
            <a:xfrm>
              <a:off x="740229" y="2971438"/>
              <a:ext cx="3260271" cy="134677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Contrary to popular belief, Lorem Ipsum is not simply discovered the undoubtable source. Lorem Ipsum comes from sections 1.10.32 and 1.10.33 of "de</a:t>
              </a:r>
              <a:endParaRPr sz="1100"/>
            </a:p>
          </p:txBody>
        </p:sp>
        <p:cxnSp>
          <p:nvCxnSpPr>
            <p:cNvPr id="137" name="Google Shape;137;p31"/>
            <p:cNvCxnSpPr/>
            <p:nvPr/>
          </p:nvCxnSpPr>
          <p:spPr>
            <a:xfrm>
              <a:off x="844550" y="2753871"/>
              <a:ext cx="838200" cy="0"/>
            </a:xfrm>
            <a:prstGeom prst="straightConnector1">
              <a:avLst/>
            </a:prstGeom>
            <a:noFill/>
            <a:ln cap="flat" cmpd="sng" w="12700">
              <a:solidFill>
                <a:schemeClr val="accent4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38" name="Google Shape;138;p31"/>
          <p:cNvGrpSpPr/>
          <p:nvPr/>
        </p:nvGrpSpPr>
        <p:grpSpPr>
          <a:xfrm>
            <a:off x="3349398" y="2065403"/>
            <a:ext cx="2445203" cy="1173259"/>
            <a:chOff x="740229" y="2753871"/>
            <a:chExt cx="3260271" cy="1564346"/>
          </a:xfrm>
        </p:grpSpPr>
        <p:sp>
          <p:nvSpPr>
            <p:cNvPr id="139" name="Google Shape;139;p31"/>
            <p:cNvSpPr txBox="1"/>
            <p:nvPr/>
          </p:nvSpPr>
          <p:spPr>
            <a:xfrm>
              <a:off x="740229" y="2971438"/>
              <a:ext cx="3260271" cy="134677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Contrary to popular belief, Lorem Ipsum is not simply discovered the undoubtable source. Lorem Ipsum comes from sections 1.10.32 and 1.10.33 of "de</a:t>
              </a:r>
              <a:endParaRPr sz="1100"/>
            </a:p>
          </p:txBody>
        </p:sp>
        <p:cxnSp>
          <p:nvCxnSpPr>
            <p:cNvPr id="140" name="Google Shape;140;p31"/>
            <p:cNvCxnSpPr/>
            <p:nvPr/>
          </p:nvCxnSpPr>
          <p:spPr>
            <a:xfrm>
              <a:off x="844550" y="2753871"/>
              <a:ext cx="838200" cy="0"/>
            </a:xfrm>
            <a:prstGeom prst="straightConnector1">
              <a:avLst/>
            </a:prstGeom>
            <a:noFill/>
            <a:ln cap="flat" cmpd="sng" w="12700">
              <a:solidFill>
                <a:schemeClr val="accent4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41" name="Google Shape;141;p31"/>
          <p:cNvGrpSpPr/>
          <p:nvPr/>
        </p:nvGrpSpPr>
        <p:grpSpPr>
          <a:xfrm>
            <a:off x="6065384" y="2065403"/>
            <a:ext cx="2445203" cy="1173259"/>
            <a:chOff x="740229" y="2753871"/>
            <a:chExt cx="3260271" cy="1564346"/>
          </a:xfrm>
        </p:grpSpPr>
        <p:sp>
          <p:nvSpPr>
            <p:cNvPr id="142" name="Google Shape;142;p31"/>
            <p:cNvSpPr txBox="1"/>
            <p:nvPr/>
          </p:nvSpPr>
          <p:spPr>
            <a:xfrm>
              <a:off x="740229" y="2971438"/>
              <a:ext cx="3260271" cy="134677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Contrary to popular belief, Lorem Ipsum is not simply discovered the undoubtable source. Lorem Ipsum comes from sections 1.10.32 and 1.10.33 of "de</a:t>
              </a:r>
              <a:endParaRPr sz="1100"/>
            </a:p>
          </p:txBody>
        </p:sp>
        <p:cxnSp>
          <p:nvCxnSpPr>
            <p:cNvPr id="143" name="Google Shape;143;p31"/>
            <p:cNvCxnSpPr/>
            <p:nvPr/>
          </p:nvCxnSpPr>
          <p:spPr>
            <a:xfrm>
              <a:off x="844550" y="2753871"/>
              <a:ext cx="838200" cy="0"/>
            </a:xfrm>
            <a:prstGeom prst="straightConnector1">
              <a:avLst/>
            </a:prstGeom>
            <a:noFill/>
            <a:ln cap="flat" cmpd="sng" w="12700">
              <a:solidFill>
                <a:schemeClr val="accent4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44" name="Google Shape;144;p31"/>
          <p:cNvSpPr/>
          <p:nvPr/>
        </p:nvSpPr>
        <p:spPr>
          <a:xfrm>
            <a:off x="633413" y="3688658"/>
            <a:ext cx="7877175" cy="899671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5" name="Google Shape;145;p31"/>
          <p:cNvSpPr txBox="1"/>
          <p:nvPr/>
        </p:nvSpPr>
        <p:spPr>
          <a:xfrm>
            <a:off x="1230084" y="3921991"/>
            <a:ext cx="6683830" cy="4330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Contrary to popular belief, Lorem Ipsum is not simply random text. It has roots in a piece of classical Latin literature from 45 BC, making it over 2000 years old.</a:t>
            </a:r>
            <a:endParaRPr sz="1100"/>
          </a:p>
        </p:txBody>
      </p:sp>
      <p:pic>
        <p:nvPicPr>
          <p:cNvPr id="146" name="Google Shape;146;p31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12425" l="0" r="0" t="12425"/>
          <a:stretch/>
        </p:blipFill>
        <p:spPr>
          <a:xfrm>
            <a:off x="3427639" y="0"/>
            <a:ext cx="2366963" cy="17785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3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2425" l="0" r="0" t="12425"/>
          <a:stretch/>
        </p:blipFill>
        <p:spPr>
          <a:xfrm>
            <a:off x="6143624" y="0"/>
            <a:ext cx="2366963" cy="17785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2"/>
          <p:cNvSpPr txBox="1"/>
          <p:nvPr/>
        </p:nvSpPr>
        <p:spPr>
          <a:xfrm>
            <a:off x="555172" y="555171"/>
            <a:ext cx="2445203" cy="12234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OUR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FF000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SERVICE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BFBFB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PAGE</a:t>
            </a:r>
            <a:endParaRPr sz="3000">
              <a:solidFill>
                <a:srgbClr val="BFBFB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53" name="Google Shape;153;p32"/>
          <p:cNvSpPr txBox="1"/>
          <p:nvPr/>
        </p:nvSpPr>
        <p:spPr>
          <a:xfrm>
            <a:off x="555172" y="2228579"/>
            <a:ext cx="3445328" cy="6253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Contrary to popular belief, Lorem Ipsum is not simply discovered the undoubtable source. Lorem Ipsum comes from sections 1.10.32 and 1.10.33 of "de</a:t>
            </a:r>
            <a:endParaRPr sz="1100"/>
          </a:p>
        </p:txBody>
      </p:sp>
      <p:cxnSp>
        <p:nvCxnSpPr>
          <p:cNvPr id="154" name="Google Shape;154;p32"/>
          <p:cNvCxnSpPr/>
          <p:nvPr/>
        </p:nvCxnSpPr>
        <p:spPr>
          <a:xfrm>
            <a:off x="633413" y="2065403"/>
            <a:ext cx="628650" cy="0"/>
          </a:xfrm>
          <a:prstGeom prst="straightConnector1">
            <a:avLst/>
          </a:prstGeom>
          <a:noFill/>
          <a:ln cap="flat" cmpd="sng" w="127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55" name="Google Shape;155;p32"/>
          <p:cNvSpPr/>
          <p:nvPr/>
        </p:nvSpPr>
        <p:spPr>
          <a:xfrm>
            <a:off x="633413" y="3303938"/>
            <a:ext cx="676275" cy="676275"/>
          </a:xfrm>
          <a:prstGeom prst="rect">
            <a:avLst/>
          </a:prstGeom>
          <a:noFill/>
          <a:ln cap="flat" cmpd="sng" w="25400">
            <a:solidFill>
              <a:schemeClr val="accent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6" name="Google Shape;156;p32"/>
          <p:cNvSpPr/>
          <p:nvPr/>
        </p:nvSpPr>
        <p:spPr>
          <a:xfrm>
            <a:off x="1755775" y="3303938"/>
            <a:ext cx="676275" cy="676275"/>
          </a:xfrm>
          <a:prstGeom prst="rect">
            <a:avLst/>
          </a:prstGeom>
          <a:noFill/>
          <a:ln cap="flat" cmpd="sng" w="254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7" name="Google Shape;157;p32"/>
          <p:cNvSpPr/>
          <p:nvPr/>
        </p:nvSpPr>
        <p:spPr>
          <a:xfrm>
            <a:off x="4000500" y="3303938"/>
            <a:ext cx="676275" cy="676275"/>
          </a:xfrm>
          <a:prstGeom prst="rect">
            <a:avLst/>
          </a:prstGeom>
          <a:noFill/>
          <a:ln cap="flat" cmpd="sng" w="254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8" name="Google Shape;158;p32"/>
          <p:cNvSpPr/>
          <p:nvPr/>
        </p:nvSpPr>
        <p:spPr>
          <a:xfrm>
            <a:off x="2878137" y="3303938"/>
            <a:ext cx="676275" cy="676275"/>
          </a:xfrm>
          <a:prstGeom prst="rect">
            <a:avLst/>
          </a:prstGeom>
          <a:noFill/>
          <a:ln cap="flat" cmpd="sng" w="2540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9" name="Google Shape;159;p32"/>
          <p:cNvSpPr txBox="1"/>
          <p:nvPr/>
        </p:nvSpPr>
        <p:spPr>
          <a:xfrm>
            <a:off x="633413" y="3376618"/>
            <a:ext cx="676275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1</a:t>
            </a:r>
            <a:endParaRPr sz="3000">
              <a:solidFill>
                <a:srgbClr val="BFBFB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60" name="Google Shape;160;p32"/>
          <p:cNvSpPr txBox="1"/>
          <p:nvPr/>
        </p:nvSpPr>
        <p:spPr>
          <a:xfrm>
            <a:off x="1755774" y="3376618"/>
            <a:ext cx="676275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2</a:t>
            </a:r>
            <a:endParaRPr sz="3000">
              <a:solidFill>
                <a:srgbClr val="BFBFB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61" name="Google Shape;161;p32"/>
          <p:cNvSpPr txBox="1"/>
          <p:nvPr/>
        </p:nvSpPr>
        <p:spPr>
          <a:xfrm>
            <a:off x="2878137" y="3376618"/>
            <a:ext cx="676275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3</a:t>
            </a:r>
            <a:endParaRPr sz="3000">
              <a:solidFill>
                <a:srgbClr val="BFBFB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62" name="Google Shape;162;p32"/>
          <p:cNvSpPr txBox="1"/>
          <p:nvPr/>
        </p:nvSpPr>
        <p:spPr>
          <a:xfrm>
            <a:off x="4000500" y="3376618"/>
            <a:ext cx="676275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4</a:t>
            </a:r>
            <a:endParaRPr sz="3000">
              <a:solidFill>
                <a:srgbClr val="BFBFB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63" name="Google Shape;163;p32"/>
          <p:cNvSpPr txBox="1"/>
          <p:nvPr/>
        </p:nvSpPr>
        <p:spPr>
          <a:xfrm>
            <a:off x="555172" y="4380580"/>
            <a:ext cx="3166722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LOREM / EXAMPLE / IPSUM / DOLOR</a:t>
            </a:r>
            <a:endParaRPr sz="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64" name="Google Shape;164;p3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1585" l="0" r="0" t="11586"/>
          <a:stretch/>
        </p:blipFill>
        <p:spPr>
          <a:xfrm rot="10800000">
            <a:off x="2432061" y="0"/>
            <a:ext cx="6694800" cy="5143500"/>
          </a:xfrm>
          <a:prstGeom prst="rtTriangl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3"/>
          <p:cNvSpPr txBox="1"/>
          <p:nvPr/>
        </p:nvSpPr>
        <p:spPr>
          <a:xfrm>
            <a:off x="555172" y="555171"/>
            <a:ext cx="2445203" cy="12234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OUR</a:t>
            </a:r>
            <a:endParaRPr sz="1100"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FF000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SERVICE</a:t>
            </a:r>
            <a:endParaRPr sz="1100"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BFBFB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PAGE</a:t>
            </a:r>
            <a:endParaRPr sz="3000">
              <a:solidFill>
                <a:srgbClr val="BFBFB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cxnSp>
        <p:nvCxnSpPr>
          <p:cNvPr id="170" name="Google Shape;170;p33"/>
          <p:cNvCxnSpPr/>
          <p:nvPr/>
        </p:nvCxnSpPr>
        <p:spPr>
          <a:xfrm>
            <a:off x="2287787" y="2065403"/>
            <a:ext cx="628650" cy="0"/>
          </a:xfrm>
          <a:prstGeom prst="straightConnector1">
            <a:avLst/>
          </a:prstGeom>
          <a:noFill/>
          <a:ln cap="flat" cmpd="sng" w="127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71" name="Google Shape;171;p33"/>
          <p:cNvSpPr txBox="1"/>
          <p:nvPr/>
        </p:nvSpPr>
        <p:spPr>
          <a:xfrm>
            <a:off x="3276940" y="768499"/>
            <a:ext cx="2445203" cy="101008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Contrary to popular belief, Lorem Ipsum is not simply discovered the undoubtable source. Lorem Ipsum comes from sections 1.10.32 and 1.10.33 of "de</a:t>
            </a:r>
            <a:endParaRPr sz="1100"/>
          </a:p>
        </p:txBody>
      </p:sp>
      <p:pic>
        <p:nvPicPr>
          <p:cNvPr id="172" name="Google Shape;172;p3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36875" l="0" r="0" t="36875"/>
          <a:stretch/>
        </p:blipFill>
        <p:spPr>
          <a:xfrm>
            <a:off x="633413" y="2499921"/>
            <a:ext cx="7955417" cy="2088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4"/>
          <p:cNvSpPr txBox="1"/>
          <p:nvPr/>
        </p:nvSpPr>
        <p:spPr>
          <a:xfrm>
            <a:off x="1029228" y="799948"/>
            <a:ext cx="2445203" cy="12234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OUR</a:t>
            </a:r>
            <a:endParaRPr sz="1100"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FF000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SERVICE</a:t>
            </a:r>
            <a:endParaRPr sz="1100"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BFBFB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PAGE</a:t>
            </a:r>
            <a:endParaRPr sz="3000">
              <a:solidFill>
                <a:srgbClr val="BFBFB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cxnSp>
        <p:nvCxnSpPr>
          <p:cNvPr id="178" name="Google Shape;178;p34"/>
          <p:cNvCxnSpPr/>
          <p:nvPr/>
        </p:nvCxnSpPr>
        <p:spPr>
          <a:xfrm>
            <a:off x="2761843" y="2310180"/>
            <a:ext cx="628650" cy="0"/>
          </a:xfrm>
          <a:prstGeom prst="straightConnector1">
            <a:avLst/>
          </a:prstGeom>
          <a:noFill/>
          <a:ln cap="flat" cmpd="sng" w="127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79" name="Google Shape;179;p34"/>
          <p:cNvSpPr txBox="1"/>
          <p:nvPr/>
        </p:nvSpPr>
        <p:spPr>
          <a:xfrm>
            <a:off x="3750997" y="1013275"/>
            <a:ext cx="2445203" cy="101008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Contrary to popular belief, Lorem Ipsum is not simply discovered the undoubtable source. Lorem Ipsum comes from sections 1.10.32 and 1.10.33 of "de</a:t>
            </a:r>
            <a:endParaRPr sz="1100"/>
          </a:p>
        </p:txBody>
      </p:sp>
      <p:sp>
        <p:nvSpPr>
          <p:cNvPr id="180" name="Google Shape;180;p34"/>
          <p:cNvSpPr/>
          <p:nvPr/>
        </p:nvSpPr>
        <p:spPr>
          <a:xfrm>
            <a:off x="6417656" y="2646437"/>
            <a:ext cx="1697116" cy="1697116"/>
          </a:xfrm>
          <a:prstGeom prst="ellipse">
            <a:avLst/>
          </a:prstGeom>
          <a:solidFill>
            <a:schemeClr val="lt2">
              <a:alpha val="8980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1" name="Google Shape;181;p34"/>
          <p:cNvSpPr/>
          <p:nvPr/>
        </p:nvSpPr>
        <p:spPr>
          <a:xfrm>
            <a:off x="5084327" y="2646437"/>
            <a:ext cx="1697116" cy="1697116"/>
          </a:xfrm>
          <a:prstGeom prst="ellipse">
            <a:avLst/>
          </a:prstGeom>
          <a:solidFill>
            <a:schemeClr val="accent5">
              <a:alpha val="8980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2" name="Google Shape;182;p34"/>
          <p:cNvSpPr/>
          <p:nvPr/>
        </p:nvSpPr>
        <p:spPr>
          <a:xfrm>
            <a:off x="3750997" y="2646437"/>
            <a:ext cx="1697116" cy="1697116"/>
          </a:xfrm>
          <a:prstGeom prst="ellipse">
            <a:avLst/>
          </a:prstGeom>
          <a:solidFill>
            <a:schemeClr val="accent4">
              <a:alpha val="8980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83" name="Google Shape;183;p34"/>
          <p:cNvGrpSpPr/>
          <p:nvPr/>
        </p:nvGrpSpPr>
        <p:grpSpPr>
          <a:xfrm>
            <a:off x="4098189" y="3197063"/>
            <a:ext cx="1002731" cy="595862"/>
            <a:chOff x="9773966" y="2250334"/>
            <a:chExt cx="1336975" cy="794482"/>
          </a:xfrm>
        </p:grpSpPr>
        <p:sp>
          <p:nvSpPr>
            <p:cNvPr id="184" name="Google Shape;184;p34"/>
            <p:cNvSpPr/>
            <p:nvPr/>
          </p:nvSpPr>
          <p:spPr>
            <a:xfrm>
              <a:off x="10267035" y="2250334"/>
              <a:ext cx="350838" cy="301625"/>
            </a:xfrm>
            <a:custGeom>
              <a:rect b="b" l="l" r="r" t="t"/>
              <a:pathLst>
                <a:path extrusionOk="0" h="101" w="125">
                  <a:moveTo>
                    <a:pt x="18" y="19"/>
                  </a:moveTo>
                  <a:cubicBezTo>
                    <a:pt x="40" y="26"/>
                    <a:pt x="40" y="26"/>
                    <a:pt x="40" y="26"/>
                  </a:cubicBezTo>
                  <a:cubicBezTo>
                    <a:pt x="41" y="27"/>
                    <a:pt x="50" y="30"/>
                    <a:pt x="65" y="26"/>
                  </a:cubicBezTo>
                  <a:cubicBezTo>
                    <a:pt x="84" y="21"/>
                    <a:pt x="124" y="13"/>
                    <a:pt x="125" y="13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0" y="0"/>
                    <a:pt x="73" y="0"/>
                    <a:pt x="69" y="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0" y="10"/>
                    <a:pt x="4" y="14"/>
                    <a:pt x="1" y="21"/>
                  </a:cubicBezTo>
                  <a:cubicBezTo>
                    <a:pt x="0" y="25"/>
                    <a:pt x="1" y="29"/>
                    <a:pt x="2" y="33"/>
                  </a:cubicBezTo>
                  <a:cubicBezTo>
                    <a:pt x="3" y="35"/>
                    <a:pt x="5" y="36"/>
                    <a:pt x="6" y="38"/>
                  </a:cubicBezTo>
                  <a:cubicBezTo>
                    <a:pt x="4" y="39"/>
                    <a:pt x="2" y="42"/>
                    <a:pt x="1" y="45"/>
                  </a:cubicBezTo>
                  <a:cubicBezTo>
                    <a:pt x="0" y="49"/>
                    <a:pt x="0" y="53"/>
                    <a:pt x="2" y="57"/>
                  </a:cubicBezTo>
                  <a:cubicBezTo>
                    <a:pt x="3" y="58"/>
                    <a:pt x="4" y="60"/>
                    <a:pt x="6" y="61"/>
                  </a:cubicBezTo>
                  <a:cubicBezTo>
                    <a:pt x="4" y="63"/>
                    <a:pt x="2" y="66"/>
                    <a:pt x="1" y="69"/>
                  </a:cubicBezTo>
                  <a:cubicBezTo>
                    <a:pt x="0" y="73"/>
                    <a:pt x="0" y="77"/>
                    <a:pt x="2" y="80"/>
                  </a:cubicBezTo>
                  <a:cubicBezTo>
                    <a:pt x="4" y="84"/>
                    <a:pt x="7" y="87"/>
                    <a:pt x="11" y="88"/>
                  </a:cubicBezTo>
                  <a:cubicBezTo>
                    <a:pt x="48" y="100"/>
                    <a:pt x="48" y="100"/>
                    <a:pt x="48" y="100"/>
                  </a:cubicBezTo>
                  <a:cubicBezTo>
                    <a:pt x="50" y="101"/>
                    <a:pt x="54" y="101"/>
                    <a:pt x="56" y="100"/>
                  </a:cubicBezTo>
                  <a:cubicBezTo>
                    <a:pt x="122" y="85"/>
                    <a:pt x="122" y="85"/>
                    <a:pt x="122" y="85"/>
                  </a:cubicBezTo>
                  <a:cubicBezTo>
                    <a:pt x="122" y="85"/>
                    <a:pt x="121" y="83"/>
                    <a:pt x="121" y="81"/>
                  </a:cubicBezTo>
                  <a:cubicBezTo>
                    <a:pt x="120" y="79"/>
                    <a:pt x="118" y="78"/>
                    <a:pt x="116" y="78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4" y="93"/>
                    <a:pt x="51" y="92"/>
                    <a:pt x="49" y="92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1" y="80"/>
                    <a:pt x="10" y="79"/>
                    <a:pt x="9" y="77"/>
                  </a:cubicBezTo>
                  <a:cubicBezTo>
                    <a:pt x="8" y="75"/>
                    <a:pt x="8" y="73"/>
                    <a:pt x="9" y="71"/>
                  </a:cubicBezTo>
                  <a:cubicBezTo>
                    <a:pt x="10" y="67"/>
                    <a:pt x="14" y="65"/>
                    <a:pt x="18" y="66"/>
                  </a:cubicBezTo>
                  <a:cubicBezTo>
                    <a:pt x="18" y="66"/>
                    <a:pt x="40" y="73"/>
                    <a:pt x="48" y="76"/>
                  </a:cubicBezTo>
                  <a:cubicBezTo>
                    <a:pt x="50" y="77"/>
                    <a:pt x="54" y="77"/>
                    <a:pt x="56" y="76"/>
                  </a:cubicBezTo>
                  <a:cubicBezTo>
                    <a:pt x="122" y="61"/>
                    <a:pt x="122" y="61"/>
                    <a:pt x="122" y="61"/>
                  </a:cubicBezTo>
                  <a:cubicBezTo>
                    <a:pt x="122" y="61"/>
                    <a:pt x="121" y="60"/>
                    <a:pt x="121" y="57"/>
                  </a:cubicBezTo>
                  <a:cubicBezTo>
                    <a:pt x="120" y="55"/>
                    <a:pt x="118" y="54"/>
                    <a:pt x="116" y="5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4" y="69"/>
                    <a:pt x="51" y="69"/>
                    <a:pt x="49" y="68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1" y="56"/>
                    <a:pt x="10" y="55"/>
                    <a:pt x="9" y="53"/>
                  </a:cubicBezTo>
                  <a:cubicBezTo>
                    <a:pt x="8" y="51"/>
                    <a:pt x="8" y="49"/>
                    <a:pt x="9" y="47"/>
                  </a:cubicBezTo>
                  <a:cubicBezTo>
                    <a:pt x="10" y="43"/>
                    <a:pt x="14" y="41"/>
                    <a:pt x="18" y="42"/>
                  </a:cubicBezTo>
                  <a:cubicBezTo>
                    <a:pt x="18" y="42"/>
                    <a:pt x="40" y="49"/>
                    <a:pt x="49" y="52"/>
                  </a:cubicBezTo>
                  <a:cubicBezTo>
                    <a:pt x="51" y="53"/>
                    <a:pt x="54" y="53"/>
                    <a:pt x="56" y="53"/>
                  </a:cubicBezTo>
                  <a:cubicBezTo>
                    <a:pt x="122" y="38"/>
                    <a:pt x="122" y="38"/>
                    <a:pt x="122" y="38"/>
                  </a:cubicBezTo>
                  <a:cubicBezTo>
                    <a:pt x="122" y="38"/>
                    <a:pt x="122" y="36"/>
                    <a:pt x="121" y="34"/>
                  </a:cubicBezTo>
                  <a:cubicBezTo>
                    <a:pt x="121" y="32"/>
                    <a:pt x="119" y="30"/>
                    <a:pt x="116" y="31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5" y="45"/>
                    <a:pt x="51" y="45"/>
                    <a:pt x="49" y="44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2" y="32"/>
                    <a:pt x="10" y="31"/>
                    <a:pt x="9" y="29"/>
                  </a:cubicBezTo>
                  <a:cubicBezTo>
                    <a:pt x="8" y="27"/>
                    <a:pt x="8" y="25"/>
                    <a:pt x="9" y="24"/>
                  </a:cubicBezTo>
                  <a:cubicBezTo>
                    <a:pt x="10" y="20"/>
                    <a:pt x="14" y="17"/>
                    <a:pt x="18" y="19"/>
                  </a:cubicBezTo>
                  <a:close/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85" name="Google Shape;185;p34"/>
            <p:cNvSpPr txBox="1"/>
            <p:nvPr/>
          </p:nvSpPr>
          <p:spPr>
            <a:xfrm>
              <a:off x="9773966" y="2737039"/>
              <a:ext cx="1336975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EXAMPLE</a:t>
              </a:r>
              <a:endParaRPr sz="11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86" name="Google Shape;186;p34"/>
          <p:cNvGrpSpPr/>
          <p:nvPr/>
        </p:nvGrpSpPr>
        <p:grpSpPr>
          <a:xfrm>
            <a:off x="5431518" y="3198254"/>
            <a:ext cx="1002731" cy="593481"/>
            <a:chOff x="11955766" y="2253508"/>
            <a:chExt cx="1336975" cy="791308"/>
          </a:xfrm>
        </p:grpSpPr>
        <p:grpSp>
          <p:nvGrpSpPr>
            <p:cNvPr id="187" name="Google Shape;187;p34"/>
            <p:cNvGrpSpPr/>
            <p:nvPr/>
          </p:nvGrpSpPr>
          <p:grpSpPr>
            <a:xfrm>
              <a:off x="12451216" y="2253508"/>
              <a:ext cx="346075" cy="295276"/>
              <a:chOff x="6640513" y="125413"/>
              <a:chExt cx="346075" cy="295276"/>
            </a:xfrm>
          </p:grpSpPr>
          <p:sp>
            <p:nvSpPr>
              <p:cNvPr id="188" name="Google Shape;188;p34"/>
              <p:cNvSpPr/>
              <p:nvPr/>
            </p:nvSpPr>
            <p:spPr>
              <a:xfrm>
                <a:off x="6757988" y="381001"/>
                <a:ext cx="111125" cy="39688"/>
              </a:xfrm>
              <a:custGeom>
                <a:rect b="b" l="l" r="r" t="t"/>
                <a:pathLst>
                  <a:path extrusionOk="0" h="13" w="40">
                    <a:moveTo>
                      <a:pt x="36" y="9"/>
                    </a:moveTo>
                    <a:cubicBezTo>
                      <a:pt x="34" y="8"/>
                      <a:pt x="33" y="5"/>
                      <a:pt x="33" y="5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8"/>
                      <a:pt x="4" y="9"/>
                    </a:cubicBezTo>
                    <a:cubicBezTo>
                      <a:pt x="2" y="11"/>
                      <a:pt x="0" y="12"/>
                      <a:pt x="2" y="12"/>
                    </a:cubicBezTo>
                    <a:cubicBezTo>
                      <a:pt x="3" y="13"/>
                      <a:pt x="19" y="12"/>
                      <a:pt x="20" y="12"/>
                    </a:cubicBezTo>
                    <a:cubicBezTo>
                      <a:pt x="21" y="12"/>
                      <a:pt x="36" y="13"/>
                      <a:pt x="38" y="12"/>
                    </a:cubicBezTo>
                    <a:cubicBezTo>
                      <a:pt x="40" y="12"/>
                      <a:pt x="38" y="11"/>
                      <a:pt x="36" y="9"/>
                    </a:cubicBezTo>
                    <a:close/>
                    <a:moveTo>
                      <a:pt x="36" y="9"/>
                    </a:moveTo>
                    <a:cubicBezTo>
                      <a:pt x="36" y="9"/>
                      <a:pt x="36" y="9"/>
                      <a:pt x="36" y="9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89" name="Google Shape;189;p34"/>
              <p:cNvSpPr/>
              <p:nvPr/>
            </p:nvSpPr>
            <p:spPr>
              <a:xfrm>
                <a:off x="6718300" y="247651"/>
                <a:ext cx="28575" cy="55563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90" name="Google Shape;190;p34"/>
              <p:cNvSpPr/>
              <p:nvPr/>
            </p:nvSpPr>
            <p:spPr>
              <a:xfrm>
                <a:off x="6777038" y="220663"/>
                <a:ext cx="28575" cy="8255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91" name="Google Shape;191;p34"/>
              <p:cNvSpPr/>
              <p:nvPr/>
            </p:nvSpPr>
            <p:spPr>
              <a:xfrm>
                <a:off x="6832600" y="247651"/>
                <a:ext cx="28575" cy="55563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92" name="Google Shape;192;p34"/>
              <p:cNvSpPr/>
              <p:nvPr/>
            </p:nvSpPr>
            <p:spPr>
              <a:xfrm>
                <a:off x="6883400" y="220663"/>
                <a:ext cx="28575" cy="8255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93" name="Google Shape;193;p34"/>
              <p:cNvSpPr/>
              <p:nvPr/>
            </p:nvSpPr>
            <p:spPr>
              <a:xfrm>
                <a:off x="6699250" y="157163"/>
                <a:ext cx="228600" cy="84138"/>
              </a:xfrm>
              <a:custGeom>
                <a:rect b="b" l="l" r="r" t="t"/>
                <a:pathLst>
                  <a:path extrusionOk="0" h="53" w="144">
                    <a:moveTo>
                      <a:pt x="60" y="21"/>
                    </a:moveTo>
                    <a:lnTo>
                      <a:pt x="95" y="45"/>
                    </a:lnTo>
                    <a:lnTo>
                      <a:pt x="144" y="8"/>
                    </a:lnTo>
                    <a:lnTo>
                      <a:pt x="139" y="0"/>
                    </a:lnTo>
                    <a:lnTo>
                      <a:pt x="95" y="34"/>
                    </a:lnTo>
                    <a:lnTo>
                      <a:pt x="60" y="10"/>
                    </a:lnTo>
                    <a:lnTo>
                      <a:pt x="0" y="43"/>
                    </a:lnTo>
                    <a:lnTo>
                      <a:pt x="3" y="53"/>
                    </a:lnTo>
                    <a:lnTo>
                      <a:pt x="60" y="21"/>
                    </a:lnTo>
                    <a:close/>
                    <a:moveTo>
                      <a:pt x="60" y="21"/>
                    </a:moveTo>
                    <a:lnTo>
                      <a:pt x="60" y="2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94" name="Google Shape;194;p34"/>
              <p:cNvSpPr/>
              <p:nvPr/>
            </p:nvSpPr>
            <p:spPr>
              <a:xfrm>
                <a:off x="6699250" y="157163"/>
                <a:ext cx="228600" cy="84138"/>
              </a:xfrm>
              <a:custGeom>
                <a:rect b="b" l="l" r="r" t="t"/>
                <a:pathLst>
                  <a:path extrusionOk="0" h="53" w="144">
                    <a:moveTo>
                      <a:pt x="60" y="21"/>
                    </a:moveTo>
                    <a:lnTo>
                      <a:pt x="95" y="45"/>
                    </a:lnTo>
                    <a:lnTo>
                      <a:pt x="144" y="8"/>
                    </a:lnTo>
                    <a:lnTo>
                      <a:pt x="139" y="0"/>
                    </a:lnTo>
                    <a:lnTo>
                      <a:pt x="95" y="34"/>
                    </a:lnTo>
                    <a:lnTo>
                      <a:pt x="60" y="10"/>
                    </a:lnTo>
                    <a:lnTo>
                      <a:pt x="0" y="43"/>
                    </a:lnTo>
                    <a:lnTo>
                      <a:pt x="3" y="53"/>
                    </a:lnTo>
                    <a:lnTo>
                      <a:pt x="60" y="21"/>
                    </a:lnTo>
                    <a:moveTo>
                      <a:pt x="60" y="21"/>
                    </a:moveTo>
                    <a:lnTo>
                      <a:pt x="60" y="21"/>
                    </a:ln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95" name="Google Shape;195;p34"/>
              <p:cNvSpPr/>
              <p:nvPr/>
            </p:nvSpPr>
            <p:spPr>
              <a:xfrm>
                <a:off x="6640513" y="125413"/>
                <a:ext cx="346075" cy="241300"/>
              </a:xfrm>
              <a:custGeom>
                <a:rect b="b" l="l" r="r" t="t"/>
                <a:pathLst>
                  <a:path extrusionOk="0" h="81" w="124">
                    <a:moveTo>
                      <a:pt x="119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9"/>
                      <a:pt x="2" y="81"/>
                      <a:pt x="5" y="81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21" y="81"/>
                      <a:pt x="124" y="79"/>
                      <a:pt x="124" y="76"/>
                    </a:cubicBezTo>
                    <a:cubicBezTo>
                      <a:pt x="124" y="5"/>
                      <a:pt x="124" y="5"/>
                      <a:pt x="124" y="5"/>
                    </a:cubicBezTo>
                    <a:cubicBezTo>
                      <a:pt x="124" y="2"/>
                      <a:pt x="121" y="0"/>
                      <a:pt x="119" y="0"/>
                    </a:cubicBezTo>
                    <a:close/>
                    <a:moveTo>
                      <a:pt x="116" y="66"/>
                    </a:moveTo>
                    <a:cubicBezTo>
                      <a:pt x="7" y="66"/>
                      <a:pt x="7" y="66"/>
                      <a:pt x="7" y="66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116" y="7"/>
                      <a:pt x="116" y="7"/>
                      <a:pt x="116" y="7"/>
                    </a:cubicBezTo>
                    <a:lnTo>
                      <a:pt x="116" y="66"/>
                    </a:lnTo>
                    <a:close/>
                    <a:moveTo>
                      <a:pt x="116" y="66"/>
                    </a:moveTo>
                    <a:cubicBezTo>
                      <a:pt x="116" y="66"/>
                      <a:pt x="116" y="66"/>
                      <a:pt x="116" y="66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196" name="Google Shape;196;p34"/>
            <p:cNvSpPr txBox="1"/>
            <p:nvPr/>
          </p:nvSpPr>
          <p:spPr>
            <a:xfrm>
              <a:off x="11955766" y="2737039"/>
              <a:ext cx="1336975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EXAMPLE</a:t>
              </a:r>
              <a:endParaRPr sz="11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97" name="Google Shape;197;p34"/>
          <p:cNvGrpSpPr/>
          <p:nvPr/>
        </p:nvGrpSpPr>
        <p:grpSpPr>
          <a:xfrm>
            <a:off x="6764849" y="3184859"/>
            <a:ext cx="1002731" cy="620270"/>
            <a:chOff x="13924047" y="2217790"/>
            <a:chExt cx="1336975" cy="827026"/>
          </a:xfrm>
        </p:grpSpPr>
        <p:sp>
          <p:nvSpPr>
            <p:cNvPr id="198" name="Google Shape;198;p34"/>
            <p:cNvSpPr/>
            <p:nvPr/>
          </p:nvSpPr>
          <p:spPr>
            <a:xfrm>
              <a:off x="14421878" y="2217790"/>
              <a:ext cx="341313" cy="366713"/>
            </a:xfrm>
            <a:custGeom>
              <a:rect b="b" l="l" r="r" t="t"/>
              <a:pathLst>
                <a:path extrusionOk="0" h="123" w="122">
                  <a:moveTo>
                    <a:pt x="122" y="61"/>
                  </a:moveTo>
                  <a:cubicBezTo>
                    <a:pt x="122" y="66"/>
                    <a:pt x="118" y="70"/>
                    <a:pt x="113" y="70"/>
                  </a:cubicBezTo>
                  <a:cubicBezTo>
                    <a:pt x="108" y="70"/>
                    <a:pt x="108" y="70"/>
                    <a:pt x="108" y="70"/>
                  </a:cubicBezTo>
                  <a:cubicBezTo>
                    <a:pt x="106" y="77"/>
                    <a:pt x="104" y="83"/>
                    <a:pt x="101" y="88"/>
                  </a:cubicBezTo>
                  <a:cubicBezTo>
                    <a:pt x="104" y="91"/>
                    <a:pt x="104" y="91"/>
                    <a:pt x="104" y="91"/>
                  </a:cubicBezTo>
                  <a:cubicBezTo>
                    <a:pt x="108" y="95"/>
                    <a:pt x="108" y="101"/>
                    <a:pt x="104" y="105"/>
                  </a:cubicBezTo>
                  <a:cubicBezTo>
                    <a:pt x="101" y="108"/>
                    <a:pt x="95" y="108"/>
                    <a:pt x="91" y="105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3"/>
                    <a:pt x="90" y="102"/>
                    <a:pt x="90" y="102"/>
                  </a:cubicBezTo>
                  <a:cubicBezTo>
                    <a:pt x="89" y="95"/>
                    <a:pt x="89" y="89"/>
                    <a:pt x="87" y="84"/>
                  </a:cubicBezTo>
                  <a:cubicBezTo>
                    <a:pt x="92" y="78"/>
                    <a:pt x="95" y="70"/>
                    <a:pt x="95" y="62"/>
                  </a:cubicBezTo>
                  <a:cubicBezTo>
                    <a:pt x="95" y="43"/>
                    <a:pt x="80" y="27"/>
                    <a:pt x="61" y="27"/>
                  </a:cubicBezTo>
                  <a:cubicBezTo>
                    <a:pt x="42" y="27"/>
                    <a:pt x="26" y="43"/>
                    <a:pt x="26" y="62"/>
                  </a:cubicBezTo>
                  <a:cubicBezTo>
                    <a:pt x="26" y="70"/>
                    <a:pt x="30" y="78"/>
                    <a:pt x="35" y="84"/>
                  </a:cubicBezTo>
                  <a:cubicBezTo>
                    <a:pt x="33" y="89"/>
                    <a:pt x="32" y="95"/>
                    <a:pt x="32" y="102"/>
                  </a:cubicBezTo>
                  <a:cubicBezTo>
                    <a:pt x="32" y="102"/>
                    <a:pt x="32" y="102"/>
                    <a:pt x="32" y="103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27" y="108"/>
                    <a:pt x="21" y="108"/>
                    <a:pt x="17" y="105"/>
                  </a:cubicBezTo>
                  <a:cubicBezTo>
                    <a:pt x="14" y="101"/>
                    <a:pt x="14" y="95"/>
                    <a:pt x="17" y="91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18" y="83"/>
                    <a:pt x="15" y="77"/>
                    <a:pt x="14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4" y="70"/>
                    <a:pt x="0" y="66"/>
                    <a:pt x="0" y="61"/>
                  </a:cubicBezTo>
                  <a:cubicBezTo>
                    <a:pt x="0" y="56"/>
                    <a:pt x="4" y="52"/>
                    <a:pt x="9" y="52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5" y="46"/>
                    <a:pt x="18" y="40"/>
                    <a:pt x="21" y="35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4" y="27"/>
                    <a:pt x="14" y="21"/>
                    <a:pt x="17" y="18"/>
                  </a:cubicBezTo>
                  <a:cubicBezTo>
                    <a:pt x="21" y="14"/>
                    <a:pt x="27" y="14"/>
                    <a:pt x="31" y="18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40" y="19"/>
                    <a:pt x="45" y="16"/>
                    <a:pt x="52" y="15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2" y="4"/>
                    <a:pt x="56" y="0"/>
                    <a:pt x="61" y="0"/>
                  </a:cubicBezTo>
                  <a:cubicBezTo>
                    <a:pt x="66" y="0"/>
                    <a:pt x="70" y="4"/>
                    <a:pt x="70" y="9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6" y="16"/>
                    <a:pt x="82" y="19"/>
                    <a:pt x="87" y="22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5" y="14"/>
                    <a:pt x="101" y="14"/>
                    <a:pt x="104" y="18"/>
                  </a:cubicBezTo>
                  <a:cubicBezTo>
                    <a:pt x="108" y="21"/>
                    <a:pt x="108" y="27"/>
                    <a:pt x="104" y="31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4" y="40"/>
                    <a:pt x="106" y="46"/>
                    <a:pt x="107" y="52"/>
                  </a:cubicBezTo>
                  <a:cubicBezTo>
                    <a:pt x="113" y="52"/>
                    <a:pt x="113" y="52"/>
                    <a:pt x="113" y="52"/>
                  </a:cubicBezTo>
                  <a:cubicBezTo>
                    <a:pt x="118" y="52"/>
                    <a:pt x="122" y="56"/>
                    <a:pt x="122" y="61"/>
                  </a:cubicBezTo>
                  <a:close/>
                  <a:moveTo>
                    <a:pt x="61" y="65"/>
                  </a:moveTo>
                  <a:cubicBezTo>
                    <a:pt x="68" y="65"/>
                    <a:pt x="74" y="59"/>
                    <a:pt x="74" y="52"/>
                  </a:cubicBezTo>
                  <a:cubicBezTo>
                    <a:pt x="74" y="45"/>
                    <a:pt x="68" y="39"/>
                    <a:pt x="61" y="39"/>
                  </a:cubicBezTo>
                  <a:cubicBezTo>
                    <a:pt x="54" y="39"/>
                    <a:pt x="48" y="45"/>
                    <a:pt x="48" y="52"/>
                  </a:cubicBezTo>
                  <a:cubicBezTo>
                    <a:pt x="48" y="59"/>
                    <a:pt x="54" y="65"/>
                    <a:pt x="61" y="65"/>
                  </a:cubicBezTo>
                  <a:close/>
                  <a:moveTo>
                    <a:pt x="40" y="107"/>
                  </a:moveTo>
                  <a:cubicBezTo>
                    <a:pt x="40" y="107"/>
                    <a:pt x="40" y="107"/>
                    <a:pt x="40" y="107"/>
                  </a:cubicBezTo>
                  <a:cubicBezTo>
                    <a:pt x="42" y="107"/>
                    <a:pt x="44" y="105"/>
                    <a:pt x="44" y="102"/>
                  </a:cubicBezTo>
                  <a:cubicBezTo>
                    <a:pt x="45" y="92"/>
                    <a:pt x="47" y="85"/>
                    <a:pt x="50" y="80"/>
                  </a:cubicBezTo>
                  <a:cubicBezTo>
                    <a:pt x="50" y="85"/>
                    <a:pt x="49" y="93"/>
                    <a:pt x="49" y="102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48" y="123"/>
                    <a:pt x="48" y="123"/>
                    <a:pt x="48" y="123"/>
                  </a:cubicBezTo>
                  <a:cubicBezTo>
                    <a:pt x="59" y="123"/>
                    <a:pt x="59" y="123"/>
                    <a:pt x="59" y="123"/>
                  </a:cubicBezTo>
                  <a:cubicBezTo>
                    <a:pt x="60" y="114"/>
                    <a:pt x="60" y="114"/>
                    <a:pt x="60" y="114"/>
                  </a:cubicBezTo>
                  <a:cubicBezTo>
                    <a:pt x="60" y="114"/>
                    <a:pt x="61" y="114"/>
                    <a:pt x="61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75" y="123"/>
                    <a:pt x="75" y="123"/>
                    <a:pt x="75" y="123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74" y="105"/>
                    <a:pt x="74" y="105"/>
                    <a:pt x="73" y="105"/>
                  </a:cubicBezTo>
                  <a:cubicBezTo>
                    <a:pt x="73" y="98"/>
                    <a:pt x="72" y="86"/>
                    <a:pt x="72" y="80"/>
                  </a:cubicBezTo>
                  <a:cubicBezTo>
                    <a:pt x="75" y="85"/>
                    <a:pt x="77" y="92"/>
                    <a:pt x="77" y="102"/>
                  </a:cubicBezTo>
                  <a:cubicBezTo>
                    <a:pt x="77" y="105"/>
                    <a:pt x="79" y="107"/>
                    <a:pt x="82" y="107"/>
                  </a:cubicBezTo>
                  <a:cubicBezTo>
                    <a:pt x="84" y="106"/>
                    <a:pt x="86" y="104"/>
                    <a:pt x="86" y="102"/>
                  </a:cubicBezTo>
                  <a:cubicBezTo>
                    <a:pt x="86" y="87"/>
                    <a:pt x="82" y="76"/>
                    <a:pt x="75" y="71"/>
                  </a:cubicBezTo>
                  <a:cubicBezTo>
                    <a:pt x="73" y="69"/>
                    <a:pt x="71" y="68"/>
                    <a:pt x="69" y="67"/>
                  </a:cubicBezTo>
                  <a:cubicBezTo>
                    <a:pt x="67" y="66"/>
                    <a:pt x="65" y="66"/>
                    <a:pt x="63" y="66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56" y="101"/>
                    <a:pt x="56" y="101"/>
                    <a:pt x="56" y="101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7" y="66"/>
                    <a:pt x="55" y="66"/>
                    <a:pt x="53" y="67"/>
                  </a:cubicBezTo>
                  <a:cubicBezTo>
                    <a:pt x="52" y="67"/>
                    <a:pt x="51" y="68"/>
                    <a:pt x="50" y="68"/>
                  </a:cubicBezTo>
                  <a:cubicBezTo>
                    <a:pt x="49" y="69"/>
                    <a:pt x="47" y="70"/>
                    <a:pt x="46" y="71"/>
                  </a:cubicBezTo>
                  <a:cubicBezTo>
                    <a:pt x="40" y="77"/>
                    <a:pt x="36" y="87"/>
                    <a:pt x="35" y="102"/>
                  </a:cubicBezTo>
                  <a:cubicBezTo>
                    <a:pt x="35" y="104"/>
                    <a:pt x="37" y="106"/>
                    <a:pt x="40" y="107"/>
                  </a:cubicBezTo>
                  <a:close/>
                  <a:moveTo>
                    <a:pt x="40" y="107"/>
                  </a:moveTo>
                  <a:cubicBezTo>
                    <a:pt x="40" y="107"/>
                    <a:pt x="40" y="107"/>
                    <a:pt x="40" y="107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99" name="Google Shape;199;p34"/>
            <p:cNvSpPr txBox="1"/>
            <p:nvPr/>
          </p:nvSpPr>
          <p:spPr>
            <a:xfrm>
              <a:off x="13924047" y="2737039"/>
              <a:ext cx="1336975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EXAMPLE</a:t>
              </a:r>
              <a:endParaRPr sz="11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3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38845" l="0" r="0" t="38845"/>
          <a:stretch/>
        </p:blipFill>
        <p:spPr>
          <a:xfrm>
            <a:off x="633413" y="3386302"/>
            <a:ext cx="7877175" cy="1757198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5"/>
          <p:cNvSpPr/>
          <p:nvPr/>
        </p:nvSpPr>
        <p:spPr>
          <a:xfrm>
            <a:off x="633413" y="3386302"/>
            <a:ext cx="7877175" cy="1757198"/>
          </a:xfrm>
          <a:prstGeom prst="rect">
            <a:avLst/>
          </a:prstGeom>
          <a:solidFill>
            <a:schemeClr val="lt1">
              <a:alpha val="6784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6" name="Google Shape;206;p35"/>
          <p:cNvSpPr txBox="1"/>
          <p:nvPr/>
        </p:nvSpPr>
        <p:spPr>
          <a:xfrm>
            <a:off x="555172" y="555171"/>
            <a:ext cx="3245303" cy="12234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OUR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FF000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SERVICE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BFBFB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PAGE</a:t>
            </a:r>
            <a:endParaRPr sz="3000">
              <a:solidFill>
                <a:srgbClr val="BFBFB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grpSp>
        <p:nvGrpSpPr>
          <p:cNvPr id="207" name="Google Shape;207;p35"/>
          <p:cNvGrpSpPr/>
          <p:nvPr/>
        </p:nvGrpSpPr>
        <p:grpSpPr>
          <a:xfrm>
            <a:off x="555172" y="2065403"/>
            <a:ext cx="2445203" cy="788539"/>
            <a:chOff x="740229" y="2753871"/>
            <a:chExt cx="3260271" cy="1051385"/>
          </a:xfrm>
        </p:grpSpPr>
        <p:sp>
          <p:nvSpPr>
            <p:cNvPr id="208" name="Google Shape;208;p35"/>
            <p:cNvSpPr txBox="1"/>
            <p:nvPr/>
          </p:nvSpPr>
          <p:spPr>
            <a:xfrm>
              <a:off x="740229" y="2971438"/>
              <a:ext cx="3260271" cy="83381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Contrary to popular belief, Lorem Ipsum is not simply discovered the comes from sections 1.10.32 and 1.10.33 of "de</a:t>
              </a:r>
              <a:endParaRPr sz="1100"/>
            </a:p>
          </p:txBody>
        </p:sp>
        <p:cxnSp>
          <p:nvCxnSpPr>
            <p:cNvPr id="209" name="Google Shape;209;p35"/>
            <p:cNvCxnSpPr/>
            <p:nvPr/>
          </p:nvCxnSpPr>
          <p:spPr>
            <a:xfrm>
              <a:off x="844550" y="2753871"/>
              <a:ext cx="838200" cy="0"/>
            </a:xfrm>
            <a:prstGeom prst="straightConnector1">
              <a:avLst/>
            </a:prstGeom>
            <a:noFill/>
            <a:ln cap="flat" cmpd="sng" w="12700">
              <a:solidFill>
                <a:schemeClr val="accent4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10" name="Google Shape;210;p35"/>
          <p:cNvSpPr/>
          <p:nvPr/>
        </p:nvSpPr>
        <p:spPr>
          <a:xfrm>
            <a:off x="3657602" y="555171"/>
            <a:ext cx="2352673" cy="2683488"/>
          </a:xfrm>
          <a:prstGeom prst="rect">
            <a:avLst/>
          </a:prstGeom>
          <a:solidFill>
            <a:schemeClr val="accent5">
              <a:alpha val="8980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1" name="Google Shape;211;p35"/>
          <p:cNvSpPr/>
          <p:nvPr/>
        </p:nvSpPr>
        <p:spPr>
          <a:xfrm>
            <a:off x="6157915" y="555171"/>
            <a:ext cx="2352673" cy="2683488"/>
          </a:xfrm>
          <a:prstGeom prst="rect">
            <a:avLst/>
          </a:prstGeom>
          <a:solidFill>
            <a:schemeClr val="lt2">
              <a:alpha val="8980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212" name="Google Shape;212;p35"/>
          <p:cNvGrpSpPr/>
          <p:nvPr/>
        </p:nvGrpSpPr>
        <p:grpSpPr>
          <a:xfrm>
            <a:off x="4332573" y="1040260"/>
            <a:ext cx="1002731" cy="595862"/>
            <a:chOff x="9773966" y="2250334"/>
            <a:chExt cx="1336975" cy="794482"/>
          </a:xfrm>
        </p:grpSpPr>
        <p:sp>
          <p:nvSpPr>
            <p:cNvPr id="213" name="Google Shape;213;p35"/>
            <p:cNvSpPr/>
            <p:nvPr/>
          </p:nvSpPr>
          <p:spPr>
            <a:xfrm>
              <a:off x="10267035" y="2250334"/>
              <a:ext cx="350838" cy="301625"/>
            </a:xfrm>
            <a:custGeom>
              <a:rect b="b" l="l" r="r" t="t"/>
              <a:pathLst>
                <a:path extrusionOk="0" h="101" w="125">
                  <a:moveTo>
                    <a:pt x="18" y="19"/>
                  </a:moveTo>
                  <a:cubicBezTo>
                    <a:pt x="40" y="26"/>
                    <a:pt x="40" y="26"/>
                    <a:pt x="40" y="26"/>
                  </a:cubicBezTo>
                  <a:cubicBezTo>
                    <a:pt x="41" y="27"/>
                    <a:pt x="50" y="30"/>
                    <a:pt x="65" y="26"/>
                  </a:cubicBezTo>
                  <a:cubicBezTo>
                    <a:pt x="84" y="21"/>
                    <a:pt x="124" y="13"/>
                    <a:pt x="125" y="13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0" y="0"/>
                    <a:pt x="73" y="0"/>
                    <a:pt x="69" y="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0" y="10"/>
                    <a:pt x="4" y="14"/>
                    <a:pt x="1" y="21"/>
                  </a:cubicBezTo>
                  <a:cubicBezTo>
                    <a:pt x="0" y="25"/>
                    <a:pt x="1" y="29"/>
                    <a:pt x="2" y="33"/>
                  </a:cubicBezTo>
                  <a:cubicBezTo>
                    <a:pt x="3" y="35"/>
                    <a:pt x="5" y="36"/>
                    <a:pt x="6" y="38"/>
                  </a:cubicBezTo>
                  <a:cubicBezTo>
                    <a:pt x="4" y="39"/>
                    <a:pt x="2" y="42"/>
                    <a:pt x="1" y="45"/>
                  </a:cubicBezTo>
                  <a:cubicBezTo>
                    <a:pt x="0" y="49"/>
                    <a:pt x="0" y="53"/>
                    <a:pt x="2" y="57"/>
                  </a:cubicBezTo>
                  <a:cubicBezTo>
                    <a:pt x="3" y="58"/>
                    <a:pt x="4" y="60"/>
                    <a:pt x="6" y="61"/>
                  </a:cubicBezTo>
                  <a:cubicBezTo>
                    <a:pt x="4" y="63"/>
                    <a:pt x="2" y="66"/>
                    <a:pt x="1" y="69"/>
                  </a:cubicBezTo>
                  <a:cubicBezTo>
                    <a:pt x="0" y="73"/>
                    <a:pt x="0" y="77"/>
                    <a:pt x="2" y="80"/>
                  </a:cubicBezTo>
                  <a:cubicBezTo>
                    <a:pt x="4" y="84"/>
                    <a:pt x="7" y="87"/>
                    <a:pt x="11" y="88"/>
                  </a:cubicBezTo>
                  <a:cubicBezTo>
                    <a:pt x="48" y="100"/>
                    <a:pt x="48" y="100"/>
                    <a:pt x="48" y="100"/>
                  </a:cubicBezTo>
                  <a:cubicBezTo>
                    <a:pt x="50" y="101"/>
                    <a:pt x="54" y="101"/>
                    <a:pt x="56" y="100"/>
                  </a:cubicBezTo>
                  <a:cubicBezTo>
                    <a:pt x="122" y="85"/>
                    <a:pt x="122" y="85"/>
                    <a:pt x="122" y="85"/>
                  </a:cubicBezTo>
                  <a:cubicBezTo>
                    <a:pt x="122" y="85"/>
                    <a:pt x="121" y="83"/>
                    <a:pt x="121" y="81"/>
                  </a:cubicBezTo>
                  <a:cubicBezTo>
                    <a:pt x="120" y="79"/>
                    <a:pt x="118" y="78"/>
                    <a:pt x="116" y="78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4" y="93"/>
                    <a:pt x="51" y="92"/>
                    <a:pt x="49" y="92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1" y="80"/>
                    <a:pt x="10" y="79"/>
                    <a:pt x="9" y="77"/>
                  </a:cubicBezTo>
                  <a:cubicBezTo>
                    <a:pt x="8" y="75"/>
                    <a:pt x="8" y="73"/>
                    <a:pt x="9" y="71"/>
                  </a:cubicBezTo>
                  <a:cubicBezTo>
                    <a:pt x="10" y="67"/>
                    <a:pt x="14" y="65"/>
                    <a:pt x="18" y="66"/>
                  </a:cubicBezTo>
                  <a:cubicBezTo>
                    <a:pt x="18" y="66"/>
                    <a:pt x="40" y="73"/>
                    <a:pt x="48" y="76"/>
                  </a:cubicBezTo>
                  <a:cubicBezTo>
                    <a:pt x="50" y="77"/>
                    <a:pt x="54" y="77"/>
                    <a:pt x="56" y="76"/>
                  </a:cubicBezTo>
                  <a:cubicBezTo>
                    <a:pt x="122" y="61"/>
                    <a:pt x="122" y="61"/>
                    <a:pt x="122" y="61"/>
                  </a:cubicBezTo>
                  <a:cubicBezTo>
                    <a:pt x="122" y="61"/>
                    <a:pt x="121" y="60"/>
                    <a:pt x="121" y="57"/>
                  </a:cubicBezTo>
                  <a:cubicBezTo>
                    <a:pt x="120" y="55"/>
                    <a:pt x="118" y="54"/>
                    <a:pt x="116" y="5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4" y="69"/>
                    <a:pt x="51" y="69"/>
                    <a:pt x="49" y="68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1" y="56"/>
                    <a:pt x="10" y="55"/>
                    <a:pt x="9" y="53"/>
                  </a:cubicBezTo>
                  <a:cubicBezTo>
                    <a:pt x="8" y="51"/>
                    <a:pt x="8" y="49"/>
                    <a:pt x="9" y="47"/>
                  </a:cubicBezTo>
                  <a:cubicBezTo>
                    <a:pt x="10" y="43"/>
                    <a:pt x="14" y="41"/>
                    <a:pt x="18" y="42"/>
                  </a:cubicBezTo>
                  <a:cubicBezTo>
                    <a:pt x="18" y="42"/>
                    <a:pt x="40" y="49"/>
                    <a:pt x="49" y="52"/>
                  </a:cubicBezTo>
                  <a:cubicBezTo>
                    <a:pt x="51" y="53"/>
                    <a:pt x="54" y="53"/>
                    <a:pt x="56" y="53"/>
                  </a:cubicBezTo>
                  <a:cubicBezTo>
                    <a:pt x="122" y="38"/>
                    <a:pt x="122" y="38"/>
                    <a:pt x="122" y="38"/>
                  </a:cubicBezTo>
                  <a:cubicBezTo>
                    <a:pt x="122" y="38"/>
                    <a:pt x="122" y="36"/>
                    <a:pt x="121" y="34"/>
                  </a:cubicBezTo>
                  <a:cubicBezTo>
                    <a:pt x="121" y="32"/>
                    <a:pt x="119" y="30"/>
                    <a:pt x="116" y="31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5" y="45"/>
                    <a:pt x="51" y="45"/>
                    <a:pt x="49" y="44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2" y="32"/>
                    <a:pt x="10" y="31"/>
                    <a:pt x="9" y="29"/>
                  </a:cubicBezTo>
                  <a:cubicBezTo>
                    <a:pt x="8" y="27"/>
                    <a:pt x="8" y="25"/>
                    <a:pt x="9" y="24"/>
                  </a:cubicBezTo>
                  <a:cubicBezTo>
                    <a:pt x="10" y="20"/>
                    <a:pt x="14" y="17"/>
                    <a:pt x="18" y="19"/>
                  </a:cubicBezTo>
                  <a:close/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14" name="Google Shape;214;p35"/>
            <p:cNvSpPr txBox="1"/>
            <p:nvPr/>
          </p:nvSpPr>
          <p:spPr>
            <a:xfrm>
              <a:off x="9773966" y="2737039"/>
              <a:ext cx="1336975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EXAMPLE</a:t>
              </a:r>
              <a:endParaRPr sz="11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215" name="Google Shape;215;p35"/>
          <p:cNvSpPr txBox="1"/>
          <p:nvPr/>
        </p:nvSpPr>
        <p:spPr>
          <a:xfrm>
            <a:off x="3992882" y="1743486"/>
            <a:ext cx="1682113" cy="101008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Contrary to popular belief, Lorem Ipsum is not simply discovered the comes from sections 1.10.32 and 1.10.33 of "de</a:t>
            </a:r>
            <a:endParaRPr sz="1100"/>
          </a:p>
        </p:txBody>
      </p:sp>
      <p:grpSp>
        <p:nvGrpSpPr>
          <p:cNvPr id="216" name="Google Shape;216;p35"/>
          <p:cNvGrpSpPr/>
          <p:nvPr/>
        </p:nvGrpSpPr>
        <p:grpSpPr>
          <a:xfrm>
            <a:off x="6832885" y="1041451"/>
            <a:ext cx="1002731" cy="593481"/>
            <a:chOff x="11955766" y="2253508"/>
            <a:chExt cx="1336975" cy="791308"/>
          </a:xfrm>
        </p:grpSpPr>
        <p:grpSp>
          <p:nvGrpSpPr>
            <p:cNvPr id="217" name="Google Shape;217;p35"/>
            <p:cNvGrpSpPr/>
            <p:nvPr/>
          </p:nvGrpSpPr>
          <p:grpSpPr>
            <a:xfrm>
              <a:off x="12451216" y="2253508"/>
              <a:ext cx="346075" cy="295276"/>
              <a:chOff x="6640513" y="125413"/>
              <a:chExt cx="346075" cy="295276"/>
            </a:xfrm>
          </p:grpSpPr>
          <p:sp>
            <p:nvSpPr>
              <p:cNvPr id="218" name="Google Shape;218;p35"/>
              <p:cNvSpPr/>
              <p:nvPr/>
            </p:nvSpPr>
            <p:spPr>
              <a:xfrm>
                <a:off x="6757988" y="381001"/>
                <a:ext cx="111125" cy="39688"/>
              </a:xfrm>
              <a:custGeom>
                <a:rect b="b" l="l" r="r" t="t"/>
                <a:pathLst>
                  <a:path extrusionOk="0" h="13" w="40">
                    <a:moveTo>
                      <a:pt x="36" y="9"/>
                    </a:moveTo>
                    <a:cubicBezTo>
                      <a:pt x="34" y="8"/>
                      <a:pt x="33" y="5"/>
                      <a:pt x="33" y="5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8"/>
                      <a:pt x="4" y="9"/>
                    </a:cubicBezTo>
                    <a:cubicBezTo>
                      <a:pt x="2" y="11"/>
                      <a:pt x="0" y="12"/>
                      <a:pt x="2" y="12"/>
                    </a:cubicBezTo>
                    <a:cubicBezTo>
                      <a:pt x="3" y="13"/>
                      <a:pt x="19" y="12"/>
                      <a:pt x="20" y="12"/>
                    </a:cubicBezTo>
                    <a:cubicBezTo>
                      <a:pt x="21" y="12"/>
                      <a:pt x="36" y="13"/>
                      <a:pt x="38" y="12"/>
                    </a:cubicBezTo>
                    <a:cubicBezTo>
                      <a:pt x="40" y="12"/>
                      <a:pt x="38" y="11"/>
                      <a:pt x="36" y="9"/>
                    </a:cubicBezTo>
                    <a:close/>
                    <a:moveTo>
                      <a:pt x="36" y="9"/>
                    </a:moveTo>
                    <a:cubicBezTo>
                      <a:pt x="36" y="9"/>
                      <a:pt x="36" y="9"/>
                      <a:pt x="36" y="9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219" name="Google Shape;219;p35"/>
              <p:cNvSpPr/>
              <p:nvPr/>
            </p:nvSpPr>
            <p:spPr>
              <a:xfrm>
                <a:off x="6718300" y="247651"/>
                <a:ext cx="28575" cy="55563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220" name="Google Shape;220;p35"/>
              <p:cNvSpPr/>
              <p:nvPr/>
            </p:nvSpPr>
            <p:spPr>
              <a:xfrm>
                <a:off x="6777038" y="220663"/>
                <a:ext cx="28575" cy="8255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221" name="Google Shape;221;p35"/>
              <p:cNvSpPr/>
              <p:nvPr/>
            </p:nvSpPr>
            <p:spPr>
              <a:xfrm>
                <a:off x="6832600" y="247651"/>
                <a:ext cx="28575" cy="55563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222" name="Google Shape;222;p35"/>
              <p:cNvSpPr/>
              <p:nvPr/>
            </p:nvSpPr>
            <p:spPr>
              <a:xfrm>
                <a:off x="6883400" y="220663"/>
                <a:ext cx="28575" cy="8255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223" name="Google Shape;223;p35"/>
              <p:cNvSpPr/>
              <p:nvPr/>
            </p:nvSpPr>
            <p:spPr>
              <a:xfrm>
                <a:off x="6699250" y="157163"/>
                <a:ext cx="228600" cy="84138"/>
              </a:xfrm>
              <a:custGeom>
                <a:rect b="b" l="l" r="r" t="t"/>
                <a:pathLst>
                  <a:path extrusionOk="0" h="53" w="144">
                    <a:moveTo>
                      <a:pt x="60" y="21"/>
                    </a:moveTo>
                    <a:lnTo>
                      <a:pt x="95" y="45"/>
                    </a:lnTo>
                    <a:lnTo>
                      <a:pt x="144" y="8"/>
                    </a:lnTo>
                    <a:lnTo>
                      <a:pt x="139" y="0"/>
                    </a:lnTo>
                    <a:lnTo>
                      <a:pt x="95" y="34"/>
                    </a:lnTo>
                    <a:lnTo>
                      <a:pt x="60" y="10"/>
                    </a:lnTo>
                    <a:lnTo>
                      <a:pt x="0" y="43"/>
                    </a:lnTo>
                    <a:lnTo>
                      <a:pt x="3" y="53"/>
                    </a:lnTo>
                    <a:lnTo>
                      <a:pt x="60" y="21"/>
                    </a:lnTo>
                    <a:close/>
                    <a:moveTo>
                      <a:pt x="60" y="21"/>
                    </a:moveTo>
                    <a:lnTo>
                      <a:pt x="60" y="2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224" name="Google Shape;224;p35"/>
              <p:cNvSpPr/>
              <p:nvPr/>
            </p:nvSpPr>
            <p:spPr>
              <a:xfrm>
                <a:off x="6699250" y="157163"/>
                <a:ext cx="228600" cy="84138"/>
              </a:xfrm>
              <a:custGeom>
                <a:rect b="b" l="l" r="r" t="t"/>
                <a:pathLst>
                  <a:path extrusionOk="0" h="53" w="144">
                    <a:moveTo>
                      <a:pt x="60" y="21"/>
                    </a:moveTo>
                    <a:lnTo>
                      <a:pt x="95" y="45"/>
                    </a:lnTo>
                    <a:lnTo>
                      <a:pt x="144" y="8"/>
                    </a:lnTo>
                    <a:lnTo>
                      <a:pt x="139" y="0"/>
                    </a:lnTo>
                    <a:lnTo>
                      <a:pt x="95" y="34"/>
                    </a:lnTo>
                    <a:lnTo>
                      <a:pt x="60" y="10"/>
                    </a:lnTo>
                    <a:lnTo>
                      <a:pt x="0" y="43"/>
                    </a:lnTo>
                    <a:lnTo>
                      <a:pt x="3" y="53"/>
                    </a:lnTo>
                    <a:lnTo>
                      <a:pt x="60" y="21"/>
                    </a:lnTo>
                    <a:moveTo>
                      <a:pt x="60" y="21"/>
                    </a:moveTo>
                    <a:lnTo>
                      <a:pt x="60" y="21"/>
                    </a:ln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225" name="Google Shape;225;p35"/>
              <p:cNvSpPr/>
              <p:nvPr/>
            </p:nvSpPr>
            <p:spPr>
              <a:xfrm>
                <a:off x="6640513" y="125413"/>
                <a:ext cx="346075" cy="241300"/>
              </a:xfrm>
              <a:custGeom>
                <a:rect b="b" l="l" r="r" t="t"/>
                <a:pathLst>
                  <a:path extrusionOk="0" h="81" w="124">
                    <a:moveTo>
                      <a:pt x="119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9"/>
                      <a:pt x="2" y="81"/>
                      <a:pt x="5" y="81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21" y="81"/>
                      <a:pt x="124" y="79"/>
                      <a:pt x="124" y="76"/>
                    </a:cubicBezTo>
                    <a:cubicBezTo>
                      <a:pt x="124" y="5"/>
                      <a:pt x="124" y="5"/>
                      <a:pt x="124" y="5"/>
                    </a:cubicBezTo>
                    <a:cubicBezTo>
                      <a:pt x="124" y="2"/>
                      <a:pt x="121" y="0"/>
                      <a:pt x="119" y="0"/>
                    </a:cubicBezTo>
                    <a:close/>
                    <a:moveTo>
                      <a:pt x="116" y="66"/>
                    </a:moveTo>
                    <a:cubicBezTo>
                      <a:pt x="7" y="66"/>
                      <a:pt x="7" y="66"/>
                      <a:pt x="7" y="66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116" y="7"/>
                      <a:pt x="116" y="7"/>
                      <a:pt x="116" y="7"/>
                    </a:cubicBezTo>
                    <a:lnTo>
                      <a:pt x="116" y="66"/>
                    </a:lnTo>
                    <a:close/>
                    <a:moveTo>
                      <a:pt x="116" y="66"/>
                    </a:moveTo>
                    <a:cubicBezTo>
                      <a:pt x="116" y="66"/>
                      <a:pt x="116" y="66"/>
                      <a:pt x="116" y="66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226" name="Google Shape;226;p35"/>
            <p:cNvSpPr txBox="1"/>
            <p:nvPr/>
          </p:nvSpPr>
          <p:spPr>
            <a:xfrm>
              <a:off x="11955766" y="2737039"/>
              <a:ext cx="1336975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EXAMPLE</a:t>
              </a:r>
              <a:endParaRPr sz="11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227" name="Google Shape;227;p35"/>
          <p:cNvSpPr txBox="1"/>
          <p:nvPr/>
        </p:nvSpPr>
        <p:spPr>
          <a:xfrm>
            <a:off x="6493194" y="1742296"/>
            <a:ext cx="1682113" cy="101008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Contrary to popular belief, Lorem Ipsum is not simply discovered the comes from sections 1.10.32 and 1.10.33 of "de</a:t>
            </a:r>
            <a:endParaRPr sz="1100"/>
          </a:p>
        </p:txBody>
      </p:sp>
      <p:sp>
        <p:nvSpPr>
          <p:cNvPr id="228" name="Google Shape;228;p35"/>
          <p:cNvSpPr txBox="1"/>
          <p:nvPr/>
        </p:nvSpPr>
        <p:spPr>
          <a:xfrm>
            <a:off x="1230084" y="3921991"/>
            <a:ext cx="6683830" cy="4330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Contrary to popular belief, Lorem Ipsum is not simply random text. It has roots in a piece of classical Latin literature from 45 BC, making it over 2000 years old.</a:t>
            </a:r>
            <a:endParaRPr sz="11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6"/>
          <p:cNvSpPr txBox="1"/>
          <p:nvPr/>
        </p:nvSpPr>
        <p:spPr>
          <a:xfrm>
            <a:off x="1029228" y="555170"/>
            <a:ext cx="2445203" cy="12234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OUR</a:t>
            </a:r>
            <a:endParaRPr sz="1100"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FF000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TEAM</a:t>
            </a:r>
            <a:endParaRPr sz="1100"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BFBFB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MEMBERS</a:t>
            </a:r>
            <a:endParaRPr sz="3000">
              <a:solidFill>
                <a:srgbClr val="BFBFB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cxnSp>
        <p:nvCxnSpPr>
          <p:cNvPr id="234" name="Google Shape;234;p36"/>
          <p:cNvCxnSpPr/>
          <p:nvPr/>
        </p:nvCxnSpPr>
        <p:spPr>
          <a:xfrm>
            <a:off x="2761843" y="2065402"/>
            <a:ext cx="628650" cy="0"/>
          </a:xfrm>
          <a:prstGeom prst="straightConnector1">
            <a:avLst/>
          </a:prstGeom>
          <a:noFill/>
          <a:ln cap="flat" cmpd="sng" w="127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35" name="Google Shape;235;p36"/>
          <p:cNvSpPr txBox="1"/>
          <p:nvPr/>
        </p:nvSpPr>
        <p:spPr>
          <a:xfrm>
            <a:off x="3750997" y="768498"/>
            <a:ext cx="2445203" cy="101008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Contrary to popular belief, Lorem Ipsum is not simply discovered the undoubtable source. Lorem Ipsum comes from sections 1.10.32 and 1.10.33 of "de</a:t>
            </a:r>
            <a:endParaRPr sz="1100"/>
          </a:p>
        </p:txBody>
      </p:sp>
      <p:grpSp>
        <p:nvGrpSpPr>
          <p:cNvPr id="236" name="Google Shape;236;p36"/>
          <p:cNvGrpSpPr/>
          <p:nvPr/>
        </p:nvGrpSpPr>
        <p:grpSpPr>
          <a:xfrm>
            <a:off x="555172" y="4119830"/>
            <a:ext cx="8033655" cy="468499"/>
            <a:chOff x="740230" y="5513639"/>
            <a:chExt cx="10711540" cy="624666"/>
          </a:xfrm>
        </p:grpSpPr>
        <p:grpSp>
          <p:nvGrpSpPr>
            <p:cNvPr id="237" name="Google Shape;237;p36"/>
            <p:cNvGrpSpPr/>
            <p:nvPr/>
          </p:nvGrpSpPr>
          <p:grpSpPr>
            <a:xfrm>
              <a:off x="740230" y="5513639"/>
              <a:ext cx="2452913" cy="624666"/>
              <a:chOff x="740230" y="5513639"/>
              <a:chExt cx="2452913" cy="624666"/>
            </a:xfrm>
          </p:grpSpPr>
          <p:sp>
            <p:nvSpPr>
              <p:cNvPr id="238" name="Google Shape;238;p36"/>
              <p:cNvSpPr txBox="1"/>
              <p:nvPr/>
            </p:nvSpPr>
            <p:spPr>
              <a:xfrm>
                <a:off x="740230" y="5513639"/>
                <a:ext cx="2452913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YOUR NAME</a:t>
                </a:r>
                <a:endParaRPr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239" name="Google Shape;239;p36"/>
              <p:cNvSpPr txBox="1"/>
              <p:nvPr/>
            </p:nvSpPr>
            <p:spPr>
              <a:xfrm>
                <a:off x="740230" y="5817448"/>
                <a:ext cx="2452913" cy="3208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chemeClr val="lt2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Example Text Here</a:t>
                </a:r>
                <a:endParaRPr sz="1100"/>
              </a:p>
            </p:txBody>
          </p:sp>
        </p:grpSp>
        <p:grpSp>
          <p:nvGrpSpPr>
            <p:cNvPr id="240" name="Google Shape;240;p36"/>
            <p:cNvGrpSpPr/>
            <p:nvPr/>
          </p:nvGrpSpPr>
          <p:grpSpPr>
            <a:xfrm>
              <a:off x="3493105" y="5513639"/>
              <a:ext cx="2452913" cy="624666"/>
              <a:chOff x="740230" y="5513639"/>
              <a:chExt cx="2452913" cy="624666"/>
            </a:xfrm>
          </p:grpSpPr>
          <p:sp>
            <p:nvSpPr>
              <p:cNvPr id="241" name="Google Shape;241;p36"/>
              <p:cNvSpPr txBox="1"/>
              <p:nvPr/>
            </p:nvSpPr>
            <p:spPr>
              <a:xfrm>
                <a:off x="740230" y="5513639"/>
                <a:ext cx="2452913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YOUR NAME</a:t>
                </a:r>
                <a:endParaRPr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242" name="Google Shape;242;p36"/>
              <p:cNvSpPr txBox="1"/>
              <p:nvPr/>
            </p:nvSpPr>
            <p:spPr>
              <a:xfrm>
                <a:off x="740230" y="5817448"/>
                <a:ext cx="2452913" cy="3208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chemeClr val="lt2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Example Text Here</a:t>
                </a:r>
                <a:endParaRPr sz="1100"/>
              </a:p>
            </p:txBody>
          </p:sp>
        </p:grpSp>
        <p:grpSp>
          <p:nvGrpSpPr>
            <p:cNvPr id="243" name="Google Shape;243;p36"/>
            <p:cNvGrpSpPr/>
            <p:nvPr/>
          </p:nvGrpSpPr>
          <p:grpSpPr>
            <a:xfrm>
              <a:off x="6245981" y="5513639"/>
              <a:ext cx="2452913" cy="624666"/>
              <a:chOff x="740230" y="5513639"/>
              <a:chExt cx="2452913" cy="624666"/>
            </a:xfrm>
          </p:grpSpPr>
          <p:sp>
            <p:nvSpPr>
              <p:cNvPr id="244" name="Google Shape;244;p36"/>
              <p:cNvSpPr txBox="1"/>
              <p:nvPr/>
            </p:nvSpPr>
            <p:spPr>
              <a:xfrm>
                <a:off x="740230" y="5513639"/>
                <a:ext cx="2452913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YOUR NAME</a:t>
                </a:r>
                <a:endParaRPr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245" name="Google Shape;245;p36"/>
              <p:cNvSpPr txBox="1"/>
              <p:nvPr/>
            </p:nvSpPr>
            <p:spPr>
              <a:xfrm>
                <a:off x="740230" y="5817448"/>
                <a:ext cx="2452913" cy="3208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chemeClr val="lt2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Example Text Here</a:t>
                </a:r>
                <a:endParaRPr sz="1100"/>
              </a:p>
            </p:txBody>
          </p:sp>
        </p:grpSp>
        <p:grpSp>
          <p:nvGrpSpPr>
            <p:cNvPr id="246" name="Google Shape;246;p36"/>
            <p:cNvGrpSpPr/>
            <p:nvPr/>
          </p:nvGrpSpPr>
          <p:grpSpPr>
            <a:xfrm>
              <a:off x="8998857" y="5513639"/>
              <a:ext cx="2452913" cy="624666"/>
              <a:chOff x="740230" y="5513639"/>
              <a:chExt cx="2452913" cy="624666"/>
            </a:xfrm>
          </p:grpSpPr>
          <p:sp>
            <p:nvSpPr>
              <p:cNvPr id="247" name="Google Shape;247;p36"/>
              <p:cNvSpPr txBox="1"/>
              <p:nvPr/>
            </p:nvSpPr>
            <p:spPr>
              <a:xfrm>
                <a:off x="740230" y="5513639"/>
                <a:ext cx="2452913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YOUR NAME</a:t>
                </a:r>
                <a:endParaRPr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248" name="Google Shape;248;p36"/>
              <p:cNvSpPr txBox="1"/>
              <p:nvPr/>
            </p:nvSpPr>
            <p:spPr>
              <a:xfrm>
                <a:off x="740230" y="5817448"/>
                <a:ext cx="2452913" cy="3208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chemeClr val="lt2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Example Text Here</a:t>
                </a:r>
                <a:endParaRPr sz="1100"/>
              </a:p>
            </p:txBody>
          </p:sp>
        </p:grpSp>
      </p:grpSp>
      <p:pic>
        <p:nvPicPr>
          <p:cNvPr id="249" name="Google Shape;249;p36"/>
          <p:cNvPicPr preferRelativeResize="0"/>
          <p:nvPr>
            <p:ph idx="5" type="pic"/>
          </p:nvPr>
        </p:nvPicPr>
        <p:blipFill rotWithShape="1">
          <a:blip r:embed="rId3">
            <a:alphaModFix/>
          </a:blip>
          <a:srcRect b="11845" l="0" r="0" t="11845"/>
          <a:stretch/>
        </p:blipFill>
        <p:spPr>
          <a:xfrm>
            <a:off x="555172" y="2528358"/>
            <a:ext cx="1839685" cy="1404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3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1868" l="0" r="0" t="11869"/>
          <a:stretch/>
        </p:blipFill>
        <p:spPr>
          <a:xfrm>
            <a:off x="2619829" y="2528358"/>
            <a:ext cx="1839685" cy="1404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36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11868" l="0" r="0" t="11869"/>
          <a:stretch/>
        </p:blipFill>
        <p:spPr>
          <a:xfrm>
            <a:off x="4684487" y="2528358"/>
            <a:ext cx="1839685" cy="1404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36"/>
          <p:cNvPicPr preferRelativeResize="0"/>
          <p:nvPr>
            <p:ph idx="4" type="pic"/>
          </p:nvPr>
        </p:nvPicPr>
        <p:blipFill rotWithShape="1">
          <a:blip r:embed="rId3">
            <a:alphaModFix/>
          </a:blip>
          <a:srcRect b="11845" l="0" r="0" t="11845"/>
          <a:stretch/>
        </p:blipFill>
        <p:spPr>
          <a:xfrm>
            <a:off x="6749143" y="2528358"/>
            <a:ext cx="1839685" cy="1404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igit - Multi 1 - Bright">
  <a:themeElements>
    <a:clrScheme name="Digit - Multi 1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