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4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CFD2F79-E403-4A8F-9F6C-E1E7FAFBA36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22313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692251E-1600-430E-B44A-CAB3FE24C5D6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675366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335CBD4-CFE7-4764-9149-584396C040A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628419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7E52CC-FFBD-4F8A-BC94-3A99C86AFBE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581471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5755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423ABB1-0972-4CBD-970A-5DD3831BDCA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079750" y="1828801"/>
            <a:ext cx="2979738" cy="2487613"/>
          </a:xfrm>
          <a:custGeom>
            <a:avLst/>
            <a:gdLst>
              <a:gd name="connsiteX0" fmla="*/ 0 w 2979738"/>
              <a:gd name="connsiteY0" fmla="*/ 0 h 2487613"/>
              <a:gd name="connsiteX1" fmla="*/ 2979738 w 2979738"/>
              <a:gd name="connsiteY1" fmla="*/ 0 h 2487613"/>
              <a:gd name="connsiteX2" fmla="*/ 2979738 w 2979738"/>
              <a:gd name="connsiteY2" fmla="*/ 2487613 h 2487613"/>
              <a:gd name="connsiteX3" fmla="*/ 0 w 2979738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9738" h="2487613">
                <a:moveTo>
                  <a:pt x="0" y="0"/>
                </a:moveTo>
                <a:lnTo>
                  <a:pt x="2979738" y="0"/>
                </a:lnTo>
                <a:lnTo>
                  <a:pt x="2979738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D2198E6-749C-42A1-B04B-4AE3FBAEF21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157913" y="1828801"/>
            <a:ext cx="6034088" cy="5027613"/>
          </a:xfrm>
          <a:custGeom>
            <a:avLst/>
            <a:gdLst>
              <a:gd name="connsiteX0" fmla="*/ 0 w 6034088"/>
              <a:gd name="connsiteY0" fmla="*/ 0 h 5027613"/>
              <a:gd name="connsiteX1" fmla="*/ 6034088 w 6034088"/>
              <a:gd name="connsiteY1" fmla="*/ 0 h 5027613"/>
              <a:gd name="connsiteX2" fmla="*/ 6034088 w 6034088"/>
              <a:gd name="connsiteY2" fmla="*/ 5027613 h 5027613"/>
              <a:gd name="connsiteX3" fmla="*/ 0 w 6034088"/>
              <a:gd name="connsiteY3" fmla="*/ 5027613 h 502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4088" h="5027613">
                <a:moveTo>
                  <a:pt x="0" y="0"/>
                </a:moveTo>
                <a:lnTo>
                  <a:pt x="6034088" y="0"/>
                </a:lnTo>
                <a:lnTo>
                  <a:pt x="6034088" y="5027613"/>
                </a:lnTo>
                <a:lnTo>
                  <a:pt x="0" y="502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EB17E29-982D-4744-BCF1-183421E85592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081338" y="4416427"/>
            <a:ext cx="2978150" cy="2439987"/>
          </a:xfrm>
          <a:custGeom>
            <a:avLst/>
            <a:gdLst>
              <a:gd name="connsiteX0" fmla="*/ 0 w 2978150"/>
              <a:gd name="connsiteY0" fmla="*/ 0 h 2439987"/>
              <a:gd name="connsiteX1" fmla="*/ 2978150 w 2978150"/>
              <a:gd name="connsiteY1" fmla="*/ 0 h 2439987"/>
              <a:gd name="connsiteX2" fmla="*/ 2978150 w 2978150"/>
              <a:gd name="connsiteY2" fmla="*/ 2439987 h 2439987"/>
              <a:gd name="connsiteX3" fmla="*/ 0 w 2978150"/>
              <a:gd name="connsiteY3" fmla="*/ 2439987 h 2439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39987">
                <a:moveTo>
                  <a:pt x="0" y="0"/>
                </a:moveTo>
                <a:lnTo>
                  <a:pt x="2978150" y="0"/>
                </a:lnTo>
                <a:lnTo>
                  <a:pt x="2978150" y="2439987"/>
                </a:lnTo>
                <a:lnTo>
                  <a:pt x="0" y="2439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1828801"/>
            <a:ext cx="2978150" cy="2487613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413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60CF23C-FD1C-4719-AFAC-F5DDA381E5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153515" y="1701766"/>
            <a:ext cx="3714750" cy="3714750"/>
          </a:xfrm>
          <a:custGeom>
            <a:avLst/>
            <a:gdLst>
              <a:gd name="connsiteX0" fmla="*/ 1857375 w 3714750"/>
              <a:gd name="connsiteY0" fmla="*/ 0 h 3714750"/>
              <a:gd name="connsiteX1" fmla="*/ 3714750 w 3714750"/>
              <a:gd name="connsiteY1" fmla="*/ 1857375 h 3714750"/>
              <a:gd name="connsiteX2" fmla="*/ 1857375 w 3714750"/>
              <a:gd name="connsiteY2" fmla="*/ 3714750 h 3714750"/>
              <a:gd name="connsiteX3" fmla="*/ 0 w 3714750"/>
              <a:gd name="connsiteY3" fmla="*/ 1857375 h 3714750"/>
              <a:gd name="connsiteX4" fmla="*/ 1857375 w 3714750"/>
              <a:gd name="connsiteY4" fmla="*/ 0 h 371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4750" h="3714750">
                <a:moveTo>
                  <a:pt x="1857375" y="0"/>
                </a:moveTo>
                <a:cubicBezTo>
                  <a:pt x="2883175" y="0"/>
                  <a:pt x="3714750" y="831575"/>
                  <a:pt x="3714750" y="1857375"/>
                </a:cubicBezTo>
                <a:cubicBezTo>
                  <a:pt x="3714750" y="2883175"/>
                  <a:pt x="2883175" y="3714750"/>
                  <a:pt x="1857375" y="3714750"/>
                </a:cubicBezTo>
                <a:cubicBezTo>
                  <a:pt x="831575" y="3714750"/>
                  <a:pt x="0" y="2883175"/>
                  <a:pt x="0" y="1857375"/>
                </a:cubicBezTo>
                <a:cubicBezTo>
                  <a:pt x="0" y="831575"/>
                  <a:pt x="831575" y="0"/>
                  <a:pt x="18573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99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962399"/>
            <a:ext cx="12192000" cy="289718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25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94B4775-68C5-47C6-A22D-9E1C480406BF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480011" y="1929430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97B9CA4-18F3-499D-A3DA-2BA36E929659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849766" y="1929430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6EB5C82-D2B0-4CDC-8174-85AA08371561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219521" y="1929430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F3BC53B-6BC5-432B-ADF1-DA778D2E09D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589276" y="1929430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A06B745-A986-4064-9789-20D1F8F00E5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589276" y="4220316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3C0E794-BDF3-44BA-9250-D0E2C877FDE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219521" y="4220316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C4C7572C-5494-410E-B28D-7A90AC10CDD7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849766" y="4220316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970B5C7F-FD0B-4415-9897-8AC38D15CA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480011" y="4220316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24883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3840163"/>
            <a:ext cx="2025650" cy="3014662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5BB5260-309F-44E2-BBA5-370CB54D9332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051300" y="1814513"/>
            <a:ext cx="4059238" cy="5040312"/>
          </a:xfrm>
          <a:custGeom>
            <a:avLst/>
            <a:gdLst>
              <a:gd name="connsiteX0" fmla="*/ 0 w 4059238"/>
              <a:gd name="connsiteY0" fmla="*/ 0 h 5040312"/>
              <a:gd name="connsiteX1" fmla="*/ 4059238 w 4059238"/>
              <a:gd name="connsiteY1" fmla="*/ 0 h 5040312"/>
              <a:gd name="connsiteX2" fmla="*/ 4059238 w 4059238"/>
              <a:gd name="connsiteY2" fmla="*/ 5040312 h 5040312"/>
              <a:gd name="connsiteX3" fmla="*/ 0 w 4059238"/>
              <a:gd name="connsiteY3" fmla="*/ 5040312 h 504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238" h="5040312">
                <a:moveTo>
                  <a:pt x="0" y="0"/>
                </a:moveTo>
                <a:lnTo>
                  <a:pt x="4059238" y="0"/>
                </a:lnTo>
                <a:lnTo>
                  <a:pt x="4059238" y="5040312"/>
                </a:lnTo>
                <a:lnTo>
                  <a:pt x="0" y="50403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1F1F3EE7-F9CD-4822-86DD-37B4BD9B37C5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025650" y="3840163"/>
            <a:ext cx="2025650" cy="3014662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49DA741-43D9-4437-85C0-45036CC50CB7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-11113" y="1814513"/>
            <a:ext cx="4059238" cy="2025650"/>
          </a:xfrm>
          <a:custGeom>
            <a:avLst/>
            <a:gdLst>
              <a:gd name="connsiteX0" fmla="*/ 0 w 4059238"/>
              <a:gd name="connsiteY0" fmla="*/ 0 h 2025650"/>
              <a:gd name="connsiteX1" fmla="*/ 4059238 w 4059238"/>
              <a:gd name="connsiteY1" fmla="*/ 0 h 2025650"/>
              <a:gd name="connsiteX2" fmla="*/ 4059238 w 4059238"/>
              <a:gd name="connsiteY2" fmla="*/ 2025650 h 2025650"/>
              <a:gd name="connsiteX3" fmla="*/ 0 w 4059238"/>
              <a:gd name="connsiteY3" fmla="*/ 2025650 h 202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238" h="2025650">
                <a:moveTo>
                  <a:pt x="0" y="0"/>
                </a:moveTo>
                <a:lnTo>
                  <a:pt x="4059238" y="0"/>
                </a:lnTo>
                <a:lnTo>
                  <a:pt x="4059238" y="2025650"/>
                </a:lnTo>
                <a:lnTo>
                  <a:pt x="0" y="2025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37DEF106-6D62-4CE9-B059-A247AA2290A0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110539" y="4432300"/>
            <a:ext cx="4081463" cy="2422525"/>
          </a:xfrm>
          <a:custGeom>
            <a:avLst/>
            <a:gdLst>
              <a:gd name="connsiteX0" fmla="*/ 0 w 4081463"/>
              <a:gd name="connsiteY0" fmla="*/ 0 h 2422525"/>
              <a:gd name="connsiteX1" fmla="*/ 4081463 w 4081463"/>
              <a:gd name="connsiteY1" fmla="*/ 0 h 2422525"/>
              <a:gd name="connsiteX2" fmla="*/ 4081463 w 4081463"/>
              <a:gd name="connsiteY2" fmla="*/ 2422525 h 2422525"/>
              <a:gd name="connsiteX3" fmla="*/ 0 w 4081463"/>
              <a:gd name="connsiteY3" fmla="*/ 2422525 h 242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1463" h="2422525">
                <a:moveTo>
                  <a:pt x="0" y="0"/>
                </a:moveTo>
                <a:lnTo>
                  <a:pt x="4081463" y="0"/>
                </a:lnTo>
                <a:lnTo>
                  <a:pt x="4081463" y="2422525"/>
                </a:lnTo>
                <a:lnTo>
                  <a:pt x="0" y="24225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30E5A251-C19A-45B7-8089-93273051D91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110538" y="1814514"/>
            <a:ext cx="4081463" cy="2617787"/>
          </a:xfrm>
          <a:custGeom>
            <a:avLst/>
            <a:gdLst>
              <a:gd name="connsiteX0" fmla="*/ 0 w 4081463"/>
              <a:gd name="connsiteY0" fmla="*/ 0 h 2617787"/>
              <a:gd name="connsiteX1" fmla="*/ 4081463 w 4081463"/>
              <a:gd name="connsiteY1" fmla="*/ 0 h 2617787"/>
              <a:gd name="connsiteX2" fmla="*/ 4081463 w 4081463"/>
              <a:gd name="connsiteY2" fmla="*/ 2617787 h 2617787"/>
              <a:gd name="connsiteX3" fmla="*/ 0 w 4081463"/>
              <a:gd name="connsiteY3" fmla="*/ 2617787 h 261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1463" h="2617787">
                <a:moveTo>
                  <a:pt x="0" y="0"/>
                </a:moveTo>
                <a:lnTo>
                  <a:pt x="4081463" y="0"/>
                </a:lnTo>
                <a:lnTo>
                  <a:pt x="4081463" y="2617787"/>
                </a:lnTo>
                <a:lnTo>
                  <a:pt x="0" y="26177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9042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1EF097C-B058-439D-8006-E000B684983B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984828" y="2515533"/>
            <a:ext cx="1741716" cy="1741716"/>
          </a:xfrm>
          <a:custGeom>
            <a:avLst/>
            <a:gdLst>
              <a:gd name="connsiteX0" fmla="*/ 870858 w 1741716"/>
              <a:gd name="connsiteY0" fmla="*/ 0 h 1741716"/>
              <a:gd name="connsiteX1" fmla="*/ 1741716 w 1741716"/>
              <a:gd name="connsiteY1" fmla="*/ 870858 h 1741716"/>
              <a:gd name="connsiteX2" fmla="*/ 870858 w 1741716"/>
              <a:gd name="connsiteY2" fmla="*/ 1741716 h 1741716"/>
              <a:gd name="connsiteX3" fmla="*/ 0 w 1741716"/>
              <a:gd name="connsiteY3" fmla="*/ 870858 h 1741716"/>
              <a:gd name="connsiteX4" fmla="*/ 870858 w 1741716"/>
              <a:gd name="connsiteY4" fmla="*/ 0 h 174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1716" h="1741716">
                <a:moveTo>
                  <a:pt x="870858" y="0"/>
                </a:moveTo>
                <a:cubicBezTo>
                  <a:pt x="1351820" y="0"/>
                  <a:pt x="1741716" y="389896"/>
                  <a:pt x="1741716" y="870858"/>
                </a:cubicBezTo>
                <a:cubicBezTo>
                  <a:pt x="1741716" y="1351820"/>
                  <a:pt x="1351820" y="1741716"/>
                  <a:pt x="870858" y="1741716"/>
                </a:cubicBezTo>
                <a:cubicBezTo>
                  <a:pt x="389896" y="1741716"/>
                  <a:pt x="0" y="1351820"/>
                  <a:pt x="0" y="870858"/>
                </a:cubicBezTo>
                <a:cubicBezTo>
                  <a:pt x="0" y="389896"/>
                  <a:pt x="389896" y="0"/>
                  <a:pt x="8708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2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5605670" cy="6858000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475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2889979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463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0C8D4FF-EC49-47B9-88E2-3966122A07B4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758950" y="2385668"/>
            <a:ext cx="1308100" cy="1308100"/>
          </a:xfrm>
          <a:custGeom>
            <a:avLst/>
            <a:gdLst>
              <a:gd name="connsiteX0" fmla="*/ 654050 w 1308100"/>
              <a:gd name="connsiteY0" fmla="*/ 0 h 1308100"/>
              <a:gd name="connsiteX1" fmla="*/ 1308100 w 1308100"/>
              <a:gd name="connsiteY1" fmla="*/ 654050 h 1308100"/>
              <a:gd name="connsiteX2" fmla="*/ 654050 w 1308100"/>
              <a:gd name="connsiteY2" fmla="*/ 1308100 h 1308100"/>
              <a:gd name="connsiteX3" fmla="*/ 0 w 1308100"/>
              <a:gd name="connsiteY3" fmla="*/ 654050 h 1308100"/>
              <a:gd name="connsiteX4" fmla="*/ 654050 w 1308100"/>
              <a:gd name="connsiteY4" fmla="*/ 0 h 130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1308100">
                <a:moveTo>
                  <a:pt x="654050" y="0"/>
                </a:moveTo>
                <a:cubicBezTo>
                  <a:pt x="1015272" y="0"/>
                  <a:pt x="1308100" y="292828"/>
                  <a:pt x="1308100" y="654050"/>
                </a:cubicBezTo>
                <a:cubicBezTo>
                  <a:pt x="1308100" y="1015272"/>
                  <a:pt x="1015272" y="1308100"/>
                  <a:pt x="654050" y="1308100"/>
                </a:cubicBezTo>
                <a:cubicBezTo>
                  <a:pt x="292828" y="1308100"/>
                  <a:pt x="0" y="1015272"/>
                  <a:pt x="0" y="654050"/>
                </a:cubicBezTo>
                <a:cubicBezTo>
                  <a:pt x="0" y="292828"/>
                  <a:pt x="292828" y="0"/>
                  <a:pt x="6540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09248CB8-11C4-4AFA-85F3-72A32B56B2EC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217151" y="2385668"/>
            <a:ext cx="1308100" cy="1308100"/>
          </a:xfrm>
          <a:custGeom>
            <a:avLst/>
            <a:gdLst>
              <a:gd name="connsiteX0" fmla="*/ 654050 w 1308100"/>
              <a:gd name="connsiteY0" fmla="*/ 0 h 1308100"/>
              <a:gd name="connsiteX1" fmla="*/ 1308100 w 1308100"/>
              <a:gd name="connsiteY1" fmla="*/ 654050 h 1308100"/>
              <a:gd name="connsiteX2" fmla="*/ 654050 w 1308100"/>
              <a:gd name="connsiteY2" fmla="*/ 1308100 h 1308100"/>
              <a:gd name="connsiteX3" fmla="*/ 0 w 1308100"/>
              <a:gd name="connsiteY3" fmla="*/ 654050 h 1308100"/>
              <a:gd name="connsiteX4" fmla="*/ 654050 w 1308100"/>
              <a:gd name="connsiteY4" fmla="*/ 0 h 130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1308100">
                <a:moveTo>
                  <a:pt x="654050" y="0"/>
                </a:moveTo>
                <a:cubicBezTo>
                  <a:pt x="1015272" y="0"/>
                  <a:pt x="1308100" y="292828"/>
                  <a:pt x="1308100" y="654050"/>
                </a:cubicBezTo>
                <a:cubicBezTo>
                  <a:pt x="1308100" y="1015272"/>
                  <a:pt x="1015272" y="1308100"/>
                  <a:pt x="654050" y="1308100"/>
                </a:cubicBezTo>
                <a:cubicBezTo>
                  <a:pt x="292828" y="1308100"/>
                  <a:pt x="0" y="1015272"/>
                  <a:pt x="0" y="654050"/>
                </a:cubicBezTo>
                <a:cubicBezTo>
                  <a:pt x="0" y="292828"/>
                  <a:pt x="292828" y="0"/>
                  <a:pt x="6540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5058AEDF-FD98-46EA-8202-4AF9312BFBC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675352" y="2385668"/>
            <a:ext cx="1308100" cy="1308100"/>
          </a:xfrm>
          <a:custGeom>
            <a:avLst/>
            <a:gdLst>
              <a:gd name="connsiteX0" fmla="*/ 654050 w 1308100"/>
              <a:gd name="connsiteY0" fmla="*/ 0 h 1308100"/>
              <a:gd name="connsiteX1" fmla="*/ 1308100 w 1308100"/>
              <a:gd name="connsiteY1" fmla="*/ 654050 h 1308100"/>
              <a:gd name="connsiteX2" fmla="*/ 654050 w 1308100"/>
              <a:gd name="connsiteY2" fmla="*/ 1308100 h 1308100"/>
              <a:gd name="connsiteX3" fmla="*/ 0 w 1308100"/>
              <a:gd name="connsiteY3" fmla="*/ 654050 h 1308100"/>
              <a:gd name="connsiteX4" fmla="*/ 654050 w 1308100"/>
              <a:gd name="connsiteY4" fmla="*/ 0 h 130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1308100">
                <a:moveTo>
                  <a:pt x="654050" y="0"/>
                </a:moveTo>
                <a:cubicBezTo>
                  <a:pt x="1015272" y="0"/>
                  <a:pt x="1308100" y="292828"/>
                  <a:pt x="1308100" y="654050"/>
                </a:cubicBezTo>
                <a:cubicBezTo>
                  <a:pt x="1308100" y="1015272"/>
                  <a:pt x="1015272" y="1308100"/>
                  <a:pt x="654050" y="1308100"/>
                </a:cubicBezTo>
                <a:cubicBezTo>
                  <a:pt x="292828" y="1308100"/>
                  <a:pt x="0" y="1015272"/>
                  <a:pt x="0" y="654050"/>
                </a:cubicBezTo>
                <a:cubicBezTo>
                  <a:pt x="0" y="292828"/>
                  <a:pt x="292828" y="0"/>
                  <a:pt x="6540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399F068-0B22-4C0B-83BF-71A0F078B05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133554" y="2385668"/>
            <a:ext cx="1308100" cy="1308100"/>
          </a:xfrm>
          <a:custGeom>
            <a:avLst/>
            <a:gdLst>
              <a:gd name="connsiteX0" fmla="*/ 654050 w 1308100"/>
              <a:gd name="connsiteY0" fmla="*/ 0 h 1308100"/>
              <a:gd name="connsiteX1" fmla="*/ 1308100 w 1308100"/>
              <a:gd name="connsiteY1" fmla="*/ 654050 h 1308100"/>
              <a:gd name="connsiteX2" fmla="*/ 654050 w 1308100"/>
              <a:gd name="connsiteY2" fmla="*/ 1308100 h 1308100"/>
              <a:gd name="connsiteX3" fmla="*/ 0 w 1308100"/>
              <a:gd name="connsiteY3" fmla="*/ 654050 h 1308100"/>
              <a:gd name="connsiteX4" fmla="*/ 654050 w 1308100"/>
              <a:gd name="connsiteY4" fmla="*/ 0 h 130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1308100">
                <a:moveTo>
                  <a:pt x="654050" y="0"/>
                </a:moveTo>
                <a:cubicBezTo>
                  <a:pt x="1015272" y="0"/>
                  <a:pt x="1308100" y="292828"/>
                  <a:pt x="1308100" y="654050"/>
                </a:cubicBezTo>
                <a:cubicBezTo>
                  <a:pt x="1308100" y="1015272"/>
                  <a:pt x="1015272" y="1308100"/>
                  <a:pt x="654050" y="1308100"/>
                </a:cubicBezTo>
                <a:cubicBezTo>
                  <a:pt x="292828" y="1308100"/>
                  <a:pt x="0" y="1015272"/>
                  <a:pt x="0" y="654050"/>
                </a:cubicBezTo>
                <a:cubicBezTo>
                  <a:pt x="0" y="292828"/>
                  <a:pt x="292828" y="0"/>
                  <a:pt x="6540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1844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08F60B3-806C-4CEC-87C4-239301E1135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722987" y="4159289"/>
            <a:ext cx="2190395" cy="2071125"/>
          </a:xfrm>
          <a:custGeom>
            <a:avLst/>
            <a:gdLst>
              <a:gd name="connsiteX0" fmla="*/ 0 w 2190395"/>
              <a:gd name="connsiteY0" fmla="*/ 0 h 2071125"/>
              <a:gd name="connsiteX1" fmla="*/ 2190395 w 2190395"/>
              <a:gd name="connsiteY1" fmla="*/ 0 h 2071125"/>
              <a:gd name="connsiteX2" fmla="*/ 2190395 w 2190395"/>
              <a:gd name="connsiteY2" fmla="*/ 2071125 h 2071125"/>
              <a:gd name="connsiteX3" fmla="*/ 0 w 2190395"/>
              <a:gd name="connsiteY3" fmla="*/ 2071125 h 207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395" h="2071125">
                <a:moveTo>
                  <a:pt x="0" y="0"/>
                </a:moveTo>
                <a:lnTo>
                  <a:pt x="2190395" y="0"/>
                </a:lnTo>
                <a:lnTo>
                  <a:pt x="2190395" y="2071125"/>
                </a:lnTo>
                <a:lnTo>
                  <a:pt x="0" y="2071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EF206D7-E00D-4471-AE8C-84475C246862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103777" y="4159289"/>
            <a:ext cx="2190395" cy="2071125"/>
          </a:xfrm>
          <a:custGeom>
            <a:avLst/>
            <a:gdLst>
              <a:gd name="connsiteX0" fmla="*/ 0 w 2190395"/>
              <a:gd name="connsiteY0" fmla="*/ 0 h 2071125"/>
              <a:gd name="connsiteX1" fmla="*/ 2190395 w 2190395"/>
              <a:gd name="connsiteY1" fmla="*/ 0 h 2071125"/>
              <a:gd name="connsiteX2" fmla="*/ 2190395 w 2190395"/>
              <a:gd name="connsiteY2" fmla="*/ 2071125 h 2071125"/>
              <a:gd name="connsiteX3" fmla="*/ 0 w 2190395"/>
              <a:gd name="connsiteY3" fmla="*/ 2071125 h 207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395" h="2071125">
                <a:moveTo>
                  <a:pt x="0" y="0"/>
                </a:moveTo>
                <a:lnTo>
                  <a:pt x="2190395" y="0"/>
                </a:lnTo>
                <a:lnTo>
                  <a:pt x="2190395" y="2071125"/>
                </a:lnTo>
                <a:lnTo>
                  <a:pt x="0" y="2071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1C8DD0-6ABC-4564-B638-BE2A040B00E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294172" y="2090058"/>
            <a:ext cx="2190395" cy="2071125"/>
          </a:xfrm>
          <a:custGeom>
            <a:avLst/>
            <a:gdLst>
              <a:gd name="connsiteX0" fmla="*/ 0 w 2190395"/>
              <a:gd name="connsiteY0" fmla="*/ 0 h 2071125"/>
              <a:gd name="connsiteX1" fmla="*/ 2190395 w 2190395"/>
              <a:gd name="connsiteY1" fmla="*/ 0 h 2071125"/>
              <a:gd name="connsiteX2" fmla="*/ 2190395 w 2190395"/>
              <a:gd name="connsiteY2" fmla="*/ 2071125 h 2071125"/>
              <a:gd name="connsiteX3" fmla="*/ 0 w 2190395"/>
              <a:gd name="connsiteY3" fmla="*/ 2071125 h 207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395" h="2071125">
                <a:moveTo>
                  <a:pt x="0" y="0"/>
                </a:moveTo>
                <a:lnTo>
                  <a:pt x="2190395" y="0"/>
                </a:lnTo>
                <a:lnTo>
                  <a:pt x="2190395" y="2071125"/>
                </a:lnTo>
                <a:lnTo>
                  <a:pt x="0" y="2071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823FE14-4DDA-4DBE-9D6E-06A3909E3042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913382" y="2090058"/>
            <a:ext cx="2190395" cy="2071125"/>
          </a:xfrm>
          <a:custGeom>
            <a:avLst/>
            <a:gdLst>
              <a:gd name="connsiteX0" fmla="*/ 0 w 2190395"/>
              <a:gd name="connsiteY0" fmla="*/ 0 h 2071125"/>
              <a:gd name="connsiteX1" fmla="*/ 2190395 w 2190395"/>
              <a:gd name="connsiteY1" fmla="*/ 0 h 2071125"/>
              <a:gd name="connsiteX2" fmla="*/ 2190395 w 2190395"/>
              <a:gd name="connsiteY2" fmla="*/ 2071125 h 2071125"/>
              <a:gd name="connsiteX3" fmla="*/ 0 w 2190395"/>
              <a:gd name="connsiteY3" fmla="*/ 2071125 h 207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395" h="2071125">
                <a:moveTo>
                  <a:pt x="0" y="0"/>
                </a:moveTo>
                <a:lnTo>
                  <a:pt x="2190395" y="0"/>
                </a:lnTo>
                <a:lnTo>
                  <a:pt x="2190395" y="2071125"/>
                </a:lnTo>
                <a:lnTo>
                  <a:pt x="0" y="2071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597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5014450"/>
            <a:ext cx="6242890" cy="1843551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352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ECF973-AF37-4CC4-8CD7-DB9B530A594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246002" y="2083818"/>
            <a:ext cx="1699996" cy="1699996"/>
          </a:xfrm>
          <a:custGeom>
            <a:avLst/>
            <a:gdLst>
              <a:gd name="connsiteX0" fmla="*/ 849998 w 1699996"/>
              <a:gd name="connsiteY0" fmla="*/ 0 h 1699996"/>
              <a:gd name="connsiteX1" fmla="*/ 1699996 w 1699996"/>
              <a:gd name="connsiteY1" fmla="*/ 849998 h 1699996"/>
              <a:gd name="connsiteX2" fmla="*/ 849998 w 1699996"/>
              <a:gd name="connsiteY2" fmla="*/ 1699996 h 1699996"/>
              <a:gd name="connsiteX3" fmla="*/ 0 w 1699996"/>
              <a:gd name="connsiteY3" fmla="*/ 849998 h 1699996"/>
              <a:gd name="connsiteX4" fmla="*/ 849998 w 1699996"/>
              <a:gd name="connsiteY4" fmla="*/ 0 h 169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9996" h="1699996">
                <a:moveTo>
                  <a:pt x="849998" y="0"/>
                </a:moveTo>
                <a:cubicBezTo>
                  <a:pt x="1319439" y="0"/>
                  <a:pt x="1699996" y="380557"/>
                  <a:pt x="1699996" y="849998"/>
                </a:cubicBezTo>
                <a:cubicBezTo>
                  <a:pt x="1699996" y="1319439"/>
                  <a:pt x="1319439" y="1699996"/>
                  <a:pt x="849998" y="1699996"/>
                </a:cubicBezTo>
                <a:cubicBezTo>
                  <a:pt x="380557" y="1699996"/>
                  <a:pt x="0" y="1319439"/>
                  <a:pt x="0" y="849998"/>
                </a:cubicBezTo>
                <a:cubicBezTo>
                  <a:pt x="0" y="380557"/>
                  <a:pt x="380557" y="0"/>
                  <a:pt x="8499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9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3542129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27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968828"/>
            <a:ext cx="12192000" cy="3489475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050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1110745-2B00-428D-BA0D-338BCD71862F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3820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9252413-D6F6-4DA6-BB71-0F490CFED45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60801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F8AE75-32C6-48E8-885E-CC24B77B912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37782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32363B-67A5-4F1C-A53E-D64D612CE0DE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147629" y="1857737"/>
            <a:ext cx="2206172" cy="2206171"/>
          </a:xfrm>
          <a:custGeom>
            <a:avLst/>
            <a:gdLst>
              <a:gd name="connsiteX0" fmla="*/ 1103086 w 2206172"/>
              <a:gd name="connsiteY0" fmla="*/ 0 h 2206171"/>
              <a:gd name="connsiteX1" fmla="*/ 2206172 w 2206172"/>
              <a:gd name="connsiteY1" fmla="*/ 1103086 h 2206171"/>
              <a:gd name="connsiteX2" fmla="*/ 1215870 w 2206172"/>
              <a:gd name="connsiteY2" fmla="*/ 2200477 h 2206171"/>
              <a:gd name="connsiteX3" fmla="*/ 1103106 w 2206172"/>
              <a:gd name="connsiteY3" fmla="*/ 2206171 h 2206171"/>
              <a:gd name="connsiteX4" fmla="*/ 1103066 w 2206172"/>
              <a:gd name="connsiteY4" fmla="*/ 2206171 h 2206171"/>
              <a:gd name="connsiteX5" fmla="*/ 990302 w 2206172"/>
              <a:gd name="connsiteY5" fmla="*/ 2200477 h 2206171"/>
              <a:gd name="connsiteX6" fmla="*/ 0 w 2206172"/>
              <a:gd name="connsiteY6" fmla="*/ 1103086 h 2206171"/>
              <a:gd name="connsiteX7" fmla="*/ 1103086 w 2206172"/>
              <a:gd name="connsiteY7" fmla="*/ 0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6172" h="2206171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674228"/>
                  <a:pt x="1772108" y="2143988"/>
                  <a:pt x="1215870" y="2200477"/>
                </a:cubicBezTo>
                <a:lnTo>
                  <a:pt x="1103106" y="2206171"/>
                </a:lnTo>
                <a:lnTo>
                  <a:pt x="1103066" y="2206171"/>
                </a:lnTo>
                <a:lnTo>
                  <a:pt x="990302" y="2200477"/>
                </a:lnTo>
                <a:cubicBezTo>
                  <a:pt x="434064" y="2143988"/>
                  <a:pt x="0" y="1674228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932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E70B86-757D-4540-A2F5-B945795612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574925"/>
            <a:ext cx="4818063" cy="4283075"/>
          </a:xfrm>
          <a:custGeom>
            <a:avLst/>
            <a:gdLst>
              <a:gd name="connsiteX0" fmla="*/ 0 w 4818063"/>
              <a:gd name="connsiteY0" fmla="*/ 0 h 4283075"/>
              <a:gd name="connsiteX1" fmla="*/ 4818063 w 4818063"/>
              <a:gd name="connsiteY1" fmla="*/ 0 h 4283075"/>
              <a:gd name="connsiteX2" fmla="*/ 4818063 w 4818063"/>
              <a:gd name="connsiteY2" fmla="*/ 4283075 h 4283075"/>
              <a:gd name="connsiteX3" fmla="*/ 0 w 4818063"/>
              <a:gd name="connsiteY3" fmla="*/ 4283075 h 428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063" h="4283075">
                <a:moveTo>
                  <a:pt x="0" y="0"/>
                </a:moveTo>
                <a:lnTo>
                  <a:pt x="4818063" y="0"/>
                </a:lnTo>
                <a:lnTo>
                  <a:pt x="4818063" y="4283075"/>
                </a:lnTo>
                <a:lnTo>
                  <a:pt x="0" y="4283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FB86AF6-1301-4204-A83A-C5B63863BEF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278689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A79FF7A-05E4-4322-9984-A7B12050EE9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739313" y="4713289"/>
            <a:ext cx="2459038" cy="2144713"/>
          </a:xfrm>
          <a:custGeom>
            <a:avLst/>
            <a:gdLst>
              <a:gd name="connsiteX0" fmla="*/ 0 w 2459038"/>
              <a:gd name="connsiteY0" fmla="*/ 0 h 2144713"/>
              <a:gd name="connsiteX1" fmla="*/ 2459038 w 2459038"/>
              <a:gd name="connsiteY1" fmla="*/ 0 h 2144713"/>
              <a:gd name="connsiteX2" fmla="*/ 2459038 w 2459038"/>
              <a:gd name="connsiteY2" fmla="*/ 2144713 h 2144713"/>
              <a:gd name="connsiteX3" fmla="*/ 0 w 2459038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144713">
                <a:moveTo>
                  <a:pt x="0" y="0"/>
                </a:moveTo>
                <a:lnTo>
                  <a:pt x="2459038" y="0"/>
                </a:lnTo>
                <a:lnTo>
                  <a:pt x="2459038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FF1381A-36FD-4F46-B58B-B49FC2F45431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818064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2545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017372" y="2561316"/>
            <a:ext cx="3674672" cy="2096343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09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6AE0AD1-0645-4443-A034-01CD854B0DA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260156" y="1456027"/>
            <a:ext cx="1671690" cy="1671690"/>
          </a:xfrm>
          <a:custGeom>
            <a:avLst/>
            <a:gdLst>
              <a:gd name="connsiteX0" fmla="*/ 835845 w 1671690"/>
              <a:gd name="connsiteY0" fmla="*/ 0 h 1671690"/>
              <a:gd name="connsiteX1" fmla="*/ 1671690 w 1671690"/>
              <a:gd name="connsiteY1" fmla="*/ 835845 h 1671690"/>
              <a:gd name="connsiteX2" fmla="*/ 835845 w 1671690"/>
              <a:gd name="connsiteY2" fmla="*/ 1671690 h 1671690"/>
              <a:gd name="connsiteX3" fmla="*/ 0 w 1671690"/>
              <a:gd name="connsiteY3" fmla="*/ 835845 h 1671690"/>
              <a:gd name="connsiteX4" fmla="*/ 835845 w 1671690"/>
              <a:gd name="connsiteY4" fmla="*/ 0 h 167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1690" h="1671690">
                <a:moveTo>
                  <a:pt x="835845" y="0"/>
                </a:moveTo>
                <a:cubicBezTo>
                  <a:pt x="1297469" y="0"/>
                  <a:pt x="1671690" y="374221"/>
                  <a:pt x="1671690" y="835845"/>
                </a:cubicBezTo>
                <a:cubicBezTo>
                  <a:pt x="1671690" y="1297469"/>
                  <a:pt x="1297469" y="1671690"/>
                  <a:pt x="835845" y="1671690"/>
                </a:cubicBezTo>
                <a:cubicBezTo>
                  <a:pt x="374221" y="1671690"/>
                  <a:pt x="0" y="1297469"/>
                  <a:pt x="0" y="835845"/>
                </a:cubicBezTo>
                <a:cubicBezTo>
                  <a:pt x="0" y="374221"/>
                  <a:pt x="374221" y="0"/>
                  <a:pt x="835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53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083835" y="905683"/>
            <a:ext cx="3495007" cy="5952317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14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13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  <p:sldLayoutId id="2147483726" r:id="rId18"/>
    <p:sldLayoutId id="2147483727" r:id="rId19"/>
    <p:sldLayoutId id="2147483728" r:id="rId20"/>
    <p:sldLayoutId id="2147483729" r:id="rId21"/>
    <p:sldLayoutId id="2147483730" r:id="rId22"/>
    <p:sldLayoutId id="2147483731" r:id="rId23"/>
    <p:sldLayoutId id="2147483732" r:id="rId24"/>
    <p:sldLayoutId id="2147483733" r:id="rId25"/>
    <p:sldLayoutId id="2147483734" r:id="rId26"/>
    <p:sldLayoutId id="2147483735" r:id="rId27"/>
    <p:sldLayoutId id="2147483736" r:id="rId28"/>
    <p:sldLayoutId id="2147483737" r:id="rId29"/>
    <p:sldLayoutId id="2147483738" r:id="rId3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6" name="Picture Placeholder 1052">
            <a:extLst>
              <a:ext uri="{FF2B5EF4-FFF2-40B4-BE49-F238E27FC236}">
                <a16:creationId xmlns:a16="http://schemas.microsoft.com/office/drawing/2014/main" id="{81E0C7F2-9439-4E3B-B6EB-38670D06B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 b="5937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0AC4C35-18A7-40A6-803D-26C4262E2967}"/>
              </a:ext>
            </a:extLst>
          </p:cNvPr>
          <p:cNvSpPr/>
          <p:nvPr/>
        </p:nvSpPr>
        <p:spPr>
          <a:xfrm>
            <a:off x="893" y="3489"/>
            <a:ext cx="12192000" cy="6858000"/>
          </a:xfrm>
          <a:prstGeom prst="rect">
            <a:avLst/>
          </a:prstGeom>
          <a:solidFill>
            <a:schemeClr val="accent4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E4B373-9BFF-485B-B23A-B0B1A3E2A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245" y="2222154"/>
            <a:ext cx="2557296" cy="242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D61AE1-DDD3-4B04-BB49-6CBE39304BAE}"/>
              </a:ext>
            </a:extLst>
          </p:cNvPr>
          <p:cNvSpPr/>
          <p:nvPr/>
        </p:nvSpPr>
        <p:spPr>
          <a:xfrm>
            <a:off x="893" y="3489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10E4AF-A742-45EA-BFBD-7F998ACC6DE1}"/>
              </a:ext>
            </a:extLst>
          </p:cNvPr>
          <p:cNvSpPr txBox="1"/>
          <p:nvPr/>
        </p:nvSpPr>
        <p:spPr>
          <a:xfrm>
            <a:off x="4957522" y="3078546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673">
            <a:extLst>
              <a:ext uri="{FF2B5EF4-FFF2-40B4-BE49-F238E27FC236}">
                <a16:creationId xmlns:a16="http://schemas.microsoft.com/office/drawing/2014/main" id="{FD5EE12A-21E2-436B-83DA-BF58C6DBD8E3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B3D9090-3EFC-48FF-8044-DDFCFCB5452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D92F0A1-29BE-4BB3-8B69-D8E54B7F11CB}"/>
              </a:ext>
            </a:extLst>
          </p:cNvPr>
          <p:cNvSpPr/>
          <p:nvPr/>
        </p:nvSpPr>
        <p:spPr>
          <a:xfrm>
            <a:off x="1836057" y="2366762"/>
            <a:ext cx="2039257" cy="20392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4" name="Picture Placeholder 675">
            <a:extLst>
              <a:ext uri="{FF2B5EF4-FFF2-40B4-BE49-F238E27FC236}">
                <a16:creationId xmlns:a16="http://schemas.microsoft.com/office/drawing/2014/main" id="{959EE94E-3319-4A83-8CFC-91A70A7BCA1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3" t="16670" r="11682" b="38710"/>
          <a:stretch/>
        </p:blipFill>
        <p:spPr>
          <a:xfrm>
            <a:off x="1984828" y="2515533"/>
            <a:ext cx="1741716" cy="1741716"/>
          </a:xfrm>
          <a:custGeom>
            <a:avLst/>
            <a:gdLst>
              <a:gd name="connsiteX0" fmla="*/ 870858 w 1741716"/>
              <a:gd name="connsiteY0" fmla="*/ 0 h 1741716"/>
              <a:gd name="connsiteX1" fmla="*/ 1741716 w 1741716"/>
              <a:gd name="connsiteY1" fmla="*/ 870858 h 1741716"/>
              <a:gd name="connsiteX2" fmla="*/ 870858 w 1741716"/>
              <a:gd name="connsiteY2" fmla="*/ 1741716 h 1741716"/>
              <a:gd name="connsiteX3" fmla="*/ 0 w 1741716"/>
              <a:gd name="connsiteY3" fmla="*/ 870858 h 1741716"/>
              <a:gd name="connsiteX4" fmla="*/ 870858 w 1741716"/>
              <a:gd name="connsiteY4" fmla="*/ 0 h 174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1716" h="1741716">
                <a:moveTo>
                  <a:pt x="870858" y="0"/>
                </a:moveTo>
                <a:cubicBezTo>
                  <a:pt x="1351820" y="0"/>
                  <a:pt x="1741716" y="389896"/>
                  <a:pt x="1741716" y="870858"/>
                </a:cubicBezTo>
                <a:cubicBezTo>
                  <a:pt x="1741716" y="1351820"/>
                  <a:pt x="1351820" y="1741716"/>
                  <a:pt x="870858" y="1741716"/>
                </a:cubicBezTo>
                <a:cubicBezTo>
                  <a:pt x="389896" y="1741716"/>
                  <a:pt x="0" y="1351820"/>
                  <a:pt x="0" y="870858"/>
                </a:cubicBezTo>
                <a:cubicBezTo>
                  <a:pt x="0" y="389896"/>
                  <a:pt x="389896" y="0"/>
                  <a:pt x="870858" y="0"/>
                </a:cubicBezTo>
                <a:close/>
              </a:path>
            </a:pathLst>
          </a:cu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825A6A81-1205-4B80-9CD1-9510BE4277B5}"/>
              </a:ext>
            </a:extLst>
          </p:cNvPr>
          <p:cNvSpPr txBox="1">
            <a:spLocks/>
          </p:cNvSpPr>
          <p:nvPr/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b="1">
                <a:solidFill>
                  <a:schemeClr val="bg1"/>
                </a:solidFill>
              </a:rPr>
              <a:t>Welcome Message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BEAACE8-2E39-40F1-B17F-47E4B5EC730A}"/>
              </a:ext>
            </a:extLst>
          </p:cNvPr>
          <p:cNvSpPr/>
          <p:nvPr/>
        </p:nvSpPr>
        <p:spPr>
          <a:xfrm>
            <a:off x="5814098" y="2366762"/>
            <a:ext cx="5539701" cy="1196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1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of type and scrambled it to make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D95E40E-CAC3-449F-8B69-32C633585722}"/>
              </a:ext>
            </a:extLst>
          </p:cNvPr>
          <p:cNvSpPr txBox="1"/>
          <p:nvPr/>
        </p:nvSpPr>
        <p:spPr>
          <a:xfrm>
            <a:off x="2082001" y="4693578"/>
            <a:ext cx="154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5030E82-DF11-418E-9011-79C6AA25AFA5}"/>
              </a:ext>
            </a:extLst>
          </p:cNvPr>
          <p:cNvCxnSpPr>
            <a:cxnSpLocks/>
          </p:cNvCxnSpPr>
          <p:nvPr/>
        </p:nvCxnSpPr>
        <p:spPr>
          <a:xfrm>
            <a:off x="2592662" y="5150052"/>
            <a:ext cx="526047" cy="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974CFDD-CF9C-455A-863C-B46D2C2BED53}"/>
              </a:ext>
            </a:extLst>
          </p:cNvPr>
          <p:cNvCxnSpPr/>
          <p:nvPr/>
        </p:nvCxnSpPr>
        <p:spPr>
          <a:xfrm>
            <a:off x="4844706" y="2193699"/>
            <a:ext cx="0" cy="295635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0F8F9F20-B67F-48D1-91B2-79A6BAECA586}"/>
              </a:ext>
            </a:extLst>
          </p:cNvPr>
          <p:cNvSpPr/>
          <p:nvPr/>
        </p:nvSpPr>
        <p:spPr>
          <a:xfrm>
            <a:off x="5814098" y="3847193"/>
            <a:ext cx="5539701" cy="1196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1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of type and scrambled it to make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2" name="Picture Placeholder 12">
            <a:extLst>
              <a:ext uri="{FF2B5EF4-FFF2-40B4-BE49-F238E27FC236}">
                <a16:creationId xmlns:a16="http://schemas.microsoft.com/office/drawing/2014/main" id="{489C3F65-04C2-4014-A8BA-EB097AD81F90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0" r="22740"/>
          <a:stretch>
            <a:fillRect/>
          </a:stretch>
        </p:blipFill>
        <p:spPr>
          <a:xfrm>
            <a:off x="0" y="0"/>
            <a:ext cx="5605463" cy="6858000"/>
          </a:xfr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F77CEF47-19E9-4935-8DC4-FEB71A4B340C}"/>
              </a:ext>
            </a:extLst>
          </p:cNvPr>
          <p:cNvSpPr/>
          <p:nvPr/>
        </p:nvSpPr>
        <p:spPr>
          <a:xfrm>
            <a:off x="446" y="3489"/>
            <a:ext cx="5605224" cy="6858000"/>
          </a:xfrm>
          <a:prstGeom prst="rect">
            <a:avLst/>
          </a:prstGeom>
          <a:solidFill>
            <a:schemeClr val="accent4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B48EDD6-EBD4-4849-BA1A-14B87DC493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410" y="2222154"/>
            <a:ext cx="2557296" cy="2420670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5BB63CFB-E223-48B6-BC06-7E989FE2A0F2}"/>
              </a:ext>
            </a:extLst>
          </p:cNvPr>
          <p:cNvSpPr/>
          <p:nvPr/>
        </p:nvSpPr>
        <p:spPr>
          <a:xfrm>
            <a:off x="6593914" y="3504283"/>
            <a:ext cx="540658" cy="540656"/>
          </a:xfrm>
          <a:prstGeom prst="ellipse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5A2936-B356-4E6F-A606-54508060646B}"/>
              </a:ext>
            </a:extLst>
          </p:cNvPr>
          <p:cNvSpPr txBox="1"/>
          <p:nvPr/>
        </p:nvSpPr>
        <p:spPr>
          <a:xfrm>
            <a:off x="6639270" y="3574555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33" name="Rectangle 9">
            <a:extLst>
              <a:ext uri="{FF2B5EF4-FFF2-40B4-BE49-F238E27FC236}">
                <a16:creationId xmlns:a16="http://schemas.microsoft.com/office/drawing/2014/main" id="{E519FB2F-9941-4BDF-B40F-049281395FD9}"/>
              </a:ext>
            </a:extLst>
          </p:cNvPr>
          <p:cNvSpPr>
            <a:spLocks/>
          </p:cNvSpPr>
          <p:nvPr/>
        </p:nvSpPr>
        <p:spPr bwMode="auto">
          <a:xfrm>
            <a:off x="7305218" y="3555924"/>
            <a:ext cx="2105816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FBA9AF7-B619-4CB4-90A0-373F614DC9DF}"/>
              </a:ext>
            </a:extLst>
          </p:cNvPr>
          <p:cNvSpPr/>
          <p:nvPr/>
        </p:nvSpPr>
        <p:spPr>
          <a:xfrm>
            <a:off x="6590169" y="4460392"/>
            <a:ext cx="540658" cy="540656"/>
          </a:xfrm>
          <a:prstGeom prst="ellipse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5EE4B0E-4C05-40AA-B9B2-6421F10BFFBF}"/>
              </a:ext>
            </a:extLst>
          </p:cNvPr>
          <p:cNvSpPr txBox="1"/>
          <p:nvPr/>
        </p:nvSpPr>
        <p:spPr>
          <a:xfrm>
            <a:off x="6635525" y="4530664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36" name="Rectangle 9">
            <a:extLst>
              <a:ext uri="{FF2B5EF4-FFF2-40B4-BE49-F238E27FC236}">
                <a16:creationId xmlns:a16="http://schemas.microsoft.com/office/drawing/2014/main" id="{F9B1BF54-1553-470D-9FB3-D7A4F37E6C7A}"/>
              </a:ext>
            </a:extLst>
          </p:cNvPr>
          <p:cNvSpPr>
            <a:spLocks/>
          </p:cNvSpPr>
          <p:nvPr/>
        </p:nvSpPr>
        <p:spPr bwMode="auto">
          <a:xfrm>
            <a:off x="7301472" y="4512033"/>
            <a:ext cx="2113307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E796842-EDDF-4CC2-BC0E-44FBD566DEBB}"/>
              </a:ext>
            </a:extLst>
          </p:cNvPr>
          <p:cNvSpPr/>
          <p:nvPr/>
        </p:nvSpPr>
        <p:spPr>
          <a:xfrm>
            <a:off x="6593914" y="5392517"/>
            <a:ext cx="540658" cy="540656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A2409E5-B14D-40F4-AB29-10F25EAE703B}"/>
              </a:ext>
            </a:extLst>
          </p:cNvPr>
          <p:cNvSpPr txBox="1"/>
          <p:nvPr/>
        </p:nvSpPr>
        <p:spPr>
          <a:xfrm>
            <a:off x="6639270" y="5462789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id="{C0E00582-920F-4B2C-A835-4E417D730700}"/>
              </a:ext>
            </a:extLst>
          </p:cNvPr>
          <p:cNvSpPr>
            <a:spLocks/>
          </p:cNvSpPr>
          <p:nvPr/>
        </p:nvSpPr>
        <p:spPr bwMode="auto">
          <a:xfrm>
            <a:off x="7305217" y="5444158"/>
            <a:ext cx="2203789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3C8C5CE-B3B1-4862-95D8-937437F0AAA7}"/>
              </a:ext>
            </a:extLst>
          </p:cNvPr>
          <p:cNvSpPr txBox="1"/>
          <p:nvPr/>
        </p:nvSpPr>
        <p:spPr>
          <a:xfrm>
            <a:off x="5966228" y="935869"/>
            <a:ext cx="26741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6584880-39B2-4EC7-850C-945AEEDB59CF}"/>
              </a:ext>
            </a:extLst>
          </p:cNvPr>
          <p:cNvSpPr/>
          <p:nvPr/>
        </p:nvSpPr>
        <p:spPr>
          <a:xfrm>
            <a:off x="5966228" y="1556902"/>
            <a:ext cx="5539701" cy="1196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1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of type and scrambled it to make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30">
            <a:extLst>
              <a:ext uri="{FF2B5EF4-FFF2-40B4-BE49-F238E27FC236}">
                <a16:creationId xmlns:a16="http://schemas.microsoft.com/office/drawing/2014/main" id="{E717754D-C255-4CB9-9B4A-5BDF458DEE2A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5" t="40575" b="28269"/>
          <a:stretch/>
        </p:blipFill>
        <p:spPr>
          <a:xfrm>
            <a:off x="0" y="0"/>
            <a:ext cx="12192000" cy="2889250"/>
          </a:xfr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208FB487-457E-438F-9635-634A966B66A1}"/>
              </a:ext>
            </a:extLst>
          </p:cNvPr>
          <p:cNvSpPr/>
          <p:nvPr/>
        </p:nvSpPr>
        <p:spPr>
          <a:xfrm>
            <a:off x="0" y="0"/>
            <a:ext cx="12192000" cy="2889979"/>
          </a:xfrm>
          <a:prstGeom prst="rect">
            <a:avLst/>
          </a:prstGeom>
          <a:solidFill>
            <a:schemeClr val="accent4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itle 4">
            <a:extLst>
              <a:ext uri="{FF2B5EF4-FFF2-40B4-BE49-F238E27FC236}">
                <a16:creationId xmlns:a16="http://schemas.microsoft.com/office/drawing/2014/main" id="{9E00D2E0-F861-4785-9FED-ABF22BFE62A8}"/>
              </a:ext>
            </a:extLst>
          </p:cNvPr>
          <p:cNvSpPr txBox="1">
            <a:spLocks/>
          </p:cNvSpPr>
          <p:nvPr/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3600" b="1">
                <a:solidFill>
                  <a:schemeClr val="bg1"/>
                </a:solidFill>
              </a:rPr>
              <a:t>Our Services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Subtitle 5">
            <a:extLst>
              <a:ext uri="{FF2B5EF4-FFF2-40B4-BE49-F238E27FC236}">
                <a16:creationId xmlns:a16="http://schemas.microsoft.com/office/drawing/2014/main" id="{4A6A5D3A-4B6B-4B26-9132-5BFE66AD2D2E}"/>
              </a:ext>
            </a:extLst>
          </p:cNvPr>
          <p:cNvSpPr txBox="1">
            <a:spLocks/>
          </p:cNvSpPr>
          <p:nvPr/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Lorem ipsum dolor sit amet agam facer modo data lorem ipsum dolor sit amet agam facer modo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Rectangle 5">
            <a:extLst>
              <a:ext uri="{FF2B5EF4-FFF2-40B4-BE49-F238E27FC236}">
                <a16:creationId xmlns:a16="http://schemas.microsoft.com/office/drawing/2014/main" id="{2E898CE0-2982-42BE-B664-18216FCA4F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6323" y="3156921"/>
            <a:ext cx="3881438" cy="370107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ectangle 7">
            <a:extLst>
              <a:ext uri="{FF2B5EF4-FFF2-40B4-BE49-F238E27FC236}">
                <a16:creationId xmlns:a16="http://schemas.microsoft.com/office/drawing/2014/main" id="{01334D40-7B0F-4B62-864C-692F696D1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56921"/>
            <a:ext cx="3874860" cy="3701079"/>
          </a:xfrm>
          <a:prstGeom prst="rect">
            <a:avLst/>
          </a:prstGeom>
          <a:solidFill>
            <a:srgbClr val="ECEE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61500FE-F753-4DCA-88D3-86110EF6D8AF}"/>
              </a:ext>
            </a:extLst>
          </p:cNvPr>
          <p:cNvGrpSpPr/>
          <p:nvPr/>
        </p:nvGrpSpPr>
        <p:grpSpPr>
          <a:xfrm>
            <a:off x="1078616" y="3640431"/>
            <a:ext cx="1717628" cy="1478794"/>
            <a:chOff x="1047408" y="3697581"/>
            <a:chExt cx="1717628" cy="1478794"/>
          </a:xfrm>
        </p:grpSpPr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7DD4E2B4-BCDE-4843-9B5D-1DB8021CCE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4422" y="3697581"/>
              <a:ext cx="863600" cy="858837"/>
            </a:xfrm>
            <a:custGeom>
              <a:avLst/>
              <a:gdLst>
                <a:gd name="T0" fmla="*/ 144 w 149"/>
                <a:gd name="T1" fmla="*/ 126 h 148"/>
                <a:gd name="T2" fmla="*/ 109 w 149"/>
                <a:gd name="T3" fmla="*/ 91 h 148"/>
                <a:gd name="T4" fmla="*/ 98 w 149"/>
                <a:gd name="T5" fmla="*/ 88 h 148"/>
                <a:gd name="T6" fmla="*/ 90 w 149"/>
                <a:gd name="T7" fmla="*/ 80 h 148"/>
                <a:gd name="T8" fmla="*/ 85 w 149"/>
                <a:gd name="T9" fmla="*/ 18 h 148"/>
                <a:gd name="T10" fmla="*/ 19 w 149"/>
                <a:gd name="T11" fmla="*/ 18 h 148"/>
                <a:gd name="T12" fmla="*/ 19 w 149"/>
                <a:gd name="T13" fmla="*/ 85 h 148"/>
                <a:gd name="T14" fmla="*/ 80 w 149"/>
                <a:gd name="T15" fmla="*/ 89 h 148"/>
                <a:gd name="T16" fmla="*/ 88 w 149"/>
                <a:gd name="T17" fmla="*/ 97 h 148"/>
                <a:gd name="T18" fmla="*/ 92 w 149"/>
                <a:gd name="T19" fmla="*/ 108 h 148"/>
                <a:gd name="T20" fmla="*/ 127 w 149"/>
                <a:gd name="T21" fmla="*/ 144 h 148"/>
                <a:gd name="T22" fmla="*/ 144 w 149"/>
                <a:gd name="T23" fmla="*/ 144 h 148"/>
                <a:gd name="T24" fmla="*/ 144 w 149"/>
                <a:gd name="T25" fmla="*/ 126 h 148"/>
                <a:gd name="T26" fmla="*/ 76 w 149"/>
                <a:gd name="T27" fmla="*/ 75 h 148"/>
                <a:gd name="T28" fmla="*/ 28 w 149"/>
                <a:gd name="T29" fmla="*/ 75 h 148"/>
                <a:gd name="T30" fmla="*/ 28 w 149"/>
                <a:gd name="T31" fmla="*/ 28 h 148"/>
                <a:gd name="T32" fmla="*/ 76 w 149"/>
                <a:gd name="T33" fmla="*/ 28 h 148"/>
                <a:gd name="T34" fmla="*/ 76 w 149"/>
                <a:gd name="T35" fmla="*/ 75 h 148"/>
                <a:gd name="T36" fmla="*/ 76 w 149"/>
                <a:gd name="T37" fmla="*/ 75 h 148"/>
                <a:gd name="T38" fmla="*/ 76 w 149"/>
                <a:gd name="T39" fmla="*/ 7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148">
                  <a:moveTo>
                    <a:pt x="144" y="126"/>
                  </a:moveTo>
                  <a:cubicBezTo>
                    <a:pt x="109" y="91"/>
                    <a:pt x="109" y="91"/>
                    <a:pt x="109" y="91"/>
                  </a:cubicBezTo>
                  <a:cubicBezTo>
                    <a:pt x="106" y="88"/>
                    <a:pt x="102" y="87"/>
                    <a:pt x="98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103" y="61"/>
                    <a:pt x="102" y="35"/>
                    <a:pt x="85" y="18"/>
                  </a:cubicBezTo>
                  <a:cubicBezTo>
                    <a:pt x="67" y="0"/>
                    <a:pt x="37" y="0"/>
                    <a:pt x="19" y="18"/>
                  </a:cubicBezTo>
                  <a:cubicBezTo>
                    <a:pt x="0" y="37"/>
                    <a:pt x="0" y="66"/>
                    <a:pt x="19" y="85"/>
                  </a:cubicBezTo>
                  <a:cubicBezTo>
                    <a:pt x="35" y="102"/>
                    <a:pt x="62" y="103"/>
                    <a:pt x="80" y="89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88" y="101"/>
                    <a:pt x="89" y="105"/>
                    <a:pt x="92" y="108"/>
                  </a:cubicBezTo>
                  <a:cubicBezTo>
                    <a:pt x="127" y="144"/>
                    <a:pt x="127" y="144"/>
                    <a:pt x="127" y="144"/>
                  </a:cubicBezTo>
                  <a:cubicBezTo>
                    <a:pt x="132" y="148"/>
                    <a:pt x="139" y="148"/>
                    <a:pt x="144" y="144"/>
                  </a:cubicBezTo>
                  <a:cubicBezTo>
                    <a:pt x="149" y="139"/>
                    <a:pt x="149" y="131"/>
                    <a:pt x="144" y="126"/>
                  </a:cubicBezTo>
                  <a:close/>
                  <a:moveTo>
                    <a:pt x="76" y="75"/>
                  </a:moveTo>
                  <a:cubicBezTo>
                    <a:pt x="63" y="88"/>
                    <a:pt x="41" y="88"/>
                    <a:pt x="28" y="75"/>
                  </a:cubicBezTo>
                  <a:cubicBezTo>
                    <a:pt x="15" y="62"/>
                    <a:pt x="15" y="41"/>
                    <a:pt x="28" y="28"/>
                  </a:cubicBezTo>
                  <a:cubicBezTo>
                    <a:pt x="41" y="15"/>
                    <a:pt x="63" y="15"/>
                    <a:pt x="76" y="28"/>
                  </a:cubicBezTo>
                  <a:cubicBezTo>
                    <a:pt x="89" y="41"/>
                    <a:pt x="89" y="62"/>
                    <a:pt x="76" y="75"/>
                  </a:cubicBezTo>
                  <a:close/>
                  <a:moveTo>
                    <a:pt x="76" y="75"/>
                  </a:moveTo>
                  <a:cubicBezTo>
                    <a:pt x="76" y="75"/>
                    <a:pt x="76" y="75"/>
                    <a:pt x="76" y="75"/>
                  </a:cubicBezTo>
                </a:path>
              </a:pathLst>
            </a:custGeom>
            <a:solidFill>
              <a:srgbClr val="7F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09BBE8F-2399-4F4D-9187-6EAA1E24ACA3}"/>
                </a:ext>
              </a:extLst>
            </p:cNvPr>
            <p:cNvSpPr txBox="1"/>
            <p:nvPr/>
          </p:nvSpPr>
          <p:spPr>
            <a:xfrm>
              <a:off x="1047408" y="4699321"/>
              <a:ext cx="171762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</p:grpSp>
      <p:sp>
        <p:nvSpPr>
          <p:cNvPr id="38" name="Rectangle 12">
            <a:extLst>
              <a:ext uri="{FF2B5EF4-FFF2-40B4-BE49-F238E27FC236}">
                <a16:creationId xmlns:a16="http://schemas.microsoft.com/office/drawing/2014/main" id="{479DD28A-BE02-4D83-A3C8-244A6F31DB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6048" y="3156921"/>
            <a:ext cx="3895952" cy="3701079"/>
          </a:xfrm>
          <a:prstGeom prst="rect">
            <a:avLst/>
          </a:prstGeom>
          <a:solidFill>
            <a:srgbClr val="ECEE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72FC877-6DB2-4C0F-8E44-FBE92FF4B56C}"/>
              </a:ext>
            </a:extLst>
          </p:cNvPr>
          <p:cNvGrpSpPr/>
          <p:nvPr/>
        </p:nvGrpSpPr>
        <p:grpSpPr>
          <a:xfrm>
            <a:off x="5301659" y="3588044"/>
            <a:ext cx="1570766" cy="1531181"/>
            <a:chOff x="5322750" y="3645194"/>
            <a:chExt cx="1570766" cy="1531181"/>
          </a:xfrm>
        </p:grpSpPr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62B9D146-B560-4F8A-95FC-A038D58D26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5696" y="3645194"/>
              <a:ext cx="904875" cy="836612"/>
            </a:xfrm>
            <a:custGeom>
              <a:avLst/>
              <a:gdLst>
                <a:gd name="T0" fmla="*/ 116 w 156"/>
                <a:gd name="T1" fmla="*/ 92 h 144"/>
                <a:gd name="T2" fmla="*/ 125 w 156"/>
                <a:gd name="T3" fmla="*/ 69 h 144"/>
                <a:gd name="T4" fmla="*/ 129 w 156"/>
                <a:gd name="T5" fmla="*/ 40 h 144"/>
                <a:gd name="T6" fmla="*/ 96 w 156"/>
                <a:gd name="T7" fmla="*/ 0 h 144"/>
                <a:gd name="T8" fmla="*/ 51 w 156"/>
                <a:gd name="T9" fmla="*/ 17 h 144"/>
                <a:gd name="T10" fmla="*/ 17 w 156"/>
                <a:gd name="T11" fmla="*/ 60 h 144"/>
                <a:gd name="T12" fmla="*/ 30 w 156"/>
                <a:gd name="T13" fmla="*/ 93 h 144"/>
                <a:gd name="T14" fmla="*/ 12 w 156"/>
                <a:gd name="T15" fmla="*/ 111 h 144"/>
                <a:gd name="T16" fmla="*/ 156 w 156"/>
                <a:gd name="T17" fmla="*/ 144 h 144"/>
                <a:gd name="T18" fmla="*/ 34 w 156"/>
                <a:gd name="T19" fmla="*/ 110 h 144"/>
                <a:gd name="T20" fmla="*/ 39 w 156"/>
                <a:gd name="T21" fmla="*/ 86 h 144"/>
                <a:gd name="T22" fmla="*/ 29 w 156"/>
                <a:gd name="T23" fmla="*/ 69 h 144"/>
                <a:gd name="T24" fmla="*/ 29 w 156"/>
                <a:gd name="T25" fmla="*/ 60 h 144"/>
                <a:gd name="T26" fmla="*/ 51 w 156"/>
                <a:gd name="T27" fmla="*/ 28 h 144"/>
                <a:gd name="T28" fmla="*/ 60 w 156"/>
                <a:gd name="T29" fmla="*/ 48 h 144"/>
                <a:gd name="T30" fmla="*/ 61 w 156"/>
                <a:gd name="T31" fmla="*/ 62 h 144"/>
                <a:gd name="T32" fmla="*/ 61 w 156"/>
                <a:gd name="T33" fmla="*/ 63 h 144"/>
                <a:gd name="T34" fmla="*/ 64 w 156"/>
                <a:gd name="T35" fmla="*/ 67 h 144"/>
                <a:gd name="T36" fmla="*/ 65 w 156"/>
                <a:gd name="T37" fmla="*/ 70 h 144"/>
                <a:gd name="T38" fmla="*/ 67 w 156"/>
                <a:gd name="T39" fmla="*/ 75 h 144"/>
                <a:gd name="T40" fmla="*/ 68 w 156"/>
                <a:gd name="T41" fmla="*/ 77 h 144"/>
                <a:gd name="T42" fmla="*/ 69 w 156"/>
                <a:gd name="T43" fmla="*/ 80 h 144"/>
                <a:gd name="T44" fmla="*/ 72 w 156"/>
                <a:gd name="T45" fmla="*/ 92 h 144"/>
                <a:gd name="T46" fmla="*/ 62 w 156"/>
                <a:gd name="T47" fmla="*/ 98 h 144"/>
                <a:gd name="T48" fmla="*/ 35 w 156"/>
                <a:gd name="T49" fmla="*/ 130 h 144"/>
                <a:gd name="T50" fmla="*/ 11 w 156"/>
                <a:gd name="T51" fmla="*/ 131 h 144"/>
                <a:gd name="T52" fmla="*/ 74 w 156"/>
                <a:gd name="T53" fmla="*/ 25 h 144"/>
                <a:gd name="T54" fmla="*/ 114 w 156"/>
                <a:gd name="T55" fmla="*/ 17 h 144"/>
                <a:gd name="T56" fmla="*/ 119 w 156"/>
                <a:gd name="T57" fmla="*/ 47 h 144"/>
                <a:gd name="T58" fmla="*/ 119 w 156"/>
                <a:gd name="T59" fmla="*/ 60 h 144"/>
                <a:gd name="T60" fmla="*/ 108 w 156"/>
                <a:gd name="T61" fmla="*/ 77 h 144"/>
                <a:gd name="T62" fmla="*/ 105 w 156"/>
                <a:gd name="T63" fmla="*/ 92 h 144"/>
                <a:gd name="T64" fmla="*/ 145 w 156"/>
                <a:gd name="T65" fmla="*/ 130 h 144"/>
                <a:gd name="T66" fmla="*/ 46 w 156"/>
                <a:gd name="T67" fmla="*/ 130 h 144"/>
                <a:gd name="T68" fmla="*/ 84 w 156"/>
                <a:gd name="T69" fmla="*/ 92 h 144"/>
                <a:gd name="T70" fmla="*/ 81 w 156"/>
                <a:gd name="T71" fmla="*/ 77 h 144"/>
                <a:gd name="T72" fmla="*/ 80 w 156"/>
                <a:gd name="T73" fmla="*/ 75 h 144"/>
                <a:gd name="T74" fmla="*/ 78 w 156"/>
                <a:gd name="T75" fmla="*/ 72 h 144"/>
                <a:gd name="T76" fmla="*/ 76 w 156"/>
                <a:gd name="T77" fmla="*/ 68 h 144"/>
                <a:gd name="T78" fmla="*/ 74 w 156"/>
                <a:gd name="T79" fmla="*/ 63 h 144"/>
                <a:gd name="T80" fmla="*/ 71 w 156"/>
                <a:gd name="T81" fmla="*/ 58 h 144"/>
                <a:gd name="T82" fmla="*/ 74 w 156"/>
                <a:gd name="T83" fmla="*/ 4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6" h="144">
                  <a:moveTo>
                    <a:pt x="142" y="107"/>
                  </a:moveTo>
                  <a:cubicBezTo>
                    <a:pt x="118" y="95"/>
                    <a:pt x="118" y="95"/>
                    <a:pt x="118" y="95"/>
                  </a:cubicBezTo>
                  <a:cubicBezTo>
                    <a:pt x="117" y="95"/>
                    <a:pt x="116" y="94"/>
                    <a:pt x="116" y="92"/>
                  </a:cubicBezTo>
                  <a:cubicBezTo>
                    <a:pt x="116" y="85"/>
                    <a:pt x="116" y="85"/>
                    <a:pt x="116" y="85"/>
                  </a:cubicBezTo>
                  <a:cubicBezTo>
                    <a:pt x="117" y="84"/>
                    <a:pt x="117" y="84"/>
                    <a:pt x="117" y="83"/>
                  </a:cubicBezTo>
                  <a:cubicBezTo>
                    <a:pt x="120" y="79"/>
                    <a:pt x="123" y="74"/>
                    <a:pt x="125" y="69"/>
                  </a:cubicBezTo>
                  <a:cubicBezTo>
                    <a:pt x="129" y="67"/>
                    <a:pt x="131" y="62"/>
                    <a:pt x="131" y="5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5"/>
                    <a:pt x="130" y="42"/>
                    <a:pt x="129" y="40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6"/>
                    <a:pt x="129" y="17"/>
                    <a:pt x="123" y="10"/>
                  </a:cubicBezTo>
                  <a:cubicBezTo>
                    <a:pt x="117" y="3"/>
                    <a:pt x="108" y="0"/>
                    <a:pt x="96" y="0"/>
                  </a:cubicBezTo>
                  <a:cubicBezTo>
                    <a:pt x="83" y="0"/>
                    <a:pt x="74" y="3"/>
                    <a:pt x="68" y="10"/>
                  </a:cubicBezTo>
                  <a:cubicBezTo>
                    <a:pt x="66" y="13"/>
                    <a:pt x="64" y="16"/>
                    <a:pt x="63" y="19"/>
                  </a:cubicBezTo>
                  <a:cubicBezTo>
                    <a:pt x="59" y="18"/>
                    <a:pt x="55" y="17"/>
                    <a:pt x="51" y="17"/>
                  </a:cubicBezTo>
                  <a:cubicBezTo>
                    <a:pt x="22" y="17"/>
                    <a:pt x="20" y="42"/>
                    <a:pt x="20" y="4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18" y="55"/>
                    <a:pt x="17" y="58"/>
                    <a:pt x="17" y="60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72"/>
                    <a:pt x="19" y="75"/>
                    <a:pt x="21" y="77"/>
                  </a:cubicBezTo>
                  <a:cubicBezTo>
                    <a:pt x="23" y="84"/>
                    <a:pt x="27" y="90"/>
                    <a:pt x="30" y="93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9"/>
                    <a:pt x="29" y="100"/>
                    <a:pt x="28" y="100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4" y="115"/>
                    <a:pt x="0" y="123"/>
                    <a:pt x="0" y="131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56" y="144"/>
                    <a:pt x="156" y="144"/>
                    <a:pt x="156" y="144"/>
                  </a:cubicBezTo>
                  <a:cubicBezTo>
                    <a:pt x="156" y="130"/>
                    <a:pt x="156" y="130"/>
                    <a:pt x="156" y="130"/>
                  </a:cubicBezTo>
                  <a:cubicBezTo>
                    <a:pt x="156" y="121"/>
                    <a:pt x="151" y="112"/>
                    <a:pt x="142" y="107"/>
                  </a:cubicBezTo>
                  <a:close/>
                  <a:moveTo>
                    <a:pt x="34" y="110"/>
                  </a:moveTo>
                  <a:cubicBezTo>
                    <a:pt x="38" y="108"/>
                    <a:pt x="41" y="103"/>
                    <a:pt x="41" y="9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9" y="86"/>
                    <a:pt x="33" y="80"/>
                    <a:pt x="31" y="73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2"/>
                    <a:pt x="33" y="28"/>
                    <a:pt x="51" y="28"/>
                  </a:cubicBezTo>
                  <a:cubicBezTo>
                    <a:pt x="55" y="28"/>
                    <a:pt x="59" y="29"/>
                    <a:pt x="62" y="31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1" y="42"/>
                    <a:pt x="60" y="45"/>
                    <a:pt x="60" y="4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0" y="59"/>
                    <a:pt x="60" y="60"/>
                    <a:pt x="60" y="61"/>
                  </a:cubicBezTo>
                  <a:cubicBezTo>
                    <a:pt x="60" y="61"/>
                    <a:pt x="60" y="61"/>
                    <a:pt x="61" y="62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61" y="62"/>
                    <a:pt x="61" y="63"/>
                    <a:pt x="61" y="63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3" y="66"/>
                    <a:pt x="63" y="67"/>
                    <a:pt x="64" y="67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3"/>
                    <a:pt x="66" y="73"/>
                    <a:pt x="66" y="74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7" y="76"/>
                    <a:pt x="67" y="76"/>
                    <a:pt x="68" y="77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9" y="79"/>
                    <a:pt x="69" y="79"/>
                    <a:pt x="69" y="80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3"/>
                    <a:pt x="72" y="84"/>
                    <a:pt x="72" y="85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3"/>
                    <a:pt x="72" y="94"/>
                    <a:pt x="71" y="95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48" y="107"/>
                    <a:pt x="48" y="107"/>
                    <a:pt x="48" y="107"/>
                  </a:cubicBezTo>
                  <a:cubicBezTo>
                    <a:pt x="40" y="112"/>
                    <a:pt x="35" y="120"/>
                    <a:pt x="35" y="130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27"/>
                    <a:pt x="14" y="123"/>
                    <a:pt x="18" y="121"/>
                  </a:cubicBezTo>
                  <a:lnTo>
                    <a:pt x="34" y="110"/>
                  </a:lnTo>
                  <a:close/>
                  <a:moveTo>
                    <a:pt x="74" y="25"/>
                  </a:moveTo>
                  <a:cubicBezTo>
                    <a:pt x="74" y="23"/>
                    <a:pt x="74" y="20"/>
                    <a:pt x="77" y="17"/>
                  </a:cubicBezTo>
                  <a:cubicBezTo>
                    <a:pt x="80" y="13"/>
                    <a:pt x="87" y="11"/>
                    <a:pt x="96" y="11"/>
                  </a:cubicBezTo>
                  <a:cubicBezTo>
                    <a:pt x="104" y="11"/>
                    <a:pt x="111" y="13"/>
                    <a:pt x="114" y="17"/>
                  </a:cubicBezTo>
                  <a:cubicBezTo>
                    <a:pt x="118" y="21"/>
                    <a:pt x="118" y="26"/>
                    <a:pt x="117" y="27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20" y="47"/>
                    <a:pt x="120" y="47"/>
                    <a:pt x="120" y="48"/>
                  </a:cubicBezTo>
                  <a:cubicBezTo>
                    <a:pt x="120" y="58"/>
                    <a:pt x="120" y="58"/>
                    <a:pt x="120" y="58"/>
                  </a:cubicBezTo>
                  <a:cubicBezTo>
                    <a:pt x="120" y="59"/>
                    <a:pt x="119" y="59"/>
                    <a:pt x="119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5" y="63"/>
                    <a:pt x="115" y="63"/>
                    <a:pt x="115" y="63"/>
                  </a:cubicBezTo>
                  <a:cubicBezTo>
                    <a:pt x="113" y="68"/>
                    <a:pt x="111" y="73"/>
                    <a:pt x="108" y="77"/>
                  </a:cubicBezTo>
                  <a:cubicBezTo>
                    <a:pt x="108" y="78"/>
                    <a:pt x="107" y="78"/>
                    <a:pt x="106" y="79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5" y="92"/>
                    <a:pt x="105" y="92"/>
                    <a:pt x="105" y="92"/>
                  </a:cubicBezTo>
                  <a:cubicBezTo>
                    <a:pt x="105" y="98"/>
                    <a:pt x="108" y="103"/>
                    <a:pt x="113" y="105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42" y="120"/>
                    <a:pt x="145" y="125"/>
                    <a:pt x="145" y="130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6" y="125"/>
                    <a:pt x="49" y="120"/>
                    <a:pt x="54" y="117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81" y="102"/>
                    <a:pt x="84" y="97"/>
                    <a:pt x="84" y="92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7"/>
                    <a:pt x="81" y="77"/>
                    <a:pt x="80" y="77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74"/>
                    <a:pt x="79" y="74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8" y="71"/>
                    <a:pt x="77" y="71"/>
                    <a:pt x="77" y="70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7"/>
                    <a:pt x="75" y="66"/>
                    <a:pt x="75" y="66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75" y="64"/>
                    <a:pt x="75" y="64"/>
                    <a:pt x="74" y="63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1" y="59"/>
                    <a:pt x="71" y="58"/>
                    <a:pt x="71" y="5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2" y="47"/>
                    <a:pt x="72" y="46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4" y="27"/>
                    <a:pt x="74" y="27"/>
                    <a:pt x="74" y="27"/>
                  </a:cubicBezTo>
                  <a:lnTo>
                    <a:pt x="74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E81C17B-1D00-481C-90F7-8B71AA0FCC6A}"/>
                </a:ext>
              </a:extLst>
            </p:cNvPr>
            <p:cNvSpPr txBox="1"/>
            <p:nvPr/>
          </p:nvSpPr>
          <p:spPr>
            <a:xfrm>
              <a:off x="5322750" y="4699321"/>
              <a:ext cx="1570766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86F0997-803C-4DE4-97EF-A4BC9AE1140B}"/>
              </a:ext>
            </a:extLst>
          </p:cNvPr>
          <p:cNvGrpSpPr/>
          <p:nvPr/>
        </p:nvGrpSpPr>
        <p:grpSpPr>
          <a:xfrm>
            <a:off x="9358040" y="3553119"/>
            <a:ext cx="1771968" cy="1566106"/>
            <a:chOff x="9362757" y="3610269"/>
            <a:chExt cx="1771968" cy="156610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B6E43D9-2785-4777-A0E4-C504F393DE39}"/>
                </a:ext>
              </a:extLst>
            </p:cNvPr>
            <p:cNvSpPr txBox="1"/>
            <p:nvPr/>
          </p:nvSpPr>
          <p:spPr>
            <a:xfrm>
              <a:off x="9362757" y="4699321"/>
              <a:ext cx="177196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96F3F5C5-9F59-40F8-97F5-60BC4E385B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4879" y="3610269"/>
              <a:ext cx="847725" cy="893762"/>
            </a:xfrm>
            <a:custGeom>
              <a:avLst/>
              <a:gdLst>
                <a:gd name="T0" fmla="*/ 117 w 146"/>
                <a:gd name="T1" fmla="*/ 96 h 154"/>
                <a:gd name="T2" fmla="*/ 95 w 146"/>
                <a:gd name="T3" fmla="*/ 106 h 154"/>
                <a:gd name="T4" fmla="*/ 57 w 146"/>
                <a:gd name="T5" fmla="*/ 85 h 154"/>
                <a:gd name="T6" fmla="*/ 58 w 146"/>
                <a:gd name="T7" fmla="*/ 77 h 154"/>
                <a:gd name="T8" fmla="*/ 57 w 146"/>
                <a:gd name="T9" fmla="*/ 69 h 154"/>
                <a:gd name="T10" fmla="*/ 95 w 146"/>
                <a:gd name="T11" fmla="*/ 48 h 154"/>
                <a:gd name="T12" fmla="*/ 117 w 146"/>
                <a:gd name="T13" fmla="*/ 58 h 154"/>
                <a:gd name="T14" fmla="*/ 146 w 146"/>
                <a:gd name="T15" fmla="*/ 29 h 154"/>
                <a:gd name="T16" fmla="*/ 117 w 146"/>
                <a:gd name="T17" fmla="*/ 0 h 154"/>
                <a:gd name="T18" fmla="*/ 88 w 146"/>
                <a:gd name="T19" fmla="*/ 29 h 154"/>
                <a:gd name="T20" fmla="*/ 89 w 146"/>
                <a:gd name="T21" fmla="*/ 37 h 154"/>
                <a:gd name="T22" fmla="*/ 51 w 146"/>
                <a:gd name="T23" fmla="*/ 58 h 154"/>
                <a:gd name="T24" fmla="*/ 29 w 146"/>
                <a:gd name="T25" fmla="*/ 48 h 154"/>
                <a:gd name="T26" fmla="*/ 0 w 146"/>
                <a:gd name="T27" fmla="*/ 77 h 154"/>
                <a:gd name="T28" fmla="*/ 29 w 146"/>
                <a:gd name="T29" fmla="*/ 106 h 154"/>
                <a:gd name="T30" fmla="*/ 51 w 146"/>
                <a:gd name="T31" fmla="*/ 96 h 154"/>
                <a:gd name="T32" fmla="*/ 89 w 146"/>
                <a:gd name="T33" fmla="*/ 117 h 154"/>
                <a:gd name="T34" fmla="*/ 88 w 146"/>
                <a:gd name="T35" fmla="*/ 125 h 154"/>
                <a:gd name="T36" fmla="*/ 117 w 146"/>
                <a:gd name="T37" fmla="*/ 154 h 154"/>
                <a:gd name="T38" fmla="*/ 146 w 146"/>
                <a:gd name="T39" fmla="*/ 125 h 154"/>
                <a:gd name="T40" fmla="*/ 117 w 146"/>
                <a:gd name="T41" fmla="*/ 96 h 154"/>
                <a:gd name="T42" fmla="*/ 117 w 146"/>
                <a:gd name="T43" fmla="*/ 109 h 154"/>
                <a:gd name="T44" fmla="*/ 133 w 146"/>
                <a:gd name="T45" fmla="*/ 125 h 154"/>
                <a:gd name="T46" fmla="*/ 117 w 146"/>
                <a:gd name="T47" fmla="*/ 142 h 154"/>
                <a:gd name="T48" fmla="*/ 101 w 146"/>
                <a:gd name="T49" fmla="*/ 125 h 154"/>
                <a:gd name="T50" fmla="*/ 117 w 146"/>
                <a:gd name="T51" fmla="*/ 109 h 154"/>
                <a:gd name="T52" fmla="*/ 117 w 146"/>
                <a:gd name="T53" fmla="*/ 45 h 154"/>
                <a:gd name="T54" fmla="*/ 101 w 146"/>
                <a:gd name="T55" fmla="*/ 29 h 154"/>
                <a:gd name="T56" fmla="*/ 117 w 146"/>
                <a:gd name="T57" fmla="*/ 13 h 154"/>
                <a:gd name="T58" fmla="*/ 133 w 146"/>
                <a:gd name="T59" fmla="*/ 29 h 154"/>
                <a:gd name="T60" fmla="*/ 117 w 146"/>
                <a:gd name="T61" fmla="*/ 45 h 154"/>
                <a:gd name="T62" fmla="*/ 29 w 146"/>
                <a:gd name="T63" fmla="*/ 93 h 154"/>
                <a:gd name="T64" fmla="*/ 13 w 146"/>
                <a:gd name="T65" fmla="*/ 77 h 154"/>
                <a:gd name="T66" fmla="*/ 29 w 146"/>
                <a:gd name="T67" fmla="*/ 61 h 154"/>
                <a:gd name="T68" fmla="*/ 46 w 146"/>
                <a:gd name="T69" fmla="*/ 77 h 154"/>
                <a:gd name="T70" fmla="*/ 29 w 146"/>
                <a:gd name="T71" fmla="*/ 9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54">
                  <a:moveTo>
                    <a:pt x="117" y="96"/>
                  </a:moveTo>
                  <a:cubicBezTo>
                    <a:pt x="109" y="96"/>
                    <a:pt x="101" y="100"/>
                    <a:pt x="95" y="106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8" y="82"/>
                    <a:pt x="58" y="80"/>
                    <a:pt x="58" y="77"/>
                  </a:cubicBezTo>
                  <a:cubicBezTo>
                    <a:pt x="58" y="74"/>
                    <a:pt x="58" y="72"/>
                    <a:pt x="57" y="69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101" y="54"/>
                    <a:pt x="109" y="58"/>
                    <a:pt x="117" y="58"/>
                  </a:cubicBezTo>
                  <a:cubicBezTo>
                    <a:pt x="133" y="58"/>
                    <a:pt x="146" y="45"/>
                    <a:pt x="146" y="29"/>
                  </a:cubicBezTo>
                  <a:cubicBezTo>
                    <a:pt x="146" y="13"/>
                    <a:pt x="133" y="0"/>
                    <a:pt x="117" y="0"/>
                  </a:cubicBezTo>
                  <a:cubicBezTo>
                    <a:pt x="101" y="0"/>
                    <a:pt x="88" y="13"/>
                    <a:pt x="88" y="29"/>
                  </a:cubicBezTo>
                  <a:cubicBezTo>
                    <a:pt x="88" y="32"/>
                    <a:pt x="89" y="34"/>
                    <a:pt x="89" y="37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46" y="52"/>
                    <a:pt x="38" y="48"/>
                    <a:pt x="29" y="48"/>
                  </a:cubicBezTo>
                  <a:cubicBezTo>
                    <a:pt x="13" y="48"/>
                    <a:pt x="0" y="61"/>
                    <a:pt x="0" y="77"/>
                  </a:cubicBezTo>
                  <a:cubicBezTo>
                    <a:pt x="0" y="93"/>
                    <a:pt x="13" y="106"/>
                    <a:pt x="29" y="106"/>
                  </a:cubicBezTo>
                  <a:cubicBezTo>
                    <a:pt x="38" y="106"/>
                    <a:pt x="46" y="102"/>
                    <a:pt x="51" y="96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89" y="120"/>
                    <a:pt x="88" y="123"/>
                    <a:pt x="88" y="125"/>
                  </a:cubicBezTo>
                  <a:cubicBezTo>
                    <a:pt x="88" y="141"/>
                    <a:pt x="101" y="154"/>
                    <a:pt x="117" y="154"/>
                  </a:cubicBezTo>
                  <a:cubicBezTo>
                    <a:pt x="133" y="154"/>
                    <a:pt x="146" y="141"/>
                    <a:pt x="146" y="125"/>
                  </a:cubicBezTo>
                  <a:cubicBezTo>
                    <a:pt x="146" y="109"/>
                    <a:pt x="133" y="96"/>
                    <a:pt x="117" y="96"/>
                  </a:cubicBezTo>
                  <a:close/>
                  <a:moveTo>
                    <a:pt x="117" y="109"/>
                  </a:moveTo>
                  <a:cubicBezTo>
                    <a:pt x="126" y="109"/>
                    <a:pt x="133" y="116"/>
                    <a:pt x="133" y="125"/>
                  </a:cubicBezTo>
                  <a:cubicBezTo>
                    <a:pt x="133" y="134"/>
                    <a:pt x="126" y="142"/>
                    <a:pt x="117" y="142"/>
                  </a:cubicBezTo>
                  <a:cubicBezTo>
                    <a:pt x="108" y="142"/>
                    <a:pt x="101" y="134"/>
                    <a:pt x="101" y="125"/>
                  </a:cubicBezTo>
                  <a:cubicBezTo>
                    <a:pt x="101" y="116"/>
                    <a:pt x="108" y="109"/>
                    <a:pt x="117" y="109"/>
                  </a:cubicBezTo>
                  <a:close/>
                  <a:moveTo>
                    <a:pt x="117" y="45"/>
                  </a:moveTo>
                  <a:cubicBezTo>
                    <a:pt x="108" y="45"/>
                    <a:pt x="101" y="38"/>
                    <a:pt x="101" y="29"/>
                  </a:cubicBezTo>
                  <a:cubicBezTo>
                    <a:pt x="101" y="20"/>
                    <a:pt x="108" y="13"/>
                    <a:pt x="117" y="13"/>
                  </a:cubicBezTo>
                  <a:cubicBezTo>
                    <a:pt x="126" y="13"/>
                    <a:pt x="133" y="20"/>
                    <a:pt x="133" y="29"/>
                  </a:cubicBezTo>
                  <a:cubicBezTo>
                    <a:pt x="133" y="38"/>
                    <a:pt x="126" y="45"/>
                    <a:pt x="117" y="45"/>
                  </a:cubicBezTo>
                  <a:close/>
                  <a:moveTo>
                    <a:pt x="29" y="93"/>
                  </a:moveTo>
                  <a:cubicBezTo>
                    <a:pt x="20" y="93"/>
                    <a:pt x="13" y="86"/>
                    <a:pt x="13" y="77"/>
                  </a:cubicBezTo>
                  <a:cubicBezTo>
                    <a:pt x="13" y="68"/>
                    <a:pt x="20" y="61"/>
                    <a:pt x="29" y="61"/>
                  </a:cubicBezTo>
                  <a:cubicBezTo>
                    <a:pt x="38" y="61"/>
                    <a:pt x="46" y="68"/>
                    <a:pt x="46" y="77"/>
                  </a:cubicBezTo>
                  <a:cubicBezTo>
                    <a:pt x="46" y="86"/>
                    <a:pt x="38" y="93"/>
                    <a:pt x="29" y="93"/>
                  </a:cubicBezTo>
                  <a:close/>
                </a:path>
              </a:pathLst>
            </a:custGeom>
            <a:solidFill>
              <a:srgbClr val="7F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B8E0D023-E5DA-4C91-82AA-E1121EF826F6}"/>
              </a:ext>
            </a:extLst>
          </p:cNvPr>
          <p:cNvSpPr/>
          <p:nvPr/>
        </p:nvSpPr>
        <p:spPr>
          <a:xfrm>
            <a:off x="346755" y="5385318"/>
            <a:ext cx="318135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7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1DC9C57-4A93-4C4C-BA03-35FF2FD5AEC2}"/>
              </a:ext>
            </a:extLst>
          </p:cNvPr>
          <p:cNvSpPr/>
          <p:nvPr/>
        </p:nvSpPr>
        <p:spPr>
          <a:xfrm>
            <a:off x="8653349" y="5385318"/>
            <a:ext cx="318135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7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FA83CB8-9F42-4CF5-A399-08E1BCC3D8A5}"/>
              </a:ext>
            </a:extLst>
          </p:cNvPr>
          <p:cNvSpPr/>
          <p:nvPr/>
        </p:nvSpPr>
        <p:spPr>
          <a:xfrm>
            <a:off x="4496367" y="5385318"/>
            <a:ext cx="318135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6" name="Picture Placeholder 55">
            <a:extLst>
              <a:ext uri="{FF2B5EF4-FFF2-40B4-BE49-F238E27FC236}">
                <a16:creationId xmlns:a16="http://schemas.microsoft.com/office/drawing/2014/main" id="{674EE58A-5131-4A6E-9727-B5904139CD34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6" t="11531" r="8403" b="33594"/>
          <a:stretch/>
        </p:blipFill>
        <p:spPr>
          <a:xfrm>
            <a:off x="1758950" y="2385668"/>
            <a:ext cx="1308100" cy="1308100"/>
          </a:xfrm>
        </p:spPr>
      </p:pic>
      <p:pic>
        <p:nvPicPr>
          <p:cNvPr id="28" name="Picture Placeholder 57">
            <a:extLst>
              <a:ext uri="{FF2B5EF4-FFF2-40B4-BE49-F238E27FC236}">
                <a16:creationId xmlns:a16="http://schemas.microsoft.com/office/drawing/2014/main" id="{736B1FA8-F69C-4E20-B66B-24106DE28F9B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4" t="6746" r="9874" b="39829"/>
          <a:stretch/>
        </p:blipFill>
        <p:spPr>
          <a:xfrm>
            <a:off x="4217151" y="2385668"/>
            <a:ext cx="1308100" cy="1308100"/>
          </a:xfrm>
        </p:spPr>
      </p:pic>
      <p:pic>
        <p:nvPicPr>
          <p:cNvPr id="29" name="Picture Placeholder 59">
            <a:extLst>
              <a:ext uri="{FF2B5EF4-FFF2-40B4-BE49-F238E27FC236}">
                <a16:creationId xmlns:a16="http://schemas.microsoft.com/office/drawing/2014/main" id="{8CE531A3-C5AD-4B5D-9329-599489039D97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6" t="5088" r="6708" b="27292"/>
          <a:stretch/>
        </p:blipFill>
        <p:spPr>
          <a:xfrm>
            <a:off x="6675352" y="2385668"/>
            <a:ext cx="1308100" cy="1308100"/>
          </a:xfrm>
        </p:spPr>
      </p:pic>
      <p:pic>
        <p:nvPicPr>
          <p:cNvPr id="30" name="Picture Placeholder 61">
            <a:extLst>
              <a:ext uri="{FF2B5EF4-FFF2-40B4-BE49-F238E27FC236}">
                <a16:creationId xmlns:a16="http://schemas.microsoft.com/office/drawing/2014/main" id="{4798A709-9713-402F-B3F3-1FF8A03044F0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1" t="3201" r="21601" b="11765"/>
          <a:stretch/>
        </p:blipFill>
        <p:spPr>
          <a:xfrm>
            <a:off x="9133554" y="2385668"/>
            <a:ext cx="1308100" cy="1308100"/>
          </a:xfrm>
        </p:spPr>
      </p:pic>
      <p:sp>
        <p:nvSpPr>
          <p:cNvPr id="31" name="Title 1">
            <a:extLst>
              <a:ext uri="{FF2B5EF4-FFF2-40B4-BE49-F238E27FC236}">
                <a16:creationId xmlns:a16="http://schemas.microsoft.com/office/drawing/2014/main" id="{413A5D4B-202C-4AE8-9030-90205A5F5789}"/>
              </a:ext>
            </a:extLst>
          </p:cNvPr>
          <p:cNvSpPr txBox="1">
            <a:spLocks/>
          </p:cNvSpPr>
          <p:nvPr/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b="1"/>
              <a:t>Our</a:t>
            </a:r>
            <a:r>
              <a:rPr lang="en-US"/>
              <a:t> Team</a:t>
            </a:r>
            <a:endParaRPr lang="en-US" dirty="0"/>
          </a:p>
        </p:txBody>
      </p:sp>
      <p:sp>
        <p:nvSpPr>
          <p:cNvPr id="32" name="Subtitle 20">
            <a:extLst>
              <a:ext uri="{FF2B5EF4-FFF2-40B4-BE49-F238E27FC236}">
                <a16:creationId xmlns:a16="http://schemas.microsoft.com/office/drawing/2014/main" id="{85B69A67-25BE-4597-9818-585D93E7E670}"/>
              </a:ext>
            </a:extLst>
          </p:cNvPr>
          <p:cNvSpPr txBox="1">
            <a:spLocks/>
          </p:cNvSpPr>
          <p:nvPr/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Lorem ipsum dolor sit amet agam facer modo data lorem ipsum dolor sit amet agam facer modo data</a:t>
            </a:r>
            <a:endParaRPr lang="en-US" dirty="0"/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A303381C-1512-4384-9D9C-1CF807BC83F6}"/>
              </a:ext>
            </a:extLst>
          </p:cNvPr>
          <p:cNvSpPr>
            <a:spLocks noEditPoints="1"/>
          </p:cNvSpPr>
          <p:nvPr/>
        </p:nvSpPr>
        <p:spPr bwMode="auto">
          <a:xfrm>
            <a:off x="1625600" y="2253905"/>
            <a:ext cx="1574800" cy="1571626"/>
          </a:xfrm>
          <a:custGeom>
            <a:avLst/>
            <a:gdLst>
              <a:gd name="T0" fmla="*/ 380 w 760"/>
              <a:gd name="T1" fmla="*/ 760 h 760"/>
              <a:gd name="T2" fmla="*/ 0 w 760"/>
              <a:gd name="T3" fmla="*/ 380 h 760"/>
              <a:gd name="T4" fmla="*/ 380 w 760"/>
              <a:gd name="T5" fmla="*/ 0 h 760"/>
              <a:gd name="T6" fmla="*/ 760 w 760"/>
              <a:gd name="T7" fmla="*/ 380 h 760"/>
              <a:gd name="T8" fmla="*/ 380 w 760"/>
              <a:gd name="T9" fmla="*/ 760 h 760"/>
              <a:gd name="T10" fmla="*/ 380 w 760"/>
              <a:gd name="T11" fmla="*/ 40 h 760"/>
              <a:gd name="T12" fmla="*/ 40 w 760"/>
              <a:gd name="T13" fmla="*/ 380 h 760"/>
              <a:gd name="T14" fmla="*/ 380 w 760"/>
              <a:gd name="T15" fmla="*/ 720 h 760"/>
              <a:gd name="T16" fmla="*/ 720 w 760"/>
              <a:gd name="T17" fmla="*/ 380 h 760"/>
              <a:gd name="T18" fmla="*/ 380 w 760"/>
              <a:gd name="T19" fmla="*/ 4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0" h="760">
                <a:moveTo>
                  <a:pt x="380" y="760"/>
                </a:moveTo>
                <a:cubicBezTo>
                  <a:pt x="170" y="760"/>
                  <a:pt x="0" y="590"/>
                  <a:pt x="0" y="380"/>
                </a:cubicBezTo>
                <a:cubicBezTo>
                  <a:pt x="0" y="170"/>
                  <a:pt x="170" y="0"/>
                  <a:pt x="380" y="0"/>
                </a:cubicBezTo>
                <a:cubicBezTo>
                  <a:pt x="590" y="0"/>
                  <a:pt x="760" y="170"/>
                  <a:pt x="760" y="380"/>
                </a:cubicBezTo>
                <a:cubicBezTo>
                  <a:pt x="760" y="590"/>
                  <a:pt x="590" y="760"/>
                  <a:pt x="380" y="760"/>
                </a:cubicBezTo>
                <a:close/>
                <a:moveTo>
                  <a:pt x="380" y="40"/>
                </a:moveTo>
                <a:cubicBezTo>
                  <a:pt x="193" y="40"/>
                  <a:pt x="40" y="193"/>
                  <a:pt x="40" y="380"/>
                </a:cubicBezTo>
                <a:cubicBezTo>
                  <a:pt x="40" y="567"/>
                  <a:pt x="193" y="720"/>
                  <a:pt x="380" y="720"/>
                </a:cubicBezTo>
                <a:cubicBezTo>
                  <a:pt x="567" y="720"/>
                  <a:pt x="720" y="567"/>
                  <a:pt x="720" y="380"/>
                </a:cubicBezTo>
                <a:cubicBezTo>
                  <a:pt x="720" y="193"/>
                  <a:pt x="567" y="40"/>
                  <a:pt x="380" y="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D5F9841F-B0FA-443B-9907-5CA9EC49CA57}"/>
              </a:ext>
            </a:extLst>
          </p:cNvPr>
          <p:cNvSpPr>
            <a:spLocks noEditPoints="1"/>
          </p:cNvSpPr>
          <p:nvPr/>
        </p:nvSpPr>
        <p:spPr bwMode="auto">
          <a:xfrm>
            <a:off x="4083801" y="2253905"/>
            <a:ext cx="1574800" cy="1571626"/>
          </a:xfrm>
          <a:custGeom>
            <a:avLst/>
            <a:gdLst>
              <a:gd name="T0" fmla="*/ 380 w 760"/>
              <a:gd name="T1" fmla="*/ 760 h 760"/>
              <a:gd name="T2" fmla="*/ 0 w 760"/>
              <a:gd name="T3" fmla="*/ 380 h 760"/>
              <a:gd name="T4" fmla="*/ 380 w 760"/>
              <a:gd name="T5" fmla="*/ 0 h 760"/>
              <a:gd name="T6" fmla="*/ 760 w 760"/>
              <a:gd name="T7" fmla="*/ 380 h 760"/>
              <a:gd name="T8" fmla="*/ 380 w 760"/>
              <a:gd name="T9" fmla="*/ 760 h 760"/>
              <a:gd name="T10" fmla="*/ 380 w 760"/>
              <a:gd name="T11" fmla="*/ 40 h 760"/>
              <a:gd name="T12" fmla="*/ 40 w 760"/>
              <a:gd name="T13" fmla="*/ 380 h 760"/>
              <a:gd name="T14" fmla="*/ 380 w 760"/>
              <a:gd name="T15" fmla="*/ 720 h 760"/>
              <a:gd name="T16" fmla="*/ 720 w 760"/>
              <a:gd name="T17" fmla="*/ 380 h 760"/>
              <a:gd name="T18" fmla="*/ 380 w 760"/>
              <a:gd name="T19" fmla="*/ 4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0" h="760">
                <a:moveTo>
                  <a:pt x="380" y="760"/>
                </a:moveTo>
                <a:cubicBezTo>
                  <a:pt x="170" y="760"/>
                  <a:pt x="0" y="590"/>
                  <a:pt x="0" y="380"/>
                </a:cubicBezTo>
                <a:cubicBezTo>
                  <a:pt x="0" y="170"/>
                  <a:pt x="170" y="0"/>
                  <a:pt x="380" y="0"/>
                </a:cubicBezTo>
                <a:cubicBezTo>
                  <a:pt x="590" y="0"/>
                  <a:pt x="760" y="170"/>
                  <a:pt x="760" y="380"/>
                </a:cubicBezTo>
                <a:cubicBezTo>
                  <a:pt x="760" y="590"/>
                  <a:pt x="590" y="760"/>
                  <a:pt x="380" y="760"/>
                </a:cubicBezTo>
                <a:close/>
                <a:moveTo>
                  <a:pt x="380" y="40"/>
                </a:moveTo>
                <a:cubicBezTo>
                  <a:pt x="193" y="40"/>
                  <a:pt x="40" y="193"/>
                  <a:pt x="40" y="380"/>
                </a:cubicBezTo>
                <a:cubicBezTo>
                  <a:pt x="40" y="567"/>
                  <a:pt x="193" y="720"/>
                  <a:pt x="380" y="720"/>
                </a:cubicBezTo>
                <a:cubicBezTo>
                  <a:pt x="567" y="720"/>
                  <a:pt x="720" y="567"/>
                  <a:pt x="720" y="380"/>
                </a:cubicBezTo>
                <a:cubicBezTo>
                  <a:pt x="720" y="193"/>
                  <a:pt x="567" y="40"/>
                  <a:pt x="380" y="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04137151-97F2-4ADE-AC18-2E3A043AE42D}"/>
              </a:ext>
            </a:extLst>
          </p:cNvPr>
          <p:cNvSpPr>
            <a:spLocks noEditPoints="1"/>
          </p:cNvSpPr>
          <p:nvPr/>
        </p:nvSpPr>
        <p:spPr bwMode="auto">
          <a:xfrm>
            <a:off x="6542002" y="2253905"/>
            <a:ext cx="1574800" cy="1571626"/>
          </a:xfrm>
          <a:custGeom>
            <a:avLst/>
            <a:gdLst>
              <a:gd name="T0" fmla="*/ 380 w 760"/>
              <a:gd name="T1" fmla="*/ 760 h 760"/>
              <a:gd name="T2" fmla="*/ 0 w 760"/>
              <a:gd name="T3" fmla="*/ 380 h 760"/>
              <a:gd name="T4" fmla="*/ 380 w 760"/>
              <a:gd name="T5" fmla="*/ 0 h 760"/>
              <a:gd name="T6" fmla="*/ 760 w 760"/>
              <a:gd name="T7" fmla="*/ 380 h 760"/>
              <a:gd name="T8" fmla="*/ 380 w 760"/>
              <a:gd name="T9" fmla="*/ 760 h 760"/>
              <a:gd name="T10" fmla="*/ 380 w 760"/>
              <a:gd name="T11" fmla="*/ 40 h 760"/>
              <a:gd name="T12" fmla="*/ 40 w 760"/>
              <a:gd name="T13" fmla="*/ 380 h 760"/>
              <a:gd name="T14" fmla="*/ 380 w 760"/>
              <a:gd name="T15" fmla="*/ 720 h 760"/>
              <a:gd name="T16" fmla="*/ 720 w 760"/>
              <a:gd name="T17" fmla="*/ 380 h 760"/>
              <a:gd name="T18" fmla="*/ 380 w 760"/>
              <a:gd name="T19" fmla="*/ 4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0" h="760">
                <a:moveTo>
                  <a:pt x="380" y="760"/>
                </a:moveTo>
                <a:cubicBezTo>
                  <a:pt x="170" y="760"/>
                  <a:pt x="0" y="590"/>
                  <a:pt x="0" y="380"/>
                </a:cubicBezTo>
                <a:cubicBezTo>
                  <a:pt x="0" y="170"/>
                  <a:pt x="170" y="0"/>
                  <a:pt x="380" y="0"/>
                </a:cubicBezTo>
                <a:cubicBezTo>
                  <a:pt x="590" y="0"/>
                  <a:pt x="760" y="170"/>
                  <a:pt x="760" y="380"/>
                </a:cubicBezTo>
                <a:cubicBezTo>
                  <a:pt x="760" y="590"/>
                  <a:pt x="590" y="760"/>
                  <a:pt x="380" y="760"/>
                </a:cubicBezTo>
                <a:close/>
                <a:moveTo>
                  <a:pt x="380" y="40"/>
                </a:moveTo>
                <a:cubicBezTo>
                  <a:pt x="193" y="40"/>
                  <a:pt x="40" y="193"/>
                  <a:pt x="40" y="380"/>
                </a:cubicBezTo>
                <a:cubicBezTo>
                  <a:pt x="40" y="567"/>
                  <a:pt x="193" y="720"/>
                  <a:pt x="380" y="720"/>
                </a:cubicBezTo>
                <a:cubicBezTo>
                  <a:pt x="567" y="720"/>
                  <a:pt x="720" y="567"/>
                  <a:pt x="720" y="380"/>
                </a:cubicBezTo>
                <a:cubicBezTo>
                  <a:pt x="720" y="193"/>
                  <a:pt x="567" y="40"/>
                  <a:pt x="380" y="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583EEBE4-58BD-42E9-AA15-83E9D03DDDED}"/>
              </a:ext>
            </a:extLst>
          </p:cNvPr>
          <p:cNvSpPr>
            <a:spLocks noEditPoints="1"/>
          </p:cNvSpPr>
          <p:nvPr/>
        </p:nvSpPr>
        <p:spPr bwMode="auto">
          <a:xfrm>
            <a:off x="9000204" y="2253905"/>
            <a:ext cx="1574800" cy="1571626"/>
          </a:xfrm>
          <a:custGeom>
            <a:avLst/>
            <a:gdLst>
              <a:gd name="T0" fmla="*/ 380 w 760"/>
              <a:gd name="T1" fmla="*/ 760 h 760"/>
              <a:gd name="T2" fmla="*/ 0 w 760"/>
              <a:gd name="T3" fmla="*/ 380 h 760"/>
              <a:gd name="T4" fmla="*/ 380 w 760"/>
              <a:gd name="T5" fmla="*/ 0 h 760"/>
              <a:gd name="T6" fmla="*/ 760 w 760"/>
              <a:gd name="T7" fmla="*/ 380 h 760"/>
              <a:gd name="T8" fmla="*/ 380 w 760"/>
              <a:gd name="T9" fmla="*/ 760 h 760"/>
              <a:gd name="T10" fmla="*/ 380 w 760"/>
              <a:gd name="T11" fmla="*/ 40 h 760"/>
              <a:gd name="T12" fmla="*/ 40 w 760"/>
              <a:gd name="T13" fmla="*/ 380 h 760"/>
              <a:gd name="T14" fmla="*/ 380 w 760"/>
              <a:gd name="T15" fmla="*/ 720 h 760"/>
              <a:gd name="T16" fmla="*/ 720 w 760"/>
              <a:gd name="T17" fmla="*/ 380 h 760"/>
              <a:gd name="T18" fmla="*/ 380 w 760"/>
              <a:gd name="T19" fmla="*/ 4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0" h="760">
                <a:moveTo>
                  <a:pt x="380" y="760"/>
                </a:moveTo>
                <a:cubicBezTo>
                  <a:pt x="170" y="760"/>
                  <a:pt x="0" y="590"/>
                  <a:pt x="0" y="380"/>
                </a:cubicBezTo>
                <a:cubicBezTo>
                  <a:pt x="0" y="170"/>
                  <a:pt x="170" y="0"/>
                  <a:pt x="380" y="0"/>
                </a:cubicBezTo>
                <a:cubicBezTo>
                  <a:pt x="590" y="0"/>
                  <a:pt x="760" y="170"/>
                  <a:pt x="760" y="380"/>
                </a:cubicBezTo>
                <a:cubicBezTo>
                  <a:pt x="760" y="590"/>
                  <a:pt x="590" y="760"/>
                  <a:pt x="380" y="760"/>
                </a:cubicBezTo>
                <a:close/>
                <a:moveTo>
                  <a:pt x="380" y="40"/>
                </a:moveTo>
                <a:cubicBezTo>
                  <a:pt x="193" y="40"/>
                  <a:pt x="40" y="193"/>
                  <a:pt x="40" y="380"/>
                </a:cubicBezTo>
                <a:cubicBezTo>
                  <a:pt x="40" y="567"/>
                  <a:pt x="193" y="720"/>
                  <a:pt x="380" y="720"/>
                </a:cubicBezTo>
                <a:cubicBezTo>
                  <a:pt x="567" y="720"/>
                  <a:pt x="720" y="567"/>
                  <a:pt x="720" y="380"/>
                </a:cubicBezTo>
                <a:cubicBezTo>
                  <a:pt x="720" y="193"/>
                  <a:pt x="567" y="40"/>
                  <a:pt x="380" y="4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520E702-CD5C-49DC-9D77-B917ADF271DD}"/>
              </a:ext>
            </a:extLst>
          </p:cNvPr>
          <p:cNvSpPr txBox="1"/>
          <p:nvPr/>
        </p:nvSpPr>
        <p:spPr>
          <a:xfrm>
            <a:off x="1480139" y="434161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accent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8" name="Rectangle 17">
            <a:extLst>
              <a:ext uri="{FF2B5EF4-FFF2-40B4-BE49-F238E27FC236}">
                <a16:creationId xmlns:a16="http://schemas.microsoft.com/office/drawing/2014/main" id="{657D60C3-D09C-4EE0-B635-011A254E211F}"/>
              </a:ext>
            </a:extLst>
          </p:cNvPr>
          <p:cNvSpPr>
            <a:spLocks/>
          </p:cNvSpPr>
          <p:nvPr/>
        </p:nvSpPr>
        <p:spPr bwMode="auto">
          <a:xfrm>
            <a:off x="1564314" y="4788886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672D559-1924-4576-B810-CA59BB1C806B}"/>
              </a:ext>
            </a:extLst>
          </p:cNvPr>
          <p:cNvSpPr txBox="1"/>
          <p:nvPr/>
        </p:nvSpPr>
        <p:spPr>
          <a:xfrm>
            <a:off x="3938340" y="434161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40" name="Rectangle 17">
            <a:extLst>
              <a:ext uri="{FF2B5EF4-FFF2-40B4-BE49-F238E27FC236}">
                <a16:creationId xmlns:a16="http://schemas.microsoft.com/office/drawing/2014/main" id="{B84E5FAA-198E-4E53-8150-00EC2FD70C02}"/>
              </a:ext>
            </a:extLst>
          </p:cNvPr>
          <p:cNvSpPr>
            <a:spLocks/>
          </p:cNvSpPr>
          <p:nvPr/>
        </p:nvSpPr>
        <p:spPr bwMode="auto">
          <a:xfrm>
            <a:off x="4022515" y="4788886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57CD4EE-4C45-4DD2-A479-94C35FF59906}"/>
              </a:ext>
            </a:extLst>
          </p:cNvPr>
          <p:cNvSpPr txBox="1"/>
          <p:nvPr/>
        </p:nvSpPr>
        <p:spPr>
          <a:xfrm>
            <a:off x="6396541" y="434161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accent4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2" name="Rectangle 17">
            <a:extLst>
              <a:ext uri="{FF2B5EF4-FFF2-40B4-BE49-F238E27FC236}">
                <a16:creationId xmlns:a16="http://schemas.microsoft.com/office/drawing/2014/main" id="{2CE1AB10-B275-4BF5-9873-19325D64574D}"/>
              </a:ext>
            </a:extLst>
          </p:cNvPr>
          <p:cNvSpPr>
            <a:spLocks/>
          </p:cNvSpPr>
          <p:nvPr/>
        </p:nvSpPr>
        <p:spPr bwMode="auto">
          <a:xfrm>
            <a:off x="6480716" y="4788886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253189B-522A-4E5F-BA0A-8C4B3397B95E}"/>
              </a:ext>
            </a:extLst>
          </p:cNvPr>
          <p:cNvSpPr txBox="1"/>
          <p:nvPr/>
        </p:nvSpPr>
        <p:spPr>
          <a:xfrm>
            <a:off x="8854743" y="434161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44" name="Rectangle 17">
            <a:extLst>
              <a:ext uri="{FF2B5EF4-FFF2-40B4-BE49-F238E27FC236}">
                <a16:creationId xmlns:a16="http://schemas.microsoft.com/office/drawing/2014/main" id="{18333866-A6E6-47BA-9AC0-277AE6B3C326}"/>
              </a:ext>
            </a:extLst>
          </p:cNvPr>
          <p:cNvSpPr>
            <a:spLocks/>
          </p:cNvSpPr>
          <p:nvPr/>
        </p:nvSpPr>
        <p:spPr bwMode="auto">
          <a:xfrm>
            <a:off x="8938918" y="4788886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B8591DD8-1C87-4248-9020-25DDCE681D64}"/>
              </a:ext>
            </a:extLst>
          </p:cNvPr>
          <p:cNvSpPr/>
          <p:nvPr/>
        </p:nvSpPr>
        <p:spPr>
          <a:xfrm>
            <a:off x="2010041" y="5539392"/>
            <a:ext cx="257083" cy="2570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AutoShape 1">
            <a:extLst>
              <a:ext uri="{FF2B5EF4-FFF2-40B4-BE49-F238E27FC236}">
                <a16:creationId xmlns:a16="http://schemas.microsoft.com/office/drawing/2014/main" id="{D6B53FED-CC98-4035-B35B-9B025B869B24}"/>
              </a:ext>
            </a:extLst>
          </p:cNvPr>
          <p:cNvSpPr>
            <a:spLocks/>
          </p:cNvSpPr>
          <p:nvPr/>
        </p:nvSpPr>
        <p:spPr bwMode="auto">
          <a:xfrm>
            <a:off x="2072137" y="5613933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C40024D-0ABD-4CF3-BFE6-03E1B421B534}"/>
              </a:ext>
            </a:extLst>
          </p:cNvPr>
          <p:cNvSpPr/>
          <p:nvPr/>
        </p:nvSpPr>
        <p:spPr>
          <a:xfrm>
            <a:off x="2284458" y="5539392"/>
            <a:ext cx="257083" cy="2570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AutoShape 21">
            <a:extLst>
              <a:ext uri="{FF2B5EF4-FFF2-40B4-BE49-F238E27FC236}">
                <a16:creationId xmlns:a16="http://schemas.microsoft.com/office/drawing/2014/main" id="{5D859599-1E7A-43A6-A9B9-FAB8CED06C07}"/>
              </a:ext>
            </a:extLst>
          </p:cNvPr>
          <p:cNvSpPr>
            <a:spLocks/>
          </p:cNvSpPr>
          <p:nvPr/>
        </p:nvSpPr>
        <p:spPr bwMode="auto">
          <a:xfrm>
            <a:off x="2364140" y="5619075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F683A72-61DF-456E-9F4C-D3334E2FD1C8}"/>
              </a:ext>
            </a:extLst>
          </p:cNvPr>
          <p:cNvSpPr/>
          <p:nvPr/>
        </p:nvSpPr>
        <p:spPr>
          <a:xfrm>
            <a:off x="2558876" y="5539391"/>
            <a:ext cx="257083" cy="2570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AutoShape 18">
            <a:extLst>
              <a:ext uri="{FF2B5EF4-FFF2-40B4-BE49-F238E27FC236}">
                <a16:creationId xmlns:a16="http://schemas.microsoft.com/office/drawing/2014/main" id="{C2DC7C8A-9237-4E4E-84BC-A8E235CAEF71}"/>
              </a:ext>
            </a:extLst>
          </p:cNvPr>
          <p:cNvSpPr>
            <a:spLocks/>
          </p:cNvSpPr>
          <p:nvPr/>
        </p:nvSpPr>
        <p:spPr bwMode="auto">
          <a:xfrm>
            <a:off x="2614667" y="5621459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545A5FA-307C-46D7-B8DE-98221462FDCB}"/>
              </a:ext>
            </a:extLst>
          </p:cNvPr>
          <p:cNvSpPr/>
          <p:nvPr/>
        </p:nvSpPr>
        <p:spPr>
          <a:xfrm>
            <a:off x="4468242" y="5539392"/>
            <a:ext cx="257083" cy="2570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AutoShape 1">
            <a:extLst>
              <a:ext uri="{FF2B5EF4-FFF2-40B4-BE49-F238E27FC236}">
                <a16:creationId xmlns:a16="http://schemas.microsoft.com/office/drawing/2014/main" id="{838482F6-8915-4B2F-A92C-413301A1E262}"/>
              </a:ext>
            </a:extLst>
          </p:cNvPr>
          <p:cNvSpPr>
            <a:spLocks/>
          </p:cNvSpPr>
          <p:nvPr/>
        </p:nvSpPr>
        <p:spPr bwMode="auto">
          <a:xfrm>
            <a:off x="4530338" y="5613933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6D706A24-17E2-44F1-9AA4-225C687B7512}"/>
              </a:ext>
            </a:extLst>
          </p:cNvPr>
          <p:cNvSpPr/>
          <p:nvPr/>
        </p:nvSpPr>
        <p:spPr>
          <a:xfrm>
            <a:off x="4742659" y="5539392"/>
            <a:ext cx="257083" cy="2570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AutoShape 21">
            <a:extLst>
              <a:ext uri="{FF2B5EF4-FFF2-40B4-BE49-F238E27FC236}">
                <a16:creationId xmlns:a16="http://schemas.microsoft.com/office/drawing/2014/main" id="{8FEC9A35-7AAD-49AC-BE20-D7F30087177B}"/>
              </a:ext>
            </a:extLst>
          </p:cNvPr>
          <p:cNvSpPr>
            <a:spLocks/>
          </p:cNvSpPr>
          <p:nvPr/>
        </p:nvSpPr>
        <p:spPr bwMode="auto">
          <a:xfrm>
            <a:off x="4822341" y="5619075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9B012D5-B534-4272-B29F-9C4539334E8B}"/>
              </a:ext>
            </a:extLst>
          </p:cNvPr>
          <p:cNvSpPr/>
          <p:nvPr/>
        </p:nvSpPr>
        <p:spPr>
          <a:xfrm>
            <a:off x="5017077" y="5539391"/>
            <a:ext cx="257083" cy="2570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AutoShape 18">
            <a:extLst>
              <a:ext uri="{FF2B5EF4-FFF2-40B4-BE49-F238E27FC236}">
                <a16:creationId xmlns:a16="http://schemas.microsoft.com/office/drawing/2014/main" id="{EDC7B9D5-BEB0-4439-9999-9EDB669D82C1}"/>
              </a:ext>
            </a:extLst>
          </p:cNvPr>
          <p:cNvSpPr>
            <a:spLocks/>
          </p:cNvSpPr>
          <p:nvPr/>
        </p:nvSpPr>
        <p:spPr bwMode="auto">
          <a:xfrm>
            <a:off x="5072868" y="5621459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77F13A1-7E40-4315-A799-351AD2435576}"/>
              </a:ext>
            </a:extLst>
          </p:cNvPr>
          <p:cNvSpPr/>
          <p:nvPr/>
        </p:nvSpPr>
        <p:spPr>
          <a:xfrm>
            <a:off x="6926443" y="5539392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AutoShape 1">
            <a:extLst>
              <a:ext uri="{FF2B5EF4-FFF2-40B4-BE49-F238E27FC236}">
                <a16:creationId xmlns:a16="http://schemas.microsoft.com/office/drawing/2014/main" id="{7F723124-4084-4948-B1F9-F6CBDB8C7BD0}"/>
              </a:ext>
            </a:extLst>
          </p:cNvPr>
          <p:cNvSpPr>
            <a:spLocks/>
          </p:cNvSpPr>
          <p:nvPr/>
        </p:nvSpPr>
        <p:spPr bwMode="auto">
          <a:xfrm>
            <a:off x="6988539" y="5613933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817E5DAE-3F94-417A-963E-7429ACE0F212}"/>
              </a:ext>
            </a:extLst>
          </p:cNvPr>
          <p:cNvSpPr/>
          <p:nvPr/>
        </p:nvSpPr>
        <p:spPr>
          <a:xfrm>
            <a:off x="7200860" y="5539392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AutoShape 21">
            <a:extLst>
              <a:ext uri="{FF2B5EF4-FFF2-40B4-BE49-F238E27FC236}">
                <a16:creationId xmlns:a16="http://schemas.microsoft.com/office/drawing/2014/main" id="{76B9596E-C79B-4164-9EEF-8C148FA96122}"/>
              </a:ext>
            </a:extLst>
          </p:cNvPr>
          <p:cNvSpPr>
            <a:spLocks/>
          </p:cNvSpPr>
          <p:nvPr/>
        </p:nvSpPr>
        <p:spPr bwMode="auto">
          <a:xfrm>
            <a:off x="7280542" y="5619075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4A5BA1E-E173-46AF-8F89-03922E4A697D}"/>
              </a:ext>
            </a:extLst>
          </p:cNvPr>
          <p:cNvSpPr/>
          <p:nvPr/>
        </p:nvSpPr>
        <p:spPr>
          <a:xfrm>
            <a:off x="7475278" y="5539391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AutoShape 18">
            <a:extLst>
              <a:ext uri="{FF2B5EF4-FFF2-40B4-BE49-F238E27FC236}">
                <a16:creationId xmlns:a16="http://schemas.microsoft.com/office/drawing/2014/main" id="{973D2BCE-94D9-49D4-9F32-3F3AF89936A8}"/>
              </a:ext>
            </a:extLst>
          </p:cNvPr>
          <p:cNvSpPr>
            <a:spLocks/>
          </p:cNvSpPr>
          <p:nvPr/>
        </p:nvSpPr>
        <p:spPr bwMode="auto">
          <a:xfrm>
            <a:off x="7531069" y="5621459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4CAED15C-8719-45E0-8F7C-55EB59F424BB}"/>
              </a:ext>
            </a:extLst>
          </p:cNvPr>
          <p:cNvSpPr/>
          <p:nvPr/>
        </p:nvSpPr>
        <p:spPr>
          <a:xfrm>
            <a:off x="9384645" y="5539392"/>
            <a:ext cx="257083" cy="2570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AutoShape 1">
            <a:extLst>
              <a:ext uri="{FF2B5EF4-FFF2-40B4-BE49-F238E27FC236}">
                <a16:creationId xmlns:a16="http://schemas.microsoft.com/office/drawing/2014/main" id="{EBE791AB-30C3-49BD-BAC3-4F88226E2460}"/>
              </a:ext>
            </a:extLst>
          </p:cNvPr>
          <p:cNvSpPr>
            <a:spLocks/>
          </p:cNvSpPr>
          <p:nvPr/>
        </p:nvSpPr>
        <p:spPr bwMode="auto">
          <a:xfrm>
            <a:off x="9446741" y="5613933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EF84622-508C-496E-893C-61252E9C0BA0}"/>
              </a:ext>
            </a:extLst>
          </p:cNvPr>
          <p:cNvSpPr/>
          <p:nvPr/>
        </p:nvSpPr>
        <p:spPr>
          <a:xfrm>
            <a:off x="9659062" y="5539392"/>
            <a:ext cx="257083" cy="2570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AutoShape 21">
            <a:extLst>
              <a:ext uri="{FF2B5EF4-FFF2-40B4-BE49-F238E27FC236}">
                <a16:creationId xmlns:a16="http://schemas.microsoft.com/office/drawing/2014/main" id="{9FEC44D7-D0DE-4336-8E74-A8A9B0448B46}"/>
              </a:ext>
            </a:extLst>
          </p:cNvPr>
          <p:cNvSpPr>
            <a:spLocks/>
          </p:cNvSpPr>
          <p:nvPr/>
        </p:nvSpPr>
        <p:spPr bwMode="auto">
          <a:xfrm>
            <a:off x="9738744" y="5619075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DC6C5E0B-53DD-4F42-8065-21C520D8B45F}"/>
              </a:ext>
            </a:extLst>
          </p:cNvPr>
          <p:cNvSpPr/>
          <p:nvPr/>
        </p:nvSpPr>
        <p:spPr>
          <a:xfrm>
            <a:off x="9933480" y="5539391"/>
            <a:ext cx="257083" cy="2570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AutoShape 18">
            <a:extLst>
              <a:ext uri="{FF2B5EF4-FFF2-40B4-BE49-F238E27FC236}">
                <a16:creationId xmlns:a16="http://schemas.microsoft.com/office/drawing/2014/main" id="{6B5007C7-67F2-4891-A005-8D5A17B3E77D}"/>
              </a:ext>
            </a:extLst>
          </p:cNvPr>
          <p:cNvSpPr>
            <a:spLocks/>
          </p:cNvSpPr>
          <p:nvPr/>
        </p:nvSpPr>
        <p:spPr bwMode="auto">
          <a:xfrm>
            <a:off x="9989271" y="5621459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8" name="Title 38">
            <a:extLst>
              <a:ext uri="{FF2B5EF4-FFF2-40B4-BE49-F238E27FC236}">
                <a16:creationId xmlns:a16="http://schemas.microsoft.com/office/drawing/2014/main" id="{3BA14454-BD87-49F1-9716-5A73783D8A94}"/>
              </a:ext>
            </a:extLst>
          </p:cNvPr>
          <p:cNvSpPr txBox="1">
            <a:spLocks/>
          </p:cNvSpPr>
          <p:nvPr/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4000" b="1"/>
              <a:t>Our Port folio</a:t>
            </a:r>
            <a:endParaRPr lang="en-US" sz="4000" b="1" dirty="0"/>
          </a:p>
        </p:txBody>
      </p:sp>
      <p:sp>
        <p:nvSpPr>
          <p:cNvPr id="29" name="Subtitle 5">
            <a:extLst>
              <a:ext uri="{FF2B5EF4-FFF2-40B4-BE49-F238E27FC236}">
                <a16:creationId xmlns:a16="http://schemas.microsoft.com/office/drawing/2014/main" id="{37F43306-291E-4475-A3C1-6F59C0543674}"/>
              </a:ext>
            </a:extLst>
          </p:cNvPr>
          <p:cNvSpPr txBox="1">
            <a:spLocks/>
          </p:cNvSpPr>
          <p:nvPr/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Lorem ipsum dolor sit amet agam facer modo data lorem ipsum dolor sit amet agam facer modo data</a:t>
            </a:r>
          </a:p>
          <a:p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B410FA8-F565-43CD-A6B5-A53268738D0A}"/>
              </a:ext>
            </a:extLst>
          </p:cNvPr>
          <p:cNvSpPr/>
          <p:nvPr/>
        </p:nvSpPr>
        <p:spPr>
          <a:xfrm>
            <a:off x="6099888" y="2090057"/>
            <a:ext cx="2190395" cy="20711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B331193-D983-408E-BA13-CC7F078EF287}"/>
              </a:ext>
            </a:extLst>
          </p:cNvPr>
          <p:cNvSpPr/>
          <p:nvPr/>
        </p:nvSpPr>
        <p:spPr>
          <a:xfrm>
            <a:off x="3913381" y="4159288"/>
            <a:ext cx="2190395" cy="20711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4473279-29CD-4686-B77E-ED481DD0F80D}"/>
              </a:ext>
            </a:extLst>
          </p:cNvPr>
          <p:cNvSpPr/>
          <p:nvPr/>
        </p:nvSpPr>
        <p:spPr>
          <a:xfrm>
            <a:off x="6103999" y="2438252"/>
            <a:ext cx="218217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35DD01D-FDA5-482C-BA71-A78BDDC0CC14}"/>
              </a:ext>
            </a:extLst>
          </p:cNvPr>
          <p:cNvSpPr/>
          <p:nvPr/>
        </p:nvSpPr>
        <p:spPr>
          <a:xfrm>
            <a:off x="3917492" y="4507483"/>
            <a:ext cx="218217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  <p:pic>
        <p:nvPicPr>
          <p:cNvPr id="42" name="Picture Placeholder 64">
            <a:extLst>
              <a:ext uri="{FF2B5EF4-FFF2-40B4-BE49-F238E27FC236}">
                <a16:creationId xmlns:a16="http://schemas.microsoft.com/office/drawing/2014/main" id="{B687B02A-6A7F-416F-A2F8-B0F0C69217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4" r="14724"/>
          <a:stretch>
            <a:fillRect/>
          </a:stretch>
        </p:blipFill>
        <p:spPr>
          <a:xfrm>
            <a:off x="3913382" y="2090058"/>
            <a:ext cx="2190395" cy="2071125"/>
          </a:xfrm>
          <a:custGeom>
            <a:avLst/>
            <a:gdLst>
              <a:gd name="connsiteX0" fmla="*/ 0 w 2459038"/>
              <a:gd name="connsiteY0" fmla="*/ 0 h 2144713"/>
              <a:gd name="connsiteX1" fmla="*/ 2459038 w 2459038"/>
              <a:gd name="connsiteY1" fmla="*/ 0 h 2144713"/>
              <a:gd name="connsiteX2" fmla="*/ 2459038 w 2459038"/>
              <a:gd name="connsiteY2" fmla="*/ 2144713 h 2144713"/>
              <a:gd name="connsiteX3" fmla="*/ 0 w 2459038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144713">
                <a:moveTo>
                  <a:pt x="0" y="0"/>
                </a:moveTo>
                <a:lnTo>
                  <a:pt x="2459038" y="0"/>
                </a:lnTo>
                <a:lnTo>
                  <a:pt x="2459038" y="2144713"/>
                </a:lnTo>
                <a:lnTo>
                  <a:pt x="0" y="2144713"/>
                </a:lnTo>
                <a:close/>
              </a:path>
            </a:pathLst>
          </a:custGeom>
        </p:spPr>
      </p:pic>
      <p:pic>
        <p:nvPicPr>
          <p:cNvPr id="44" name="Picture Placeholder 68">
            <a:extLst>
              <a:ext uri="{FF2B5EF4-FFF2-40B4-BE49-F238E27FC236}">
                <a16:creationId xmlns:a16="http://schemas.microsoft.com/office/drawing/2014/main" id="{18344C30-B4FC-4B93-A341-3BF5A94B49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7" r="20257"/>
          <a:stretch>
            <a:fillRect/>
          </a:stretch>
        </p:blipFill>
        <p:spPr>
          <a:xfrm>
            <a:off x="8294172" y="2090058"/>
            <a:ext cx="2190395" cy="2071125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</p:pic>
      <p:pic>
        <p:nvPicPr>
          <p:cNvPr id="46" name="Picture Placeholder 70">
            <a:extLst>
              <a:ext uri="{FF2B5EF4-FFF2-40B4-BE49-F238E27FC236}">
                <a16:creationId xmlns:a16="http://schemas.microsoft.com/office/drawing/2014/main" id="{322740EB-50F4-43F3-A09A-9C736D2D95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7" r="14867"/>
          <a:stretch>
            <a:fillRect/>
          </a:stretch>
        </p:blipFill>
        <p:spPr>
          <a:xfrm>
            <a:off x="6103777" y="4159289"/>
            <a:ext cx="2190395" cy="2071125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</p:pic>
      <p:pic>
        <p:nvPicPr>
          <p:cNvPr id="47" name="Picture Placeholder 72">
            <a:extLst>
              <a:ext uri="{FF2B5EF4-FFF2-40B4-BE49-F238E27FC236}">
                <a16:creationId xmlns:a16="http://schemas.microsoft.com/office/drawing/2014/main" id="{DD5FA0FA-65D4-41D0-90F2-FABEB2CE5BE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8" r="14748"/>
          <a:stretch>
            <a:fillRect/>
          </a:stretch>
        </p:blipFill>
        <p:spPr>
          <a:xfrm>
            <a:off x="1722987" y="4159289"/>
            <a:ext cx="2190395" cy="2071125"/>
          </a:xfrm>
        </p:spPr>
      </p:pic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Placeholder 5">
            <a:extLst>
              <a:ext uri="{FF2B5EF4-FFF2-40B4-BE49-F238E27FC236}">
                <a16:creationId xmlns:a16="http://schemas.microsoft.com/office/drawing/2014/main" id="{E4B08070-F211-45EC-A2AC-E0A42EC24796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72" b="27872"/>
          <a:stretch>
            <a:fillRect/>
          </a:stretch>
        </p:blipFill>
        <p:spPr>
          <a:xfrm>
            <a:off x="0" y="5014450"/>
            <a:ext cx="6242890" cy="1843551"/>
          </a:xfrm>
        </p:spPr>
      </p:pic>
      <p:sp>
        <p:nvSpPr>
          <p:cNvPr id="70" name="Title 38">
            <a:extLst>
              <a:ext uri="{FF2B5EF4-FFF2-40B4-BE49-F238E27FC236}">
                <a16:creationId xmlns:a16="http://schemas.microsoft.com/office/drawing/2014/main" id="{E414C021-4432-42B1-BEC6-D771E99232CB}"/>
              </a:ext>
            </a:extLst>
          </p:cNvPr>
          <p:cNvSpPr txBox="1">
            <a:spLocks/>
          </p:cNvSpPr>
          <p:nvPr/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4000" b="1"/>
              <a:t>Our Timeline</a:t>
            </a:r>
            <a:endParaRPr lang="en-US" sz="4000" b="1" dirty="0"/>
          </a:p>
        </p:txBody>
      </p:sp>
      <p:sp>
        <p:nvSpPr>
          <p:cNvPr id="71" name="Subtitle 22">
            <a:extLst>
              <a:ext uri="{FF2B5EF4-FFF2-40B4-BE49-F238E27FC236}">
                <a16:creationId xmlns:a16="http://schemas.microsoft.com/office/drawing/2014/main" id="{DAF91ACB-3CEE-4595-A540-C5F4B9CEF19B}"/>
              </a:ext>
            </a:extLst>
          </p:cNvPr>
          <p:cNvSpPr txBox="1">
            <a:spLocks/>
          </p:cNvSpPr>
          <p:nvPr/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Lorem ipsum dolor sit amet agam facer modo data lorem ipsum dolor sit amet agam facer modo data</a:t>
            </a:r>
          </a:p>
          <a:p>
            <a:endParaRPr lang="en-US" dirty="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54A162B-ABAC-4FD2-A64E-81FA322C309B}"/>
              </a:ext>
            </a:extLst>
          </p:cNvPr>
          <p:cNvCxnSpPr>
            <a:cxnSpLocks/>
          </p:cNvCxnSpPr>
          <p:nvPr/>
        </p:nvCxnSpPr>
        <p:spPr>
          <a:xfrm>
            <a:off x="1272371" y="4438189"/>
            <a:ext cx="354828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C458DB-05EC-4573-8730-80AC9400D661}"/>
              </a:ext>
            </a:extLst>
          </p:cNvPr>
          <p:cNvSpPr/>
          <p:nvPr/>
        </p:nvSpPr>
        <p:spPr>
          <a:xfrm>
            <a:off x="6412484" y="5014450"/>
            <a:ext cx="5779516" cy="184355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A9B0423-C281-4023-8B35-29355E9AF370}"/>
              </a:ext>
            </a:extLst>
          </p:cNvPr>
          <p:cNvSpPr/>
          <p:nvPr/>
        </p:nvSpPr>
        <p:spPr>
          <a:xfrm>
            <a:off x="1069927" y="4336967"/>
            <a:ext cx="202444" cy="20244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F2FA39C-49E5-47E0-BD70-AA5D79C5A48F}"/>
              </a:ext>
            </a:extLst>
          </p:cNvPr>
          <p:cNvCxnSpPr/>
          <p:nvPr/>
        </p:nvCxnSpPr>
        <p:spPr>
          <a:xfrm>
            <a:off x="1171149" y="3070942"/>
            <a:ext cx="0" cy="124822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66FB57C2-5421-4AD0-A73D-A451F6164FC6}"/>
              </a:ext>
            </a:extLst>
          </p:cNvPr>
          <p:cNvSpPr/>
          <p:nvPr/>
        </p:nvSpPr>
        <p:spPr>
          <a:xfrm>
            <a:off x="808916" y="2578699"/>
            <a:ext cx="724467" cy="7244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8D2AA413-2A00-41E3-8FAC-6944C55E619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6" name="Freeform 5">
            <a:extLst>
              <a:ext uri="{FF2B5EF4-FFF2-40B4-BE49-F238E27FC236}">
                <a16:creationId xmlns:a16="http://schemas.microsoft.com/office/drawing/2014/main" id="{603B3063-2976-4612-8AB3-4D6555ACE760}"/>
              </a:ext>
            </a:extLst>
          </p:cNvPr>
          <p:cNvSpPr>
            <a:spLocks noEditPoints="1"/>
          </p:cNvSpPr>
          <p:nvPr/>
        </p:nvSpPr>
        <p:spPr bwMode="auto">
          <a:xfrm>
            <a:off x="973138" y="2776226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6DA9F2B3-8C2B-44FF-BD30-75637CB7DFBF}"/>
              </a:ext>
            </a:extLst>
          </p:cNvPr>
          <p:cNvSpPr/>
          <p:nvPr/>
        </p:nvSpPr>
        <p:spPr>
          <a:xfrm>
            <a:off x="5733766" y="2578699"/>
            <a:ext cx="724467" cy="7244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4413A00-AC9A-4385-8CCE-70974183458B}"/>
              </a:ext>
            </a:extLst>
          </p:cNvPr>
          <p:cNvGrpSpPr/>
          <p:nvPr/>
        </p:nvGrpSpPr>
        <p:grpSpPr>
          <a:xfrm>
            <a:off x="5949108" y="2784809"/>
            <a:ext cx="293782" cy="312247"/>
            <a:chOff x="6670357" y="2277094"/>
            <a:chExt cx="555626" cy="590551"/>
          </a:xfrm>
          <a:solidFill>
            <a:schemeClr val="bg1"/>
          </a:solidFill>
        </p:grpSpPr>
        <p:sp>
          <p:nvSpPr>
            <p:cNvPr id="80" name="Rectangle 10">
              <a:extLst>
                <a:ext uri="{FF2B5EF4-FFF2-40B4-BE49-F238E27FC236}">
                  <a16:creationId xmlns:a16="http://schemas.microsoft.com/office/drawing/2014/main" id="{9873C7EF-D7E7-4358-B272-46AA6F395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11">
              <a:extLst>
                <a:ext uri="{FF2B5EF4-FFF2-40B4-BE49-F238E27FC236}">
                  <a16:creationId xmlns:a16="http://schemas.microsoft.com/office/drawing/2014/main" id="{4D354B68-B338-4917-A5B9-2D44B779F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2">
              <a:extLst>
                <a:ext uri="{FF2B5EF4-FFF2-40B4-BE49-F238E27FC236}">
                  <a16:creationId xmlns:a16="http://schemas.microsoft.com/office/drawing/2014/main" id="{1E946D5C-0AEF-44AF-A336-DAE64B4B4D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3">
              <a:extLst>
                <a:ext uri="{FF2B5EF4-FFF2-40B4-BE49-F238E27FC236}">
                  <a16:creationId xmlns:a16="http://schemas.microsoft.com/office/drawing/2014/main" id="{61B4FF90-9602-4E14-93DF-B6A8BC39EB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4">
              <a:extLst>
                <a:ext uri="{FF2B5EF4-FFF2-40B4-BE49-F238E27FC236}">
                  <a16:creationId xmlns:a16="http://schemas.microsoft.com/office/drawing/2014/main" id="{5145365F-CBC9-423C-82C9-C298B4763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5">
              <a:extLst>
                <a:ext uri="{FF2B5EF4-FFF2-40B4-BE49-F238E27FC236}">
                  <a16:creationId xmlns:a16="http://schemas.microsoft.com/office/drawing/2014/main" id="{ABE71D57-99AD-4B2A-AD4F-DD94417C95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6">
              <a:extLst>
                <a:ext uri="{FF2B5EF4-FFF2-40B4-BE49-F238E27FC236}">
                  <a16:creationId xmlns:a16="http://schemas.microsoft.com/office/drawing/2014/main" id="{DB811C70-9C78-4FA5-9095-DE0898FD11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7">
              <a:extLst>
                <a:ext uri="{FF2B5EF4-FFF2-40B4-BE49-F238E27FC236}">
                  <a16:creationId xmlns:a16="http://schemas.microsoft.com/office/drawing/2014/main" id="{209A7F96-1CC7-4E00-A9AE-436DA2B701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8">
              <a:extLst>
                <a:ext uri="{FF2B5EF4-FFF2-40B4-BE49-F238E27FC236}">
                  <a16:creationId xmlns:a16="http://schemas.microsoft.com/office/drawing/2014/main" id="{08FC6DEE-23AF-409D-BF3D-A8D34E9D61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9">
              <a:extLst>
                <a:ext uri="{FF2B5EF4-FFF2-40B4-BE49-F238E27FC236}">
                  <a16:creationId xmlns:a16="http://schemas.microsoft.com/office/drawing/2014/main" id="{3427FEB5-768C-4AC1-B7C5-D6DCB320A2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0">
              <a:extLst>
                <a:ext uri="{FF2B5EF4-FFF2-40B4-BE49-F238E27FC236}">
                  <a16:creationId xmlns:a16="http://schemas.microsoft.com/office/drawing/2014/main" id="{8891E1E2-AE7C-42E4-BD07-7F20AD0629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1">
              <a:extLst>
                <a:ext uri="{FF2B5EF4-FFF2-40B4-BE49-F238E27FC236}">
                  <a16:creationId xmlns:a16="http://schemas.microsoft.com/office/drawing/2014/main" id="{BA1B2880-ECB8-49CE-9F29-22B185FC29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2" name="Oval 91">
            <a:extLst>
              <a:ext uri="{FF2B5EF4-FFF2-40B4-BE49-F238E27FC236}">
                <a16:creationId xmlns:a16="http://schemas.microsoft.com/office/drawing/2014/main" id="{3F7CA07F-DCA5-4944-AA21-DE92314C88B5}"/>
              </a:ext>
            </a:extLst>
          </p:cNvPr>
          <p:cNvSpPr/>
          <p:nvPr/>
        </p:nvSpPr>
        <p:spPr>
          <a:xfrm>
            <a:off x="10919628" y="4336967"/>
            <a:ext cx="202444" cy="20244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789FCE2-BF43-43C1-BFB5-D199D71CE5AE}"/>
              </a:ext>
            </a:extLst>
          </p:cNvPr>
          <p:cNvCxnSpPr>
            <a:cxnSpLocks/>
            <a:stCxn id="95" idx="4"/>
          </p:cNvCxnSpPr>
          <p:nvPr/>
        </p:nvCxnSpPr>
        <p:spPr>
          <a:xfrm>
            <a:off x="11020851" y="3303166"/>
            <a:ext cx="0" cy="101600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46DC120F-F586-4F68-A4A8-5CF88DD07DC8}"/>
              </a:ext>
            </a:extLst>
          </p:cNvPr>
          <p:cNvSpPr/>
          <p:nvPr/>
        </p:nvSpPr>
        <p:spPr>
          <a:xfrm>
            <a:off x="10658617" y="2578699"/>
            <a:ext cx="724467" cy="72446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AutoShape 9">
            <a:extLst>
              <a:ext uri="{FF2B5EF4-FFF2-40B4-BE49-F238E27FC236}">
                <a16:creationId xmlns:a16="http://schemas.microsoft.com/office/drawing/2014/main" id="{FBFA5A89-313E-4E74-97D6-87784EEDCDED}"/>
              </a:ext>
            </a:extLst>
          </p:cNvPr>
          <p:cNvSpPr>
            <a:spLocks/>
          </p:cNvSpPr>
          <p:nvPr/>
        </p:nvSpPr>
        <p:spPr bwMode="auto">
          <a:xfrm>
            <a:off x="10863135" y="2776585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1EC71E4-A11C-40BA-A560-B5B6B4E07E37}"/>
              </a:ext>
            </a:extLst>
          </p:cNvPr>
          <p:cNvGrpSpPr/>
          <p:nvPr/>
        </p:nvGrpSpPr>
        <p:grpSpPr>
          <a:xfrm>
            <a:off x="1748725" y="2529728"/>
            <a:ext cx="2044389" cy="972063"/>
            <a:chOff x="1748725" y="1922244"/>
            <a:chExt cx="2044389" cy="972063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12E3766C-0483-4736-963C-0B38C3449470}"/>
                </a:ext>
              </a:extLst>
            </p:cNvPr>
            <p:cNvGrpSpPr/>
            <p:nvPr/>
          </p:nvGrpSpPr>
          <p:grpSpPr>
            <a:xfrm>
              <a:off x="1748725" y="1922244"/>
              <a:ext cx="2044389" cy="590199"/>
              <a:chOff x="1912310" y="1922243"/>
              <a:chExt cx="2044389" cy="590199"/>
            </a:xfrm>
          </p:grpSpPr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58BDF774-167E-421D-8A43-1AC254C84289}"/>
                  </a:ext>
                </a:extLst>
              </p:cNvPr>
              <p:cNvSpPr txBox="1"/>
              <p:nvPr/>
            </p:nvSpPr>
            <p:spPr>
              <a:xfrm>
                <a:off x="1912310" y="1922243"/>
                <a:ext cx="2044389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Creative Template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F5F50CC7-9558-441C-88D9-F48CF3AE6A5E}"/>
                  </a:ext>
                </a:extLst>
              </p:cNvPr>
              <p:cNvSpPr txBox="1"/>
              <p:nvPr/>
            </p:nvSpPr>
            <p:spPr>
              <a:xfrm>
                <a:off x="1912310" y="2235443"/>
                <a:ext cx="12694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Some text</a:t>
                </a:r>
              </a:p>
            </p:txBody>
          </p:sp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C216D4C9-7546-47E1-A2F6-D44E76F167FF}"/>
                </a:ext>
              </a:extLst>
            </p:cNvPr>
            <p:cNvSpPr txBox="1"/>
            <p:nvPr/>
          </p:nvSpPr>
          <p:spPr>
            <a:xfrm>
              <a:off x="1748725" y="2571142"/>
              <a:ext cx="104741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January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F0111E0-779F-40C4-B6EA-941B5B124E09}"/>
              </a:ext>
            </a:extLst>
          </p:cNvPr>
          <p:cNvGrpSpPr/>
          <p:nvPr/>
        </p:nvGrpSpPr>
        <p:grpSpPr>
          <a:xfrm>
            <a:off x="8398885" y="2529728"/>
            <a:ext cx="2044389" cy="972063"/>
            <a:chOff x="8398885" y="1922244"/>
            <a:chExt cx="2044389" cy="972063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329323CB-E9CC-43CA-999E-E0C63E1685FA}"/>
                </a:ext>
              </a:extLst>
            </p:cNvPr>
            <p:cNvSpPr txBox="1"/>
            <p:nvPr/>
          </p:nvSpPr>
          <p:spPr>
            <a:xfrm>
              <a:off x="8398885" y="1922244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Creative Template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A3C0582F-2751-4AE9-98D5-1C6F623A3252}"/>
                </a:ext>
              </a:extLst>
            </p:cNvPr>
            <p:cNvSpPr txBox="1"/>
            <p:nvPr/>
          </p:nvSpPr>
          <p:spPr>
            <a:xfrm>
              <a:off x="9173869" y="2235444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Some text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82ADDC56-0F0D-4F8F-ABFA-8BAE2324170E}"/>
                </a:ext>
              </a:extLst>
            </p:cNvPr>
            <p:cNvSpPr txBox="1"/>
            <p:nvPr/>
          </p:nvSpPr>
          <p:spPr>
            <a:xfrm>
              <a:off x="9533929" y="2571142"/>
              <a:ext cx="89483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March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BA9DD8CE-E501-4C04-9BA7-05EA59FE3F9D}"/>
              </a:ext>
            </a:extLst>
          </p:cNvPr>
          <p:cNvGrpSpPr/>
          <p:nvPr/>
        </p:nvGrpSpPr>
        <p:grpSpPr>
          <a:xfrm>
            <a:off x="5073805" y="3487853"/>
            <a:ext cx="2044389" cy="950533"/>
            <a:chOff x="5249227" y="4318726"/>
            <a:chExt cx="2044389" cy="950533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036606CA-E1D3-4F14-9BB1-D5FF893C1B4D}"/>
                </a:ext>
              </a:extLst>
            </p:cNvPr>
            <p:cNvGrpSpPr/>
            <p:nvPr/>
          </p:nvGrpSpPr>
          <p:grpSpPr>
            <a:xfrm>
              <a:off x="5249227" y="4318726"/>
              <a:ext cx="2044389" cy="590199"/>
              <a:chOff x="4972583" y="4567724"/>
              <a:chExt cx="2044389" cy="590199"/>
            </a:xfrm>
          </p:grpSpPr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8B6D51A5-0669-4369-B5B6-F716CD195F09}"/>
                  </a:ext>
                </a:extLst>
              </p:cNvPr>
              <p:cNvSpPr txBox="1"/>
              <p:nvPr/>
            </p:nvSpPr>
            <p:spPr>
              <a:xfrm>
                <a:off x="4972583" y="4567724"/>
                <a:ext cx="2044389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Creative Template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A3067918-989A-48AA-8C3D-917711418B46}"/>
                  </a:ext>
                </a:extLst>
              </p:cNvPr>
              <p:cNvSpPr txBox="1"/>
              <p:nvPr/>
            </p:nvSpPr>
            <p:spPr>
              <a:xfrm>
                <a:off x="5360075" y="4880924"/>
                <a:ext cx="12694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Some text</a:t>
                </a:r>
              </a:p>
            </p:txBody>
          </p:sp>
        </p:grp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7C71E286-8073-4F76-A086-7EC7AA96F9BE}"/>
                </a:ext>
              </a:extLst>
            </p:cNvPr>
            <p:cNvSpPr txBox="1"/>
            <p:nvPr/>
          </p:nvSpPr>
          <p:spPr>
            <a:xfrm>
              <a:off x="5962678" y="4946094"/>
              <a:ext cx="61592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May</a:t>
              </a:r>
            </a:p>
          </p:txBody>
        </p:sp>
      </p:grp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AF6B1E7C-A47C-417B-AD9E-71816CD293B0}"/>
              </a:ext>
            </a:extLst>
          </p:cNvPr>
          <p:cNvCxnSpPr>
            <a:cxnSpLocks/>
          </p:cNvCxnSpPr>
          <p:nvPr/>
        </p:nvCxnSpPr>
        <p:spPr>
          <a:xfrm>
            <a:off x="7371343" y="2940932"/>
            <a:ext cx="0" cy="1497257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E89A994D-FAFA-42F1-9F15-D33BF4E57450}"/>
              </a:ext>
            </a:extLst>
          </p:cNvPr>
          <p:cNvCxnSpPr>
            <a:cxnSpLocks/>
          </p:cNvCxnSpPr>
          <p:nvPr/>
        </p:nvCxnSpPr>
        <p:spPr>
          <a:xfrm>
            <a:off x="7371343" y="4438189"/>
            <a:ext cx="354828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448B7578-C93F-4304-B23C-AB892BD13890}"/>
              </a:ext>
            </a:extLst>
          </p:cNvPr>
          <p:cNvCxnSpPr>
            <a:cxnSpLocks/>
          </p:cNvCxnSpPr>
          <p:nvPr/>
        </p:nvCxnSpPr>
        <p:spPr>
          <a:xfrm>
            <a:off x="4820656" y="2940932"/>
            <a:ext cx="0" cy="1497257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04D0CA8D-D422-4A37-8FDF-00E7B46300EC}"/>
              </a:ext>
            </a:extLst>
          </p:cNvPr>
          <p:cNvCxnSpPr>
            <a:cxnSpLocks/>
          </p:cNvCxnSpPr>
          <p:nvPr/>
        </p:nvCxnSpPr>
        <p:spPr>
          <a:xfrm>
            <a:off x="4820656" y="2940932"/>
            <a:ext cx="75186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CC141140-E6A0-4BDE-8518-FEAE54E7985D}"/>
              </a:ext>
            </a:extLst>
          </p:cNvPr>
          <p:cNvCxnSpPr>
            <a:cxnSpLocks/>
          </p:cNvCxnSpPr>
          <p:nvPr/>
        </p:nvCxnSpPr>
        <p:spPr>
          <a:xfrm>
            <a:off x="6619482" y="2940932"/>
            <a:ext cx="75186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 138">
            <a:extLst>
              <a:ext uri="{FF2B5EF4-FFF2-40B4-BE49-F238E27FC236}">
                <a16:creationId xmlns:a16="http://schemas.microsoft.com/office/drawing/2014/main" id="{33B30290-34F1-41BB-8648-4CA1B7714D37}"/>
              </a:ext>
            </a:extLst>
          </p:cNvPr>
          <p:cNvSpPr/>
          <p:nvPr/>
        </p:nvSpPr>
        <p:spPr>
          <a:xfrm>
            <a:off x="6806269" y="5337856"/>
            <a:ext cx="4991947" cy="1196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1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of type and scrambled it to make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858500" y="6371344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8" name="Title 38">
            <a:extLst>
              <a:ext uri="{FF2B5EF4-FFF2-40B4-BE49-F238E27FC236}">
                <a16:creationId xmlns:a16="http://schemas.microsoft.com/office/drawing/2014/main" id="{715FC678-B540-452F-BD42-71FDA22CC4C6}"/>
              </a:ext>
            </a:extLst>
          </p:cNvPr>
          <p:cNvSpPr txBox="1">
            <a:spLocks/>
          </p:cNvSpPr>
          <p:nvPr/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4000" b="1"/>
              <a:t>Our Infographic</a:t>
            </a:r>
            <a:endParaRPr lang="en-US" sz="4000" b="1" dirty="0"/>
          </a:p>
        </p:txBody>
      </p:sp>
      <p:sp>
        <p:nvSpPr>
          <p:cNvPr id="179" name="Subtitle 2">
            <a:extLst>
              <a:ext uri="{FF2B5EF4-FFF2-40B4-BE49-F238E27FC236}">
                <a16:creationId xmlns:a16="http://schemas.microsoft.com/office/drawing/2014/main" id="{749EA206-E857-4136-96C0-216638EABC01}"/>
              </a:ext>
            </a:extLst>
          </p:cNvPr>
          <p:cNvSpPr txBox="1">
            <a:spLocks/>
          </p:cNvSpPr>
          <p:nvPr/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Lorem ipsum dolor sit amet agam facer modo data lorem ipsum dolor sit amet agam facer modo data</a:t>
            </a:r>
            <a:endParaRPr lang="en-US" dirty="0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169D9997-82E6-4B0F-98E3-92161262AC0A}"/>
              </a:ext>
            </a:extLst>
          </p:cNvPr>
          <p:cNvSpPr/>
          <p:nvPr/>
        </p:nvSpPr>
        <p:spPr>
          <a:xfrm>
            <a:off x="5631543" y="1498597"/>
            <a:ext cx="928915" cy="45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BA94EFCA-385F-43A4-B78A-FDAD387EB9A6}"/>
              </a:ext>
            </a:extLst>
          </p:cNvPr>
          <p:cNvGrpSpPr/>
          <p:nvPr/>
        </p:nvGrpSpPr>
        <p:grpSpPr>
          <a:xfrm>
            <a:off x="5931687" y="2033589"/>
            <a:ext cx="4135333" cy="4838430"/>
            <a:chOff x="838200" y="2014538"/>
            <a:chExt cx="2128838" cy="2490787"/>
          </a:xfrm>
        </p:grpSpPr>
        <p:sp>
          <p:nvSpPr>
            <p:cNvPr id="182" name="Freeform 5">
              <a:extLst>
                <a:ext uri="{FF2B5EF4-FFF2-40B4-BE49-F238E27FC236}">
                  <a16:creationId xmlns:a16="http://schemas.microsoft.com/office/drawing/2014/main" id="{AA078651-2C6B-4C60-93FD-00394FFB6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950" y="3054350"/>
              <a:ext cx="795338" cy="1450975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3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7 w 163"/>
                <a:gd name="T13" fmla="*/ 52 h 299"/>
                <a:gd name="T14" fmla="*/ 48 w 163"/>
                <a:gd name="T15" fmla="*/ 33 h 299"/>
                <a:gd name="T16" fmla="*/ 27 w 163"/>
                <a:gd name="T17" fmla="*/ 17 h 299"/>
                <a:gd name="T18" fmla="*/ 52 w 163"/>
                <a:gd name="T19" fmla="*/ 75 h 299"/>
                <a:gd name="T20" fmla="*/ 10 w 163"/>
                <a:gd name="T21" fmla="*/ 35 h 299"/>
                <a:gd name="T22" fmla="*/ 9 w 163"/>
                <a:gd name="T23" fmla="*/ 53 h 299"/>
                <a:gd name="T24" fmla="*/ 43 w 163"/>
                <a:gd name="T25" fmla="*/ 93 h 299"/>
                <a:gd name="T26" fmla="*/ 10 w 163"/>
                <a:gd name="T27" fmla="*/ 76 h 299"/>
                <a:gd name="T28" fmla="*/ 20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3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3" y="79"/>
                    <a:pt x="108" y="75"/>
                  </a:cubicBezTo>
                  <a:cubicBezTo>
                    <a:pt x="94" y="72"/>
                    <a:pt x="91" y="12"/>
                    <a:pt x="80" y="6"/>
                  </a:cubicBezTo>
                  <a:cubicBezTo>
                    <a:pt x="70" y="0"/>
                    <a:pt x="73" y="28"/>
                    <a:pt x="77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3"/>
                    <a:pt x="27" y="17"/>
                  </a:cubicBezTo>
                  <a:cubicBezTo>
                    <a:pt x="25" y="21"/>
                    <a:pt x="54" y="72"/>
                    <a:pt x="52" y="75"/>
                  </a:cubicBezTo>
                  <a:cubicBezTo>
                    <a:pt x="49" y="77"/>
                    <a:pt x="13" y="34"/>
                    <a:pt x="10" y="35"/>
                  </a:cubicBezTo>
                  <a:cubicBezTo>
                    <a:pt x="6" y="36"/>
                    <a:pt x="0" y="40"/>
                    <a:pt x="9" y="53"/>
                  </a:cubicBezTo>
                  <a:cubicBezTo>
                    <a:pt x="17" y="67"/>
                    <a:pt x="44" y="90"/>
                    <a:pt x="43" y="93"/>
                  </a:cubicBezTo>
                  <a:cubicBezTo>
                    <a:pt x="41" y="97"/>
                    <a:pt x="18" y="76"/>
                    <a:pt x="10" y="76"/>
                  </a:cubicBezTo>
                  <a:cubicBezTo>
                    <a:pt x="2" y="75"/>
                    <a:pt x="5" y="87"/>
                    <a:pt x="20" y="98"/>
                  </a:cubicBezTo>
                  <a:cubicBezTo>
                    <a:pt x="34" y="109"/>
                    <a:pt x="71" y="121"/>
                    <a:pt x="71" y="161"/>
                  </a:cubicBezTo>
                  <a:cubicBezTo>
                    <a:pt x="72" y="202"/>
                    <a:pt x="62" y="299"/>
                    <a:pt x="62" y="299"/>
                  </a:cubicBezTo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0C01BC1C-CDCA-4D46-ACB0-2259F3553B3E}"/>
                </a:ext>
              </a:extLst>
            </p:cNvPr>
            <p:cNvGrpSpPr/>
            <p:nvPr/>
          </p:nvGrpSpPr>
          <p:grpSpPr>
            <a:xfrm>
              <a:off x="838200" y="2014538"/>
              <a:ext cx="2128838" cy="1679574"/>
              <a:chOff x="838200" y="2014538"/>
              <a:chExt cx="2128838" cy="1679574"/>
            </a:xfrm>
          </p:grpSpPr>
          <p:sp>
            <p:nvSpPr>
              <p:cNvPr id="184" name="Freeform 6">
                <a:extLst>
                  <a:ext uri="{FF2B5EF4-FFF2-40B4-BE49-F238E27FC236}">
                    <a16:creationId xmlns:a16="http://schemas.microsoft.com/office/drawing/2014/main" id="{3EE8CC51-DE96-4C85-BF42-65A93B471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0213" y="2601913"/>
                <a:ext cx="360363" cy="422275"/>
              </a:xfrm>
              <a:custGeom>
                <a:avLst/>
                <a:gdLst>
                  <a:gd name="T0" fmla="*/ 33 w 74"/>
                  <a:gd name="T1" fmla="*/ 87 h 87"/>
                  <a:gd name="T2" fmla="*/ 2 w 74"/>
                  <a:gd name="T3" fmla="*/ 51 h 87"/>
                  <a:gd name="T4" fmla="*/ 15 w 74"/>
                  <a:gd name="T5" fmla="*/ 0 h 87"/>
                  <a:gd name="T6" fmla="*/ 33 w 74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87">
                    <a:moveTo>
                      <a:pt x="33" y="87"/>
                    </a:moveTo>
                    <a:cubicBezTo>
                      <a:pt x="33" y="87"/>
                      <a:pt x="4" y="78"/>
                      <a:pt x="2" y="51"/>
                    </a:cubicBezTo>
                    <a:cubicBezTo>
                      <a:pt x="0" y="23"/>
                      <a:pt x="15" y="0"/>
                      <a:pt x="15" y="0"/>
                    </a:cubicBezTo>
                    <a:cubicBezTo>
                      <a:pt x="15" y="0"/>
                      <a:pt x="74" y="40"/>
                      <a:pt x="33" y="8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7">
                <a:extLst>
                  <a:ext uri="{FF2B5EF4-FFF2-40B4-BE49-F238E27FC236}">
                    <a16:creationId xmlns:a16="http://schemas.microsoft.com/office/drawing/2014/main" id="{BA8499E0-B138-45B7-8670-48D591AAB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400" y="2752725"/>
                <a:ext cx="282575" cy="301625"/>
              </a:xfrm>
              <a:custGeom>
                <a:avLst/>
                <a:gdLst>
                  <a:gd name="T0" fmla="*/ 38 w 58"/>
                  <a:gd name="T1" fmla="*/ 62 h 62"/>
                  <a:gd name="T2" fmla="*/ 7 w 58"/>
                  <a:gd name="T3" fmla="*/ 41 h 62"/>
                  <a:gd name="T4" fmla="*/ 5 w 58"/>
                  <a:gd name="T5" fmla="*/ 0 h 62"/>
                  <a:gd name="T6" fmla="*/ 38 w 58"/>
                  <a:gd name="T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62">
                    <a:moveTo>
                      <a:pt x="38" y="62"/>
                    </a:moveTo>
                    <a:cubicBezTo>
                      <a:pt x="38" y="62"/>
                      <a:pt x="14" y="62"/>
                      <a:pt x="7" y="41"/>
                    </a:cubicBezTo>
                    <a:cubicBezTo>
                      <a:pt x="0" y="21"/>
                      <a:pt x="5" y="0"/>
                      <a:pt x="5" y="0"/>
                    </a:cubicBezTo>
                    <a:cubicBezTo>
                      <a:pt x="5" y="0"/>
                      <a:pt x="58" y="17"/>
                      <a:pt x="38" y="6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8">
                <a:extLst>
                  <a:ext uri="{FF2B5EF4-FFF2-40B4-BE49-F238E27FC236}">
                    <a16:creationId xmlns:a16="http://schemas.microsoft.com/office/drawing/2014/main" id="{D78C285B-9C7D-48B7-8841-039D170C48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8338" y="2451100"/>
                <a:ext cx="303213" cy="325437"/>
              </a:xfrm>
              <a:custGeom>
                <a:avLst/>
                <a:gdLst>
                  <a:gd name="T0" fmla="*/ 16 w 62"/>
                  <a:gd name="T1" fmla="*/ 67 h 67"/>
                  <a:gd name="T2" fmla="*/ 9 w 62"/>
                  <a:gd name="T3" fmla="*/ 30 h 67"/>
                  <a:gd name="T4" fmla="*/ 36 w 62"/>
                  <a:gd name="T5" fmla="*/ 0 h 67"/>
                  <a:gd name="T6" fmla="*/ 16 w 62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67">
                    <a:moveTo>
                      <a:pt x="16" y="67"/>
                    </a:moveTo>
                    <a:cubicBezTo>
                      <a:pt x="16" y="67"/>
                      <a:pt x="0" y="50"/>
                      <a:pt x="9" y="30"/>
                    </a:cubicBezTo>
                    <a:cubicBezTo>
                      <a:pt x="18" y="11"/>
                      <a:pt x="36" y="0"/>
                      <a:pt x="36" y="0"/>
                    </a:cubicBezTo>
                    <a:cubicBezTo>
                      <a:pt x="36" y="0"/>
                      <a:pt x="62" y="49"/>
                      <a:pt x="16" y="6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9">
                <a:extLst>
                  <a:ext uri="{FF2B5EF4-FFF2-40B4-BE49-F238E27FC236}">
                    <a16:creationId xmlns:a16="http://schemas.microsoft.com/office/drawing/2014/main" id="{1CE20DB5-FA74-436F-97D4-A8EFE434F4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513" y="3009900"/>
                <a:ext cx="223838" cy="223837"/>
              </a:xfrm>
              <a:custGeom>
                <a:avLst/>
                <a:gdLst>
                  <a:gd name="T0" fmla="*/ 42 w 46"/>
                  <a:gd name="T1" fmla="*/ 40 h 46"/>
                  <a:gd name="T2" fmla="*/ 12 w 46"/>
                  <a:gd name="T3" fmla="*/ 32 h 46"/>
                  <a:gd name="T4" fmla="*/ 0 w 46"/>
                  <a:gd name="T5" fmla="*/ 0 h 46"/>
                  <a:gd name="T6" fmla="*/ 42 w 46"/>
                  <a:gd name="T7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6">
                    <a:moveTo>
                      <a:pt x="42" y="40"/>
                    </a:moveTo>
                    <a:cubicBezTo>
                      <a:pt x="42" y="40"/>
                      <a:pt x="23" y="46"/>
                      <a:pt x="12" y="32"/>
                    </a:cubicBezTo>
                    <a:cubicBezTo>
                      <a:pt x="1" y="18"/>
                      <a:pt x="0" y="0"/>
                      <a:pt x="0" y="0"/>
                    </a:cubicBezTo>
                    <a:cubicBezTo>
                      <a:pt x="0" y="0"/>
                      <a:pt x="46" y="0"/>
                      <a:pt x="42" y="4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0">
                <a:extLst>
                  <a:ext uri="{FF2B5EF4-FFF2-40B4-BE49-F238E27FC236}">
                    <a16:creationId xmlns:a16="http://schemas.microsoft.com/office/drawing/2014/main" id="{A92587D1-7144-41F2-A0A4-DD5987D94C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013" y="3233738"/>
                <a:ext cx="273050" cy="252412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4 h 52"/>
                  <a:gd name="T4" fmla="*/ 0 w 56"/>
                  <a:gd name="T5" fmla="*/ 21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1" y="52"/>
                      <a:pt x="25" y="44"/>
                    </a:cubicBezTo>
                    <a:cubicBezTo>
                      <a:pt x="9" y="36"/>
                      <a:pt x="0" y="21"/>
                      <a:pt x="0" y="21"/>
                    </a:cubicBezTo>
                    <a:cubicBezTo>
                      <a:pt x="0" y="21"/>
                      <a:pt x="42" y="0"/>
                      <a:pt x="56" y="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1">
                <a:extLst>
                  <a:ext uri="{FF2B5EF4-FFF2-40B4-BE49-F238E27FC236}">
                    <a16:creationId xmlns:a16="http://schemas.microsoft.com/office/drawing/2014/main" id="{ECB076FB-7972-4C3A-8806-55136358E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163" y="3460750"/>
                <a:ext cx="268288" cy="233362"/>
              </a:xfrm>
              <a:custGeom>
                <a:avLst/>
                <a:gdLst>
                  <a:gd name="T0" fmla="*/ 55 w 55"/>
                  <a:gd name="T1" fmla="*/ 22 h 48"/>
                  <a:gd name="T2" fmla="*/ 34 w 55"/>
                  <a:gd name="T3" fmla="*/ 45 h 48"/>
                  <a:gd name="T4" fmla="*/ 0 w 55"/>
                  <a:gd name="T5" fmla="*/ 42 h 48"/>
                  <a:gd name="T6" fmla="*/ 55 w 55"/>
                  <a:gd name="T7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8">
                    <a:moveTo>
                      <a:pt x="55" y="22"/>
                    </a:moveTo>
                    <a:cubicBezTo>
                      <a:pt x="55" y="22"/>
                      <a:pt x="52" y="41"/>
                      <a:pt x="34" y="45"/>
                    </a:cubicBezTo>
                    <a:cubicBezTo>
                      <a:pt x="17" y="48"/>
                      <a:pt x="0" y="42"/>
                      <a:pt x="0" y="42"/>
                    </a:cubicBezTo>
                    <a:cubicBezTo>
                      <a:pt x="0" y="42"/>
                      <a:pt x="20" y="0"/>
                      <a:pt x="55" y="2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2">
                <a:extLst>
                  <a:ext uri="{FF2B5EF4-FFF2-40B4-BE49-F238E27FC236}">
                    <a16:creationId xmlns:a16="http://schemas.microsoft.com/office/drawing/2014/main" id="{662DAB53-87C2-4A69-87DF-3FB67E4C0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038" y="3384550"/>
                <a:ext cx="273050" cy="231775"/>
              </a:xfrm>
              <a:custGeom>
                <a:avLst/>
                <a:gdLst>
                  <a:gd name="T0" fmla="*/ 56 w 56"/>
                  <a:gd name="T1" fmla="*/ 23 h 48"/>
                  <a:gd name="T2" fmla="*/ 34 w 56"/>
                  <a:gd name="T3" fmla="*/ 45 h 48"/>
                  <a:gd name="T4" fmla="*/ 0 w 56"/>
                  <a:gd name="T5" fmla="*/ 40 h 48"/>
                  <a:gd name="T6" fmla="*/ 56 w 56"/>
                  <a:gd name="T7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48">
                    <a:moveTo>
                      <a:pt x="56" y="23"/>
                    </a:moveTo>
                    <a:cubicBezTo>
                      <a:pt x="56" y="23"/>
                      <a:pt x="52" y="43"/>
                      <a:pt x="34" y="45"/>
                    </a:cubicBezTo>
                    <a:cubicBezTo>
                      <a:pt x="16" y="48"/>
                      <a:pt x="0" y="40"/>
                      <a:pt x="0" y="40"/>
                    </a:cubicBezTo>
                    <a:cubicBezTo>
                      <a:pt x="0" y="40"/>
                      <a:pt x="22" y="0"/>
                      <a:pt x="56" y="2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">
                <a:extLst>
                  <a:ext uri="{FF2B5EF4-FFF2-40B4-BE49-F238E27FC236}">
                    <a16:creationId xmlns:a16="http://schemas.microsoft.com/office/drawing/2014/main" id="{572354C7-C42A-49D2-B54B-597A93C2C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0" y="3038475"/>
                <a:ext cx="273050" cy="252412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5 h 52"/>
                  <a:gd name="T4" fmla="*/ 0 w 56"/>
                  <a:gd name="T5" fmla="*/ 22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2" y="52"/>
                      <a:pt x="25" y="45"/>
                    </a:cubicBezTo>
                    <a:cubicBezTo>
                      <a:pt x="9" y="38"/>
                      <a:pt x="0" y="22"/>
                      <a:pt x="0" y="22"/>
                    </a:cubicBezTo>
                    <a:cubicBezTo>
                      <a:pt x="0" y="22"/>
                      <a:pt x="40" y="0"/>
                      <a:pt x="56" y="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4">
                <a:extLst>
                  <a:ext uri="{FF2B5EF4-FFF2-40B4-BE49-F238E27FC236}">
                    <a16:creationId xmlns:a16="http://schemas.microsoft.com/office/drawing/2014/main" id="{D388BE07-CE78-4475-BDCD-C31A1AF3B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250" y="3228975"/>
                <a:ext cx="233363" cy="193675"/>
              </a:xfrm>
              <a:custGeom>
                <a:avLst/>
                <a:gdLst>
                  <a:gd name="T0" fmla="*/ 48 w 48"/>
                  <a:gd name="T1" fmla="*/ 26 h 40"/>
                  <a:gd name="T2" fmla="*/ 26 w 48"/>
                  <a:gd name="T3" fmla="*/ 38 h 40"/>
                  <a:gd name="T4" fmla="*/ 0 w 48"/>
                  <a:gd name="T5" fmla="*/ 27 h 40"/>
                  <a:gd name="T6" fmla="*/ 48 w 48"/>
                  <a:gd name="T7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0">
                    <a:moveTo>
                      <a:pt x="48" y="26"/>
                    </a:moveTo>
                    <a:cubicBezTo>
                      <a:pt x="48" y="26"/>
                      <a:pt x="41" y="40"/>
                      <a:pt x="26" y="38"/>
                    </a:cubicBezTo>
                    <a:cubicBezTo>
                      <a:pt x="11" y="37"/>
                      <a:pt x="0" y="27"/>
                      <a:pt x="0" y="27"/>
                    </a:cubicBezTo>
                    <a:cubicBezTo>
                      <a:pt x="0" y="27"/>
                      <a:pt x="27" y="0"/>
                      <a:pt x="48" y="2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5">
                <a:extLst>
                  <a:ext uri="{FF2B5EF4-FFF2-40B4-BE49-F238E27FC236}">
                    <a16:creationId xmlns:a16="http://schemas.microsoft.com/office/drawing/2014/main" id="{1428ACD6-0584-4EF4-AEBB-6548B3846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988" y="2743200"/>
                <a:ext cx="184150" cy="193675"/>
              </a:xfrm>
              <a:custGeom>
                <a:avLst/>
                <a:gdLst>
                  <a:gd name="T0" fmla="*/ 38 w 38"/>
                  <a:gd name="T1" fmla="*/ 33 h 40"/>
                  <a:gd name="T2" fmla="*/ 13 w 38"/>
                  <a:gd name="T3" fmla="*/ 30 h 40"/>
                  <a:gd name="T4" fmla="*/ 0 w 38"/>
                  <a:gd name="T5" fmla="*/ 5 h 40"/>
                  <a:gd name="T6" fmla="*/ 38 w 38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8" y="33"/>
                    </a:moveTo>
                    <a:cubicBezTo>
                      <a:pt x="38" y="33"/>
                      <a:pt x="24" y="40"/>
                      <a:pt x="13" y="30"/>
                    </a:cubicBezTo>
                    <a:cubicBezTo>
                      <a:pt x="3" y="19"/>
                      <a:pt x="0" y="5"/>
                      <a:pt x="0" y="5"/>
                    </a:cubicBezTo>
                    <a:cubicBezTo>
                      <a:pt x="0" y="5"/>
                      <a:pt x="37" y="0"/>
                      <a:pt x="38" y="3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6">
                <a:extLst>
                  <a:ext uri="{FF2B5EF4-FFF2-40B4-BE49-F238E27FC236}">
                    <a16:creationId xmlns:a16="http://schemas.microsoft.com/office/drawing/2014/main" id="{B0A3AB06-D512-4657-9FFE-BC24C4C34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775" y="2601913"/>
                <a:ext cx="150813" cy="160337"/>
              </a:xfrm>
              <a:custGeom>
                <a:avLst/>
                <a:gdLst>
                  <a:gd name="T0" fmla="*/ 31 w 31"/>
                  <a:gd name="T1" fmla="*/ 27 h 33"/>
                  <a:gd name="T2" fmla="*/ 11 w 31"/>
                  <a:gd name="T3" fmla="*/ 24 h 33"/>
                  <a:gd name="T4" fmla="*/ 0 w 31"/>
                  <a:gd name="T5" fmla="*/ 5 h 33"/>
                  <a:gd name="T6" fmla="*/ 31 w 31"/>
                  <a:gd name="T7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3">
                    <a:moveTo>
                      <a:pt x="31" y="27"/>
                    </a:moveTo>
                    <a:cubicBezTo>
                      <a:pt x="31" y="27"/>
                      <a:pt x="19" y="33"/>
                      <a:pt x="11" y="24"/>
                    </a:cubicBezTo>
                    <a:cubicBezTo>
                      <a:pt x="2" y="16"/>
                      <a:pt x="0" y="5"/>
                      <a:pt x="0" y="5"/>
                    </a:cubicBezTo>
                    <a:cubicBezTo>
                      <a:pt x="0" y="5"/>
                      <a:pt x="30" y="0"/>
                      <a:pt x="31" y="2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7">
                <a:extLst>
                  <a:ext uri="{FF2B5EF4-FFF2-40B4-BE49-F238E27FC236}">
                    <a16:creationId xmlns:a16="http://schemas.microsoft.com/office/drawing/2014/main" id="{9D5F4E0A-28B8-4D12-81A6-3DA778531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063" y="2538413"/>
                <a:ext cx="185738" cy="195262"/>
              </a:xfrm>
              <a:custGeom>
                <a:avLst/>
                <a:gdLst>
                  <a:gd name="T0" fmla="*/ 32 w 38"/>
                  <a:gd name="T1" fmla="*/ 37 h 40"/>
                  <a:gd name="T2" fmla="*/ 8 w 38"/>
                  <a:gd name="T3" fmla="*/ 28 h 40"/>
                  <a:gd name="T4" fmla="*/ 0 w 38"/>
                  <a:gd name="T5" fmla="*/ 0 h 40"/>
                  <a:gd name="T6" fmla="*/ 32 w 38"/>
                  <a:gd name="T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2" y="37"/>
                    </a:moveTo>
                    <a:cubicBezTo>
                      <a:pt x="32" y="37"/>
                      <a:pt x="16" y="40"/>
                      <a:pt x="8" y="28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2" y="3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8">
                <a:extLst>
                  <a:ext uri="{FF2B5EF4-FFF2-40B4-BE49-F238E27FC236}">
                    <a16:creationId xmlns:a16="http://schemas.microsoft.com/office/drawing/2014/main" id="{2BB3AEE0-804C-4207-AAF6-4DBC2BEA6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875" y="2290763"/>
                <a:ext cx="185738" cy="195262"/>
              </a:xfrm>
              <a:custGeom>
                <a:avLst/>
                <a:gdLst>
                  <a:gd name="T0" fmla="*/ 31 w 38"/>
                  <a:gd name="T1" fmla="*/ 37 h 40"/>
                  <a:gd name="T2" fmla="*/ 7 w 38"/>
                  <a:gd name="T3" fmla="*/ 27 h 40"/>
                  <a:gd name="T4" fmla="*/ 0 w 38"/>
                  <a:gd name="T5" fmla="*/ 0 h 40"/>
                  <a:gd name="T6" fmla="*/ 31 w 38"/>
                  <a:gd name="T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1" y="37"/>
                    </a:moveTo>
                    <a:cubicBezTo>
                      <a:pt x="31" y="37"/>
                      <a:pt x="15" y="40"/>
                      <a:pt x="7" y="27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1" y="3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9">
                <a:extLst>
                  <a:ext uri="{FF2B5EF4-FFF2-40B4-BE49-F238E27FC236}">
                    <a16:creationId xmlns:a16="http://schemas.microsoft.com/office/drawing/2014/main" id="{1C6F8069-7274-43F8-92D7-442DCCB115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7050" y="2014538"/>
                <a:ext cx="209550" cy="223837"/>
              </a:xfrm>
              <a:custGeom>
                <a:avLst/>
                <a:gdLst>
                  <a:gd name="T0" fmla="*/ 11 w 43"/>
                  <a:gd name="T1" fmla="*/ 46 h 46"/>
                  <a:gd name="T2" fmla="*/ 7 w 43"/>
                  <a:gd name="T3" fmla="*/ 21 h 46"/>
                  <a:gd name="T4" fmla="*/ 26 w 43"/>
                  <a:gd name="T5" fmla="*/ 0 h 46"/>
                  <a:gd name="T6" fmla="*/ 11 w 43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6">
                    <a:moveTo>
                      <a:pt x="11" y="46"/>
                    </a:moveTo>
                    <a:cubicBezTo>
                      <a:pt x="11" y="46"/>
                      <a:pt x="0" y="34"/>
                      <a:pt x="7" y="21"/>
                    </a:cubicBezTo>
                    <a:cubicBezTo>
                      <a:pt x="14" y="7"/>
                      <a:pt x="26" y="0"/>
                      <a:pt x="26" y="0"/>
                    </a:cubicBezTo>
                    <a:cubicBezTo>
                      <a:pt x="26" y="0"/>
                      <a:pt x="43" y="35"/>
                      <a:pt x="11" y="4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20">
                <a:extLst>
                  <a:ext uri="{FF2B5EF4-FFF2-40B4-BE49-F238E27FC236}">
                    <a16:creationId xmlns:a16="http://schemas.microsoft.com/office/drawing/2014/main" id="{E1755626-3FD8-4EB6-A7DF-410F250EE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4600" y="2554288"/>
                <a:ext cx="169863" cy="165100"/>
              </a:xfrm>
              <a:custGeom>
                <a:avLst/>
                <a:gdLst>
                  <a:gd name="T0" fmla="*/ 3 w 35"/>
                  <a:gd name="T1" fmla="*/ 29 h 34"/>
                  <a:gd name="T2" fmla="*/ 11 w 35"/>
                  <a:gd name="T3" fmla="*/ 7 h 34"/>
                  <a:gd name="T4" fmla="*/ 35 w 35"/>
                  <a:gd name="T5" fmla="*/ 0 h 34"/>
                  <a:gd name="T6" fmla="*/ 3 w 35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4">
                    <a:moveTo>
                      <a:pt x="3" y="29"/>
                    </a:moveTo>
                    <a:cubicBezTo>
                      <a:pt x="3" y="29"/>
                      <a:pt x="0" y="14"/>
                      <a:pt x="11" y="7"/>
                    </a:cubicBezTo>
                    <a:cubicBezTo>
                      <a:pt x="22" y="0"/>
                      <a:pt x="35" y="0"/>
                      <a:pt x="35" y="0"/>
                    </a:cubicBezTo>
                    <a:cubicBezTo>
                      <a:pt x="35" y="0"/>
                      <a:pt x="32" y="34"/>
                      <a:pt x="3" y="2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21">
                <a:extLst>
                  <a:ext uri="{FF2B5EF4-FFF2-40B4-BE49-F238E27FC236}">
                    <a16:creationId xmlns:a16="http://schemas.microsoft.com/office/drawing/2014/main" id="{4DCE9989-1E62-4EE1-8FCA-39002D2FE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2413" y="2951163"/>
                <a:ext cx="174625" cy="165100"/>
              </a:xfrm>
              <a:custGeom>
                <a:avLst/>
                <a:gdLst>
                  <a:gd name="T0" fmla="*/ 4 w 36"/>
                  <a:gd name="T1" fmla="*/ 29 h 34"/>
                  <a:gd name="T2" fmla="*/ 11 w 36"/>
                  <a:gd name="T3" fmla="*/ 7 h 34"/>
                  <a:gd name="T4" fmla="*/ 36 w 36"/>
                  <a:gd name="T5" fmla="*/ 0 h 34"/>
                  <a:gd name="T6" fmla="*/ 4 w 36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4">
                    <a:moveTo>
                      <a:pt x="4" y="29"/>
                    </a:moveTo>
                    <a:cubicBezTo>
                      <a:pt x="4" y="29"/>
                      <a:pt x="0" y="15"/>
                      <a:pt x="11" y="7"/>
                    </a:cubicBezTo>
                    <a:cubicBezTo>
                      <a:pt x="22" y="0"/>
                      <a:pt x="36" y="0"/>
                      <a:pt x="36" y="0"/>
                    </a:cubicBezTo>
                    <a:cubicBezTo>
                      <a:pt x="36" y="0"/>
                      <a:pt x="33" y="34"/>
                      <a:pt x="4" y="2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22">
                <a:extLst>
                  <a:ext uri="{FF2B5EF4-FFF2-40B4-BE49-F238E27FC236}">
                    <a16:creationId xmlns:a16="http://schemas.microsoft.com/office/drawing/2014/main" id="{78A3A1C7-CDA7-423C-8B27-0E8AAB1D3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0" y="2976563"/>
                <a:ext cx="209550" cy="179387"/>
              </a:xfrm>
              <a:custGeom>
                <a:avLst/>
                <a:gdLst>
                  <a:gd name="T0" fmla="*/ 43 w 43"/>
                  <a:gd name="T1" fmla="*/ 25 h 37"/>
                  <a:gd name="T2" fmla="*/ 22 w 43"/>
                  <a:gd name="T3" fmla="*/ 34 h 37"/>
                  <a:gd name="T4" fmla="*/ 0 w 43"/>
                  <a:gd name="T5" fmla="*/ 21 h 37"/>
                  <a:gd name="T6" fmla="*/ 43 w 43"/>
                  <a:gd name="T7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7">
                    <a:moveTo>
                      <a:pt x="43" y="25"/>
                    </a:moveTo>
                    <a:cubicBezTo>
                      <a:pt x="43" y="25"/>
                      <a:pt x="35" y="37"/>
                      <a:pt x="22" y="34"/>
                    </a:cubicBezTo>
                    <a:cubicBezTo>
                      <a:pt x="9" y="31"/>
                      <a:pt x="0" y="21"/>
                      <a:pt x="0" y="21"/>
                    </a:cubicBezTo>
                    <a:cubicBezTo>
                      <a:pt x="0" y="21"/>
                      <a:pt x="27" y="0"/>
                      <a:pt x="43" y="2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23">
                <a:extLst>
                  <a:ext uri="{FF2B5EF4-FFF2-40B4-BE49-F238E27FC236}">
                    <a16:creationId xmlns:a16="http://schemas.microsoft.com/office/drawing/2014/main" id="{8AECF4DE-14BC-4A54-B646-25764FB21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163" y="2320925"/>
                <a:ext cx="188913" cy="233362"/>
              </a:xfrm>
              <a:custGeom>
                <a:avLst/>
                <a:gdLst>
                  <a:gd name="T0" fmla="*/ 14 w 39"/>
                  <a:gd name="T1" fmla="*/ 48 h 48"/>
                  <a:gd name="T2" fmla="*/ 1 w 39"/>
                  <a:gd name="T3" fmla="*/ 26 h 48"/>
                  <a:gd name="T4" fmla="*/ 11 w 39"/>
                  <a:gd name="T5" fmla="*/ 0 h 48"/>
                  <a:gd name="T6" fmla="*/ 14 w 3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8">
                    <a:moveTo>
                      <a:pt x="14" y="48"/>
                    </a:moveTo>
                    <a:cubicBezTo>
                      <a:pt x="14" y="48"/>
                      <a:pt x="0" y="41"/>
                      <a:pt x="1" y="26"/>
                    </a:cubicBezTo>
                    <a:cubicBezTo>
                      <a:pt x="2" y="12"/>
                      <a:pt x="11" y="0"/>
                      <a:pt x="11" y="0"/>
                    </a:cubicBezTo>
                    <a:cubicBezTo>
                      <a:pt x="11" y="0"/>
                      <a:pt x="39" y="25"/>
                      <a:pt x="14" y="4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24">
                <a:extLst>
                  <a:ext uri="{FF2B5EF4-FFF2-40B4-BE49-F238E27FC236}">
                    <a16:creationId xmlns:a16="http://schemas.microsoft.com/office/drawing/2014/main" id="{997E06B1-47CD-475F-A5FC-68F11F265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700" y="2873375"/>
                <a:ext cx="188913" cy="195262"/>
              </a:xfrm>
              <a:custGeom>
                <a:avLst/>
                <a:gdLst>
                  <a:gd name="T0" fmla="*/ 39 w 39"/>
                  <a:gd name="T1" fmla="*/ 33 h 40"/>
                  <a:gd name="T2" fmla="*/ 14 w 39"/>
                  <a:gd name="T3" fmla="*/ 30 h 40"/>
                  <a:gd name="T4" fmla="*/ 0 w 39"/>
                  <a:gd name="T5" fmla="*/ 5 h 40"/>
                  <a:gd name="T6" fmla="*/ 39 w 39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39" y="33"/>
                    </a:moveTo>
                    <a:cubicBezTo>
                      <a:pt x="39" y="33"/>
                      <a:pt x="24" y="40"/>
                      <a:pt x="14" y="30"/>
                    </a:cubicBezTo>
                    <a:cubicBezTo>
                      <a:pt x="3" y="20"/>
                      <a:pt x="0" y="5"/>
                      <a:pt x="0" y="5"/>
                    </a:cubicBezTo>
                    <a:cubicBezTo>
                      <a:pt x="0" y="5"/>
                      <a:pt x="38" y="0"/>
                      <a:pt x="39" y="3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25">
                <a:extLst>
                  <a:ext uri="{FF2B5EF4-FFF2-40B4-BE49-F238E27FC236}">
                    <a16:creationId xmlns:a16="http://schemas.microsoft.com/office/drawing/2014/main" id="{EAC50A18-4A77-49B8-ACA3-6DCEE2283E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5900" y="2436813"/>
                <a:ext cx="273050" cy="325437"/>
              </a:xfrm>
              <a:custGeom>
                <a:avLst/>
                <a:gdLst>
                  <a:gd name="T0" fmla="*/ 25 w 56"/>
                  <a:gd name="T1" fmla="*/ 67 h 67"/>
                  <a:gd name="T2" fmla="*/ 1 w 56"/>
                  <a:gd name="T3" fmla="*/ 39 h 67"/>
                  <a:gd name="T4" fmla="*/ 11 w 56"/>
                  <a:gd name="T5" fmla="*/ 0 h 67"/>
                  <a:gd name="T6" fmla="*/ 25 w 56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67">
                    <a:moveTo>
                      <a:pt x="25" y="67"/>
                    </a:moveTo>
                    <a:cubicBezTo>
                      <a:pt x="25" y="67"/>
                      <a:pt x="3" y="61"/>
                      <a:pt x="1" y="39"/>
                    </a:cubicBezTo>
                    <a:cubicBezTo>
                      <a:pt x="0" y="18"/>
                      <a:pt x="11" y="0"/>
                      <a:pt x="11" y="0"/>
                    </a:cubicBezTo>
                    <a:cubicBezTo>
                      <a:pt x="11" y="0"/>
                      <a:pt x="56" y="30"/>
                      <a:pt x="25" y="6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26">
                <a:extLst>
                  <a:ext uri="{FF2B5EF4-FFF2-40B4-BE49-F238E27FC236}">
                    <a16:creationId xmlns:a16="http://schemas.microsoft.com/office/drawing/2014/main" id="{26A0DC4F-CDDC-49C9-80EE-D5AE173C9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8813" y="2776538"/>
                <a:ext cx="390525" cy="407987"/>
              </a:xfrm>
              <a:custGeom>
                <a:avLst/>
                <a:gdLst>
                  <a:gd name="T0" fmla="*/ 21 w 80"/>
                  <a:gd name="T1" fmla="*/ 84 h 84"/>
                  <a:gd name="T2" fmla="*/ 14 w 80"/>
                  <a:gd name="T3" fmla="*/ 37 h 84"/>
                  <a:gd name="T4" fmla="*/ 51 w 80"/>
                  <a:gd name="T5" fmla="*/ 0 h 84"/>
                  <a:gd name="T6" fmla="*/ 21 w 80"/>
                  <a:gd name="T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4">
                    <a:moveTo>
                      <a:pt x="21" y="84"/>
                    </a:moveTo>
                    <a:cubicBezTo>
                      <a:pt x="21" y="84"/>
                      <a:pt x="0" y="61"/>
                      <a:pt x="14" y="37"/>
                    </a:cubicBezTo>
                    <a:cubicBezTo>
                      <a:pt x="27" y="13"/>
                      <a:pt x="51" y="0"/>
                      <a:pt x="51" y="0"/>
                    </a:cubicBezTo>
                    <a:cubicBezTo>
                      <a:pt x="51" y="0"/>
                      <a:pt x="80" y="66"/>
                      <a:pt x="21" y="8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27">
                <a:extLst>
                  <a:ext uri="{FF2B5EF4-FFF2-40B4-BE49-F238E27FC236}">
                    <a16:creationId xmlns:a16="http://schemas.microsoft.com/office/drawing/2014/main" id="{D29569BF-9F3C-4236-98ED-1C42614D2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263" y="2971800"/>
                <a:ext cx="252413" cy="242887"/>
              </a:xfrm>
              <a:custGeom>
                <a:avLst/>
                <a:gdLst>
                  <a:gd name="T0" fmla="*/ 10 w 52"/>
                  <a:gd name="T1" fmla="*/ 50 h 50"/>
                  <a:gd name="T2" fmla="*/ 12 w 52"/>
                  <a:gd name="T3" fmla="*/ 19 h 50"/>
                  <a:gd name="T4" fmla="*/ 41 w 52"/>
                  <a:gd name="T5" fmla="*/ 0 h 50"/>
                  <a:gd name="T6" fmla="*/ 10 w 5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10" y="50"/>
                    </a:moveTo>
                    <a:cubicBezTo>
                      <a:pt x="10" y="50"/>
                      <a:pt x="0" y="33"/>
                      <a:pt x="12" y="19"/>
                    </a:cubicBezTo>
                    <a:cubicBezTo>
                      <a:pt x="24" y="5"/>
                      <a:pt x="41" y="0"/>
                      <a:pt x="41" y="0"/>
                    </a:cubicBezTo>
                    <a:cubicBezTo>
                      <a:pt x="41" y="0"/>
                      <a:pt x="52" y="46"/>
                      <a:pt x="10" y="5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28">
                <a:extLst>
                  <a:ext uri="{FF2B5EF4-FFF2-40B4-BE49-F238E27FC236}">
                    <a16:creationId xmlns:a16="http://schemas.microsoft.com/office/drawing/2014/main" id="{9E000E64-3497-4B61-962C-072AE9FCC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9200" y="2981325"/>
                <a:ext cx="254000" cy="242887"/>
              </a:xfrm>
              <a:custGeom>
                <a:avLst/>
                <a:gdLst>
                  <a:gd name="T0" fmla="*/ 0 w 52"/>
                  <a:gd name="T1" fmla="*/ 32 h 50"/>
                  <a:gd name="T2" fmla="*/ 17 w 52"/>
                  <a:gd name="T3" fmla="*/ 6 h 50"/>
                  <a:gd name="T4" fmla="*/ 52 w 52"/>
                  <a:gd name="T5" fmla="*/ 5 h 50"/>
                  <a:gd name="T6" fmla="*/ 0 w 52"/>
                  <a:gd name="T7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0" y="32"/>
                    </a:moveTo>
                    <a:cubicBezTo>
                      <a:pt x="0" y="32"/>
                      <a:pt x="0" y="12"/>
                      <a:pt x="17" y="6"/>
                    </a:cubicBezTo>
                    <a:cubicBezTo>
                      <a:pt x="35" y="0"/>
                      <a:pt x="52" y="5"/>
                      <a:pt x="52" y="5"/>
                    </a:cubicBezTo>
                    <a:cubicBezTo>
                      <a:pt x="52" y="5"/>
                      <a:pt x="38" y="50"/>
                      <a:pt x="0" y="3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29">
                <a:extLst>
                  <a:ext uri="{FF2B5EF4-FFF2-40B4-BE49-F238E27FC236}">
                    <a16:creationId xmlns:a16="http://schemas.microsoft.com/office/drawing/2014/main" id="{DB3EBF3F-4E84-4C1B-B476-BF0497138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0625" y="2781300"/>
                <a:ext cx="258763" cy="242887"/>
              </a:xfrm>
              <a:custGeom>
                <a:avLst/>
                <a:gdLst>
                  <a:gd name="T0" fmla="*/ 0 w 53"/>
                  <a:gd name="T1" fmla="*/ 32 h 50"/>
                  <a:gd name="T2" fmla="*/ 18 w 53"/>
                  <a:gd name="T3" fmla="*/ 6 h 50"/>
                  <a:gd name="T4" fmla="*/ 53 w 53"/>
                  <a:gd name="T5" fmla="*/ 5 h 50"/>
                  <a:gd name="T6" fmla="*/ 0 w 53"/>
                  <a:gd name="T7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50">
                    <a:moveTo>
                      <a:pt x="0" y="32"/>
                    </a:moveTo>
                    <a:cubicBezTo>
                      <a:pt x="0" y="32"/>
                      <a:pt x="0" y="12"/>
                      <a:pt x="18" y="6"/>
                    </a:cubicBezTo>
                    <a:cubicBezTo>
                      <a:pt x="35" y="0"/>
                      <a:pt x="53" y="5"/>
                      <a:pt x="53" y="5"/>
                    </a:cubicBezTo>
                    <a:cubicBezTo>
                      <a:pt x="53" y="5"/>
                      <a:pt x="38" y="50"/>
                      <a:pt x="0" y="3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30">
                <a:extLst>
                  <a:ext uri="{FF2B5EF4-FFF2-40B4-BE49-F238E27FC236}">
                    <a16:creationId xmlns:a16="http://schemas.microsoft.com/office/drawing/2014/main" id="{3267B938-7E39-4256-A5E3-BDF18CDC2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1075" y="2620963"/>
                <a:ext cx="252413" cy="247650"/>
              </a:xfrm>
              <a:custGeom>
                <a:avLst/>
                <a:gdLst>
                  <a:gd name="T0" fmla="*/ 10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0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0" y="51"/>
                    </a:moveTo>
                    <a:cubicBezTo>
                      <a:pt x="10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0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31">
                <a:extLst>
                  <a:ext uri="{FF2B5EF4-FFF2-40B4-BE49-F238E27FC236}">
                    <a16:creationId xmlns:a16="http://schemas.microsoft.com/office/drawing/2014/main" id="{E7F9A13A-2E47-445A-B7F3-92DCBAA2A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100" y="2368550"/>
                <a:ext cx="254000" cy="247650"/>
              </a:xfrm>
              <a:custGeom>
                <a:avLst/>
                <a:gdLst>
                  <a:gd name="T0" fmla="*/ 11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1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1" y="51"/>
                    </a:moveTo>
                    <a:cubicBezTo>
                      <a:pt x="11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1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32">
                <a:extLst>
                  <a:ext uri="{FF2B5EF4-FFF2-40B4-BE49-F238E27FC236}">
                    <a16:creationId xmlns:a16="http://schemas.microsoft.com/office/drawing/2014/main" id="{4DAAACF2-88D9-41CB-8345-388A678ED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975" y="2155825"/>
                <a:ext cx="247650" cy="247650"/>
              </a:xfrm>
              <a:custGeom>
                <a:avLst/>
                <a:gdLst>
                  <a:gd name="T0" fmla="*/ 10 w 51"/>
                  <a:gd name="T1" fmla="*/ 51 h 51"/>
                  <a:gd name="T2" fmla="*/ 11 w 51"/>
                  <a:gd name="T3" fmla="*/ 19 h 51"/>
                  <a:gd name="T4" fmla="*/ 41 w 51"/>
                  <a:gd name="T5" fmla="*/ 0 h 51"/>
                  <a:gd name="T6" fmla="*/ 10 w 51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1">
                    <a:moveTo>
                      <a:pt x="10" y="51"/>
                    </a:moveTo>
                    <a:cubicBezTo>
                      <a:pt x="10" y="51"/>
                      <a:pt x="0" y="33"/>
                      <a:pt x="11" y="19"/>
                    </a:cubicBezTo>
                    <a:cubicBezTo>
                      <a:pt x="23" y="5"/>
                      <a:pt x="41" y="0"/>
                      <a:pt x="41" y="0"/>
                    </a:cubicBezTo>
                    <a:cubicBezTo>
                      <a:pt x="41" y="0"/>
                      <a:pt x="51" y="47"/>
                      <a:pt x="10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33">
                <a:extLst>
                  <a:ext uri="{FF2B5EF4-FFF2-40B4-BE49-F238E27FC236}">
                    <a16:creationId xmlns:a16="http://schemas.microsoft.com/office/drawing/2014/main" id="{7D1E2301-CB59-49AF-AE87-93141BB99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2106613"/>
                <a:ext cx="244475" cy="277812"/>
              </a:xfrm>
              <a:custGeom>
                <a:avLst/>
                <a:gdLst>
                  <a:gd name="T0" fmla="*/ 25 w 50"/>
                  <a:gd name="T1" fmla="*/ 57 h 57"/>
                  <a:gd name="T2" fmla="*/ 3 w 50"/>
                  <a:gd name="T3" fmla="*/ 34 h 57"/>
                  <a:gd name="T4" fmla="*/ 9 w 50"/>
                  <a:gd name="T5" fmla="*/ 0 h 57"/>
                  <a:gd name="T6" fmla="*/ 25 w 50"/>
                  <a:gd name="T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57">
                    <a:moveTo>
                      <a:pt x="25" y="57"/>
                    </a:moveTo>
                    <a:cubicBezTo>
                      <a:pt x="25" y="57"/>
                      <a:pt x="5" y="53"/>
                      <a:pt x="3" y="34"/>
                    </a:cubicBezTo>
                    <a:cubicBezTo>
                      <a:pt x="0" y="16"/>
                      <a:pt x="9" y="0"/>
                      <a:pt x="9" y="0"/>
                    </a:cubicBezTo>
                    <a:cubicBezTo>
                      <a:pt x="9" y="0"/>
                      <a:pt x="50" y="24"/>
                      <a:pt x="25" y="5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34">
                <a:extLst>
                  <a:ext uri="{FF2B5EF4-FFF2-40B4-BE49-F238E27FC236}">
                    <a16:creationId xmlns:a16="http://schemas.microsoft.com/office/drawing/2014/main" id="{0C3992E7-A7A1-42EF-B833-85452D817B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4413" y="3413125"/>
                <a:ext cx="287338" cy="238125"/>
              </a:xfrm>
              <a:custGeom>
                <a:avLst/>
                <a:gdLst>
                  <a:gd name="T0" fmla="*/ 0 w 59"/>
                  <a:gd name="T1" fmla="*/ 20 h 49"/>
                  <a:gd name="T2" fmla="*/ 26 w 59"/>
                  <a:gd name="T3" fmla="*/ 0 h 49"/>
                  <a:gd name="T4" fmla="*/ 59 w 59"/>
                  <a:gd name="T5" fmla="*/ 11 h 49"/>
                  <a:gd name="T6" fmla="*/ 0 w 59"/>
                  <a:gd name="T7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49">
                    <a:moveTo>
                      <a:pt x="0" y="20"/>
                    </a:moveTo>
                    <a:cubicBezTo>
                      <a:pt x="0" y="20"/>
                      <a:pt x="8" y="0"/>
                      <a:pt x="26" y="0"/>
                    </a:cubicBezTo>
                    <a:cubicBezTo>
                      <a:pt x="44" y="0"/>
                      <a:pt x="59" y="11"/>
                      <a:pt x="59" y="11"/>
                    </a:cubicBezTo>
                    <a:cubicBezTo>
                      <a:pt x="59" y="11"/>
                      <a:pt x="30" y="49"/>
                      <a:pt x="0" y="2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35">
                <a:extLst>
                  <a:ext uri="{FF2B5EF4-FFF2-40B4-BE49-F238E27FC236}">
                    <a16:creationId xmlns:a16="http://schemas.microsoft.com/office/drawing/2014/main" id="{6B59FBDB-1FCB-4C4B-8905-77A1E62EB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3625" y="3224213"/>
                <a:ext cx="258763" cy="231775"/>
              </a:xfrm>
              <a:custGeom>
                <a:avLst/>
                <a:gdLst>
                  <a:gd name="T0" fmla="*/ 0 w 53"/>
                  <a:gd name="T1" fmla="*/ 19 h 48"/>
                  <a:gd name="T2" fmla="*/ 23 w 53"/>
                  <a:gd name="T3" fmla="*/ 0 h 48"/>
                  <a:gd name="T4" fmla="*/ 53 w 53"/>
                  <a:gd name="T5" fmla="*/ 10 h 48"/>
                  <a:gd name="T6" fmla="*/ 0 w 53"/>
                  <a:gd name="T7" fmla="*/ 1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48">
                    <a:moveTo>
                      <a:pt x="0" y="19"/>
                    </a:moveTo>
                    <a:cubicBezTo>
                      <a:pt x="0" y="19"/>
                      <a:pt x="7" y="0"/>
                      <a:pt x="23" y="0"/>
                    </a:cubicBezTo>
                    <a:cubicBezTo>
                      <a:pt x="39" y="0"/>
                      <a:pt x="53" y="10"/>
                      <a:pt x="53" y="10"/>
                    </a:cubicBezTo>
                    <a:cubicBezTo>
                      <a:pt x="53" y="10"/>
                      <a:pt x="26" y="48"/>
                      <a:pt x="0" y="1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36">
                <a:extLst>
                  <a:ext uri="{FF2B5EF4-FFF2-40B4-BE49-F238E27FC236}">
                    <a16:creationId xmlns:a16="http://schemas.microsoft.com/office/drawing/2014/main" id="{264A69E2-C671-4582-A715-5BC5FE030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413" y="3151188"/>
                <a:ext cx="219075" cy="212725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7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37">
                <a:extLst>
                  <a:ext uri="{FF2B5EF4-FFF2-40B4-BE49-F238E27FC236}">
                    <a16:creationId xmlns:a16="http://schemas.microsoft.com/office/drawing/2014/main" id="{E1F2B601-79D2-4814-A29A-41650D953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5250" y="3321050"/>
                <a:ext cx="219075" cy="212725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8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16" name="Rectangle 17">
            <a:extLst>
              <a:ext uri="{FF2B5EF4-FFF2-40B4-BE49-F238E27FC236}">
                <a16:creationId xmlns:a16="http://schemas.microsoft.com/office/drawing/2014/main" id="{D72B788D-3C7F-4FA8-B78F-15E8626EF129}"/>
              </a:ext>
            </a:extLst>
          </p:cNvPr>
          <p:cNvSpPr>
            <a:spLocks/>
          </p:cNvSpPr>
          <p:nvPr/>
        </p:nvSpPr>
        <p:spPr bwMode="auto">
          <a:xfrm>
            <a:off x="2939467" y="4014735"/>
            <a:ext cx="1922932" cy="5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reliability. By using simple alignments we have created</a:t>
            </a:r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7F003F86-DA96-4BB7-8C7E-28ED9905DE65}"/>
              </a:ext>
            </a:extLst>
          </p:cNvPr>
          <p:cNvSpPr/>
          <p:nvPr/>
        </p:nvSpPr>
        <p:spPr>
          <a:xfrm>
            <a:off x="2085872" y="3993144"/>
            <a:ext cx="614355" cy="614355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6AE3A38D-9910-48E6-BA66-6177D84C4169}"/>
              </a:ext>
            </a:extLst>
          </p:cNvPr>
          <p:cNvSpPr txBox="1"/>
          <p:nvPr/>
        </p:nvSpPr>
        <p:spPr>
          <a:xfrm>
            <a:off x="2175244" y="4138739"/>
            <a:ext cx="4356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02</a:t>
            </a:r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689B6559-AFCF-475A-8607-3638F317C604}"/>
              </a:ext>
            </a:extLst>
          </p:cNvPr>
          <p:cNvSpPr/>
          <p:nvPr/>
        </p:nvSpPr>
        <p:spPr>
          <a:xfrm>
            <a:off x="2085872" y="5196260"/>
            <a:ext cx="614355" cy="614355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0" name="Rectangle 17">
            <a:extLst>
              <a:ext uri="{FF2B5EF4-FFF2-40B4-BE49-F238E27FC236}">
                <a16:creationId xmlns:a16="http://schemas.microsoft.com/office/drawing/2014/main" id="{E67BA11E-41ED-439C-A903-10146090DD0A}"/>
              </a:ext>
            </a:extLst>
          </p:cNvPr>
          <p:cNvSpPr>
            <a:spLocks/>
          </p:cNvSpPr>
          <p:nvPr/>
        </p:nvSpPr>
        <p:spPr bwMode="auto">
          <a:xfrm>
            <a:off x="2939467" y="5217854"/>
            <a:ext cx="1922932" cy="5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reliability. By using simple alignments we have created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91A7A2AC-EBEA-461F-8283-BD16109E1493}"/>
              </a:ext>
            </a:extLst>
          </p:cNvPr>
          <p:cNvSpPr txBox="1"/>
          <p:nvPr/>
        </p:nvSpPr>
        <p:spPr>
          <a:xfrm>
            <a:off x="2175244" y="5341855"/>
            <a:ext cx="4356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03</a:t>
            </a:r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491CE395-1B21-465C-ABD2-8AB53F0D9D14}"/>
              </a:ext>
            </a:extLst>
          </p:cNvPr>
          <p:cNvSpPr/>
          <p:nvPr/>
        </p:nvSpPr>
        <p:spPr>
          <a:xfrm>
            <a:off x="2085872" y="2790028"/>
            <a:ext cx="614355" cy="614355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1B81E6DF-4633-4EB6-9AAB-8C1395CB6355}"/>
              </a:ext>
            </a:extLst>
          </p:cNvPr>
          <p:cNvSpPr txBox="1"/>
          <p:nvPr/>
        </p:nvSpPr>
        <p:spPr>
          <a:xfrm>
            <a:off x="2193175" y="2935622"/>
            <a:ext cx="4356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01</a:t>
            </a:r>
          </a:p>
        </p:txBody>
      </p:sp>
      <p:sp>
        <p:nvSpPr>
          <p:cNvPr id="224" name="Rectangle 17">
            <a:extLst>
              <a:ext uri="{FF2B5EF4-FFF2-40B4-BE49-F238E27FC236}">
                <a16:creationId xmlns:a16="http://schemas.microsoft.com/office/drawing/2014/main" id="{29DAAE9C-DA3D-43C6-BFF5-255583FEB40F}"/>
              </a:ext>
            </a:extLst>
          </p:cNvPr>
          <p:cNvSpPr>
            <a:spLocks/>
          </p:cNvSpPr>
          <p:nvPr/>
        </p:nvSpPr>
        <p:spPr bwMode="auto">
          <a:xfrm>
            <a:off x="2939467" y="2814854"/>
            <a:ext cx="1922932" cy="5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reliability. By using simple alignments we have created</a:t>
            </a:r>
          </a:p>
        </p:txBody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9A7628EF-E835-47FA-9D9B-85F620A4E2CB}"/>
              </a:ext>
            </a:extLst>
          </p:cNvPr>
          <p:cNvCxnSpPr/>
          <p:nvPr/>
        </p:nvCxnSpPr>
        <p:spPr>
          <a:xfrm>
            <a:off x="2085872" y="3698763"/>
            <a:ext cx="2669224" cy="0"/>
          </a:xfrm>
          <a:prstGeom prst="line">
            <a:avLst/>
          </a:prstGeom>
          <a:ln w="95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41E177A0-5B74-41C2-9C78-C15BE175BBCA}"/>
              </a:ext>
            </a:extLst>
          </p:cNvPr>
          <p:cNvCxnSpPr/>
          <p:nvPr/>
        </p:nvCxnSpPr>
        <p:spPr>
          <a:xfrm>
            <a:off x="2085872" y="4901880"/>
            <a:ext cx="2669224" cy="0"/>
          </a:xfrm>
          <a:prstGeom prst="line">
            <a:avLst/>
          </a:prstGeom>
          <a:ln w="95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6D0453A6-B19E-45CA-8668-08D8CE633D4A}"/>
              </a:ext>
            </a:extLst>
          </p:cNvPr>
          <p:cNvSpPr txBox="1">
            <a:spLocks/>
          </p:cNvSpPr>
          <p:nvPr/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b="1"/>
              <a:t>Map Project Location</a:t>
            </a:r>
            <a:endParaRPr lang="en-US" b="1" dirty="0"/>
          </a:p>
        </p:txBody>
      </p:sp>
      <p:sp>
        <p:nvSpPr>
          <p:cNvPr id="41" name="Subtitle 29">
            <a:extLst>
              <a:ext uri="{FF2B5EF4-FFF2-40B4-BE49-F238E27FC236}">
                <a16:creationId xmlns:a16="http://schemas.microsoft.com/office/drawing/2014/main" id="{12B83AC0-8CE5-4D23-8432-478F8688EEC3}"/>
              </a:ext>
            </a:extLst>
          </p:cNvPr>
          <p:cNvSpPr txBox="1">
            <a:spLocks/>
          </p:cNvSpPr>
          <p:nvPr/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Lorem ipsum dolor sit amet agam facer modo data lorem ipsum dolor sit amet agam facer modo data</a:t>
            </a:r>
          </a:p>
          <a:p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DD025DE-42E6-410B-97F1-A1C5CC4C9F8E}"/>
              </a:ext>
            </a:extLst>
          </p:cNvPr>
          <p:cNvGrpSpPr/>
          <p:nvPr/>
        </p:nvGrpSpPr>
        <p:grpSpPr>
          <a:xfrm>
            <a:off x="4476154" y="2333871"/>
            <a:ext cx="6306146" cy="3699828"/>
            <a:chOff x="4070805" y="2031095"/>
            <a:chExt cx="2435226" cy="1428751"/>
          </a:xfrm>
          <a:solidFill>
            <a:schemeClr val="bg1">
              <a:lumMod val="65000"/>
            </a:schemeClr>
          </a:solidFill>
        </p:grpSpPr>
        <p:sp>
          <p:nvSpPr>
            <p:cNvPr id="43" name="Freeform 438">
              <a:extLst>
                <a:ext uri="{FF2B5EF4-FFF2-40B4-BE49-F238E27FC236}">
                  <a16:creationId xmlns:a16="http://schemas.microsoft.com/office/drawing/2014/main" id="{ADAA9FEE-15E5-4A0C-85D1-4FAE02FB96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439">
              <a:extLst>
                <a:ext uri="{FF2B5EF4-FFF2-40B4-BE49-F238E27FC236}">
                  <a16:creationId xmlns:a16="http://schemas.microsoft.com/office/drawing/2014/main" id="{76B97745-D167-441C-96D2-EE8AB196E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440">
              <a:extLst>
                <a:ext uri="{FF2B5EF4-FFF2-40B4-BE49-F238E27FC236}">
                  <a16:creationId xmlns:a16="http://schemas.microsoft.com/office/drawing/2014/main" id="{D0BBDFFF-B6DA-4899-A0F6-908A2C1F7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41">
              <a:extLst>
                <a:ext uri="{FF2B5EF4-FFF2-40B4-BE49-F238E27FC236}">
                  <a16:creationId xmlns:a16="http://schemas.microsoft.com/office/drawing/2014/main" id="{49CC8BBB-195B-4F49-B298-28756E5D8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442">
              <a:extLst>
                <a:ext uri="{FF2B5EF4-FFF2-40B4-BE49-F238E27FC236}">
                  <a16:creationId xmlns:a16="http://schemas.microsoft.com/office/drawing/2014/main" id="{C229A48B-0313-410C-A544-B0804A963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3">
              <a:extLst>
                <a:ext uri="{FF2B5EF4-FFF2-40B4-BE49-F238E27FC236}">
                  <a16:creationId xmlns:a16="http://schemas.microsoft.com/office/drawing/2014/main" id="{86E09367-F47F-4490-AB92-51087E1FE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444">
              <a:extLst>
                <a:ext uri="{FF2B5EF4-FFF2-40B4-BE49-F238E27FC236}">
                  <a16:creationId xmlns:a16="http://schemas.microsoft.com/office/drawing/2014/main" id="{A127A406-6016-4A31-9D45-ED86EA6A4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45">
              <a:extLst>
                <a:ext uri="{FF2B5EF4-FFF2-40B4-BE49-F238E27FC236}">
                  <a16:creationId xmlns:a16="http://schemas.microsoft.com/office/drawing/2014/main" id="{B6961318-D91A-4508-871D-5698C10C1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46">
              <a:extLst>
                <a:ext uri="{FF2B5EF4-FFF2-40B4-BE49-F238E27FC236}">
                  <a16:creationId xmlns:a16="http://schemas.microsoft.com/office/drawing/2014/main" id="{1AB1F59D-7A35-41D7-9875-0D57C977E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47">
              <a:extLst>
                <a:ext uri="{FF2B5EF4-FFF2-40B4-BE49-F238E27FC236}">
                  <a16:creationId xmlns:a16="http://schemas.microsoft.com/office/drawing/2014/main" id="{866FF214-5AB6-409E-8972-A0C96B093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448">
              <a:extLst>
                <a:ext uri="{FF2B5EF4-FFF2-40B4-BE49-F238E27FC236}">
                  <a16:creationId xmlns:a16="http://schemas.microsoft.com/office/drawing/2014/main" id="{DDFDDDE0-0D90-43F5-BC5B-8231D84CC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49">
              <a:extLst>
                <a:ext uri="{FF2B5EF4-FFF2-40B4-BE49-F238E27FC236}">
                  <a16:creationId xmlns:a16="http://schemas.microsoft.com/office/drawing/2014/main" id="{D431535D-4AD0-4ECD-968D-D4B25AE3F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450">
              <a:extLst>
                <a:ext uri="{FF2B5EF4-FFF2-40B4-BE49-F238E27FC236}">
                  <a16:creationId xmlns:a16="http://schemas.microsoft.com/office/drawing/2014/main" id="{89D8A7E9-9FF0-4E38-8180-F16FD94F5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1">
              <a:extLst>
                <a:ext uri="{FF2B5EF4-FFF2-40B4-BE49-F238E27FC236}">
                  <a16:creationId xmlns:a16="http://schemas.microsoft.com/office/drawing/2014/main" id="{EE85E189-F780-4DF4-A23C-AC1E1F2F4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52">
              <a:extLst>
                <a:ext uri="{FF2B5EF4-FFF2-40B4-BE49-F238E27FC236}">
                  <a16:creationId xmlns:a16="http://schemas.microsoft.com/office/drawing/2014/main" id="{AF566007-7823-4D7B-A9C1-055A6B3ACD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453">
              <a:extLst>
                <a:ext uri="{FF2B5EF4-FFF2-40B4-BE49-F238E27FC236}">
                  <a16:creationId xmlns:a16="http://schemas.microsoft.com/office/drawing/2014/main" id="{A0ACAE07-495B-40A4-AD76-DCE8AAC15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454">
              <a:extLst>
                <a:ext uri="{FF2B5EF4-FFF2-40B4-BE49-F238E27FC236}">
                  <a16:creationId xmlns:a16="http://schemas.microsoft.com/office/drawing/2014/main" id="{B8B74CB8-3F5F-47E3-9213-6E3F38CD5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55">
              <a:extLst>
                <a:ext uri="{FF2B5EF4-FFF2-40B4-BE49-F238E27FC236}">
                  <a16:creationId xmlns:a16="http://schemas.microsoft.com/office/drawing/2014/main" id="{E9F0298C-F3A9-43AB-BFD9-A7028E0F0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56">
              <a:extLst>
                <a:ext uri="{FF2B5EF4-FFF2-40B4-BE49-F238E27FC236}">
                  <a16:creationId xmlns:a16="http://schemas.microsoft.com/office/drawing/2014/main" id="{C0FEE358-A828-45E6-AE6B-93B42E067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457">
              <a:extLst>
                <a:ext uri="{FF2B5EF4-FFF2-40B4-BE49-F238E27FC236}">
                  <a16:creationId xmlns:a16="http://schemas.microsoft.com/office/drawing/2014/main" id="{C396B9EA-0722-484C-8050-636165515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458">
              <a:extLst>
                <a:ext uri="{FF2B5EF4-FFF2-40B4-BE49-F238E27FC236}">
                  <a16:creationId xmlns:a16="http://schemas.microsoft.com/office/drawing/2014/main" id="{3B2C2453-E90B-48FE-97F2-2EB4BAF06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59">
              <a:extLst>
                <a:ext uri="{FF2B5EF4-FFF2-40B4-BE49-F238E27FC236}">
                  <a16:creationId xmlns:a16="http://schemas.microsoft.com/office/drawing/2014/main" id="{ECF74863-A1A9-460F-ADFD-8AB5FD9D83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60">
              <a:extLst>
                <a:ext uri="{FF2B5EF4-FFF2-40B4-BE49-F238E27FC236}">
                  <a16:creationId xmlns:a16="http://schemas.microsoft.com/office/drawing/2014/main" id="{59E02419-2B64-49E2-8018-2338B5EA5A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461">
              <a:extLst>
                <a:ext uri="{FF2B5EF4-FFF2-40B4-BE49-F238E27FC236}">
                  <a16:creationId xmlns:a16="http://schemas.microsoft.com/office/drawing/2014/main" id="{0443EB0B-C6DF-4253-8526-FA83D9313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62">
              <a:extLst>
                <a:ext uri="{FF2B5EF4-FFF2-40B4-BE49-F238E27FC236}">
                  <a16:creationId xmlns:a16="http://schemas.microsoft.com/office/drawing/2014/main" id="{DD9745E1-16D2-4032-8442-015EEA3F2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63">
              <a:extLst>
                <a:ext uri="{FF2B5EF4-FFF2-40B4-BE49-F238E27FC236}">
                  <a16:creationId xmlns:a16="http://schemas.microsoft.com/office/drawing/2014/main" id="{A8FAE2B9-2A57-40D6-8666-894AD72BD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64">
              <a:extLst>
                <a:ext uri="{FF2B5EF4-FFF2-40B4-BE49-F238E27FC236}">
                  <a16:creationId xmlns:a16="http://schemas.microsoft.com/office/drawing/2014/main" id="{06EF3088-67C8-4E0B-9B0F-7641EC300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65">
              <a:extLst>
                <a:ext uri="{FF2B5EF4-FFF2-40B4-BE49-F238E27FC236}">
                  <a16:creationId xmlns:a16="http://schemas.microsoft.com/office/drawing/2014/main" id="{19FE79BA-76EF-4C48-A004-D842E5906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66">
              <a:extLst>
                <a:ext uri="{FF2B5EF4-FFF2-40B4-BE49-F238E27FC236}">
                  <a16:creationId xmlns:a16="http://schemas.microsoft.com/office/drawing/2014/main" id="{40D2795D-E42D-46E3-8B4F-BB7C4515F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67">
              <a:extLst>
                <a:ext uri="{FF2B5EF4-FFF2-40B4-BE49-F238E27FC236}">
                  <a16:creationId xmlns:a16="http://schemas.microsoft.com/office/drawing/2014/main" id="{FE3D74D4-4756-4C29-84ED-A2D7711B84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68">
              <a:extLst>
                <a:ext uri="{FF2B5EF4-FFF2-40B4-BE49-F238E27FC236}">
                  <a16:creationId xmlns:a16="http://schemas.microsoft.com/office/drawing/2014/main" id="{950B3F9C-3B31-46A1-99A0-6B37A8009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469">
              <a:extLst>
                <a:ext uri="{FF2B5EF4-FFF2-40B4-BE49-F238E27FC236}">
                  <a16:creationId xmlns:a16="http://schemas.microsoft.com/office/drawing/2014/main" id="{41F1EB0D-566E-4102-975F-96149EDA8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70">
              <a:extLst>
                <a:ext uri="{FF2B5EF4-FFF2-40B4-BE49-F238E27FC236}">
                  <a16:creationId xmlns:a16="http://schemas.microsoft.com/office/drawing/2014/main" id="{8C59FB0E-5EEE-43E7-8CEB-0C99AD91B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71">
              <a:extLst>
                <a:ext uri="{FF2B5EF4-FFF2-40B4-BE49-F238E27FC236}">
                  <a16:creationId xmlns:a16="http://schemas.microsoft.com/office/drawing/2014/main" id="{B2946383-525C-44CF-B982-F410A1A8A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72">
              <a:extLst>
                <a:ext uri="{FF2B5EF4-FFF2-40B4-BE49-F238E27FC236}">
                  <a16:creationId xmlns:a16="http://schemas.microsoft.com/office/drawing/2014/main" id="{5C87EDB6-4666-4A0D-ADB0-575BB1840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73">
              <a:extLst>
                <a:ext uri="{FF2B5EF4-FFF2-40B4-BE49-F238E27FC236}">
                  <a16:creationId xmlns:a16="http://schemas.microsoft.com/office/drawing/2014/main" id="{37CDDFA5-3575-454A-B0C3-C39F2DF6E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74">
              <a:extLst>
                <a:ext uri="{FF2B5EF4-FFF2-40B4-BE49-F238E27FC236}">
                  <a16:creationId xmlns:a16="http://schemas.microsoft.com/office/drawing/2014/main" id="{BDBC25BF-7401-4EDE-9756-EE32CA1A5D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75">
              <a:extLst>
                <a:ext uri="{FF2B5EF4-FFF2-40B4-BE49-F238E27FC236}">
                  <a16:creationId xmlns:a16="http://schemas.microsoft.com/office/drawing/2014/main" id="{6EBF2209-2476-453C-A15B-A29051A35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76">
              <a:extLst>
                <a:ext uri="{FF2B5EF4-FFF2-40B4-BE49-F238E27FC236}">
                  <a16:creationId xmlns:a16="http://schemas.microsoft.com/office/drawing/2014/main" id="{F260F273-6FDE-4CF7-9589-17DFFB187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77">
              <a:extLst>
                <a:ext uri="{FF2B5EF4-FFF2-40B4-BE49-F238E27FC236}">
                  <a16:creationId xmlns:a16="http://schemas.microsoft.com/office/drawing/2014/main" id="{A06F363F-7ADA-4DF3-B77D-9BC1E9D3F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78">
              <a:extLst>
                <a:ext uri="{FF2B5EF4-FFF2-40B4-BE49-F238E27FC236}">
                  <a16:creationId xmlns:a16="http://schemas.microsoft.com/office/drawing/2014/main" id="{07E3D2BD-3CCE-447C-B6F0-DE2EB0158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79">
              <a:extLst>
                <a:ext uri="{FF2B5EF4-FFF2-40B4-BE49-F238E27FC236}">
                  <a16:creationId xmlns:a16="http://schemas.microsoft.com/office/drawing/2014/main" id="{136A8F92-90E3-453F-A2B3-28ABBE0C9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80">
              <a:extLst>
                <a:ext uri="{FF2B5EF4-FFF2-40B4-BE49-F238E27FC236}">
                  <a16:creationId xmlns:a16="http://schemas.microsoft.com/office/drawing/2014/main" id="{0A9876D7-8946-4058-BDB1-EEBA558FA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81">
              <a:extLst>
                <a:ext uri="{FF2B5EF4-FFF2-40B4-BE49-F238E27FC236}">
                  <a16:creationId xmlns:a16="http://schemas.microsoft.com/office/drawing/2014/main" id="{A8E4BF4E-03CA-4366-97F2-9CA43B5921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82">
              <a:extLst>
                <a:ext uri="{FF2B5EF4-FFF2-40B4-BE49-F238E27FC236}">
                  <a16:creationId xmlns:a16="http://schemas.microsoft.com/office/drawing/2014/main" id="{E8A87C32-9D70-42F6-848E-E38BF5ACD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83">
              <a:extLst>
                <a:ext uri="{FF2B5EF4-FFF2-40B4-BE49-F238E27FC236}">
                  <a16:creationId xmlns:a16="http://schemas.microsoft.com/office/drawing/2014/main" id="{B524FB95-7866-45B8-AEA5-787D81DEE1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84">
              <a:extLst>
                <a:ext uri="{FF2B5EF4-FFF2-40B4-BE49-F238E27FC236}">
                  <a16:creationId xmlns:a16="http://schemas.microsoft.com/office/drawing/2014/main" id="{6EC919BF-CAB5-43E9-9617-28A8305C9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85">
              <a:extLst>
                <a:ext uri="{FF2B5EF4-FFF2-40B4-BE49-F238E27FC236}">
                  <a16:creationId xmlns:a16="http://schemas.microsoft.com/office/drawing/2014/main" id="{8D946089-9032-484B-8E57-3A1ABC964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86">
              <a:extLst>
                <a:ext uri="{FF2B5EF4-FFF2-40B4-BE49-F238E27FC236}">
                  <a16:creationId xmlns:a16="http://schemas.microsoft.com/office/drawing/2014/main" id="{255AFE50-7D78-4387-983E-9E6D13CAB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87">
              <a:extLst>
                <a:ext uri="{FF2B5EF4-FFF2-40B4-BE49-F238E27FC236}">
                  <a16:creationId xmlns:a16="http://schemas.microsoft.com/office/drawing/2014/main" id="{D5F206B7-8FF8-490C-ADE8-C7DF299F7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88">
              <a:extLst>
                <a:ext uri="{FF2B5EF4-FFF2-40B4-BE49-F238E27FC236}">
                  <a16:creationId xmlns:a16="http://schemas.microsoft.com/office/drawing/2014/main" id="{EE622F92-623D-43CF-8BAF-A692AB505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89">
              <a:extLst>
                <a:ext uri="{FF2B5EF4-FFF2-40B4-BE49-F238E27FC236}">
                  <a16:creationId xmlns:a16="http://schemas.microsoft.com/office/drawing/2014/main" id="{E33E8FAF-F281-4F7D-989F-37C437AEB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90">
              <a:extLst>
                <a:ext uri="{FF2B5EF4-FFF2-40B4-BE49-F238E27FC236}">
                  <a16:creationId xmlns:a16="http://schemas.microsoft.com/office/drawing/2014/main" id="{493AC12A-34FF-425B-ADEB-C65B48481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91">
              <a:extLst>
                <a:ext uri="{FF2B5EF4-FFF2-40B4-BE49-F238E27FC236}">
                  <a16:creationId xmlns:a16="http://schemas.microsoft.com/office/drawing/2014/main" id="{E93639D1-1074-468E-9287-5B067E5BA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92">
              <a:extLst>
                <a:ext uri="{FF2B5EF4-FFF2-40B4-BE49-F238E27FC236}">
                  <a16:creationId xmlns:a16="http://schemas.microsoft.com/office/drawing/2014/main" id="{A3BBEA08-9668-4E37-8CAB-5D027A077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93">
              <a:extLst>
                <a:ext uri="{FF2B5EF4-FFF2-40B4-BE49-F238E27FC236}">
                  <a16:creationId xmlns:a16="http://schemas.microsoft.com/office/drawing/2014/main" id="{022B9CBA-1FFA-47D6-B63B-63316B092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94">
              <a:extLst>
                <a:ext uri="{FF2B5EF4-FFF2-40B4-BE49-F238E27FC236}">
                  <a16:creationId xmlns:a16="http://schemas.microsoft.com/office/drawing/2014/main" id="{A0237049-4678-4FA1-BD58-15C8F3D19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95">
              <a:extLst>
                <a:ext uri="{FF2B5EF4-FFF2-40B4-BE49-F238E27FC236}">
                  <a16:creationId xmlns:a16="http://schemas.microsoft.com/office/drawing/2014/main" id="{8F75F525-3A5A-4DB0-8C59-0DB3F3E8C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96">
              <a:extLst>
                <a:ext uri="{FF2B5EF4-FFF2-40B4-BE49-F238E27FC236}">
                  <a16:creationId xmlns:a16="http://schemas.microsoft.com/office/drawing/2014/main" id="{A45D8694-9F9B-4EAC-80EA-752298814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97">
              <a:extLst>
                <a:ext uri="{FF2B5EF4-FFF2-40B4-BE49-F238E27FC236}">
                  <a16:creationId xmlns:a16="http://schemas.microsoft.com/office/drawing/2014/main" id="{A8A687E8-975F-4BA8-9E07-518FB2451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98">
              <a:extLst>
                <a:ext uri="{FF2B5EF4-FFF2-40B4-BE49-F238E27FC236}">
                  <a16:creationId xmlns:a16="http://schemas.microsoft.com/office/drawing/2014/main" id="{ABBFEADA-E9FB-427B-AA00-78878DDB4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99">
              <a:extLst>
                <a:ext uri="{FF2B5EF4-FFF2-40B4-BE49-F238E27FC236}">
                  <a16:creationId xmlns:a16="http://schemas.microsoft.com/office/drawing/2014/main" id="{EF23C6E9-478B-468B-BB07-E2D938A6C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500">
              <a:extLst>
                <a:ext uri="{FF2B5EF4-FFF2-40B4-BE49-F238E27FC236}">
                  <a16:creationId xmlns:a16="http://schemas.microsoft.com/office/drawing/2014/main" id="{069938B7-96B5-486E-900F-9CA3FC420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01">
              <a:extLst>
                <a:ext uri="{FF2B5EF4-FFF2-40B4-BE49-F238E27FC236}">
                  <a16:creationId xmlns:a16="http://schemas.microsoft.com/office/drawing/2014/main" id="{A13D6F57-2C75-4FD6-930A-B8B0E8D9F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02">
              <a:extLst>
                <a:ext uri="{FF2B5EF4-FFF2-40B4-BE49-F238E27FC236}">
                  <a16:creationId xmlns:a16="http://schemas.microsoft.com/office/drawing/2014/main" id="{75D38775-D050-4EE2-B051-DE0F4B9A2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03">
              <a:extLst>
                <a:ext uri="{FF2B5EF4-FFF2-40B4-BE49-F238E27FC236}">
                  <a16:creationId xmlns:a16="http://schemas.microsoft.com/office/drawing/2014/main" id="{4FECFA41-7449-4C2F-93BE-871D9713A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04">
              <a:extLst>
                <a:ext uri="{FF2B5EF4-FFF2-40B4-BE49-F238E27FC236}">
                  <a16:creationId xmlns:a16="http://schemas.microsoft.com/office/drawing/2014/main" id="{D3197E05-BBC7-4D04-8038-26BC22D0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505">
              <a:extLst>
                <a:ext uri="{FF2B5EF4-FFF2-40B4-BE49-F238E27FC236}">
                  <a16:creationId xmlns:a16="http://schemas.microsoft.com/office/drawing/2014/main" id="{8701A8EB-E420-420B-9940-6BF0AC975F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506">
              <a:extLst>
                <a:ext uri="{FF2B5EF4-FFF2-40B4-BE49-F238E27FC236}">
                  <a16:creationId xmlns:a16="http://schemas.microsoft.com/office/drawing/2014/main" id="{B430836C-795D-4F47-8051-FA39E2B86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Oval 507">
              <a:extLst>
                <a:ext uri="{FF2B5EF4-FFF2-40B4-BE49-F238E27FC236}">
                  <a16:creationId xmlns:a16="http://schemas.microsoft.com/office/drawing/2014/main" id="{9EE093E4-5561-4BFC-BB4F-E8112FF25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508">
              <a:extLst>
                <a:ext uri="{FF2B5EF4-FFF2-40B4-BE49-F238E27FC236}">
                  <a16:creationId xmlns:a16="http://schemas.microsoft.com/office/drawing/2014/main" id="{96BF8983-D4DA-4570-8E27-350DCB637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509">
              <a:extLst>
                <a:ext uri="{FF2B5EF4-FFF2-40B4-BE49-F238E27FC236}">
                  <a16:creationId xmlns:a16="http://schemas.microsoft.com/office/drawing/2014/main" id="{6465970E-6A41-419D-8ACB-92EACB010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510">
              <a:extLst>
                <a:ext uri="{FF2B5EF4-FFF2-40B4-BE49-F238E27FC236}">
                  <a16:creationId xmlns:a16="http://schemas.microsoft.com/office/drawing/2014/main" id="{8DC99ADE-028D-4685-A9E5-F1300DDFD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511">
              <a:extLst>
                <a:ext uri="{FF2B5EF4-FFF2-40B4-BE49-F238E27FC236}">
                  <a16:creationId xmlns:a16="http://schemas.microsoft.com/office/drawing/2014/main" id="{A654F26B-74E8-4079-9232-1215BC9CC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12">
              <a:extLst>
                <a:ext uri="{FF2B5EF4-FFF2-40B4-BE49-F238E27FC236}">
                  <a16:creationId xmlns:a16="http://schemas.microsoft.com/office/drawing/2014/main" id="{44C51ED7-1F72-4B43-BD1C-8A09F2D79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13">
              <a:extLst>
                <a:ext uri="{FF2B5EF4-FFF2-40B4-BE49-F238E27FC236}">
                  <a16:creationId xmlns:a16="http://schemas.microsoft.com/office/drawing/2014/main" id="{02451966-8109-456E-9D89-B85311F73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14">
              <a:extLst>
                <a:ext uri="{FF2B5EF4-FFF2-40B4-BE49-F238E27FC236}">
                  <a16:creationId xmlns:a16="http://schemas.microsoft.com/office/drawing/2014/main" id="{B3222AEF-E3D8-43BC-899E-C9CED3B45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15">
              <a:extLst>
                <a:ext uri="{FF2B5EF4-FFF2-40B4-BE49-F238E27FC236}">
                  <a16:creationId xmlns:a16="http://schemas.microsoft.com/office/drawing/2014/main" id="{01271959-D707-4E1E-AA1C-2C5A88A73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16">
              <a:extLst>
                <a:ext uri="{FF2B5EF4-FFF2-40B4-BE49-F238E27FC236}">
                  <a16:creationId xmlns:a16="http://schemas.microsoft.com/office/drawing/2014/main" id="{247DE7E9-5185-4286-929F-485024A1F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17">
              <a:extLst>
                <a:ext uri="{FF2B5EF4-FFF2-40B4-BE49-F238E27FC236}">
                  <a16:creationId xmlns:a16="http://schemas.microsoft.com/office/drawing/2014/main" id="{7DEB800D-1D67-4C9C-8247-51B0A28E2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18">
              <a:extLst>
                <a:ext uri="{FF2B5EF4-FFF2-40B4-BE49-F238E27FC236}">
                  <a16:creationId xmlns:a16="http://schemas.microsoft.com/office/drawing/2014/main" id="{C45C2608-B576-4019-BD11-5559743AC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19">
              <a:extLst>
                <a:ext uri="{FF2B5EF4-FFF2-40B4-BE49-F238E27FC236}">
                  <a16:creationId xmlns:a16="http://schemas.microsoft.com/office/drawing/2014/main" id="{BA243E2C-1ECD-4073-AFD1-9431B39CA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20">
              <a:extLst>
                <a:ext uri="{FF2B5EF4-FFF2-40B4-BE49-F238E27FC236}">
                  <a16:creationId xmlns:a16="http://schemas.microsoft.com/office/drawing/2014/main" id="{7DE935B8-A19E-4B5B-9CD3-3DD3658C2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21">
              <a:extLst>
                <a:ext uri="{FF2B5EF4-FFF2-40B4-BE49-F238E27FC236}">
                  <a16:creationId xmlns:a16="http://schemas.microsoft.com/office/drawing/2014/main" id="{D53C3F84-89BE-4D37-A7D3-59C2CBB43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522">
              <a:extLst>
                <a:ext uri="{FF2B5EF4-FFF2-40B4-BE49-F238E27FC236}">
                  <a16:creationId xmlns:a16="http://schemas.microsoft.com/office/drawing/2014/main" id="{B560D69E-9CC3-4392-8536-683BDA72A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523">
              <a:extLst>
                <a:ext uri="{FF2B5EF4-FFF2-40B4-BE49-F238E27FC236}">
                  <a16:creationId xmlns:a16="http://schemas.microsoft.com/office/drawing/2014/main" id="{272860A8-F3F8-4AFF-AEC9-AD8F7E84E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524">
              <a:extLst>
                <a:ext uri="{FF2B5EF4-FFF2-40B4-BE49-F238E27FC236}">
                  <a16:creationId xmlns:a16="http://schemas.microsoft.com/office/drawing/2014/main" id="{22B2CC93-605F-461F-8020-9D2B085AF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25">
              <a:extLst>
                <a:ext uri="{FF2B5EF4-FFF2-40B4-BE49-F238E27FC236}">
                  <a16:creationId xmlns:a16="http://schemas.microsoft.com/office/drawing/2014/main" id="{B78716FE-9962-45B8-A0CB-D6ADE0176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26">
              <a:extLst>
                <a:ext uri="{FF2B5EF4-FFF2-40B4-BE49-F238E27FC236}">
                  <a16:creationId xmlns:a16="http://schemas.microsoft.com/office/drawing/2014/main" id="{ED8D2BFC-AC26-481A-A967-99492190C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27">
              <a:extLst>
                <a:ext uri="{FF2B5EF4-FFF2-40B4-BE49-F238E27FC236}">
                  <a16:creationId xmlns:a16="http://schemas.microsoft.com/office/drawing/2014/main" id="{23E7CFEE-D847-4DEC-B8D7-D53827282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528">
              <a:extLst>
                <a:ext uri="{FF2B5EF4-FFF2-40B4-BE49-F238E27FC236}">
                  <a16:creationId xmlns:a16="http://schemas.microsoft.com/office/drawing/2014/main" id="{74225D7F-AFCB-4A0F-BAF2-0BDBD0208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529">
              <a:extLst>
                <a:ext uri="{FF2B5EF4-FFF2-40B4-BE49-F238E27FC236}">
                  <a16:creationId xmlns:a16="http://schemas.microsoft.com/office/drawing/2014/main" id="{6BC55121-05A3-4AC7-81F0-4C278DBDE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530">
              <a:extLst>
                <a:ext uri="{FF2B5EF4-FFF2-40B4-BE49-F238E27FC236}">
                  <a16:creationId xmlns:a16="http://schemas.microsoft.com/office/drawing/2014/main" id="{5C254275-79C9-42E4-8456-401225250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531">
              <a:extLst>
                <a:ext uri="{FF2B5EF4-FFF2-40B4-BE49-F238E27FC236}">
                  <a16:creationId xmlns:a16="http://schemas.microsoft.com/office/drawing/2014/main" id="{86EA04D9-9D5C-453C-B1E2-728683867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532">
              <a:extLst>
                <a:ext uri="{FF2B5EF4-FFF2-40B4-BE49-F238E27FC236}">
                  <a16:creationId xmlns:a16="http://schemas.microsoft.com/office/drawing/2014/main" id="{944DAF08-2F62-40C9-8E33-DB9EAB134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533">
              <a:extLst>
                <a:ext uri="{FF2B5EF4-FFF2-40B4-BE49-F238E27FC236}">
                  <a16:creationId xmlns:a16="http://schemas.microsoft.com/office/drawing/2014/main" id="{502158D5-6186-4EB7-8E8A-8EB0C35F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534">
              <a:extLst>
                <a:ext uri="{FF2B5EF4-FFF2-40B4-BE49-F238E27FC236}">
                  <a16:creationId xmlns:a16="http://schemas.microsoft.com/office/drawing/2014/main" id="{D4E10D5D-7D2A-40BB-ABE8-2FA6196D1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35">
              <a:extLst>
                <a:ext uri="{FF2B5EF4-FFF2-40B4-BE49-F238E27FC236}">
                  <a16:creationId xmlns:a16="http://schemas.microsoft.com/office/drawing/2014/main" id="{577EC2CE-58E5-41DC-80F4-6C2B13C1E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36">
              <a:extLst>
                <a:ext uri="{FF2B5EF4-FFF2-40B4-BE49-F238E27FC236}">
                  <a16:creationId xmlns:a16="http://schemas.microsoft.com/office/drawing/2014/main" id="{7B06275C-5ECF-4E5E-A44F-FBF13DB43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37">
              <a:extLst>
                <a:ext uri="{FF2B5EF4-FFF2-40B4-BE49-F238E27FC236}">
                  <a16:creationId xmlns:a16="http://schemas.microsoft.com/office/drawing/2014/main" id="{5BF4DBF6-176C-4A7C-9EE6-D5D181F16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538">
              <a:extLst>
                <a:ext uri="{FF2B5EF4-FFF2-40B4-BE49-F238E27FC236}">
                  <a16:creationId xmlns:a16="http://schemas.microsoft.com/office/drawing/2014/main" id="{07920226-F3ED-4E53-8820-B9B01B4EE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539">
              <a:extLst>
                <a:ext uri="{FF2B5EF4-FFF2-40B4-BE49-F238E27FC236}">
                  <a16:creationId xmlns:a16="http://schemas.microsoft.com/office/drawing/2014/main" id="{E7A82620-D76A-4EB7-9DF5-4620D15F0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540">
              <a:extLst>
                <a:ext uri="{FF2B5EF4-FFF2-40B4-BE49-F238E27FC236}">
                  <a16:creationId xmlns:a16="http://schemas.microsoft.com/office/drawing/2014/main" id="{C5828944-6DD5-423B-93AB-E921CFF6F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541">
              <a:extLst>
                <a:ext uri="{FF2B5EF4-FFF2-40B4-BE49-F238E27FC236}">
                  <a16:creationId xmlns:a16="http://schemas.microsoft.com/office/drawing/2014/main" id="{7ADB65BA-E263-47F1-9E97-4ABCABF01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542">
              <a:extLst>
                <a:ext uri="{FF2B5EF4-FFF2-40B4-BE49-F238E27FC236}">
                  <a16:creationId xmlns:a16="http://schemas.microsoft.com/office/drawing/2014/main" id="{BA1E4C8B-9FB2-4058-909F-B42032CA1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543">
              <a:extLst>
                <a:ext uri="{FF2B5EF4-FFF2-40B4-BE49-F238E27FC236}">
                  <a16:creationId xmlns:a16="http://schemas.microsoft.com/office/drawing/2014/main" id="{E5D1F9A0-79DE-4B84-AFFC-E596D34D7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544">
              <a:extLst>
                <a:ext uri="{FF2B5EF4-FFF2-40B4-BE49-F238E27FC236}">
                  <a16:creationId xmlns:a16="http://schemas.microsoft.com/office/drawing/2014/main" id="{BB429878-FD56-48A0-A500-4C3386C19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545">
              <a:extLst>
                <a:ext uri="{FF2B5EF4-FFF2-40B4-BE49-F238E27FC236}">
                  <a16:creationId xmlns:a16="http://schemas.microsoft.com/office/drawing/2014/main" id="{6607DE64-FC30-47A1-BDD5-AC10F70EA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46">
              <a:extLst>
                <a:ext uri="{FF2B5EF4-FFF2-40B4-BE49-F238E27FC236}">
                  <a16:creationId xmlns:a16="http://schemas.microsoft.com/office/drawing/2014/main" id="{B29C2B49-2A01-4FA9-9677-0A91ED563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547">
              <a:extLst>
                <a:ext uri="{FF2B5EF4-FFF2-40B4-BE49-F238E27FC236}">
                  <a16:creationId xmlns:a16="http://schemas.microsoft.com/office/drawing/2014/main" id="{912E7CA0-7805-4EF8-A320-FC31456FD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548">
              <a:extLst>
                <a:ext uri="{FF2B5EF4-FFF2-40B4-BE49-F238E27FC236}">
                  <a16:creationId xmlns:a16="http://schemas.microsoft.com/office/drawing/2014/main" id="{5749C091-2C23-42C3-B9FB-089D5066E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549">
              <a:extLst>
                <a:ext uri="{FF2B5EF4-FFF2-40B4-BE49-F238E27FC236}">
                  <a16:creationId xmlns:a16="http://schemas.microsoft.com/office/drawing/2014/main" id="{B923A989-F32B-4827-80E8-2248272AA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Oval 550">
              <a:extLst>
                <a:ext uri="{FF2B5EF4-FFF2-40B4-BE49-F238E27FC236}">
                  <a16:creationId xmlns:a16="http://schemas.microsoft.com/office/drawing/2014/main" id="{83EEAC51-EF71-464B-95DB-4499A4588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551">
              <a:extLst>
                <a:ext uri="{FF2B5EF4-FFF2-40B4-BE49-F238E27FC236}">
                  <a16:creationId xmlns:a16="http://schemas.microsoft.com/office/drawing/2014/main" id="{C8D46221-E1E6-4FAD-B5C0-9AAD05B21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Oval 552">
              <a:extLst>
                <a:ext uri="{FF2B5EF4-FFF2-40B4-BE49-F238E27FC236}">
                  <a16:creationId xmlns:a16="http://schemas.microsoft.com/office/drawing/2014/main" id="{439AA4C3-0DA4-4538-822F-AC3F99E97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553">
              <a:extLst>
                <a:ext uri="{FF2B5EF4-FFF2-40B4-BE49-F238E27FC236}">
                  <a16:creationId xmlns:a16="http://schemas.microsoft.com/office/drawing/2014/main" id="{79BC25F8-200E-42E0-921B-46F6CD538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554">
              <a:extLst>
                <a:ext uri="{FF2B5EF4-FFF2-40B4-BE49-F238E27FC236}">
                  <a16:creationId xmlns:a16="http://schemas.microsoft.com/office/drawing/2014/main" id="{61081762-5051-43D8-B29B-56EF5BFDD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555">
              <a:extLst>
                <a:ext uri="{FF2B5EF4-FFF2-40B4-BE49-F238E27FC236}">
                  <a16:creationId xmlns:a16="http://schemas.microsoft.com/office/drawing/2014/main" id="{C259A7DE-4869-446B-99FA-23A8592F1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556">
              <a:extLst>
                <a:ext uri="{FF2B5EF4-FFF2-40B4-BE49-F238E27FC236}">
                  <a16:creationId xmlns:a16="http://schemas.microsoft.com/office/drawing/2014/main" id="{2D11F396-DCAE-4242-84E4-E1F16E17F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557">
              <a:extLst>
                <a:ext uri="{FF2B5EF4-FFF2-40B4-BE49-F238E27FC236}">
                  <a16:creationId xmlns:a16="http://schemas.microsoft.com/office/drawing/2014/main" id="{513CF821-5E53-4319-882E-BE42FDA40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558">
              <a:extLst>
                <a:ext uri="{FF2B5EF4-FFF2-40B4-BE49-F238E27FC236}">
                  <a16:creationId xmlns:a16="http://schemas.microsoft.com/office/drawing/2014/main" id="{43A87847-3BA1-42FE-807A-55242094A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59">
              <a:extLst>
                <a:ext uri="{FF2B5EF4-FFF2-40B4-BE49-F238E27FC236}">
                  <a16:creationId xmlns:a16="http://schemas.microsoft.com/office/drawing/2014/main" id="{642393B2-E3E5-4534-9DCC-B9837E676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60">
              <a:extLst>
                <a:ext uri="{FF2B5EF4-FFF2-40B4-BE49-F238E27FC236}">
                  <a16:creationId xmlns:a16="http://schemas.microsoft.com/office/drawing/2014/main" id="{7BD1155F-76E7-468C-A763-E2E9A177E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61">
              <a:extLst>
                <a:ext uri="{FF2B5EF4-FFF2-40B4-BE49-F238E27FC236}">
                  <a16:creationId xmlns:a16="http://schemas.microsoft.com/office/drawing/2014/main" id="{6F88C831-9706-427D-9CE9-63D07C5F1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562">
              <a:extLst>
                <a:ext uri="{FF2B5EF4-FFF2-40B4-BE49-F238E27FC236}">
                  <a16:creationId xmlns:a16="http://schemas.microsoft.com/office/drawing/2014/main" id="{2E7E50ED-366D-4BA5-8F3B-0C922E823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63">
              <a:extLst>
                <a:ext uri="{FF2B5EF4-FFF2-40B4-BE49-F238E27FC236}">
                  <a16:creationId xmlns:a16="http://schemas.microsoft.com/office/drawing/2014/main" id="{E233CA9A-1E58-42F1-9096-581EC6CC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64">
              <a:extLst>
                <a:ext uri="{FF2B5EF4-FFF2-40B4-BE49-F238E27FC236}">
                  <a16:creationId xmlns:a16="http://schemas.microsoft.com/office/drawing/2014/main" id="{D83433D0-E307-41E7-B288-7CDBF511B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65">
              <a:extLst>
                <a:ext uri="{FF2B5EF4-FFF2-40B4-BE49-F238E27FC236}">
                  <a16:creationId xmlns:a16="http://schemas.microsoft.com/office/drawing/2014/main" id="{83FA9F42-E03C-409A-95A1-860E1B4AC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66">
              <a:extLst>
                <a:ext uri="{FF2B5EF4-FFF2-40B4-BE49-F238E27FC236}">
                  <a16:creationId xmlns:a16="http://schemas.microsoft.com/office/drawing/2014/main" id="{8AA6EDDF-B1EF-4025-82F9-1DACA09FF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67">
              <a:extLst>
                <a:ext uri="{FF2B5EF4-FFF2-40B4-BE49-F238E27FC236}">
                  <a16:creationId xmlns:a16="http://schemas.microsoft.com/office/drawing/2014/main" id="{96B2EC85-34A6-4256-BB9F-5A22AB09C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568">
              <a:extLst>
                <a:ext uri="{FF2B5EF4-FFF2-40B4-BE49-F238E27FC236}">
                  <a16:creationId xmlns:a16="http://schemas.microsoft.com/office/drawing/2014/main" id="{8A997B43-BB77-4F9C-AB98-AB967855F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569">
              <a:extLst>
                <a:ext uri="{FF2B5EF4-FFF2-40B4-BE49-F238E27FC236}">
                  <a16:creationId xmlns:a16="http://schemas.microsoft.com/office/drawing/2014/main" id="{096BBBBB-86BE-44E4-9CA5-D0229E378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570">
              <a:extLst>
                <a:ext uri="{FF2B5EF4-FFF2-40B4-BE49-F238E27FC236}">
                  <a16:creationId xmlns:a16="http://schemas.microsoft.com/office/drawing/2014/main" id="{C08B9C00-CF77-4072-B540-F2FB73B78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571">
              <a:extLst>
                <a:ext uri="{FF2B5EF4-FFF2-40B4-BE49-F238E27FC236}">
                  <a16:creationId xmlns:a16="http://schemas.microsoft.com/office/drawing/2014/main" id="{980C86DC-A254-446F-AF53-A14954781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572">
              <a:extLst>
                <a:ext uri="{FF2B5EF4-FFF2-40B4-BE49-F238E27FC236}">
                  <a16:creationId xmlns:a16="http://schemas.microsoft.com/office/drawing/2014/main" id="{7F93A852-3612-48BC-8F18-C5A7D94F4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573">
              <a:extLst>
                <a:ext uri="{FF2B5EF4-FFF2-40B4-BE49-F238E27FC236}">
                  <a16:creationId xmlns:a16="http://schemas.microsoft.com/office/drawing/2014/main" id="{A979303F-9B48-4862-A922-85DEFF2E1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574">
              <a:extLst>
                <a:ext uri="{FF2B5EF4-FFF2-40B4-BE49-F238E27FC236}">
                  <a16:creationId xmlns:a16="http://schemas.microsoft.com/office/drawing/2014/main" id="{1F5C17C8-AFF6-42B9-A93F-7D1797508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575">
              <a:extLst>
                <a:ext uri="{FF2B5EF4-FFF2-40B4-BE49-F238E27FC236}">
                  <a16:creationId xmlns:a16="http://schemas.microsoft.com/office/drawing/2014/main" id="{753F106F-A476-4B03-9791-7660888AA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576">
              <a:extLst>
                <a:ext uri="{FF2B5EF4-FFF2-40B4-BE49-F238E27FC236}">
                  <a16:creationId xmlns:a16="http://schemas.microsoft.com/office/drawing/2014/main" id="{34934B2A-4AF9-4FD5-8EF2-52E5D2D3D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577">
              <a:extLst>
                <a:ext uri="{FF2B5EF4-FFF2-40B4-BE49-F238E27FC236}">
                  <a16:creationId xmlns:a16="http://schemas.microsoft.com/office/drawing/2014/main" id="{F3CF06B9-BD48-4E39-AC69-FE4952527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578">
              <a:extLst>
                <a:ext uri="{FF2B5EF4-FFF2-40B4-BE49-F238E27FC236}">
                  <a16:creationId xmlns:a16="http://schemas.microsoft.com/office/drawing/2014/main" id="{62690D77-BA76-4AFF-ACB3-4C01EC652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579">
              <a:extLst>
                <a:ext uri="{FF2B5EF4-FFF2-40B4-BE49-F238E27FC236}">
                  <a16:creationId xmlns:a16="http://schemas.microsoft.com/office/drawing/2014/main" id="{99A808C9-86A7-442C-AC00-788006564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580">
              <a:extLst>
                <a:ext uri="{FF2B5EF4-FFF2-40B4-BE49-F238E27FC236}">
                  <a16:creationId xmlns:a16="http://schemas.microsoft.com/office/drawing/2014/main" id="{E053959B-9F57-4656-BFB1-CA62A9ACD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581">
              <a:extLst>
                <a:ext uri="{FF2B5EF4-FFF2-40B4-BE49-F238E27FC236}">
                  <a16:creationId xmlns:a16="http://schemas.microsoft.com/office/drawing/2014/main" id="{D6D1A1D9-C178-41BB-8551-B89F66BAC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582">
              <a:extLst>
                <a:ext uri="{FF2B5EF4-FFF2-40B4-BE49-F238E27FC236}">
                  <a16:creationId xmlns:a16="http://schemas.microsoft.com/office/drawing/2014/main" id="{5D98E3EE-9338-4D09-8653-8F2AD4CA4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583">
              <a:extLst>
                <a:ext uri="{FF2B5EF4-FFF2-40B4-BE49-F238E27FC236}">
                  <a16:creationId xmlns:a16="http://schemas.microsoft.com/office/drawing/2014/main" id="{3EDAC9F9-C47A-4764-8FD5-C11E86574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584">
              <a:extLst>
                <a:ext uri="{FF2B5EF4-FFF2-40B4-BE49-F238E27FC236}">
                  <a16:creationId xmlns:a16="http://schemas.microsoft.com/office/drawing/2014/main" id="{359698DC-20EE-4060-A54F-AD3469779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585">
              <a:extLst>
                <a:ext uri="{FF2B5EF4-FFF2-40B4-BE49-F238E27FC236}">
                  <a16:creationId xmlns:a16="http://schemas.microsoft.com/office/drawing/2014/main" id="{DB932360-E938-481C-BEE4-C0E7B1EE0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586">
              <a:extLst>
                <a:ext uri="{FF2B5EF4-FFF2-40B4-BE49-F238E27FC236}">
                  <a16:creationId xmlns:a16="http://schemas.microsoft.com/office/drawing/2014/main" id="{F616C5B0-D6CE-491E-888D-C9D14583F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Oval 587">
              <a:extLst>
                <a:ext uri="{FF2B5EF4-FFF2-40B4-BE49-F238E27FC236}">
                  <a16:creationId xmlns:a16="http://schemas.microsoft.com/office/drawing/2014/main" id="{3D8AAC06-DBF8-46F3-8B6D-5C311AB89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588">
              <a:extLst>
                <a:ext uri="{FF2B5EF4-FFF2-40B4-BE49-F238E27FC236}">
                  <a16:creationId xmlns:a16="http://schemas.microsoft.com/office/drawing/2014/main" id="{EFB5D50E-ABF1-4132-BBB1-E989144A1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589">
              <a:extLst>
                <a:ext uri="{FF2B5EF4-FFF2-40B4-BE49-F238E27FC236}">
                  <a16:creationId xmlns:a16="http://schemas.microsoft.com/office/drawing/2014/main" id="{AE56410A-842A-408A-A8D7-1D8ADA272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Oval 590">
              <a:extLst>
                <a:ext uri="{FF2B5EF4-FFF2-40B4-BE49-F238E27FC236}">
                  <a16:creationId xmlns:a16="http://schemas.microsoft.com/office/drawing/2014/main" id="{45C0596F-F110-4423-B93C-32EDDB429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591">
              <a:extLst>
                <a:ext uri="{FF2B5EF4-FFF2-40B4-BE49-F238E27FC236}">
                  <a16:creationId xmlns:a16="http://schemas.microsoft.com/office/drawing/2014/main" id="{F1D83730-0451-4A17-8616-3BDDAA47A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Oval 592">
              <a:extLst>
                <a:ext uri="{FF2B5EF4-FFF2-40B4-BE49-F238E27FC236}">
                  <a16:creationId xmlns:a16="http://schemas.microsoft.com/office/drawing/2014/main" id="{44EBA329-2AA3-48B7-9715-2FED2628D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593">
              <a:extLst>
                <a:ext uri="{FF2B5EF4-FFF2-40B4-BE49-F238E27FC236}">
                  <a16:creationId xmlns:a16="http://schemas.microsoft.com/office/drawing/2014/main" id="{9614F92A-8C20-41B6-B572-6BFABB094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594">
              <a:extLst>
                <a:ext uri="{FF2B5EF4-FFF2-40B4-BE49-F238E27FC236}">
                  <a16:creationId xmlns:a16="http://schemas.microsoft.com/office/drawing/2014/main" id="{F8427A6D-F16B-4E64-884A-6A86E8E76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595">
              <a:extLst>
                <a:ext uri="{FF2B5EF4-FFF2-40B4-BE49-F238E27FC236}">
                  <a16:creationId xmlns:a16="http://schemas.microsoft.com/office/drawing/2014/main" id="{08391CD1-2A43-4783-9F43-7CAA5F775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596">
              <a:extLst>
                <a:ext uri="{FF2B5EF4-FFF2-40B4-BE49-F238E27FC236}">
                  <a16:creationId xmlns:a16="http://schemas.microsoft.com/office/drawing/2014/main" id="{CAFA9B1B-1592-4983-904E-163493EB9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597">
              <a:extLst>
                <a:ext uri="{FF2B5EF4-FFF2-40B4-BE49-F238E27FC236}">
                  <a16:creationId xmlns:a16="http://schemas.microsoft.com/office/drawing/2014/main" id="{64F53D91-E6A6-4B98-8543-14D7EB78B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598">
              <a:extLst>
                <a:ext uri="{FF2B5EF4-FFF2-40B4-BE49-F238E27FC236}">
                  <a16:creationId xmlns:a16="http://schemas.microsoft.com/office/drawing/2014/main" id="{ECB6FFD9-D777-4CCA-A910-76B7C05F9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Oval 599">
              <a:extLst>
                <a:ext uri="{FF2B5EF4-FFF2-40B4-BE49-F238E27FC236}">
                  <a16:creationId xmlns:a16="http://schemas.microsoft.com/office/drawing/2014/main" id="{A9A0C6E5-5DAB-4B87-8709-466077073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600">
              <a:extLst>
                <a:ext uri="{FF2B5EF4-FFF2-40B4-BE49-F238E27FC236}">
                  <a16:creationId xmlns:a16="http://schemas.microsoft.com/office/drawing/2014/main" id="{BE3DC591-437E-4D20-82BF-D4088A491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601">
              <a:extLst>
                <a:ext uri="{FF2B5EF4-FFF2-40B4-BE49-F238E27FC236}">
                  <a16:creationId xmlns:a16="http://schemas.microsoft.com/office/drawing/2014/main" id="{BCE774E8-17A7-4EF5-826E-6BC17127A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Oval 602">
              <a:extLst>
                <a:ext uri="{FF2B5EF4-FFF2-40B4-BE49-F238E27FC236}">
                  <a16:creationId xmlns:a16="http://schemas.microsoft.com/office/drawing/2014/main" id="{385E7F3F-97D0-4163-A26C-E614BD304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603">
              <a:extLst>
                <a:ext uri="{FF2B5EF4-FFF2-40B4-BE49-F238E27FC236}">
                  <a16:creationId xmlns:a16="http://schemas.microsoft.com/office/drawing/2014/main" id="{3A58968A-8E44-4497-A9A7-148F63B01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Oval 604">
              <a:extLst>
                <a:ext uri="{FF2B5EF4-FFF2-40B4-BE49-F238E27FC236}">
                  <a16:creationId xmlns:a16="http://schemas.microsoft.com/office/drawing/2014/main" id="{5A343233-320B-459A-BA93-6F476A48F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605">
              <a:extLst>
                <a:ext uri="{FF2B5EF4-FFF2-40B4-BE49-F238E27FC236}">
                  <a16:creationId xmlns:a16="http://schemas.microsoft.com/office/drawing/2014/main" id="{C56FC476-82A9-40EC-8B2A-3117389E3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606">
              <a:extLst>
                <a:ext uri="{FF2B5EF4-FFF2-40B4-BE49-F238E27FC236}">
                  <a16:creationId xmlns:a16="http://schemas.microsoft.com/office/drawing/2014/main" id="{C212494B-7F92-487A-B630-4B1FE31E7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8" name="Freeform 5">
            <a:extLst>
              <a:ext uri="{FF2B5EF4-FFF2-40B4-BE49-F238E27FC236}">
                <a16:creationId xmlns:a16="http://schemas.microsoft.com/office/drawing/2014/main" id="{510B5488-38F6-457A-B18D-B16AF09F6BD1}"/>
              </a:ext>
            </a:extLst>
          </p:cNvPr>
          <p:cNvSpPr>
            <a:spLocks noEditPoints="1"/>
          </p:cNvSpPr>
          <p:nvPr/>
        </p:nvSpPr>
        <p:spPr bwMode="auto">
          <a:xfrm>
            <a:off x="5147740" y="3089490"/>
            <a:ext cx="236926" cy="65168"/>
          </a:xfrm>
          <a:custGeom>
            <a:avLst/>
            <a:gdLst>
              <a:gd name="T0" fmla="*/ 186 w 186"/>
              <a:gd name="T1" fmla="*/ 26 h 51"/>
              <a:gd name="T2" fmla="*/ 93 w 186"/>
              <a:gd name="T3" fmla="*/ 51 h 51"/>
              <a:gd name="T4" fmla="*/ 0 w 186"/>
              <a:gd name="T5" fmla="*/ 26 h 51"/>
              <a:gd name="T6" fmla="*/ 93 w 186"/>
              <a:gd name="T7" fmla="*/ 0 h 51"/>
              <a:gd name="T8" fmla="*/ 186 w 186"/>
              <a:gd name="T9" fmla="*/ 26 h 51"/>
              <a:gd name="T10" fmla="*/ 186 w 186"/>
              <a:gd name="T11" fmla="*/ 26 h 51"/>
              <a:gd name="T12" fmla="*/ 186 w 186"/>
              <a:gd name="T13" fmla="*/ 2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" h="51">
                <a:moveTo>
                  <a:pt x="186" y="26"/>
                </a:moveTo>
                <a:cubicBezTo>
                  <a:pt x="186" y="40"/>
                  <a:pt x="144" y="51"/>
                  <a:pt x="93" y="51"/>
                </a:cubicBezTo>
                <a:cubicBezTo>
                  <a:pt x="42" y="51"/>
                  <a:pt x="0" y="40"/>
                  <a:pt x="0" y="26"/>
                </a:cubicBezTo>
                <a:cubicBezTo>
                  <a:pt x="0" y="11"/>
                  <a:pt x="42" y="0"/>
                  <a:pt x="93" y="0"/>
                </a:cubicBezTo>
                <a:cubicBezTo>
                  <a:pt x="144" y="0"/>
                  <a:pt x="186" y="11"/>
                  <a:pt x="186" y="26"/>
                </a:cubicBezTo>
                <a:close/>
                <a:moveTo>
                  <a:pt x="186" y="26"/>
                </a:moveTo>
                <a:cubicBezTo>
                  <a:pt x="186" y="26"/>
                  <a:pt x="186" y="26"/>
                  <a:pt x="186" y="26"/>
                </a:cubicBezTo>
              </a:path>
            </a:pathLst>
          </a:custGeom>
          <a:solidFill>
            <a:schemeClr val="accent6">
              <a:lumMod val="20000"/>
              <a:lumOff val="80000"/>
              <a:alpha val="5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9" name="Freeform 6">
            <a:extLst>
              <a:ext uri="{FF2B5EF4-FFF2-40B4-BE49-F238E27FC236}">
                <a16:creationId xmlns:a16="http://schemas.microsoft.com/office/drawing/2014/main" id="{404F56DE-52E8-45A2-A964-759972515B6A}"/>
              </a:ext>
            </a:extLst>
          </p:cNvPr>
          <p:cNvSpPr>
            <a:spLocks noEditPoints="1"/>
          </p:cNvSpPr>
          <p:nvPr/>
        </p:nvSpPr>
        <p:spPr bwMode="auto">
          <a:xfrm>
            <a:off x="5145531" y="2805735"/>
            <a:ext cx="239136" cy="321006"/>
          </a:xfrm>
          <a:custGeom>
            <a:avLst/>
            <a:gdLst>
              <a:gd name="T0" fmla="*/ 105 w 128"/>
              <a:gd name="T1" fmla="*/ 23 h 172"/>
              <a:gd name="T2" fmla="*/ 23 w 128"/>
              <a:gd name="T3" fmla="*/ 23 h 172"/>
              <a:gd name="T4" fmla="*/ 18 w 128"/>
              <a:gd name="T5" fmla="*/ 105 h 172"/>
              <a:gd name="T6" fmla="*/ 64 w 128"/>
              <a:gd name="T7" fmla="*/ 172 h 172"/>
              <a:gd name="T8" fmla="*/ 111 w 128"/>
              <a:gd name="T9" fmla="*/ 105 h 172"/>
              <a:gd name="T10" fmla="*/ 105 w 128"/>
              <a:gd name="T11" fmla="*/ 23 h 172"/>
              <a:gd name="T12" fmla="*/ 65 w 128"/>
              <a:gd name="T13" fmla="*/ 82 h 172"/>
              <a:gd name="T14" fmla="*/ 46 w 128"/>
              <a:gd name="T15" fmla="*/ 63 h 172"/>
              <a:gd name="T16" fmla="*/ 65 w 128"/>
              <a:gd name="T17" fmla="*/ 44 h 172"/>
              <a:gd name="T18" fmla="*/ 84 w 128"/>
              <a:gd name="T19" fmla="*/ 63 h 172"/>
              <a:gd name="T20" fmla="*/ 65 w 128"/>
              <a:gd name="T21" fmla="*/ 82 h 172"/>
              <a:gd name="T22" fmla="*/ 65 w 128"/>
              <a:gd name="T23" fmla="*/ 82 h 172"/>
              <a:gd name="T24" fmla="*/ 65 w 128"/>
              <a:gd name="T25" fmla="*/ 8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172">
                <a:moveTo>
                  <a:pt x="105" y="23"/>
                </a:moveTo>
                <a:cubicBezTo>
                  <a:pt x="83" y="0"/>
                  <a:pt x="46" y="0"/>
                  <a:pt x="23" y="23"/>
                </a:cubicBezTo>
                <a:cubicBezTo>
                  <a:pt x="3" y="43"/>
                  <a:pt x="0" y="82"/>
                  <a:pt x="18" y="105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111" y="105"/>
                  <a:pt x="111" y="105"/>
                  <a:pt x="111" y="105"/>
                </a:cubicBezTo>
                <a:cubicBezTo>
                  <a:pt x="128" y="82"/>
                  <a:pt x="126" y="43"/>
                  <a:pt x="105" y="23"/>
                </a:cubicBezTo>
                <a:close/>
                <a:moveTo>
                  <a:pt x="65" y="82"/>
                </a:moveTo>
                <a:cubicBezTo>
                  <a:pt x="54" y="82"/>
                  <a:pt x="46" y="74"/>
                  <a:pt x="46" y="63"/>
                </a:cubicBezTo>
                <a:cubicBezTo>
                  <a:pt x="46" y="53"/>
                  <a:pt x="54" y="44"/>
                  <a:pt x="65" y="44"/>
                </a:cubicBezTo>
                <a:cubicBezTo>
                  <a:pt x="75" y="44"/>
                  <a:pt x="84" y="53"/>
                  <a:pt x="84" y="63"/>
                </a:cubicBezTo>
                <a:cubicBezTo>
                  <a:pt x="84" y="74"/>
                  <a:pt x="75" y="82"/>
                  <a:pt x="65" y="82"/>
                </a:cubicBezTo>
                <a:close/>
                <a:moveTo>
                  <a:pt x="65" y="82"/>
                </a:moveTo>
                <a:cubicBezTo>
                  <a:pt x="65" y="82"/>
                  <a:pt x="65" y="82"/>
                  <a:pt x="65" y="8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2FBD127A-54FE-42CD-8B33-DE83468C466C}"/>
              </a:ext>
            </a:extLst>
          </p:cNvPr>
          <p:cNvGrpSpPr/>
          <p:nvPr/>
        </p:nvGrpSpPr>
        <p:grpSpPr>
          <a:xfrm>
            <a:off x="8919704" y="3265499"/>
            <a:ext cx="239136" cy="348923"/>
            <a:chOff x="-1171575" y="1378278"/>
            <a:chExt cx="687390" cy="1002972"/>
          </a:xfrm>
        </p:grpSpPr>
        <p:sp>
          <p:nvSpPr>
            <p:cNvPr id="241" name="Freeform 5">
              <a:extLst>
                <a:ext uri="{FF2B5EF4-FFF2-40B4-BE49-F238E27FC236}">
                  <a16:creationId xmlns:a16="http://schemas.microsoft.com/office/drawing/2014/main" id="{5CF784D3-94F6-4531-920E-3F1385556A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65225" y="2193926"/>
              <a:ext cx="681037" cy="187324"/>
            </a:xfrm>
            <a:custGeom>
              <a:avLst/>
              <a:gdLst>
                <a:gd name="T0" fmla="*/ 186 w 186"/>
                <a:gd name="T1" fmla="*/ 26 h 51"/>
                <a:gd name="T2" fmla="*/ 93 w 186"/>
                <a:gd name="T3" fmla="*/ 51 h 51"/>
                <a:gd name="T4" fmla="*/ 0 w 186"/>
                <a:gd name="T5" fmla="*/ 26 h 51"/>
                <a:gd name="T6" fmla="*/ 93 w 186"/>
                <a:gd name="T7" fmla="*/ 0 h 51"/>
                <a:gd name="T8" fmla="*/ 186 w 186"/>
                <a:gd name="T9" fmla="*/ 26 h 51"/>
                <a:gd name="T10" fmla="*/ 186 w 186"/>
                <a:gd name="T11" fmla="*/ 26 h 51"/>
                <a:gd name="T12" fmla="*/ 186 w 186"/>
                <a:gd name="T13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51">
                  <a:moveTo>
                    <a:pt x="186" y="26"/>
                  </a:moveTo>
                  <a:cubicBezTo>
                    <a:pt x="186" y="40"/>
                    <a:pt x="144" y="51"/>
                    <a:pt x="93" y="51"/>
                  </a:cubicBezTo>
                  <a:cubicBezTo>
                    <a:pt x="42" y="51"/>
                    <a:pt x="0" y="40"/>
                    <a:pt x="0" y="26"/>
                  </a:cubicBezTo>
                  <a:cubicBezTo>
                    <a:pt x="0" y="11"/>
                    <a:pt x="42" y="0"/>
                    <a:pt x="93" y="0"/>
                  </a:cubicBezTo>
                  <a:cubicBezTo>
                    <a:pt x="144" y="0"/>
                    <a:pt x="186" y="11"/>
                    <a:pt x="186" y="26"/>
                  </a:cubicBezTo>
                  <a:close/>
                  <a:moveTo>
                    <a:pt x="186" y="26"/>
                  </a:moveTo>
                  <a:cubicBezTo>
                    <a:pt x="186" y="26"/>
                    <a:pt x="186" y="26"/>
                    <a:pt x="186" y="26"/>
                  </a:cubicBezTo>
                </a:path>
              </a:pathLst>
            </a:custGeom>
            <a:solidFill>
              <a:schemeClr val="accent3">
                <a:lumMod val="20000"/>
                <a:lumOff val="80000"/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2" name="Freeform 6">
              <a:extLst>
                <a:ext uri="{FF2B5EF4-FFF2-40B4-BE49-F238E27FC236}">
                  <a16:creationId xmlns:a16="http://schemas.microsoft.com/office/drawing/2014/main" id="{83D65CA0-5255-46E4-9064-F04F66B735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71575" y="1378278"/>
              <a:ext cx="687390" cy="922725"/>
            </a:xfrm>
            <a:custGeom>
              <a:avLst/>
              <a:gdLst>
                <a:gd name="T0" fmla="*/ 105 w 128"/>
                <a:gd name="T1" fmla="*/ 23 h 172"/>
                <a:gd name="T2" fmla="*/ 23 w 128"/>
                <a:gd name="T3" fmla="*/ 23 h 172"/>
                <a:gd name="T4" fmla="*/ 18 w 128"/>
                <a:gd name="T5" fmla="*/ 105 h 172"/>
                <a:gd name="T6" fmla="*/ 64 w 128"/>
                <a:gd name="T7" fmla="*/ 172 h 172"/>
                <a:gd name="T8" fmla="*/ 111 w 128"/>
                <a:gd name="T9" fmla="*/ 105 h 172"/>
                <a:gd name="T10" fmla="*/ 105 w 128"/>
                <a:gd name="T11" fmla="*/ 23 h 172"/>
                <a:gd name="T12" fmla="*/ 65 w 128"/>
                <a:gd name="T13" fmla="*/ 82 h 172"/>
                <a:gd name="T14" fmla="*/ 46 w 128"/>
                <a:gd name="T15" fmla="*/ 63 h 172"/>
                <a:gd name="T16" fmla="*/ 65 w 128"/>
                <a:gd name="T17" fmla="*/ 44 h 172"/>
                <a:gd name="T18" fmla="*/ 84 w 128"/>
                <a:gd name="T19" fmla="*/ 63 h 172"/>
                <a:gd name="T20" fmla="*/ 65 w 128"/>
                <a:gd name="T21" fmla="*/ 82 h 172"/>
                <a:gd name="T22" fmla="*/ 65 w 128"/>
                <a:gd name="T23" fmla="*/ 82 h 172"/>
                <a:gd name="T24" fmla="*/ 65 w 128"/>
                <a:gd name="T25" fmla="*/ 8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2">
                  <a:moveTo>
                    <a:pt x="105" y="23"/>
                  </a:moveTo>
                  <a:cubicBezTo>
                    <a:pt x="83" y="0"/>
                    <a:pt x="46" y="0"/>
                    <a:pt x="23" y="23"/>
                  </a:cubicBezTo>
                  <a:cubicBezTo>
                    <a:pt x="3" y="43"/>
                    <a:pt x="0" y="82"/>
                    <a:pt x="18" y="105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28" y="82"/>
                    <a:pt x="126" y="43"/>
                    <a:pt x="105" y="23"/>
                  </a:cubicBezTo>
                  <a:close/>
                  <a:moveTo>
                    <a:pt x="65" y="82"/>
                  </a:moveTo>
                  <a:cubicBezTo>
                    <a:pt x="54" y="82"/>
                    <a:pt x="46" y="74"/>
                    <a:pt x="46" y="63"/>
                  </a:cubicBezTo>
                  <a:cubicBezTo>
                    <a:pt x="46" y="53"/>
                    <a:pt x="54" y="44"/>
                    <a:pt x="65" y="44"/>
                  </a:cubicBezTo>
                  <a:cubicBezTo>
                    <a:pt x="75" y="44"/>
                    <a:pt x="84" y="53"/>
                    <a:pt x="84" y="63"/>
                  </a:cubicBezTo>
                  <a:cubicBezTo>
                    <a:pt x="84" y="74"/>
                    <a:pt x="75" y="82"/>
                    <a:pt x="65" y="82"/>
                  </a:cubicBezTo>
                  <a:close/>
                  <a:moveTo>
                    <a:pt x="65" y="82"/>
                  </a:moveTo>
                  <a:cubicBezTo>
                    <a:pt x="65" y="82"/>
                    <a:pt x="65" y="82"/>
                    <a:pt x="65" y="8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A56A258-75E3-4273-8507-67BF7247244E}"/>
              </a:ext>
            </a:extLst>
          </p:cNvPr>
          <p:cNvGrpSpPr/>
          <p:nvPr/>
        </p:nvGrpSpPr>
        <p:grpSpPr>
          <a:xfrm>
            <a:off x="6192034" y="5076848"/>
            <a:ext cx="239136" cy="348923"/>
            <a:chOff x="-1171575" y="1378278"/>
            <a:chExt cx="687390" cy="1002972"/>
          </a:xfrm>
        </p:grpSpPr>
        <p:sp>
          <p:nvSpPr>
            <p:cNvPr id="245" name="Freeform 5">
              <a:extLst>
                <a:ext uri="{FF2B5EF4-FFF2-40B4-BE49-F238E27FC236}">
                  <a16:creationId xmlns:a16="http://schemas.microsoft.com/office/drawing/2014/main" id="{E7D40696-4BF0-4B40-9F9C-2D140F3553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65225" y="2193925"/>
              <a:ext cx="681037" cy="187325"/>
            </a:xfrm>
            <a:custGeom>
              <a:avLst/>
              <a:gdLst>
                <a:gd name="T0" fmla="*/ 186 w 186"/>
                <a:gd name="T1" fmla="*/ 26 h 51"/>
                <a:gd name="T2" fmla="*/ 93 w 186"/>
                <a:gd name="T3" fmla="*/ 51 h 51"/>
                <a:gd name="T4" fmla="*/ 0 w 186"/>
                <a:gd name="T5" fmla="*/ 26 h 51"/>
                <a:gd name="T6" fmla="*/ 93 w 186"/>
                <a:gd name="T7" fmla="*/ 0 h 51"/>
                <a:gd name="T8" fmla="*/ 186 w 186"/>
                <a:gd name="T9" fmla="*/ 26 h 51"/>
                <a:gd name="T10" fmla="*/ 186 w 186"/>
                <a:gd name="T11" fmla="*/ 26 h 51"/>
                <a:gd name="T12" fmla="*/ 186 w 186"/>
                <a:gd name="T13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51">
                  <a:moveTo>
                    <a:pt x="186" y="26"/>
                  </a:moveTo>
                  <a:cubicBezTo>
                    <a:pt x="186" y="40"/>
                    <a:pt x="144" y="51"/>
                    <a:pt x="93" y="51"/>
                  </a:cubicBezTo>
                  <a:cubicBezTo>
                    <a:pt x="42" y="51"/>
                    <a:pt x="0" y="40"/>
                    <a:pt x="0" y="26"/>
                  </a:cubicBezTo>
                  <a:cubicBezTo>
                    <a:pt x="0" y="11"/>
                    <a:pt x="42" y="0"/>
                    <a:pt x="93" y="0"/>
                  </a:cubicBezTo>
                  <a:cubicBezTo>
                    <a:pt x="144" y="0"/>
                    <a:pt x="186" y="11"/>
                    <a:pt x="186" y="26"/>
                  </a:cubicBezTo>
                  <a:close/>
                  <a:moveTo>
                    <a:pt x="186" y="26"/>
                  </a:moveTo>
                  <a:cubicBezTo>
                    <a:pt x="186" y="26"/>
                    <a:pt x="186" y="26"/>
                    <a:pt x="186" y="26"/>
                  </a:cubicBezTo>
                </a:path>
              </a:pathLst>
            </a:custGeom>
            <a:solidFill>
              <a:schemeClr val="accent5">
                <a:lumMod val="20000"/>
                <a:lumOff val="80000"/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6" name="Freeform 6">
              <a:extLst>
                <a:ext uri="{FF2B5EF4-FFF2-40B4-BE49-F238E27FC236}">
                  <a16:creationId xmlns:a16="http://schemas.microsoft.com/office/drawing/2014/main" id="{90D32F9D-C883-418F-BA3C-CFDD895A14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71575" y="1378278"/>
              <a:ext cx="687390" cy="922726"/>
            </a:xfrm>
            <a:custGeom>
              <a:avLst/>
              <a:gdLst>
                <a:gd name="T0" fmla="*/ 105 w 128"/>
                <a:gd name="T1" fmla="*/ 23 h 172"/>
                <a:gd name="T2" fmla="*/ 23 w 128"/>
                <a:gd name="T3" fmla="*/ 23 h 172"/>
                <a:gd name="T4" fmla="*/ 18 w 128"/>
                <a:gd name="T5" fmla="*/ 105 h 172"/>
                <a:gd name="T6" fmla="*/ 64 w 128"/>
                <a:gd name="T7" fmla="*/ 172 h 172"/>
                <a:gd name="T8" fmla="*/ 111 w 128"/>
                <a:gd name="T9" fmla="*/ 105 h 172"/>
                <a:gd name="T10" fmla="*/ 105 w 128"/>
                <a:gd name="T11" fmla="*/ 23 h 172"/>
                <a:gd name="T12" fmla="*/ 65 w 128"/>
                <a:gd name="T13" fmla="*/ 82 h 172"/>
                <a:gd name="T14" fmla="*/ 46 w 128"/>
                <a:gd name="T15" fmla="*/ 63 h 172"/>
                <a:gd name="T16" fmla="*/ 65 w 128"/>
                <a:gd name="T17" fmla="*/ 44 h 172"/>
                <a:gd name="T18" fmla="*/ 84 w 128"/>
                <a:gd name="T19" fmla="*/ 63 h 172"/>
                <a:gd name="T20" fmla="*/ 65 w 128"/>
                <a:gd name="T21" fmla="*/ 82 h 172"/>
                <a:gd name="T22" fmla="*/ 65 w 128"/>
                <a:gd name="T23" fmla="*/ 82 h 172"/>
                <a:gd name="T24" fmla="*/ 65 w 128"/>
                <a:gd name="T25" fmla="*/ 8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2">
                  <a:moveTo>
                    <a:pt x="105" y="23"/>
                  </a:moveTo>
                  <a:cubicBezTo>
                    <a:pt x="83" y="0"/>
                    <a:pt x="46" y="0"/>
                    <a:pt x="23" y="23"/>
                  </a:cubicBezTo>
                  <a:cubicBezTo>
                    <a:pt x="3" y="43"/>
                    <a:pt x="0" y="82"/>
                    <a:pt x="18" y="105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28" y="82"/>
                    <a:pt x="126" y="43"/>
                    <a:pt x="105" y="23"/>
                  </a:cubicBezTo>
                  <a:close/>
                  <a:moveTo>
                    <a:pt x="65" y="82"/>
                  </a:moveTo>
                  <a:cubicBezTo>
                    <a:pt x="54" y="82"/>
                    <a:pt x="46" y="74"/>
                    <a:pt x="46" y="63"/>
                  </a:cubicBezTo>
                  <a:cubicBezTo>
                    <a:pt x="46" y="53"/>
                    <a:pt x="54" y="44"/>
                    <a:pt x="65" y="44"/>
                  </a:cubicBezTo>
                  <a:cubicBezTo>
                    <a:pt x="75" y="44"/>
                    <a:pt x="84" y="53"/>
                    <a:pt x="84" y="63"/>
                  </a:cubicBezTo>
                  <a:cubicBezTo>
                    <a:pt x="84" y="74"/>
                    <a:pt x="75" y="82"/>
                    <a:pt x="65" y="82"/>
                  </a:cubicBezTo>
                  <a:close/>
                  <a:moveTo>
                    <a:pt x="65" y="82"/>
                  </a:moveTo>
                  <a:cubicBezTo>
                    <a:pt x="65" y="82"/>
                    <a:pt x="65" y="82"/>
                    <a:pt x="65" y="8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360430CA-2B6B-4ADF-BBFB-455E17C65FED}"/>
              </a:ext>
            </a:extLst>
          </p:cNvPr>
          <p:cNvGrpSpPr/>
          <p:nvPr/>
        </p:nvGrpSpPr>
        <p:grpSpPr>
          <a:xfrm>
            <a:off x="7836753" y="4180226"/>
            <a:ext cx="239136" cy="348923"/>
            <a:chOff x="-1171575" y="1378278"/>
            <a:chExt cx="687390" cy="1002972"/>
          </a:xfrm>
        </p:grpSpPr>
        <p:sp>
          <p:nvSpPr>
            <p:cNvPr id="253" name="Freeform 5">
              <a:extLst>
                <a:ext uri="{FF2B5EF4-FFF2-40B4-BE49-F238E27FC236}">
                  <a16:creationId xmlns:a16="http://schemas.microsoft.com/office/drawing/2014/main" id="{C9801918-71E6-4891-9C82-8CEC928646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65225" y="2193925"/>
              <a:ext cx="681037" cy="187325"/>
            </a:xfrm>
            <a:custGeom>
              <a:avLst/>
              <a:gdLst>
                <a:gd name="T0" fmla="*/ 186 w 186"/>
                <a:gd name="T1" fmla="*/ 26 h 51"/>
                <a:gd name="T2" fmla="*/ 93 w 186"/>
                <a:gd name="T3" fmla="*/ 51 h 51"/>
                <a:gd name="T4" fmla="*/ 0 w 186"/>
                <a:gd name="T5" fmla="*/ 26 h 51"/>
                <a:gd name="T6" fmla="*/ 93 w 186"/>
                <a:gd name="T7" fmla="*/ 0 h 51"/>
                <a:gd name="T8" fmla="*/ 186 w 186"/>
                <a:gd name="T9" fmla="*/ 26 h 51"/>
                <a:gd name="T10" fmla="*/ 186 w 186"/>
                <a:gd name="T11" fmla="*/ 26 h 51"/>
                <a:gd name="T12" fmla="*/ 186 w 186"/>
                <a:gd name="T13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51">
                  <a:moveTo>
                    <a:pt x="186" y="26"/>
                  </a:moveTo>
                  <a:cubicBezTo>
                    <a:pt x="186" y="40"/>
                    <a:pt x="144" y="51"/>
                    <a:pt x="93" y="51"/>
                  </a:cubicBezTo>
                  <a:cubicBezTo>
                    <a:pt x="42" y="51"/>
                    <a:pt x="0" y="40"/>
                    <a:pt x="0" y="26"/>
                  </a:cubicBezTo>
                  <a:cubicBezTo>
                    <a:pt x="0" y="11"/>
                    <a:pt x="42" y="0"/>
                    <a:pt x="93" y="0"/>
                  </a:cubicBezTo>
                  <a:cubicBezTo>
                    <a:pt x="144" y="0"/>
                    <a:pt x="186" y="11"/>
                    <a:pt x="186" y="26"/>
                  </a:cubicBezTo>
                  <a:close/>
                  <a:moveTo>
                    <a:pt x="186" y="26"/>
                  </a:moveTo>
                  <a:cubicBezTo>
                    <a:pt x="186" y="26"/>
                    <a:pt x="186" y="26"/>
                    <a:pt x="186" y="26"/>
                  </a:cubicBezTo>
                </a:path>
              </a:pathLst>
            </a:custGeom>
            <a:solidFill>
              <a:schemeClr val="accent4">
                <a:lumMod val="20000"/>
                <a:lumOff val="80000"/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4" name="Freeform 6">
              <a:extLst>
                <a:ext uri="{FF2B5EF4-FFF2-40B4-BE49-F238E27FC236}">
                  <a16:creationId xmlns:a16="http://schemas.microsoft.com/office/drawing/2014/main" id="{B5FDD4A7-F3BE-4BD8-8890-4E5FAD602F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71575" y="1378278"/>
              <a:ext cx="687390" cy="922726"/>
            </a:xfrm>
            <a:custGeom>
              <a:avLst/>
              <a:gdLst>
                <a:gd name="T0" fmla="*/ 105 w 128"/>
                <a:gd name="T1" fmla="*/ 23 h 172"/>
                <a:gd name="T2" fmla="*/ 23 w 128"/>
                <a:gd name="T3" fmla="*/ 23 h 172"/>
                <a:gd name="T4" fmla="*/ 18 w 128"/>
                <a:gd name="T5" fmla="*/ 105 h 172"/>
                <a:gd name="T6" fmla="*/ 64 w 128"/>
                <a:gd name="T7" fmla="*/ 172 h 172"/>
                <a:gd name="T8" fmla="*/ 111 w 128"/>
                <a:gd name="T9" fmla="*/ 105 h 172"/>
                <a:gd name="T10" fmla="*/ 105 w 128"/>
                <a:gd name="T11" fmla="*/ 23 h 172"/>
                <a:gd name="T12" fmla="*/ 65 w 128"/>
                <a:gd name="T13" fmla="*/ 82 h 172"/>
                <a:gd name="T14" fmla="*/ 46 w 128"/>
                <a:gd name="T15" fmla="*/ 63 h 172"/>
                <a:gd name="T16" fmla="*/ 65 w 128"/>
                <a:gd name="T17" fmla="*/ 44 h 172"/>
                <a:gd name="T18" fmla="*/ 84 w 128"/>
                <a:gd name="T19" fmla="*/ 63 h 172"/>
                <a:gd name="T20" fmla="*/ 65 w 128"/>
                <a:gd name="T21" fmla="*/ 82 h 172"/>
                <a:gd name="T22" fmla="*/ 65 w 128"/>
                <a:gd name="T23" fmla="*/ 82 h 172"/>
                <a:gd name="T24" fmla="*/ 65 w 128"/>
                <a:gd name="T25" fmla="*/ 8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2">
                  <a:moveTo>
                    <a:pt x="105" y="23"/>
                  </a:moveTo>
                  <a:cubicBezTo>
                    <a:pt x="83" y="0"/>
                    <a:pt x="46" y="0"/>
                    <a:pt x="23" y="23"/>
                  </a:cubicBezTo>
                  <a:cubicBezTo>
                    <a:pt x="3" y="43"/>
                    <a:pt x="0" y="82"/>
                    <a:pt x="18" y="105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28" y="82"/>
                    <a:pt x="126" y="43"/>
                    <a:pt x="105" y="23"/>
                  </a:cubicBezTo>
                  <a:close/>
                  <a:moveTo>
                    <a:pt x="65" y="82"/>
                  </a:moveTo>
                  <a:cubicBezTo>
                    <a:pt x="54" y="82"/>
                    <a:pt x="46" y="74"/>
                    <a:pt x="46" y="63"/>
                  </a:cubicBezTo>
                  <a:cubicBezTo>
                    <a:pt x="46" y="53"/>
                    <a:pt x="54" y="44"/>
                    <a:pt x="65" y="44"/>
                  </a:cubicBezTo>
                  <a:cubicBezTo>
                    <a:pt x="75" y="44"/>
                    <a:pt x="84" y="53"/>
                    <a:pt x="84" y="63"/>
                  </a:cubicBezTo>
                  <a:cubicBezTo>
                    <a:pt x="84" y="74"/>
                    <a:pt x="75" y="82"/>
                    <a:pt x="65" y="82"/>
                  </a:cubicBezTo>
                  <a:close/>
                  <a:moveTo>
                    <a:pt x="65" y="82"/>
                  </a:moveTo>
                  <a:cubicBezTo>
                    <a:pt x="65" y="82"/>
                    <a:pt x="65" y="82"/>
                    <a:pt x="65" y="8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55" name="Freeform 5">
            <a:extLst>
              <a:ext uri="{FF2B5EF4-FFF2-40B4-BE49-F238E27FC236}">
                <a16:creationId xmlns:a16="http://schemas.microsoft.com/office/drawing/2014/main" id="{7EFF2E6D-11AB-4C05-B3AF-533F8112C555}"/>
              </a:ext>
            </a:extLst>
          </p:cNvPr>
          <p:cNvSpPr>
            <a:spLocks noEditPoints="1"/>
          </p:cNvSpPr>
          <p:nvPr/>
        </p:nvSpPr>
        <p:spPr bwMode="auto">
          <a:xfrm>
            <a:off x="10065098" y="5454666"/>
            <a:ext cx="236926" cy="65168"/>
          </a:xfrm>
          <a:custGeom>
            <a:avLst/>
            <a:gdLst>
              <a:gd name="T0" fmla="*/ 186 w 186"/>
              <a:gd name="T1" fmla="*/ 26 h 51"/>
              <a:gd name="T2" fmla="*/ 93 w 186"/>
              <a:gd name="T3" fmla="*/ 51 h 51"/>
              <a:gd name="T4" fmla="*/ 0 w 186"/>
              <a:gd name="T5" fmla="*/ 26 h 51"/>
              <a:gd name="T6" fmla="*/ 93 w 186"/>
              <a:gd name="T7" fmla="*/ 0 h 51"/>
              <a:gd name="T8" fmla="*/ 186 w 186"/>
              <a:gd name="T9" fmla="*/ 26 h 51"/>
              <a:gd name="T10" fmla="*/ 186 w 186"/>
              <a:gd name="T11" fmla="*/ 26 h 51"/>
              <a:gd name="T12" fmla="*/ 186 w 186"/>
              <a:gd name="T13" fmla="*/ 2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" h="51">
                <a:moveTo>
                  <a:pt x="186" y="26"/>
                </a:moveTo>
                <a:cubicBezTo>
                  <a:pt x="186" y="40"/>
                  <a:pt x="144" y="51"/>
                  <a:pt x="93" y="51"/>
                </a:cubicBezTo>
                <a:cubicBezTo>
                  <a:pt x="42" y="51"/>
                  <a:pt x="0" y="40"/>
                  <a:pt x="0" y="26"/>
                </a:cubicBezTo>
                <a:cubicBezTo>
                  <a:pt x="0" y="11"/>
                  <a:pt x="42" y="0"/>
                  <a:pt x="93" y="0"/>
                </a:cubicBezTo>
                <a:cubicBezTo>
                  <a:pt x="144" y="0"/>
                  <a:pt x="186" y="11"/>
                  <a:pt x="186" y="26"/>
                </a:cubicBezTo>
                <a:close/>
                <a:moveTo>
                  <a:pt x="186" y="26"/>
                </a:moveTo>
                <a:cubicBezTo>
                  <a:pt x="186" y="26"/>
                  <a:pt x="186" y="26"/>
                  <a:pt x="186" y="26"/>
                </a:cubicBezTo>
              </a:path>
            </a:pathLst>
          </a:custGeom>
          <a:solidFill>
            <a:schemeClr val="accent3">
              <a:lumMod val="20000"/>
              <a:lumOff val="80000"/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" name="Freeform 6">
            <a:extLst>
              <a:ext uri="{FF2B5EF4-FFF2-40B4-BE49-F238E27FC236}">
                <a16:creationId xmlns:a16="http://schemas.microsoft.com/office/drawing/2014/main" id="{987EC8F9-B8FE-4537-A497-909447CF407B}"/>
              </a:ext>
            </a:extLst>
          </p:cNvPr>
          <p:cNvSpPr>
            <a:spLocks noEditPoints="1"/>
          </p:cNvSpPr>
          <p:nvPr/>
        </p:nvSpPr>
        <p:spPr bwMode="auto">
          <a:xfrm>
            <a:off x="10062889" y="5170911"/>
            <a:ext cx="239136" cy="321006"/>
          </a:xfrm>
          <a:custGeom>
            <a:avLst/>
            <a:gdLst>
              <a:gd name="T0" fmla="*/ 105 w 128"/>
              <a:gd name="T1" fmla="*/ 23 h 172"/>
              <a:gd name="T2" fmla="*/ 23 w 128"/>
              <a:gd name="T3" fmla="*/ 23 h 172"/>
              <a:gd name="T4" fmla="*/ 18 w 128"/>
              <a:gd name="T5" fmla="*/ 105 h 172"/>
              <a:gd name="T6" fmla="*/ 64 w 128"/>
              <a:gd name="T7" fmla="*/ 172 h 172"/>
              <a:gd name="T8" fmla="*/ 111 w 128"/>
              <a:gd name="T9" fmla="*/ 105 h 172"/>
              <a:gd name="T10" fmla="*/ 105 w 128"/>
              <a:gd name="T11" fmla="*/ 23 h 172"/>
              <a:gd name="T12" fmla="*/ 65 w 128"/>
              <a:gd name="T13" fmla="*/ 82 h 172"/>
              <a:gd name="T14" fmla="*/ 46 w 128"/>
              <a:gd name="T15" fmla="*/ 63 h 172"/>
              <a:gd name="T16" fmla="*/ 65 w 128"/>
              <a:gd name="T17" fmla="*/ 44 h 172"/>
              <a:gd name="T18" fmla="*/ 84 w 128"/>
              <a:gd name="T19" fmla="*/ 63 h 172"/>
              <a:gd name="T20" fmla="*/ 65 w 128"/>
              <a:gd name="T21" fmla="*/ 82 h 172"/>
              <a:gd name="T22" fmla="*/ 65 w 128"/>
              <a:gd name="T23" fmla="*/ 82 h 172"/>
              <a:gd name="T24" fmla="*/ 65 w 128"/>
              <a:gd name="T25" fmla="*/ 8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172">
                <a:moveTo>
                  <a:pt x="105" y="23"/>
                </a:moveTo>
                <a:cubicBezTo>
                  <a:pt x="83" y="0"/>
                  <a:pt x="46" y="0"/>
                  <a:pt x="23" y="23"/>
                </a:cubicBezTo>
                <a:cubicBezTo>
                  <a:pt x="3" y="43"/>
                  <a:pt x="0" y="82"/>
                  <a:pt x="18" y="105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111" y="105"/>
                  <a:pt x="111" y="105"/>
                  <a:pt x="111" y="105"/>
                </a:cubicBezTo>
                <a:cubicBezTo>
                  <a:pt x="128" y="82"/>
                  <a:pt x="126" y="43"/>
                  <a:pt x="105" y="23"/>
                </a:cubicBezTo>
                <a:close/>
                <a:moveTo>
                  <a:pt x="65" y="82"/>
                </a:moveTo>
                <a:cubicBezTo>
                  <a:pt x="54" y="82"/>
                  <a:pt x="46" y="74"/>
                  <a:pt x="46" y="63"/>
                </a:cubicBezTo>
                <a:cubicBezTo>
                  <a:pt x="46" y="53"/>
                  <a:pt x="54" y="44"/>
                  <a:pt x="65" y="44"/>
                </a:cubicBezTo>
                <a:cubicBezTo>
                  <a:pt x="75" y="44"/>
                  <a:pt x="84" y="53"/>
                  <a:pt x="84" y="63"/>
                </a:cubicBezTo>
                <a:cubicBezTo>
                  <a:pt x="84" y="74"/>
                  <a:pt x="75" y="82"/>
                  <a:pt x="65" y="82"/>
                </a:cubicBezTo>
                <a:close/>
                <a:moveTo>
                  <a:pt x="65" y="82"/>
                </a:moveTo>
                <a:cubicBezTo>
                  <a:pt x="65" y="82"/>
                  <a:pt x="65" y="82"/>
                  <a:pt x="65" y="82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8" name="Rectangle 17">
            <a:extLst>
              <a:ext uri="{FF2B5EF4-FFF2-40B4-BE49-F238E27FC236}">
                <a16:creationId xmlns:a16="http://schemas.microsoft.com/office/drawing/2014/main" id="{F8B9686D-5943-46BE-A901-BC92249457DA}"/>
              </a:ext>
            </a:extLst>
          </p:cNvPr>
          <p:cNvSpPr>
            <a:spLocks/>
          </p:cNvSpPr>
          <p:nvPr/>
        </p:nvSpPr>
        <p:spPr bwMode="auto">
          <a:xfrm>
            <a:off x="1554451" y="5480143"/>
            <a:ext cx="2535878" cy="34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7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 and reliability.</a:t>
            </a:r>
          </a:p>
        </p:txBody>
      </p:sp>
      <p:sp>
        <p:nvSpPr>
          <p:cNvPr id="259" name="Rectangle 6">
            <a:extLst>
              <a:ext uri="{FF2B5EF4-FFF2-40B4-BE49-F238E27FC236}">
                <a16:creationId xmlns:a16="http://schemas.microsoft.com/office/drawing/2014/main" id="{908E4AC0-4043-4393-9E90-FFC3137E38F6}"/>
              </a:ext>
            </a:extLst>
          </p:cNvPr>
          <p:cNvSpPr>
            <a:spLocks/>
          </p:cNvSpPr>
          <p:nvPr/>
        </p:nvSpPr>
        <p:spPr bwMode="auto">
          <a:xfrm>
            <a:off x="1803190" y="5098137"/>
            <a:ext cx="1980200" cy="25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 b="1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SERVICES TEXT TITLE</a:t>
            </a:r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D4D5F0D8-D4B3-486F-A30A-A35E65BDFECF}"/>
              </a:ext>
            </a:extLst>
          </p:cNvPr>
          <p:cNvSpPr/>
          <p:nvPr/>
        </p:nvSpPr>
        <p:spPr bwMode="auto">
          <a:xfrm>
            <a:off x="1554451" y="5161609"/>
            <a:ext cx="131694" cy="131694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62" name="Rectangle 17">
            <a:extLst>
              <a:ext uri="{FF2B5EF4-FFF2-40B4-BE49-F238E27FC236}">
                <a16:creationId xmlns:a16="http://schemas.microsoft.com/office/drawing/2014/main" id="{C953A545-0EE3-4AEB-ACE7-5E8DCE0F47E3}"/>
              </a:ext>
            </a:extLst>
          </p:cNvPr>
          <p:cNvSpPr>
            <a:spLocks/>
          </p:cNvSpPr>
          <p:nvPr/>
        </p:nvSpPr>
        <p:spPr bwMode="auto">
          <a:xfrm>
            <a:off x="1554451" y="2715877"/>
            <a:ext cx="2585089" cy="34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7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 and reliability.</a:t>
            </a:r>
          </a:p>
        </p:txBody>
      </p:sp>
      <p:sp>
        <p:nvSpPr>
          <p:cNvPr id="263" name="Rectangle 6">
            <a:extLst>
              <a:ext uri="{FF2B5EF4-FFF2-40B4-BE49-F238E27FC236}">
                <a16:creationId xmlns:a16="http://schemas.microsoft.com/office/drawing/2014/main" id="{15F26664-E451-48DF-9D3F-B3908E1F67F5}"/>
              </a:ext>
            </a:extLst>
          </p:cNvPr>
          <p:cNvSpPr>
            <a:spLocks/>
          </p:cNvSpPr>
          <p:nvPr/>
        </p:nvSpPr>
        <p:spPr bwMode="auto">
          <a:xfrm>
            <a:off x="1803189" y="2333871"/>
            <a:ext cx="1955351" cy="25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SERVICES TEXT TITLE</a:t>
            </a:r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BF9EF08F-83BC-4912-BE1D-A704B102E638}"/>
              </a:ext>
            </a:extLst>
          </p:cNvPr>
          <p:cNvSpPr/>
          <p:nvPr/>
        </p:nvSpPr>
        <p:spPr bwMode="auto">
          <a:xfrm>
            <a:off x="1554451" y="2397343"/>
            <a:ext cx="131694" cy="131694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66" name="Rectangle 17">
            <a:extLst>
              <a:ext uri="{FF2B5EF4-FFF2-40B4-BE49-F238E27FC236}">
                <a16:creationId xmlns:a16="http://schemas.microsoft.com/office/drawing/2014/main" id="{1DFDCAA7-814B-4B7C-80EB-75DBF0C13563}"/>
              </a:ext>
            </a:extLst>
          </p:cNvPr>
          <p:cNvSpPr>
            <a:spLocks/>
          </p:cNvSpPr>
          <p:nvPr/>
        </p:nvSpPr>
        <p:spPr bwMode="auto">
          <a:xfrm>
            <a:off x="1554451" y="4098010"/>
            <a:ext cx="2585089" cy="34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7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 and reliability.</a:t>
            </a:r>
          </a:p>
        </p:txBody>
      </p:sp>
      <p:sp>
        <p:nvSpPr>
          <p:cNvPr id="267" name="Rectangle 6">
            <a:extLst>
              <a:ext uri="{FF2B5EF4-FFF2-40B4-BE49-F238E27FC236}">
                <a16:creationId xmlns:a16="http://schemas.microsoft.com/office/drawing/2014/main" id="{BA8ADA20-2B2D-4BE3-8E97-D7AB6C21B7D6}"/>
              </a:ext>
            </a:extLst>
          </p:cNvPr>
          <p:cNvSpPr>
            <a:spLocks/>
          </p:cNvSpPr>
          <p:nvPr/>
        </p:nvSpPr>
        <p:spPr bwMode="auto">
          <a:xfrm>
            <a:off x="1803189" y="3716004"/>
            <a:ext cx="1955351" cy="25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 b="1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SERVICES TEXT TITLE</a:t>
            </a:r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7F7D435C-3369-4C24-AA52-6D43F00B590B}"/>
              </a:ext>
            </a:extLst>
          </p:cNvPr>
          <p:cNvSpPr/>
          <p:nvPr/>
        </p:nvSpPr>
        <p:spPr bwMode="auto">
          <a:xfrm>
            <a:off x="1554451" y="3779476"/>
            <a:ext cx="131694" cy="131694"/>
          </a:xfrm>
          <a:prstGeom prst="ellipse">
            <a:avLst/>
          </a:prstGeom>
          <a:solidFill>
            <a:schemeClr val="accent3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81A669DA-8B7E-4052-8C20-1EEA3F5FD76C}"/>
              </a:ext>
            </a:extLst>
          </p:cNvPr>
          <p:cNvGrpSpPr/>
          <p:nvPr/>
        </p:nvGrpSpPr>
        <p:grpSpPr>
          <a:xfrm>
            <a:off x="9858477" y="2697688"/>
            <a:ext cx="239136" cy="348923"/>
            <a:chOff x="-1171575" y="1378278"/>
            <a:chExt cx="687390" cy="1002972"/>
          </a:xfrm>
        </p:grpSpPr>
        <p:sp>
          <p:nvSpPr>
            <p:cNvPr id="270" name="Freeform 5">
              <a:extLst>
                <a:ext uri="{FF2B5EF4-FFF2-40B4-BE49-F238E27FC236}">
                  <a16:creationId xmlns:a16="http://schemas.microsoft.com/office/drawing/2014/main" id="{9DD6111C-F974-4334-89EE-42EF5FBBC6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65225" y="2193925"/>
              <a:ext cx="681037" cy="187325"/>
            </a:xfrm>
            <a:custGeom>
              <a:avLst/>
              <a:gdLst>
                <a:gd name="T0" fmla="*/ 186 w 186"/>
                <a:gd name="T1" fmla="*/ 26 h 51"/>
                <a:gd name="T2" fmla="*/ 93 w 186"/>
                <a:gd name="T3" fmla="*/ 51 h 51"/>
                <a:gd name="T4" fmla="*/ 0 w 186"/>
                <a:gd name="T5" fmla="*/ 26 h 51"/>
                <a:gd name="T6" fmla="*/ 93 w 186"/>
                <a:gd name="T7" fmla="*/ 0 h 51"/>
                <a:gd name="T8" fmla="*/ 186 w 186"/>
                <a:gd name="T9" fmla="*/ 26 h 51"/>
                <a:gd name="T10" fmla="*/ 186 w 186"/>
                <a:gd name="T11" fmla="*/ 26 h 51"/>
                <a:gd name="T12" fmla="*/ 186 w 186"/>
                <a:gd name="T13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51">
                  <a:moveTo>
                    <a:pt x="186" y="26"/>
                  </a:moveTo>
                  <a:cubicBezTo>
                    <a:pt x="186" y="40"/>
                    <a:pt x="144" y="51"/>
                    <a:pt x="93" y="51"/>
                  </a:cubicBezTo>
                  <a:cubicBezTo>
                    <a:pt x="42" y="51"/>
                    <a:pt x="0" y="40"/>
                    <a:pt x="0" y="26"/>
                  </a:cubicBezTo>
                  <a:cubicBezTo>
                    <a:pt x="0" y="11"/>
                    <a:pt x="42" y="0"/>
                    <a:pt x="93" y="0"/>
                  </a:cubicBezTo>
                  <a:cubicBezTo>
                    <a:pt x="144" y="0"/>
                    <a:pt x="186" y="11"/>
                    <a:pt x="186" y="26"/>
                  </a:cubicBezTo>
                  <a:close/>
                  <a:moveTo>
                    <a:pt x="186" y="26"/>
                  </a:moveTo>
                  <a:cubicBezTo>
                    <a:pt x="186" y="26"/>
                    <a:pt x="186" y="26"/>
                    <a:pt x="186" y="26"/>
                  </a:cubicBezTo>
                </a:path>
              </a:pathLst>
            </a:custGeom>
            <a:solidFill>
              <a:schemeClr val="accent2">
                <a:lumMod val="20000"/>
                <a:lumOff val="80000"/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1" name="Freeform 6">
              <a:extLst>
                <a:ext uri="{FF2B5EF4-FFF2-40B4-BE49-F238E27FC236}">
                  <a16:creationId xmlns:a16="http://schemas.microsoft.com/office/drawing/2014/main" id="{CD63E2FE-D042-4FC1-8F9B-1D71D931E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71575" y="1378278"/>
              <a:ext cx="687390" cy="922726"/>
            </a:xfrm>
            <a:custGeom>
              <a:avLst/>
              <a:gdLst>
                <a:gd name="T0" fmla="*/ 105 w 128"/>
                <a:gd name="T1" fmla="*/ 23 h 172"/>
                <a:gd name="T2" fmla="*/ 23 w 128"/>
                <a:gd name="T3" fmla="*/ 23 h 172"/>
                <a:gd name="T4" fmla="*/ 18 w 128"/>
                <a:gd name="T5" fmla="*/ 105 h 172"/>
                <a:gd name="T6" fmla="*/ 64 w 128"/>
                <a:gd name="T7" fmla="*/ 172 h 172"/>
                <a:gd name="T8" fmla="*/ 111 w 128"/>
                <a:gd name="T9" fmla="*/ 105 h 172"/>
                <a:gd name="T10" fmla="*/ 105 w 128"/>
                <a:gd name="T11" fmla="*/ 23 h 172"/>
                <a:gd name="T12" fmla="*/ 65 w 128"/>
                <a:gd name="T13" fmla="*/ 82 h 172"/>
                <a:gd name="T14" fmla="*/ 46 w 128"/>
                <a:gd name="T15" fmla="*/ 63 h 172"/>
                <a:gd name="T16" fmla="*/ 65 w 128"/>
                <a:gd name="T17" fmla="*/ 44 h 172"/>
                <a:gd name="T18" fmla="*/ 84 w 128"/>
                <a:gd name="T19" fmla="*/ 63 h 172"/>
                <a:gd name="T20" fmla="*/ 65 w 128"/>
                <a:gd name="T21" fmla="*/ 82 h 172"/>
                <a:gd name="T22" fmla="*/ 65 w 128"/>
                <a:gd name="T23" fmla="*/ 82 h 172"/>
                <a:gd name="T24" fmla="*/ 65 w 128"/>
                <a:gd name="T25" fmla="*/ 8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2">
                  <a:moveTo>
                    <a:pt x="105" y="23"/>
                  </a:moveTo>
                  <a:cubicBezTo>
                    <a:pt x="83" y="0"/>
                    <a:pt x="46" y="0"/>
                    <a:pt x="23" y="23"/>
                  </a:cubicBezTo>
                  <a:cubicBezTo>
                    <a:pt x="3" y="43"/>
                    <a:pt x="0" y="82"/>
                    <a:pt x="18" y="105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28" y="82"/>
                    <a:pt x="126" y="43"/>
                    <a:pt x="105" y="23"/>
                  </a:cubicBezTo>
                  <a:close/>
                  <a:moveTo>
                    <a:pt x="65" y="82"/>
                  </a:moveTo>
                  <a:cubicBezTo>
                    <a:pt x="54" y="82"/>
                    <a:pt x="46" y="74"/>
                    <a:pt x="46" y="63"/>
                  </a:cubicBezTo>
                  <a:cubicBezTo>
                    <a:pt x="46" y="53"/>
                    <a:pt x="54" y="44"/>
                    <a:pt x="65" y="44"/>
                  </a:cubicBezTo>
                  <a:cubicBezTo>
                    <a:pt x="75" y="44"/>
                    <a:pt x="84" y="53"/>
                    <a:pt x="84" y="63"/>
                  </a:cubicBezTo>
                  <a:cubicBezTo>
                    <a:pt x="84" y="74"/>
                    <a:pt x="75" y="82"/>
                    <a:pt x="65" y="82"/>
                  </a:cubicBezTo>
                  <a:close/>
                  <a:moveTo>
                    <a:pt x="65" y="82"/>
                  </a:moveTo>
                  <a:cubicBezTo>
                    <a:pt x="65" y="82"/>
                    <a:pt x="65" y="82"/>
                    <a:pt x="65" y="8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4276</TotalTime>
  <Words>369</Words>
  <Application>Microsoft Office PowerPoint</Application>
  <PresentationFormat>Widescreen</PresentationFormat>
  <Paragraphs>82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Gill Sans</vt:lpstr>
      <vt:lpstr>Lato</vt:lpstr>
      <vt:lpstr>Montserrat-Bold</vt:lpstr>
      <vt:lpstr>Montserrat-Regular</vt:lpstr>
      <vt:lpstr>Roboto</vt:lpstr>
      <vt:lpstr>ヒラギノ角ゴ ProN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620</cp:revision>
  <dcterms:created xsi:type="dcterms:W3CDTF">2017-07-18T09:08:44Z</dcterms:created>
  <dcterms:modified xsi:type="dcterms:W3CDTF">2017-08-08T20:35:39Z</dcterms:modified>
</cp:coreProperties>
</file>