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9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CF3ECC-3447-4AED-8439-D1488160456C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230938" y="0"/>
            <a:ext cx="5961063" cy="6623050"/>
          </a:xfrm>
          <a:custGeom>
            <a:avLst/>
            <a:gdLst>
              <a:gd name="connsiteX0" fmla="*/ 3059113 w 5961063"/>
              <a:gd name="connsiteY0" fmla="*/ 0 h 6623050"/>
              <a:gd name="connsiteX1" fmla="*/ 5961063 w 5961063"/>
              <a:gd name="connsiteY1" fmla="*/ 0 h 6623050"/>
              <a:gd name="connsiteX2" fmla="*/ 5961063 w 5961063"/>
              <a:gd name="connsiteY2" fmla="*/ 6623050 h 6623050"/>
              <a:gd name="connsiteX3" fmla="*/ 3567113 w 5961063"/>
              <a:gd name="connsiteY3" fmla="*/ 6623050 h 6623050"/>
              <a:gd name="connsiteX4" fmla="*/ 0 w 5961063"/>
              <a:gd name="connsiteY4" fmla="*/ 2870200 h 662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61063" h="6623050">
                <a:moveTo>
                  <a:pt x="3059113" y="0"/>
                </a:moveTo>
                <a:lnTo>
                  <a:pt x="5961063" y="0"/>
                </a:lnTo>
                <a:lnTo>
                  <a:pt x="5961063" y="6623050"/>
                </a:lnTo>
                <a:lnTo>
                  <a:pt x="3567113" y="6623050"/>
                </a:lnTo>
                <a:lnTo>
                  <a:pt x="0" y="2870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5536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27CFA28-4672-43ED-9A6A-E8F8A0D1E4CE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80370" y="2200075"/>
            <a:ext cx="4884081" cy="3648431"/>
          </a:xfrm>
          <a:custGeom>
            <a:avLst/>
            <a:gdLst>
              <a:gd name="connsiteX0" fmla="*/ 0 w 4884081"/>
              <a:gd name="connsiteY0" fmla="*/ 0 h 3648431"/>
              <a:gd name="connsiteX1" fmla="*/ 4884081 w 4884081"/>
              <a:gd name="connsiteY1" fmla="*/ 0 h 3648431"/>
              <a:gd name="connsiteX2" fmla="*/ 4884081 w 4884081"/>
              <a:gd name="connsiteY2" fmla="*/ 3648431 h 3648431"/>
              <a:gd name="connsiteX3" fmla="*/ 0 w 4884081"/>
              <a:gd name="connsiteY3" fmla="*/ 3648431 h 3648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4081" h="3648431">
                <a:moveTo>
                  <a:pt x="0" y="0"/>
                </a:moveTo>
                <a:lnTo>
                  <a:pt x="4884081" y="0"/>
                </a:lnTo>
                <a:lnTo>
                  <a:pt x="4884081" y="3648431"/>
                </a:lnTo>
                <a:lnTo>
                  <a:pt x="0" y="36484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598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34DFDA3-5F96-41EB-B941-32F0FC1FFB78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2AB02D3-2C0C-4205-9484-4D75C74FCB9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030822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2383902-75C0-4C6A-8480-29B49157B27B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030821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2816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B902351-8BC7-483B-B428-A8D636AFE4DA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883888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1F595E6-9AED-4877-9C81-B7634B3A7D27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032209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49FFDAD-5B4E-4F65-B562-80C940F3265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735566" y="3980611"/>
            <a:ext cx="2009269" cy="1768934"/>
          </a:xfrm>
          <a:custGeom>
            <a:avLst/>
            <a:gdLst>
              <a:gd name="connsiteX0" fmla="*/ 0 w 2009269"/>
              <a:gd name="connsiteY0" fmla="*/ 0 h 1768934"/>
              <a:gd name="connsiteX1" fmla="*/ 2009269 w 2009269"/>
              <a:gd name="connsiteY1" fmla="*/ 0 h 1768934"/>
              <a:gd name="connsiteX2" fmla="*/ 2009269 w 2009269"/>
              <a:gd name="connsiteY2" fmla="*/ 1768934 h 1768934"/>
              <a:gd name="connsiteX3" fmla="*/ 0 w 2009269"/>
              <a:gd name="connsiteY3" fmla="*/ 1768934 h 176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9269" h="1768934">
                <a:moveTo>
                  <a:pt x="0" y="0"/>
                </a:moveTo>
                <a:lnTo>
                  <a:pt x="2009269" y="0"/>
                </a:lnTo>
                <a:lnTo>
                  <a:pt x="2009269" y="1768934"/>
                </a:lnTo>
                <a:lnTo>
                  <a:pt x="0" y="17689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8660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CAC631-C17E-4CC0-83A2-7B65BD0611E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06564" y="1937148"/>
            <a:ext cx="3902874" cy="3902874"/>
          </a:xfrm>
          <a:custGeom>
            <a:avLst/>
            <a:gdLst>
              <a:gd name="connsiteX0" fmla="*/ 1951437 w 3902874"/>
              <a:gd name="connsiteY0" fmla="*/ 0 h 3902874"/>
              <a:gd name="connsiteX1" fmla="*/ 3902874 w 3902874"/>
              <a:gd name="connsiteY1" fmla="*/ 1951437 h 3902874"/>
              <a:gd name="connsiteX2" fmla="*/ 1951437 w 3902874"/>
              <a:gd name="connsiteY2" fmla="*/ 3902874 h 3902874"/>
              <a:gd name="connsiteX3" fmla="*/ 0 w 3902874"/>
              <a:gd name="connsiteY3" fmla="*/ 1951437 h 3902874"/>
              <a:gd name="connsiteX4" fmla="*/ 1951437 w 3902874"/>
              <a:gd name="connsiteY4" fmla="*/ 0 h 390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74" h="3902874">
                <a:moveTo>
                  <a:pt x="1951437" y="0"/>
                </a:moveTo>
                <a:cubicBezTo>
                  <a:pt x="3029186" y="0"/>
                  <a:pt x="3902874" y="873688"/>
                  <a:pt x="3902874" y="1951437"/>
                </a:cubicBezTo>
                <a:cubicBezTo>
                  <a:pt x="3902874" y="3029186"/>
                  <a:pt x="3029186" y="3902874"/>
                  <a:pt x="1951437" y="3902874"/>
                </a:cubicBezTo>
                <a:cubicBezTo>
                  <a:pt x="873688" y="3902874"/>
                  <a:pt x="0" y="3029186"/>
                  <a:pt x="0" y="1951437"/>
                </a:cubicBezTo>
                <a:cubicBezTo>
                  <a:pt x="0" y="873688"/>
                  <a:pt x="873688" y="0"/>
                  <a:pt x="19514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4187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B23B181-9915-4821-A921-C08F25B3BBE5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9501" y="2094410"/>
            <a:ext cx="2674258" cy="2674258"/>
          </a:xfrm>
          <a:custGeom>
            <a:avLst/>
            <a:gdLst>
              <a:gd name="connsiteX0" fmla="*/ 1337129 w 2674258"/>
              <a:gd name="connsiteY0" fmla="*/ 0 h 2674258"/>
              <a:gd name="connsiteX1" fmla="*/ 2674258 w 2674258"/>
              <a:gd name="connsiteY1" fmla="*/ 1337129 h 2674258"/>
              <a:gd name="connsiteX2" fmla="*/ 1337129 w 2674258"/>
              <a:gd name="connsiteY2" fmla="*/ 2674258 h 2674258"/>
              <a:gd name="connsiteX3" fmla="*/ 0 w 2674258"/>
              <a:gd name="connsiteY3" fmla="*/ 1337129 h 2674258"/>
              <a:gd name="connsiteX4" fmla="*/ 1337129 w 2674258"/>
              <a:gd name="connsiteY4" fmla="*/ 0 h 2674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4258" h="2674258">
                <a:moveTo>
                  <a:pt x="1337129" y="0"/>
                </a:moveTo>
                <a:cubicBezTo>
                  <a:pt x="2075605" y="0"/>
                  <a:pt x="2674258" y="598653"/>
                  <a:pt x="2674258" y="1337129"/>
                </a:cubicBezTo>
                <a:cubicBezTo>
                  <a:pt x="2674258" y="2075605"/>
                  <a:pt x="2075605" y="2674258"/>
                  <a:pt x="1337129" y="2674258"/>
                </a:cubicBezTo>
                <a:cubicBezTo>
                  <a:pt x="598653" y="2674258"/>
                  <a:pt x="0" y="2075605"/>
                  <a:pt x="0" y="1337129"/>
                </a:cubicBezTo>
                <a:cubicBezTo>
                  <a:pt x="0" y="598653"/>
                  <a:pt x="598653" y="0"/>
                  <a:pt x="13371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20960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070BA7C-7356-4D1D-A8A0-0E7225DB3EA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565374" y="2140337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E097814-C8E4-4162-8BD5-D5D598792621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142229" y="2140338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E0CFA8-8B88-40D2-9783-9260DF406586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988519" y="2140336"/>
            <a:ext cx="3061252" cy="1961321"/>
          </a:xfrm>
          <a:custGeom>
            <a:avLst/>
            <a:gdLst>
              <a:gd name="connsiteX0" fmla="*/ 0 w 3061252"/>
              <a:gd name="connsiteY0" fmla="*/ 0 h 1961321"/>
              <a:gd name="connsiteX1" fmla="*/ 3061252 w 3061252"/>
              <a:gd name="connsiteY1" fmla="*/ 0 h 1961321"/>
              <a:gd name="connsiteX2" fmla="*/ 3061252 w 3061252"/>
              <a:gd name="connsiteY2" fmla="*/ 1961321 h 1961321"/>
              <a:gd name="connsiteX3" fmla="*/ 0 w 3061252"/>
              <a:gd name="connsiteY3" fmla="*/ 1961321 h 196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52" h="1961321">
                <a:moveTo>
                  <a:pt x="0" y="0"/>
                </a:moveTo>
                <a:lnTo>
                  <a:pt x="3061252" y="0"/>
                </a:lnTo>
                <a:lnTo>
                  <a:pt x="3061252" y="1961321"/>
                </a:lnTo>
                <a:lnTo>
                  <a:pt x="0" y="19613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1582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927226" y="2015944"/>
            <a:ext cx="3016903" cy="1685197"/>
          </a:xfrm>
          <a:custGeom>
            <a:avLst/>
            <a:gdLst>
              <a:gd name="connsiteX0" fmla="*/ 0 w 3016903"/>
              <a:gd name="connsiteY0" fmla="*/ 0 h 1685197"/>
              <a:gd name="connsiteX1" fmla="*/ 3016903 w 3016903"/>
              <a:gd name="connsiteY1" fmla="*/ 0 h 1685197"/>
              <a:gd name="connsiteX2" fmla="*/ 3016903 w 3016903"/>
              <a:gd name="connsiteY2" fmla="*/ 1685197 h 1685197"/>
              <a:gd name="connsiteX3" fmla="*/ 0 w 3016903"/>
              <a:gd name="connsiteY3" fmla="*/ 1685197 h 1685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685197">
                <a:moveTo>
                  <a:pt x="0" y="0"/>
                </a:moveTo>
                <a:lnTo>
                  <a:pt x="3016903" y="0"/>
                </a:lnTo>
                <a:lnTo>
                  <a:pt x="3016903" y="1685197"/>
                </a:lnTo>
                <a:lnTo>
                  <a:pt x="0" y="1685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D32E32F-787F-4C4B-A750-F817E71DCCC0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17952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99A3434-EFCE-42E5-BE80-6AC6BC510B07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57147" y="4182010"/>
            <a:ext cx="3016903" cy="1783359"/>
          </a:xfrm>
          <a:custGeom>
            <a:avLst/>
            <a:gdLst>
              <a:gd name="connsiteX0" fmla="*/ 0 w 3016903"/>
              <a:gd name="connsiteY0" fmla="*/ 0 h 1783359"/>
              <a:gd name="connsiteX1" fmla="*/ 3016903 w 3016903"/>
              <a:gd name="connsiteY1" fmla="*/ 0 h 1783359"/>
              <a:gd name="connsiteX2" fmla="*/ 3016903 w 3016903"/>
              <a:gd name="connsiteY2" fmla="*/ 1783359 h 1783359"/>
              <a:gd name="connsiteX3" fmla="*/ 0 w 3016903"/>
              <a:gd name="connsiteY3" fmla="*/ 1783359 h 1783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903" h="1783359">
                <a:moveTo>
                  <a:pt x="0" y="0"/>
                </a:moveTo>
                <a:lnTo>
                  <a:pt x="3016903" y="0"/>
                </a:lnTo>
                <a:lnTo>
                  <a:pt x="3016903" y="1783359"/>
                </a:lnTo>
                <a:lnTo>
                  <a:pt x="0" y="1783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742012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2ACD90-46D6-45C9-979D-C84DD43048E2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094095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36E3844-484F-48FF-A440-2CF178C668C9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8586308" y="2130717"/>
            <a:ext cx="1993022" cy="1718123"/>
          </a:xfrm>
          <a:custGeom>
            <a:avLst/>
            <a:gdLst>
              <a:gd name="connsiteX0" fmla="*/ 429532 w 1993022"/>
              <a:gd name="connsiteY0" fmla="*/ 0 h 1718123"/>
              <a:gd name="connsiteX1" fmla="*/ 1563492 w 1993022"/>
              <a:gd name="connsiteY1" fmla="*/ 0 h 1718123"/>
              <a:gd name="connsiteX2" fmla="*/ 1993022 w 1993022"/>
              <a:gd name="connsiteY2" fmla="*/ 859061 h 1718123"/>
              <a:gd name="connsiteX3" fmla="*/ 1563492 w 1993022"/>
              <a:gd name="connsiteY3" fmla="*/ 1718123 h 1718123"/>
              <a:gd name="connsiteX4" fmla="*/ 429532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2" y="0"/>
                </a:moveTo>
                <a:lnTo>
                  <a:pt x="1563492" y="0"/>
                </a:lnTo>
                <a:lnTo>
                  <a:pt x="1993022" y="859061"/>
                </a:lnTo>
                <a:lnTo>
                  <a:pt x="1563492" y="1718123"/>
                </a:lnTo>
                <a:lnTo>
                  <a:pt x="429532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6AA558-FC44-4A89-9A07-62B46B72950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601880" y="2130717"/>
            <a:ext cx="1993022" cy="1718123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54163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50DCC1-EFEA-4625-BF0B-B7186A11D41E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145815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BD84E37-0B28-4465-A5B5-E0D9FC025872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113769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B7E285-2F30-42F6-9142-804BFAF9AE3C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7362163" y="4174055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55C4940-3499-4325-9A01-01095AC82659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084429" y="2502191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C4FD48-BDA8-436F-92F5-AF0BFB14E672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207200" y="2502192"/>
            <a:ext cx="1900371" cy="1638251"/>
          </a:xfrm>
          <a:custGeom>
            <a:avLst/>
            <a:gdLst>
              <a:gd name="connsiteX0" fmla="*/ 409563 w 1900371"/>
              <a:gd name="connsiteY0" fmla="*/ 0 h 1638251"/>
              <a:gd name="connsiteX1" fmla="*/ 1490808 w 1900371"/>
              <a:gd name="connsiteY1" fmla="*/ 0 h 1638251"/>
              <a:gd name="connsiteX2" fmla="*/ 1900371 w 1900371"/>
              <a:gd name="connsiteY2" fmla="*/ 819125 h 1638251"/>
              <a:gd name="connsiteX3" fmla="*/ 1490808 w 1900371"/>
              <a:gd name="connsiteY3" fmla="*/ 1638251 h 1638251"/>
              <a:gd name="connsiteX4" fmla="*/ 409563 w 1900371"/>
              <a:gd name="connsiteY4" fmla="*/ 1638251 h 1638251"/>
              <a:gd name="connsiteX5" fmla="*/ 0 w 1900371"/>
              <a:gd name="connsiteY5" fmla="*/ 819125 h 163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00371" h="1638251">
                <a:moveTo>
                  <a:pt x="409563" y="0"/>
                </a:moveTo>
                <a:lnTo>
                  <a:pt x="1490808" y="0"/>
                </a:lnTo>
                <a:lnTo>
                  <a:pt x="1900371" y="819125"/>
                </a:lnTo>
                <a:lnTo>
                  <a:pt x="1490808" y="1638251"/>
                </a:lnTo>
                <a:lnTo>
                  <a:pt x="409563" y="1638251"/>
                </a:lnTo>
                <a:lnTo>
                  <a:pt x="0" y="8191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033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0B4BF5-5A1E-4B6F-B77A-370C2C8FDCEA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4038104" y="2110331"/>
            <a:ext cx="5501374" cy="4245158"/>
          </a:xfrm>
          <a:custGeom>
            <a:avLst/>
            <a:gdLst>
              <a:gd name="connsiteX0" fmla="*/ 2478007 w 5501374"/>
              <a:gd name="connsiteY0" fmla="*/ 328 h 4245158"/>
              <a:gd name="connsiteX1" fmla="*/ 4446174 w 5501374"/>
              <a:gd name="connsiteY1" fmla="*/ 534646 h 4245158"/>
              <a:gd name="connsiteX2" fmla="*/ 3032718 w 5501374"/>
              <a:gd name="connsiteY2" fmla="*/ 4000132 h 4245158"/>
              <a:gd name="connsiteX3" fmla="*/ 543807 w 5501374"/>
              <a:gd name="connsiteY3" fmla="*/ 1221591 h 4245158"/>
              <a:gd name="connsiteX4" fmla="*/ 2478007 w 5501374"/>
              <a:gd name="connsiteY4" fmla="*/ 328 h 4245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01374" h="4245158">
                <a:moveTo>
                  <a:pt x="2478007" y="328"/>
                </a:moveTo>
                <a:cubicBezTo>
                  <a:pt x="3092893" y="9825"/>
                  <a:pt x="3769533" y="225136"/>
                  <a:pt x="4446174" y="534646"/>
                </a:cubicBezTo>
                <a:cubicBezTo>
                  <a:pt x="6003024" y="1242097"/>
                  <a:pt x="6074721" y="3220910"/>
                  <a:pt x="3032718" y="4000132"/>
                </a:cubicBezTo>
                <a:cubicBezTo>
                  <a:pt x="-9285" y="4789606"/>
                  <a:pt x="-603346" y="3620774"/>
                  <a:pt x="543807" y="1221591"/>
                </a:cubicBezTo>
                <a:cubicBezTo>
                  <a:pt x="998955" y="316130"/>
                  <a:pt x="1687439" y="-11883"/>
                  <a:pt x="2478007" y="32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71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67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  <p:sldLayoutId id="2147483982" r:id="rId19"/>
    <p:sldLayoutId id="2147483983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A9143DC-5BA8-4295-A3A3-9C8AD5709ED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4" b="7564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F8ABA9B-155F-4BEA-A2F8-5288DFB35F1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AB8225-3DFE-4CB2-88CD-980C50BAA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25" y="621663"/>
            <a:ext cx="5619750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F3C80AD-894F-488A-82C6-2E4BD9E422F4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3FD8D605-8A50-4BAB-AA16-52DBAFE9E37F}"/>
              </a:ext>
            </a:extLst>
          </p:cNvPr>
          <p:cNvSpPr>
            <a:spLocks/>
          </p:cNvSpPr>
          <p:nvPr/>
        </p:nvSpPr>
        <p:spPr bwMode="auto">
          <a:xfrm>
            <a:off x="6562725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3A212B-B00D-4B7F-AD4E-4CA66B38A1D7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A5BECB0-3C72-421D-BBCA-5995E2215F6E}"/>
              </a:ext>
            </a:extLst>
          </p:cNvPr>
          <p:cNvGrpSpPr/>
          <p:nvPr/>
        </p:nvGrpSpPr>
        <p:grpSpPr>
          <a:xfrm>
            <a:off x="2166938" y="2152013"/>
            <a:ext cx="4321175" cy="1584325"/>
            <a:chOff x="2316163" y="2290763"/>
            <a:chExt cx="4321175" cy="1584325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4CDEB22B-416F-480F-951B-02607B3DE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A73BDBA-B10D-4F96-BDEC-A3FC1B081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35DDEB4F-D363-41B4-BCB2-67175D36F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1">
              <a:extLst>
                <a:ext uri="{FF2B5EF4-FFF2-40B4-BE49-F238E27FC236}">
                  <a16:creationId xmlns:a16="http://schemas.microsoft.com/office/drawing/2014/main" id="{DF9121A0-3F73-46E9-AE0E-DC56AEF5D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82F010B0-E3FF-4736-88AB-5219EC922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90729D0F-33B9-49B3-A396-2E12C6E9A676}"/>
              </a:ext>
            </a:extLst>
          </p:cNvPr>
          <p:cNvSpPr/>
          <p:nvPr/>
        </p:nvSpPr>
        <p:spPr>
          <a:xfrm>
            <a:off x="3102227" y="2544065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WATCHING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4A3600-7406-42A1-BAC8-B1DD6F3A4851}"/>
              </a:ext>
            </a:extLst>
          </p:cNvPr>
          <p:cNvSpPr/>
          <p:nvPr/>
        </p:nvSpPr>
        <p:spPr>
          <a:xfrm>
            <a:off x="6339280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18BF2E56-33F2-4F71-A4BB-A6EC31C93AC5}"/>
              </a:ext>
            </a:extLst>
          </p:cNvPr>
          <p:cNvSpPr/>
          <p:nvPr/>
        </p:nvSpPr>
        <p:spPr>
          <a:xfrm>
            <a:off x="1761354" y="1866263"/>
            <a:ext cx="3130550" cy="3130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A6E1CFA-BFCC-4D2F-B29D-FD8E1A176EB8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2" b="16692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74A5450A-5513-42FF-965F-439BE1C6F4A3}"/>
              </a:ext>
            </a:extLst>
          </p:cNvPr>
          <p:cNvGrpSpPr/>
          <p:nvPr/>
        </p:nvGrpSpPr>
        <p:grpSpPr>
          <a:xfrm>
            <a:off x="5586589" y="1928562"/>
            <a:ext cx="4844057" cy="2784143"/>
            <a:chOff x="6627149" y="1868874"/>
            <a:chExt cx="4844057" cy="2784143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7E923CD-166C-4D98-A0DB-C0DD9A9CCC07}"/>
                </a:ext>
              </a:extLst>
            </p:cNvPr>
            <p:cNvSpPr/>
            <p:nvPr/>
          </p:nvSpPr>
          <p:spPr>
            <a:xfrm>
              <a:off x="6627149" y="3534762"/>
              <a:ext cx="484405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664F73-42BA-4155-9A24-5D76E7236907}"/>
                </a:ext>
              </a:extLst>
            </p:cNvPr>
            <p:cNvSpPr/>
            <p:nvPr/>
          </p:nvSpPr>
          <p:spPr>
            <a:xfrm>
              <a:off x="6627149" y="1868874"/>
              <a:ext cx="4318707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US" sz="35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</a:t>
              </a:r>
            </a:p>
            <a:p>
              <a:pPr>
                <a:lnSpc>
                  <a:spcPts val="5500"/>
                </a:lnSpc>
              </a:pPr>
              <a:r>
                <a:rPr lang="en-US" sz="5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90D7A564-7BDB-4BF7-85FE-CD79EC511826}"/>
              </a:ext>
            </a:extLst>
          </p:cNvPr>
          <p:cNvSpPr/>
          <p:nvPr/>
        </p:nvSpPr>
        <p:spPr>
          <a:xfrm>
            <a:off x="5358443" y="2094410"/>
            <a:ext cx="45719" cy="25118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58CCDCAC-A0F1-4A1A-8531-52BBCB964FB9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 b="1945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16670584-A039-4249-BD9B-5E7246C828D0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 b="1945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EA851DD-1632-47AA-9701-84EF96DF3E93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" b="1945"/>
          <a:stretch>
            <a:fillRect/>
          </a:stretch>
        </p:blipFill>
        <p:spPr/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195E0E6-5C22-4403-8B3E-2E4AC963E0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About us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A5A820BA-07F8-43AD-B133-C79D7DE3D5A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0EF5B0E-936D-4DAE-95F1-FA958C4A72CC}"/>
              </a:ext>
            </a:extLst>
          </p:cNvPr>
          <p:cNvSpPr/>
          <p:nvPr/>
        </p:nvSpPr>
        <p:spPr>
          <a:xfrm>
            <a:off x="1161241" y="4630453"/>
            <a:ext cx="27158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FIRST 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C61C7A-BD7C-49B6-A226-343CF70C3F3B}"/>
              </a:ext>
            </a:extLst>
          </p:cNvPr>
          <p:cNvSpPr txBox="1"/>
          <p:nvPr/>
        </p:nvSpPr>
        <p:spPr>
          <a:xfrm>
            <a:off x="1270051" y="5064230"/>
            <a:ext cx="2498188" cy="69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1A11A0-B486-41AF-9D74-115CFE41DE1C}"/>
              </a:ext>
            </a:extLst>
          </p:cNvPr>
          <p:cNvSpPr/>
          <p:nvPr/>
        </p:nvSpPr>
        <p:spPr>
          <a:xfrm>
            <a:off x="4871947" y="4630453"/>
            <a:ext cx="24481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SECOND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6B3F98-020E-4BCE-96D0-361A2E919DDF}"/>
              </a:ext>
            </a:extLst>
          </p:cNvPr>
          <p:cNvSpPr txBox="1"/>
          <p:nvPr/>
        </p:nvSpPr>
        <p:spPr>
          <a:xfrm>
            <a:off x="4846906" y="5064230"/>
            <a:ext cx="2498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36A69FB-D42D-46C1-849C-DD525F0E6CD0}"/>
              </a:ext>
            </a:extLst>
          </p:cNvPr>
          <p:cNvSpPr/>
          <p:nvPr/>
        </p:nvSpPr>
        <p:spPr>
          <a:xfrm>
            <a:off x="8573035" y="4630453"/>
            <a:ext cx="2199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THIRD HEADLINE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30B087-0D5A-484D-953D-41255BA83944}"/>
              </a:ext>
            </a:extLst>
          </p:cNvPr>
          <p:cNvSpPr txBox="1"/>
          <p:nvPr/>
        </p:nvSpPr>
        <p:spPr>
          <a:xfrm>
            <a:off x="8423761" y="5064230"/>
            <a:ext cx="24981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BD7B2A3-5BAF-416B-AB3C-ACD29368C4C6}"/>
              </a:ext>
            </a:extLst>
          </p:cNvPr>
          <p:cNvSpPr/>
          <p:nvPr/>
        </p:nvSpPr>
        <p:spPr>
          <a:xfrm>
            <a:off x="2228859" y="3757814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416B9E-8B56-4DEB-9C5C-88A8EFA3A631}"/>
              </a:ext>
            </a:extLst>
          </p:cNvPr>
          <p:cNvSpPr/>
          <p:nvPr/>
        </p:nvSpPr>
        <p:spPr>
          <a:xfrm>
            <a:off x="5805714" y="3757814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87BCF93-67F8-459D-B36A-98EE02DEADB5}"/>
              </a:ext>
            </a:extLst>
          </p:cNvPr>
          <p:cNvSpPr/>
          <p:nvPr/>
        </p:nvSpPr>
        <p:spPr>
          <a:xfrm>
            <a:off x="9382569" y="3757814"/>
            <a:ext cx="580572" cy="58057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CC5B61-C13D-4A9C-8D9C-E911605CCD5F}"/>
              </a:ext>
            </a:extLst>
          </p:cNvPr>
          <p:cNvSpPr txBox="1"/>
          <p:nvPr/>
        </p:nvSpPr>
        <p:spPr>
          <a:xfrm>
            <a:off x="2359486" y="386343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71B21B-0FDE-48AA-BA47-7873F4ADA602}"/>
              </a:ext>
            </a:extLst>
          </p:cNvPr>
          <p:cNvSpPr txBox="1"/>
          <p:nvPr/>
        </p:nvSpPr>
        <p:spPr>
          <a:xfrm>
            <a:off x="9513196" y="386343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B9303F-0EDC-427B-8960-7D14B4D8EF04}"/>
              </a:ext>
            </a:extLst>
          </p:cNvPr>
          <p:cNvSpPr txBox="1"/>
          <p:nvPr/>
        </p:nvSpPr>
        <p:spPr>
          <a:xfrm>
            <a:off x="5936341" y="386343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169512B8-1020-4C50-B03C-8FA8E73CE94C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1" b="8141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90614677-2C0D-4B7F-891C-C3A27D4F75E9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" r="2435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69CB1CA-DA6E-415A-9DAE-872EB0834DB2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5" b="5655"/>
          <a:stretch>
            <a:fillRect/>
          </a:stretch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3" name="Freeform 33">
            <a:extLst>
              <a:ext uri="{FF2B5EF4-FFF2-40B4-BE49-F238E27FC236}">
                <a16:creationId xmlns:a16="http://schemas.microsoft.com/office/drawing/2014/main" id="{732F3584-404D-4410-9869-5AF598C5EC6B}"/>
              </a:ext>
            </a:extLst>
          </p:cNvPr>
          <p:cNvSpPr>
            <a:spLocks noEditPoints="1"/>
          </p:cNvSpPr>
          <p:nvPr/>
        </p:nvSpPr>
        <p:spPr bwMode="auto">
          <a:xfrm>
            <a:off x="8162103" y="2300599"/>
            <a:ext cx="752475" cy="744538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761A28-D0D1-4016-A195-010DA19CAC70}"/>
              </a:ext>
            </a:extLst>
          </p:cNvPr>
          <p:cNvSpPr/>
          <p:nvPr/>
        </p:nvSpPr>
        <p:spPr>
          <a:xfrm>
            <a:off x="9132553" y="2298785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C44465C-C061-4128-AEBC-FEC78F363CDB}"/>
              </a:ext>
            </a:extLst>
          </p:cNvPr>
          <p:cNvSpPr txBox="1"/>
          <p:nvPr/>
        </p:nvSpPr>
        <p:spPr>
          <a:xfrm>
            <a:off x="9132553" y="2646533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37" name="Freeform 34">
            <a:extLst>
              <a:ext uri="{FF2B5EF4-FFF2-40B4-BE49-F238E27FC236}">
                <a16:creationId xmlns:a16="http://schemas.microsoft.com/office/drawing/2014/main" id="{5213A8C2-A992-48DE-AF2E-919CF9A1ABFF}"/>
              </a:ext>
            </a:extLst>
          </p:cNvPr>
          <p:cNvSpPr>
            <a:spLocks noEditPoints="1"/>
          </p:cNvSpPr>
          <p:nvPr/>
        </p:nvSpPr>
        <p:spPr bwMode="auto">
          <a:xfrm>
            <a:off x="657147" y="2402597"/>
            <a:ext cx="661988" cy="600075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6F9CFB6-5B74-4F22-B6F4-9600E6853B8B}"/>
              </a:ext>
            </a:extLst>
          </p:cNvPr>
          <p:cNvSpPr/>
          <p:nvPr/>
        </p:nvSpPr>
        <p:spPr>
          <a:xfrm>
            <a:off x="1579972" y="2298785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C943D42-D5F6-4A45-992F-3E4CBFB5BD86}"/>
              </a:ext>
            </a:extLst>
          </p:cNvPr>
          <p:cNvSpPr txBox="1"/>
          <p:nvPr/>
        </p:nvSpPr>
        <p:spPr>
          <a:xfrm>
            <a:off x="1579972" y="2646533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  <p:sp>
        <p:nvSpPr>
          <p:cNvPr id="51" name="Freeform 35">
            <a:extLst>
              <a:ext uri="{FF2B5EF4-FFF2-40B4-BE49-F238E27FC236}">
                <a16:creationId xmlns:a16="http://schemas.microsoft.com/office/drawing/2014/main" id="{A03D1E0A-F3EE-4362-97F3-06C5FB794958}"/>
              </a:ext>
            </a:extLst>
          </p:cNvPr>
          <p:cNvSpPr>
            <a:spLocks noEditPoints="1"/>
          </p:cNvSpPr>
          <p:nvPr/>
        </p:nvSpPr>
        <p:spPr bwMode="auto">
          <a:xfrm>
            <a:off x="4415181" y="4722001"/>
            <a:ext cx="736600" cy="738188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EE02894-4411-4EB1-9973-86678454D962}"/>
              </a:ext>
            </a:extLst>
          </p:cNvPr>
          <p:cNvSpPr/>
          <p:nvPr/>
        </p:nvSpPr>
        <p:spPr>
          <a:xfrm>
            <a:off x="5374519" y="4677207"/>
            <a:ext cx="1975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Quality is Value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5BE0720-FE09-4D1B-BE5E-0470D78A9436}"/>
              </a:ext>
            </a:extLst>
          </p:cNvPr>
          <p:cNvSpPr txBox="1"/>
          <p:nvPr/>
        </p:nvSpPr>
        <p:spPr>
          <a:xfrm>
            <a:off x="5374519" y="5024955"/>
            <a:ext cx="2402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Contrary to popular belief, Lorem Ipsum is not simply random text. It has roots in a piece of classical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id="{F9E28566-DCA3-4F56-897F-CC8029327A0D}"/>
              </a:ext>
            </a:extLst>
          </p:cNvPr>
          <p:cNvSpPr>
            <a:spLocks/>
          </p:cNvSpPr>
          <p:nvPr/>
        </p:nvSpPr>
        <p:spPr bwMode="auto">
          <a:xfrm>
            <a:off x="1583249" y="503816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A062B0A-7D1C-49AB-80AA-556EBA42F5BD}"/>
              </a:ext>
            </a:extLst>
          </p:cNvPr>
          <p:cNvSpPr txBox="1"/>
          <p:nvPr/>
        </p:nvSpPr>
        <p:spPr>
          <a:xfrm>
            <a:off x="1656847" y="4391918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A354D05-3958-4756-9854-E49D092BD204}"/>
              </a:ext>
            </a:extLst>
          </p:cNvPr>
          <p:cNvCxnSpPr>
            <a:cxnSpLocks/>
          </p:cNvCxnSpPr>
          <p:nvPr/>
        </p:nvCxnSpPr>
        <p:spPr>
          <a:xfrm>
            <a:off x="1884999" y="4967788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8CE0B025-9F55-4772-BAD5-8FA0D80B603C}"/>
              </a:ext>
            </a:extLst>
          </p:cNvPr>
          <p:cNvGrpSpPr/>
          <p:nvPr/>
        </p:nvGrpSpPr>
        <p:grpSpPr>
          <a:xfrm>
            <a:off x="2186749" y="5578827"/>
            <a:ext cx="805918" cy="257084"/>
            <a:chOff x="4052943" y="5412792"/>
            <a:chExt cx="958829" cy="305862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A47027B-DEB8-4B1C-9F4A-CB93AB2AF3D6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B17D773-AD29-4AF4-B98E-033DB4AB479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8" name="AutoShape 1">
                <a:extLst>
                  <a:ext uri="{FF2B5EF4-FFF2-40B4-BE49-F238E27FC236}">
                    <a16:creationId xmlns:a16="http://schemas.microsoft.com/office/drawing/2014/main" id="{9DACA4E5-A186-4836-A18F-9596389AF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AFD3FF76-4443-4864-8E86-A8299CCB1DB8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5A877173-E976-4774-A907-9DE714DD669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6" name="AutoShape 21">
                <a:extLst>
                  <a:ext uri="{FF2B5EF4-FFF2-40B4-BE49-F238E27FC236}">
                    <a16:creationId xmlns:a16="http://schemas.microsoft.com/office/drawing/2014/main" id="{CE662ABA-8B1B-42BF-9BCB-2E2A21BA8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FD08EBB7-6AAF-427E-BE76-12351AA68EFC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2E33D498-5885-4289-9C34-8B5E8C36DEA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4" name="AutoShape 18">
                <a:extLst>
                  <a:ext uri="{FF2B5EF4-FFF2-40B4-BE49-F238E27FC236}">
                    <a16:creationId xmlns:a16="http://schemas.microsoft.com/office/drawing/2014/main" id="{815F6531-4E49-4F93-9C12-C7405FB92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90" name="Rectangle 9">
            <a:extLst>
              <a:ext uri="{FF2B5EF4-FFF2-40B4-BE49-F238E27FC236}">
                <a16:creationId xmlns:a16="http://schemas.microsoft.com/office/drawing/2014/main" id="{2497DC64-B110-4C81-BB72-81513485082A}"/>
              </a:ext>
            </a:extLst>
          </p:cNvPr>
          <p:cNvSpPr>
            <a:spLocks/>
          </p:cNvSpPr>
          <p:nvPr/>
        </p:nvSpPr>
        <p:spPr bwMode="auto">
          <a:xfrm>
            <a:off x="5082059" y="503816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F14BB34-9E4D-4A12-AD7E-949C70AA9870}"/>
              </a:ext>
            </a:extLst>
          </p:cNvPr>
          <p:cNvSpPr txBox="1"/>
          <p:nvPr/>
        </p:nvSpPr>
        <p:spPr>
          <a:xfrm>
            <a:off x="5155657" y="4391918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FEE710A2-A2D9-4A07-B895-919427E20F16}"/>
              </a:ext>
            </a:extLst>
          </p:cNvPr>
          <p:cNvCxnSpPr>
            <a:cxnSpLocks/>
          </p:cNvCxnSpPr>
          <p:nvPr/>
        </p:nvCxnSpPr>
        <p:spPr>
          <a:xfrm>
            <a:off x="5383809" y="4967788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AC57BAF-E867-4F8F-8A64-E5B95CE20B70}"/>
              </a:ext>
            </a:extLst>
          </p:cNvPr>
          <p:cNvGrpSpPr/>
          <p:nvPr/>
        </p:nvGrpSpPr>
        <p:grpSpPr>
          <a:xfrm>
            <a:off x="5685559" y="5578827"/>
            <a:ext cx="805918" cy="257084"/>
            <a:chOff x="4052943" y="5412792"/>
            <a:chExt cx="958829" cy="305862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01842A17-ABD2-43AC-8FF2-31E60FBC4852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DD842E64-CED1-4052-AA4E-2EEE45E1280B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AutoShape 1">
                <a:extLst>
                  <a:ext uri="{FF2B5EF4-FFF2-40B4-BE49-F238E27FC236}">
                    <a16:creationId xmlns:a16="http://schemas.microsoft.com/office/drawing/2014/main" id="{A1C25A6D-33CE-46CD-BDE2-9BECA79FF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97E00CE-8F78-401E-9E53-1394B51CB90E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55ABAD56-B423-47EE-98A7-6B9C49C1EF6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AutoShape 21">
                <a:extLst>
                  <a:ext uri="{FF2B5EF4-FFF2-40B4-BE49-F238E27FC236}">
                    <a16:creationId xmlns:a16="http://schemas.microsoft.com/office/drawing/2014/main" id="{1C426B52-094C-4ED0-9D0D-D3D258CD2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56CDAD24-4D14-4C62-B61E-027B8D0A7170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E8339A3-50CF-4676-A421-531D83C0889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AutoShape 18">
                <a:extLst>
                  <a:ext uri="{FF2B5EF4-FFF2-40B4-BE49-F238E27FC236}">
                    <a16:creationId xmlns:a16="http://schemas.microsoft.com/office/drawing/2014/main" id="{9E78143C-E8CD-4C0E-B399-76BD8BC62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27" name="Rectangle 9">
            <a:extLst>
              <a:ext uri="{FF2B5EF4-FFF2-40B4-BE49-F238E27FC236}">
                <a16:creationId xmlns:a16="http://schemas.microsoft.com/office/drawing/2014/main" id="{A0BE6B86-118B-4FA7-A080-160A39C8A323}"/>
              </a:ext>
            </a:extLst>
          </p:cNvPr>
          <p:cNvSpPr>
            <a:spLocks/>
          </p:cNvSpPr>
          <p:nvPr/>
        </p:nvSpPr>
        <p:spPr bwMode="auto">
          <a:xfrm>
            <a:off x="8586308" y="5038166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A203BC0-E4CD-4293-8A2B-B22A1C8322A8}"/>
              </a:ext>
            </a:extLst>
          </p:cNvPr>
          <p:cNvSpPr txBox="1"/>
          <p:nvPr/>
        </p:nvSpPr>
        <p:spPr>
          <a:xfrm>
            <a:off x="8659906" y="4391918"/>
            <a:ext cx="1865722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Sakawi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Beda</a:t>
            </a:r>
          </a:p>
          <a:p>
            <a:pPr algn="ctr">
              <a:lnSpc>
                <a:spcPts val="1600"/>
              </a:lnSpc>
            </a:pPr>
            <a:r>
              <a:rPr lang="en-US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Post Title Text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0A6CE74-CD2B-4600-B65B-EFE038638661}"/>
              </a:ext>
            </a:extLst>
          </p:cNvPr>
          <p:cNvCxnSpPr>
            <a:cxnSpLocks/>
          </p:cNvCxnSpPr>
          <p:nvPr/>
        </p:nvCxnSpPr>
        <p:spPr>
          <a:xfrm>
            <a:off x="8888058" y="4967788"/>
            <a:ext cx="1409419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AAE5132-81E0-433A-89BB-85E0369A8187}"/>
              </a:ext>
            </a:extLst>
          </p:cNvPr>
          <p:cNvGrpSpPr/>
          <p:nvPr/>
        </p:nvGrpSpPr>
        <p:grpSpPr>
          <a:xfrm>
            <a:off x="9189808" y="5578827"/>
            <a:ext cx="805918" cy="257084"/>
            <a:chOff x="4052943" y="5412792"/>
            <a:chExt cx="958829" cy="30586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AD1EAC0-58AC-413A-9ED7-C90D0C4C958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F98D33CD-0182-471C-BB37-B72910FAFB99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9" name="AutoShape 1">
                <a:extLst>
                  <a:ext uri="{FF2B5EF4-FFF2-40B4-BE49-F238E27FC236}">
                    <a16:creationId xmlns:a16="http://schemas.microsoft.com/office/drawing/2014/main" id="{2F6C351A-B4E7-43C9-AA97-41A650A15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CEA6FC8-1D48-4E09-B732-35AC3BB857BF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DB3F25FC-3C22-4913-9FF7-DA5A2C99F9B5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7" name="AutoShape 21">
                <a:extLst>
                  <a:ext uri="{FF2B5EF4-FFF2-40B4-BE49-F238E27FC236}">
                    <a16:creationId xmlns:a16="http://schemas.microsoft.com/office/drawing/2014/main" id="{22B0B361-2ADF-47ED-AF71-3CA67D1B1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B2CCE3FA-F803-453A-9031-C32CCB33D87D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4A8843FF-047E-4F8D-BB70-C965F18F2B70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5" name="AutoShape 18">
                <a:extLst>
                  <a:ext uri="{FF2B5EF4-FFF2-40B4-BE49-F238E27FC236}">
                    <a16:creationId xmlns:a16="http://schemas.microsoft.com/office/drawing/2014/main" id="{5CB46292-5BDE-438A-A8BD-F0ED9F65A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672FC7-06C3-4D75-8678-A30C2D170C2B}"/>
              </a:ext>
            </a:extLst>
          </p:cNvPr>
          <p:cNvSpPr>
            <a:spLocks noGrp="1"/>
          </p:cNvSpPr>
          <p:nvPr>
            <p:ph type="pic" sz="quarter" idx="9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5A33D62-5A21-4686-B33B-C38E98C4C30C}"/>
              </a:ext>
            </a:extLst>
          </p:cNvPr>
          <p:cNvSpPr>
            <a:spLocks noGrp="1"/>
          </p:cNvSpPr>
          <p:nvPr>
            <p:ph type="pic" sz="quarter" idx="10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F80C5C-70DE-4B7C-B5AF-0EB42DDC222E}"/>
              </a:ext>
            </a:extLst>
          </p:cNvPr>
          <p:cNvSpPr>
            <a:spLocks noGrp="1"/>
          </p:cNvSpPr>
          <p:nvPr>
            <p:ph type="pic" sz="quarter" idx="101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0D680C9-B119-44B2-B9A0-7C67E9E14C45}"/>
              </a:ext>
            </a:extLst>
          </p:cNvPr>
          <p:cNvSpPr/>
          <p:nvPr/>
        </p:nvSpPr>
        <p:spPr>
          <a:xfrm>
            <a:off x="986473" y="2311909"/>
            <a:ext cx="2341825" cy="2018815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0237360-F9A1-47FC-8217-3542A951196F}"/>
              </a:ext>
            </a:extLst>
          </p:cNvPr>
          <p:cNvSpPr/>
          <p:nvPr/>
        </p:nvSpPr>
        <p:spPr>
          <a:xfrm>
            <a:off x="4925088" y="2311909"/>
            <a:ext cx="2341825" cy="2018815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4A9DC1F-4654-483E-B43C-8C1EF21870FA}"/>
              </a:ext>
            </a:extLst>
          </p:cNvPr>
          <p:cNvSpPr/>
          <p:nvPr/>
        </p:nvSpPr>
        <p:spPr>
          <a:xfrm>
            <a:off x="8863702" y="2311909"/>
            <a:ext cx="2341825" cy="2018815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49FE8A5-5023-4414-BE27-281BBE8202C1}"/>
              </a:ext>
            </a:extLst>
          </p:cNvPr>
          <p:cNvSpPr/>
          <p:nvPr/>
        </p:nvSpPr>
        <p:spPr>
          <a:xfrm>
            <a:off x="2893042" y="3983773"/>
            <a:ext cx="2341825" cy="2018815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C8FED7E-FA3B-4B05-916D-E547AEFA4DD6}"/>
              </a:ext>
            </a:extLst>
          </p:cNvPr>
          <p:cNvSpPr/>
          <p:nvPr/>
        </p:nvSpPr>
        <p:spPr>
          <a:xfrm>
            <a:off x="7141436" y="3983773"/>
            <a:ext cx="2341825" cy="2018815"/>
          </a:xfrm>
          <a:custGeom>
            <a:avLst/>
            <a:gdLst>
              <a:gd name="connsiteX0" fmla="*/ 429531 w 1993022"/>
              <a:gd name="connsiteY0" fmla="*/ 0 h 1718123"/>
              <a:gd name="connsiteX1" fmla="*/ 1563491 w 1993022"/>
              <a:gd name="connsiteY1" fmla="*/ 0 h 1718123"/>
              <a:gd name="connsiteX2" fmla="*/ 1993022 w 1993022"/>
              <a:gd name="connsiteY2" fmla="*/ 859061 h 1718123"/>
              <a:gd name="connsiteX3" fmla="*/ 1563491 w 1993022"/>
              <a:gd name="connsiteY3" fmla="*/ 1718123 h 1718123"/>
              <a:gd name="connsiteX4" fmla="*/ 429531 w 1993022"/>
              <a:gd name="connsiteY4" fmla="*/ 1718123 h 1718123"/>
              <a:gd name="connsiteX5" fmla="*/ 0 w 1993022"/>
              <a:gd name="connsiteY5" fmla="*/ 859061 h 171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3022" h="1718123">
                <a:moveTo>
                  <a:pt x="429531" y="0"/>
                </a:moveTo>
                <a:lnTo>
                  <a:pt x="1563491" y="0"/>
                </a:lnTo>
                <a:lnTo>
                  <a:pt x="1993022" y="859061"/>
                </a:lnTo>
                <a:lnTo>
                  <a:pt x="1563491" y="1718123"/>
                </a:lnTo>
                <a:lnTo>
                  <a:pt x="429531" y="1718123"/>
                </a:lnTo>
                <a:lnTo>
                  <a:pt x="0" y="85906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5E437A6-C429-4837-B3AE-D5B5F2D46CD3}"/>
              </a:ext>
            </a:extLst>
          </p:cNvPr>
          <p:cNvPicPr>
            <a:picLocks noGrp="1" noChangeAspect="1"/>
          </p:cNvPicPr>
          <p:nvPr>
            <p:ph type="pic" sz="quarter" idx="1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5" r="11305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F5E831C8-DD1F-4E59-850F-80A274B0428D}"/>
              </a:ext>
            </a:extLst>
          </p:cNvPr>
          <p:cNvPicPr>
            <a:picLocks noGrp="1" noChangeAspect="1"/>
          </p:cNvPicPr>
          <p:nvPr>
            <p:ph type="pic" sz="quarter" idx="1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1" r="11231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A9D6447D-4B5A-4E52-963A-74206F6DDBFC}"/>
              </a:ext>
            </a:extLst>
          </p:cNvPr>
          <p:cNvPicPr>
            <a:picLocks noGrp="1" noChangeAspect="1"/>
          </p:cNvPicPr>
          <p:nvPr>
            <p:ph type="pic" sz="quarter" idx="10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7" r="11337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8E8E869-8FA3-4FB8-AFD0-8213C56AE199}"/>
              </a:ext>
            </a:extLst>
          </p:cNvPr>
          <p:cNvPicPr>
            <a:picLocks noGrp="1" noChangeAspect="1"/>
          </p:cNvPicPr>
          <p:nvPr>
            <p:ph type="pic" sz="quarter" idx="10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5" r="11305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1EAD197-7FEE-4D9D-97C7-EA7B3C1237BF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9" r="17339"/>
          <a:stretch>
            <a:fillRect/>
          </a:stretch>
        </p:blipFill>
        <p:spPr/>
      </p:pic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</a:t>
            </a:r>
            <a:r>
              <a:rPr lang="en-US" b="1" dirty="0" err="1"/>
              <a:t>Portfolilo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4E8A463-4980-4DCC-9CDF-D31080A32B61}"/>
              </a:ext>
            </a:extLst>
          </p:cNvPr>
          <p:cNvGrpSpPr/>
          <p:nvPr/>
        </p:nvGrpSpPr>
        <p:grpSpPr>
          <a:xfrm>
            <a:off x="695022" y="2307634"/>
            <a:ext cx="10801957" cy="3760889"/>
            <a:chOff x="654478" y="2104438"/>
            <a:chExt cx="10801957" cy="376088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768F8F2-9E2E-47D1-AAD9-B41E6D808AA5}"/>
                </a:ext>
              </a:extLst>
            </p:cNvPr>
            <p:cNvCxnSpPr>
              <a:cxnSpLocks/>
            </p:cNvCxnSpPr>
            <p:nvPr/>
          </p:nvCxnSpPr>
          <p:spPr>
            <a:xfrm>
              <a:off x="2058062" y="2469383"/>
              <a:ext cx="34136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reeform 5">
              <a:extLst>
                <a:ext uri="{FF2B5EF4-FFF2-40B4-BE49-F238E27FC236}">
                  <a16:creationId xmlns:a16="http://schemas.microsoft.com/office/drawing/2014/main" id="{18A5F94D-2539-49AB-AA13-E5C742AD91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5106" y="2304677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BB010EB9-8CD3-4524-8020-B53196EEAE4E}"/>
                </a:ext>
              </a:extLst>
            </p:cNvPr>
            <p:cNvSpPr/>
            <p:nvPr/>
          </p:nvSpPr>
          <p:spPr>
            <a:xfrm>
              <a:off x="1328172" y="210443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D4F71A8-8AA8-4DA0-9674-A5028591E26B}"/>
                </a:ext>
              </a:extLst>
            </p:cNvPr>
            <p:cNvGrpSpPr/>
            <p:nvPr/>
          </p:nvGrpSpPr>
          <p:grpSpPr>
            <a:xfrm>
              <a:off x="735565" y="3172671"/>
              <a:ext cx="1915104" cy="547335"/>
              <a:chOff x="735565" y="2925933"/>
              <a:chExt cx="1915104" cy="547335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D579958-04FB-4DCD-8DB2-8DB51F214C6F}"/>
                  </a:ext>
                </a:extLst>
              </p:cNvPr>
              <p:cNvSpPr txBox="1"/>
              <p:nvPr/>
            </p:nvSpPr>
            <p:spPr>
              <a:xfrm>
                <a:off x="735565" y="2925933"/>
                <a:ext cx="19151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77C564F-937B-45A4-B5A6-0F33E9AC207A}"/>
                  </a:ext>
                </a:extLst>
              </p:cNvPr>
              <p:cNvSpPr txBox="1"/>
              <p:nvPr/>
            </p:nvSpPr>
            <p:spPr>
              <a:xfrm>
                <a:off x="1177527" y="3196269"/>
                <a:ext cx="10311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Some text</a:t>
                </a:r>
              </a:p>
            </p:txBody>
          </p:sp>
        </p:grp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92E6DE30-FF31-4B96-B1A5-DE28DF484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9074" y="2323490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EC4064E-33E4-481F-AB5A-1A43343104EB}"/>
                </a:ext>
              </a:extLst>
            </p:cNvPr>
            <p:cNvSpPr/>
            <p:nvPr/>
          </p:nvSpPr>
          <p:spPr>
            <a:xfrm rot="10800000">
              <a:off x="5471739" y="210443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47C35B6-D57F-4F24-81B1-4C0F65452E4F}"/>
                </a:ext>
              </a:extLst>
            </p:cNvPr>
            <p:cNvGrpSpPr/>
            <p:nvPr/>
          </p:nvGrpSpPr>
          <p:grpSpPr>
            <a:xfrm>
              <a:off x="4879132" y="3172671"/>
              <a:ext cx="1915104" cy="547335"/>
              <a:chOff x="4879132" y="2925933"/>
              <a:chExt cx="1915104" cy="547335"/>
            </a:xfrm>
          </p:grpSpPr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9C33E04-0734-4D65-9698-DD8E499420C9}"/>
                  </a:ext>
                </a:extLst>
              </p:cNvPr>
              <p:cNvSpPr txBox="1"/>
              <p:nvPr/>
            </p:nvSpPr>
            <p:spPr>
              <a:xfrm>
                <a:off x="4879132" y="2925933"/>
                <a:ext cx="19151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2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359584F1-A0D9-4AF4-8C50-9E5CF6079EBF}"/>
                  </a:ext>
                </a:extLst>
              </p:cNvPr>
              <p:cNvSpPr txBox="1"/>
              <p:nvPr/>
            </p:nvSpPr>
            <p:spPr>
              <a:xfrm>
                <a:off x="5321094" y="3196269"/>
                <a:ext cx="10311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Some text</a:t>
                </a:r>
              </a:p>
            </p:txBody>
          </p:sp>
        </p:grpSp>
        <p:sp>
          <p:nvSpPr>
            <p:cNvPr id="87" name="AutoShape 9">
              <a:extLst>
                <a:ext uri="{FF2B5EF4-FFF2-40B4-BE49-F238E27FC236}">
                  <a16:creationId xmlns:a16="http://schemas.microsoft.com/office/drawing/2014/main" id="{9FA9F8B2-B7A2-4197-AA73-F9E914049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2537" y="230503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872F6893-E516-4001-82D1-55940DC5F472}"/>
                </a:ext>
              </a:extLst>
            </p:cNvPr>
            <p:cNvSpPr/>
            <p:nvPr/>
          </p:nvSpPr>
          <p:spPr>
            <a:xfrm>
              <a:off x="9615307" y="210443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B1809F8-62AB-440D-A3EA-47A95B5F84CE}"/>
                </a:ext>
              </a:extLst>
            </p:cNvPr>
            <p:cNvGrpSpPr/>
            <p:nvPr/>
          </p:nvGrpSpPr>
          <p:grpSpPr>
            <a:xfrm>
              <a:off x="8504069" y="3172671"/>
              <a:ext cx="2952366" cy="547335"/>
              <a:chOff x="8504069" y="2925933"/>
              <a:chExt cx="2952366" cy="547335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4ED2B09E-E4D1-4FA2-9333-1D2E46D91E94}"/>
                  </a:ext>
                </a:extLst>
              </p:cNvPr>
              <p:cNvSpPr txBox="1"/>
              <p:nvPr/>
            </p:nvSpPr>
            <p:spPr>
              <a:xfrm>
                <a:off x="8504069" y="2925933"/>
                <a:ext cx="29523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Creative Template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1B4DFEB3-A89A-4C09-82AB-1363B8A0D7B3}"/>
                  </a:ext>
                </a:extLst>
              </p:cNvPr>
              <p:cNvSpPr txBox="1"/>
              <p:nvPr/>
            </p:nvSpPr>
            <p:spPr>
              <a:xfrm>
                <a:off x="9227972" y="3196269"/>
                <a:ext cx="15045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Some text</a:t>
                </a:r>
              </a:p>
            </p:txBody>
          </p:sp>
        </p:grp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9FDF9F1-EC40-44D1-9661-6DEF50D80E36}"/>
                </a:ext>
              </a:extLst>
            </p:cNvPr>
            <p:cNvCxnSpPr>
              <a:cxnSpLocks/>
            </p:cNvCxnSpPr>
            <p:nvPr/>
          </p:nvCxnSpPr>
          <p:spPr>
            <a:xfrm>
              <a:off x="6205334" y="2469383"/>
              <a:ext cx="34136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FA4CDB6-4C05-4178-BBBC-6D6269AC3C0B}"/>
                </a:ext>
              </a:extLst>
            </p:cNvPr>
            <p:cNvGrpSpPr/>
            <p:nvPr/>
          </p:nvGrpSpPr>
          <p:grpSpPr>
            <a:xfrm>
              <a:off x="654478" y="4000007"/>
              <a:ext cx="2077278" cy="1865320"/>
              <a:chOff x="654478" y="3846367"/>
              <a:chExt cx="2077278" cy="186532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6B3DC43-9BD2-4572-A07D-C4B3F2928944}"/>
                  </a:ext>
                </a:extLst>
              </p:cNvPr>
              <p:cNvSpPr/>
              <p:nvPr/>
            </p:nvSpPr>
            <p:spPr>
              <a:xfrm>
                <a:off x="654478" y="3846367"/>
                <a:ext cx="2077278" cy="186532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F8D6B0A-6EE6-4F9B-9F10-198F95CF803B}"/>
                  </a:ext>
                </a:extLst>
              </p:cNvPr>
              <p:cNvSpPr/>
              <p:nvPr/>
            </p:nvSpPr>
            <p:spPr>
              <a:xfrm>
                <a:off x="727790" y="3979096"/>
                <a:ext cx="1930655" cy="15998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Ipsum has been the industry's standard dummy text ever since the 1500s, when an</a:t>
                </a: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0DF710-2498-4F66-BF4F-79A9A304CEEA}"/>
                </a:ext>
              </a:extLst>
            </p:cNvPr>
            <p:cNvGrpSpPr/>
            <p:nvPr/>
          </p:nvGrpSpPr>
          <p:grpSpPr>
            <a:xfrm>
              <a:off x="4798045" y="4000007"/>
              <a:ext cx="2077278" cy="1865320"/>
              <a:chOff x="654478" y="3846367"/>
              <a:chExt cx="2077278" cy="1865320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67320BD-50E0-43D2-82B1-37E896E793BF}"/>
                  </a:ext>
                </a:extLst>
              </p:cNvPr>
              <p:cNvSpPr/>
              <p:nvPr/>
            </p:nvSpPr>
            <p:spPr>
              <a:xfrm>
                <a:off x="654478" y="3846367"/>
                <a:ext cx="2077278" cy="186532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12F93348-F478-4C53-A664-7AFC843E21A0}"/>
                  </a:ext>
                </a:extLst>
              </p:cNvPr>
              <p:cNvSpPr/>
              <p:nvPr/>
            </p:nvSpPr>
            <p:spPr>
              <a:xfrm>
                <a:off x="727790" y="3979096"/>
                <a:ext cx="1930655" cy="15998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Ipsum has been the industry's standard dummy text ever since the 1500s, when an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BC4F63C-E072-4C1E-B784-132D7D33CE08}"/>
                </a:ext>
              </a:extLst>
            </p:cNvPr>
            <p:cNvGrpSpPr/>
            <p:nvPr/>
          </p:nvGrpSpPr>
          <p:grpSpPr>
            <a:xfrm>
              <a:off x="8941613" y="4000007"/>
              <a:ext cx="2077278" cy="1865320"/>
              <a:chOff x="654478" y="3846367"/>
              <a:chExt cx="2077278" cy="1865320"/>
            </a:xfrm>
          </p:grpSpPr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B8550ED7-9C28-4CC1-AEAA-CE682DAC5B99}"/>
                  </a:ext>
                </a:extLst>
              </p:cNvPr>
              <p:cNvSpPr/>
              <p:nvPr/>
            </p:nvSpPr>
            <p:spPr>
              <a:xfrm>
                <a:off x="654478" y="3846367"/>
                <a:ext cx="2077278" cy="186532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AD6B016A-6D70-4D4D-93AC-2E69D8642A8D}"/>
                  </a:ext>
                </a:extLst>
              </p:cNvPr>
              <p:cNvSpPr/>
              <p:nvPr/>
            </p:nvSpPr>
            <p:spPr>
              <a:xfrm>
                <a:off x="727790" y="3979096"/>
                <a:ext cx="1930655" cy="15998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i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Lorem Ipsum has been the industry's standard dummy text ever since the 1500s, when an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420096-F191-4DAE-AA9F-FE1A8052704C}"/>
              </a:ext>
            </a:extLst>
          </p:cNvPr>
          <p:cNvSpPr/>
          <p:nvPr/>
        </p:nvSpPr>
        <p:spPr>
          <a:xfrm>
            <a:off x="8073903" y="1327261"/>
            <a:ext cx="4118098" cy="46497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8186C0-E352-443B-9991-9F8C280DB49E}"/>
              </a:ext>
            </a:extLst>
          </p:cNvPr>
          <p:cNvGrpSpPr/>
          <p:nvPr/>
        </p:nvGrpSpPr>
        <p:grpSpPr>
          <a:xfrm>
            <a:off x="1031722" y="1327261"/>
            <a:ext cx="6548765" cy="4731133"/>
            <a:chOff x="721350" y="1327261"/>
            <a:chExt cx="6548765" cy="4731133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0161B54-9FA1-4C0A-BECB-FDFBCE310A4E}"/>
                </a:ext>
              </a:extLst>
            </p:cNvPr>
            <p:cNvGrpSpPr/>
            <p:nvPr/>
          </p:nvGrpSpPr>
          <p:grpSpPr>
            <a:xfrm>
              <a:off x="1250950" y="1559300"/>
              <a:ext cx="5561016" cy="3185961"/>
              <a:chOff x="5010150" y="1287463"/>
              <a:chExt cx="5561016" cy="3185961"/>
            </a:xfrm>
          </p:grpSpPr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889CD87A-F24C-4E54-B6D2-B22BB1637D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287463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9659CFA1-9DEE-4C4E-82D9-2F303EA5D9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606059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4AA198DD-1CA9-43E7-901A-AD0D48509F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1924655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0D79B285-B0D1-487D-A9AC-A0FA2F2FA3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243251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C4A01AB3-0366-471E-AF9C-4B7EB900DD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561847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CA02E085-62C6-4455-81FC-BA4210283D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2880443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67BAF806-77E1-458D-9AC2-E52C593D55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199039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D5AC206D-0F8E-4386-AD04-2D86DFA316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517635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1A3A7F03-3108-431E-A06F-AFB66D8E52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3836231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69D062CB-ADCA-45BE-85BB-9EB787B585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4154827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10CACD12-B8B1-4530-A5BE-A17F747B6F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10150" y="4473424"/>
                <a:ext cx="5561016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C5AB69BE-E04A-4073-83AC-2EB79F5D9E1F}"/>
                </a:ext>
              </a:extLst>
            </p:cNvPr>
            <p:cNvGrpSpPr/>
            <p:nvPr/>
          </p:nvGrpSpPr>
          <p:grpSpPr>
            <a:xfrm>
              <a:off x="1441691" y="1562148"/>
              <a:ext cx="5370276" cy="3193777"/>
              <a:chOff x="6421438" y="1816100"/>
              <a:chExt cx="3963988" cy="2357438"/>
            </a:xfrm>
          </p:grpSpPr>
          <p:sp>
            <p:nvSpPr>
              <p:cNvPr id="191" name="Rectangle 30">
                <a:extLst>
                  <a:ext uri="{FF2B5EF4-FFF2-40B4-BE49-F238E27FC236}">
                    <a16:creationId xmlns:a16="http://schemas.microsoft.com/office/drawing/2014/main" id="{1885DA20-817B-4E2B-93FE-18DD01291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07163" y="3162300"/>
                <a:ext cx="569913" cy="9239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2" name="Rectangle 31">
                <a:extLst>
                  <a:ext uri="{FF2B5EF4-FFF2-40B4-BE49-F238E27FC236}">
                    <a16:creationId xmlns:a16="http://schemas.microsoft.com/office/drawing/2014/main" id="{A4ADCCA8-C9A2-4002-A09F-B500C1686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34250" y="2638425"/>
                <a:ext cx="569913" cy="1447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Rectangle 32">
                <a:extLst>
                  <a:ext uri="{FF2B5EF4-FFF2-40B4-BE49-F238E27FC236}">
                    <a16:creationId xmlns:a16="http://schemas.microsoft.com/office/drawing/2014/main" id="{CD4E5284-9474-4B12-86F6-9C70D7219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1338" y="2981325"/>
                <a:ext cx="569913" cy="11049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Rectangle 33">
                <a:extLst>
                  <a:ext uri="{FF2B5EF4-FFF2-40B4-BE49-F238E27FC236}">
                    <a16:creationId xmlns:a16="http://schemas.microsoft.com/office/drawing/2014/main" id="{0074F49D-8249-43AE-BD75-EC8ABE3D9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8425" y="2043113"/>
                <a:ext cx="569913" cy="2043113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Rectangle 34">
                <a:extLst>
                  <a:ext uri="{FF2B5EF4-FFF2-40B4-BE49-F238E27FC236}">
                    <a16:creationId xmlns:a16="http://schemas.microsoft.com/office/drawing/2014/main" id="{6A317210-BDFC-4ECD-B435-D448F579F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13925" y="2501900"/>
                <a:ext cx="571500" cy="15843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6" name="Freeform 35">
                <a:extLst>
                  <a:ext uri="{FF2B5EF4-FFF2-40B4-BE49-F238E27FC236}">
                    <a16:creationId xmlns:a16="http://schemas.microsoft.com/office/drawing/2014/main" id="{BF2E0754-397D-4042-B01C-C1ED31A340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438" y="1816100"/>
                <a:ext cx="3963988" cy="2357438"/>
              </a:xfrm>
              <a:custGeom>
                <a:avLst/>
                <a:gdLst>
                  <a:gd name="T0" fmla="*/ 2497 w 2497"/>
                  <a:gd name="T1" fmla="*/ 1485 h 1485"/>
                  <a:gd name="T2" fmla="*/ 0 w 2497"/>
                  <a:gd name="T3" fmla="*/ 1485 h 1485"/>
                  <a:gd name="T4" fmla="*/ 0 w 2497"/>
                  <a:gd name="T5" fmla="*/ 0 h 1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97" h="1485">
                    <a:moveTo>
                      <a:pt x="2497" y="1485"/>
                    </a:moveTo>
                    <a:lnTo>
                      <a:pt x="0" y="1485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flat">
                <a:solidFill>
                  <a:srgbClr val="A7A9A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72D5E78F-76B8-49B2-876E-968102013B67}"/>
                </a:ext>
              </a:extLst>
            </p:cNvPr>
            <p:cNvSpPr/>
            <p:nvPr/>
          </p:nvSpPr>
          <p:spPr>
            <a:xfrm>
              <a:off x="1630329" y="4820589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EDDAFB12-EECC-4B9C-9A72-70DA4F3B9571}"/>
                </a:ext>
              </a:extLst>
            </p:cNvPr>
            <p:cNvSpPr/>
            <p:nvPr/>
          </p:nvSpPr>
          <p:spPr>
            <a:xfrm>
              <a:off x="2750839" y="4820589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2014</a:t>
              </a:r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2238903C-294D-4DFA-A9B7-2AD068661C94}"/>
                </a:ext>
              </a:extLst>
            </p:cNvPr>
            <p:cNvSpPr/>
            <p:nvPr/>
          </p:nvSpPr>
          <p:spPr>
            <a:xfrm>
              <a:off x="3871349" y="4820589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2015</a:t>
              </a: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AA28D0E7-94BE-446E-9FCD-C065391DC4D5}"/>
                </a:ext>
              </a:extLst>
            </p:cNvPr>
            <p:cNvSpPr/>
            <p:nvPr/>
          </p:nvSpPr>
          <p:spPr>
            <a:xfrm>
              <a:off x="4991859" y="4820589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2016</a:t>
              </a:r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6DE61281-EE73-4967-9DB1-AAF2AF24A78A}"/>
                </a:ext>
              </a:extLst>
            </p:cNvPr>
            <p:cNvSpPr/>
            <p:nvPr/>
          </p:nvSpPr>
          <p:spPr>
            <a:xfrm>
              <a:off x="6112369" y="4820589"/>
              <a:ext cx="62709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2017</a:t>
              </a:r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6C2BBB2B-95B2-42CB-AF80-D7ABA5FAB11A}"/>
                </a:ext>
              </a:extLst>
            </p:cNvPr>
            <p:cNvSpPr/>
            <p:nvPr/>
          </p:nvSpPr>
          <p:spPr>
            <a:xfrm>
              <a:off x="1250950" y="5658284"/>
              <a:ext cx="60191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 is simply dummy text of the printing and typesetting industry ipsum has been the industry's standard dummy text ever since.</a:t>
              </a: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8F51E53A-ED5B-4685-805B-D43711DC85C7}"/>
                </a:ext>
              </a:extLst>
            </p:cNvPr>
            <p:cNvSpPr/>
            <p:nvPr/>
          </p:nvSpPr>
          <p:spPr>
            <a:xfrm>
              <a:off x="879192" y="5739668"/>
              <a:ext cx="237342" cy="237342"/>
            </a:xfrm>
            <a:prstGeom prst="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C6EEF008-6CB0-482F-BFBC-39DB5E141E08}"/>
                </a:ext>
              </a:extLst>
            </p:cNvPr>
            <p:cNvSpPr/>
            <p:nvPr/>
          </p:nvSpPr>
          <p:spPr>
            <a:xfrm>
              <a:off x="721350" y="1327261"/>
              <a:ext cx="662764" cy="35868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100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90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80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70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60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50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40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30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10</a:t>
              </a:r>
            </a:p>
            <a:p>
              <a:pPr>
                <a:lnSpc>
                  <a:spcPts val="2500"/>
                </a:lnSpc>
              </a:pP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00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974D62F-4168-48E6-9F55-CFCC6DD55C27}"/>
              </a:ext>
            </a:extLst>
          </p:cNvPr>
          <p:cNvGrpSpPr/>
          <p:nvPr/>
        </p:nvGrpSpPr>
        <p:grpSpPr>
          <a:xfrm>
            <a:off x="8621595" y="2112343"/>
            <a:ext cx="3022714" cy="3079584"/>
            <a:chOff x="8579468" y="2083175"/>
            <a:chExt cx="3022714" cy="30795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783DED3-85AF-4AC1-B468-A24536C95ED2}"/>
                </a:ext>
              </a:extLst>
            </p:cNvPr>
            <p:cNvGrpSpPr/>
            <p:nvPr/>
          </p:nvGrpSpPr>
          <p:grpSpPr>
            <a:xfrm>
              <a:off x="8579468" y="2083175"/>
              <a:ext cx="2878832" cy="1515531"/>
              <a:chOff x="8448842" y="2629437"/>
              <a:chExt cx="2878832" cy="1515531"/>
            </a:xfrm>
          </p:grpSpPr>
          <p:sp>
            <p:nvSpPr>
              <p:cNvPr id="273" name="Rectangle 17">
                <a:extLst>
                  <a:ext uri="{FF2B5EF4-FFF2-40B4-BE49-F238E27FC236}">
                    <a16:creationId xmlns:a16="http://schemas.microsoft.com/office/drawing/2014/main" id="{E99BC441-9D40-4E52-A6B4-BE4F2F660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8842" y="3569446"/>
                <a:ext cx="2643228" cy="5755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6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your have to connect.</a:t>
                </a: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E0DDD335-C510-453C-8C94-4E66232749CE}"/>
                  </a:ext>
                </a:extLst>
              </p:cNvPr>
              <p:cNvSpPr txBox="1"/>
              <p:nvPr/>
            </p:nvSpPr>
            <p:spPr>
              <a:xfrm>
                <a:off x="8448842" y="2629437"/>
                <a:ext cx="2878832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sz="3000" b="1" dirty="0"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rPr>
                  <a:t>Our Information</a:t>
                </a:r>
              </a:p>
            </p:txBody>
          </p:sp>
        </p:grp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C3B70B11-C6F0-4120-9EF6-8AD3046ED7AA}"/>
                </a:ext>
              </a:extLst>
            </p:cNvPr>
            <p:cNvSpPr/>
            <p:nvPr/>
          </p:nvSpPr>
          <p:spPr>
            <a:xfrm>
              <a:off x="8579468" y="3819378"/>
              <a:ext cx="3022714" cy="1343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i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i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dummy text ever since the 1500s, when an unknown printer took a galley of type and scrambled it to make a 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83A366E-9C78-4BE9-9655-3A5C5DA900E3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3" r="16093"/>
          <a:stretch>
            <a:fillRect/>
          </a:stretch>
        </p:blipFill>
        <p:spPr/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763ECB4-9055-4CC9-97E8-3E311124970E}"/>
              </a:ext>
            </a:extLst>
          </p:cNvPr>
          <p:cNvSpPr>
            <a:spLocks/>
          </p:cNvSpPr>
          <p:nvPr/>
        </p:nvSpPr>
        <p:spPr bwMode="auto">
          <a:xfrm>
            <a:off x="2079176" y="2686283"/>
            <a:ext cx="3611604" cy="2786516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0" name="Rectangle 17">
            <a:extLst>
              <a:ext uri="{FF2B5EF4-FFF2-40B4-BE49-F238E27FC236}">
                <a16:creationId xmlns:a16="http://schemas.microsoft.com/office/drawing/2014/main" id="{8699F34E-4C9A-4282-AC72-8DF0ED0E9CE8}"/>
              </a:ext>
            </a:extLst>
          </p:cNvPr>
          <p:cNvSpPr>
            <a:spLocks/>
          </p:cNvSpPr>
          <p:nvPr/>
        </p:nvSpPr>
        <p:spPr bwMode="auto">
          <a:xfrm>
            <a:off x="2989517" y="3545143"/>
            <a:ext cx="1790922" cy="106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your have to connect.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11788</TotalTime>
  <Words>449</Words>
  <Application>Microsoft Office PowerPoint</Application>
  <PresentationFormat>Widescreen</PresentationFormat>
  <Paragraphs>92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Portfolilo</vt:lpstr>
      <vt:lpstr>Our Timeline</vt:lpstr>
      <vt:lpstr>PowerPoint Presentation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1842</cp:revision>
  <dcterms:created xsi:type="dcterms:W3CDTF">2017-07-18T09:08:44Z</dcterms:created>
  <dcterms:modified xsi:type="dcterms:W3CDTF">2017-11-09T15:16:34Z</dcterms:modified>
</cp:coreProperties>
</file>