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59" r:id="rId4"/>
    <p:sldId id="258" r:id="rId5"/>
    <p:sldId id="260" r:id="rId6"/>
    <p:sldId id="262" r:id="rId7"/>
    <p:sldId id="261" r:id="rId8"/>
    <p:sldId id="265" r:id="rId9"/>
    <p:sldId id="266"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80" autoAdjust="0"/>
  </p:normalViewPr>
  <p:slideViewPr>
    <p:cSldViewPr snapToGrid="0">
      <p:cViewPr>
        <p:scale>
          <a:sx n="33" d="100"/>
          <a:sy n="33" d="100"/>
        </p:scale>
        <p:origin x="1938" y="930"/>
      </p:cViewPr>
      <p:guideLst/>
    </p:cSldViewPr>
  </p:slideViewPr>
  <p:notesTextViewPr>
    <p:cViewPr>
      <p:scale>
        <a:sx n="1" d="1"/>
        <a:sy n="1" d="1"/>
      </p:scale>
      <p:origin x="0" y="0"/>
    </p:cViewPr>
  </p:notesTextViewPr>
  <p:sorterViewPr>
    <p:cViewPr>
      <p:scale>
        <a:sx n="100" d="100"/>
        <a:sy n="100" d="100"/>
      </p:scale>
      <p:origin x="0" y="-243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8/29/2017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8/29/2017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a:p>
        </p:txBody>
      </p:sp>
    </p:spTree>
    <p:extLst>
      <p:ext uri="{BB962C8B-B14F-4D97-AF65-F5344CB8AC3E}">
        <p14:creationId xmlns:p14="http://schemas.microsoft.com/office/powerpoint/2010/main" val="2491184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a:p>
        </p:txBody>
      </p:sp>
    </p:spTree>
    <p:extLst>
      <p:ext uri="{BB962C8B-B14F-4D97-AF65-F5344CB8AC3E}">
        <p14:creationId xmlns:p14="http://schemas.microsoft.com/office/powerpoint/2010/main" val="174386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4121205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0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BF0448D-0624-4EA7-8FBD-28CDAB4E7F01}"/>
              </a:ext>
            </a:extLst>
          </p:cNvPr>
          <p:cNvSpPr>
            <a:spLocks noGrp="1"/>
          </p:cNvSpPr>
          <p:nvPr>
            <p:ph type="pic" sz="quarter" idx="62" hasCustomPrompt="1"/>
          </p:nvPr>
        </p:nvSpPr>
        <p:spPr>
          <a:xfrm>
            <a:off x="8097969" y="2670268"/>
            <a:ext cx="1778971" cy="1547465"/>
          </a:xfrm>
          <a:custGeom>
            <a:avLst/>
            <a:gdLst>
              <a:gd name="connsiteX0" fmla="*/ 0 w 1778971"/>
              <a:gd name="connsiteY0" fmla="*/ 0 h 1547465"/>
              <a:gd name="connsiteX1" fmla="*/ 1778971 w 1778971"/>
              <a:gd name="connsiteY1" fmla="*/ 0 h 1547465"/>
              <a:gd name="connsiteX2" fmla="*/ 1778971 w 1778971"/>
              <a:gd name="connsiteY2" fmla="*/ 1547465 h 1547465"/>
              <a:gd name="connsiteX3" fmla="*/ 0 w 1778971"/>
              <a:gd name="connsiteY3" fmla="*/ 1547465 h 1547465"/>
            </a:gdLst>
            <a:ahLst/>
            <a:cxnLst>
              <a:cxn ang="0">
                <a:pos x="connsiteX0" y="connsiteY0"/>
              </a:cxn>
              <a:cxn ang="0">
                <a:pos x="connsiteX1" y="connsiteY1"/>
              </a:cxn>
              <a:cxn ang="0">
                <a:pos x="connsiteX2" y="connsiteY2"/>
              </a:cxn>
              <a:cxn ang="0">
                <a:pos x="connsiteX3" y="connsiteY3"/>
              </a:cxn>
            </a:cxnLst>
            <a:rect l="l" t="t" r="r" b="b"/>
            <a:pathLst>
              <a:path w="1778971" h="1547465">
                <a:moveTo>
                  <a:pt x="0" y="0"/>
                </a:moveTo>
                <a:lnTo>
                  <a:pt x="1778971" y="0"/>
                </a:lnTo>
                <a:lnTo>
                  <a:pt x="1778971" y="1547465"/>
                </a:lnTo>
                <a:lnTo>
                  <a:pt x="0" y="1547465"/>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D62680C9-17D5-48C7-947E-6E8B9F11DA9B}"/>
              </a:ext>
            </a:extLst>
          </p:cNvPr>
          <p:cNvSpPr>
            <a:spLocks noGrp="1"/>
          </p:cNvSpPr>
          <p:nvPr>
            <p:ph type="pic" sz="quarter" idx="61" hasCustomPrompt="1"/>
          </p:nvPr>
        </p:nvSpPr>
        <p:spPr>
          <a:xfrm>
            <a:off x="6162714" y="2670268"/>
            <a:ext cx="1778971" cy="1547465"/>
          </a:xfrm>
          <a:custGeom>
            <a:avLst/>
            <a:gdLst>
              <a:gd name="connsiteX0" fmla="*/ 0 w 1778971"/>
              <a:gd name="connsiteY0" fmla="*/ 0 h 1547465"/>
              <a:gd name="connsiteX1" fmla="*/ 1778971 w 1778971"/>
              <a:gd name="connsiteY1" fmla="*/ 0 h 1547465"/>
              <a:gd name="connsiteX2" fmla="*/ 1778971 w 1778971"/>
              <a:gd name="connsiteY2" fmla="*/ 1547465 h 1547465"/>
              <a:gd name="connsiteX3" fmla="*/ 0 w 1778971"/>
              <a:gd name="connsiteY3" fmla="*/ 1547465 h 1547465"/>
            </a:gdLst>
            <a:ahLst/>
            <a:cxnLst>
              <a:cxn ang="0">
                <a:pos x="connsiteX0" y="connsiteY0"/>
              </a:cxn>
              <a:cxn ang="0">
                <a:pos x="connsiteX1" y="connsiteY1"/>
              </a:cxn>
              <a:cxn ang="0">
                <a:pos x="connsiteX2" y="connsiteY2"/>
              </a:cxn>
              <a:cxn ang="0">
                <a:pos x="connsiteX3" y="connsiteY3"/>
              </a:cxn>
            </a:cxnLst>
            <a:rect l="l" t="t" r="r" b="b"/>
            <a:pathLst>
              <a:path w="1778971" h="1547465">
                <a:moveTo>
                  <a:pt x="0" y="0"/>
                </a:moveTo>
                <a:lnTo>
                  <a:pt x="1778971" y="0"/>
                </a:lnTo>
                <a:lnTo>
                  <a:pt x="1778971" y="1547465"/>
                </a:lnTo>
                <a:lnTo>
                  <a:pt x="0" y="1547465"/>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E556297A-49C0-455E-8B2B-90F6C9C93CBB}"/>
              </a:ext>
            </a:extLst>
          </p:cNvPr>
          <p:cNvSpPr>
            <a:spLocks noGrp="1"/>
          </p:cNvSpPr>
          <p:nvPr>
            <p:ph type="pic" sz="quarter" idx="60" hasCustomPrompt="1"/>
          </p:nvPr>
        </p:nvSpPr>
        <p:spPr>
          <a:xfrm>
            <a:off x="4227459" y="2670268"/>
            <a:ext cx="1778971" cy="1547465"/>
          </a:xfrm>
          <a:custGeom>
            <a:avLst/>
            <a:gdLst>
              <a:gd name="connsiteX0" fmla="*/ 0 w 1778971"/>
              <a:gd name="connsiteY0" fmla="*/ 0 h 1547465"/>
              <a:gd name="connsiteX1" fmla="*/ 1778971 w 1778971"/>
              <a:gd name="connsiteY1" fmla="*/ 0 h 1547465"/>
              <a:gd name="connsiteX2" fmla="*/ 1778971 w 1778971"/>
              <a:gd name="connsiteY2" fmla="*/ 1547465 h 1547465"/>
              <a:gd name="connsiteX3" fmla="*/ 0 w 1778971"/>
              <a:gd name="connsiteY3" fmla="*/ 1547465 h 1547465"/>
            </a:gdLst>
            <a:ahLst/>
            <a:cxnLst>
              <a:cxn ang="0">
                <a:pos x="connsiteX0" y="connsiteY0"/>
              </a:cxn>
              <a:cxn ang="0">
                <a:pos x="connsiteX1" y="connsiteY1"/>
              </a:cxn>
              <a:cxn ang="0">
                <a:pos x="connsiteX2" y="connsiteY2"/>
              </a:cxn>
              <a:cxn ang="0">
                <a:pos x="connsiteX3" y="connsiteY3"/>
              </a:cxn>
            </a:cxnLst>
            <a:rect l="l" t="t" r="r" b="b"/>
            <a:pathLst>
              <a:path w="1778971" h="1547465">
                <a:moveTo>
                  <a:pt x="0" y="0"/>
                </a:moveTo>
                <a:lnTo>
                  <a:pt x="1778971" y="0"/>
                </a:lnTo>
                <a:lnTo>
                  <a:pt x="1778971" y="1547465"/>
                </a:lnTo>
                <a:lnTo>
                  <a:pt x="0" y="154746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F4DEF22C-E8D5-480D-8F30-731A9DF866D1}"/>
              </a:ext>
            </a:extLst>
          </p:cNvPr>
          <p:cNvSpPr>
            <a:spLocks noGrp="1"/>
          </p:cNvSpPr>
          <p:nvPr>
            <p:ph type="pic" sz="quarter" idx="59" hasCustomPrompt="1"/>
          </p:nvPr>
        </p:nvSpPr>
        <p:spPr>
          <a:xfrm>
            <a:off x="2292204" y="2670268"/>
            <a:ext cx="1778971" cy="1547465"/>
          </a:xfrm>
          <a:custGeom>
            <a:avLst/>
            <a:gdLst>
              <a:gd name="connsiteX0" fmla="*/ 0 w 1778971"/>
              <a:gd name="connsiteY0" fmla="*/ 0 h 1547465"/>
              <a:gd name="connsiteX1" fmla="*/ 1778971 w 1778971"/>
              <a:gd name="connsiteY1" fmla="*/ 0 h 1547465"/>
              <a:gd name="connsiteX2" fmla="*/ 1778971 w 1778971"/>
              <a:gd name="connsiteY2" fmla="*/ 1547465 h 1547465"/>
              <a:gd name="connsiteX3" fmla="*/ 0 w 1778971"/>
              <a:gd name="connsiteY3" fmla="*/ 1547465 h 1547465"/>
            </a:gdLst>
            <a:ahLst/>
            <a:cxnLst>
              <a:cxn ang="0">
                <a:pos x="connsiteX0" y="connsiteY0"/>
              </a:cxn>
              <a:cxn ang="0">
                <a:pos x="connsiteX1" y="connsiteY1"/>
              </a:cxn>
              <a:cxn ang="0">
                <a:pos x="connsiteX2" y="connsiteY2"/>
              </a:cxn>
              <a:cxn ang="0">
                <a:pos x="connsiteX3" y="connsiteY3"/>
              </a:cxn>
            </a:cxnLst>
            <a:rect l="l" t="t" r="r" b="b"/>
            <a:pathLst>
              <a:path w="1778971" h="1547465">
                <a:moveTo>
                  <a:pt x="0" y="0"/>
                </a:moveTo>
                <a:lnTo>
                  <a:pt x="1778971" y="0"/>
                </a:lnTo>
                <a:lnTo>
                  <a:pt x="1778971" y="1547465"/>
                </a:lnTo>
                <a:lnTo>
                  <a:pt x="0" y="154746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05720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41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83CFFFF2-6853-4CAC-A54F-DAF7B61469FB}"/>
              </a:ext>
            </a:extLst>
          </p:cNvPr>
          <p:cNvSpPr>
            <a:spLocks noGrp="1"/>
          </p:cNvSpPr>
          <p:nvPr>
            <p:ph type="pic" sz="quarter" idx="63" hasCustomPrompt="1"/>
          </p:nvPr>
        </p:nvSpPr>
        <p:spPr>
          <a:xfrm>
            <a:off x="6620772" y="2752293"/>
            <a:ext cx="1492706" cy="1286815"/>
          </a:xfrm>
          <a:custGeom>
            <a:avLst/>
            <a:gdLst>
              <a:gd name="connsiteX0" fmla="*/ 321704 w 1492706"/>
              <a:gd name="connsiteY0" fmla="*/ 0 h 1286815"/>
              <a:gd name="connsiteX1" fmla="*/ 1171002 w 1492706"/>
              <a:gd name="connsiteY1" fmla="*/ 0 h 1286815"/>
              <a:gd name="connsiteX2" fmla="*/ 1492706 w 1492706"/>
              <a:gd name="connsiteY2" fmla="*/ 643408 h 1286815"/>
              <a:gd name="connsiteX3" fmla="*/ 1171002 w 1492706"/>
              <a:gd name="connsiteY3" fmla="*/ 1286815 h 1286815"/>
              <a:gd name="connsiteX4" fmla="*/ 321704 w 1492706"/>
              <a:gd name="connsiteY4" fmla="*/ 1286815 h 1286815"/>
              <a:gd name="connsiteX5" fmla="*/ 0 w 1492706"/>
              <a:gd name="connsiteY5" fmla="*/ 643408 h 12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2706" h="1286815">
                <a:moveTo>
                  <a:pt x="321704" y="0"/>
                </a:moveTo>
                <a:lnTo>
                  <a:pt x="1171002" y="0"/>
                </a:lnTo>
                <a:lnTo>
                  <a:pt x="1492706" y="643408"/>
                </a:lnTo>
                <a:lnTo>
                  <a:pt x="1171002" y="1286815"/>
                </a:lnTo>
                <a:lnTo>
                  <a:pt x="321704" y="1286815"/>
                </a:lnTo>
                <a:lnTo>
                  <a:pt x="0" y="643408"/>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8A5CAC73-2822-4162-9047-9A3721C0030B}"/>
              </a:ext>
            </a:extLst>
          </p:cNvPr>
          <p:cNvSpPr>
            <a:spLocks noGrp="1"/>
          </p:cNvSpPr>
          <p:nvPr>
            <p:ph type="pic" sz="quarter" idx="62" hasCustomPrompt="1"/>
          </p:nvPr>
        </p:nvSpPr>
        <p:spPr>
          <a:xfrm>
            <a:off x="5349647" y="2059316"/>
            <a:ext cx="1492706" cy="1286815"/>
          </a:xfrm>
          <a:custGeom>
            <a:avLst/>
            <a:gdLst>
              <a:gd name="connsiteX0" fmla="*/ 321704 w 1492706"/>
              <a:gd name="connsiteY0" fmla="*/ 0 h 1286815"/>
              <a:gd name="connsiteX1" fmla="*/ 1171002 w 1492706"/>
              <a:gd name="connsiteY1" fmla="*/ 0 h 1286815"/>
              <a:gd name="connsiteX2" fmla="*/ 1492706 w 1492706"/>
              <a:gd name="connsiteY2" fmla="*/ 643408 h 1286815"/>
              <a:gd name="connsiteX3" fmla="*/ 1171002 w 1492706"/>
              <a:gd name="connsiteY3" fmla="*/ 1286815 h 1286815"/>
              <a:gd name="connsiteX4" fmla="*/ 321704 w 1492706"/>
              <a:gd name="connsiteY4" fmla="*/ 1286815 h 1286815"/>
              <a:gd name="connsiteX5" fmla="*/ 0 w 1492706"/>
              <a:gd name="connsiteY5" fmla="*/ 643408 h 12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2706" h="1286815">
                <a:moveTo>
                  <a:pt x="321704" y="0"/>
                </a:moveTo>
                <a:lnTo>
                  <a:pt x="1171002" y="0"/>
                </a:lnTo>
                <a:lnTo>
                  <a:pt x="1492706" y="643408"/>
                </a:lnTo>
                <a:lnTo>
                  <a:pt x="1171002" y="1286815"/>
                </a:lnTo>
                <a:lnTo>
                  <a:pt x="321704" y="1286815"/>
                </a:lnTo>
                <a:lnTo>
                  <a:pt x="0" y="643408"/>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A6ACBB48-B381-4694-9F43-4A318AACAEFF}"/>
              </a:ext>
            </a:extLst>
          </p:cNvPr>
          <p:cNvSpPr>
            <a:spLocks noGrp="1"/>
          </p:cNvSpPr>
          <p:nvPr>
            <p:ph type="pic" sz="quarter" idx="65" hasCustomPrompt="1"/>
          </p:nvPr>
        </p:nvSpPr>
        <p:spPr>
          <a:xfrm>
            <a:off x="6620771" y="4138246"/>
            <a:ext cx="1492706" cy="1286815"/>
          </a:xfrm>
          <a:custGeom>
            <a:avLst/>
            <a:gdLst>
              <a:gd name="connsiteX0" fmla="*/ 321704 w 1492706"/>
              <a:gd name="connsiteY0" fmla="*/ 0 h 1286815"/>
              <a:gd name="connsiteX1" fmla="*/ 1171002 w 1492706"/>
              <a:gd name="connsiteY1" fmla="*/ 0 h 1286815"/>
              <a:gd name="connsiteX2" fmla="*/ 1492706 w 1492706"/>
              <a:gd name="connsiteY2" fmla="*/ 643408 h 1286815"/>
              <a:gd name="connsiteX3" fmla="*/ 1171002 w 1492706"/>
              <a:gd name="connsiteY3" fmla="*/ 1286815 h 1286815"/>
              <a:gd name="connsiteX4" fmla="*/ 321704 w 1492706"/>
              <a:gd name="connsiteY4" fmla="*/ 1286815 h 1286815"/>
              <a:gd name="connsiteX5" fmla="*/ 0 w 1492706"/>
              <a:gd name="connsiteY5" fmla="*/ 643408 h 12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2706" h="1286815">
                <a:moveTo>
                  <a:pt x="321704" y="0"/>
                </a:moveTo>
                <a:lnTo>
                  <a:pt x="1171002" y="0"/>
                </a:lnTo>
                <a:lnTo>
                  <a:pt x="1492706" y="643408"/>
                </a:lnTo>
                <a:lnTo>
                  <a:pt x="1171002" y="1286815"/>
                </a:lnTo>
                <a:lnTo>
                  <a:pt x="321704" y="1286815"/>
                </a:lnTo>
                <a:lnTo>
                  <a:pt x="0" y="643408"/>
                </a:ln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94A64C7E-CA57-49B1-8959-01242B345022}"/>
              </a:ext>
            </a:extLst>
          </p:cNvPr>
          <p:cNvSpPr>
            <a:spLocks noGrp="1"/>
          </p:cNvSpPr>
          <p:nvPr>
            <p:ph type="pic" sz="quarter" idx="67" hasCustomPrompt="1"/>
          </p:nvPr>
        </p:nvSpPr>
        <p:spPr>
          <a:xfrm>
            <a:off x="4078522" y="4138246"/>
            <a:ext cx="1492706" cy="1286815"/>
          </a:xfrm>
          <a:custGeom>
            <a:avLst/>
            <a:gdLst>
              <a:gd name="connsiteX0" fmla="*/ 321704 w 1492706"/>
              <a:gd name="connsiteY0" fmla="*/ 0 h 1286815"/>
              <a:gd name="connsiteX1" fmla="*/ 1171002 w 1492706"/>
              <a:gd name="connsiteY1" fmla="*/ 0 h 1286815"/>
              <a:gd name="connsiteX2" fmla="*/ 1492706 w 1492706"/>
              <a:gd name="connsiteY2" fmla="*/ 643408 h 1286815"/>
              <a:gd name="connsiteX3" fmla="*/ 1171002 w 1492706"/>
              <a:gd name="connsiteY3" fmla="*/ 1286815 h 1286815"/>
              <a:gd name="connsiteX4" fmla="*/ 321704 w 1492706"/>
              <a:gd name="connsiteY4" fmla="*/ 1286815 h 1286815"/>
              <a:gd name="connsiteX5" fmla="*/ 0 w 1492706"/>
              <a:gd name="connsiteY5" fmla="*/ 643408 h 12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2706" h="1286815">
                <a:moveTo>
                  <a:pt x="321704" y="0"/>
                </a:moveTo>
                <a:lnTo>
                  <a:pt x="1171002" y="0"/>
                </a:lnTo>
                <a:lnTo>
                  <a:pt x="1492706" y="643408"/>
                </a:lnTo>
                <a:lnTo>
                  <a:pt x="1171002" y="1286815"/>
                </a:lnTo>
                <a:lnTo>
                  <a:pt x="321704" y="1286815"/>
                </a:lnTo>
                <a:lnTo>
                  <a:pt x="0" y="64340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0" name="Picture Placeholder 29">
            <a:extLst>
              <a:ext uri="{FF2B5EF4-FFF2-40B4-BE49-F238E27FC236}">
                <a16:creationId xmlns:a16="http://schemas.microsoft.com/office/drawing/2014/main" id="{22C443DD-0265-4757-BB7D-09F7C3F23F55}"/>
              </a:ext>
            </a:extLst>
          </p:cNvPr>
          <p:cNvSpPr>
            <a:spLocks noGrp="1"/>
          </p:cNvSpPr>
          <p:nvPr>
            <p:ph type="pic" sz="quarter" idx="64" hasCustomPrompt="1"/>
          </p:nvPr>
        </p:nvSpPr>
        <p:spPr>
          <a:xfrm>
            <a:off x="5349646" y="3444152"/>
            <a:ext cx="1492706" cy="1286815"/>
          </a:xfrm>
          <a:custGeom>
            <a:avLst/>
            <a:gdLst>
              <a:gd name="connsiteX0" fmla="*/ 321704 w 1492706"/>
              <a:gd name="connsiteY0" fmla="*/ 0 h 1286815"/>
              <a:gd name="connsiteX1" fmla="*/ 1171002 w 1492706"/>
              <a:gd name="connsiteY1" fmla="*/ 0 h 1286815"/>
              <a:gd name="connsiteX2" fmla="*/ 1492706 w 1492706"/>
              <a:gd name="connsiteY2" fmla="*/ 643408 h 1286815"/>
              <a:gd name="connsiteX3" fmla="*/ 1171002 w 1492706"/>
              <a:gd name="connsiteY3" fmla="*/ 1286815 h 1286815"/>
              <a:gd name="connsiteX4" fmla="*/ 321704 w 1492706"/>
              <a:gd name="connsiteY4" fmla="*/ 1286815 h 1286815"/>
              <a:gd name="connsiteX5" fmla="*/ 0 w 1492706"/>
              <a:gd name="connsiteY5" fmla="*/ 643408 h 12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2706" h="1286815">
                <a:moveTo>
                  <a:pt x="321704" y="0"/>
                </a:moveTo>
                <a:lnTo>
                  <a:pt x="1171002" y="0"/>
                </a:lnTo>
                <a:lnTo>
                  <a:pt x="1492706" y="643408"/>
                </a:lnTo>
                <a:lnTo>
                  <a:pt x="1171002" y="1286815"/>
                </a:lnTo>
                <a:lnTo>
                  <a:pt x="321704" y="1286815"/>
                </a:lnTo>
                <a:lnTo>
                  <a:pt x="0" y="643408"/>
                </a:ln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5B26BA4E-682F-45B6-83E5-170C8AB19DEF}"/>
              </a:ext>
            </a:extLst>
          </p:cNvPr>
          <p:cNvSpPr>
            <a:spLocks noGrp="1"/>
          </p:cNvSpPr>
          <p:nvPr>
            <p:ph type="pic" sz="quarter" idx="68" hasCustomPrompt="1"/>
          </p:nvPr>
        </p:nvSpPr>
        <p:spPr>
          <a:xfrm>
            <a:off x="5349646" y="4831223"/>
            <a:ext cx="1492706" cy="1286815"/>
          </a:xfrm>
          <a:custGeom>
            <a:avLst/>
            <a:gdLst>
              <a:gd name="connsiteX0" fmla="*/ 321704 w 1492706"/>
              <a:gd name="connsiteY0" fmla="*/ 0 h 1286815"/>
              <a:gd name="connsiteX1" fmla="*/ 1171002 w 1492706"/>
              <a:gd name="connsiteY1" fmla="*/ 0 h 1286815"/>
              <a:gd name="connsiteX2" fmla="*/ 1492706 w 1492706"/>
              <a:gd name="connsiteY2" fmla="*/ 643408 h 1286815"/>
              <a:gd name="connsiteX3" fmla="*/ 1171002 w 1492706"/>
              <a:gd name="connsiteY3" fmla="*/ 1286815 h 1286815"/>
              <a:gd name="connsiteX4" fmla="*/ 321704 w 1492706"/>
              <a:gd name="connsiteY4" fmla="*/ 1286815 h 1286815"/>
              <a:gd name="connsiteX5" fmla="*/ 0 w 1492706"/>
              <a:gd name="connsiteY5" fmla="*/ 643408 h 12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2706" h="1286815">
                <a:moveTo>
                  <a:pt x="321704" y="0"/>
                </a:moveTo>
                <a:lnTo>
                  <a:pt x="1171002" y="0"/>
                </a:lnTo>
                <a:lnTo>
                  <a:pt x="1492706" y="643408"/>
                </a:lnTo>
                <a:lnTo>
                  <a:pt x="1171002" y="1286815"/>
                </a:lnTo>
                <a:lnTo>
                  <a:pt x="321704" y="1286815"/>
                </a:lnTo>
                <a:lnTo>
                  <a:pt x="0" y="643408"/>
                </a:ln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3CA5B66D-2F26-4107-B04F-61BE35EFF528}"/>
              </a:ext>
            </a:extLst>
          </p:cNvPr>
          <p:cNvSpPr>
            <a:spLocks noGrp="1"/>
          </p:cNvSpPr>
          <p:nvPr>
            <p:ph type="pic" sz="quarter" idx="66" hasCustomPrompt="1"/>
          </p:nvPr>
        </p:nvSpPr>
        <p:spPr>
          <a:xfrm>
            <a:off x="4078522" y="2752293"/>
            <a:ext cx="1492706" cy="1286815"/>
          </a:xfrm>
          <a:custGeom>
            <a:avLst/>
            <a:gdLst>
              <a:gd name="connsiteX0" fmla="*/ 321704 w 1492706"/>
              <a:gd name="connsiteY0" fmla="*/ 0 h 1286815"/>
              <a:gd name="connsiteX1" fmla="*/ 1171002 w 1492706"/>
              <a:gd name="connsiteY1" fmla="*/ 0 h 1286815"/>
              <a:gd name="connsiteX2" fmla="*/ 1492706 w 1492706"/>
              <a:gd name="connsiteY2" fmla="*/ 643408 h 1286815"/>
              <a:gd name="connsiteX3" fmla="*/ 1171002 w 1492706"/>
              <a:gd name="connsiteY3" fmla="*/ 1286815 h 1286815"/>
              <a:gd name="connsiteX4" fmla="*/ 321704 w 1492706"/>
              <a:gd name="connsiteY4" fmla="*/ 1286815 h 1286815"/>
              <a:gd name="connsiteX5" fmla="*/ 0 w 1492706"/>
              <a:gd name="connsiteY5" fmla="*/ 643408 h 1286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2706" h="1286815">
                <a:moveTo>
                  <a:pt x="321704" y="0"/>
                </a:moveTo>
                <a:lnTo>
                  <a:pt x="1171002" y="0"/>
                </a:lnTo>
                <a:lnTo>
                  <a:pt x="1492706" y="643408"/>
                </a:lnTo>
                <a:lnTo>
                  <a:pt x="1171002" y="1286815"/>
                </a:lnTo>
                <a:lnTo>
                  <a:pt x="321704" y="1286815"/>
                </a:lnTo>
                <a:lnTo>
                  <a:pt x="0" y="64340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46311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4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0F4E819-2039-4708-AFB8-6EE9103F9BE0}"/>
              </a:ext>
            </a:extLst>
          </p:cNvPr>
          <p:cNvSpPr>
            <a:spLocks noGrp="1"/>
          </p:cNvSpPr>
          <p:nvPr>
            <p:ph type="pic" sz="quarter" idx="62" hasCustomPrompt="1"/>
          </p:nvPr>
        </p:nvSpPr>
        <p:spPr>
          <a:xfrm>
            <a:off x="713145" y="2273132"/>
            <a:ext cx="4624572" cy="3032362"/>
          </a:xfrm>
          <a:custGeom>
            <a:avLst/>
            <a:gdLst>
              <a:gd name="connsiteX0" fmla="*/ 0 w 4624572"/>
              <a:gd name="connsiteY0" fmla="*/ 0 h 3032362"/>
              <a:gd name="connsiteX1" fmla="*/ 4624572 w 4624572"/>
              <a:gd name="connsiteY1" fmla="*/ 0 h 3032362"/>
              <a:gd name="connsiteX2" fmla="*/ 4624572 w 4624572"/>
              <a:gd name="connsiteY2" fmla="*/ 3032362 h 3032362"/>
              <a:gd name="connsiteX3" fmla="*/ 0 w 4624572"/>
              <a:gd name="connsiteY3" fmla="*/ 3032362 h 3032362"/>
            </a:gdLst>
            <a:ahLst/>
            <a:cxnLst>
              <a:cxn ang="0">
                <a:pos x="connsiteX0" y="connsiteY0"/>
              </a:cxn>
              <a:cxn ang="0">
                <a:pos x="connsiteX1" y="connsiteY1"/>
              </a:cxn>
              <a:cxn ang="0">
                <a:pos x="connsiteX2" y="connsiteY2"/>
              </a:cxn>
              <a:cxn ang="0">
                <a:pos x="connsiteX3" y="connsiteY3"/>
              </a:cxn>
            </a:cxnLst>
            <a:rect l="l" t="t" r="r" b="b"/>
            <a:pathLst>
              <a:path w="4624572" h="3032362">
                <a:moveTo>
                  <a:pt x="0" y="0"/>
                </a:moveTo>
                <a:lnTo>
                  <a:pt x="4624572" y="0"/>
                </a:lnTo>
                <a:lnTo>
                  <a:pt x="4624572" y="3032362"/>
                </a:lnTo>
                <a:lnTo>
                  <a:pt x="0" y="30323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58919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3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44691B9-6F90-4108-A6EA-4E4315707AFF}"/>
              </a:ext>
            </a:extLst>
          </p:cNvPr>
          <p:cNvSpPr>
            <a:spLocks noGrp="1"/>
          </p:cNvSpPr>
          <p:nvPr>
            <p:ph type="pic" sz="quarter" idx="63" hasCustomPrompt="1"/>
          </p:nvPr>
        </p:nvSpPr>
        <p:spPr>
          <a:xfrm>
            <a:off x="6436278" y="11845"/>
            <a:ext cx="5768975" cy="6886130"/>
          </a:xfrm>
          <a:custGeom>
            <a:avLst/>
            <a:gdLst>
              <a:gd name="connsiteX0" fmla="*/ 5768975 w 5768975"/>
              <a:gd name="connsiteY0" fmla="*/ 0 h 6886130"/>
              <a:gd name="connsiteX1" fmla="*/ 5768975 w 5768975"/>
              <a:gd name="connsiteY1" fmla="*/ 6886130 h 6886130"/>
              <a:gd name="connsiteX2" fmla="*/ 0 w 5768975"/>
              <a:gd name="connsiteY2" fmla="*/ 6867029 h 6886130"/>
            </a:gdLst>
            <a:ahLst/>
            <a:cxnLst>
              <a:cxn ang="0">
                <a:pos x="connsiteX0" y="connsiteY0"/>
              </a:cxn>
              <a:cxn ang="0">
                <a:pos x="connsiteX1" y="connsiteY1"/>
              </a:cxn>
              <a:cxn ang="0">
                <a:pos x="connsiteX2" y="connsiteY2"/>
              </a:cxn>
            </a:cxnLst>
            <a:rect l="l" t="t" r="r" b="b"/>
            <a:pathLst>
              <a:path w="5768975" h="6886130">
                <a:moveTo>
                  <a:pt x="5768975" y="0"/>
                </a:moveTo>
                <a:lnTo>
                  <a:pt x="5768975" y="6886130"/>
                </a:lnTo>
                <a:lnTo>
                  <a:pt x="0" y="6867029"/>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A00265B-3FC4-4CAB-9901-C6F5C1D6E3DD}"/>
              </a:ext>
            </a:extLst>
          </p:cNvPr>
          <p:cNvSpPr>
            <a:spLocks noGrp="1"/>
          </p:cNvSpPr>
          <p:nvPr>
            <p:ph type="pic" sz="quarter" idx="62" hasCustomPrompt="1"/>
          </p:nvPr>
        </p:nvSpPr>
        <p:spPr>
          <a:xfrm>
            <a:off x="6163227" y="-18520"/>
            <a:ext cx="5870576" cy="3473430"/>
          </a:xfrm>
          <a:custGeom>
            <a:avLst/>
            <a:gdLst>
              <a:gd name="connsiteX0" fmla="*/ 0 w 5870576"/>
              <a:gd name="connsiteY0" fmla="*/ 0 h 3473430"/>
              <a:gd name="connsiteX1" fmla="*/ 5870576 w 5870576"/>
              <a:gd name="connsiteY1" fmla="*/ 19652 h 3473430"/>
              <a:gd name="connsiteX2" fmla="*/ 2942694 w 5870576"/>
              <a:gd name="connsiteY2" fmla="*/ 3473430 h 3473430"/>
            </a:gdLst>
            <a:ahLst/>
            <a:cxnLst>
              <a:cxn ang="0">
                <a:pos x="connsiteX0" y="connsiteY0"/>
              </a:cxn>
              <a:cxn ang="0">
                <a:pos x="connsiteX1" y="connsiteY1"/>
              </a:cxn>
              <a:cxn ang="0">
                <a:pos x="connsiteX2" y="connsiteY2"/>
              </a:cxn>
            </a:cxnLst>
            <a:rect l="l" t="t" r="r" b="b"/>
            <a:pathLst>
              <a:path w="5870576" h="3473430">
                <a:moveTo>
                  <a:pt x="0" y="0"/>
                </a:moveTo>
                <a:lnTo>
                  <a:pt x="5870576" y="19652"/>
                </a:lnTo>
                <a:lnTo>
                  <a:pt x="2942694" y="34734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804399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BB73ED1-153C-4B70-962E-E92E024B1D17}"/>
              </a:ext>
            </a:extLst>
          </p:cNvPr>
          <p:cNvSpPr>
            <a:spLocks noGrp="1"/>
          </p:cNvSpPr>
          <p:nvPr>
            <p:ph type="pic" sz="quarter" idx="62" hasCustomPrompt="1"/>
          </p:nvPr>
        </p:nvSpPr>
        <p:spPr>
          <a:xfrm>
            <a:off x="2629708" y="2011035"/>
            <a:ext cx="2071124" cy="2071124"/>
          </a:xfrm>
          <a:custGeom>
            <a:avLst/>
            <a:gdLst>
              <a:gd name="connsiteX0" fmla="*/ 1035562 w 2071124"/>
              <a:gd name="connsiteY0" fmla="*/ 0 h 2071124"/>
              <a:gd name="connsiteX1" fmla="*/ 2071124 w 2071124"/>
              <a:gd name="connsiteY1" fmla="*/ 1035562 h 2071124"/>
              <a:gd name="connsiteX2" fmla="*/ 1035562 w 2071124"/>
              <a:gd name="connsiteY2" fmla="*/ 2071124 h 2071124"/>
              <a:gd name="connsiteX3" fmla="*/ 0 w 2071124"/>
              <a:gd name="connsiteY3" fmla="*/ 1035562 h 2071124"/>
              <a:gd name="connsiteX4" fmla="*/ 1035562 w 2071124"/>
              <a:gd name="connsiteY4" fmla="*/ 0 h 2071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1124" h="2071124">
                <a:moveTo>
                  <a:pt x="1035562" y="0"/>
                </a:moveTo>
                <a:cubicBezTo>
                  <a:pt x="1607487" y="0"/>
                  <a:pt x="2071124" y="463637"/>
                  <a:pt x="2071124" y="1035562"/>
                </a:cubicBezTo>
                <a:cubicBezTo>
                  <a:pt x="2071124" y="1607487"/>
                  <a:pt x="1607487" y="2071124"/>
                  <a:pt x="1035562" y="2071124"/>
                </a:cubicBezTo>
                <a:cubicBezTo>
                  <a:pt x="463637" y="2071124"/>
                  <a:pt x="0" y="1607487"/>
                  <a:pt x="0" y="1035562"/>
                </a:cubicBezTo>
                <a:cubicBezTo>
                  <a:pt x="0" y="463637"/>
                  <a:pt x="463637" y="0"/>
                  <a:pt x="1035562"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386930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E927916-17BE-4685-8737-689D8E77317A}"/>
              </a:ext>
            </a:extLst>
          </p:cNvPr>
          <p:cNvSpPr>
            <a:spLocks noGrp="1"/>
          </p:cNvSpPr>
          <p:nvPr>
            <p:ph type="pic" sz="quarter" idx="62" hasCustomPrompt="1"/>
          </p:nvPr>
        </p:nvSpPr>
        <p:spPr>
          <a:xfrm>
            <a:off x="6159817" y="1820447"/>
            <a:ext cx="5388429" cy="4499430"/>
          </a:xfrm>
          <a:custGeom>
            <a:avLst/>
            <a:gdLst>
              <a:gd name="connsiteX0" fmla="*/ 0 w 5388429"/>
              <a:gd name="connsiteY0" fmla="*/ 0 h 4499430"/>
              <a:gd name="connsiteX1" fmla="*/ 5388429 w 5388429"/>
              <a:gd name="connsiteY1" fmla="*/ 0 h 4499430"/>
              <a:gd name="connsiteX2" fmla="*/ 5388429 w 5388429"/>
              <a:gd name="connsiteY2" fmla="*/ 4499430 h 4499430"/>
              <a:gd name="connsiteX3" fmla="*/ 0 w 5388429"/>
              <a:gd name="connsiteY3" fmla="*/ 4499430 h 4499430"/>
            </a:gdLst>
            <a:ahLst/>
            <a:cxnLst>
              <a:cxn ang="0">
                <a:pos x="connsiteX0" y="connsiteY0"/>
              </a:cxn>
              <a:cxn ang="0">
                <a:pos x="connsiteX1" y="connsiteY1"/>
              </a:cxn>
              <a:cxn ang="0">
                <a:pos x="connsiteX2" y="connsiteY2"/>
              </a:cxn>
              <a:cxn ang="0">
                <a:pos x="connsiteX3" y="connsiteY3"/>
              </a:cxn>
            </a:cxnLst>
            <a:rect l="l" t="t" r="r" b="b"/>
            <a:pathLst>
              <a:path w="5388429" h="4499430">
                <a:moveTo>
                  <a:pt x="0" y="0"/>
                </a:moveTo>
                <a:lnTo>
                  <a:pt x="5388429" y="0"/>
                </a:lnTo>
                <a:lnTo>
                  <a:pt x="5388429" y="4499430"/>
                </a:lnTo>
                <a:lnTo>
                  <a:pt x="0" y="44994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483093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6488180-7740-4FF7-96BD-D327AB26B2C3}"/>
              </a:ext>
            </a:extLst>
          </p:cNvPr>
          <p:cNvSpPr>
            <a:spLocks noGrp="1"/>
          </p:cNvSpPr>
          <p:nvPr>
            <p:ph type="pic" sz="quarter" idx="62" hasCustomPrompt="1"/>
          </p:nvPr>
        </p:nvSpPr>
        <p:spPr>
          <a:xfrm>
            <a:off x="637020" y="1962873"/>
            <a:ext cx="5388429" cy="4499430"/>
          </a:xfrm>
          <a:custGeom>
            <a:avLst/>
            <a:gdLst>
              <a:gd name="connsiteX0" fmla="*/ 0 w 5388429"/>
              <a:gd name="connsiteY0" fmla="*/ 0 h 4499430"/>
              <a:gd name="connsiteX1" fmla="*/ 5388429 w 5388429"/>
              <a:gd name="connsiteY1" fmla="*/ 0 h 4499430"/>
              <a:gd name="connsiteX2" fmla="*/ 5388429 w 5388429"/>
              <a:gd name="connsiteY2" fmla="*/ 4499430 h 4499430"/>
              <a:gd name="connsiteX3" fmla="*/ 0 w 5388429"/>
              <a:gd name="connsiteY3" fmla="*/ 4499430 h 4499430"/>
            </a:gdLst>
            <a:ahLst/>
            <a:cxnLst>
              <a:cxn ang="0">
                <a:pos x="connsiteX0" y="connsiteY0"/>
              </a:cxn>
              <a:cxn ang="0">
                <a:pos x="connsiteX1" y="connsiteY1"/>
              </a:cxn>
              <a:cxn ang="0">
                <a:pos x="connsiteX2" y="connsiteY2"/>
              </a:cxn>
              <a:cxn ang="0">
                <a:pos x="connsiteX3" y="connsiteY3"/>
              </a:cxn>
            </a:cxnLst>
            <a:rect l="l" t="t" r="r" b="b"/>
            <a:pathLst>
              <a:path w="5388429" h="4499430">
                <a:moveTo>
                  <a:pt x="0" y="0"/>
                </a:moveTo>
                <a:lnTo>
                  <a:pt x="5388429" y="0"/>
                </a:lnTo>
                <a:lnTo>
                  <a:pt x="5388429" y="4499430"/>
                </a:lnTo>
                <a:lnTo>
                  <a:pt x="0" y="44994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28165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7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5D1A9332-853A-4971-B8F1-8C98C6796A23}"/>
              </a:ext>
            </a:extLst>
          </p:cNvPr>
          <p:cNvSpPr>
            <a:spLocks noGrp="1"/>
          </p:cNvSpPr>
          <p:nvPr>
            <p:ph type="pic" sz="quarter" idx="62" hasCustomPrompt="1"/>
          </p:nvPr>
        </p:nvSpPr>
        <p:spPr>
          <a:xfrm>
            <a:off x="1246761" y="2654047"/>
            <a:ext cx="1305074" cy="1305074"/>
          </a:xfrm>
          <a:custGeom>
            <a:avLst/>
            <a:gdLst>
              <a:gd name="connsiteX0" fmla="*/ 652537 w 1305074"/>
              <a:gd name="connsiteY0" fmla="*/ 0 h 1305074"/>
              <a:gd name="connsiteX1" fmla="*/ 1305074 w 1305074"/>
              <a:gd name="connsiteY1" fmla="*/ 652537 h 1305074"/>
              <a:gd name="connsiteX2" fmla="*/ 652537 w 1305074"/>
              <a:gd name="connsiteY2" fmla="*/ 1305074 h 1305074"/>
              <a:gd name="connsiteX3" fmla="*/ 0 w 1305074"/>
              <a:gd name="connsiteY3" fmla="*/ 652537 h 1305074"/>
              <a:gd name="connsiteX4" fmla="*/ 652537 w 1305074"/>
              <a:gd name="connsiteY4" fmla="*/ 0 h 1305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5074" h="1305074">
                <a:moveTo>
                  <a:pt x="652537" y="0"/>
                </a:moveTo>
                <a:cubicBezTo>
                  <a:pt x="1012923" y="0"/>
                  <a:pt x="1305074" y="292151"/>
                  <a:pt x="1305074" y="652537"/>
                </a:cubicBezTo>
                <a:cubicBezTo>
                  <a:pt x="1305074" y="1012923"/>
                  <a:pt x="1012923" y="1305074"/>
                  <a:pt x="652537" y="1305074"/>
                </a:cubicBezTo>
                <a:cubicBezTo>
                  <a:pt x="292151" y="1305074"/>
                  <a:pt x="0" y="1012923"/>
                  <a:pt x="0" y="652537"/>
                </a:cubicBezTo>
                <a:cubicBezTo>
                  <a:pt x="0" y="292151"/>
                  <a:pt x="292151" y="0"/>
                  <a:pt x="65253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EECF0412-4F13-41A6-86EC-A5531656E1EB}"/>
              </a:ext>
            </a:extLst>
          </p:cNvPr>
          <p:cNvSpPr>
            <a:spLocks noGrp="1"/>
          </p:cNvSpPr>
          <p:nvPr>
            <p:ph type="pic" sz="quarter" idx="63" hasCustomPrompt="1"/>
          </p:nvPr>
        </p:nvSpPr>
        <p:spPr>
          <a:xfrm>
            <a:off x="4058737" y="2654047"/>
            <a:ext cx="1305074" cy="1305074"/>
          </a:xfrm>
          <a:custGeom>
            <a:avLst/>
            <a:gdLst>
              <a:gd name="connsiteX0" fmla="*/ 652537 w 1305074"/>
              <a:gd name="connsiteY0" fmla="*/ 0 h 1305074"/>
              <a:gd name="connsiteX1" fmla="*/ 1305074 w 1305074"/>
              <a:gd name="connsiteY1" fmla="*/ 652537 h 1305074"/>
              <a:gd name="connsiteX2" fmla="*/ 652537 w 1305074"/>
              <a:gd name="connsiteY2" fmla="*/ 1305074 h 1305074"/>
              <a:gd name="connsiteX3" fmla="*/ 0 w 1305074"/>
              <a:gd name="connsiteY3" fmla="*/ 652537 h 1305074"/>
              <a:gd name="connsiteX4" fmla="*/ 652537 w 1305074"/>
              <a:gd name="connsiteY4" fmla="*/ 0 h 1305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5074" h="1305074">
                <a:moveTo>
                  <a:pt x="652537" y="0"/>
                </a:moveTo>
                <a:cubicBezTo>
                  <a:pt x="1012923" y="0"/>
                  <a:pt x="1305074" y="292151"/>
                  <a:pt x="1305074" y="652537"/>
                </a:cubicBezTo>
                <a:cubicBezTo>
                  <a:pt x="1305074" y="1012923"/>
                  <a:pt x="1012923" y="1305074"/>
                  <a:pt x="652537" y="1305074"/>
                </a:cubicBezTo>
                <a:cubicBezTo>
                  <a:pt x="292151" y="1305074"/>
                  <a:pt x="0" y="1012923"/>
                  <a:pt x="0" y="652537"/>
                </a:cubicBezTo>
                <a:cubicBezTo>
                  <a:pt x="0" y="292151"/>
                  <a:pt x="292151" y="0"/>
                  <a:pt x="652537"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0D5D63FD-8EEC-49F4-9E74-880221C57D8D}"/>
              </a:ext>
            </a:extLst>
          </p:cNvPr>
          <p:cNvSpPr>
            <a:spLocks noGrp="1"/>
          </p:cNvSpPr>
          <p:nvPr>
            <p:ph type="pic" sz="quarter" idx="64" hasCustomPrompt="1"/>
          </p:nvPr>
        </p:nvSpPr>
        <p:spPr>
          <a:xfrm>
            <a:off x="6870713" y="2654047"/>
            <a:ext cx="1305074" cy="1305074"/>
          </a:xfrm>
          <a:custGeom>
            <a:avLst/>
            <a:gdLst>
              <a:gd name="connsiteX0" fmla="*/ 652537 w 1305074"/>
              <a:gd name="connsiteY0" fmla="*/ 0 h 1305074"/>
              <a:gd name="connsiteX1" fmla="*/ 1305074 w 1305074"/>
              <a:gd name="connsiteY1" fmla="*/ 652537 h 1305074"/>
              <a:gd name="connsiteX2" fmla="*/ 652537 w 1305074"/>
              <a:gd name="connsiteY2" fmla="*/ 1305074 h 1305074"/>
              <a:gd name="connsiteX3" fmla="*/ 0 w 1305074"/>
              <a:gd name="connsiteY3" fmla="*/ 652537 h 1305074"/>
              <a:gd name="connsiteX4" fmla="*/ 652537 w 1305074"/>
              <a:gd name="connsiteY4" fmla="*/ 0 h 1305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5074" h="1305074">
                <a:moveTo>
                  <a:pt x="652537" y="0"/>
                </a:moveTo>
                <a:cubicBezTo>
                  <a:pt x="1012923" y="0"/>
                  <a:pt x="1305074" y="292151"/>
                  <a:pt x="1305074" y="652537"/>
                </a:cubicBezTo>
                <a:cubicBezTo>
                  <a:pt x="1305074" y="1012923"/>
                  <a:pt x="1012923" y="1305074"/>
                  <a:pt x="652537" y="1305074"/>
                </a:cubicBezTo>
                <a:cubicBezTo>
                  <a:pt x="292151" y="1305074"/>
                  <a:pt x="0" y="1012923"/>
                  <a:pt x="0" y="652537"/>
                </a:cubicBezTo>
                <a:cubicBezTo>
                  <a:pt x="0" y="292151"/>
                  <a:pt x="292151" y="0"/>
                  <a:pt x="652537"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1F5251E2-89D8-4F3B-AB05-9766BA5D19DF}"/>
              </a:ext>
            </a:extLst>
          </p:cNvPr>
          <p:cNvSpPr>
            <a:spLocks noGrp="1"/>
          </p:cNvSpPr>
          <p:nvPr>
            <p:ph type="pic" sz="quarter" idx="65" hasCustomPrompt="1"/>
          </p:nvPr>
        </p:nvSpPr>
        <p:spPr>
          <a:xfrm>
            <a:off x="9682689" y="2654047"/>
            <a:ext cx="1305074" cy="1305074"/>
          </a:xfrm>
          <a:custGeom>
            <a:avLst/>
            <a:gdLst>
              <a:gd name="connsiteX0" fmla="*/ 652537 w 1305074"/>
              <a:gd name="connsiteY0" fmla="*/ 0 h 1305074"/>
              <a:gd name="connsiteX1" fmla="*/ 1305074 w 1305074"/>
              <a:gd name="connsiteY1" fmla="*/ 652537 h 1305074"/>
              <a:gd name="connsiteX2" fmla="*/ 652537 w 1305074"/>
              <a:gd name="connsiteY2" fmla="*/ 1305074 h 1305074"/>
              <a:gd name="connsiteX3" fmla="*/ 0 w 1305074"/>
              <a:gd name="connsiteY3" fmla="*/ 652537 h 1305074"/>
              <a:gd name="connsiteX4" fmla="*/ 652537 w 1305074"/>
              <a:gd name="connsiteY4" fmla="*/ 0 h 1305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5074" h="1305074">
                <a:moveTo>
                  <a:pt x="652537" y="0"/>
                </a:moveTo>
                <a:cubicBezTo>
                  <a:pt x="1012923" y="0"/>
                  <a:pt x="1305074" y="292151"/>
                  <a:pt x="1305074" y="652537"/>
                </a:cubicBezTo>
                <a:cubicBezTo>
                  <a:pt x="1305074" y="1012923"/>
                  <a:pt x="1012923" y="1305074"/>
                  <a:pt x="652537" y="1305074"/>
                </a:cubicBezTo>
                <a:cubicBezTo>
                  <a:pt x="292151" y="1305074"/>
                  <a:pt x="0" y="1012923"/>
                  <a:pt x="0" y="652537"/>
                </a:cubicBezTo>
                <a:cubicBezTo>
                  <a:pt x="0" y="292151"/>
                  <a:pt x="292151" y="0"/>
                  <a:pt x="652537"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313310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435CA57-1758-4FFC-91E1-F4079D8353F5}"/>
              </a:ext>
            </a:extLst>
          </p:cNvPr>
          <p:cNvSpPr>
            <a:spLocks noGrp="1"/>
          </p:cNvSpPr>
          <p:nvPr>
            <p:ph type="pic" sz="quarter" idx="62" hasCustomPrompt="1"/>
          </p:nvPr>
        </p:nvSpPr>
        <p:spPr>
          <a:xfrm>
            <a:off x="-1" y="2217070"/>
            <a:ext cx="7076819" cy="3200375"/>
          </a:xfrm>
          <a:custGeom>
            <a:avLst/>
            <a:gdLst>
              <a:gd name="connsiteX0" fmla="*/ 0 w 7076819"/>
              <a:gd name="connsiteY0" fmla="*/ 0 h 3200375"/>
              <a:gd name="connsiteX1" fmla="*/ 7076819 w 7076819"/>
              <a:gd name="connsiteY1" fmla="*/ 0 h 3200375"/>
              <a:gd name="connsiteX2" fmla="*/ 7076819 w 7076819"/>
              <a:gd name="connsiteY2" fmla="*/ 3200375 h 3200375"/>
              <a:gd name="connsiteX3" fmla="*/ 0 w 7076819"/>
              <a:gd name="connsiteY3" fmla="*/ 3200375 h 3200375"/>
            </a:gdLst>
            <a:ahLst/>
            <a:cxnLst>
              <a:cxn ang="0">
                <a:pos x="connsiteX0" y="connsiteY0"/>
              </a:cxn>
              <a:cxn ang="0">
                <a:pos x="connsiteX1" y="connsiteY1"/>
              </a:cxn>
              <a:cxn ang="0">
                <a:pos x="connsiteX2" y="connsiteY2"/>
              </a:cxn>
              <a:cxn ang="0">
                <a:pos x="connsiteX3" y="connsiteY3"/>
              </a:cxn>
            </a:cxnLst>
            <a:rect l="l" t="t" r="r" b="b"/>
            <a:pathLst>
              <a:path w="7076819" h="3200375">
                <a:moveTo>
                  <a:pt x="0" y="0"/>
                </a:moveTo>
                <a:lnTo>
                  <a:pt x="7076819" y="0"/>
                </a:lnTo>
                <a:lnTo>
                  <a:pt x="7076819" y="3200375"/>
                </a:lnTo>
                <a:lnTo>
                  <a:pt x="0" y="320037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259242D-932E-4F60-94B5-5D835D8DEA8D}"/>
              </a:ext>
            </a:extLst>
          </p:cNvPr>
          <p:cNvSpPr>
            <a:spLocks noGrp="1"/>
          </p:cNvSpPr>
          <p:nvPr>
            <p:ph type="pic" sz="quarter" idx="63" hasCustomPrompt="1"/>
          </p:nvPr>
        </p:nvSpPr>
        <p:spPr>
          <a:xfrm>
            <a:off x="7277100" y="2217070"/>
            <a:ext cx="4914901" cy="3200375"/>
          </a:xfrm>
          <a:custGeom>
            <a:avLst/>
            <a:gdLst>
              <a:gd name="connsiteX0" fmla="*/ 0 w 4914901"/>
              <a:gd name="connsiteY0" fmla="*/ 0 h 3200375"/>
              <a:gd name="connsiteX1" fmla="*/ 4914901 w 4914901"/>
              <a:gd name="connsiteY1" fmla="*/ 0 h 3200375"/>
              <a:gd name="connsiteX2" fmla="*/ 4914901 w 4914901"/>
              <a:gd name="connsiteY2" fmla="*/ 3200375 h 3200375"/>
              <a:gd name="connsiteX3" fmla="*/ 0 w 4914901"/>
              <a:gd name="connsiteY3" fmla="*/ 3200375 h 3200375"/>
            </a:gdLst>
            <a:ahLst/>
            <a:cxnLst>
              <a:cxn ang="0">
                <a:pos x="connsiteX0" y="connsiteY0"/>
              </a:cxn>
              <a:cxn ang="0">
                <a:pos x="connsiteX1" y="connsiteY1"/>
              </a:cxn>
              <a:cxn ang="0">
                <a:pos x="connsiteX2" y="connsiteY2"/>
              </a:cxn>
              <a:cxn ang="0">
                <a:pos x="connsiteX3" y="connsiteY3"/>
              </a:cxn>
            </a:cxnLst>
            <a:rect l="l" t="t" r="r" b="b"/>
            <a:pathLst>
              <a:path w="4914901" h="3200375">
                <a:moveTo>
                  <a:pt x="0" y="0"/>
                </a:moveTo>
                <a:lnTo>
                  <a:pt x="4914901" y="0"/>
                </a:lnTo>
                <a:lnTo>
                  <a:pt x="4914901" y="3200375"/>
                </a:lnTo>
                <a:lnTo>
                  <a:pt x="0" y="32003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805144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4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3288761-C80A-4591-B892-2C38516CC7DB}"/>
              </a:ext>
            </a:extLst>
          </p:cNvPr>
          <p:cNvSpPr>
            <a:spLocks noGrp="1"/>
          </p:cNvSpPr>
          <p:nvPr>
            <p:ph type="pic" sz="quarter" idx="63" hasCustomPrompt="1"/>
          </p:nvPr>
        </p:nvSpPr>
        <p:spPr>
          <a:xfrm>
            <a:off x="1852637" y="1875757"/>
            <a:ext cx="1926265" cy="1926265"/>
          </a:xfrm>
          <a:custGeom>
            <a:avLst/>
            <a:gdLst>
              <a:gd name="connsiteX0" fmla="*/ 963133 w 1926265"/>
              <a:gd name="connsiteY0" fmla="*/ 0 h 1926265"/>
              <a:gd name="connsiteX1" fmla="*/ 1926265 w 1926265"/>
              <a:gd name="connsiteY1" fmla="*/ 963133 h 1926265"/>
              <a:gd name="connsiteX2" fmla="*/ 963133 w 1926265"/>
              <a:gd name="connsiteY2" fmla="*/ 1926265 h 1926265"/>
              <a:gd name="connsiteX3" fmla="*/ 0 w 1926265"/>
              <a:gd name="connsiteY3" fmla="*/ 963133 h 1926265"/>
            </a:gdLst>
            <a:ahLst/>
            <a:cxnLst>
              <a:cxn ang="0">
                <a:pos x="connsiteX0" y="connsiteY0"/>
              </a:cxn>
              <a:cxn ang="0">
                <a:pos x="connsiteX1" y="connsiteY1"/>
              </a:cxn>
              <a:cxn ang="0">
                <a:pos x="connsiteX2" y="connsiteY2"/>
              </a:cxn>
              <a:cxn ang="0">
                <a:pos x="connsiteX3" y="connsiteY3"/>
              </a:cxn>
            </a:cxnLst>
            <a:rect l="l" t="t" r="r" b="b"/>
            <a:pathLst>
              <a:path w="1926265" h="1926265">
                <a:moveTo>
                  <a:pt x="963133" y="0"/>
                </a:moveTo>
                <a:lnTo>
                  <a:pt x="1926265" y="963133"/>
                </a:lnTo>
                <a:lnTo>
                  <a:pt x="963133" y="1926265"/>
                </a:lnTo>
                <a:lnTo>
                  <a:pt x="0" y="96313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EF1FC381-9B7A-4B76-AD92-3F2450389784}"/>
              </a:ext>
            </a:extLst>
          </p:cNvPr>
          <p:cNvSpPr>
            <a:spLocks noGrp="1"/>
          </p:cNvSpPr>
          <p:nvPr>
            <p:ph type="pic" sz="quarter" idx="64" hasCustomPrompt="1"/>
          </p:nvPr>
        </p:nvSpPr>
        <p:spPr>
          <a:xfrm>
            <a:off x="5132866" y="1875757"/>
            <a:ext cx="1926265" cy="1926265"/>
          </a:xfrm>
          <a:custGeom>
            <a:avLst/>
            <a:gdLst>
              <a:gd name="connsiteX0" fmla="*/ 963133 w 1926265"/>
              <a:gd name="connsiteY0" fmla="*/ 0 h 1926265"/>
              <a:gd name="connsiteX1" fmla="*/ 1926265 w 1926265"/>
              <a:gd name="connsiteY1" fmla="*/ 963133 h 1926265"/>
              <a:gd name="connsiteX2" fmla="*/ 963133 w 1926265"/>
              <a:gd name="connsiteY2" fmla="*/ 1926265 h 1926265"/>
              <a:gd name="connsiteX3" fmla="*/ 0 w 1926265"/>
              <a:gd name="connsiteY3" fmla="*/ 963133 h 1926265"/>
            </a:gdLst>
            <a:ahLst/>
            <a:cxnLst>
              <a:cxn ang="0">
                <a:pos x="connsiteX0" y="connsiteY0"/>
              </a:cxn>
              <a:cxn ang="0">
                <a:pos x="connsiteX1" y="connsiteY1"/>
              </a:cxn>
              <a:cxn ang="0">
                <a:pos x="connsiteX2" y="connsiteY2"/>
              </a:cxn>
              <a:cxn ang="0">
                <a:pos x="connsiteX3" y="connsiteY3"/>
              </a:cxn>
            </a:cxnLst>
            <a:rect l="l" t="t" r="r" b="b"/>
            <a:pathLst>
              <a:path w="1926265" h="1926265">
                <a:moveTo>
                  <a:pt x="963133" y="0"/>
                </a:moveTo>
                <a:lnTo>
                  <a:pt x="1926265" y="963133"/>
                </a:lnTo>
                <a:lnTo>
                  <a:pt x="963133" y="1926265"/>
                </a:lnTo>
                <a:lnTo>
                  <a:pt x="0" y="96313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BB38071C-1FA2-4CC2-B304-E5B761296CD9}"/>
              </a:ext>
            </a:extLst>
          </p:cNvPr>
          <p:cNvSpPr>
            <a:spLocks noGrp="1"/>
          </p:cNvSpPr>
          <p:nvPr>
            <p:ph type="pic" sz="quarter" idx="65" hasCustomPrompt="1"/>
          </p:nvPr>
        </p:nvSpPr>
        <p:spPr>
          <a:xfrm>
            <a:off x="8408673" y="1875757"/>
            <a:ext cx="1926265" cy="1926265"/>
          </a:xfrm>
          <a:custGeom>
            <a:avLst/>
            <a:gdLst>
              <a:gd name="connsiteX0" fmla="*/ 963133 w 1926265"/>
              <a:gd name="connsiteY0" fmla="*/ 0 h 1926265"/>
              <a:gd name="connsiteX1" fmla="*/ 1926265 w 1926265"/>
              <a:gd name="connsiteY1" fmla="*/ 963133 h 1926265"/>
              <a:gd name="connsiteX2" fmla="*/ 963133 w 1926265"/>
              <a:gd name="connsiteY2" fmla="*/ 1926265 h 1926265"/>
              <a:gd name="connsiteX3" fmla="*/ 0 w 1926265"/>
              <a:gd name="connsiteY3" fmla="*/ 963133 h 1926265"/>
            </a:gdLst>
            <a:ahLst/>
            <a:cxnLst>
              <a:cxn ang="0">
                <a:pos x="connsiteX0" y="connsiteY0"/>
              </a:cxn>
              <a:cxn ang="0">
                <a:pos x="connsiteX1" y="connsiteY1"/>
              </a:cxn>
              <a:cxn ang="0">
                <a:pos x="connsiteX2" y="connsiteY2"/>
              </a:cxn>
              <a:cxn ang="0">
                <a:pos x="connsiteX3" y="connsiteY3"/>
              </a:cxn>
            </a:cxnLst>
            <a:rect l="l" t="t" r="r" b="b"/>
            <a:pathLst>
              <a:path w="1926265" h="1926265">
                <a:moveTo>
                  <a:pt x="963133" y="0"/>
                </a:moveTo>
                <a:lnTo>
                  <a:pt x="1926265" y="963133"/>
                </a:lnTo>
                <a:lnTo>
                  <a:pt x="963133" y="1926265"/>
                </a:lnTo>
                <a:lnTo>
                  <a:pt x="0" y="96313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88581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9A6AEB8-28D3-4539-AFC2-DB861AB59428}"/>
              </a:ext>
            </a:extLst>
          </p:cNvPr>
          <p:cNvSpPr>
            <a:spLocks noGrp="1"/>
          </p:cNvSpPr>
          <p:nvPr>
            <p:ph type="pic" sz="quarter" idx="62" hasCustomPrompt="1"/>
          </p:nvPr>
        </p:nvSpPr>
        <p:spPr>
          <a:xfrm>
            <a:off x="6254410" y="1821240"/>
            <a:ext cx="2694215" cy="2286933"/>
          </a:xfrm>
          <a:custGeom>
            <a:avLst/>
            <a:gdLst>
              <a:gd name="connsiteX0" fmla="*/ 0 w 2694215"/>
              <a:gd name="connsiteY0" fmla="*/ 0 h 2286933"/>
              <a:gd name="connsiteX1" fmla="*/ 2694215 w 2694215"/>
              <a:gd name="connsiteY1" fmla="*/ 0 h 2286933"/>
              <a:gd name="connsiteX2" fmla="*/ 2694215 w 2694215"/>
              <a:gd name="connsiteY2" fmla="*/ 2286933 h 2286933"/>
              <a:gd name="connsiteX3" fmla="*/ 0 w 2694215"/>
              <a:gd name="connsiteY3" fmla="*/ 2286933 h 2286933"/>
            </a:gdLst>
            <a:ahLst/>
            <a:cxnLst>
              <a:cxn ang="0">
                <a:pos x="connsiteX0" y="connsiteY0"/>
              </a:cxn>
              <a:cxn ang="0">
                <a:pos x="connsiteX1" y="connsiteY1"/>
              </a:cxn>
              <a:cxn ang="0">
                <a:pos x="connsiteX2" y="connsiteY2"/>
              </a:cxn>
              <a:cxn ang="0">
                <a:pos x="connsiteX3" y="connsiteY3"/>
              </a:cxn>
            </a:cxnLst>
            <a:rect l="l" t="t" r="r" b="b"/>
            <a:pathLst>
              <a:path w="2694215" h="2286933">
                <a:moveTo>
                  <a:pt x="0" y="0"/>
                </a:moveTo>
                <a:lnTo>
                  <a:pt x="2694215" y="0"/>
                </a:lnTo>
                <a:lnTo>
                  <a:pt x="2694215" y="2286933"/>
                </a:lnTo>
                <a:lnTo>
                  <a:pt x="0" y="2286933"/>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E11EF2C7-D79A-4417-9AE2-4FCAA299EC78}"/>
              </a:ext>
            </a:extLst>
          </p:cNvPr>
          <p:cNvSpPr>
            <a:spLocks noGrp="1"/>
          </p:cNvSpPr>
          <p:nvPr>
            <p:ph type="pic" sz="quarter" idx="63" hasCustomPrompt="1"/>
          </p:nvPr>
        </p:nvSpPr>
        <p:spPr>
          <a:xfrm>
            <a:off x="8948621" y="4108173"/>
            <a:ext cx="2694215" cy="2205216"/>
          </a:xfrm>
          <a:custGeom>
            <a:avLst/>
            <a:gdLst>
              <a:gd name="connsiteX0" fmla="*/ 0 w 2694215"/>
              <a:gd name="connsiteY0" fmla="*/ 0 h 2205216"/>
              <a:gd name="connsiteX1" fmla="*/ 2694215 w 2694215"/>
              <a:gd name="connsiteY1" fmla="*/ 0 h 2205216"/>
              <a:gd name="connsiteX2" fmla="*/ 2694215 w 2694215"/>
              <a:gd name="connsiteY2" fmla="*/ 2205216 h 2205216"/>
              <a:gd name="connsiteX3" fmla="*/ 0 w 2694215"/>
              <a:gd name="connsiteY3" fmla="*/ 2205216 h 2205216"/>
            </a:gdLst>
            <a:ahLst/>
            <a:cxnLst>
              <a:cxn ang="0">
                <a:pos x="connsiteX0" y="connsiteY0"/>
              </a:cxn>
              <a:cxn ang="0">
                <a:pos x="connsiteX1" y="connsiteY1"/>
              </a:cxn>
              <a:cxn ang="0">
                <a:pos x="connsiteX2" y="connsiteY2"/>
              </a:cxn>
              <a:cxn ang="0">
                <a:pos x="connsiteX3" y="connsiteY3"/>
              </a:cxn>
            </a:cxnLst>
            <a:rect l="l" t="t" r="r" b="b"/>
            <a:pathLst>
              <a:path w="2694215" h="2205216">
                <a:moveTo>
                  <a:pt x="0" y="0"/>
                </a:moveTo>
                <a:lnTo>
                  <a:pt x="2694215" y="0"/>
                </a:lnTo>
                <a:lnTo>
                  <a:pt x="2694215" y="2205216"/>
                </a:lnTo>
                <a:lnTo>
                  <a:pt x="0" y="22052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051842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1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BF4FE5D2-BDC5-449E-A327-562DD0DF2E76}"/>
              </a:ext>
            </a:extLst>
          </p:cNvPr>
          <p:cNvSpPr>
            <a:spLocks noGrp="1"/>
          </p:cNvSpPr>
          <p:nvPr>
            <p:ph type="pic" sz="quarter" idx="63" hasCustomPrompt="1"/>
          </p:nvPr>
        </p:nvSpPr>
        <p:spPr>
          <a:xfrm>
            <a:off x="4000651" y="2015938"/>
            <a:ext cx="4265050" cy="4265050"/>
          </a:xfrm>
          <a:custGeom>
            <a:avLst/>
            <a:gdLst>
              <a:gd name="connsiteX0" fmla="*/ 2132525 w 4265050"/>
              <a:gd name="connsiteY0" fmla="*/ 0 h 4265050"/>
              <a:gd name="connsiteX1" fmla="*/ 4265050 w 4265050"/>
              <a:gd name="connsiteY1" fmla="*/ 2132525 h 4265050"/>
              <a:gd name="connsiteX2" fmla="*/ 2132525 w 4265050"/>
              <a:gd name="connsiteY2" fmla="*/ 4265050 h 4265050"/>
              <a:gd name="connsiteX3" fmla="*/ 0 w 4265050"/>
              <a:gd name="connsiteY3" fmla="*/ 2132525 h 4265050"/>
              <a:gd name="connsiteX4" fmla="*/ 2132525 w 4265050"/>
              <a:gd name="connsiteY4" fmla="*/ 0 h 4265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5050" h="4265050">
                <a:moveTo>
                  <a:pt x="2132525" y="0"/>
                </a:moveTo>
                <a:cubicBezTo>
                  <a:pt x="3310286" y="0"/>
                  <a:pt x="4265050" y="954764"/>
                  <a:pt x="4265050" y="2132525"/>
                </a:cubicBezTo>
                <a:cubicBezTo>
                  <a:pt x="4265050" y="3310286"/>
                  <a:pt x="3310286" y="4265050"/>
                  <a:pt x="2132525" y="4265050"/>
                </a:cubicBezTo>
                <a:cubicBezTo>
                  <a:pt x="954764" y="4265050"/>
                  <a:pt x="0" y="3310286"/>
                  <a:pt x="0" y="2132525"/>
                </a:cubicBezTo>
                <a:cubicBezTo>
                  <a:pt x="0" y="954764"/>
                  <a:pt x="954764" y="0"/>
                  <a:pt x="213252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732532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52_Title Slid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C45060FC-B590-431F-ACB4-1DE7BAB63031}"/>
              </a:ext>
            </a:extLst>
          </p:cNvPr>
          <p:cNvSpPr>
            <a:spLocks noGrp="1"/>
          </p:cNvSpPr>
          <p:nvPr>
            <p:ph type="pic" sz="quarter" idx="63" hasCustomPrompt="1"/>
          </p:nvPr>
        </p:nvSpPr>
        <p:spPr>
          <a:xfrm>
            <a:off x="-14288" y="1312836"/>
            <a:ext cx="12206288" cy="4505456"/>
          </a:xfrm>
          <a:custGeom>
            <a:avLst/>
            <a:gdLst>
              <a:gd name="connsiteX0" fmla="*/ 9647566 w 12206288"/>
              <a:gd name="connsiteY0" fmla="*/ 1195 h 4505456"/>
              <a:gd name="connsiteX1" fmla="*/ 12206288 w 12206288"/>
              <a:gd name="connsiteY1" fmla="*/ 359353 h 4505456"/>
              <a:gd name="connsiteX2" fmla="*/ 12206288 w 12206288"/>
              <a:gd name="connsiteY2" fmla="*/ 4505456 h 4505456"/>
              <a:gd name="connsiteX3" fmla="*/ 0 w 12206288"/>
              <a:gd name="connsiteY3" fmla="*/ 3643346 h 4505456"/>
              <a:gd name="connsiteX4" fmla="*/ 0 w 12206288"/>
              <a:gd name="connsiteY4" fmla="*/ 3394181 h 4505456"/>
              <a:gd name="connsiteX5" fmla="*/ 9647566 w 12206288"/>
              <a:gd name="connsiteY5" fmla="*/ 1195 h 4505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6288" h="4505456">
                <a:moveTo>
                  <a:pt x="9647566" y="1195"/>
                </a:moveTo>
                <a:cubicBezTo>
                  <a:pt x="10491025" y="13563"/>
                  <a:pt x="11349630" y="122646"/>
                  <a:pt x="12206288" y="359353"/>
                </a:cubicBezTo>
                <a:cubicBezTo>
                  <a:pt x="12206288" y="359353"/>
                  <a:pt x="12206288" y="359353"/>
                  <a:pt x="12206288" y="4505456"/>
                </a:cubicBezTo>
                <a:cubicBezTo>
                  <a:pt x="11134687" y="3623413"/>
                  <a:pt x="5796617" y="-288476"/>
                  <a:pt x="0" y="3643346"/>
                </a:cubicBezTo>
                <a:cubicBezTo>
                  <a:pt x="0" y="3643346"/>
                  <a:pt x="0" y="3643346"/>
                  <a:pt x="0" y="3394181"/>
                </a:cubicBezTo>
                <a:cubicBezTo>
                  <a:pt x="979861" y="2687798"/>
                  <a:pt x="5092886" y="-65595"/>
                  <a:pt x="9647566" y="1195"/>
                </a:cubicBezTo>
                <a:close/>
              </a:path>
            </a:pathLst>
          </a:custGeom>
        </p:spPr>
        <p:txBody>
          <a:bodyPr wrap="square">
            <a:noAutofit/>
          </a:bodyPr>
          <a:lstStyle>
            <a:lvl1pPr>
              <a:defRPr sz="1200"/>
            </a:lvl1pPr>
          </a:lstStyle>
          <a:p>
            <a:r>
              <a:rPr lang="en-US" dirty="0"/>
              <a:t>Picture</a:t>
            </a:r>
          </a:p>
        </p:txBody>
      </p:sp>
      <p:sp>
        <p:nvSpPr>
          <p:cNvPr id="8" name="Freeform: Shape 7">
            <a:extLst>
              <a:ext uri="{FF2B5EF4-FFF2-40B4-BE49-F238E27FC236}">
                <a16:creationId xmlns:a16="http://schemas.microsoft.com/office/drawing/2014/main" id="{6A334396-E521-4864-B72F-34BD3CDBE119}"/>
              </a:ext>
            </a:extLst>
          </p:cNvPr>
          <p:cNvSpPr>
            <a:spLocks noGrp="1"/>
          </p:cNvSpPr>
          <p:nvPr>
            <p:ph type="pic" sz="quarter" idx="64" hasCustomPrompt="1"/>
          </p:nvPr>
        </p:nvSpPr>
        <p:spPr>
          <a:xfrm>
            <a:off x="5308143" y="2192024"/>
            <a:ext cx="1693988" cy="1693988"/>
          </a:xfrm>
          <a:custGeom>
            <a:avLst/>
            <a:gdLst>
              <a:gd name="connsiteX0" fmla="*/ 846994 w 1693988"/>
              <a:gd name="connsiteY0" fmla="*/ 0 h 1693988"/>
              <a:gd name="connsiteX1" fmla="*/ 1693988 w 1693988"/>
              <a:gd name="connsiteY1" fmla="*/ 846994 h 1693988"/>
              <a:gd name="connsiteX2" fmla="*/ 846994 w 1693988"/>
              <a:gd name="connsiteY2" fmla="*/ 1693988 h 1693988"/>
              <a:gd name="connsiteX3" fmla="*/ 0 w 1693988"/>
              <a:gd name="connsiteY3" fmla="*/ 846994 h 1693988"/>
              <a:gd name="connsiteX4" fmla="*/ 846994 w 1693988"/>
              <a:gd name="connsiteY4" fmla="*/ 0 h 16939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3988" h="1693988">
                <a:moveTo>
                  <a:pt x="846994" y="0"/>
                </a:moveTo>
                <a:cubicBezTo>
                  <a:pt x="1314776" y="0"/>
                  <a:pt x="1693988" y="379212"/>
                  <a:pt x="1693988" y="846994"/>
                </a:cubicBezTo>
                <a:cubicBezTo>
                  <a:pt x="1693988" y="1314776"/>
                  <a:pt x="1314776" y="1693988"/>
                  <a:pt x="846994" y="1693988"/>
                </a:cubicBezTo>
                <a:cubicBezTo>
                  <a:pt x="379212" y="1693988"/>
                  <a:pt x="0" y="1314776"/>
                  <a:pt x="0" y="846994"/>
                </a:cubicBezTo>
                <a:cubicBezTo>
                  <a:pt x="0" y="379212"/>
                  <a:pt x="379212" y="0"/>
                  <a:pt x="84699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61250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53_Title Slid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CCB02C30-DC65-4465-A9E2-51BDE60D89F9}"/>
              </a:ext>
            </a:extLst>
          </p:cNvPr>
          <p:cNvSpPr>
            <a:spLocks noGrp="1"/>
          </p:cNvSpPr>
          <p:nvPr>
            <p:ph type="pic" sz="quarter" idx="64" hasCustomPrompt="1"/>
          </p:nvPr>
        </p:nvSpPr>
        <p:spPr>
          <a:xfrm>
            <a:off x="-4763" y="-4763"/>
            <a:ext cx="5513388" cy="3841750"/>
          </a:xfrm>
          <a:custGeom>
            <a:avLst/>
            <a:gdLst>
              <a:gd name="connsiteX0" fmla="*/ 0 w 5513388"/>
              <a:gd name="connsiteY0" fmla="*/ 0 h 3841750"/>
              <a:gd name="connsiteX1" fmla="*/ 5513388 w 5513388"/>
              <a:gd name="connsiteY1" fmla="*/ 0 h 3841750"/>
              <a:gd name="connsiteX2" fmla="*/ 3354388 w 5513388"/>
              <a:gd name="connsiteY2" fmla="*/ 2522538 h 3841750"/>
              <a:gd name="connsiteX3" fmla="*/ 1797050 w 5513388"/>
              <a:gd name="connsiteY3" fmla="*/ 2055813 h 3841750"/>
              <a:gd name="connsiteX4" fmla="*/ 1662112 w 5513388"/>
              <a:gd name="connsiteY4" fmla="*/ 3841750 h 3841750"/>
              <a:gd name="connsiteX5" fmla="*/ 0 w 5513388"/>
              <a:gd name="connsiteY5" fmla="*/ 2409825 h 384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13388" h="3841750">
                <a:moveTo>
                  <a:pt x="0" y="0"/>
                </a:moveTo>
                <a:lnTo>
                  <a:pt x="5513388" y="0"/>
                </a:lnTo>
                <a:lnTo>
                  <a:pt x="3354388" y="2522538"/>
                </a:lnTo>
                <a:lnTo>
                  <a:pt x="1797050" y="2055813"/>
                </a:lnTo>
                <a:lnTo>
                  <a:pt x="1662112" y="3841750"/>
                </a:lnTo>
                <a:lnTo>
                  <a:pt x="0" y="2409825"/>
                </a:lnTo>
                <a:close/>
              </a:path>
            </a:pathLst>
          </a:custGeom>
        </p:spPr>
        <p:txBody>
          <a:bodyPr wrap="square">
            <a:noAutofit/>
          </a:bodyPr>
          <a:lstStyle>
            <a:lvl1pPr>
              <a:defRPr sz="1200"/>
            </a:lvl1pPr>
          </a:lstStyle>
          <a:p>
            <a:r>
              <a:rPr lang="en-US" dirty="0"/>
              <a:t>Picture</a:t>
            </a:r>
          </a:p>
        </p:txBody>
      </p:sp>
      <p:sp>
        <p:nvSpPr>
          <p:cNvPr id="8" name="Freeform: Shape 7">
            <a:extLst>
              <a:ext uri="{FF2B5EF4-FFF2-40B4-BE49-F238E27FC236}">
                <a16:creationId xmlns:a16="http://schemas.microsoft.com/office/drawing/2014/main" id="{F6FAF14F-8137-4982-B5B4-31C18F55B68F}"/>
              </a:ext>
            </a:extLst>
          </p:cNvPr>
          <p:cNvSpPr>
            <a:spLocks noGrp="1"/>
          </p:cNvSpPr>
          <p:nvPr>
            <p:ph type="pic" sz="quarter" idx="63" hasCustomPrompt="1"/>
          </p:nvPr>
        </p:nvSpPr>
        <p:spPr>
          <a:xfrm>
            <a:off x="5638800" y="5037078"/>
            <a:ext cx="6553200" cy="1820922"/>
          </a:xfrm>
          <a:custGeom>
            <a:avLst/>
            <a:gdLst>
              <a:gd name="connsiteX0" fmla="*/ 0 w 6553200"/>
              <a:gd name="connsiteY0" fmla="*/ 0 h 1820922"/>
              <a:gd name="connsiteX1" fmla="*/ 6553200 w 6553200"/>
              <a:gd name="connsiteY1" fmla="*/ 0 h 1820922"/>
              <a:gd name="connsiteX2" fmla="*/ 6553200 w 6553200"/>
              <a:gd name="connsiteY2" fmla="*/ 1820922 h 1820922"/>
              <a:gd name="connsiteX3" fmla="*/ 0 w 6553200"/>
              <a:gd name="connsiteY3" fmla="*/ 1820922 h 1820922"/>
            </a:gdLst>
            <a:ahLst/>
            <a:cxnLst>
              <a:cxn ang="0">
                <a:pos x="connsiteX0" y="connsiteY0"/>
              </a:cxn>
              <a:cxn ang="0">
                <a:pos x="connsiteX1" y="connsiteY1"/>
              </a:cxn>
              <a:cxn ang="0">
                <a:pos x="connsiteX2" y="connsiteY2"/>
              </a:cxn>
              <a:cxn ang="0">
                <a:pos x="connsiteX3" y="connsiteY3"/>
              </a:cxn>
            </a:cxnLst>
            <a:rect l="l" t="t" r="r" b="b"/>
            <a:pathLst>
              <a:path w="6553200" h="1820922">
                <a:moveTo>
                  <a:pt x="0" y="0"/>
                </a:moveTo>
                <a:lnTo>
                  <a:pt x="6553200" y="0"/>
                </a:lnTo>
                <a:lnTo>
                  <a:pt x="6553200" y="1820922"/>
                </a:lnTo>
                <a:lnTo>
                  <a:pt x="0" y="182092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337650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54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DF424431-63C0-43ED-A5B0-31A7F7D98325}"/>
              </a:ext>
            </a:extLst>
          </p:cNvPr>
          <p:cNvSpPr>
            <a:spLocks noGrp="1"/>
          </p:cNvSpPr>
          <p:nvPr>
            <p:ph type="pic" sz="quarter" idx="63" hasCustomPrompt="1"/>
          </p:nvPr>
        </p:nvSpPr>
        <p:spPr>
          <a:xfrm>
            <a:off x="0" y="3489"/>
            <a:ext cx="5091113" cy="4735513"/>
          </a:xfrm>
          <a:custGeom>
            <a:avLst/>
            <a:gdLst>
              <a:gd name="connsiteX0" fmla="*/ 5091113 w 5091113"/>
              <a:gd name="connsiteY0" fmla="*/ 0 h 4735513"/>
              <a:gd name="connsiteX1" fmla="*/ 5091113 w 5091113"/>
              <a:gd name="connsiteY1" fmla="*/ 4735513 h 4735513"/>
              <a:gd name="connsiteX2" fmla="*/ 0 w 5091113"/>
              <a:gd name="connsiteY2" fmla="*/ 2406650 h 4735513"/>
              <a:gd name="connsiteX3" fmla="*/ 0 w 5091113"/>
              <a:gd name="connsiteY3" fmla="*/ 2355850 h 4735513"/>
            </a:gdLst>
            <a:ahLst/>
            <a:cxnLst>
              <a:cxn ang="0">
                <a:pos x="connsiteX0" y="connsiteY0"/>
              </a:cxn>
              <a:cxn ang="0">
                <a:pos x="connsiteX1" y="connsiteY1"/>
              </a:cxn>
              <a:cxn ang="0">
                <a:pos x="connsiteX2" y="connsiteY2"/>
              </a:cxn>
              <a:cxn ang="0">
                <a:pos x="connsiteX3" y="connsiteY3"/>
              </a:cxn>
            </a:cxnLst>
            <a:rect l="l" t="t" r="r" b="b"/>
            <a:pathLst>
              <a:path w="5091113" h="4735513">
                <a:moveTo>
                  <a:pt x="5091113" y="0"/>
                </a:moveTo>
                <a:lnTo>
                  <a:pt x="5091113" y="4735513"/>
                </a:lnTo>
                <a:lnTo>
                  <a:pt x="0" y="2406650"/>
                </a:lnTo>
                <a:lnTo>
                  <a:pt x="0" y="23558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916693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55_Title Slide">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36FB1C3C-3463-459E-AFA6-265E10028164}"/>
              </a:ext>
            </a:extLst>
          </p:cNvPr>
          <p:cNvSpPr>
            <a:spLocks noGrp="1"/>
          </p:cNvSpPr>
          <p:nvPr>
            <p:ph type="pic" sz="quarter" idx="64" hasCustomPrompt="1"/>
          </p:nvPr>
        </p:nvSpPr>
        <p:spPr>
          <a:xfrm>
            <a:off x="1077910" y="1814518"/>
            <a:ext cx="2183854" cy="1910040"/>
          </a:xfrm>
          <a:custGeom>
            <a:avLst/>
            <a:gdLst>
              <a:gd name="connsiteX0" fmla="*/ 0 w 2183854"/>
              <a:gd name="connsiteY0" fmla="*/ 0 h 1910040"/>
              <a:gd name="connsiteX1" fmla="*/ 2183854 w 2183854"/>
              <a:gd name="connsiteY1" fmla="*/ 0 h 1910040"/>
              <a:gd name="connsiteX2" fmla="*/ 2183854 w 2183854"/>
              <a:gd name="connsiteY2" fmla="*/ 1910040 h 1910040"/>
              <a:gd name="connsiteX3" fmla="*/ 0 w 2183854"/>
              <a:gd name="connsiteY3" fmla="*/ 1910040 h 1910040"/>
            </a:gdLst>
            <a:ahLst/>
            <a:cxnLst>
              <a:cxn ang="0">
                <a:pos x="connsiteX0" y="connsiteY0"/>
              </a:cxn>
              <a:cxn ang="0">
                <a:pos x="connsiteX1" y="connsiteY1"/>
              </a:cxn>
              <a:cxn ang="0">
                <a:pos x="connsiteX2" y="connsiteY2"/>
              </a:cxn>
              <a:cxn ang="0">
                <a:pos x="connsiteX3" y="connsiteY3"/>
              </a:cxn>
            </a:cxnLst>
            <a:rect l="l" t="t" r="r" b="b"/>
            <a:pathLst>
              <a:path w="2183854" h="1910040">
                <a:moveTo>
                  <a:pt x="0" y="0"/>
                </a:moveTo>
                <a:lnTo>
                  <a:pt x="2183854" y="0"/>
                </a:lnTo>
                <a:lnTo>
                  <a:pt x="2183854" y="1910040"/>
                </a:lnTo>
                <a:lnTo>
                  <a:pt x="0" y="1910040"/>
                </a:lnTo>
                <a:close/>
              </a:path>
            </a:pathLst>
          </a:custGeom>
        </p:spPr>
        <p:txBody>
          <a:bodyPr wrap="square">
            <a:noAutofit/>
          </a:bodyPr>
          <a:lstStyle>
            <a:lvl1pPr>
              <a:defRPr sz="1200"/>
            </a:lvl1pPr>
          </a:lstStyle>
          <a:p>
            <a:r>
              <a:rPr lang="en-US" dirty="0"/>
              <a:t>Picture</a:t>
            </a:r>
          </a:p>
        </p:txBody>
      </p:sp>
      <p:sp>
        <p:nvSpPr>
          <p:cNvPr id="16" name="Freeform: Shape 15">
            <a:extLst>
              <a:ext uri="{FF2B5EF4-FFF2-40B4-BE49-F238E27FC236}">
                <a16:creationId xmlns:a16="http://schemas.microsoft.com/office/drawing/2014/main" id="{1B9F0A36-1123-4F93-AC04-032D49DC0129}"/>
              </a:ext>
            </a:extLst>
          </p:cNvPr>
          <p:cNvSpPr>
            <a:spLocks noGrp="1"/>
          </p:cNvSpPr>
          <p:nvPr>
            <p:ph type="pic" sz="quarter" idx="65" hasCustomPrompt="1"/>
          </p:nvPr>
        </p:nvSpPr>
        <p:spPr>
          <a:xfrm>
            <a:off x="6312794" y="1814518"/>
            <a:ext cx="2183854" cy="1910040"/>
          </a:xfrm>
          <a:custGeom>
            <a:avLst/>
            <a:gdLst>
              <a:gd name="connsiteX0" fmla="*/ 0 w 2183854"/>
              <a:gd name="connsiteY0" fmla="*/ 0 h 1910040"/>
              <a:gd name="connsiteX1" fmla="*/ 2183854 w 2183854"/>
              <a:gd name="connsiteY1" fmla="*/ 0 h 1910040"/>
              <a:gd name="connsiteX2" fmla="*/ 2183854 w 2183854"/>
              <a:gd name="connsiteY2" fmla="*/ 1910040 h 1910040"/>
              <a:gd name="connsiteX3" fmla="*/ 0 w 2183854"/>
              <a:gd name="connsiteY3" fmla="*/ 1910040 h 1910040"/>
            </a:gdLst>
            <a:ahLst/>
            <a:cxnLst>
              <a:cxn ang="0">
                <a:pos x="connsiteX0" y="connsiteY0"/>
              </a:cxn>
              <a:cxn ang="0">
                <a:pos x="connsiteX1" y="connsiteY1"/>
              </a:cxn>
              <a:cxn ang="0">
                <a:pos x="connsiteX2" y="connsiteY2"/>
              </a:cxn>
              <a:cxn ang="0">
                <a:pos x="connsiteX3" y="connsiteY3"/>
              </a:cxn>
            </a:cxnLst>
            <a:rect l="l" t="t" r="r" b="b"/>
            <a:pathLst>
              <a:path w="2183854" h="1910040">
                <a:moveTo>
                  <a:pt x="0" y="0"/>
                </a:moveTo>
                <a:lnTo>
                  <a:pt x="2183854" y="0"/>
                </a:lnTo>
                <a:lnTo>
                  <a:pt x="2183854" y="1910040"/>
                </a:lnTo>
                <a:lnTo>
                  <a:pt x="0" y="1910040"/>
                </a:lnTo>
                <a:close/>
              </a:path>
            </a:pathLst>
          </a:custGeom>
        </p:spPr>
        <p:txBody>
          <a:bodyPr wrap="square">
            <a:noAutofit/>
          </a:bodyPr>
          <a:lstStyle>
            <a:lvl1pPr>
              <a:defRPr sz="1200"/>
            </a:lvl1pPr>
          </a:lstStyle>
          <a:p>
            <a:r>
              <a:rPr lang="en-US" dirty="0"/>
              <a:t>Picture</a:t>
            </a:r>
          </a:p>
        </p:txBody>
      </p:sp>
      <p:sp>
        <p:nvSpPr>
          <p:cNvPr id="17" name="Freeform: Shape 16">
            <a:extLst>
              <a:ext uri="{FF2B5EF4-FFF2-40B4-BE49-F238E27FC236}">
                <a16:creationId xmlns:a16="http://schemas.microsoft.com/office/drawing/2014/main" id="{2694CFDA-2F1C-4456-B7E3-020ACC45B881}"/>
              </a:ext>
            </a:extLst>
          </p:cNvPr>
          <p:cNvSpPr>
            <a:spLocks noGrp="1"/>
          </p:cNvSpPr>
          <p:nvPr>
            <p:ph type="pic" sz="quarter" idx="66" hasCustomPrompt="1"/>
          </p:nvPr>
        </p:nvSpPr>
        <p:spPr>
          <a:xfrm>
            <a:off x="8930237" y="1814518"/>
            <a:ext cx="2183854" cy="1910040"/>
          </a:xfrm>
          <a:custGeom>
            <a:avLst/>
            <a:gdLst>
              <a:gd name="connsiteX0" fmla="*/ 0 w 2183854"/>
              <a:gd name="connsiteY0" fmla="*/ 0 h 1910040"/>
              <a:gd name="connsiteX1" fmla="*/ 2183854 w 2183854"/>
              <a:gd name="connsiteY1" fmla="*/ 0 h 1910040"/>
              <a:gd name="connsiteX2" fmla="*/ 2183854 w 2183854"/>
              <a:gd name="connsiteY2" fmla="*/ 1910040 h 1910040"/>
              <a:gd name="connsiteX3" fmla="*/ 0 w 2183854"/>
              <a:gd name="connsiteY3" fmla="*/ 1910040 h 1910040"/>
            </a:gdLst>
            <a:ahLst/>
            <a:cxnLst>
              <a:cxn ang="0">
                <a:pos x="connsiteX0" y="connsiteY0"/>
              </a:cxn>
              <a:cxn ang="0">
                <a:pos x="connsiteX1" y="connsiteY1"/>
              </a:cxn>
              <a:cxn ang="0">
                <a:pos x="connsiteX2" y="connsiteY2"/>
              </a:cxn>
              <a:cxn ang="0">
                <a:pos x="connsiteX3" y="connsiteY3"/>
              </a:cxn>
            </a:cxnLst>
            <a:rect l="l" t="t" r="r" b="b"/>
            <a:pathLst>
              <a:path w="2183854" h="1910040">
                <a:moveTo>
                  <a:pt x="0" y="0"/>
                </a:moveTo>
                <a:lnTo>
                  <a:pt x="2183854" y="0"/>
                </a:lnTo>
                <a:lnTo>
                  <a:pt x="2183854" y="1910040"/>
                </a:lnTo>
                <a:lnTo>
                  <a:pt x="0" y="1910040"/>
                </a:lnTo>
                <a:close/>
              </a:path>
            </a:pathLst>
          </a:custGeom>
        </p:spPr>
        <p:txBody>
          <a:bodyPr wrap="square">
            <a:noAutofit/>
          </a:bodyPr>
          <a:lstStyle>
            <a:lvl1pPr>
              <a:defRPr sz="1200"/>
            </a:lvl1pPr>
          </a:lstStyle>
          <a:p>
            <a:r>
              <a:rPr lang="en-US" dirty="0"/>
              <a:t>Picture</a:t>
            </a:r>
          </a:p>
        </p:txBody>
      </p:sp>
      <p:sp>
        <p:nvSpPr>
          <p:cNvPr id="15" name="Freeform: Shape 14">
            <a:extLst>
              <a:ext uri="{FF2B5EF4-FFF2-40B4-BE49-F238E27FC236}">
                <a16:creationId xmlns:a16="http://schemas.microsoft.com/office/drawing/2014/main" id="{CF1D88C3-5A9A-418A-BC7C-C2702FBA6017}"/>
              </a:ext>
            </a:extLst>
          </p:cNvPr>
          <p:cNvSpPr>
            <a:spLocks noGrp="1"/>
          </p:cNvSpPr>
          <p:nvPr>
            <p:ph type="pic" sz="quarter" idx="63" hasCustomPrompt="1"/>
          </p:nvPr>
        </p:nvSpPr>
        <p:spPr>
          <a:xfrm>
            <a:off x="3695352" y="1814518"/>
            <a:ext cx="2183854" cy="1910040"/>
          </a:xfrm>
          <a:custGeom>
            <a:avLst/>
            <a:gdLst>
              <a:gd name="connsiteX0" fmla="*/ 0 w 2183854"/>
              <a:gd name="connsiteY0" fmla="*/ 0 h 1910040"/>
              <a:gd name="connsiteX1" fmla="*/ 2183854 w 2183854"/>
              <a:gd name="connsiteY1" fmla="*/ 0 h 1910040"/>
              <a:gd name="connsiteX2" fmla="*/ 2183854 w 2183854"/>
              <a:gd name="connsiteY2" fmla="*/ 1910040 h 1910040"/>
              <a:gd name="connsiteX3" fmla="*/ 0 w 2183854"/>
              <a:gd name="connsiteY3" fmla="*/ 1910040 h 1910040"/>
            </a:gdLst>
            <a:ahLst/>
            <a:cxnLst>
              <a:cxn ang="0">
                <a:pos x="connsiteX0" y="connsiteY0"/>
              </a:cxn>
              <a:cxn ang="0">
                <a:pos x="connsiteX1" y="connsiteY1"/>
              </a:cxn>
              <a:cxn ang="0">
                <a:pos x="connsiteX2" y="connsiteY2"/>
              </a:cxn>
              <a:cxn ang="0">
                <a:pos x="connsiteX3" y="connsiteY3"/>
              </a:cxn>
            </a:cxnLst>
            <a:rect l="l" t="t" r="r" b="b"/>
            <a:pathLst>
              <a:path w="2183854" h="1910040">
                <a:moveTo>
                  <a:pt x="0" y="0"/>
                </a:moveTo>
                <a:lnTo>
                  <a:pt x="2183854" y="0"/>
                </a:lnTo>
                <a:lnTo>
                  <a:pt x="2183854" y="1910040"/>
                </a:lnTo>
                <a:lnTo>
                  <a:pt x="0" y="191004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2297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56_Title Slide">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9879A9F5-003A-425C-8132-1C6A37396537}"/>
              </a:ext>
            </a:extLst>
          </p:cNvPr>
          <p:cNvSpPr>
            <a:spLocks noGrp="1"/>
          </p:cNvSpPr>
          <p:nvPr>
            <p:ph type="pic" sz="quarter" idx="64" hasCustomPrompt="1"/>
          </p:nvPr>
        </p:nvSpPr>
        <p:spPr>
          <a:xfrm>
            <a:off x="0" y="2421781"/>
            <a:ext cx="3280228" cy="1967681"/>
          </a:xfrm>
          <a:custGeom>
            <a:avLst/>
            <a:gdLst>
              <a:gd name="connsiteX0" fmla="*/ 0 w 3280228"/>
              <a:gd name="connsiteY0" fmla="*/ 0 h 1967681"/>
              <a:gd name="connsiteX1" fmla="*/ 3280228 w 3280228"/>
              <a:gd name="connsiteY1" fmla="*/ 0 h 1967681"/>
              <a:gd name="connsiteX2" fmla="*/ 3280228 w 3280228"/>
              <a:gd name="connsiteY2" fmla="*/ 1967681 h 1967681"/>
              <a:gd name="connsiteX3" fmla="*/ 0 w 3280228"/>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3280228" h="1967681">
                <a:moveTo>
                  <a:pt x="0" y="0"/>
                </a:moveTo>
                <a:lnTo>
                  <a:pt x="3280228" y="0"/>
                </a:lnTo>
                <a:lnTo>
                  <a:pt x="3280228" y="1967681"/>
                </a:lnTo>
                <a:lnTo>
                  <a:pt x="0" y="1967681"/>
                </a:lnTo>
                <a:close/>
              </a:path>
            </a:pathLst>
          </a:custGeom>
        </p:spPr>
        <p:txBody>
          <a:bodyPr wrap="square">
            <a:noAutofit/>
          </a:bodyPr>
          <a:lstStyle>
            <a:lvl1pPr>
              <a:defRPr sz="1200"/>
            </a:lvl1pPr>
          </a:lstStyle>
          <a:p>
            <a:r>
              <a:rPr lang="en-US" dirty="0"/>
              <a:t>Picture</a:t>
            </a:r>
          </a:p>
        </p:txBody>
      </p:sp>
      <p:sp>
        <p:nvSpPr>
          <p:cNvPr id="22" name="Freeform: Shape 21">
            <a:extLst>
              <a:ext uri="{FF2B5EF4-FFF2-40B4-BE49-F238E27FC236}">
                <a16:creationId xmlns:a16="http://schemas.microsoft.com/office/drawing/2014/main" id="{6DFCC746-F9BB-4BBF-8096-F18082506209}"/>
              </a:ext>
            </a:extLst>
          </p:cNvPr>
          <p:cNvSpPr>
            <a:spLocks noGrp="1"/>
          </p:cNvSpPr>
          <p:nvPr>
            <p:ph type="pic" sz="quarter" idx="65" hasCustomPrompt="1"/>
          </p:nvPr>
        </p:nvSpPr>
        <p:spPr>
          <a:xfrm>
            <a:off x="5138057" y="2421780"/>
            <a:ext cx="2452913" cy="1967679"/>
          </a:xfrm>
          <a:custGeom>
            <a:avLst/>
            <a:gdLst>
              <a:gd name="connsiteX0" fmla="*/ 0 w 2452913"/>
              <a:gd name="connsiteY0" fmla="*/ 0 h 1967679"/>
              <a:gd name="connsiteX1" fmla="*/ 2452913 w 2452913"/>
              <a:gd name="connsiteY1" fmla="*/ 0 h 1967679"/>
              <a:gd name="connsiteX2" fmla="*/ 2452913 w 2452913"/>
              <a:gd name="connsiteY2" fmla="*/ 1967679 h 1967679"/>
              <a:gd name="connsiteX3" fmla="*/ 0 w 2452913"/>
              <a:gd name="connsiteY3" fmla="*/ 1967679 h 1967679"/>
            </a:gdLst>
            <a:ahLst/>
            <a:cxnLst>
              <a:cxn ang="0">
                <a:pos x="connsiteX0" y="connsiteY0"/>
              </a:cxn>
              <a:cxn ang="0">
                <a:pos x="connsiteX1" y="connsiteY1"/>
              </a:cxn>
              <a:cxn ang="0">
                <a:pos x="connsiteX2" y="connsiteY2"/>
              </a:cxn>
              <a:cxn ang="0">
                <a:pos x="connsiteX3" y="connsiteY3"/>
              </a:cxn>
            </a:cxnLst>
            <a:rect l="l" t="t" r="r" b="b"/>
            <a:pathLst>
              <a:path w="2452913" h="1967679">
                <a:moveTo>
                  <a:pt x="0" y="0"/>
                </a:moveTo>
                <a:lnTo>
                  <a:pt x="2452913" y="0"/>
                </a:lnTo>
                <a:lnTo>
                  <a:pt x="2452913" y="1967679"/>
                </a:lnTo>
                <a:lnTo>
                  <a:pt x="0" y="1967679"/>
                </a:lnTo>
                <a:close/>
              </a:path>
            </a:pathLst>
          </a:custGeom>
        </p:spPr>
        <p:txBody>
          <a:bodyPr wrap="square">
            <a:noAutofit/>
          </a:bodyPr>
          <a:lstStyle>
            <a:lvl1pPr>
              <a:defRPr sz="1200"/>
            </a:lvl1pPr>
          </a:lstStyle>
          <a:p>
            <a:r>
              <a:rPr lang="en-US" dirty="0"/>
              <a:t>Picture</a:t>
            </a:r>
          </a:p>
        </p:txBody>
      </p:sp>
      <p:sp>
        <p:nvSpPr>
          <p:cNvPr id="23" name="Freeform: Shape 22">
            <a:extLst>
              <a:ext uri="{FF2B5EF4-FFF2-40B4-BE49-F238E27FC236}">
                <a16:creationId xmlns:a16="http://schemas.microsoft.com/office/drawing/2014/main" id="{692C81CE-650F-4CF4-A422-DB7090CC6BBC}"/>
              </a:ext>
            </a:extLst>
          </p:cNvPr>
          <p:cNvSpPr>
            <a:spLocks noGrp="1"/>
          </p:cNvSpPr>
          <p:nvPr>
            <p:ph type="pic" sz="quarter" idx="66" hasCustomPrompt="1"/>
          </p:nvPr>
        </p:nvSpPr>
        <p:spPr>
          <a:xfrm>
            <a:off x="7590972" y="2421780"/>
            <a:ext cx="2148116" cy="1971403"/>
          </a:xfrm>
          <a:custGeom>
            <a:avLst/>
            <a:gdLst>
              <a:gd name="connsiteX0" fmla="*/ 0 w 2148116"/>
              <a:gd name="connsiteY0" fmla="*/ 0 h 1971403"/>
              <a:gd name="connsiteX1" fmla="*/ 2148116 w 2148116"/>
              <a:gd name="connsiteY1" fmla="*/ 0 h 1971403"/>
              <a:gd name="connsiteX2" fmla="*/ 2148116 w 2148116"/>
              <a:gd name="connsiteY2" fmla="*/ 1971403 h 1971403"/>
              <a:gd name="connsiteX3" fmla="*/ 0 w 2148116"/>
              <a:gd name="connsiteY3" fmla="*/ 1971403 h 1971403"/>
            </a:gdLst>
            <a:ahLst/>
            <a:cxnLst>
              <a:cxn ang="0">
                <a:pos x="connsiteX0" y="connsiteY0"/>
              </a:cxn>
              <a:cxn ang="0">
                <a:pos x="connsiteX1" y="connsiteY1"/>
              </a:cxn>
              <a:cxn ang="0">
                <a:pos x="connsiteX2" y="connsiteY2"/>
              </a:cxn>
              <a:cxn ang="0">
                <a:pos x="connsiteX3" y="connsiteY3"/>
              </a:cxn>
            </a:cxnLst>
            <a:rect l="l" t="t" r="r" b="b"/>
            <a:pathLst>
              <a:path w="2148116" h="1971403">
                <a:moveTo>
                  <a:pt x="0" y="0"/>
                </a:moveTo>
                <a:lnTo>
                  <a:pt x="2148116" y="0"/>
                </a:lnTo>
                <a:lnTo>
                  <a:pt x="2148116" y="1971403"/>
                </a:lnTo>
                <a:lnTo>
                  <a:pt x="0" y="1971403"/>
                </a:lnTo>
                <a:close/>
              </a:path>
            </a:pathLst>
          </a:custGeom>
        </p:spPr>
        <p:txBody>
          <a:bodyPr wrap="square">
            <a:noAutofit/>
          </a:bodyPr>
          <a:lstStyle>
            <a:lvl1pPr>
              <a:defRPr sz="1200"/>
            </a:lvl1pPr>
          </a:lstStyle>
          <a:p>
            <a:r>
              <a:rPr lang="en-US" dirty="0"/>
              <a:t>Picture</a:t>
            </a:r>
          </a:p>
        </p:txBody>
      </p:sp>
      <p:sp>
        <p:nvSpPr>
          <p:cNvPr id="21" name="Freeform: Shape 20">
            <a:extLst>
              <a:ext uri="{FF2B5EF4-FFF2-40B4-BE49-F238E27FC236}">
                <a16:creationId xmlns:a16="http://schemas.microsoft.com/office/drawing/2014/main" id="{359B1397-3A24-40E4-BD62-4A433F142A4C}"/>
              </a:ext>
            </a:extLst>
          </p:cNvPr>
          <p:cNvSpPr>
            <a:spLocks noGrp="1"/>
          </p:cNvSpPr>
          <p:nvPr>
            <p:ph type="pic" sz="quarter" idx="63" hasCustomPrompt="1"/>
          </p:nvPr>
        </p:nvSpPr>
        <p:spPr>
          <a:xfrm>
            <a:off x="3280231" y="2421780"/>
            <a:ext cx="1857827" cy="1967681"/>
          </a:xfrm>
          <a:custGeom>
            <a:avLst/>
            <a:gdLst>
              <a:gd name="connsiteX0" fmla="*/ 0 w 1857827"/>
              <a:gd name="connsiteY0" fmla="*/ 0 h 1967681"/>
              <a:gd name="connsiteX1" fmla="*/ 1857827 w 1857827"/>
              <a:gd name="connsiteY1" fmla="*/ 0 h 1967681"/>
              <a:gd name="connsiteX2" fmla="*/ 1857827 w 1857827"/>
              <a:gd name="connsiteY2" fmla="*/ 1967681 h 1967681"/>
              <a:gd name="connsiteX3" fmla="*/ 0 w 1857827"/>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1857827" h="1967681">
                <a:moveTo>
                  <a:pt x="0" y="0"/>
                </a:moveTo>
                <a:lnTo>
                  <a:pt x="1857827" y="0"/>
                </a:lnTo>
                <a:lnTo>
                  <a:pt x="1857827" y="1967681"/>
                </a:lnTo>
                <a:lnTo>
                  <a:pt x="0" y="1967681"/>
                </a:lnTo>
                <a:close/>
              </a:path>
            </a:pathLst>
          </a:custGeom>
        </p:spPr>
        <p:txBody>
          <a:bodyPr wrap="square">
            <a:noAutofit/>
          </a:bodyPr>
          <a:lstStyle>
            <a:lvl1pPr>
              <a:defRPr sz="1200"/>
            </a:lvl1pPr>
          </a:lstStyle>
          <a:p>
            <a:r>
              <a:rPr lang="en-US" dirty="0"/>
              <a:t>Picture</a:t>
            </a:r>
          </a:p>
        </p:txBody>
      </p:sp>
      <p:sp>
        <p:nvSpPr>
          <p:cNvPr id="27" name="Freeform: Shape 26">
            <a:extLst>
              <a:ext uri="{FF2B5EF4-FFF2-40B4-BE49-F238E27FC236}">
                <a16:creationId xmlns:a16="http://schemas.microsoft.com/office/drawing/2014/main" id="{F951CAB0-6FDA-4140-9EE3-113F4175078C}"/>
              </a:ext>
            </a:extLst>
          </p:cNvPr>
          <p:cNvSpPr>
            <a:spLocks noGrp="1"/>
          </p:cNvSpPr>
          <p:nvPr>
            <p:ph type="pic" sz="quarter" idx="68" hasCustomPrompt="1"/>
          </p:nvPr>
        </p:nvSpPr>
        <p:spPr>
          <a:xfrm>
            <a:off x="-1" y="4389459"/>
            <a:ext cx="2452913" cy="1971403"/>
          </a:xfrm>
          <a:custGeom>
            <a:avLst/>
            <a:gdLst>
              <a:gd name="connsiteX0" fmla="*/ 0 w 2452913"/>
              <a:gd name="connsiteY0" fmla="*/ 0 h 1971403"/>
              <a:gd name="connsiteX1" fmla="*/ 2452913 w 2452913"/>
              <a:gd name="connsiteY1" fmla="*/ 0 h 1971403"/>
              <a:gd name="connsiteX2" fmla="*/ 2452913 w 2452913"/>
              <a:gd name="connsiteY2" fmla="*/ 1971403 h 1971403"/>
              <a:gd name="connsiteX3" fmla="*/ 0 w 2452913"/>
              <a:gd name="connsiteY3" fmla="*/ 1971403 h 1971403"/>
            </a:gdLst>
            <a:ahLst/>
            <a:cxnLst>
              <a:cxn ang="0">
                <a:pos x="connsiteX0" y="connsiteY0"/>
              </a:cxn>
              <a:cxn ang="0">
                <a:pos x="connsiteX1" y="connsiteY1"/>
              </a:cxn>
              <a:cxn ang="0">
                <a:pos x="connsiteX2" y="connsiteY2"/>
              </a:cxn>
              <a:cxn ang="0">
                <a:pos x="connsiteX3" y="connsiteY3"/>
              </a:cxn>
            </a:cxnLst>
            <a:rect l="l" t="t" r="r" b="b"/>
            <a:pathLst>
              <a:path w="2452913" h="1971403">
                <a:moveTo>
                  <a:pt x="0" y="0"/>
                </a:moveTo>
                <a:lnTo>
                  <a:pt x="2452913" y="0"/>
                </a:lnTo>
                <a:lnTo>
                  <a:pt x="2452913" y="1971403"/>
                </a:lnTo>
                <a:lnTo>
                  <a:pt x="0" y="197140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3" name="Freeform: Shape 32">
            <a:extLst>
              <a:ext uri="{FF2B5EF4-FFF2-40B4-BE49-F238E27FC236}">
                <a16:creationId xmlns:a16="http://schemas.microsoft.com/office/drawing/2014/main" id="{482924EA-878A-45A2-ABF9-0DAA0223CF81}"/>
              </a:ext>
            </a:extLst>
          </p:cNvPr>
          <p:cNvSpPr>
            <a:spLocks noGrp="1"/>
          </p:cNvSpPr>
          <p:nvPr>
            <p:ph type="pic" sz="quarter" idx="71" hasCustomPrompt="1"/>
          </p:nvPr>
        </p:nvSpPr>
        <p:spPr>
          <a:xfrm>
            <a:off x="7590970" y="4389462"/>
            <a:ext cx="4601032" cy="1967681"/>
          </a:xfrm>
          <a:custGeom>
            <a:avLst/>
            <a:gdLst>
              <a:gd name="connsiteX0" fmla="*/ 0 w 4601032"/>
              <a:gd name="connsiteY0" fmla="*/ 0 h 1967681"/>
              <a:gd name="connsiteX1" fmla="*/ 4601032 w 4601032"/>
              <a:gd name="connsiteY1" fmla="*/ 0 h 1967681"/>
              <a:gd name="connsiteX2" fmla="*/ 4601032 w 4601032"/>
              <a:gd name="connsiteY2" fmla="*/ 1967681 h 1967681"/>
              <a:gd name="connsiteX3" fmla="*/ 0 w 4601032"/>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4601032" h="1967681">
                <a:moveTo>
                  <a:pt x="0" y="0"/>
                </a:moveTo>
                <a:lnTo>
                  <a:pt x="4601032" y="0"/>
                </a:lnTo>
                <a:lnTo>
                  <a:pt x="4601032" y="1967681"/>
                </a:lnTo>
                <a:lnTo>
                  <a:pt x="0" y="1967681"/>
                </a:lnTo>
                <a:close/>
              </a:path>
            </a:pathLst>
          </a:custGeom>
        </p:spPr>
        <p:txBody>
          <a:bodyPr wrap="square">
            <a:noAutofit/>
          </a:bodyPr>
          <a:lstStyle>
            <a:lvl1pPr>
              <a:defRPr sz="1200"/>
            </a:lvl1pPr>
          </a:lstStyle>
          <a:p>
            <a:r>
              <a:rPr lang="en-US" dirty="0"/>
              <a:t>Picture</a:t>
            </a:r>
          </a:p>
        </p:txBody>
      </p:sp>
      <p:sp>
        <p:nvSpPr>
          <p:cNvPr id="31" name="Freeform: Shape 30">
            <a:extLst>
              <a:ext uri="{FF2B5EF4-FFF2-40B4-BE49-F238E27FC236}">
                <a16:creationId xmlns:a16="http://schemas.microsoft.com/office/drawing/2014/main" id="{9A1D3E12-2529-43FF-8668-64CF2BAC2AEA}"/>
              </a:ext>
            </a:extLst>
          </p:cNvPr>
          <p:cNvSpPr>
            <a:spLocks noGrp="1"/>
          </p:cNvSpPr>
          <p:nvPr>
            <p:ph type="pic" sz="quarter" idx="70" hasCustomPrompt="1"/>
          </p:nvPr>
        </p:nvSpPr>
        <p:spPr>
          <a:xfrm>
            <a:off x="5138057" y="4389461"/>
            <a:ext cx="2452914" cy="1967681"/>
          </a:xfrm>
          <a:custGeom>
            <a:avLst/>
            <a:gdLst>
              <a:gd name="connsiteX0" fmla="*/ 0 w 2452914"/>
              <a:gd name="connsiteY0" fmla="*/ 0 h 1967681"/>
              <a:gd name="connsiteX1" fmla="*/ 2452914 w 2452914"/>
              <a:gd name="connsiteY1" fmla="*/ 0 h 1967681"/>
              <a:gd name="connsiteX2" fmla="*/ 2452914 w 2452914"/>
              <a:gd name="connsiteY2" fmla="*/ 1967681 h 1967681"/>
              <a:gd name="connsiteX3" fmla="*/ 0 w 2452914"/>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2452914" h="1967681">
                <a:moveTo>
                  <a:pt x="0" y="0"/>
                </a:moveTo>
                <a:lnTo>
                  <a:pt x="2452914" y="0"/>
                </a:lnTo>
                <a:lnTo>
                  <a:pt x="2452914" y="1967681"/>
                </a:lnTo>
                <a:lnTo>
                  <a:pt x="0" y="1967681"/>
                </a:lnTo>
                <a:close/>
              </a:path>
            </a:pathLst>
          </a:custGeom>
        </p:spPr>
        <p:txBody>
          <a:bodyPr wrap="square">
            <a:noAutofit/>
          </a:bodyPr>
          <a:lstStyle>
            <a:lvl1pPr>
              <a:defRPr sz="1200"/>
            </a:lvl1pPr>
          </a:lstStyle>
          <a:p>
            <a:r>
              <a:rPr lang="en-US" dirty="0"/>
              <a:t>Picture</a:t>
            </a:r>
          </a:p>
        </p:txBody>
      </p:sp>
      <p:sp>
        <p:nvSpPr>
          <p:cNvPr id="25" name="Freeform: Shape 24">
            <a:extLst>
              <a:ext uri="{FF2B5EF4-FFF2-40B4-BE49-F238E27FC236}">
                <a16:creationId xmlns:a16="http://schemas.microsoft.com/office/drawing/2014/main" id="{3F260BF0-2673-4107-9F22-A24D7FAB9908}"/>
              </a:ext>
            </a:extLst>
          </p:cNvPr>
          <p:cNvSpPr>
            <a:spLocks noGrp="1"/>
          </p:cNvSpPr>
          <p:nvPr>
            <p:ph type="pic" sz="quarter" idx="67" hasCustomPrompt="1"/>
          </p:nvPr>
        </p:nvSpPr>
        <p:spPr>
          <a:xfrm>
            <a:off x="9739087" y="2421781"/>
            <a:ext cx="2452912" cy="1971403"/>
          </a:xfrm>
          <a:custGeom>
            <a:avLst/>
            <a:gdLst>
              <a:gd name="connsiteX0" fmla="*/ 0 w 2452912"/>
              <a:gd name="connsiteY0" fmla="*/ 0 h 1971403"/>
              <a:gd name="connsiteX1" fmla="*/ 2452912 w 2452912"/>
              <a:gd name="connsiteY1" fmla="*/ 0 h 1971403"/>
              <a:gd name="connsiteX2" fmla="*/ 2452912 w 2452912"/>
              <a:gd name="connsiteY2" fmla="*/ 1971403 h 1971403"/>
              <a:gd name="connsiteX3" fmla="*/ 0 w 2452912"/>
              <a:gd name="connsiteY3" fmla="*/ 1971403 h 1971403"/>
            </a:gdLst>
            <a:ahLst/>
            <a:cxnLst>
              <a:cxn ang="0">
                <a:pos x="connsiteX0" y="connsiteY0"/>
              </a:cxn>
              <a:cxn ang="0">
                <a:pos x="connsiteX1" y="connsiteY1"/>
              </a:cxn>
              <a:cxn ang="0">
                <a:pos x="connsiteX2" y="connsiteY2"/>
              </a:cxn>
              <a:cxn ang="0">
                <a:pos x="connsiteX3" y="connsiteY3"/>
              </a:cxn>
            </a:cxnLst>
            <a:rect l="l" t="t" r="r" b="b"/>
            <a:pathLst>
              <a:path w="2452912" h="1971403">
                <a:moveTo>
                  <a:pt x="0" y="0"/>
                </a:moveTo>
                <a:lnTo>
                  <a:pt x="2452912" y="0"/>
                </a:lnTo>
                <a:lnTo>
                  <a:pt x="2452912" y="1971403"/>
                </a:lnTo>
                <a:lnTo>
                  <a:pt x="0" y="1971403"/>
                </a:lnTo>
                <a:close/>
              </a:path>
            </a:pathLst>
          </a:custGeom>
        </p:spPr>
        <p:txBody>
          <a:bodyPr wrap="square">
            <a:noAutofit/>
          </a:bodyPr>
          <a:lstStyle>
            <a:lvl1pPr>
              <a:defRPr sz="1200"/>
            </a:lvl1pPr>
          </a:lstStyle>
          <a:p>
            <a:r>
              <a:rPr lang="en-US" dirty="0"/>
              <a:t>Picture</a:t>
            </a:r>
          </a:p>
        </p:txBody>
      </p:sp>
      <p:sp>
        <p:nvSpPr>
          <p:cNvPr id="29" name="Freeform: Shape 28">
            <a:extLst>
              <a:ext uri="{FF2B5EF4-FFF2-40B4-BE49-F238E27FC236}">
                <a16:creationId xmlns:a16="http://schemas.microsoft.com/office/drawing/2014/main" id="{4F071177-087E-4B10-A10B-3B5041B4AE90}"/>
              </a:ext>
            </a:extLst>
          </p:cNvPr>
          <p:cNvSpPr>
            <a:spLocks noGrp="1"/>
          </p:cNvSpPr>
          <p:nvPr>
            <p:ph type="pic" sz="quarter" idx="69" hasCustomPrompt="1"/>
          </p:nvPr>
        </p:nvSpPr>
        <p:spPr>
          <a:xfrm>
            <a:off x="2452914" y="4389459"/>
            <a:ext cx="2685143" cy="1967681"/>
          </a:xfrm>
          <a:custGeom>
            <a:avLst/>
            <a:gdLst>
              <a:gd name="connsiteX0" fmla="*/ 0 w 2685143"/>
              <a:gd name="connsiteY0" fmla="*/ 0 h 1967681"/>
              <a:gd name="connsiteX1" fmla="*/ 2685143 w 2685143"/>
              <a:gd name="connsiteY1" fmla="*/ 0 h 1967681"/>
              <a:gd name="connsiteX2" fmla="*/ 2685143 w 2685143"/>
              <a:gd name="connsiteY2" fmla="*/ 1967681 h 1967681"/>
              <a:gd name="connsiteX3" fmla="*/ 0 w 2685143"/>
              <a:gd name="connsiteY3" fmla="*/ 1967681 h 1967681"/>
            </a:gdLst>
            <a:ahLst/>
            <a:cxnLst>
              <a:cxn ang="0">
                <a:pos x="connsiteX0" y="connsiteY0"/>
              </a:cxn>
              <a:cxn ang="0">
                <a:pos x="connsiteX1" y="connsiteY1"/>
              </a:cxn>
              <a:cxn ang="0">
                <a:pos x="connsiteX2" y="connsiteY2"/>
              </a:cxn>
              <a:cxn ang="0">
                <a:pos x="connsiteX3" y="connsiteY3"/>
              </a:cxn>
            </a:cxnLst>
            <a:rect l="l" t="t" r="r" b="b"/>
            <a:pathLst>
              <a:path w="2685143" h="1967681">
                <a:moveTo>
                  <a:pt x="0" y="0"/>
                </a:moveTo>
                <a:lnTo>
                  <a:pt x="2685143" y="0"/>
                </a:lnTo>
                <a:lnTo>
                  <a:pt x="2685143" y="1967681"/>
                </a:lnTo>
                <a:lnTo>
                  <a:pt x="0" y="196768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90414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7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9DAB35B9-15B5-4398-93D8-FFA86E27E610}"/>
              </a:ext>
            </a:extLst>
          </p:cNvPr>
          <p:cNvSpPr>
            <a:spLocks noGrp="1"/>
          </p:cNvSpPr>
          <p:nvPr>
            <p:ph type="pic" sz="quarter" idx="65" hasCustomPrompt="1"/>
          </p:nvPr>
        </p:nvSpPr>
        <p:spPr>
          <a:xfrm>
            <a:off x="-4763" y="-4763"/>
            <a:ext cx="8317926" cy="5795963"/>
          </a:xfrm>
          <a:custGeom>
            <a:avLst/>
            <a:gdLst>
              <a:gd name="connsiteX0" fmla="*/ 0 w 8317926"/>
              <a:gd name="connsiteY0" fmla="*/ 0 h 5795963"/>
              <a:gd name="connsiteX1" fmla="*/ 8317926 w 8317926"/>
              <a:gd name="connsiteY1" fmla="*/ 0 h 5795963"/>
              <a:gd name="connsiteX2" fmla="*/ 5060691 w 8317926"/>
              <a:gd name="connsiteY2" fmla="*/ 3805697 h 5795963"/>
              <a:gd name="connsiteX3" fmla="*/ 2711170 w 8317926"/>
              <a:gd name="connsiteY3" fmla="*/ 3101560 h 5795963"/>
              <a:gd name="connsiteX4" fmla="*/ 2507592 w 8317926"/>
              <a:gd name="connsiteY4" fmla="*/ 5795963 h 5795963"/>
              <a:gd name="connsiteX5" fmla="*/ 0 w 8317926"/>
              <a:gd name="connsiteY5" fmla="*/ 3635650 h 579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17926" h="5795963">
                <a:moveTo>
                  <a:pt x="0" y="0"/>
                </a:moveTo>
                <a:lnTo>
                  <a:pt x="8317926" y="0"/>
                </a:lnTo>
                <a:lnTo>
                  <a:pt x="5060691" y="3805697"/>
                </a:lnTo>
                <a:lnTo>
                  <a:pt x="2711170" y="3101560"/>
                </a:lnTo>
                <a:lnTo>
                  <a:pt x="2507592" y="5795963"/>
                </a:lnTo>
                <a:lnTo>
                  <a:pt x="0" y="36356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15441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5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4861DEA-3D32-4AB6-B684-BE05EBD47381}"/>
              </a:ext>
            </a:extLst>
          </p:cNvPr>
          <p:cNvSpPr>
            <a:spLocks noGrp="1"/>
          </p:cNvSpPr>
          <p:nvPr>
            <p:ph type="pic" sz="quarter" idx="49" hasCustomPrompt="1"/>
          </p:nvPr>
        </p:nvSpPr>
        <p:spPr>
          <a:xfrm>
            <a:off x="0" y="0"/>
            <a:ext cx="12192000" cy="3442517"/>
          </a:xfrm>
          <a:custGeom>
            <a:avLst/>
            <a:gdLst>
              <a:gd name="connsiteX0" fmla="*/ 0 w 5602514"/>
              <a:gd name="connsiteY0" fmla="*/ 0 h 3751036"/>
              <a:gd name="connsiteX1" fmla="*/ 5602514 w 5602514"/>
              <a:gd name="connsiteY1" fmla="*/ 0 h 3751036"/>
              <a:gd name="connsiteX2" fmla="*/ 5602514 w 5602514"/>
              <a:gd name="connsiteY2" fmla="*/ 3751036 h 3751036"/>
              <a:gd name="connsiteX3" fmla="*/ 0 w 5602514"/>
              <a:gd name="connsiteY3" fmla="*/ 3751036 h 3751036"/>
            </a:gdLst>
            <a:ahLst/>
            <a:cxnLst>
              <a:cxn ang="0">
                <a:pos x="connsiteX0" y="connsiteY0"/>
              </a:cxn>
              <a:cxn ang="0">
                <a:pos x="connsiteX1" y="connsiteY1"/>
              </a:cxn>
              <a:cxn ang="0">
                <a:pos x="connsiteX2" y="connsiteY2"/>
              </a:cxn>
              <a:cxn ang="0">
                <a:pos x="connsiteX3" y="connsiteY3"/>
              </a:cxn>
            </a:cxnLst>
            <a:rect l="l" t="t" r="r" b="b"/>
            <a:pathLst>
              <a:path w="5602514" h="3751036">
                <a:moveTo>
                  <a:pt x="0" y="0"/>
                </a:moveTo>
                <a:lnTo>
                  <a:pt x="5602514" y="0"/>
                </a:lnTo>
                <a:lnTo>
                  <a:pt x="5602514" y="3751036"/>
                </a:lnTo>
                <a:lnTo>
                  <a:pt x="0" y="37510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15667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29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2EB3725-95E8-4EEB-BF4B-E7AE1DD6BB5B}"/>
              </a:ext>
            </a:extLst>
          </p:cNvPr>
          <p:cNvSpPr>
            <a:spLocks noGrp="1"/>
          </p:cNvSpPr>
          <p:nvPr>
            <p:ph type="pic" sz="quarter" idx="51" hasCustomPrompt="1"/>
          </p:nvPr>
        </p:nvSpPr>
        <p:spPr>
          <a:xfrm>
            <a:off x="1456303" y="2764832"/>
            <a:ext cx="1504087" cy="1335314"/>
          </a:xfrm>
          <a:custGeom>
            <a:avLst/>
            <a:gdLst>
              <a:gd name="connsiteX0" fmla="*/ 0 w 1504087"/>
              <a:gd name="connsiteY0" fmla="*/ 0 h 1335314"/>
              <a:gd name="connsiteX1" fmla="*/ 1504087 w 1504087"/>
              <a:gd name="connsiteY1" fmla="*/ 0 h 1335314"/>
              <a:gd name="connsiteX2" fmla="*/ 1504087 w 1504087"/>
              <a:gd name="connsiteY2" fmla="*/ 1335314 h 1335314"/>
              <a:gd name="connsiteX3" fmla="*/ 0 w 1504087"/>
              <a:gd name="connsiteY3" fmla="*/ 1335314 h 1335314"/>
            </a:gdLst>
            <a:ahLst/>
            <a:cxnLst>
              <a:cxn ang="0">
                <a:pos x="connsiteX0" y="connsiteY0"/>
              </a:cxn>
              <a:cxn ang="0">
                <a:pos x="connsiteX1" y="connsiteY1"/>
              </a:cxn>
              <a:cxn ang="0">
                <a:pos x="connsiteX2" y="connsiteY2"/>
              </a:cxn>
              <a:cxn ang="0">
                <a:pos x="connsiteX3" y="connsiteY3"/>
              </a:cxn>
            </a:cxnLst>
            <a:rect l="l" t="t" r="r" b="b"/>
            <a:pathLst>
              <a:path w="1504087" h="1335314">
                <a:moveTo>
                  <a:pt x="0" y="0"/>
                </a:moveTo>
                <a:lnTo>
                  <a:pt x="1504087" y="0"/>
                </a:lnTo>
                <a:lnTo>
                  <a:pt x="1504087" y="1335314"/>
                </a:lnTo>
                <a:lnTo>
                  <a:pt x="0" y="133531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AC8DAA5-7ED4-411B-BF53-95AC36E8061D}"/>
              </a:ext>
            </a:extLst>
          </p:cNvPr>
          <p:cNvSpPr>
            <a:spLocks noGrp="1"/>
          </p:cNvSpPr>
          <p:nvPr>
            <p:ph type="pic" sz="quarter" idx="52" hasCustomPrompt="1"/>
          </p:nvPr>
        </p:nvSpPr>
        <p:spPr>
          <a:xfrm>
            <a:off x="4048668" y="2764832"/>
            <a:ext cx="1504087" cy="1335314"/>
          </a:xfrm>
          <a:custGeom>
            <a:avLst/>
            <a:gdLst>
              <a:gd name="connsiteX0" fmla="*/ 0 w 1504087"/>
              <a:gd name="connsiteY0" fmla="*/ 0 h 1335314"/>
              <a:gd name="connsiteX1" fmla="*/ 1504087 w 1504087"/>
              <a:gd name="connsiteY1" fmla="*/ 0 h 1335314"/>
              <a:gd name="connsiteX2" fmla="*/ 1504087 w 1504087"/>
              <a:gd name="connsiteY2" fmla="*/ 1335314 h 1335314"/>
              <a:gd name="connsiteX3" fmla="*/ 0 w 1504087"/>
              <a:gd name="connsiteY3" fmla="*/ 1335314 h 1335314"/>
            </a:gdLst>
            <a:ahLst/>
            <a:cxnLst>
              <a:cxn ang="0">
                <a:pos x="connsiteX0" y="connsiteY0"/>
              </a:cxn>
              <a:cxn ang="0">
                <a:pos x="connsiteX1" y="connsiteY1"/>
              </a:cxn>
              <a:cxn ang="0">
                <a:pos x="connsiteX2" y="connsiteY2"/>
              </a:cxn>
              <a:cxn ang="0">
                <a:pos x="connsiteX3" y="connsiteY3"/>
              </a:cxn>
            </a:cxnLst>
            <a:rect l="l" t="t" r="r" b="b"/>
            <a:pathLst>
              <a:path w="1504087" h="1335314">
                <a:moveTo>
                  <a:pt x="0" y="0"/>
                </a:moveTo>
                <a:lnTo>
                  <a:pt x="1504087" y="0"/>
                </a:lnTo>
                <a:lnTo>
                  <a:pt x="1504087" y="1335314"/>
                </a:lnTo>
                <a:lnTo>
                  <a:pt x="0" y="1335314"/>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CD225C82-67D0-45C8-A1A9-AA9E3CCF3A87}"/>
              </a:ext>
            </a:extLst>
          </p:cNvPr>
          <p:cNvSpPr>
            <a:spLocks noGrp="1"/>
          </p:cNvSpPr>
          <p:nvPr>
            <p:ph type="pic" sz="quarter" idx="53" hasCustomPrompt="1"/>
          </p:nvPr>
        </p:nvSpPr>
        <p:spPr>
          <a:xfrm>
            <a:off x="6641033" y="2764832"/>
            <a:ext cx="1504087" cy="1335314"/>
          </a:xfrm>
          <a:custGeom>
            <a:avLst/>
            <a:gdLst>
              <a:gd name="connsiteX0" fmla="*/ 0 w 1504087"/>
              <a:gd name="connsiteY0" fmla="*/ 0 h 1335314"/>
              <a:gd name="connsiteX1" fmla="*/ 1504087 w 1504087"/>
              <a:gd name="connsiteY1" fmla="*/ 0 h 1335314"/>
              <a:gd name="connsiteX2" fmla="*/ 1504087 w 1504087"/>
              <a:gd name="connsiteY2" fmla="*/ 1335314 h 1335314"/>
              <a:gd name="connsiteX3" fmla="*/ 0 w 1504087"/>
              <a:gd name="connsiteY3" fmla="*/ 1335314 h 1335314"/>
            </a:gdLst>
            <a:ahLst/>
            <a:cxnLst>
              <a:cxn ang="0">
                <a:pos x="connsiteX0" y="connsiteY0"/>
              </a:cxn>
              <a:cxn ang="0">
                <a:pos x="connsiteX1" y="connsiteY1"/>
              </a:cxn>
              <a:cxn ang="0">
                <a:pos x="connsiteX2" y="connsiteY2"/>
              </a:cxn>
              <a:cxn ang="0">
                <a:pos x="connsiteX3" y="connsiteY3"/>
              </a:cxn>
            </a:cxnLst>
            <a:rect l="l" t="t" r="r" b="b"/>
            <a:pathLst>
              <a:path w="1504087" h="1335314">
                <a:moveTo>
                  <a:pt x="0" y="0"/>
                </a:moveTo>
                <a:lnTo>
                  <a:pt x="1504087" y="0"/>
                </a:lnTo>
                <a:lnTo>
                  <a:pt x="1504087" y="1335314"/>
                </a:lnTo>
                <a:lnTo>
                  <a:pt x="0" y="1335314"/>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50E4E2B4-8915-466A-9283-050C6FC926D8}"/>
              </a:ext>
            </a:extLst>
          </p:cNvPr>
          <p:cNvSpPr>
            <a:spLocks noGrp="1"/>
          </p:cNvSpPr>
          <p:nvPr>
            <p:ph type="pic" sz="quarter" idx="54" hasCustomPrompt="1"/>
          </p:nvPr>
        </p:nvSpPr>
        <p:spPr>
          <a:xfrm>
            <a:off x="9233399" y="2764832"/>
            <a:ext cx="1504087" cy="1335314"/>
          </a:xfrm>
          <a:custGeom>
            <a:avLst/>
            <a:gdLst>
              <a:gd name="connsiteX0" fmla="*/ 0 w 1504087"/>
              <a:gd name="connsiteY0" fmla="*/ 0 h 1335314"/>
              <a:gd name="connsiteX1" fmla="*/ 1504087 w 1504087"/>
              <a:gd name="connsiteY1" fmla="*/ 0 h 1335314"/>
              <a:gd name="connsiteX2" fmla="*/ 1504087 w 1504087"/>
              <a:gd name="connsiteY2" fmla="*/ 1335314 h 1335314"/>
              <a:gd name="connsiteX3" fmla="*/ 0 w 1504087"/>
              <a:gd name="connsiteY3" fmla="*/ 1335314 h 1335314"/>
            </a:gdLst>
            <a:ahLst/>
            <a:cxnLst>
              <a:cxn ang="0">
                <a:pos x="connsiteX0" y="connsiteY0"/>
              </a:cxn>
              <a:cxn ang="0">
                <a:pos x="connsiteX1" y="connsiteY1"/>
              </a:cxn>
              <a:cxn ang="0">
                <a:pos x="connsiteX2" y="connsiteY2"/>
              </a:cxn>
              <a:cxn ang="0">
                <a:pos x="connsiteX3" y="connsiteY3"/>
              </a:cxn>
            </a:cxnLst>
            <a:rect l="l" t="t" r="r" b="b"/>
            <a:pathLst>
              <a:path w="1504087" h="1335314">
                <a:moveTo>
                  <a:pt x="0" y="0"/>
                </a:moveTo>
                <a:lnTo>
                  <a:pt x="1504087" y="0"/>
                </a:lnTo>
                <a:lnTo>
                  <a:pt x="1504087" y="1335314"/>
                </a:lnTo>
                <a:lnTo>
                  <a:pt x="0" y="13353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139660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8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F7FDBD7-937D-4A31-AEB7-7B642DB7E583}"/>
              </a:ext>
            </a:extLst>
          </p:cNvPr>
          <p:cNvSpPr>
            <a:spLocks noGrp="1"/>
          </p:cNvSpPr>
          <p:nvPr>
            <p:ph type="pic" sz="quarter" idx="58" hasCustomPrompt="1"/>
          </p:nvPr>
        </p:nvSpPr>
        <p:spPr>
          <a:xfrm>
            <a:off x="0" y="6082"/>
            <a:ext cx="5426498" cy="3543612"/>
          </a:xfrm>
          <a:custGeom>
            <a:avLst/>
            <a:gdLst>
              <a:gd name="connsiteX0" fmla="*/ 0 w 5426498"/>
              <a:gd name="connsiteY0" fmla="*/ 0 h 3543612"/>
              <a:gd name="connsiteX1" fmla="*/ 5426498 w 5426498"/>
              <a:gd name="connsiteY1" fmla="*/ 0 h 3543612"/>
              <a:gd name="connsiteX2" fmla="*/ 5426498 w 5426498"/>
              <a:gd name="connsiteY2" fmla="*/ 3543612 h 3543612"/>
              <a:gd name="connsiteX3" fmla="*/ 0 w 5426498"/>
              <a:gd name="connsiteY3" fmla="*/ 3543612 h 3543612"/>
            </a:gdLst>
            <a:ahLst/>
            <a:cxnLst>
              <a:cxn ang="0">
                <a:pos x="connsiteX0" y="connsiteY0"/>
              </a:cxn>
              <a:cxn ang="0">
                <a:pos x="connsiteX1" y="connsiteY1"/>
              </a:cxn>
              <a:cxn ang="0">
                <a:pos x="connsiteX2" y="connsiteY2"/>
              </a:cxn>
              <a:cxn ang="0">
                <a:pos x="connsiteX3" y="connsiteY3"/>
              </a:cxn>
            </a:cxnLst>
            <a:rect l="l" t="t" r="r" b="b"/>
            <a:pathLst>
              <a:path w="5426498" h="3543612">
                <a:moveTo>
                  <a:pt x="0" y="0"/>
                </a:moveTo>
                <a:lnTo>
                  <a:pt x="5426498" y="0"/>
                </a:lnTo>
                <a:lnTo>
                  <a:pt x="5426498" y="3543612"/>
                </a:lnTo>
                <a:lnTo>
                  <a:pt x="0" y="3543612"/>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87344494-DCE8-401E-B7C7-26A1566CEFA7}"/>
              </a:ext>
            </a:extLst>
          </p:cNvPr>
          <p:cNvSpPr>
            <a:spLocks noGrp="1"/>
          </p:cNvSpPr>
          <p:nvPr>
            <p:ph type="pic" sz="quarter" idx="60" hasCustomPrompt="1"/>
          </p:nvPr>
        </p:nvSpPr>
        <p:spPr>
          <a:xfrm>
            <a:off x="0" y="3717871"/>
            <a:ext cx="4064000" cy="3156155"/>
          </a:xfrm>
          <a:custGeom>
            <a:avLst/>
            <a:gdLst>
              <a:gd name="connsiteX0" fmla="*/ 0 w 4064000"/>
              <a:gd name="connsiteY0" fmla="*/ 0 h 3156155"/>
              <a:gd name="connsiteX1" fmla="*/ 4064000 w 4064000"/>
              <a:gd name="connsiteY1" fmla="*/ 0 h 3156155"/>
              <a:gd name="connsiteX2" fmla="*/ 4064000 w 4064000"/>
              <a:gd name="connsiteY2" fmla="*/ 3156155 h 3156155"/>
              <a:gd name="connsiteX3" fmla="*/ 0 w 4064000"/>
              <a:gd name="connsiteY3" fmla="*/ 3156155 h 3156155"/>
            </a:gdLst>
            <a:ahLst/>
            <a:cxnLst>
              <a:cxn ang="0">
                <a:pos x="connsiteX0" y="connsiteY0"/>
              </a:cxn>
              <a:cxn ang="0">
                <a:pos x="connsiteX1" y="connsiteY1"/>
              </a:cxn>
              <a:cxn ang="0">
                <a:pos x="connsiteX2" y="connsiteY2"/>
              </a:cxn>
              <a:cxn ang="0">
                <a:pos x="connsiteX3" y="connsiteY3"/>
              </a:cxn>
            </a:cxnLst>
            <a:rect l="l" t="t" r="r" b="b"/>
            <a:pathLst>
              <a:path w="4064000" h="3156155">
                <a:moveTo>
                  <a:pt x="0" y="0"/>
                </a:moveTo>
                <a:lnTo>
                  <a:pt x="4064000" y="0"/>
                </a:lnTo>
                <a:lnTo>
                  <a:pt x="4064000" y="3156155"/>
                </a:lnTo>
                <a:lnTo>
                  <a:pt x="0" y="31561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E894B17C-E273-4C8E-A209-BDFF05FE1768}"/>
              </a:ext>
            </a:extLst>
          </p:cNvPr>
          <p:cNvSpPr>
            <a:spLocks noGrp="1"/>
          </p:cNvSpPr>
          <p:nvPr>
            <p:ph type="pic" sz="quarter" idx="61" hasCustomPrompt="1"/>
          </p:nvPr>
        </p:nvSpPr>
        <p:spPr>
          <a:xfrm>
            <a:off x="4064000" y="3717871"/>
            <a:ext cx="4064000" cy="3156155"/>
          </a:xfrm>
          <a:custGeom>
            <a:avLst/>
            <a:gdLst>
              <a:gd name="connsiteX0" fmla="*/ 0 w 4064000"/>
              <a:gd name="connsiteY0" fmla="*/ 0 h 3156155"/>
              <a:gd name="connsiteX1" fmla="*/ 4064000 w 4064000"/>
              <a:gd name="connsiteY1" fmla="*/ 0 h 3156155"/>
              <a:gd name="connsiteX2" fmla="*/ 4064000 w 4064000"/>
              <a:gd name="connsiteY2" fmla="*/ 3156155 h 3156155"/>
              <a:gd name="connsiteX3" fmla="*/ 0 w 4064000"/>
              <a:gd name="connsiteY3" fmla="*/ 3156155 h 3156155"/>
            </a:gdLst>
            <a:ahLst/>
            <a:cxnLst>
              <a:cxn ang="0">
                <a:pos x="connsiteX0" y="connsiteY0"/>
              </a:cxn>
              <a:cxn ang="0">
                <a:pos x="connsiteX1" y="connsiteY1"/>
              </a:cxn>
              <a:cxn ang="0">
                <a:pos x="connsiteX2" y="connsiteY2"/>
              </a:cxn>
              <a:cxn ang="0">
                <a:pos x="connsiteX3" y="connsiteY3"/>
              </a:cxn>
            </a:cxnLst>
            <a:rect l="l" t="t" r="r" b="b"/>
            <a:pathLst>
              <a:path w="4064000" h="3156155">
                <a:moveTo>
                  <a:pt x="0" y="0"/>
                </a:moveTo>
                <a:lnTo>
                  <a:pt x="4064000" y="0"/>
                </a:lnTo>
                <a:lnTo>
                  <a:pt x="4064000" y="3156155"/>
                </a:lnTo>
                <a:lnTo>
                  <a:pt x="0" y="3156155"/>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952AF341-82D5-473E-AE00-0420DB761332}"/>
              </a:ext>
            </a:extLst>
          </p:cNvPr>
          <p:cNvSpPr>
            <a:spLocks noGrp="1"/>
          </p:cNvSpPr>
          <p:nvPr>
            <p:ph type="pic" sz="quarter" idx="59" hasCustomPrompt="1"/>
          </p:nvPr>
        </p:nvSpPr>
        <p:spPr>
          <a:xfrm>
            <a:off x="8128000" y="3717871"/>
            <a:ext cx="4064000" cy="3156155"/>
          </a:xfrm>
          <a:custGeom>
            <a:avLst/>
            <a:gdLst>
              <a:gd name="connsiteX0" fmla="*/ 0 w 4064000"/>
              <a:gd name="connsiteY0" fmla="*/ 0 h 3156155"/>
              <a:gd name="connsiteX1" fmla="*/ 4064000 w 4064000"/>
              <a:gd name="connsiteY1" fmla="*/ 0 h 3156155"/>
              <a:gd name="connsiteX2" fmla="*/ 4064000 w 4064000"/>
              <a:gd name="connsiteY2" fmla="*/ 3156155 h 3156155"/>
              <a:gd name="connsiteX3" fmla="*/ 0 w 4064000"/>
              <a:gd name="connsiteY3" fmla="*/ 3156155 h 3156155"/>
            </a:gdLst>
            <a:ahLst/>
            <a:cxnLst>
              <a:cxn ang="0">
                <a:pos x="connsiteX0" y="connsiteY0"/>
              </a:cxn>
              <a:cxn ang="0">
                <a:pos x="connsiteX1" y="connsiteY1"/>
              </a:cxn>
              <a:cxn ang="0">
                <a:pos x="connsiteX2" y="connsiteY2"/>
              </a:cxn>
              <a:cxn ang="0">
                <a:pos x="connsiteX3" y="connsiteY3"/>
              </a:cxn>
            </a:cxnLst>
            <a:rect l="l" t="t" r="r" b="b"/>
            <a:pathLst>
              <a:path w="4064000" h="3156155">
                <a:moveTo>
                  <a:pt x="0" y="0"/>
                </a:moveTo>
                <a:lnTo>
                  <a:pt x="4064000" y="0"/>
                </a:lnTo>
                <a:lnTo>
                  <a:pt x="4064000" y="3156155"/>
                </a:lnTo>
                <a:lnTo>
                  <a:pt x="0" y="315615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17886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3782" r:id="rId7"/>
    <p:sldLayoutId id="2147483786" r:id="rId8"/>
    <p:sldLayoutId id="2147483795" r:id="rId9"/>
    <p:sldLayoutId id="2147483797" r:id="rId10"/>
    <p:sldLayoutId id="2147483798" r:id="rId11"/>
    <p:sldLayoutId id="2147483799" r:id="rId12"/>
    <p:sldLayoutId id="2147483800" r:id="rId13"/>
    <p:sldLayoutId id="2147483801" r:id="rId14"/>
    <p:sldLayoutId id="2147483802" r:id="rId15"/>
    <p:sldLayoutId id="2147483803" r:id="rId16"/>
    <p:sldLayoutId id="2147483804" r:id="rId17"/>
    <p:sldLayoutId id="2147483805" r:id="rId18"/>
    <p:sldLayoutId id="2147483806" r:id="rId19"/>
    <p:sldLayoutId id="2147483807" r:id="rId20"/>
    <p:sldLayoutId id="2147483808" r:id="rId21"/>
    <p:sldLayoutId id="2147483809" r:id="rId22"/>
    <p:sldLayoutId id="2147483810" r:id="rId23"/>
    <p:sldLayoutId id="2147483811" r:id="rId24"/>
    <p:sldLayoutId id="2147483812" r:id="rId25"/>
    <p:sldLayoutId id="2147483813" r:id="rId26"/>
    <p:sldLayoutId id="2147483814" r:id="rId27"/>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3.xml"/><Relationship Id="rId5" Type="http://schemas.openxmlformats.org/officeDocument/2006/relationships/image" Target="../media/image5.em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6.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g"/><Relationship Id="rId4" Type="http://schemas.openxmlformats.org/officeDocument/2006/relationships/image" Target="../media/image1.jpe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7D472725-F62C-4A03-9927-C72590B7867A}"/>
              </a:ext>
            </a:extLst>
          </p:cNvPr>
          <p:cNvPicPr>
            <a:picLocks noGrp="1" noChangeAspect="1"/>
          </p:cNvPicPr>
          <p:nvPr>
            <p:ph type="pic" sz="quarter" idx="26"/>
          </p:nvPr>
        </p:nvPicPr>
        <p:blipFill>
          <a:blip r:embed="rId3">
            <a:extLst>
              <a:ext uri="{28A0092B-C50C-407E-A947-70E740481C1C}">
                <a14:useLocalDpi xmlns:a14="http://schemas.microsoft.com/office/drawing/2010/main" val="0"/>
              </a:ext>
            </a:extLst>
          </a:blip>
          <a:srcRect t="7903" b="7903"/>
          <a:stretch>
            <a:fillRect/>
          </a:stretch>
        </p:blipFill>
        <p:spPr/>
      </p:pic>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9" name="Rectangle 8">
            <a:extLst>
              <a:ext uri="{FF2B5EF4-FFF2-40B4-BE49-F238E27FC236}">
                <a16:creationId xmlns:a16="http://schemas.microsoft.com/office/drawing/2014/main" id="{47AA40D3-0CD4-4370-8472-01DE6EEE85DA}"/>
              </a:ext>
            </a:extLst>
          </p:cNvPr>
          <p:cNvSpPr/>
          <p:nvPr/>
        </p:nvSpPr>
        <p:spPr>
          <a:xfrm>
            <a:off x="0" y="3489"/>
            <a:ext cx="12192000" cy="6856099"/>
          </a:xfrm>
          <a:prstGeom prst="rect">
            <a:avLst/>
          </a:prstGeom>
          <a:solidFill>
            <a:schemeClr val="accent5">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pic>
        <p:nvPicPr>
          <p:cNvPr id="10" name="Picture 9">
            <a:extLst>
              <a:ext uri="{FF2B5EF4-FFF2-40B4-BE49-F238E27FC236}">
                <a16:creationId xmlns:a16="http://schemas.microsoft.com/office/drawing/2014/main" id="{F2589BB2-26A8-4842-A252-6C1AC4962496}"/>
              </a:ext>
            </a:extLst>
          </p:cNvPr>
          <p:cNvPicPr>
            <a:picLocks noChangeAspect="1"/>
          </p:cNvPicPr>
          <p:nvPr/>
        </p:nvPicPr>
        <p:blipFill>
          <a:blip r:embed="rId4"/>
          <a:stretch>
            <a:fillRect/>
          </a:stretch>
        </p:blipFill>
        <p:spPr>
          <a:xfrm>
            <a:off x="3480839" y="2141070"/>
            <a:ext cx="5230322" cy="2580936"/>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3EC9BDD-6E67-4072-B92B-FBD663EE91BF}"/>
              </a:ext>
            </a:extLst>
          </p:cNvPr>
          <p:cNvPicPr>
            <a:picLocks noGrp="1" noChangeAspect="1"/>
          </p:cNvPicPr>
          <p:nvPr>
            <p:ph type="pic" sz="quarter" idx="26"/>
          </p:nvPr>
        </p:nvPicPr>
        <p:blipFill>
          <a:blip r:embed="rId3">
            <a:extLst>
              <a:ext uri="{28A0092B-C50C-407E-A947-70E740481C1C}">
                <a14:useLocalDpi xmlns:a14="http://schemas.microsoft.com/office/drawing/2010/main" val="0"/>
              </a:ext>
            </a:extLst>
          </a:blip>
          <a:srcRect t="7903" b="7903"/>
          <a:stretch>
            <a:fillRect/>
          </a:stretch>
        </p:blipFill>
        <p:spPr>
          <a:xfrm>
            <a:off x="0" y="3489"/>
            <a:ext cx="12192000" cy="6856099"/>
          </a:xfrm>
        </p:spPr>
      </p:pic>
      <p:sp>
        <p:nvSpPr>
          <p:cNvPr id="13" name="Rectangle 12">
            <a:extLst>
              <a:ext uri="{FF2B5EF4-FFF2-40B4-BE49-F238E27FC236}">
                <a16:creationId xmlns:a16="http://schemas.microsoft.com/office/drawing/2014/main" id="{42F2297A-EF1D-445C-86D2-5075527B6880}"/>
              </a:ext>
            </a:extLst>
          </p:cNvPr>
          <p:cNvSpPr/>
          <p:nvPr/>
        </p:nvSpPr>
        <p:spPr>
          <a:xfrm>
            <a:off x="0" y="3489"/>
            <a:ext cx="12192000" cy="6856099"/>
          </a:xfrm>
          <a:prstGeom prst="rect">
            <a:avLst/>
          </a:prstGeom>
          <a:solidFill>
            <a:schemeClr val="accent5">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195" name="TextBox 194">
            <a:extLst>
              <a:ext uri="{FF2B5EF4-FFF2-40B4-BE49-F238E27FC236}">
                <a16:creationId xmlns:a16="http://schemas.microsoft.com/office/drawing/2014/main" id="{0CD437A4-FB43-4EE5-B682-37AE790ECBCB}"/>
              </a:ext>
            </a:extLst>
          </p:cNvPr>
          <p:cNvSpPr txBox="1"/>
          <p:nvPr/>
        </p:nvSpPr>
        <p:spPr>
          <a:xfrm>
            <a:off x="4956629" y="3075057"/>
            <a:ext cx="2278743" cy="707886"/>
          </a:xfrm>
          <a:prstGeom prst="rect">
            <a:avLst/>
          </a:prstGeom>
          <a:noFill/>
        </p:spPr>
        <p:txBody>
          <a:bodyPr wrap="square" rtlCol="0">
            <a:sp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THE </a:t>
            </a:r>
            <a:r>
              <a:rPr lang="en-US" sz="4000" u="sng" dirty="0">
                <a:solidFill>
                  <a:schemeClr val="bg1"/>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cs typeface="Roboto" panose="02000000000000000000" pitchFamily="2" charset="0"/>
              </a:rPr>
              <a:t>END</a:t>
            </a:r>
          </a:p>
        </p:txBody>
      </p:sp>
      <p:sp>
        <p:nvSpPr>
          <p:cNvPr id="9" name="Rectangle 8">
            <a:extLst>
              <a:ext uri="{FF2B5EF4-FFF2-40B4-BE49-F238E27FC236}">
                <a16:creationId xmlns:a16="http://schemas.microsoft.com/office/drawing/2014/main" id="{0FEA1C60-F445-4AE1-A529-346E77A53D75}"/>
              </a:ext>
            </a:extLst>
          </p:cNvPr>
          <p:cNvSpPr/>
          <p:nvPr/>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Tree>
    <p:extLst>
      <p:ext uri="{BB962C8B-B14F-4D97-AF65-F5344CB8AC3E}">
        <p14:creationId xmlns:p14="http://schemas.microsoft.com/office/powerpoint/2010/main" val="815016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0B64F6EF-810E-418B-91C7-5AA01538FA51}"/>
              </a:ext>
            </a:extLst>
          </p:cNvPr>
          <p:cNvPicPr>
            <a:picLocks noGrp="1" noChangeAspect="1"/>
          </p:cNvPicPr>
          <p:nvPr>
            <p:ph type="pic" sz="quarter" idx="63"/>
          </p:nvPr>
        </p:nvPicPr>
        <p:blipFill>
          <a:blip r:embed="rId3">
            <a:extLst>
              <a:ext uri="{28A0092B-C50C-407E-A947-70E740481C1C}">
                <a14:useLocalDpi xmlns:a14="http://schemas.microsoft.com/office/drawing/2010/main" val="0"/>
              </a:ext>
            </a:extLst>
          </a:blip>
          <a:srcRect t="22370" b="22370"/>
          <a:stretch>
            <a:fillRect/>
          </a:stretch>
        </p:blipFill>
        <p:spPr>
          <a:xfrm>
            <a:off x="-14288" y="1312863"/>
            <a:ext cx="12206288" cy="4505325"/>
          </a:xfrm>
        </p:spPr>
      </p:pic>
      <p:sp>
        <p:nvSpPr>
          <p:cNvPr id="7" name="Freeform 36">
            <a:extLst>
              <a:ext uri="{FF2B5EF4-FFF2-40B4-BE49-F238E27FC236}">
                <a16:creationId xmlns:a16="http://schemas.microsoft.com/office/drawing/2014/main" id="{23764E2A-2839-46B3-B5BD-CE0618A5950D}"/>
              </a:ext>
            </a:extLst>
          </p:cNvPr>
          <p:cNvSpPr>
            <a:spLocks/>
          </p:cNvSpPr>
          <p:nvPr/>
        </p:nvSpPr>
        <p:spPr bwMode="auto">
          <a:xfrm>
            <a:off x="-14288" y="157266"/>
            <a:ext cx="12206288" cy="5661026"/>
          </a:xfrm>
          <a:custGeom>
            <a:avLst/>
            <a:gdLst>
              <a:gd name="T0" fmla="*/ 0 w 2449"/>
              <a:gd name="T1" fmla="*/ 913 h 1136"/>
              <a:gd name="T2" fmla="*/ 0 w 2449"/>
              <a:gd name="T3" fmla="*/ 963 h 1136"/>
              <a:gd name="T4" fmla="*/ 2449 w 2449"/>
              <a:gd name="T5" fmla="*/ 1136 h 1136"/>
              <a:gd name="T6" fmla="*/ 2449 w 2449"/>
              <a:gd name="T7" fmla="*/ 304 h 1136"/>
              <a:gd name="T8" fmla="*/ 0 w 2449"/>
              <a:gd name="T9" fmla="*/ 913 h 1136"/>
            </a:gdLst>
            <a:ahLst/>
            <a:cxnLst>
              <a:cxn ang="0">
                <a:pos x="T0" y="T1"/>
              </a:cxn>
              <a:cxn ang="0">
                <a:pos x="T2" y="T3"/>
              </a:cxn>
              <a:cxn ang="0">
                <a:pos x="T4" y="T5"/>
              </a:cxn>
              <a:cxn ang="0">
                <a:pos x="T6" y="T7"/>
              </a:cxn>
              <a:cxn ang="0">
                <a:pos x="T8" y="T9"/>
              </a:cxn>
            </a:cxnLst>
            <a:rect l="0" t="0" r="r" b="b"/>
            <a:pathLst>
              <a:path w="2449" h="1136">
                <a:moveTo>
                  <a:pt x="0" y="913"/>
                </a:moveTo>
                <a:cubicBezTo>
                  <a:pt x="0" y="963"/>
                  <a:pt x="0" y="963"/>
                  <a:pt x="0" y="963"/>
                </a:cubicBezTo>
                <a:cubicBezTo>
                  <a:pt x="1163" y="174"/>
                  <a:pt x="2234" y="959"/>
                  <a:pt x="2449" y="1136"/>
                </a:cubicBezTo>
                <a:cubicBezTo>
                  <a:pt x="2449" y="304"/>
                  <a:pt x="2449" y="304"/>
                  <a:pt x="2449" y="304"/>
                </a:cubicBezTo>
                <a:cubicBezTo>
                  <a:pt x="1349" y="0"/>
                  <a:pt x="233" y="745"/>
                  <a:pt x="0" y="913"/>
                </a:cubicBezTo>
                <a:close/>
              </a:path>
            </a:pathLst>
          </a:custGeom>
          <a:solidFill>
            <a:schemeClr val="accent5">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Oval 7">
            <a:extLst>
              <a:ext uri="{FF2B5EF4-FFF2-40B4-BE49-F238E27FC236}">
                <a16:creationId xmlns:a16="http://schemas.microsoft.com/office/drawing/2014/main" id="{CEE43211-CAB5-4503-A073-54E8BB038FDD}"/>
              </a:ext>
            </a:extLst>
          </p:cNvPr>
          <p:cNvSpPr/>
          <p:nvPr/>
        </p:nvSpPr>
        <p:spPr>
          <a:xfrm>
            <a:off x="5211027" y="2094908"/>
            <a:ext cx="1888218" cy="18882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17ED10F5-65A7-42DC-BECF-30886BABF699}"/>
              </a:ext>
            </a:extLst>
          </p:cNvPr>
          <p:cNvSpPr/>
          <p:nvPr/>
        </p:nvSpPr>
        <p:spPr>
          <a:xfrm>
            <a:off x="11327674" y="440869"/>
            <a:ext cx="391886" cy="3918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Placeholder 20">
            <a:extLst>
              <a:ext uri="{FF2B5EF4-FFF2-40B4-BE49-F238E27FC236}">
                <a16:creationId xmlns:a16="http://schemas.microsoft.com/office/drawing/2014/main" id="{BBF6D00F-B26E-448E-99B7-5EC5AF5070F5}"/>
              </a:ext>
            </a:extLst>
          </p:cNvPr>
          <p:cNvPicPr>
            <a:picLocks noGrp="1" noChangeAspect="1"/>
          </p:cNvPicPr>
          <p:nvPr>
            <p:ph type="pic" sz="quarter" idx="64"/>
          </p:nvPr>
        </p:nvPicPr>
        <p:blipFill>
          <a:blip r:embed="rId4">
            <a:extLst>
              <a:ext uri="{28A0092B-C50C-407E-A947-70E740481C1C}">
                <a14:useLocalDpi xmlns:a14="http://schemas.microsoft.com/office/drawing/2010/main" val="0"/>
              </a:ext>
            </a:extLst>
          </a:blip>
          <a:srcRect l="16603" r="16603"/>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a:p>
        </p:txBody>
      </p:sp>
      <p:sp>
        <p:nvSpPr>
          <p:cNvPr id="77" name="Title 76">
            <a:extLst>
              <a:ext uri="{FF2B5EF4-FFF2-40B4-BE49-F238E27FC236}">
                <a16:creationId xmlns:a16="http://schemas.microsoft.com/office/drawing/2014/main" id="{D669CAB0-5D72-4DD5-A74E-1808CC91AFE7}"/>
              </a:ext>
            </a:extLst>
          </p:cNvPr>
          <p:cNvSpPr>
            <a:spLocks noGrp="1"/>
          </p:cNvSpPr>
          <p:nvPr>
            <p:ph type="title" idx="4294967295"/>
          </p:nvPr>
        </p:nvSpPr>
        <p:spPr>
          <a:xfrm>
            <a:off x="732336" y="481013"/>
            <a:ext cx="2965450" cy="1200150"/>
          </a:xfrm>
          <a:prstGeom prst="rect">
            <a:avLst/>
          </a:prstGeom>
        </p:spPr>
        <p:txBody>
          <a:bodyPr wrap="square">
            <a:spAutoFit/>
          </a:bodyPr>
          <a:lstStyle/>
          <a:p>
            <a:pPr algn="l"/>
            <a:r>
              <a:rPr lang="en-US" sz="5000" b="1" dirty="0"/>
              <a:t>Welcome</a:t>
            </a:r>
            <a:r>
              <a:rPr lang="en-US" sz="3000" b="1" dirty="0"/>
              <a:t> </a:t>
            </a:r>
            <a:br>
              <a:rPr lang="en-US" sz="3000" b="1" dirty="0"/>
            </a:br>
            <a:r>
              <a:rPr lang="en-US" sz="3000" b="1" dirty="0"/>
              <a:t>Message</a:t>
            </a:r>
            <a:endParaRPr lang="en-US" sz="3000" dirty="0"/>
          </a:p>
        </p:txBody>
      </p:sp>
      <p:sp>
        <p:nvSpPr>
          <p:cNvPr id="89" name="TextBox 88">
            <a:extLst>
              <a:ext uri="{FF2B5EF4-FFF2-40B4-BE49-F238E27FC236}">
                <a16:creationId xmlns:a16="http://schemas.microsoft.com/office/drawing/2014/main" id="{E83EABC4-6D31-41BF-9183-16476E709528}"/>
              </a:ext>
            </a:extLst>
          </p:cNvPr>
          <p:cNvSpPr txBox="1"/>
          <p:nvPr/>
        </p:nvSpPr>
        <p:spPr>
          <a:xfrm>
            <a:off x="5148915" y="4264885"/>
            <a:ext cx="1879881"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JOHN DEO</a:t>
            </a:r>
          </a:p>
        </p:txBody>
      </p:sp>
      <p:sp>
        <p:nvSpPr>
          <p:cNvPr id="36" name="Rectangle 35">
            <a:extLst>
              <a:ext uri="{FF2B5EF4-FFF2-40B4-BE49-F238E27FC236}">
                <a16:creationId xmlns:a16="http://schemas.microsoft.com/office/drawing/2014/main" id="{9290D439-AD68-43A6-825C-07C602F12C05}"/>
              </a:ext>
            </a:extLst>
          </p:cNvPr>
          <p:cNvSpPr/>
          <p:nvPr/>
        </p:nvSpPr>
        <p:spPr>
          <a:xfrm>
            <a:off x="732336" y="1756965"/>
            <a:ext cx="2964543" cy="830420"/>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ever since the type specimen book</a:t>
            </a:r>
          </a:p>
        </p:txBody>
      </p:sp>
      <p:sp>
        <p:nvSpPr>
          <p:cNvPr id="12" name="Rectangle 11">
            <a:extLst>
              <a:ext uri="{FF2B5EF4-FFF2-40B4-BE49-F238E27FC236}">
                <a16:creationId xmlns:a16="http://schemas.microsoft.com/office/drawing/2014/main" id="{A0E9C1B3-DCD3-4801-BE36-DE43F7C9A72A}"/>
              </a:ext>
            </a:extLst>
          </p:cNvPr>
          <p:cNvSpPr/>
          <p:nvPr/>
        </p:nvSpPr>
        <p:spPr>
          <a:xfrm>
            <a:off x="5829299" y="4731017"/>
            <a:ext cx="519112"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7E113D4-0B4E-404B-86C7-960287802143}"/>
              </a:ext>
            </a:extLst>
          </p:cNvPr>
          <p:cNvSpPr/>
          <p:nvPr/>
        </p:nvSpPr>
        <p:spPr>
          <a:xfrm>
            <a:off x="1670394" y="5202042"/>
            <a:ext cx="8759068" cy="757130"/>
          </a:xfrm>
          <a:prstGeom prst="rect">
            <a:avLst/>
          </a:prstGeom>
        </p:spPr>
        <p:txBody>
          <a:bodyPr wrap="square">
            <a:spAutoFit/>
          </a:bodyPr>
          <a:lstStyle/>
          <a:p>
            <a:pPr algn="ctr">
              <a:lnSpc>
                <a:spcPct val="120000"/>
              </a:lnSpc>
            </a:pP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and the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spTree>
    <p:extLst>
      <p:ext uri="{BB962C8B-B14F-4D97-AF65-F5344CB8AC3E}">
        <p14:creationId xmlns:p14="http://schemas.microsoft.com/office/powerpoint/2010/main" val="2545775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Picture Placeholder 73">
            <a:extLst>
              <a:ext uri="{FF2B5EF4-FFF2-40B4-BE49-F238E27FC236}">
                <a16:creationId xmlns:a16="http://schemas.microsoft.com/office/drawing/2014/main" id="{B48AD343-E28A-48DB-BCCD-B98AB7EC9231}"/>
              </a:ext>
            </a:extLst>
          </p:cNvPr>
          <p:cNvPicPr>
            <a:picLocks noGrp="1" noChangeAspect="1"/>
          </p:cNvPicPr>
          <p:nvPr>
            <p:ph type="pic" sz="quarter" idx="64"/>
          </p:nvPr>
        </p:nvPicPr>
        <p:blipFill>
          <a:blip r:embed="rId3">
            <a:extLst>
              <a:ext uri="{28A0092B-C50C-407E-A947-70E740481C1C}">
                <a14:useLocalDpi xmlns:a14="http://schemas.microsoft.com/office/drawing/2010/main" val="0"/>
              </a:ext>
            </a:extLst>
          </a:blip>
          <a:srcRect l="2071" r="2071"/>
          <a:stretch>
            <a:fillRect/>
          </a:stretch>
        </p:blipFill>
        <p:spPr/>
      </p:pic>
      <p:sp>
        <p:nvSpPr>
          <p:cNvPr id="27" name="Freeform: Shape 26">
            <a:extLst>
              <a:ext uri="{FF2B5EF4-FFF2-40B4-BE49-F238E27FC236}">
                <a16:creationId xmlns:a16="http://schemas.microsoft.com/office/drawing/2014/main" id="{1DD2B2DB-4CA6-4697-AF5A-48DE3307B787}"/>
              </a:ext>
            </a:extLst>
          </p:cNvPr>
          <p:cNvSpPr/>
          <p:nvPr/>
        </p:nvSpPr>
        <p:spPr>
          <a:xfrm>
            <a:off x="-4763" y="-4763"/>
            <a:ext cx="5513388" cy="3841750"/>
          </a:xfrm>
          <a:custGeom>
            <a:avLst/>
            <a:gdLst>
              <a:gd name="connsiteX0" fmla="*/ 0 w 5513388"/>
              <a:gd name="connsiteY0" fmla="*/ 0 h 3841750"/>
              <a:gd name="connsiteX1" fmla="*/ 5513388 w 5513388"/>
              <a:gd name="connsiteY1" fmla="*/ 0 h 3841750"/>
              <a:gd name="connsiteX2" fmla="*/ 3354388 w 5513388"/>
              <a:gd name="connsiteY2" fmla="*/ 2522538 h 3841750"/>
              <a:gd name="connsiteX3" fmla="*/ 1797050 w 5513388"/>
              <a:gd name="connsiteY3" fmla="*/ 2055813 h 3841750"/>
              <a:gd name="connsiteX4" fmla="*/ 1662112 w 5513388"/>
              <a:gd name="connsiteY4" fmla="*/ 3841750 h 3841750"/>
              <a:gd name="connsiteX5" fmla="*/ 0 w 5513388"/>
              <a:gd name="connsiteY5" fmla="*/ 2409825 h 3841750"/>
              <a:gd name="connsiteX6" fmla="*/ 0 w 5513388"/>
              <a:gd name="connsiteY6" fmla="*/ 0 h 384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13388" h="3841750">
                <a:moveTo>
                  <a:pt x="0" y="0"/>
                </a:moveTo>
                <a:lnTo>
                  <a:pt x="5513388" y="0"/>
                </a:lnTo>
                <a:lnTo>
                  <a:pt x="3354388" y="2522538"/>
                </a:lnTo>
                <a:lnTo>
                  <a:pt x="1797050" y="2055813"/>
                </a:lnTo>
                <a:lnTo>
                  <a:pt x="1662112" y="3841750"/>
                </a:lnTo>
                <a:lnTo>
                  <a:pt x="0" y="2409825"/>
                </a:lnTo>
                <a:lnTo>
                  <a:pt x="0" y="0"/>
                </a:lnTo>
                <a:close/>
              </a:path>
            </a:pathLst>
          </a:custGeom>
          <a:solidFill>
            <a:schemeClr val="accent5">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17471C-8EE0-4515-87A7-AE287B772C8E}"/>
              </a:ext>
            </a:extLst>
          </p:cNvPr>
          <p:cNvSpPr/>
          <p:nvPr/>
        </p:nvSpPr>
        <p:spPr>
          <a:xfrm>
            <a:off x="5638800" y="5037078"/>
            <a:ext cx="6553200" cy="1820922"/>
          </a:xfrm>
          <a:prstGeom prst="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 name="Picture Placeholder 71">
            <a:extLst>
              <a:ext uri="{FF2B5EF4-FFF2-40B4-BE49-F238E27FC236}">
                <a16:creationId xmlns:a16="http://schemas.microsoft.com/office/drawing/2014/main" id="{240F75DE-2FCC-4D30-8124-362EE269E63A}"/>
              </a:ext>
            </a:extLst>
          </p:cNvPr>
          <p:cNvPicPr>
            <a:picLocks noGrp="1" noChangeAspect="1"/>
          </p:cNvPicPr>
          <p:nvPr>
            <p:ph type="pic" sz="quarter" idx="63"/>
          </p:nvPr>
        </p:nvPicPr>
        <p:blipFill rotWithShape="1">
          <a:blip r:embed="rId4">
            <a:extLst>
              <a:ext uri="{28A0092B-C50C-407E-A947-70E740481C1C}">
                <a14:useLocalDpi xmlns:a14="http://schemas.microsoft.com/office/drawing/2010/main" val="0"/>
              </a:ext>
            </a:extLst>
          </a:blip>
          <a:srcRect t="44231" b="14113"/>
          <a:stretch/>
        </p:blipFill>
        <p:spPr>
          <a:xfrm>
            <a:off x="5638800" y="5037078"/>
            <a:ext cx="6553200" cy="1820922"/>
          </a:xfrm>
        </p:spPr>
      </p:pic>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a:p>
        </p:txBody>
      </p:sp>
      <p:sp>
        <p:nvSpPr>
          <p:cNvPr id="20" name="Rectangle 19">
            <a:extLst>
              <a:ext uri="{FF2B5EF4-FFF2-40B4-BE49-F238E27FC236}">
                <a16:creationId xmlns:a16="http://schemas.microsoft.com/office/drawing/2014/main" id="{7989A853-009C-43FD-8269-AFC4C5D49CD9}"/>
              </a:ext>
            </a:extLst>
          </p:cNvPr>
          <p:cNvSpPr/>
          <p:nvPr/>
        </p:nvSpPr>
        <p:spPr>
          <a:xfrm>
            <a:off x="5638800" y="1048045"/>
            <a:ext cx="1729961"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cs typeface="Roboto" panose="02000000000000000000" pitchFamily="2" charset="0"/>
              </a:rPr>
              <a:t>About us</a:t>
            </a:r>
            <a:endParaRPr lang="en-US" sz="3000" dirty="0"/>
          </a:p>
        </p:txBody>
      </p:sp>
      <p:cxnSp>
        <p:nvCxnSpPr>
          <p:cNvPr id="39" name="Straight Connector 38">
            <a:extLst>
              <a:ext uri="{FF2B5EF4-FFF2-40B4-BE49-F238E27FC236}">
                <a16:creationId xmlns:a16="http://schemas.microsoft.com/office/drawing/2014/main" id="{F2DDF532-1ED1-4D77-9AC6-40A0A8D41F35}"/>
              </a:ext>
            </a:extLst>
          </p:cNvPr>
          <p:cNvCxnSpPr>
            <a:cxnSpLocks/>
          </p:cNvCxnSpPr>
          <p:nvPr/>
        </p:nvCxnSpPr>
        <p:spPr>
          <a:xfrm>
            <a:off x="5638800" y="1743748"/>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Rectangle 9">
            <a:extLst>
              <a:ext uri="{FF2B5EF4-FFF2-40B4-BE49-F238E27FC236}">
                <a16:creationId xmlns:a16="http://schemas.microsoft.com/office/drawing/2014/main" id="{539BD373-8BE9-4B26-A472-A18E4F095A7A}"/>
              </a:ext>
            </a:extLst>
          </p:cNvPr>
          <p:cNvSpPr>
            <a:spLocks/>
          </p:cNvSpPr>
          <p:nvPr/>
        </p:nvSpPr>
        <p:spPr bwMode="auto">
          <a:xfrm>
            <a:off x="5638800" y="2013735"/>
            <a:ext cx="4561352" cy="56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sp>
        <p:nvSpPr>
          <p:cNvPr id="8" name="Freeform 6">
            <a:extLst>
              <a:ext uri="{FF2B5EF4-FFF2-40B4-BE49-F238E27FC236}">
                <a16:creationId xmlns:a16="http://schemas.microsoft.com/office/drawing/2014/main" id="{FF0E898D-BF9B-4EA3-946D-5207AFDB3CE6}"/>
              </a:ext>
            </a:extLst>
          </p:cNvPr>
          <p:cNvSpPr>
            <a:spLocks/>
          </p:cNvSpPr>
          <p:nvPr/>
        </p:nvSpPr>
        <p:spPr bwMode="auto">
          <a:xfrm>
            <a:off x="-4763" y="-4763"/>
            <a:ext cx="5513388" cy="3841750"/>
          </a:xfrm>
          <a:custGeom>
            <a:avLst/>
            <a:gdLst>
              <a:gd name="T0" fmla="*/ 1132 w 3473"/>
              <a:gd name="T1" fmla="*/ 1295 h 2420"/>
              <a:gd name="T2" fmla="*/ 2113 w 3473"/>
              <a:gd name="T3" fmla="*/ 1589 h 2420"/>
              <a:gd name="T4" fmla="*/ 3473 w 3473"/>
              <a:gd name="T5" fmla="*/ 0 h 2420"/>
              <a:gd name="T6" fmla="*/ 0 w 3473"/>
              <a:gd name="T7" fmla="*/ 0 h 2420"/>
              <a:gd name="T8" fmla="*/ 0 w 3473"/>
              <a:gd name="T9" fmla="*/ 1518 h 2420"/>
              <a:gd name="T10" fmla="*/ 1047 w 3473"/>
              <a:gd name="T11" fmla="*/ 2420 h 2420"/>
              <a:gd name="T12" fmla="*/ 1132 w 3473"/>
              <a:gd name="T13" fmla="*/ 1295 h 2420"/>
            </a:gdLst>
            <a:ahLst/>
            <a:cxnLst>
              <a:cxn ang="0">
                <a:pos x="T0" y="T1"/>
              </a:cxn>
              <a:cxn ang="0">
                <a:pos x="T2" y="T3"/>
              </a:cxn>
              <a:cxn ang="0">
                <a:pos x="T4" y="T5"/>
              </a:cxn>
              <a:cxn ang="0">
                <a:pos x="T6" y="T7"/>
              </a:cxn>
              <a:cxn ang="0">
                <a:pos x="T8" y="T9"/>
              </a:cxn>
              <a:cxn ang="0">
                <a:pos x="T10" y="T11"/>
              </a:cxn>
              <a:cxn ang="0">
                <a:pos x="T12" y="T13"/>
              </a:cxn>
            </a:cxnLst>
            <a:rect l="0" t="0" r="r" b="b"/>
            <a:pathLst>
              <a:path w="3473" h="2420">
                <a:moveTo>
                  <a:pt x="1132" y="1295"/>
                </a:moveTo>
                <a:lnTo>
                  <a:pt x="2113" y="1589"/>
                </a:lnTo>
                <a:lnTo>
                  <a:pt x="3473" y="0"/>
                </a:lnTo>
                <a:lnTo>
                  <a:pt x="0" y="0"/>
                </a:lnTo>
                <a:lnTo>
                  <a:pt x="0" y="1518"/>
                </a:lnTo>
                <a:lnTo>
                  <a:pt x="1047" y="2420"/>
                </a:lnTo>
                <a:lnTo>
                  <a:pt x="1132" y="12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244D6434-E16F-4EC0-8246-B23326CB42AC}"/>
              </a:ext>
            </a:extLst>
          </p:cNvPr>
          <p:cNvSpPr>
            <a:spLocks/>
          </p:cNvSpPr>
          <p:nvPr/>
        </p:nvSpPr>
        <p:spPr bwMode="auto">
          <a:xfrm>
            <a:off x="-4763" y="-4763"/>
            <a:ext cx="6062663" cy="4295775"/>
          </a:xfrm>
          <a:custGeom>
            <a:avLst/>
            <a:gdLst>
              <a:gd name="T0" fmla="*/ 3819 w 3819"/>
              <a:gd name="T1" fmla="*/ 0 h 2706"/>
              <a:gd name="T2" fmla="*/ 3473 w 3819"/>
              <a:gd name="T3" fmla="*/ 0 h 2706"/>
              <a:gd name="T4" fmla="*/ 2113 w 3819"/>
              <a:gd name="T5" fmla="*/ 1589 h 2706"/>
              <a:gd name="T6" fmla="*/ 1132 w 3819"/>
              <a:gd name="T7" fmla="*/ 1295 h 2706"/>
              <a:gd name="T8" fmla="*/ 1047 w 3819"/>
              <a:gd name="T9" fmla="*/ 2420 h 2706"/>
              <a:gd name="T10" fmla="*/ 0 w 3819"/>
              <a:gd name="T11" fmla="*/ 1518 h 2706"/>
              <a:gd name="T12" fmla="*/ 0 w 3819"/>
              <a:gd name="T13" fmla="*/ 1685 h 2706"/>
              <a:gd name="T14" fmla="*/ 1162 w 3819"/>
              <a:gd name="T15" fmla="*/ 2706 h 2706"/>
              <a:gd name="T16" fmla="*/ 1253 w 3819"/>
              <a:gd name="T17" fmla="*/ 1457 h 2706"/>
              <a:gd name="T18" fmla="*/ 2319 w 3819"/>
              <a:gd name="T19" fmla="*/ 1781 h 2706"/>
              <a:gd name="T20" fmla="*/ 3819 w 3819"/>
              <a:gd name="T21" fmla="*/ 0 h 2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19" h="2706">
                <a:moveTo>
                  <a:pt x="3819" y="0"/>
                </a:moveTo>
                <a:lnTo>
                  <a:pt x="3473" y="0"/>
                </a:lnTo>
                <a:lnTo>
                  <a:pt x="2113" y="1589"/>
                </a:lnTo>
                <a:lnTo>
                  <a:pt x="1132" y="1295"/>
                </a:lnTo>
                <a:lnTo>
                  <a:pt x="1047" y="2420"/>
                </a:lnTo>
                <a:lnTo>
                  <a:pt x="0" y="1518"/>
                </a:lnTo>
                <a:lnTo>
                  <a:pt x="0" y="1685"/>
                </a:lnTo>
                <a:lnTo>
                  <a:pt x="1162" y="2706"/>
                </a:lnTo>
                <a:lnTo>
                  <a:pt x="1253" y="1457"/>
                </a:lnTo>
                <a:lnTo>
                  <a:pt x="2319" y="1781"/>
                </a:lnTo>
                <a:lnTo>
                  <a:pt x="3819" y="0"/>
                </a:lnTo>
                <a:close/>
              </a:path>
            </a:pathLst>
          </a:custGeom>
          <a:solidFill>
            <a:schemeClr val="accent5">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0" name="Freeform 8">
            <a:extLst>
              <a:ext uri="{FF2B5EF4-FFF2-40B4-BE49-F238E27FC236}">
                <a16:creationId xmlns:a16="http://schemas.microsoft.com/office/drawing/2014/main" id="{84CF4FA8-68DC-44E0-ABC1-E36EAB32FBC1}"/>
              </a:ext>
            </a:extLst>
          </p:cNvPr>
          <p:cNvSpPr>
            <a:spLocks/>
          </p:cNvSpPr>
          <p:nvPr/>
        </p:nvSpPr>
        <p:spPr bwMode="auto">
          <a:xfrm>
            <a:off x="-4763" y="-4763"/>
            <a:ext cx="6062663" cy="4295775"/>
          </a:xfrm>
          <a:custGeom>
            <a:avLst/>
            <a:gdLst>
              <a:gd name="T0" fmla="*/ 3819 w 3819"/>
              <a:gd name="T1" fmla="*/ 0 h 2706"/>
              <a:gd name="T2" fmla="*/ 3473 w 3819"/>
              <a:gd name="T3" fmla="*/ 0 h 2706"/>
              <a:gd name="T4" fmla="*/ 2113 w 3819"/>
              <a:gd name="T5" fmla="*/ 1589 h 2706"/>
              <a:gd name="T6" fmla="*/ 1132 w 3819"/>
              <a:gd name="T7" fmla="*/ 1295 h 2706"/>
              <a:gd name="T8" fmla="*/ 1047 w 3819"/>
              <a:gd name="T9" fmla="*/ 2420 h 2706"/>
              <a:gd name="T10" fmla="*/ 0 w 3819"/>
              <a:gd name="T11" fmla="*/ 1518 h 2706"/>
              <a:gd name="T12" fmla="*/ 0 w 3819"/>
              <a:gd name="T13" fmla="*/ 1685 h 2706"/>
              <a:gd name="T14" fmla="*/ 1162 w 3819"/>
              <a:gd name="T15" fmla="*/ 2706 h 2706"/>
              <a:gd name="T16" fmla="*/ 1253 w 3819"/>
              <a:gd name="T17" fmla="*/ 1457 h 2706"/>
              <a:gd name="T18" fmla="*/ 2319 w 3819"/>
              <a:gd name="T19" fmla="*/ 1781 h 2706"/>
              <a:gd name="T20" fmla="*/ 3819 w 3819"/>
              <a:gd name="T21" fmla="*/ 0 h 2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19" h="2706">
                <a:moveTo>
                  <a:pt x="3819" y="0"/>
                </a:moveTo>
                <a:lnTo>
                  <a:pt x="3473" y="0"/>
                </a:lnTo>
                <a:lnTo>
                  <a:pt x="2113" y="1589"/>
                </a:lnTo>
                <a:lnTo>
                  <a:pt x="1132" y="1295"/>
                </a:lnTo>
                <a:lnTo>
                  <a:pt x="1047" y="2420"/>
                </a:lnTo>
                <a:lnTo>
                  <a:pt x="0" y="1518"/>
                </a:lnTo>
                <a:lnTo>
                  <a:pt x="0" y="1685"/>
                </a:lnTo>
                <a:lnTo>
                  <a:pt x="1162" y="2706"/>
                </a:lnTo>
                <a:lnTo>
                  <a:pt x="1253" y="1457"/>
                </a:lnTo>
                <a:lnTo>
                  <a:pt x="2319" y="1781"/>
                </a:lnTo>
                <a:lnTo>
                  <a:pt x="38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5" name="Group 14">
            <a:extLst>
              <a:ext uri="{FF2B5EF4-FFF2-40B4-BE49-F238E27FC236}">
                <a16:creationId xmlns:a16="http://schemas.microsoft.com/office/drawing/2014/main" id="{6983523A-B956-4AF6-8F57-0937E4BC81E0}"/>
              </a:ext>
            </a:extLst>
          </p:cNvPr>
          <p:cNvGrpSpPr/>
          <p:nvPr/>
        </p:nvGrpSpPr>
        <p:grpSpPr>
          <a:xfrm>
            <a:off x="5638800" y="3103592"/>
            <a:ext cx="4561352" cy="1428378"/>
            <a:chOff x="5638800" y="3207440"/>
            <a:chExt cx="4561352" cy="1428378"/>
          </a:xfrm>
        </p:grpSpPr>
        <p:sp>
          <p:nvSpPr>
            <p:cNvPr id="67" name="TextBox 66">
              <a:extLst>
                <a:ext uri="{FF2B5EF4-FFF2-40B4-BE49-F238E27FC236}">
                  <a16:creationId xmlns:a16="http://schemas.microsoft.com/office/drawing/2014/main" id="{A81F719E-3056-4539-9001-401510BE0C1B}"/>
                </a:ext>
              </a:extLst>
            </p:cNvPr>
            <p:cNvSpPr txBox="1"/>
            <p:nvPr/>
          </p:nvSpPr>
          <p:spPr>
            <a:xfrm>
              <a:off x="6388926" y="3207440"/>
              <a:ext cx="2002130" cy="656590"/>
            </a:xfrm>
            <a:prstGeom prst="rect">
              <a:avLst/>
            </a:prstGeom>
            <a:noFill/>
          </p:spPr>
          <p:txBody>
            <a:bodyPr wrap="square" rtlCol="0">
              <a:spAutoFit/>
            </a:bodyPr>
            <a:lstStyle/>
            <a:p>
              <a:pPr>
                <a:lnSpc>
                  <a:spcPts val="2200"/>
                </a:lnSpc>
              </a:pPr>
              <a:r>
                <a:rPr lang="en-US" sz="2300" dirty="0">
                  <a:solidFill>
                    <a:schemeClr val="accent2"/>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chemeClr val="tx2">
                      <a:lumMod val="50000"/>
                    </a:schemeClr>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chemeClr val="tx2">
                    <a:lumMod val="50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8" name="Group 67">
              <a:extLst>
                <a:ext uri="{FF2B5EF4-FFF2-40B4-BE49-F238E27FC236}">
                  <a16:creationId xmlns:a16="http://schemas.microsoft.com/office/drawing/2014/main" id="{CDD3E01A-DAF4-4E2B-A4CA-0BF242A276B2}"/>
                </a:ext>
              </a:extLst>
            </p:cNvPr>
            <p:cNvGrpSpPr/>
            <p:nvPr/>
          </p:nvGrpSpPr>
          <p:grpSpPr>
            <a:xfrm>
              <a:off x="5638800" y="3269883"/>
              <a:ext cx="582768" cy="531704"/>
              <a:chOff x="7320658" y="2755926"/>
              <a:chExt cx="582768" cy="531704"/>
            </a:xfrm>
          </p:grpSpPr>
          <p:sp>
            <p:nvSpPr>
              <p:cNvPr id="69" name="Rectangle 68">
                <a:extLst>
                  <a:ext uri="{FF2B5EF4-FFF2-40B4-BE49-F238E27FC236}">
                    <a16:creationId xmlns:a16="http://schemas.microsoft.com/office/drawing/2014/main" id="{67F2383D-2E15-4EFE-B783-9E475880A729}"/>
                  </a:ext>
                </a:extLst>
              </p:cNvPr>
              <p:cNvSpPr/>
              <p:nvPr/>
            </p:nvSpPr>
            <p:spPr>
              <a:xfrm>
                <a:off x="7320658" y="2755926"/>
                <a:ext cx="582768" cy="5317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TextBox 69">
                <a:extLst>
                  <a:ext uri="{FF2B5EF4-FFF2-40B4-BE49-F238E27FC236}">
                    <a16:creationId xmlns:a16="http://schemas.microsoft.com/office/drawing/2014/main" id="{9CD5046D-61E2-41A8-990D-2B90E50BF7BE}"/>
                  </a:ext>
                </a:extLst>
              </p:cNvPr>
              <p:cNvSpPr txBox="1"/>
              <p:nvPr/>
            </p:nvSpPr>
            <p:spPr>
              <a:xfrm>
                <a:off x="7384033" y="2821723"/>
                <a:ext cx="456019"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grpSp>
        <p:sp>
          <p:nvSpPr>
            <p:cNvPr id="71" name="Rectangle 9">
              <a:extLst>
                <a:ext uri="{FF2B5EF4-FFF2-40B4-BE49-F238E27FC236}">
                  <a16:creationId xmlns:a16="http://schemas.microsoft.com/office/drawing/2014/main" id="{2A2E546B-BF64-4C8E-8F7E-1D2EA9C0F7FF}"/>
                </a:ext>
              </a:extLst>
            </p:cNvPr>
            <p:cNvSpPr>
              <a:spLocks/>
            </p:cNvSpPr>
            <p:nvPr/>
          </p:nvSpPr>
          <p:spPr bwMode="auto">
            <a:xfrm>
              <a:off x="5638800" y="4068988"/>
              <a:ext cx="4561352" cy="56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grpSp>
      <p:pic>
        <p:nvPicPr>
          <p:cNvPr id="75" name="Picture 74">
            <a:extLst>
              <a:ext uri="{FF2B5EF4-FFF2-40B4-BE49-F238E27FC236}">
                <a16:creationId xmlns:a16="http://schemas.microsoft.com/office/drawing/2014/main" id="{BA0DF40F-2D2A-4FE3-B57E-98661A0421D3}"/>
              </a:ext>
            </a:extLst>
          </p:cNvPr>
          <p:cNvPicPr>
            <a:picLocks noChangeAspect="1"/>
          </p:cNvPicPr>
          <p:nvPr/>
        </p:nvPicPr>
        <p:blipFill>
          <a:blip r:embed="rId5"/>
          <a:stretch>
            <a:fillRect/>
          </a:stretch>
        </p:blipFill>
        <p:spPr>
          <a:xfrm>
            <a:off x="672645" y="4551020"/>
            <a:ext cx="3616838" cy="1784752"/>
          </a:xfrm>
          <a:prstGeom prst="rect">
            <a:avLst/>
          </a:prstGeom>
        </p:spPr>
      </p:pic>
    </p:spTree>
    <p:extLst>
      <p:ext uri="{BB962C8B-B14F-4D97-AF65-F5344CB8AC3E}">
        <p14:creationId xmlns:p14="http://schemas.microsoft.com/office/powerpoint/2010/main" val="3063835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FA5C6D14-3AF7-41CE-8026-0454392A307D}"/>
              </a:ext>
            </a:extLst>
          </p:cNvPr>
          <p:cNvPicPr>
            <a:picLocks noGrp="1" noChangeAspect="1"/>
          </p:cNvPicPr>
          <p:nvPr>
            <p:ph type="pic" sz="quarter" idx="63"/>
          </p:nvPr>
        </p:nvPicPr>
        <p:blipFill>
          <a:blip r:embed="rId3">
            <a:extLst>
              <a:ext uri="{28A0092B-C50C-407E-A947-70E740481C1C}">
                <a14:useLocalDpi xmlns:a14="http://schemas.microsoft.com/office/drawing/2010/main" val="0"/>
              </a:ext>
            </a:extLst>
          </a:blip>
          <a:srcRect l="14095" r="14095"/>
          <a:stretch>
            <a:fillRect/>
          </a:stretch>
        </p:blipFill>
        <p:spPr/>
      </p:pic>
      <p:sp>
        <p:nvSpPr>
          <p:cNvPr id="7" name="Freeform 5">
            <a:extLst>
              <a:ext uri="{FF2B5EF4-FFF2-40B4-BE49-F238E27FC236}">
                <a16:creationId xmlns:a16="http://schemas.microsoft.com/office/drawing/2014/main" id="{10538040-CAF4-44CC-9A55-4A38744B1ADA}"/>
              </a:ext>
            </a:extLst>
          </p:cNvPr>
          <p:cNvSpPr>
            <a:spLocks/>
          </p:cNvSpPr>
          <p:nvPr/>
        </p:nvSpPr>
        <p:spPr bwMode="auto">
          <a:xfrm>
            <a:off x="0" y="3489"/>
            <a:ext cx="5091113" cy="4735513"/>
          </a:xfrm>
          <a:custGeom>
            <a:avLst/>
            <a:gdLst>
              <a:gd name="T0" fmla="*/ 3207 w 3207"/>
              <a:gd name="T1" fmla="*/ 0 h 2983"/>
              <a:gd name="T2" fmla="*/ 0 w 3207"/>
              <a:gd name="T3" fmla="*/ 1484 h 2983"/>
              <a:gd name="T4" fmla="*/ 0 w 3207"/>
              <a:gd name="T5" fmla="*/ 1516 h 2983"/>
              <a:gd name="T6" fmla="*/ 3207 w 3207"/>
              <a:gd name="T7" fmla="*/ 2983 h 2983"/>
              <a:gd name="T8" fmla="*/ 3207 w 3207"/>
              <a:gd name="T9" fmla="*/ 0 h 2983"/>
            </a:gdLst>
            <a:ahLst/>
            <a:cxnLst>
              <a:cxn ang="0">
                <a:pos x="T0" y="T1"/>
              </a:cxn>
              <a:cxn ang="0">
                <a:pos x="T2" y="T3"/>
              </a:cxn>
              <a:cxn ang="0">
                <a:pos x="T4" y="T5"/>
              </a:cxn>
              <a:cxn ang="0">
                <a:pos x="T6" y="T7"/>
              </a:cxn>
              <a:cxn ang="0">
                <a:pos x="T8" y="T9"/>
              </a:cxn>
            </a:cxnLst>
            <a:rect l="0" t="0" r="r" b="b"/>
            <a:pathLst>
              <a:path w="3207" h="2983">
                <a:moveTo>
                  <a:pt x="3207" y="0"/>
                </a:moveTo>
                <a:lnTo>
                  <a:pt x="0" y="1484"/>
                </a:lnTo>
                <a:lnTo>
                  <a:pt x="0" y="1516"/>
                </a:lnTo>
                <a:lnTo>
                  <a:pt x="3207" y="2983"/>
                </a:lnTo>
                <a:lnTo>
                  <a:pt x="3207" y="0"/>
                </a:lnTo>
                <a:close/>
              </a:path>
            </a:pathLst>
          </a:custGeom>
          <a:solidFill>
            <a:schemeClr val="accent5">
              <a:alpha val="88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a:p>
        </p:txBody>
      </p:sp>
      <p:sp>
        <p:nvSpPr>
          <p:cNvPr id="71" name="Title 70">
            <a:extLst>
              <a:ext uri="{FF2B5EF4-FFF2-40B4-BE49-F238E27FC236}">
                <a16:creationId xmlns:a16="http://schemas.microsoft.com/office/drawing/2014/main" id="{B3593C50-3D9E-4B60-84A0-0D0D85E829B7}"/>
              </a:ext>
            </a:extLst>
          </p:cNvPr>
          <p:cNvSpPr>
            <a:spLocks noGrp="1"/>
          </p:cNvSpPr>
          <p:nvPr>
            <p:ph type="title" idx="4294967295"/>
          </p:nvPr>
        </p:nvSpPr>
        <p:spPr>
          <a:xfrm>
            <a:off x="7847856" y="1443038"/>
            <a:ext cx="2755900" cy="577850"/>
          </a:xfrm>
          <a:prstGeom prst="rect">
            <a:avLst/>
          </a:prstGeom>
        </p:spPr>
        <p:txBody>
          <a:bodyPr wrap="none">
            <a:spAutoFit/>
          </a:bodyPr>
          <a:lstStyle/>
          <a:p>
            <a:pPr algn="l"/>
            <a:r>
              <a:rPr lang="en-US" sz="3500" b="1" dirty="0"/>
              <a:t>Our Services</a:t>
            </a:r>
            <a:endParaRPr lang="en-US" sz="3500" dirty="0"/>
          </a:p>
        </p:txBody>
      </p:sp>
      <p:sp>
        <p:nvSpPr>
          <p:cNvPr id="9" name="Freeform 7">
            <a:extLst>
              <a:ext uri="{FF2B5EF4-FFF2-40B4-BE49-F238E27FC236}">
                <a16:creationId xmlns:a16="http://schemas.microsoft.com/office/drawing/2014/main" id="{BE713664-BA72-4A2B-A9C5-B39F145A2CBE}"/>
              </a:ext>
            </a:extLst>
          </p:cNvPr>
          <p:cNvSpPr>
            <a:spLocks/>
          </p:cNvSpPr>
          <p:nvPr/>
        </p:nvSpPr>
        <p:spPr bwMode="auto">
          <a:xfrm>
            <a:off x="0" y="238439"/>
            <a:ext cx="2308225" cy="2120900"/>
          </a:xfrm>
          <a:custGeom>
            <a:avLst/>
            <a:gdLst>
              <a:gd name="T0" fmla="*/ 0 w 1454"/>
              <a:gd name="T1" fmla="*/ 0 h 1336"/>
              <a:gd name="T2" fmla="*/ 0 w 1454"/>
              <a:gd name="T3" fmla="*/ 1336 h 1336"/>
              <a:gd name="T4" fmla="*/ 1454 w 1454"/>
              <a:gd name="T5" fmla="*/ 661 h 1336"/>
              <a:gd name="T6" fmla="*/ 0 w 1454"/>
              <a:gd name="T7" fmla="*/ 0 h 1336"/>
            </a:gdLst>
            <a:ahLst/>
            <a:cxnLst>
              <a:cxn ang="0">
                <a:pos x="T0" y="T1"/>
              </a:cxn>
              <a:cxn ang="0">
                <a:pos x="T2" y="T3"/>
              </a:cxn>
              <a:cxn ang="0">
                <a:pos x="T4" y="T5"/>
              </a:cxn>
              <a:cxn ang="0">
                <a:pos x="T6" y="T7"/>
              </a:cxn>
            </a:cxnLst>
            <a:rect l="0" t="0" r="r" b="b"/>
            <a:pathLst>
              <a:path w="1454" h="1336">
                <a:moveTo>
                  <a:pt x="0" y="0"/>
                </a:moveTo>
                <a:lnTo>
                  <a:pt x="0" y="1336"/>
                </a:lnTo>
                <a:lnTo>
                  <a:pt x="1454" y="661"/>
                </a:lnTo>
                <a:lnTo>
                  <a:pt x="0" y="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17A4AFC8-01AD-493E-83E0-12632FA8ACBD}"/>
              </a:ext>
            </a:extLst>
          </p:cNvPr>
          <p:cNvSpPr>
            <a:spLocks/>
          </p:cNvSpPr>
          <p:nvPr/>
        </p:nvSpPr>
        <p:spPr bwMode="auto">
          <a:xfrm>
            <a:off x="5091113" y="3489"/>
            <a:ext cx="2317750" cy="1981200"/>
          </a:xfrm>
          <a:custGeom>
            <a:avLst/>
            <a:gdLst>
              <a:gd name="T0" fmla="*/ 0 w 1460"/>
              <a:gd name="T1" fmla="*/ 1248 h 1248"/>
              <a:gd name="T2" fmla="*/ 1460 w 1460"/>
              <a:gd name="T3" fmla="*/ 679 h 1248"/>
              <a:gd name="T4" fmla="*/ 1460 w 1460"/>
              <a:gd name="T5" fmla="*/ 654 h 1248"/>
              <a:gd name="T6" fmla="*/ 0 w 1460"/>
              <a:gd name="T7" fmla="*/ 0 h 1248"/>
              <a:gd name="T8" fmla="*/ 0 w 1460"/>
              <a:gd name="T9" fmla="*/ 1248 h 1248"/>
            </a:gdLst>
            <a:ahLst/>
            <a:cxnLst>
              <a:cxn ang="0">
                <a:pos x="T0" y="T1"/>
              </a:cxn>
              <a:cxn ang="0">
                <a:pos x="T2" y="T3"/>
              </a:cxn>
              <a:cxn ang="0">
                <a:pos x="T4" y="T5"/>
              </a:cxn>
              <a:cxn ang="0">
                <a:pos x="T6" y="T7"/>
              </a:cxn>
              <a:cxn ang="0">
                <a:pos x="T8" y="T9"/>
              </a:cxn>
            </a:cxnLst>
            <a:rect l="0" t="0" r="r" b="b"/>
            <a:pathLst>
              <a:path w="1460" h="1248">
                <a:moveTo>
                  <a:pt x="0" y="1248"/>
                </a:moveTo>
                <a:lnTo>
                  <a:pt x="1460" y="679"/>
                </a:lnTo>
                <a:lnTo>
                  <a:pt x="1460" y="654"/>
                </a:lnTo>
                <a:lnTo>
                  <a:pt x="0" y="0"/>
                </a:lnTo>
                <a:lnTo>
                  <a:pt x="0" y="1248"/>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0">
            <a:extLst>
              <a:ext uri="{FF2B5EF4-FFF2-40B4-BE49-F238E27FC236}">
                <a16:creationId xmlns:a16="http://schemas.microsoft.com/office/drawing/2014/main" id="{BAC39FDC-61D3-4267-9991-DD5449578BD5}"/>
              </a:ext>
            </a:extLst>
          </p:cNvPr>
          <p:cNvSpPr>
            <a:spLocks/>
          </p:cNvSpPr>
          <p:nvPr/>
        </p:nvSpPr>
        <p:spPr bwMode="auto">
          <a:xfrm>
            <a:off x="5695950" y="1081402"/>
            <a:ext cx="1712913" cy="1516063"/>
          </a:xfrm>
          <a:custGeom>
            <a:avLst/>
            <a:gdLst>
              <a:gd name="T0" fmla="*/ 0 w 1079"/>
              <a:gd name="T1" fmla="*/ 421 h 955"/>
              <a:gd name="T2" fmla="*/ 1079 w 1079"/>
              <a:gd name="T3" fmla="*/ 955 h 955"/>
              <a:gd name="T4" fmla="*/ 1079 w 1079"/>
              <a:gd name="T5" fmla="*/ 0 h 955"/>
              <a:gd name="T6" fmla="*/ 0 w 1079"/>
              <a:gd name="T7" fmla="*/ 421 h 955"/>
            </a:gdLst>
            <a:ahLst/>
            <a:cxnLst>
              <a:cxn ang="0">
                <a:pos x="T0" y="T1"/>
              </a:cxn>
              <a:cxn ang="0">
                <a:pos x="T2" y="T3"/>
              </a:cxn>
              <a:cxn ang="0">
                <a:pos x="T4" y="T5"/>
              </a:cxn>
              <a:cxn ang="0">
                <a:pos x="T6" y="T7"/>
              </a:cxn>
            </a:cxnLst>
            <a:rect l="0" t="0" r="r" b="b"/>
            <a:pathLst>
              <a:path w="1079" h="955">
                <a:moveTo>
                  <a:pt x="0" y="421"/>
                </a:moveTo>
                <a:lnTo>
                  <a:pt x="1079" y="955"/>
                </a:lnTo>
                <a:lnTo>
                  <a:pt x="1079" y="0"/>
                </a:lnTo>
                <a:lnTo>
                  <a:pt x="0" y="421"/>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9" name="Group 38">
            <a:extLst>
              <a:ext uri="{FF2B5EF4-FFF2-40B4-BE49-F238E27FC236}">
                <a16:creationId xmlns:a16="http://schemas.microsoft.com/office/drawing/2014/main" id="{A68A60FD-E155-425F-A85B-0F209B7D832B}"/>
              </a:ext>
            </a:extLst>
          </p:cNvPr>
          <p:cNvGrpSpPr/>
          <p:nvPr/>
        </p:nvGrpSpPr>
        <p:grpSpPr>
          <a:xfrm>
            <a:off x="7847856" y="3626735"/>
            <a:ext cx="3112769" cy="939729"/>
            <a:chOff x="8241031" y="1727927"/>
            <a:chExt cx="3112769" cy="939729"/>
          </a:xfrm>
        </p:grpSpPr>
        <p:grpSp>
          <p:nvGrpSpPr>
            <p:cNvPr id="56" name="Group 55">
              <a:extLst>
                <a:ext uri="{FF2B5EF4-FFF2-40B4-BE49-F238E27FC236}">
                  <a16:creationId xmlns:a16="http://schemas.microsoft.com/office/drawing/2014/main" id="{A7471572-B89E-4ECC-B0A1-825ECA3E7DEA}"/>
                </a:ext>
              </a:extLst>
            </p:cNvPr>
            <p:cNvGrpSpPr/>
            <p:nvPr/>
          </p:nvGrpSpPr>
          <p:grpSpPr>
            <a:xfrm>
              <a:off x="8241031" y="1727927"/>
              <a:ext cx="2312671" cy="369332"/>
              <a:chOff x="8241031" y="1727927"/>
              <a:chExt cx="2312671" cy="369332"/>
            </a:xfrm>
          </p:grpSpPr>
          <p:sp>
            <p:nvSpPr>
              <p:cNvPr id="58" name="TextBox 57">
                <a:extLst>
                  <a:ext uri="{FF2B5EF4-FFF2-40B4-BE49-F238E27FC236}">
                    <a16:creationId xmlns:a16="http://schemas.microsoft.com/office/drawing/2014/main" id="{8D66E7B2-11FF-4206-88BB-2E0592C5C2B1}"/>
                  </a:ext>
                </a:extLst>
              </p:cNvPr>
              <p:cNvSpPr txBox="1"/>
              <p:nvPr/>
            </p:nvSpPr>
            <p:spPr>
              <a:xfrm>
                <a:off x="8769155" y="1727927"/>
                <a:ext cx="1784547" cy="369332"/>
              </a:xfrm>
              <a:prstGeom prst="rect">
                <a:avLst/>
              </a:prstGeom>
              <a:noFill/>
            </p:spPr>
            <p:txBody>
              <a:bodyPr wrap="square" rtlCol="0">
                <a:spAutoFit/>
              </a:bodyPr>
              <a:lstStyle/>
              <a:p>
                <a:r>
                  <a:rPr lang="en-US" b="1" dirty="0">
                    <a:solidFill>
                      <a:schemeClr val="accent1"/>
                    </a:solidFill>
                    <a:latin typeface="Lato" panose="020F0502020204030203" pitchFamily="34" charset="0"/>
                    <a:ea typeface="Lato" panose="020F0502020204030203" pitchFamily="34" charset="0"/>
                    <a:cs typeface="Lato" panose="020F0502020204030203" pitchFamily="34" charset="0"/>
                  </a:rPr>
                  <a:t>WEB DESIGN</a:t>
                </a:r>
              </a:p>
            </p:txBody>
          </p:sp>
          <p:sp>
            <p:nvSpPr>
              <p:cNvPr id="59" name="Freeform 10">
                <a:extLst>
                  <a:ext uri="{FF2B5EF4-FFF2-40B4-BE49-F238E27FC236}">
                    <a16:creationId xmlns:a16="http://schemas.microsoft.com/office/drawing/2014/main" id="{61E54287-F4AD-405C-BC22-D16AA03635F3}"/>
                  </a:ext>
                </a:extLst>
              </p:cNvPr>
              <p:cNvSpPr>
                <a:spLocks noEditPoints="1"/>
              </p:cNvSpPr>
              <p:nvPr/>
            </p:nvSpPr>
            <p:spPr bwMode="auto">
              <a:xfrm>
                <a:off x="8241031" y="1748287"/>
                <a:ext cx="307975" cy="328613"/>
              </a:xfrm>
              <a:custGeom>
                <a:avLst/>
                <a:gdLst>
                  <a:gd name="T0" fmla="*/ 82 w 83"/>
                  <a:gd name="T1" fmla="*/ 63 h 91"/>
                  <a:gd name="T2" fmla="*/ 69 w 83"/>
                  <a:gd name="T3" fmla="*/ 55 h 91"/>
                  <a:gd name="T4" fmla="*/ 82 w 83"/>
                  <a:gd name="T5" fmla="*/ 47 h 91"/>
                  <a:gd name="T6" fmla="*/ 83 w 83"/>
                  <a:gd name="T7" fmla="*/ 45 h 91"/>
                  <a:gd name="T8" fmla="*/ 82 w 83"/>
                  <a:gd name="T9" fmla="*/ 44 h 91"/>
                  <a:gd name="T10" fmla="*/ 69 w 83"/>
                  <a:gd name="T11" fmla="*/ 36 h 91"/>
                  <a:gd name="T12" fmla="*/ 82 w 83"/>
                  <a:gd name="T13" fmla="*/ 28 h 91"/>
                  <a:gd name="T14" fmla="*/ 83 w 83"/>
                  <a:gd name="T15" fmla="*/ 27 h 91"/>
                  <a:gd name="T16" fmla="*/ 82 w 83"/>
                  <a:gd name="T17" fmla="*/ 25 h 91"/>
                  <a:gd name="T18" fmla="*/ 42 w 83"/>
                  <a:gd name="T19" fmla="*/ 0 h 91"/>
                  <a:gd name="T20" fmla="*/ 40 w 83"/>
                  <a:gd name="T21" fmla="*/ 0 h 91"/>
                  <a:gd name="T22" fmla="*/ 1 w 83"/>
                  <a:gd name="T23" fmla="*/ 25 h 91"/>
                  <a:gd name="T24" fmla="*/ 0 w 83"/>
                  <a:gd name="T25" fmla="*/ 27 h 91"/>
                  <a:gd name="T26" fmla="*/ 1 w 83"/>
                  <a:gd name="T27" fmla="*/ 28 h 91"/>
                  <a:gd name="T28" fmla="*/ 13 w 83"/>
                  <a:gd name="T29" fmla="*/ 36 h 91"/>
                  <a:gd name="T30" fmla="*/ 1 w 83"/>
                  <a:gd name="T31" fmla="*/ 44 h 91"/>
                  <a:gd name="T32" fmla="*/ 0 w 83"/>
                  <a:gd name="T33" fmla="*/ 45 h 91"/>
                  <a:gd name="T34" fmla="*/ 1 w 83"/>
                  <a:gd name="T35" fmla="*/ 47 h 91"/>
                  <a:gd name="T36" fmla="*/ 13 w 83"/>
                  <a:gd name="T37" fmla="*/ 55 h 91"/>
                  <a:gd name="T38" fmla="*/ 1 w 83"/>
                  <a:gd name="T39" fmla="*/ 63 h 91"/>
                  <a:gd name="T40" fmla="*/ 0 w 83"/>
                  <a:gd name="T41" fmla="*/ 64 h 91"/>
                  <a:gd name="T42" fmla="*/ 1 w 83"/>
                  <a:gd name="T43" fmla="*/ 65 h 91"/>
                  <a:gd name="T44" fmla="*/ 40 w 83"/>
                  <a:gd name="T45" fmla="*/ 90 h 91"/>
                  <a:gd name="T46" fmla="*/ 41 w 83"/>
                  <a:gd name="T47" fmla="*/ 91 h 91"/>
                  <a:gd name="T48" fmla="*/ 42 w 83"/>
                  <a:gd name="T49" fmla="*/ 90 h 91"/>
                  <a:gd name="T50" fmla="*/ 82 w 83"/>
                  <a:gd name="T51" fmla="*/ 65 h 91"/>
                  <a:gd name="T52" fmla="*/ 83 w 83"/>
                  <a:gd name="T53" fmla="*/ 64 h 91"/>
                  <a:gd name="T54" fmla="*/ 82 w 83"/>
                  <a:gd name="T55" fmla="*/ 63 h 91"/>
                  <a:gd name="T56" fmla="*/ 4 w 83"/>
                  <a:gd name="T57" fmla="*/ 27 h 91"/>
                  <a:gd name="T58" fmla="*/ 41 w 83"/>
                  <a:gd name="T59" fmla="*/ 4 h 91"/>
                  <a:gd name="T60" fmla="*/ 78 w 83"/>
                  <a:gd name="T61" fmla="*/ 27 h 91"/>
                  <a:gd name="T62" fmla="*/ 41 w 83"/>
                  <a:gd name="T63" fmla="*/ 50 h 91"/>
                  <a:gd name="T64" fmla="*/ 4 w 83"/>
                  <a:gd name="T65" fmla="*/ 27 h 91"/>
                  <a:gd name="T66" fmla="*/ 4 w 83"/>
                  <a:gd name="T67" fmla="*/ 45 h 91"/>
                  <a:gd name="T68" fmla="*/ 16 w 83"/>
                  <a:gd name="T69" fmla="*/ 38 h 91"/>
                  <a:gd name="T70" fmla="*/ 40 w 83"/>
                  <a:gd name="T71" fmla="*/ 53 h 91"/>
                  <a:gd name="T72" fmla="*/ 41 w 83"/>
                  <a:gd name="T73" fmla="*/ 53 h 91"/>
                  <a:gd name="T74" fmla="*/ 42 w 83"/>
                  <a:gd name="T75" fmla="*/ 53 h 91"/>
                  <a:gd name="T76" fmla="*/ 66 w 83"/>
                  <a:gd name="T77" fmla="*/ 38 h 91"/>
                  <a:gd name="T78" fmla="*/ 78 w 83"/>
                  <a:gd name="T79" fmla="*/ 45 h 91"/>
                  <a:gd name="T80" fmla="*/ 41 w 83"/>
                  <a:gd name="T81" fmla="*/ 68 h 91"/>
                  <a:gd name="T82" fmla="*/ 4 w 83"/>
                  <a:gd name="T83" fmla="*/ 45 h 91"/>
                  <a:gd name="T84" fmla="*/ 41 w 83"/>
                  <a:gd name="T85" fmla="*/ 87 h 91"/>
                  <a:gd name="T86" fmla="*/ 4 w 83"/>
                  <a:gd name="T87" fmla="*/ 64 h 91"/>
                  <a:gd name="T88" fmla="*/ 16 w 83"/>
                  <a:gd name="T89" fmla="*/ 57 h 91"/>
                  <a:gd name="T90" fmla="*/ 40 w 83"/>
                  <a:gd name="T91" fmla="*/ 72 h 91"/>
                  <a:gd name="T92" fmla="*/ 41 w 83"/>
                  <a:gd name="T93" fmla="*/ 72 h 91"/>
                  <a:gd name="T94" fmla="*/ 42 w 83"/>
                  <a:gd name="T95" fmla="*/ 72 h 91"/>
                  <a:gd name="T96" fmla="*/ 66 w 83"/>
                  <a:gd name="T97" fmla="*/ 57 h 91"/>
                  <a:gd name="T98" fmla="*/ 78 w 83"/>
                  <a:gd name="T99" fmla="*/ 64 h 91"/>
                  <a:gd name="T100" fmla="*/ 41 w 83"/>
                  <a:gd name="T101" fmla="*/ 87 h 91"/>
                  <a:gd name="T102" fmla="*/ 41 w 83"/>
                  <a:gd name="T103" fmla="*/ 87 h 91"/>
                  <a:gd name="T104" fmla="*/ 41 w 83"/>
                  <a:gd name="T105" fmla="*/ 87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 h="91">
                    <a:moveTo>
                      <a:pt x="82" y="63"/>
                    </a:moveTo>
                    <a:cubicBezTo>
                      <a:pt x="69" y="55"/>
                      <a:pt x="69" y="55"/>
                      <a:pt x="69" y="55"/>
                    </a:cubicBezTo>
                    <a:cubicBezTo>
                      <a:pt x="82" y="47"/>
                      <a:pt x="82" y="47"/>
                      <a:pt x="82" y="47"/>
                    </a:cubicBezTo>
                    <a:cubicBezTo>
                      <a:pt x="82" y="46"/>
                      <a:pt x="83" y="46"/>
                      <a:pt x="83" y="45"/>
                    </a:cubicBezTo>
                    <a:cubicBezTo>
                      <a:pt x="83" y="45"/>
                      <a:pt x="82" y="44"/>
                      <a:pt x="82" y="44"/>
                    </a:cubicBezTo>
                    <a:cubicBezTo>
                      <a:pt x="69" y="36"/>
                      <a:pt x="69" y="36"/>
                      <a:pt x="69" y="36"/>
                    </a:cubicBezTo>
                    <a:cubicBezTo>
                      <a:pt x="82" y="28"/>
                      <a:pt x="82" y="28"/>
                      <a:pt x="82" y="28"/>
                    </a:cubicBezTo>
                    <a:cubicBezTo>
                      <a:pt x="82" y="28"/>
                      <a:pt x="83" y="27"/>
                      <a:pt x="83" y="27"/>
                    </a:cubicBezTo>
                    <a:cubicBezTo>
                      <a:pt x="83" y="26"/>
                      <a:pt x="82" y="26"/>
                      <a:pt x="82" y="25"/>
                    </a:cubicBezTo>
                    <a:cubicBezTo>
                      <a:pt x="42" y="0"/>
                      <a:pt x="42" y="0"/>
                      <a:pt x="42" y="0"/>
                    </a:cubicBezTo>
                    <a:cubicBezTo>
                      <a:pt x="41" y="0"/>
                      <a:pt x="41" y="0"/>
                      <a:pt x="40" y="0"/>
                    </a:cubicBezTo>
                    <a:cubicBezTo>
                      <a:pt x="1" y="25"/>
                      <a:pt x="1" y="25"/>
                      <a:pt x="1" y="25"/>
                    </a:cubicBezTo>
                    <a:cubicBezTo>
                      <a:pt x="0" y="26"/>
                      <a:pt x="0" y="26"/>
                      <a:pt x="0" y="27"/>
                    </a:cubicBezTo>
                    <a:cubicBezTo>
                      <a:pt x="0" y="27"/>
                      <a:pt x="0" y="28"/>
                      <a:pt x="1" y="28"/>
                    </a:cubicBezTo>
                    <a:cubicBezTo>
                      <a:pt x="13" y="36"/>
                      <a:pt x="13" y="36"/>
                      <a:pt x="13" y="36"/>
                    </a:cubicBezTo>
                    <a:cubicBezTo>
                      <a:pt x="1" y="44"/>
                      <a:pt x="1" y="44"/>
                      <a:pt x="1" y="44"/>
                    </a:cubicBezTo>
                    <a:cubicBezTo>
                      <a:pt x="0" y="44"/>
                      <a:pt x="0" y="45"/>
                      <a:pt x="0" y="45"/>
                    </a:cubicBezTo>
                    <a:cubicBezTo>
                      <a:pt x="0" y="46"/>
                      <a:pt x="0" y="46"/>
                      <a:pt x="1" y="47"/>
                    </a:cubicBezTo>
                    <a:cubicBezTo>
                      <a:pt x="13" y="55"/>
                      <a:pt x="13" y="55"/>
                      <a:pt x="13" y="55"/>
                    </a:cubicBezTo>
                    <a:cubicBezTo>
                      <a:pt x="1" y="63"/>
                      <a:pt x="1" y="63"/>
                      <a:pt x="1" y="63"/>
                    </a:cubicBezTo>
                    <a:cubicBezTo>
                      <a:pt x="0" y="63"/>
                      <a:pt x="0" y="63"/>
                      <a:pt x="0" y="64"/>
                    </a:cubicBezTo>
                    <a:cubicBezTo>
                      <a:pt x="0" y="64"/>
                      <a:pt x="0" y="65"/>
                      <a:pt x="1" y="65"/>
                    </a:cubicBezTo>
                    <a:cubicBezTo>
                      <a:pt x="40" y="90"/>
                      <a:pt x="40" y="90"/>
                      <a:pt x="40" y="90"/>
                    </a:cubicBezTo>
                    <a:cubicBezTo>
                      <a:pt x="41" y="90"/>
                      <a:pt x="41" y="91"/>
                      <a:pt x="41" y="91"/>
                    </a:cubicBezTo>
                    <a:cubicBezTo>
                      <a:pt x="41" y="91"/>
                      <a:pt x="42" y="90"/>
                      <a:pt x="42" y="90"/>
                    </a:cubicBezTo>
                    <a:cubicBezTo>
                      <a:pt x="82" y="65"/>
                      <a:pt x="82" y="65"/>
                      <a:pt x="82" y="65"/>
                    </a:cubicBezTo>
                    <a:cubicBezTo>
                      <a:pt x="82" y="65"/>
                      <a:pt x="83" y="64"/>
                      <a:pt x="83" y="64"/>
                    </a:cubicBezTo>
                    <a:cubicBezTo>
                      <a:pt x="83" y="63"/>
                      <a:pt x="82" y="63"/>
                      <a:pt x="82" y="63"/>
                    </a:cubicBezTo>
                    <a:close/>
                    <a:moveTo>
                      <a:pt x="4" y="27"/>
                    </a:moveTo>
                    <a:cubicBezTo>
                      <a:pt x="41" y="4"/>
                      <a:pt x="41" y="4"/>
                      <a:pt x="41" y="4"/>
                    </a:cubicBezTo>
                    <a:cubicBezTo>
                      <a:pt x="78" y="27"/>
                      <a:pt x="78" y="27"/>
                      <a:pt x="78" y="27"/>
                    </a:cubicBezTo>
                    <a:cubicBezTo>
                      <a:pt x="41" y="50"/>
                      <a:pt x="41" y="50"/>
                      <a:pt x="41" y="50"/>
                    </a:cubicBezTo>
                    <a:lnTo>
                      <a:pt x="4" y="27"/>
                    </a:lnTo>
                    <a:close/>
                    <a:moveTo>
                      <a:pt x="4" y="45"/>
                    </a:moveTo>
                    <a:cubicBezTo>
                      <a:pt x="16" y="38"/>
                      <a:pt x="16" y="38"/>
                      <a:pt x="16" y="38"/>
                    </a:cubicBezTo>
                    <a:cubicBezTo>
                      <a:pt x="40" y="53"/>
                      <a:pt x="40" y="53"/>
                      <a:pt x="40" y="53"/>
                    </a:cubicBezTo>
                    <a:cubicBezTo>
                      <a:pt x="41" y="53"/>
                      <a:pt x="41" y="53"/>
                      <a:pt x="41" y="53"/>
                    </a:cubicBezTo>
                    <a:cubicBezTo>
                      <a:pt x="41" y="53"/>
                      <a:pt x="42" y="53"/>
                      <a:pt x="42" y="53"/>
                    </a:cubicBezTo>
                    <a:cubicBezTo>
                      <a:pt x="66" y="38"/>
                      <a:pt x="66" y="38"/>
                      <a:pt x="66" y="38"/>
                    </a:cubicBezTo>
                    <a:cubicBezTo>
                      <a:pt x="78" y="45"/>
                      <a:pt x="78" y="45"/>
                      <a:pt x="78" y="45"/>
                    </a:cubicBezTo>
                    <a:cubicBezTo>
                      <a:pt x="41" y="68"/>
                      <a:pt x="41" y="68"/>
                      <a:pt x="41" y="68"/>
                    </a:cubicBezTo>
                    <a:lnTo>
                      <a:pt x="4" y="45"/>
                    </a:lnTo>
                    <a:close/>
                    <a:moveTo>
                      <a:pt x="41" y="87"/>
                    </a:moveTo>
                    <a:cubicBezTo>
                      <a:pt x="4" y="64"/>
                      <a:pt x="4" y="64"/>
                      <a:pt x="4" y="64"/>
                    </a:cubicBezTo>
                    <a:cubicBezTo>
                      <a:pt x="16" y="57"/>
                      <a:pt x="16" y="57"/>
                      <a:pt x="16" y="57"/>
                    </a:cubicBezTo>
                    <a:cubicBezTo>
                      <a:pt x="40" y="72"/>
                      <a:pt x="40" y="72"/>
                      <a:pt x="40" y="72"/>
                    </a:cubicBezTo>
                    <a:cubicBezTo>
                      <a:pt x="41" y="72"/>
                      <a:pt x="41" y="72"/>
                      <a:pt x="41" y="72"/>
                    </a:cubicBezTo>
                    <a:cubicBezTo>
                      <a:pt x="41" y="72"/>
                      <a:pt x="42" y="72"/>
                      <a:pt x="42" y="72"/>
                    </a:cubicBezTo>
                    <a:cubicBezTo>
                      <a:pt x="66" y="57"/>
                      <a:pt x="66" y="57"/>
                      <a:pt x="66" y="57"/>
                    </a:cubicBezTo>
                    <a:cubicBezTo>
                      <a:pt x="78" y="64"/>
                      <a:pt x="78" y="64"/>
                      <a:pt x="78" y="64"/>
                    </a:cubicBezTo>
                    <a:lnTo>
                      <a:pt x="41" y="87"/>
                    </a:lnTo>
                    <a:close/>
                    <a:moveTo>
                      <a:pt x="41" y="87"/>
                    </a:moveTo>
                    <a:cubicBezTo>
                      <a:pt x="41" y="87"/>
                      <a:pt x="41" y="87"/>
                      <a:pt x="41" y="87"/>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57" name="Rectangle 9">
              <a:extLst>
                <a:ext uri="{FF2B5EF4-FFF2-40B4-BE49-F238E27FC236}">
                  <a16:creationId xmlns:a16="http://schemas.microsoft.com/office/drawing/2014/main" id="{B5DC3E34-DB87-4F1C-9E9C-79810E130334}"/>
                </a:ext>
              </a:extLst>
            </p:cNvPr>
            <p:cNvSpPr>
              <a:spLocks/>
            </p:cNvSpPr>
            <p:nvPr/>
          </p:nvSpPr>
          <p:spPr bwMode="auto">
            <a:xfrm>
              <a:off x="8241031" y="2216226"/>
              <a:ext cx="3112769" cy="45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a:t>
              </a:r>
            </a:p>
          </p:txBody>
        </p:sp>
      </p:grpSp>
      <p:grpSp>
        <p:nvGrpSpPr>
          <p:cNvPr id="60" name="Group 59">
            <a:extLst>
              <a:ext uri="{FF2B5EF4-FFF2-40B4-BE49-F238E27FC236}">
                <a16:creationId xmlns:a16="http://schemas.microsoft.com/office/drawing/2014/main" id="{FFE614ED-B394-4CA2-8C8B-2BB04A118553}"/>
              </a:ext>
            </a:extLst>
          </p:cNvPr>
          <p:cNvGrpSpPr/>
          <p:nvPr/>
        </p:nvGrpSpPr>
        <p:grpSpPr>
          <a:xfrm>
            <a:off x="7847856" y="5016403"/>
            <a:ext cx="3297826" cy="939729"/>
            <a:chOff x="8241031" y="3169504"/>
            <a:chExt cx="3297826" cy="939729"/>
          </a:xfrm>
        </p:grpSpPr>
        <p:grpSp>
          <p:nvGrpSpPr>
            <p:cNvPr id="61" name="Group 60">
              <a:extLst>
                <a:ext uri="{FF2B5EF4-FFF2-40B4-BE49-F238E27FC236}">
                  <a16:creationId xmlns:a16="http://schemas.microsoft.com/office/drawing/2014/main" id="{4AD4CC86-966A-4007-8CD4-B6D8F92EEA3C}"/>
                </a:ext>
              </a:extLst>
            </p:cNvPr>
            <p:cNvGrpSpPr/>
            <p:nvPr/>
          </p:nvGrpSpPr>
          <p:grpSpPr>
            <a:xfrm>
              <a:off x="8241031" y="3169504"/>
              <a:ext cx="3297826" cy="369332"/>
              <a:chOff x="8241031" y="3169504"/>
              <a:chExt cx="3297826" cy="369332"/>
            </a:xfrm>
          </p:grpSpPr>
          <p:sp>
            <p:nvSpPr>
              <p:cNvPr id="63" name="Freeform 5">
                <a:extLst>
                  <a:ext uri="{FF2B5EF4-FFF2-40B4-BE49-F238E27FC236}">
                    <a16:creationId xmlns:a16="http://schemas.microsoft.com/office/drawing/2014/main" id="{93A920BB-062E-4096-8910-F2D441A0AA17}"/>
                  </a:ext>
                </a:extLst>
              </p:cNvPr>
              <p:cNvSpPr>
                <a:spLocks noEditPoints="1"/>
              </p:cNvSpPr>
              <p:nvPr/>
            </p:nvSpPr>
            <p:spPr bwMode="auto">
              <a:xfrm>
                <a:off x="8241031" y="3191451"/>
                <a:ext cx="334963" cy="325438"/>
              </a:xfrm>
              <a:custGeom>
                <a:avLst/>
                <a:gdLst>
                  <a:gd name="T0" fmla="*/ 89 w 90"/>
                  <a:gd name="T1" fmla="*/ 0 h 90"/>
                  <a:gd name="T2" fmla="*/ 87 w 90"/>
                  <a:gd name="T3" fmla="*/ 0 h 90"/>
                  <a:gd name="T4" fmla="*/ 86 w 90"/>
                  <a:gd name="T5" fmla="*/ 0 h 90"/>
                  <a:gd name="T6" fmla="*/ 1 w 90"/>
                  <a:gd name="T7" fmla="*/ 57 h 90"/>
                  <a:gd name="T8" fmla="*/ 0 w 90"/>
                  <a:gd name="T9" fmla="*/ 59 h 90"/>
                  <a:gd name="T10" fmla="*/ 2 w 90"/>
                  <a:gd name="T11" fmla="*/ 62 h 90"/>
                  <a:gd name="T12" fmla="*/ 24 w 90"/>
                  <a:gd name="T13" fmla="*/ 71 h 90"/>
                  <a:gd name="T14" fmla="*/ 34 w 90"/>
                  <a:gd name="T15" fmla="*/ 89 h 90"/>
                  <a:gd name="T16" fmla="*/ 36 w 90"/>
                  <a:gd name="T17" fmla="*/ 90 h 90"/>
                  <a:gd name="T18" fmla="*/ 36 w 90"/>
                  <a:gd name="T19" fmla="*/ 90 h 90"/>
                  <a:gd name="T20" fmla="*/ 39 w 90"/>
                  <a:gd name="T21" fmla="*/ 89 h 90"/>
                  <a:gd name="T22" fmla="*/ 45 w 90"/>
                  <a:gd name="T23" fmla="*/ 79 h 90"/>
                  <a:gd name="T24" fmla="*/ 72 w 90"/>
                  <a:gd name="T25" fmla="*/ 90 h 90"/>
                  <a:gd name="T26" fmla="*/ 73 w 90"/>
                  <a:gd name="T27" fmla="*/ 90 h 90"/>
                  <a:gd name="T28" fmla="*/ 75 w 90"/>
                  <a:gd name="T29" fmla="*/ 90 h 90"/>
                  <a:gd name="T30" fmla="*/ 76 w 90"/>
                  <a:gd name="T31" fmla="*/ 88 h 90"/>
                  <a:gd name="T32" fmla="*/ 90 w 90"/>
                  <a:gd name="T33" fmla="*/ 3 h 90"/>
                  <a:gd name="T34" fmla="*/ 89 w 90"/>
                  <a:gd name="T35" fmla="*/ 0 h 90"/>
                  <a:gd name="T36" fmla="*/ 9 w 90"/>
                  <a:gd name="T37" fmla="*/ 59 h 90"/>
                  <a:gd name="T38" fmla="*/ 74 w 90"/>
                  <a:gd name="T39" fmla="*/ 15 h 90"/>
                  <a:gd name="T40" fmla="*/ 26 w 90"/>
                  <a:gd name="T41" fmla="*/ 66 h 90"/>
                  <a:gd name="T42" fmla="*/ 26 w 90"/>
                  <a:gd name="T43" fmla="*/ 65 h 90"/>
                  <a:gd name="T44" fmla="*/ 9 w 90"/>
                  <a:gd name="T45" fmla="*/ 59 h 90"/>
                  <a:gd name="T46" fmla="*/ 29 w 90"/>
                  <a:gd name="T47" fmla="*/ 68 h 90"/>
                  <a:gd name="T48" fmla="*/ 29 w 90"/>
                  <a:gd name="T49" fmla="*/ 68 h 90"/>
                  <a:gd name="T50" fmla="*/ 82 w 90"/>
                  <a:gd name="T51" fmla="*/ 11 h 90"/>
                  <a:gd name="T52" fmla="*/ 36 w 90"/>
                  <a:gd name="T53" fmla="*/ 82 h 90"/>
                  <a:gd name="T54" fmla="*/ 29 w 90"/>
                  <a:gd name="T55" fmla="*/ 68 h 90"/>
                  <a:gd name="T56" fmla="*/ 71 w 90"/>
                  <a:gd name="T57" fmla="*/ 83 h 90"/>
                  <a:gd name="T58" fmla="*/ 47 w 90"/>
                  <a:gd name="T59" fmla="*/ 74 h 90"/>
                  <a:gd name="T60" fmla="*/ 45 w 90"/>
                  <a:gd name="T61" fmla="*/ 73 h 90"/>
                  <a:gd name="T62" fmla="*/ 82 w 90"/>
                  <a:gd name="T63" fmla="*/ 16 h 90"/>
                  <a:gd name="T64" fmla="*/ 71 w 90"/>
                  <a:gd name="T65" fmla="*/ 83 h 90"/>
                  <a:gd name="T66" fmla="*/ 71 w 90"/>
                  <a:gd name="T67" fmla="*/ 83 h 90"/>
                  <a:gd name="T68" fmla="*/ 71 w 90"/>
                  <a:gd name="T69"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90">
                    <a:moveTo>
                      <a:pt x="89" y="0"/>
                    </a:moveTo>
                    <a:cubicBezTo>
                      <a:pt x="88" y="0"/>
                      <a:pt x="88" y="0"/>
                      <a:pt x="87" y="0"/>
                    </a:cubicBezTo>
                    <a:cubicBezTo>
                      <a:pt x="87" y="0"/>
                      <a:pt x="86" y="0"/>
                      <a:pt x="86" y="0"/>
                    </a:cubicBezTo>
                    <a:cubicBezTo>
                      <a:pt x="1" y="57"/>
                      <a:pt x="1" y="57"/>
                      <a:pt x="1" y="57"/>
                    </a:cubicBezTo>
                    <a:cubicBezTo>
                      <a:pt x="0" y="57"/>
                      <a:pt x="0" y="58"/>
                      <a:pt x="0" y="59"/>
                    </a:cubicBezTo>
                    <a:cubicBezTo>
                      <a:pt x="0" y="60"/>
                      <a:pt x="1" y="61"/>
                      <a:pt x="2" y="62"/>
                    </a:cubicBezTo>
                    <a:cubicBezTo>
                      <a:pt x="24" y="71"/>
                      <a:pt x="24" y="71"/>
                      <a:pt x="24" y="71"/>
                    </a:cubicBezTo>
                    <a:cubicBezTo>
                      <a:pt x="34" y="89"/>
                      <a:pt x="34" y="89"/>
                      <a:pt x="34" y="89"/>
                    </a:cubicBezTo>
                    <a:cubicBezTo>
                      <a:pt x="35" y="90"/>
                      <a:pt x="35" y="90"/>
                      <a:pt x="36" y="90"/>
                    </a:cubicBezTo>
                    <a:cubicBezTo>
                      <a:pt x="36" y="90"/>
                      <a:pt x="36" y="90"/>
                      <a:pt x="36" y="90"/>
                    </a:cubicBezTo>
                    <a:cubicBezTo>
                      <a:pt x="37" y="90"/>
                      <a:pt x="38" y="90"/>
                      <a:pt x="39" y="89"/>
                    </a:cubicBezTo>
                    <a:cubicBezTo>
                      <a:pt x="45" y="79"/>
                      <a:pt x="45" y="79"/>
                      <a:pt x="45" y="79"/>
                    </a:cubicBezTo>
                    <a:cubicBezTo>
                      <a:pt x="72" y="90"/>
                      <a:pt x="72" y="90"/>
                      <a:pt x="72" y="90"/>
                    </a:cubicBezTo>
                    <a:cubicBezTo>
                      <a:pt x="72" y="90"/>
                      <a:pt x="73" y="90"/>
                      <a:pt x="73" y="90"/>
                    </a:cubicBezTo>
                    <a:cubicBezTo>
                      <a:pt x="74" y="90"/>
                      <a:pt x="74" y="90"/>
                      <a:pt x="75" y="90"/>
                    </a:cubicBezTo>
                    <a:cubicBezTo>
                      <a:pt x="75" y="89"/>
                      <a:pt x="76" y="89"/>
                      <a:pt x="76" y="88"/>
                    </a:cubicBezTo>
                    <a:cubicBezTo>
                      <a:pt x="90" y="3"/>
                      <a:pt x="90" y="3"/>
                      <a:pt x="90" y="3"/>
                    </a:cubicBezTo>
                    <a:cubicBezTo>
                      <a:pt x="90" y="2"/>
                      <a:pt x="90" y="1"/>
                      <a:pt x="89" y="0"/>
                    </a:cubicBezTo>
                    <a:close/>
                    <a:moveTo>
                      <a:pt x="9" y="59"/>
                    </a:moveTo>
                    <a:cubicBezTo>
                      <a:pt x="74" y="15"/>
                      <a:pt x="74" y="15"/>
                      <a:pt x="74" y="15"/>
                    </a:cubicBezTo>
                    <a:cubicBezTo>
                      <a:pt x="26" y="66"/>
                      <a:pt x="26" y="66"/>
                      <a:pt x="26" y="66"/>
                    </a:cubicBezTo>
                    <a:cubicBezTo>
                      <a:pt x="26" y="66"/>
                      <a:pt x="26" y="65"/>
                      <a:pt x="26" y="65"/>
                    </a:cubicBezTo>
                    <a:lnTo>
                      <a:pt x="9" y="59"/>
                    </a:lnTo>
                    <a:close/>
                    <a:moveTo>
                      <a:pt x="29" y="68"/>
                    </a:moveTo>
                    <a:cubicBezTo>
                      <a:pt x="29" y="68"/>
                      <a:pt x="29" y="68"/>
                      <a:pt x="29" y="68"/>
                    </a:cubicBezTo>
                    <a:cubicBezTo>
                      <a:pt x="82" y="11"/>
                      <a:pt x="82" y="11"/>
                      <a:pt x="82" y="11"/>
                    </a:cubicBezTo>
                    <a:cubicBezTo>
                      <a:pt x="36" y="82"/>
                      <a:pt x="36" y="82"/>
                      <a:pt x="36" y="82"/>
                    </a:cubicBezTo>
                    <a:lnTo>
                      <a:pt x="29" y="68"/>
                    </a:lnTo>
                    <a:close/>
                    <a:moveTo>
                      <a:pt x="71" y="83"/>
                    </a:moveTo>
                    <a:cubicBezTo>
                      <a:pt x="47" y="74"/>
                      <a:pt x="47" y="74"/>
                      <a:pt x="47" y="74"/>
                    </a:cubicBezTo>
                    <a:cubicBezTo>
                      <a:pt x="46" y="74"/>
                      <a:pt x="46" y="73"/>
                      <a:pt x="45" y="73"/>
                    </a:cubicBezTo>
                    <a:cubicBezTo>
                      <a:pt x="82" y="16"/>
                      <a:pt x="82" y="16"/>
                      <a:pt x="82" y="16"/>
                    </a:cubicBezTo>
                    <a:lnTo>
                      <a:pt x="71" y="83"/>
                    </a:lnTo>
                    <a:close/>
                    <a:moveTo>
                      <a:pt x="71" y="83"/>
                    </a:moveTo>
                    <a:cubicBezTo>
                      <a:pt x="71" y="83"/>
                      <a:pt x="71" y="83"/>
                      <a:pt x="71" y="83"/>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TextBox 63">
                <a:extLst>
                  <a:ext uri="{FF2B5EF4-FFF2-40B4-BE49-F238E27FC236}">
                    <a16:creationId xmlns:a16="http://schemas.microsoft.com/office/drawing/2014/main" id="{3B702C77-F5B1-46C0-A86B-FC02123B8114}"/>
                  </a:ext>
                </a:extLst>
              </p:cNvPr>
              <p:cNvSpPr txBox="1"/>
              <p:nvPr/>
            </p:nvSpPr>
            <p:spPr>
              <a:xfrm>
                <a:off x="8769155" y="3169504"/>
                <a:ext cx="2769702" cy="369332"/>
              </a:xfrm>
              <a:prstGeom prst="rect">
                <a:avLst/>
              </a:prstGeom>
              <a:noFill/>
            </p:spPr>
            <p:txBody>
              <a:bodyPr wrap="square" rtlCol="0">
                <a:spAutoFit/>
              </a:bodyPr>
              <a:lstStyle/>
              <a:p>
                <a:r>
                  <a:rPr lang="en-US" b="1" dirty="0">
                    <a:solidFill>
                      <a:schemeClr val="accent2"/>
                    </a:solidFill>
                    <a:latin typeface="Lato" panose="020F0502020204030203" pitchFamily="34" charset="0"/>
                    <a:ea typeface="Lato" panose="020F0502020204030203" pitchFamily="34" charset="0"/>
                    <a:cs typeface="Lato" panose="020F0502020204030203" pitchFamily="34" charset="0"/>
                  </a:rPr>
                  <a:t>DIGITAL &amp;  BRANDING</a:t>
                </a:r>
              </a:p>
            </p:txBody>
          </p:sp>
        </p:grpSp>
        <p:sp>
          <p:nvSpPr>
            <p:cNvPr id="62" name="Rectangle 9">
              <a:extLst>
                <a:ext uri="{FF2B5EF4-FFF2-40B4-BE49-F238E27FC236}">
                  <a16:creationId xmlns:a16="http://schemas.microsoft.com/office/drawing/2014/main" id="{EEA3DD28-B0E5-4294-A7D4-124E2A034B58}"/>
                </a:ext>
              </a:extLst>
            </p:cNvPr>
            <p:cNvSpPr>
              <a:spLocks/>
            </p:cNvSpPr>
            <p:nvPr/>
          </p:nvSpPr>
          <p:spPr bwMode="auto">
            <a:xfrm>
              <a:off x="8241031" y="3657803"/>
              <a:ext cx="3112769" cy="45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a:t>
              </a:r>
            </a:p>
          </p:txBody>
        </p:sp>
      </p:grpSp>
      <p:pic>
        <p:nvPicPr>
          <p:cNvPr id="73" name="Picture 72">
            <a:extLst>
              <a:ext uri="{FF2B5EF4-FFF2-40B4-BE49-F238E27FC236}">
                <a16:creationId xmlns:a16="http://schemas.microsoft.com/office/drawing/2014/main" id="{B1EB29B2-DD6E-422D-96D4-A833DA6203FD}"/>
              </a:ext>
            </a:extLst>
          </p:cNvPr>
          <p:cNvPicPr>
            <a:picLocks noChangeAspect="1"/>
          </p:cNvPicPr>
          <p:nvPr/>
        </p:nvPicPr>
        <p:blipFill>
          <a:blip r:embed="rId4"/>
          <a:stretch>
            <a:fillRect/>
          </a:stretch>
        </p:blipFill>
        <p:spPr>
          <a:xfrm>
            <a:off x="672645" y="4531970"/>
            <a:ext cx="3616838" cy="1784752"/>
          </a:xfrm>
          <a:prstGeom prst="rect">
            <a:avLst/>
          </a:prstGeom>
        </p:spPr>
      </p:pic>
      <p:sp>
        <p:nvSpPr>
          <p:cNvPr id="74" name="Rectangle 9">
            <a:extLst>
              <a:ext uri="{FF2B5EF4-FFF2-40B4-BE49-F238E27FC236}">
                <a16:creationId xmlns:a16="http://schemas.microsoft.com/office/drawing/2014/main" id="{F6E030E3-2DB6-4C07-9EE1-E759148A2A1E}"/>
              </a:ext>
            </a:extLst>
          </p:cNvPr>
          <p:cNvSpPr>
            <a:spLocks/>
          </p:cNvSpPr>
          <p:nvPr/>
        </p:nvSpPr>
        <p:spPr bwMode="auto">
          <a:xfrm>
            <a:off x="7847856" y="2139335"/>
            <a:ext cx="2921378" cy="56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a:t>
            </a:r>
          </a:p>
        </p:txBody>
      </p:sp>
    </p:spTree>
    <p:extLst>
      <p:ext uri="{BB962C8B-B14F-4D97-AF65-F5344CB8AC3E}">
        <p14:creationId xmlns:p14="http://schemas.microsoft.com/office/powerpoint/2010/main" val="4172936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7" name="Picture Placeholder 26">
            <a:extLst>
              <a:ext uri="{FF2B5EF4-FFF2-40B4-BE49-F238E27FC236}">
                <a16:creationId xmlns:a16="http://schemas.microsoft.com/office/drawing/2014/main" id="{6E217744-51C6-40CB-9F05-41B071EC8C8E}"/>
              </a:ext>
            </a:extLst>
          </p:cNvPr>
          <p:cNvPicPr>
            <a:picLocks noGrp="1" noChangeAspect="1"/>
          </p:cNvPicPr>
          <p:nvPr>
            <p:ph type="pic" sz="quarter" idx="64"/>
          </p:nvPr>
        </p:nvPicPr>
        <p:blipFill>
          <a:blip r:embed="rId3">
            <a:extLst>
              <a:ext uri="{28A0092B-C50C-407E-A947-70E740481C1C}">
                <a14:useLocalDpi xmlns:a14="http://schemas.microsoft.com/office/drawing/2010/main" val="0"/>
              </a:ext>
            </a:extLst>
          </a:blip>
          <a:srcRect l="11800" r="11800"/>
          <a:stretch>
            <a:fillRect/>
          </a:stretch>
        </p:blipFill>
        <p:spPr/>
      </p:pic>
      <p:pic>
        <p:nvPicPr>
          <p:cNvPr id="31" name="Picture Placeholder 30">
            <a:extLst>
              <a:ext uri="{FF2B5EF4-FFF2-40B4-BE49-F238E27FC236}">
                <a16:creationId xmlns:a16="http://schemas.microsoft.com/office/drawing/2014/main" id="{73456FEB-8677-4074-BA5F-5B4355EB2C6E}"/>
              </a:ext>
            </a:extLst>
          </p:cNvPr>
          <p:cNvPicPr>
            <a:picLocks noGrp="1" noChangeAspect="1"/>
          </p:cNvPicPr>
          <p:nvPr>
            <p:ph type="pic" sz="quarter" idx="65"/>
          </p:nvPr>
        </p:nvPicPr>
        <p:blipFill>
          <a:blip r:embed="rId4">
            <a:extLst>
              <a:ext uri="{28A0092B-C50C-407E-A947-70E740481C1C}">
                <a14:useLocalDpi xmlns:a14="http://schemas.microsoft.com/office/drawing/2010/main" val="0"/>
              </a:ext>
            </a:extLst>
          </a:blip>
          <a:srcRect l="11901" r="11901"/>
          <a:stretch>
            <a:fillRect/>
          </a:stretch>
        </p:blipFill>
        <p:spPr/>
      </p:pic>
      <p:pic>
        <p:nvPicPr>
          <p:cNvPr id="34" name="Picture Placeholder 33">
            <a:extLst>
              <a:ext uri="{FF2B5EF4-FFF2-40B4-BE49-F238E27FC236}">
                <a16:creationId xmlns:a16="http://schemas.microsoft.com/office/drawing/2014/main" id="{0A7C4593-CE02-46C9-AB1C-926249C4B51F}"/>
              </a:ext>
            </a:extLst>
          </p:cNvPr>
          <p:cNvPicPr>
            <a:picLocks noGrp="1" noChangeAspect="1"/>
          </p:cNvPicPr>
          <p:nvPr>
            <p:ph type="pic" sz="quarter" idx="66"/>
          </p:nvPr>
        </p:nvPicPr>
        <p:blipFill>
          <a:blip r:embed="rId5">
            <a:extLst>
              <a:ext uri="{28A0092B-C50C-407E-A947-70E740481C1C}">
                <a14:useLocalDpi xmlns:a14="http://schemas.microsoft.com/office/drawing/2010/main" val="0"/>
              </a:ext>
            </a:extLst>
          </a:blip>
          <a:srcRect l="2902" r="2902"/>
          <a:stretch>
            <a:fillRect/>
          </a:stretch>
        </p:blipFill>
        <p:spPr/>
      </p:pic>
      <p:pic>
        <p:nvPicPr>
          <p:cNvPr id="29" name="Picture Placeholder 28">
            <a:extLst>
              <a:ext uri="{FF2B5EF4-FFF2-40B4-BE49-F238E27FC236}">
                <a16:creationId xmlns:a16="http://schemas.microsoft.com/office/drawing/2014/main" id="{25BC3B6C-3774-4979-9FA6-76812A3967CC}"/>
              </a:ext>
            </a:extLst>
          </p:cNvPr>
          <p:cNvPicPr>
            <a:picLocks noGrp="1" noChangeAspect="1"/>
          </p:cNvPicPr>
          <p:nvPr>
            <p:ph type="pic" sz="quarter" idx="63"/>
          </p:nvPr>
        </p:nvPicPr>
        <p:blipFill>
          <a:blip r:embed="rId6">
            <a:extLst>
              <a:ext uri="{28A0092B-C50C-407E-A947-70E740481C1C}">
                <a14:useLocalDpi xmlns:a14="http://schemas.microsoft.com/office/drawing/2010/main" val="0"/>
              </a:ext>
            </a:extLst>
          </a:blip>
          <a:srcRect l="11608" r="11608"/>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a:p>
        </p:txBody>
      </p:sp>
      <p:sp>
        <p:nvSpPr>
          <p:cNvPr id="2" name="Title 1">
            <a:extLst>
              <a:ext uri="{FF2B5EF4-FFF2-40B4-BE49-F238E27FC236}">
                <a16:creationId xmlns:a16="http://schemas.microsoft.com/office/drawing/2014/main" id="{EA6A9C4D-FA0B-471D-9138-B2C89F973458}"/>
              </a:ext>
            </a:extLst>
          </p:cNvPr>
          <p:cNvSpPr>
            <a:spLocks noGrp="1"/>
          </p:cNvSpPr>
          <p:nvPr>
            <p:ph type="title" idx="4294967295"/>
          </p:nvPr>
        </p:nvSpPr>
        <p:spPr>
          <a:xfrm>
            <a:off x="838200" y="481013"/>
            <a:ext cx="10515600" cy="679450"/>
          </a:xfrm>
        </p:spPr>
        <p:txBody>
          <a:bodyPr>
            <a:normAutofit/>
          </a:bodyPr>
          <a:lstStyle/>
          <a:p>
            <a:r>
              <a:rPr lang="en-US" b="1" dirty="0"/>
              <a:t>Our</a:t>
            </a:r>
            <a:r>
              <a:rPr lang="en-US" dirty="0"/>
              <a:t> Team</a:t>
            </a:r>
          </a:p>
        </p:txBody>
      </p:sp>
      <p:sp>
        <p:nvSpPr>
          <p:cNvPr id="12" name="Subtitle 11">
            <a:extLst>
              <a:ext uri="{FF2B5EF4-FFF2-40B4-BE49-F238E27FC236}">
                <a16:creationId xmlns:a16="http://schemas.microsoft.com/office/drawing/2014/main" id="{E9C0B24A-8C3C-4A81-A6CA-088F06854140}"/>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grpSp>
        <p:nvGrpSpPr>
          <p:cNvPr id="17" name="Group 16">
            <a:extLst>
              <a:ext uri="{FF2B5EF4-FFF2-40B4-BE49-F238E27FC236}">
                <a16:creationId xmlns:a16="http://schemas.microsoft.com/office/drawing/2014/main" id="{DF5AB7BC-9C47-4DFB-B7FC-374899CAB63E}"/>
              </a:ext>
            </a:extLst>
          </p:cNvPr>
          <p:cNvGrpSpPr/>
          <p:nvPr/>
        </p:nvGrpSpPr>
        <p:grpSpPr>
          <a:xfrm>
            <a:off x="1163377" y="5119357"/>
            <a:ext cx="2012919" cy="850771"/>
            <a:chOff x="892838" y="8466076"/>
            <a:chExt cx="2012919" cy="850771"/>
          </a:xfrm>
        </p:grpSpPr>
        <p:grpSp>
          <p:nvGrpSpPr>
            <p:cNvPr id="42" name="Group 41">
              <a:extLst>
                <a:ext uri="{FF2B5EF4-FFF2-40B4-BE49-F238E27FC236}">
                  <a16:creationId xmlns:a16="http://schemas.microsoft.com/office/drawing/2014/main" id="{97A04F37-302F-48E8-948F-E20895AEF767}"/>
                </a:ext>
              </a:extLst>
            </p:cNvPr>
            <p:cNvGrpSpPr/>
            <p:nvPr/>
          </p:nvGrpSpPr>
          <p:grpSpPr>
            <a:xfrm>
              <a:off x="1496338" y="9059763"/>
              <a:ext cx="805918" cy="257084"/>
              <a:chOff x="2010041" y="5539391"/>
              <a:chExt cx="805918" cy="257084"/>
            </a:xfrm>
          </p:grpSpPr>
          <p:sp>
            <p:nvSpPr>
              <p:cNvPr id="43" name="Oval 42">
                <a:extLst>
                  <a:ext uri="{FF2B5EF4-FFF2-40B4-BE49-F238E27FC236}">
                    <a16:creationId xmlns:a16="http://schemas.microsoft.com/office/drawing/2014/main" id="{8E648645-D44A-4409-966B-0B4AB89F544C}"/>
                  </a:ext>
                </a:extLst>
              </p:cNvPr>
              <p:cNvSpPr/>
              <p:nvPr/>
            </p:nvSpPr>
            <p:spPr>
              <a:xfrm>
                <a:off x="2010041"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
                <a:extLst>
                  <a:ext uri="{FF2B5EF4-FFF2-40B4-BE49-F238E27FC236}">
                    <a16:creationId xmlns:a16="http://schemas.microsoft.com/office/drawing/2014/main" id="{CEB9B79C-107F-4335-B964-BBBE2E6CB203}"/>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45" name="Oval 44">
                <a:extLst>
                  <a:ext uri="{FF2B5EF4-FFF2-40B4-BE49-F238E27FC236}">
                    <a16:creationId xmlns:a16="http://schemas.microsoft.com/office/drawing/2014/main" id="{232D8B88-0862-4CDF-8260-EAB4C6EF1222}"/>
                  </a:ext>
                </a:extLst>
              </p:cNvPr>
              <p:cNvSpPr/>
              <p:nvPr/>
            </p:nvSpPr>
            <p:spPr>
              <a:xfrm>
                <a:off x="2284458" y="553939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21">
                <a:extLst>
                  <a:ext uri="{FF2B5EF4-FFF2-40B4-BE49-F238E27FC236}">
                    <a16:creationId xmlns:a16="http://schemas.microsoft.com/office/drawing/2014/main" id="{024FAE03-FE08-4A46-A9DE-13A2D90B4DF7}"/>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7" name="Oval 46">
                <a:extLst>
                  <a:ext uri="{FF2B5EF4-FFF2-40B4-BE49-F238E27FC236}">
                    <a16:creationId xmlns:a16="http://schemas.microsoft.com/office/drawing/2014/main" id="{4513EC55-7D4A-4BD8-B5B7-F8B01146C0AC}"/>
                  </a:ext>
                </a:extLst>
              </p:cNvPr>
              <p:cNvSpPr/>
              <p:nvPr/>
            </p:nvSpPr>
            <p:spPr>
              <a:xfrm>
                <a:off x="2558876" y="5539391"/>
                <a:ext cx="257083" cy="257083"/>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8" name="AutoShape 18">
                <a:extLst>
                  <a:ext uri="{FF2B5EF4-FFF2-40B4-BE49-F238E27FC236}">
                    <a16:creationId xmlns:a16="http://schemas.microsoft.com/office/drawing/2014/main" id="{DAF56B19-F53D-4F97-9594-2B2F20551004}"/>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96" name="Rectangle 9">
              <a:extLst>
                <a:ext uri="{FF2B5EF4-FFF2-40B4-BE49-F238E27FC236}">
                  <a16:creationId xmlns:a16="http://schemas.microsoft.com/office/drawing/2014/main" id="{3244F209-3A7A-4C9B-AF30-5E20C661D58F}"/>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19" name="Group 18">
            <a:extLst>
              <a:ext uri="{FF2B5EF4-FFF2-40B4-BE49-F238E27FC236}">
                <a16:creationId xmlns:a16="http://schemas.microsoft.com/office/drawing/2014/main" id="{3743D9A0-BB1E-442A-B4EE-FA811C8AE833}"/>
              </a:ext>
            </a:extLst>
          </p:cNvPr>
          <p:cNvGrpSpPr/>
          <p:nvPr/>
        </p:nvGrpSpPr>
        <p:grpSpPr>
          <a:xfrm>
            <a:off x="1077909" y="3966965"/>
            <a:ext cx="2183855" cy="857981"/>
            <a:chOff x="1077909" y="3966965"/>
            <a:chExt cx="2183855" cy="857981"/>
          </a:xfrm>
        </p:grpSpPr>
        <p:sp>
          <p:nvSpPr>
            <p:cNvPr id="68" name="TextBox 67">
              <a:extLst>
                <a:ext uri="{FF2B5EF4-FFF2-40B4-BE49-F238E27FC236}">
                  <a16:creationId xmlns:a16="http://schemas.microsoft.com/office/drawing/2014/main" id="{488CC844-53F2-4F0C-B92C-6D831A66A7FD}"/>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solidFill>
                    <a:schemeClr val="accent3"/>
                  </a:solidFill>
                  <a:latin typeface="Lato" panose="020F0502020204030203" pitchFamily="34" charset="0"/>
                  <a:ea typeface="Lato" panose="020F0502020204030203" pitchFamily="34" charset="0"/>
                  <a:cs typeface="Lato" panose="020F0502020204030203" pitchFamily="34" charset="0"/>
                </a:rPr>
                <a:t>JOHN DEO</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69" name="Straight Connector 68">
              <a:extLst>
                <a:ext uri="{FF2B5EF4-FFF2-40B4-BE49-F238E27FC236}">
                  <a16:creationId xmlns:a16="http://schemas.microsoft.com/office/drawing/2014/main" id="{E2547169-3680-4AB1-8F30-D8AB694181D7}"/>
                </a:ext>
              </a:extLst>
            </p:cNvPr>
            <p:cNvCxnSpPr/>
            <p:nvPr/>
          </p:nvCxnSpPr>
          <p:spPr>
            <a:xfrm flipH="1">
              <a:off x="1077909" y="4224144"/>
              <a:ext cx="479426"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B406017-4E15-47E7-B72A-27B4C2CD9B23}"/>
                </a:ext>
              </a:extLst>
            </p:cNvPr>
            <p:cNvCxnSpPr/>
            <p:nvPr/>
          </p:nvCxnSpPr>
          <p:spPr>
            <a:xfrm flipH="1">
              <a:off x="2782338" y="4224144"/>
              <a:ext cx="479426"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5EA4A5E2-74B5-4048-9082-326D5FF078C5}"/>
                </a:ext>
              </a:extLst>
            </p:cNvPr>
            <p:cNvCxnSpPr/>
            <p:nvPr/>
          </p:nvCxnSpPr>
          <p:spPr>
            <a:xfrm flipH="1">
              <a:off x="1548081"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4E30E98B-D26B-4704-865C-8D8E712C64AD}"/>
              </a:ext>
            </a:extLst>
          </p:cNvPr>
          <p:cNvGrpSpPr/>
          <p:nvPr/>
        </p:nvGrpSpPr>
        <p:grpSpPr>
          <a:xfrm>
            <a:off x="3695352" y="3966965"/>
            <a:ext cx="2183855" cy="857981"/>
            <a:chOff x="3695352" y="3966965"/>
            <a:chExt cx="2183855" cy="857981"/>
          </a:xfrm>
        </p:grpSpPr>
        <p:sp>
          <p:nvSpPr>
            <p:cNvPr id="72" name="TextBox 71">
              <a:extLst>
                <a:ext uri="{FF2B5EF4-FFF2-40B4-BE49-F238E27FC236}">
                  <a16:creationId xmlns:a16="http://schemas.microsoft.com/office/drawing/2014/main" id="{AEBADB42-863A-4D5E-9DBC-5BA3661029BB}"/>
                </a:ext>
              </a:extLst>
            </p:cNvPr>
            <p:cNvSpPr txBox="1"/>
            <p:nvPr/>
          </p:nvSpPr>
          <p:spPr>
            <a:xfrm>
              <a:off x="3921183" y="3966965"/>
              <a:ext cx="1732194" cy="810478"/>
            </a:xfrm>
            <a:prstGeom prst="rect">
              <a:avLst/>
            </a:prstGeom>
            <a:noFill/>
          </p:spPr>
          <p:txBody>
            <a:bodyPr wrap="square" rtlCol="0">
              <a:spAutoFit/>
            </a:bodyPr>
            <a:lstStyle/>
            <a:p>
              <a:pPr algn="ctr">
                <a:lnSpc>
                  <a:spcPts val="2800"/>
                </a:lnSpc>
              </a:pPr>
              <a:r>
                <a:rPr lang="en-US" sz="1300" dirty="0">
                  <a:solidFill>
                    <a:schemeClr val="accent4"/>
                  </a:solidFill>
                  <a:latin typeface="Lato" panose="020F0502020204030203" pitchFamily="34" charset="0"/>
                  <a:ea typeface="Lato" panose="020F0502020204030203" pitchFamily="34" charset="0"/>
                  <a:cs typeface="Lato" panose="020F0502020204030203" pitchFamily="34" charset="0"/>
                </a:rPr>
                <a:t>MIKE JOHN</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73" name="Straight Connector 72">
              <a:extLst>
                <a:ext uri="{FF2B5EF4-FFF2-40B4-BE49-F238E27FC236}">
                  <a16:creationId xmlns:a16="http://schemas.microsoft.com/office/drawing/2014/main" id="{638A3CCA-23D0-419F-B018-154B31BA600B}"/>
                </a:ext>
              </a:extLst>
            </p:cNvPr>
            <p:cNvCxnSpPr/>
            <p:nvPr/>
          </p:nvCxnSpPr>
          <p:spPr>
            <a:xfrm flipH="1">
              <a:off x="3695352" y="4224144"/>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C450852C-2FB5-4960-91D4-E312DFCF76C6}"/>
                </a:ext>
              </a:extLst>
            </p:cNvPr>
            <p:cNvCxnSpPr/>
            <p:nvPr/>
          </p:nvCxnSpPr>
          <p:spPr>
            <a:xfrm flipH="1">
              <a:off x="5399781" y="4224144"/>
              <a:ext cx="479426"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9B11316D-20E3-4121-B9A7-D39E9DDA62EE}"/>
                </a:ext>
              </a:extLst>
            </p:cNvPr>
            <p:cNvCxnSpPr/>
            <p:nvPr/>
          </p:nvCxnSpPr>
          <p:spPr>
            <a:xfrm flipH="1">
              <a:off x="4165524"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6" name="TextBox 75">
            <a:extLst>
              <a:ext uri="{FF2B5EF4-FFF2-40B4-BE49-F238E27FC236}">
                <a16:creationId xmlns:a16="http://schemas.microsoft.com/office/drawing/2014/main" id="{CB4DE925-910C-48D3-A3D7-528E1A7F0A12}"/>
              </a:ext>
            </a:extLst>
          </p:cNvPr>
          <p:cNvSpPr txBox="1"/>
          <p:nvPr/>
        </p:nvSpPr>
        <p:spPr>
          <a:xfrm>
            <a:off x="6487846" y="3966965"/>
            <a:ext cx="1833754" cy="810478"/>
          </a:xfrm>
          <a:prstGeom prst="rect">
            <a:avLst/>
          </a:prstGeom>
          <a:noFill/>
        </p:spPr>
        <p:txBody>
          <a:bodyPr wrap="square" rtlCol="0">
            <a:spAutoFit/>
          </a:bodyPr>
          <a:lstStyle/>
          <a:p>
            <a:pPr algn="ctr">
              <a:lnSpc>
                <a:spcPts val="2800"/>
              </a:lnSpc>
            </a:pPr>
            <a:r>
              <a:rPr lang="en-US" sz="1300" dirty="0">
                <a:solidFill>
                  <a:schemeClr val="accent5"/>
                </a:solidFill>
                <a:latin typeface="Lato" panose="020F0502020204030203" pitchFamily="34" charset="0"/>
                <a:ea typeface="Lato" panose="020F0502020204030203" pitchFamily="34" charset="0"/>
                <a:cs typeface="Lato" panose="020F0502020204030203" pitchFamily="34" charset="0"/>
              </a:rPr>
              <a:t>JOHN DEO</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77" name="Straight Connector 76">
            <a:extLst>
              <a:ext uri="{FF2B5EF4-FFF2-40B4-BE49-F238E27FC236}">
                <a16:creationId xmlns:a16="http://schemas.microsoft.com/office/drawing/2014/main" id="{36507DF2-FC43-45FE-85FD-765E04633DF2}"/>
              </a:ext>
            </a:extLst>
          </p:cNvPr>
          <p:cNvCxnSpPr/>
          <p:nvPr/>
        </p:nvCxnSpPr>
        <p:spPr>
          <a:xfrm flipH="1">
            <a:off x="6312795" y="4224144"/>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1A03807-0B96-48D7-ABD1-BB04B5A90C90}"/>
              </a:ext>
            </a:extLst>
          </p:cNvPr>
          <p:cNvCxnSpPr/>
          <p:nvPr/>
        </p:nvCxnSpPr>
        <p:spPr>
          <a:xfrm flipH="1">
            <a:off x="8017224" y="4224144"/>
            <a:ext cx="479426"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DA488AC-6A16-4DC4-8C76-2B500C245C14}"/>
              </a:ext>
            </a:extLst>
          </p:cNvPr>
          <p:cNvCxnSpPr/>
          <p:nvPr/>
        </p:nvCxnSpPr>
        <p:spPr>
          <a:xfrm flipH="1">
            <a:off x="6782967"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C88CB822-5BC8-42EC-AD20-5A5876E3FA18}"/>
              </a:ext>
            </a:extLst>
          </p:cNvPr>
          <p:cNvSpPr txBox="1"/>
          <p:nvPr/>
        </p:nvSpPr>
        <p:spPr>
          <a:xfrm>
            <a:off x="9127779" y="3966965"/>
            <a:ext cx="1788772" cy="810478"/>
          </a:xfrm>
          <a:prstGeom prst="rect">
            <a:avLst/>
          </a:prstGeom>
          <a:noFill/>
        </p:spPr>
        <p:txBody>
          <a:bodyPr wrap="square" rtlCol="0">
            <a:spAutoFit/>
          </a:bodyPr>
          <a:lstStyle/>
          <a:p>
            <a:pPr algn="ctr">
              <a:lnSpc>
                <a:spcPts val="2800"/>
              </a:lnSpc>
            </a:pPr>
            <a:r>
              <a:rPr lang="en-US" sz="1300" dirty="0">
                <a:solidFill>
                  <a:schemeClr val="accent6"/>
                </a:solidFill>
                <a:latin typeface="Lato" panose="020F0502020204030203" pitchFamily="34" charset="0"/>
                <a:ea typeface="Lato" panose="020F0502020204030203" pitchFamily="34" charset="0"/>
                <a:cs typeface="Lato" panose="020F0502020204030203" pitchFamily="34" charset="0"/>
              </a:rPr>
              <a:t>MIKE JOHN</a:t>
            </a:r>
          </a:p>
          <a:p>
            <a:pPr algn="ctr">
              <a:lnSpc>
                <a:spcPts val="2800"/>
              </a:lnSpc>
            </a:pPr>
            <a:r>
              <a:rPr lang="en-US" sz="2000" b="1" dirty="0">
                <a:solidFill>
                  <a:schemeClr val="tx2">
                    <a:lumMod val="75000"/>
                  </a:schemeClr>
                </a:solidFill>
                <a:latin typeface="Lato" panose="020F0502020204030203" pitchFamily="34" charset="0"/>
                <a:ea typeface="Lato" panose="020F0502020204030203" pitchFamily="34" charset="0"/>
                <a:cs typeface="Lato" panose="020F0502020204030203" pitchFamily="34" charset="0"/>
              </a:rPr>
              <a:t>POST TITLE</a:t>
            </a:r>
          </a:p>
        </p:txBody>
      </p:sp>
      <p:cxnSp>
        <p:nvCxnSpPr>
          <p:cNvPr id="81" name="Straight Connector 80">
            <a:extLst>
              <a:ext uri="{FF2B5EF4-FFF2-40B4-BE49-F238E27FC236}">
                <a16:creationId xmlns:a16="http://schemas.microsoft.com/office/drawing/2014/main" id="{FC492D63-4179-4023-A2D5-FC79F137BA20}"/>
              </a:ext>
            </a:extLst>
          </p:cNvPr>
          <p:cNvCxnSpPr/>
          <p:nvPr/>
        </p:nvCxnSpPr>
        <p:spPr>
          <a:xfrm flipH="1">
            <a:off x="8930237" y="4224144"/>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41D54403-D271-44EE-83BF-F5C7C932D235}"/>
              </a:ext>
            </a:extLst>
          </p:cNvPr>
          <p:cNvCxnSpPr/>
          <p:nvPr/>
        </p:nvCxnSpPr>
        <p:spPr>
          <a:xfrm flipH="1">
            <a:off x="10634666" y="4224144"/>
            <a:ext cx="479426"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73237777-2CB7-46DE-A35A-00FC7F3F8FEA}"/>
              </a:ext>
            </a:extLst>
          </p:cNvPr>
          <p:cNvCxnSpPr/>
          <p:nvPr/>
        </p:nvCxnSpPr>
        <p:spPr>
          <a:xfrm flipH="1">
            <a:off x="9400409"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9142361B-6BF5-49E6-8497-F4C11A540F7A}"/>
              </a:ext>
            </a:extLst>
          </p:cNvPr>
          <p:cNvGrpSpPr/>
          <p:nvPr/>
        </p:nvGrpSpPr>
        <p:grpSpPr>
          <a:xfrm>
            <a:off x="3793700" y="5119357"/>
            <a:ext cx="2012919" cy="850771"/>
            <a:chOff x="892838" y="8466076"/>
            <a:chExt cx="2012919" cy="850771"/>
          </a:xfrm>
        </p:grpSpPr>
        <p:grpSp>
          <p:nvGrpSpPr>
            <p:cNvPr id="97" name="Group 96">
              <a:extLst>
                <a:ext uri="{FF2B5EF4-FFF2-40B4-BE49-F238E27FC236}">
                  <a16:creationId xmlns:a16="http://schemas.microsoft.com/office/drawing/2014/main" id="{99C34711-39B2-4355-A5B7-99E8923F9C16}"/>
                </a:ext>
              </a:extLst>
            </p:cNvPr>
            <p:cNvGrpSpPr/>
            <p:nvPr/>
          </p:nvGrpSpPr>
          <p:grpSpPr>
            <a:xfrm>
              <a:off x="1496338" y="9059763"/>
              <a:ext cx="805918" cy="257084"/>
              <a:chOff x="2010041" y="5539391"/>
              <a:chExt cx="805918" cy="257084"/>
            </a:xfrm>
          </p:grpSpPr>
          <p:sp>
            <p:nvSpPr>
              <p:cNvPr id="103" name="Oval 102">
                <a:extLst>
                  <a:ext uri="{FF2B5EF4-FFF2-40B4-BE49-F238E27FC236}">
                    <a16:creationId xmlns:a16="http://schemas.microsoft.com/office/drawing/2014/main" id="{BED89F54-4872-479D-A0EB-2034C9551783}"/>
                  </a:ext>
                </a:extLst>
              </p:cNvPr>
              <p:cNvSpPr/>
              <p:nvPr/>
            </p:nvSpPr>
            <p:spPr>
              <a:xfrm>
                <a:off x="2010041"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AutoShape 1">
                <a:extLst>
                  <a:ext uri="{FF2B5EF4-FFF2-40B4-BE49-F238E27FC236}">
                    <a16:creationId xmlns:a16="http://schemas.microsoft.com/office/drawing/2014/main" id="{B840C601-99FD-4E0D-8743-96F7DF102B26}"/>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06" name="Oval 105">
                <a:extLst>
                  <a:ext uri="{FF2B5EF4-FFF2-40B4-BE49-F238E27FC236}">
                    <a16:creationId xmlns:a16="http://schemas.microsoft.com/office/drawing/2014/main" id="{8DD4C4F4-0CB8-4B68-852F-5EF437A71A8C}"/>
                  </a:ext>
                </a:extLst>
              </p:cNvPr>
              <p:cNvSpPr/>
              <p:nvPr/>
            </p:nvSpPr>
            <p:spPr>
              <a:xfrm>
                <a:off x="2284458" y="5539392"/>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AutoShape 21">
                <a:extLst>
                  <a:ext uri="{FF2B5EF4-FFF2-40B4-BE49-F238E27FC236}">
                    <a16:creationId xmlns:a16="http://schemas.microsoft.com/office/drawing/2014/main" id="{4193267F-DEE1-4DAF-8058-DA1266042875}"/>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10" name="Oval 109">
                <a:extLst>
                  <a:ext uri="{FF2B5EF4-FFF2-40B4-BE49-F238E27FC236}">
                    <a16:creationId xmlns:a16="http://schemas.microsoft.com/office/drawing/2014/main" id="{C15B2486-E524-4D88-8435-6DFD23C16DF9}"/>
                  </a:ext>
                </a:extLst>
              </p:cNvPr>
              <p:cNvSpPr/>
              <p:nvPr/>
            </p:nvSpPr>
            <p:spPr>
              <a:xfrm>
                <a:off x="2558876" y="5539391"/>
                <a:ext cx="257083" cy="257083"/>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12" name="AutoShape 18">
                <a:extLst>
                  <a:ext uri="{FF2B5EF4-FFF2-40B4-BE49-F238E27FC236}">
                    <a16:creationId xmlns:a16="http://schemas.microsoft.com/office/drawing/2014/main" id="{66F1FD5A-144B-484E-B212-4A8D3B41001D}"/>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101" name="Rectangle 9">
              <a:extLst>
                <a:ext uri="{FF2B5EF4-FFF2-40B4-BE49-F238E27FC236}">
                  <a16:creationId xmlns:a16="http://schemas.microsoft.com/office/drawing/2014/main" id="{4631C74E-85F2-4FA2-8901-6B8890FEE0F4}"/>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114" name="Group 113">
            <a:extLst>
              <a:ext uri="{FF2B5EF4-FFF2-40B4-BE49-F238E27FC236}">
                <a16:creationId xmlns:a16="http://schemas.microsoft.com/office/drawing/2014/main" id="{C771539D-13D5-453A-AE92-B3CC3490035B}"/>
              </a:ext>
            </a:extLst>
          </p:cNvPr>
          <p:cNvGrpSpPr/>
          <p:nvPr/>
        </p:nvGrpSpPr>
        <p:grpSpPr>
          <a:xfrm>
            <a:off x="6424023" y="5119357"/>
            <a:ext cx="2012919" cy="850771"/>
            <a:chOff x="892838" y="8466076"/>
            <a:chExt cx="2012919" cy="850771"/>
          </a:xfrm>
        </p:grpSpPr>
        <p:grpSp>
          <p:nvGrpSpPr>
            <p:cNvPr id="116" name="Group 115">
              <a:extLst>
                <a:ext uri="{FF2B5EF4-FFF2-40B4-BE49-F238E27FC236}">
                  <a16:creationId xmlns:a16="http://schemas.microsoft.com/office/drawing/2014/main" id="{63004EDD-7032-4E21-B946-CBA3CC6BBA33}"/>
                </a:ext>
              </a:extLst>
            </p:cNvPr>
            <p:cNvGrpSpPr/>
            <p:nvPr/>
          </p:nvGrpSpPr>
          <p:grpSpPr>
            <a:xfrm>
              <a:off x="1496338" y="9059763"/>
              <a:ext cx="805918" cy="257084"/>
              <a:chOff x="2010041" y="5539391"/>
              <a:chExt cx="805918" cy="257084"/>
            </a:xfrm>
          </p:grpSpPr>
          <p:sp>
            <p:nvSpPr>
              <p:cNvPr id="121" name="Oval 120">
                <a:extLst>
                  <a:ext uri="{FF2B5EF4-FFF2-40B4-BE49-F238E27FC236}">
                    <a16:creationId xmlns:a16="http://schemas.microsoft.com/office/drawing/2014/main" id="{1EB47C96-92F1-4C84-A47A-017EBF6CB1DB}"/>
                  </a:ext>
                </a:extLst>
              </p:cNvPr>
              <p:cNvSpPr/>
              <p:nvPr/>
            </p:nvSpPr>
            <p:spPr>
              <a:xfrm>
                <a:off x="2010041"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AutoShape 1">
                <a:extLst>
                  <a:ext uri="{FF2B5EF4-FFF2-40B4-BE49-F238E27FC236}">
                    <a16:creationId xmlns:a16="http://schemas.microsoft.com/office/drawing/2014/main" id="{B3436D75-B94E-4BA9-9BA8-24F4790F154E}"/>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23" name="Oval 122">
                <a:extLst>
                  <a:ext uri="{FF2B5EF4-FFF2-40B4-BE49-F238E27FC236}">
                    <a16:creationId xmlns:a16="http://schemas.microsoft.com/office/drawing/2014/main" id="{8473939B-3AAA-4225-8785-4CD118C7A025}"/>
                  </a:ext>
                </a:extLst>
              </p:cNvPr>
              <p:cNvSpPr/>
              <p:nvPr/>
            </p:nvSpPr>
            <p:spPr>
              <a:xfrm>
                <a:off x="2284458" y="5539392"/>
                <a:ext cx="257083" cy="25708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AutoShape 21">
                <a:extLst>
                  <a:ext uri="{FF2B5EF4-FFF2-40B4-BE49-F238E27FC236}">
                    <a16:creationId xmlns:a16="http://schemas.microsoft.com/office/drawing/2014/main" id="{F386D5E4-98C3-4498-8504-7B7AF8E34C62}"/>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25" name="Oval 124">
                <a:extLst>
                  <a:ext uri="{FF2B5EF4-FFF2-40B4-BE49-F238E27FC236}">
                    <a16:creationId xmlns:a16="http://schemas.microsoft.com/office/drawing/2014/main" id="{6A4F547E-43D5-429D-AC21-63EC9B62405C}"/>
                  </a:ext>
                </a:extLst>
              </p:cNvPr>
              <p:cNvSpPr/>
              <p:nvPr/>
            </p:nvSpPr>
            <p:spPr>
              <a:xfrm>
                <a:off x="2558876" y="5539391"/>
                <a:ext cx="257083" cy="25708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6" name="AutoShape 18">
                <a:extLst>
                  <a:ext uri="{FF2B5EF4-FFF2-40B4-BE49-F238E27FC236}">
                    <a16:creationId xmlns:a16="http://schemas.microsoft.com/office/drawing/2014/main" id="{E35D9780-F366-4F42-9F7E-2E282AC097DD}"/>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120" name="Rectangle 9">
              <a:extLst>
                <a:ext uri="{FF2B5EF4-FFF2-40B4-BE49-F238E27FC236}">
                  <a16:creationId xmlns:a16="http://schemas.microsoft.com/office/drawing/2014/main" id="{247DFAD4-66F5-491B-B4D1-BFE80A6AB604}"/>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grpSp>
        <p:nvGrpSpPr>
          <p:cNvPr id="127" name="Group 126">
            <a:extLst>
              <a:ext uri="{FF2B5EF4-FFF2-40B4-BE49-F238E27FC236}">
                <a16:creationId xmlns:a16="http://schemas.microsoft.com/office/drawing/2014/main" id="{935A0B6D-AAE5-42EB-8B81-7D4A4F0D6652}"/>
              </a:ext>
            </a:extLst>
          </p:cNvPr>
          <p:cNvGrpSpPr/>
          <p:nvPr/>
        </p:nvGrpSpPr>
        <p:grpSpPr>
          <a:xfrm>
            <a:off x="9054347" y="5119357"/>
            <a:ext cx="2012919" cy="850771"/>
            <a:chOff x="892838" y="8466076"/>
            <a:chExt cx="2012919" cy="850771"/>
          </a:xfrm>
        </p:grpSpPr>
        <p:grpSp>
          <p:nvGrpSpPr>
            <p:cNvPr id="128" name="Group 127">
              <a:extLst>
                <a:ext uri="{FF2B5EF4-FFF2-40B4-BE49-F238E27FC236}">
                  <a16:creationId xmlns:a16="http://schemas.microsoft.com/office/drawing/2014/main" id="{8B830FB3-4EC6-4965-9835-00507ABDBC0D}"/>
                </a:ext>
              </a:extLst>
            </p:cNvPr>
            <p:cNvGrpSpPr/>
            <p:nvPr/>
          </p:nvGrpSpPr>
          <p:grpSpPr>
            <a:xfrm>
              <a:off x="1496338" y="9059763"/>
              <a:ext cx="805918" cy="257084"/>
              <a:chOff x="2010041" y="5539391"/>
              <a:chExt cx="805918" cy="257084"/>
            </a:xfrm>
          </p:grpSpPr>
          <p:sp>
            <p:nvSpPr>
              <p:cNvPr id="130" name="Oval 129">
                <a:extLst>
                  <a:ext uri="{FF2B5EF4-FFF2-40B4-BE49-F238E27FC236}">
                    <a16:creationId xmlns:a16="http://schemas.microsoft.com/office/drawing/2014/main" id="{03B25427-B178-4D4E-ABCE-D7BEE1E18022}"/>
                  </a:ext>
                </a:extLst>
              </p:cNvPr>
              <p:cNvSpPr/>
              <p:nvPr/>
            </p:nvSpPr>
            <p:spPr>
              <a:xfrm>
                <a:off x="2010041" y="5539392"/>
                <a:ext cx="257083" cy="257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AutoShape 1">
                <a:extLst>
                  <a:ext uri="{FF2B5EF4-FFF2-40B4-BE49-F238E27FC236}">
                    <a16:creationId xmlns:a16="http://schemas.microsoft.com/office/drawing/2014/main" id="{DBB724CB-B6C5-4213-976A-9A434F1DD6E2}"/>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132" name="Oval 131">
                <a:extLst>
                  <a:ext uri="{FF2B5EF4-FFF2-40B4-BE49-F238E27FC236}">
                    <a16:creationId xmlns:a16="http://schemas.microsoft.com/office/drawing/2014/main" id="{4C950AEC-CC86-4B4B-9237-772A81AF26CF}"/>
                  </a:ext>
                </a:extLst>
              </p:cNvPr>
              <p:cNvSpPr/>
              <p:nvPr/>
            </p:nvSpPr>
            <p:spPr>
              <a:xfrm>
                <a:off x="2284458" y="5539392"/>
                <a:ext cx="257083" cy="2570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AutoShape 21">
                <a:extLst>
                  <a:ext uri="{FF2B5EF4-FFF2-40B4-BE49-F238E27FC236}">
                    <a16:creationId xmlns:a16="http://schemas.microsoft.com/office/drawing/2014/main" id="{B9AE1CEB-1E0B-4752-A1CC-BF183112B390}"/>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134" name="Oval 133">
                <a:extLst>
                  <a:ext uri="{FF2B5EF4-FFF2-40B4-BE49-F238E27FC236}">
                    <a16:creationId xmlns:a16="http://schemas.microsoft.com/office/drawing/2014/main" id="{4B808E6E-B907-4DD3-99C6-FD17E8E03679}"/>
                  </a:ext>
                </a:extLst>
              </p:cNvPr>
              <p:cNvSpPr/>
              <p:nvPr/>
            </p:nvSpPr>
            <p:spPr>
              <a:xfrm>
                <a:off x="2558876" y="5539391"/>
                <a:ext cx="257083" cy="257083"/>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35" name="AutoShape 18">
                <a:extLst>
                  <a:ext uri="{FF2B5EF4-FFF2-40B4-BE49-F238E27FC236}">
                    <a16:creationId xmlns:a16="http://schemas.microsoft.com/office/drawing/2014/main" id="{3F778F96-9322-48FB-A231-89376B4269EF}"/>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129" name="Rectangle 9">
              <a:extLst>
                <a:ext uri="{FF2B5EF4-FFF2-40B4-BE49-F238E27FC236}">
                  <a16:creationId xmlns:a16="http://schemas.microsoft.com/office/drawing/2014/main" id="{B66DA77A-144A-4A0B-A932-13504E6EE0B1}"/>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grpSp>
    </p:spTree>
    <p:extLst>
      <p:ext uri="{BB962C8B-B14F-4D97-AF65-F5344CB8AC3E}">
        <p14:creationId xmlns:p14="http://schemas.microsoft.com/office/powerpoint/2010/main" val="244919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57" name="Picture Placeholder 156">
            <a:extLst>
              <a:ext uri="{FF2B5EF4-FFF2-40B4-BE49-F238E27FC236}">
                <a16:creationId xmlns:a16="http://schemas.microsoft.com/office/drawing/2014/main" id="{1A851A52-62F0-432F-897B-AA5BFF955664}"/>
              </a:ext>
            </a:extLst>
          </p:cNvPr>
          <p:cNvPicPr>
            <a:picLocks noGrp="1" noChangeAspect="1"/>
          </p:cNvPicPr>
          <p:nvPr>
            <p:ph type="pic" sz="quarter" idx="65"/>
          </p:nvPr>
        </p:nvPicPr>
        <p:blipFill>
          <a:blip r:embed="rId3" cstate="print">
            <a:extLst>
              <a:ext uri="{28A0092B-C50C-407E-A947-70E740481C1C}">
                <a14:useLocalDpi xmlns:a14="http://schemas.microsoft.com/office/drawing/2010/main" val="0"/>
              </a:ext>
            </a:extLst>
          </a:blip>
          <a:srcRect l="14929" r="14929"/>
          <a:stretch>
            <a:fillRect/>
          </a:stretch>
        </p:blipFill>
        <p:spPr/>
      </p:pic>
      <p:pic>
        <p:nvPicPr>
          <p:cNvPr id="85" name="Picture Placeholder 84">
            <a:extLst>
              <a:ext uri="{FF2B5EF4-FFF2-40B4-BE49-F238E27FC236}">
                <a16:creationId xmlns:a16="http://schemas.microsoft.com/office/drawing/2014/main" id="{146D024F-C519-492D-830A-3F87AE0D5A64}"/>
              </a:ext>
            </a:extLst>
          </p:cNvPr>
          <p:cNvPicPr>
            <a:picLocks noGrp="1" noChangeAspect="1"/>
          </p:cNvPicPr>
          <p:nvPr>
            <p:ph type="pic" sz="quarter" idx="66"/>
          </p:nvPr>
        </p:nvPicPr>
        <p:blipFill>
          <a:blip r:embed="rId4">
            <a:extLst>
              <a:ext uri="{28A0092B-C50C-407E-A947-70E740481C1C}">
                <a14:useLocalDpi xmlns:a14="http://schemas.microsoft.com/office/drawing/2010/main" val="0"/>
              </a:ext>
            </a:extLst>
          </a:blip>
          <a:srcRect l="13589" r="13589"/>
          <a:stretch>
            <a:fillRect/>
          </a:stretch>
        </p:blipFill>
        <p:spPr/>
      </p:pic>
      <p:sp>
        <p:nvSpPr>
          <p:cNvPr id="30" name="Rectangle 29">
            <a:extLst>
              <a:ext uri="{FF2B5EF4-FFF2-40B4-BE49-F238E27FC236}">
                <a16:creationId xmlns:a16="http://schemas.microsoft.com/office/drawing/2014/main" id="{A6641042-7963-4B7F-B4C9-9A1A84EF3035}"/>
              </a:ext>
            </a:extLst>
          </p:cNvPr>
          <p:cNvSpPr/>
          <p:nvPr/>
        </p:nvSpPr>
        <p:spPr>
          <a:xfrm>
            <a:off x="5138056" y="2421780"/>
            <a:ext cx="2452913" cy="1967679"/>
          </a:xfrm>
          <a:prstGeom prst="rect">
            <a:avLst/>
          </a:prstGeom>
          <a:solidFill>
            <a:schemeClr val="accent4">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A982A52E-3500-48A4-A6C2-949B91809753}"/>
              </a:ext>
            </a:extLst>
          </p:cNvPr>
          <p:cNvSpPr/>
          <p:nvPr/>
        </p:nvSpPr>
        <p:spPr>
          <a:xfrm>
            <a:off x="7590972" y="2421780"/>
            <a:ext cx="2148116" cy="1971403"/>
          </a:xfrm>
          <a:prstGeom prst="rect">
            <a:avLst/>
          </a:prstGeom>
          <a:solidFill>
            <a:schemeClr val="accent5">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a:extLst>
              <a:ext uri="{FF2B5EF4-FFF2-40B4-BE49-F238E27FC236}">
                <a16:creationId xmlns:a16="http://schemas.microsoft.com/office/drawing/2014/main" id="{94C39A3E-0C32-46F3-860D-4A4CA0D65AE9}"/>
              </a:ext>
            </a:extLst>
          </p:cNvPr>
          <p:cNvSpPr/>
          <p:nvPr/>
        </p:nvSpPr>
        <p:spPr>
          <a:xfrm>
            <a:off x="5394899" y="2862169"/>
            <a:ext cx="1939226" cy="1086901"/>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standard dummy text</a:t>
            </a:r>
          </a:p>
        </p:txBody>
      </p:sp>
      <p:pic>
        <p:nvPicPr>
          <p:cNvPr id="83" name="Picture Placeholder 82">
            <a:extLst>
              <a:ext uri="{FF2B5EF4-FFF2-40B4-BE49-F238E27FC236}">
                <a16:creationId xmlns:a16="http://schemas.microsoft.com/office/drawing/2014/main" id="{8AAF2E53-DAE4-469C-A774-4C82AD5DD479}"/>
              </a:ext>
            </a:extLst>
          </p:cNvPr>
          <p:cNvPicPr>
            <a:picLocks noGrp="1" noChangeAspect="1"/>
          </p:cNvPicPr>
          <p:nvPr>
            <p:ph type="pic" sz="quarter" idx="71"/>
          </p:nvPr>
        </p:nvPicPr>
        <p:blipFill>
          <a:blip r:embed="rId5">
            <a:extLst>
              <a:ext uri="{28A0092B-C50C-407E-A947-70E740481C1C}">
                <a14:useLocalDpi xmlns:a14="http://schemas.microsoft.com/office/drawing/2010/main" val="0"/>
              </a:ext>
            </a:extLst>
          </a:blip>
          <a:srcRect t="17935" b="17935"/>
          <a:stretch>
            <a:fillRect/>
          </a:stretch>
        </p:blipFill>
        <p:spPr/>
      </p:pic>
      <p:pic>
        <p:nvPicPr>
          <p:cNvPr id="81" name="Picture Placeholder 80">
            <a:extLst>
              <a:ext uri="{FF2B5EF4-FFF2-40B4-BE49-F238E27FC236}">
                <a16:creationId xmlns:a16="http://schemas.microsoft.com/office/drawing/2014/main" id="{D3CC803D-07DD-456E-934C-3FF46995FCC5}"/>
              </a:ext>
            </a:extLst>
          </p:cNvPr>
          <p:cNvPicPr>
            <a:picLocks noGrp="1" noChangeAspect="1"/>
          </p:cNvPicPr>
          <p:nvPr>
            <p:ph type="pic" sz="quarter" idx="70"/>
          </p:nvPr>
        </p:nvPicPr>
        <p:blipFill>
          <a:blip r:embed="rId6">
            <a:extLst>
              <a:ext uri="{28A0092B-C50C-407E-A947-70E740481C1C}">
                <a14:useLocalDpi xmlns:a14="http://schemas.microsoft.com/office/drawing/2010/main" val="0"/>
              </a:ext>
            </a:extLst>
          </a:blip>
          <a:srcRect l="14916" r="14916"/>
          <a:stretch>
            <a:fillRect/>
          </a:stretch>
        </p:blipFill>
        <p:spPr/>
      </p:pic>
      <p:sp>
        <p:nvSpPr>
          <p:cNvPr id="69" name="Rectangle 68">
            <a:extLst>
              <a:ext uri="{FF2B5EF4-FFF2-40B4-BE49-F238E27FC236}">
                <a16:creationId xmlns:a16="http://schemas.microsoft.com/office/drawing/2014/main" id="{C70191CB-9278-4C54-A728-F8C213F355A0}"/>
              </a:ext>
            </a:extLst>
          </p:cNvPr>
          <p:cNvSpPr/>
          <p:nvPr/>
        </p:nvSpPr>
        <p:spPr>
          <a:xfrm>
            <a:off x="7695417" y="2864031"/>
            <a:ext cx="1939226" cy="1086901"/>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standard dummy text</a:t>
            </a:r>
          </a:p>
        </p:txBody>
      </p:sp>
      <p:sp>
        <p:nvSpPr>
          <p:cNvPr id="23" name="Rectangle 22">
            <a:extLst>
              <a:ext uri="{FF2B5EF4-FFF2-40B4-BE49-F238E27FC236}">
                <a16:creationId xmlns:a16="http://schemas.microsoft.com/office/drawing/2014/main" id="{66A11067-20B2-4F92-8F16-2316ED161844}"/>
              </a:ext>
            </a:extLst>
          </p:cNvPr>
          <p:cNvSpPr/>
          <p:nvPr/>
        </p:nvSpPr>
        <p:spPr>
          <a:xfrm>
            <a:off x="7590970" y="4389461"/>
            <a:ext cx="4601032" cy="1967681"/>
          </a:xfrm>
          <a:prstGeom prst="rect">
            <a:avLst/>
          </a:prstGeom>
          <a:solidFill>
            <a:schemeClr val="accent3">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162363B-C620-4582-A94F-67F8BD2F491F}"/>
              </a:ext>
            </a:extLst>
          </p:cNvPr>
          <p:cNvSpPr/>
          <p:nvPr/>
        </p:nvSpPr>
        <p:spPr>
          <a:xfrm>
            <a:off x="5138057" y="4389461"/>
            <a:ext cx="2452914" cy="1967681"/>
          </a:xfrm>
          <a:prstGeom prst="rect">
            <a:avLst/>
          </a:prstGeom>
          <a:solidFill>
            <a:schemeClr val="accent6">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3" name="Picture Placeholder 152">
            <a:extLst>
              <a:ext uri="{FF2B5EF4-FFF2-40B4-BE49-F238E27FC236}">
                <a16:creationId xmlns:a16="http://schemas.microsoft.com/office/drawing/2014/main" id="{B0E354EF-B8BC-4219-A0A8-9C9EE3DEB8B6}"/>
              </a:ext>
            </a:extLst>
          </p:cNvPr>
          <p:cNvPicPr>
            <a:picLocks noGrp="1" noChangeAspect="1"/>
          </p:cNvPicPr>
          <p:nvPr>
            <p:ph type="pic" sz="quarter" idx="64"/>
          </p:nvPr>
        </p:nvPicPr>
        <p:blipFill>
          <a:blip r:embed="rId7" cstate="print">
            <a:extLst>
              <a:ext uri="{28A0092B-C50C-407E-A947-70E740481C1C}">
                <a14:useLocalDpi xmlns:a14="http://schemas.microsoft.com/office/drawing/2010/main" val="0"/>
              </a:ext>
            </a:extLst>
          </a:blip>
          <a:srcRect t="5022" b="5022"/>
          <a:stretch>
            <a:fillRect/>
          </a:stretch>
        </p:blipFill>
        <p:spPr/>
      </p:pic>
      <p:sp>
        <p:nvSpPr>
          <p:cNvPr id="70" name="Rectangle 69">
            <a:extLst>
              <a:ext uri="{FF2B5EF4-FFF2-40B4-BE49-F238E27FC236}">
                <a16:creationId xmlns:a16="http://schemas.microsoft.com/office/drawing/2014/main" id="{B7545F42-CF09-4970-8F18-609FF3B611A4}"/>
              </a:ext>
            </a:extLst>
          </p:cNvPr>
          <p:cNvSpPr/>
          <p:nvPr/>
        </p:nvSpPr>
        <p:spPr>
          <a:xfrm>
            <a:off x="5394901" y="4829851"/>
            <a:ext cx="1939226" cy="1086901"/>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standard dummy text</a:t>
            </a:r>
          </a:p>
        </p:txBody>
      </p:sp>
      <p:sp>
        <p:nvSpPr>
          <p:cNvPr id="72" name="Rectangle 71">
            <a:extLst>
              <a:ext uri="{FF2B5EF4-FFF2-40B4-BE49-F238E27FC236}">
                <a16:creationId xmlns:a16="http://schemas.microsoft.com/office/drawing/2014/main" id="{AC12CECE-B819-4D95-8B0B-BEFA6E83EBC4}"/>
              </a:ext>
            </a:extLst>
          </p:cNvPr>
          <p:cNvSpPr/>
          <p:nvPr/>
        </p:nvSpPr>
        <p:spPr>
          <a:xfrm>
            <a:off x="7944048" y="4942414"/>
            <a:ext cx="3894877" cy="861774"/>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scrambled it to make a type specimen book</a:t>
            </a:r>
          </a:p>
        </p:txBody>
      </p:sp>
      <p:pic>
        <p:nvPicPr>
          <p:cNvPr id="77" name="Picture Placeholder 76">
            <a:extLst>
              <a:ext uri="{FF2B5EF4-FFF2-40B4-BE49-F238E27FC236}">
                <a16:creationId xmlns:a16="http://schemas.microsoft.com/office/drawing/2014/main" id="{2FAFC40D-CC16-4B3B-B4E1-7E003299A80C}"/>
              </a:ext>
            </a:extLst>
          </p:cNvPr>
          <p:cNvPicPr>
            <a:picLocks noGrp="1" noChangeAspect="1"/>
          </p:cNvPicPr>
          <p:nvPr>
            <p:ph type="pic" sz="quarter" idx="68"/>
          </p:nvPr>
        </p:nvPicPr>
        <p:blipFill>
          <a:blip r:embed="rId8">
            <a:extLst>
              <a:ext uri="{28A0092B-C50C-407E-A947-70E740481C1C}">
                <a14:useLocalDpi xmlns:a14="http://schemas.microsoft.com/office/drawing/2010/main" val="0"/>
              </a:ext>
            </a:extLst>
          </a:blip>
          <a:srcRect l="8535" r="8535"/>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6</a:t>
            </a:fld>
            <a:endParaRPr lang="en-US"/>
          </a:p>
        </p:txBody>
      </p:sp>
      <p:pic>
        <p:nvPicPr>
          <p:cNvPr id="75" name="Picture Placeholder 74">
            <a:extLst>
              <a:ext uri="{FF2B5EF4-FFF2-40B4-BE49-F238E27FC236}">
                <a16:creationId xmlns:a16="http://schemas.microsoft.com/office/drawing/2014/main" id="{A044205C-A647-4662-B92F-9ED4EEAE43C5}"/>
              </a:ext>
            </a:extLst>
          </p:cNvPr>
          <p:cNvPicPr>
            <a:picLocks noGrp="1" noChangeAspect="1"/>
          </p:cNvPicPr>
          <p:nvPr>
            <p:ph type="pic" sz="quarter" idx="67"/>
          </p:nvPr>
        </p:nvPicPr>
        <p:blipFill>
          <a:blip r:embed="rId9" cstate="print">
            <a:extLst>
              <a:ext uri="{28A0092B-C50C-407E-A947-70E740481C1C}">
                <a14:useLocalDpi xmlns:a14="http://schemas.microsoft.com/office/drawing/2010/main" val="0"/>
              </a:ext>
            </a:extLst>
          </a:blip>
          <a:srcRect l="14985" r="14985"/>
          <a:stretch>
            <a:fillRect/>
          </a:stretch>
        </p:blipFill>
        <p:spPr/>
      </p:pic>
      <p:pic>
        <p:nvPicPr>
          <p:cNvPr id="79" name="Picture Placeholder 78">
            <a:extLst>
              <a:ext uri="{FF2B5EF4-FFF2-40B4-BE49-F238E27FC236}">
                <a16:creationId xmlns:a16="http://schemas.microsoft.com/office/drawing/2014/main" id="{65E07C04-CC46-42B2-B9E4-37863CD3368E}"/>
              </a:ext>
            </a:extLst>
          </p:cNvPr>
          <p:cNvPicPr>
            <a:picLocks noGrp="1" noChangeAspect="1"/>
          </p:cNvPicPr>
          <p:nvPr>
            <p:ph type="pic" sz="quarter" idx="69"/>
          </p:nvPr>
        </p:nvPicPr>
        <p:blipFill>
          <a:blip r:embed="rId10">
            <a:extLst>
              <a:ext uri="{28A0092B-C50C-407E-A947-70E740481C1C}">
                <a14:useLocalDpi xmlns:a14="http://schemas.microsoft.com/office/drawing/2010/main" val="0"/>
              </a:ext>
            </a:extLst>
          </a:blip>
          <a:srcRect l="4479" r="4479"/>
          <a:stretch>
            <a:fillRect/>
          </a:stretch>
        </p:blipFill>
        <p:spPr/>
      </p:pic>
      <p:sp>
        <p:nvSpPr>
          <p:cNvPr id="140" name="Title 139">
            <a:extLst>
              <a:ext uri="{FF2B5EF4-FFF2-40B4-BE49-F238E27FC236}">
                <a16:creationId xmlns:a16="http://schemas.microsoft.com/office/drawing/2014/main" id="{E6112308-BC3C-4FF7-9246-5BFE0A2784FE}"/>
              </a:ext>
            </a:extLst>
          </p:cNvPr>
          <p:cNvSpPr>
            <a:spLocks noGrp="1"/>
          </p:cNvSpPr>
          <p:nvPr>
            <p:ph type="title" idx="4294967295"/>
          </p:nvPr>
        </p:nvSpPr>
        <p:spPr>
          <a:xfrm>
            <a:off x="838199" y="481013"/>
            <a:ext cx="10515600" cy="679450"/>
          </a:xfrm>
        </p:spPr>
        <p:txBody>
          <a:bodyPr/>
          <a:lstStyle/>
          <a:p>
            <a:r>
              <a:rPr lang="en-US" sz="3600" b="1" dirty="0"/>
              <a:t>Our Port folio</a:t>
            </a:r>
            <a:endParaRPr lang="en-US" dirty="0"/>
          </a:p>
        </p:txBody>
      </p:sp>
      <p:sp>
        <p:nvSpPr>
          <p:cNvPr id="141" name="Subtitle 140">
            <a:extLst>
              <a:ext uri="{FF2B5EF4-FFF2-40B4-BE49-F238E27FC236}">
                <a16:creationId xmlns:a16="http://schemas.microsoft.com/office/drawing/2014/main" id="{3A006FF5-5204-4B09-8296-D09727D3DC96}"/>
              </a:ext>
            </a:extLst>
          </p:cNvPr>
          <p:cNvSpPr>
            <a:spLocks noGrp="1"/>
          </p:cNvSpPr>
          <p:nvPr>
            <p:ph type="subTitle" idx="4294967295"/>
          </p:nvPr>
        </p:nvSpPr>
        <p:spPr>
          <a:xfrm>
            <a:off x="838199"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pic>
        <p:nvPicPr>
          <p:cNvPr id="89" name="Picture Placeholder 88">
            <a:extLst>
              <a:ext uri="{FF2B5EF4-FFF2-40B4-BE49-F238E27FC236}">
                <a16:creationId xmlns:a16="http://schemas.microsoft.com/office/drawing/2014/main" id="{0DF994D4-4C41-4FE6-92F9-62AAF15FEBB2}"/>
              </a:ext>
            </a:extLst>
          </p:cNvPr>
          <p:cNvPicPr>
            <a:picLocks noGrp="1" noChangeAspect="1"/>
          </p:cNvPicPr>
          <p:nvPr>
            <p:ph type="pic" sz="quarter" idx="63"/>
          </p:nvPr>
        </p:nvPicPr>
        <p:blipFill>
          <a:blip r:embed="rId11">
            <a:extLst>
              <a:ext uri="{28A0092B-C50C-407E-A947-70E740481C1C}">
                <a14:useLocalDpi xmlns:a14="http://schemas.microsoft.com/office/drawing/2010/main" val="0"/>
              </a:ext>
            </a:extLst>
          </a:blip>
          <a:srcRect l="18496" r="18496"/>
          <a:stretch>
            <a:fillRect/>
          </a:stretch>
        </p:blipFill>
        <p:spPr/>
      </p:pic>
    </p:spTree>
    <p:extLst>
      <p:ext uri="{BB962C8B-B14F-4D97-AF65-F5344CB8AC3E}">
        <p14:creationId xmlns:p14="http://schemas.microsoft.com/office/powerpoint/2010/main" val="3138097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6" name="AutoShape 9">
            <a:extLst>
              <a:ext uri="{FF2B5EF4-FFF2-40B4-BE49-F238E27FC236}">
                <a16:creationId xmlns:a16="http://schemas.microsoft.com/office/drawing/2014/main" id="{72A93E0E-5D2D-4C09-9728-5B1D4B9AB659}"/>
              </a:ext>
            </a:extLst>
          </p:cNvPr>
          <p:cNvSpPr>
            <a:spLocks/>
          </p:cNvSpPr>
          <p:nvPr/>
        </p:nvSpPr>
        <p:spPr bwMode="auto">
          <a:xfrm>
            <a:off x="1560971" y="4512365"/>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7</a:t>
            </a:fld>
            <a:endParaRPr lang="en-US" dirty="0"/>
          </a:p>
        </p:txBody>
      </p:sp>
      <p:sp>
        <p:nvSpPr>
          <p:cNvPr id="39" name="Title 38"/>
          <p:cNvSpPr>
            <a:spLocks noGrp="1"/>
          </p:cNvSpPr>
          <p:nvPr>
            <p:ph type="title" idx="4294967295"/>
          </p:nvPr>
        </p:nvSpPr>
        <p:spPr>
          <a:xfrm>
            <a:off x="888983" y="650170"/>
            <a:ext cx="3323774" cy="679450"/>
          </a:xfrm>
        </p:spPr>
        <p:txBody>
          <a:bodyPr>
            <a:normAutofit/>
          </a:bodyPr>
          <a:lstStyle/>
          <a:p>
            <a:pPr algn="l"/>
            <a:r>
              <a:rPr lang="en-US" sz="4000" b="1" dirty="0"/>
              <a:t>Our Timeline</a:t>
            </a:r>
          </a:p>
        </p:txBody>
      </p:sp>
      <p:cxnSp>
        <p:nvCxnSpPr>
          <p:cNvPr id="44" name="Straight Connector 43">
            <a:extLst>
              <a:ext uri="{FF2B5EF4-FFF2-40B4-BE49-F238E27FC236}">
                <a16:creationId xmlns:a16="http://schemas.microsoft.com/office/drawing/2014/main" id="{C1FA97F7-A2BE-476C-899A-E857C5A7A2FA}"/>
              </a:ext>
            </a:extLst>
          </p:cNvPr>
          <p:cNvCxnSpPr>
            <a:cxnSpLocks/>
          </p:cNvCxnSpPr>
          <p:nvPr/>
        </p:nvCxnSpPr>
        <p:spPr>
          <a:xfrm>
            <a:off x="6096762" y="0"/>
            <a:ext cx="0" cy="3429000"/>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FD7577CF-71D1-4697-9340-4709D5FC2622}"/>
              </a:ext>
            </a:extLst>
          </p:cNvPr>
          <p:cNvCxnSpPr/>
          <p:nvPr/>
        </p:nvCxnSpPr>
        <p:spPr>
          <a:xfrm>
            <a:off x="6096762" y="3429000"/>
            <a:ext cx="6095238" cy="0"/>
          </a:xfrm>
          <a:prstGeom prst="line">
            <a:avLst/>
          </a:prstGeom>
          <a:ln w="127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924321E3-BA00-4C3D-9E21-0AE7811A4D68}"/>
              </a:ext>
            </a:extLst>
          </p:cNvPr>
          <p:cNvCxnSpPr/>
          <p:nvPr/>
        </p:nvCxnSpPr>
        <p:spPr>
          <a:xfrm>
            <a:off x="0" y="3429000"/>
            <a:ext cx="6095238" cy="0"/>
          </a:xfrm>
          <a:prstGeom prst="line">
            <a:avLst/>
          </a:prstGeom>
          <a:ln w="1270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F562B0C-A200-4ADC-8077-5214ABDC8910}"/>
              </a:ext>
            </a:extLst>
          </p:cNvPr>
          <p:cNvCxnSpPr>
            <a:cxnSpLocks/>
          </p:cNvCxnSpPr>
          <p:nvPr/>
        </p:nvCxnSpPr>
        <p:spPr>
          <a:xfrm>
            <a:off x="6096762" y="2179878"/>
            <a:ext cx="1017397" cy="1"/>
          </a:xfrm>
          <a:prstGeom prst="line">
            <a:avLst/>
          </a:prstGeom>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0671BDA8-F9CE-403D-BF3D-C2D836C38A8F}"/>
              </a:ext>
            </a:extLst>
          </p:cNvPr>
          <p:cNvSpPr/>
          <p:nvPr/>
        </p:nvSpPr>
        <p:spPr>
          <a:xfrm>
            <a:off x="7114159" y="1714500"/>
            <a:ext cx="930757" cy="930757"/>
          </a:xfrm>
          <a:prstGeom prst="roundRect">
            <a:avLst/>
          </a:prstGeom>
          <a:noFill/>
          <a:ln w="127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utoShape 9">
            <a:extLst>
              <a:ext uri="{FF2B5EF4-FFF2-40B4-BE49-F238E27FC236}">
                <a16:creationId xmlns:a16="http://schemas.microsoft.com/office/drawing/2014/main" id="{D000E7A5-4DA3-44C4-AA51-0FBB6E951ED4}"/>
              </a:ext>
            </a:extLst>
          </p:cNvPr>
          <p:cNvSpPr>
            <a:spLocks/>
          </p:cNvSpPr>
          <p:nvPr/>
        </p:nvSpPr>
        <p:spPr bwMode="auto">
          <a:xfrm>
            <a:off x="7310917" y="1899961"/>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2"/>
          </a:solidFill>
          <a:ln>
            <a:noFill/>
          </a:ln>
        </p:spPr>
        <p:txBody>
          <a:bodyPr lIns="0" tIns="0" rIns="0" bIns="0"/>
          <a:lstStyle/>
          <a:p>
            <a:endParaRPr lang="en-US"/>
          </a:p>
        </p:txBody>
      </p:sp>
      <p:sp>
        <p:nvSpPr>
          <p:cNvPr id="50" name="Rectangle 9">
            <a:extLst>
              <a:ext uri="{FF2B5EF4-FFF2-40B4-BE49-F238E27FC236}">
                <a16:creationId xmlns:a16="http://schemas.microsoft.com/office/drawing/2014/main" id="{A893AA40-CB1C-4E17-8D34-54A9C189E087}"/>
              </a:ext>
            </a:extLst>
          </p:cNvPr>
          <p:cNvSpPr>
            <a:spLocks/>
          </p:cNvSpPr>
          <p:nvPr/>
        </p:nvSpPr>
        <p:spPr bwMode="auto">
          <a:xfrm>
            <a:off x="8268896" y="1825075"/>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cxnSp>
        <p:nvCxnSpPr>
          <p:cNvPr id="60" name="Straight Connector 59">
            <a:extLst>
              <a:ext uri="{FF2B5EF4-FFF2-40B4-BE49-F238E27FC236}">
                <a16:creationId xmlns:a16="http://schemas.microsoft.com/office/drawing/2014/main" id="{270A9D6F-A09F-41E5-B45A-EACF068AE453}"/>
              </a:ext>
            </a:extLst>
          </p:cNvPr>
          <p:cNvCxnSpPr>
            <a:cxnSpLocks/>
          </p:cNvCxnSpPr>
          <p:nvPr/>
        </p:nvCxnSpPr>
        <p:spPr>
          <a:xfrm>
            <a:off x="7570064" y="3413163"/>
            <a:ext cx="9474" cy="913741"/>
          </a:xfrm>
          <a:prstGeom prst="line">
            <a:avLst/>
          </a:prstGeom>
          <a:ln w="12700">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57" name="AutoShape 51">
            <a:extLst>
              <a:ext uri="{FF2B5EF4-FFF2-40B4-BE49-F238E27FC236}">
                <a16:creationId xmlns:a16="http://schemas.microsoft.com/office/drawing/2014/main" id="{9A7BD1BA-5521-4532-960A-EEBC26086350}"/>
              </a:ext>
            </a:extLst>
          </p:cNvPr>
          <p:cNvSpPr>
            <a:spLocks/>
          </p:cNvSpPr>
          <p:nvPr/>
        </p:nvSpPr>
        <p:spPr bwMode="auto">
          <a:xfrm>
            <a:off x="7320192" y="4532937"/>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3"/>
          </a:solidFill>
          <a:ln>
            <a:noFill/>
          </a:ln>
        </p:spPr>
        <p:txBody>
          <a:bodyPr lIns="0" tIns="0" rIns="0" bIns="0"/>
          <a:lstStyle/>
          <a:p>
            <a:endParaRPr lang="en-US"/>
          </a:p>
        </p:txBody>
      </p:sp>
      <p:sp>
        <p:nvSpPr>
          <p:cNvPr id="59" name="Rectangle: Rounded Corners 58">
            <a:extLst>
              <a:ext uri="{FF2B5EF4-FFF2-40B4-BE49-F238E27FC236}">
                <a16:creationId xmlns:a16="http://schemas.microsoft.com/office/drawing/2014/main" id="{BE7B42B3-D4FE-4931-A1D6-15E821A937B2}"/>
              </a:ext>
            </a:extLst>
          </p:cNvPr>
          <p:cNvSpPr/>
          <p:nvPr/>
        </p:nvSpPr>
        <p:spPr>
          <a:xfrm>
            <a:off x="7114159" y="4326904"/>
            <a:ext cx="930757" cy="930757"/>
          </a:xfrm>
          <a:prstGeom prst="roundRect">
            <a:avLst/>
          </a:prstGeom>
          <a:noFill/>
          <a:ln w="127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9">
            <a:extLst>
              <a:ext uri="{FF2B5EF4-FFF2-40B4-BE49-F238E27FC236}">
                <a16:creationId xmlns:a16="http://schemas.microsoft.com/office/drawing/2014/main" id="{3022E7A5-B888-4F4E-98F4-8EA638CF8FCB}"/>
              </a:ext>
            </a:extLst>
          </p:cNvPr>
          <p:cNvSpPr>
            <a:spLocks/>
          </p:cNvSpPr>
          <p:nvPr/>
        </p:nvSpPr>
        <p:spPr bwMode="auto">
          <a:xfrm>
            <a:off x="8268896" y="4437478"/>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72" name="Rectangle: Rounded Corners 71">
            <a:extLst>
              <a:ext uri="{FF2B5EF4-FFF2-40B4-BE49-F238E27FC236}">
                <a16:creationId xmlns:a16="http://schemas.microsoft.com/office/drawing/2014/main" id="{EF44B5C3-F98E-4824-9EDA-2EEF7D85D14B}"/>
              </a:ext>
            </a:extLst>
          </p:cNvPr>
          <p:cNvSpPr/>
          <p:nvPr/>
        </p:nvSpPr>
        <p:spPr>
          <a:xfrm>
            <a:off x="1364213" y="4326904"/>
            <a:ext cx="930757" cy="930757"/>
          </a:xfrm>
          <a:prstGeom prst="roundRect">
            <a:avLst/>
          </a:prstGeom>
          <a:noFill/>
          <a:ln w="127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a:extLst>
              <a:ext uri="{FF2B5EF4-FFF2-40B4-BE49-F238E27FC236}">
                <a16:creationId xmlns:a16="http://schemas.microsoft.com/office/drawing/2014/main" id="{D2339A6A-D0FD-4CE0-A3F0-7ED149268464}"/>
              </a:ext>
            </a:extLst>
          </p:cNvPr>
          <p:cNvCxnSpPr>
            <a:cxnSpLocks/>
            <a:endCxn id="72" idx="0"/>
          </p:cNvCxnSpPr>
          <p:nvPr/>
        </p:nvCxnSpPr>
        <p:spPr>
          <a:xfrm>
            <a:off x="1820118" y="3413163"/>
            <a:ext cx="9474" cy="913741"/>
          </a:xfrm>
          <a:prstGeom prst="line">
            <a:avLst/>
          </a:prstGeom>
          <a:ln w="12700">
            <a:solidFill>
              <a:schemeClr val="accent4"/>
            </a:solidFill>
            <a:prstDash val="solid"/>
          </a:ln>
        </p:spPr>
        <p:style>
          <a:lnRef idx="1">
            <a:schemeClr val="accent1"/>
          </a:lnRef>
          <a:fillRef idx="0">
            <a:schemeClr val="accent1"/>
          </a:fillRef>
          <a:effectRef idx="0">
            <a:schemeClr val="accent1"/>
          </a:effectRef>
          <a:fontRef idx="minor">
            <a:schemeClr val="tx1"/>
          </a:fontRef>
        </p:style>
      </p:cxnSp>
      <p:sp>
        <p:nvSpPr>
          <p:cNvPr id="74" name="Rectangle 9">
            <a:extLst>
              <a:ext uri="{FF2B5EF4-FFF2-40B4-BE49-F238E27FC236}">
                <a16:creationId xmlns:a16="http://schemas.microsoft.com/office/drawing/2014/main" id="{C862AD95-0147-4B2E-9E44-EEEE4A6B7463}"/>
              </a:ext>
            </a:extLst>
          </p:cNvPr>
          <p:cNvSpPr>
            <a:spLocks/>
          </p:cNvSpPr>
          <p:nvPr/>
        </p:nvSpPr>
        <p:spPr bwMode="auto">
          <a:xfrm>
            <a:off x="2518950" y="4437478"/>
            <a:ext cx="3084904"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projects an image of  to &amp;  professionalism and for reliability By using you simple lorem yours</a:t>
            </a:r>
          </a:p>
        </p:txBody>
      </p:sp>
      <p:sp>
        <p:nvSpPr>
          <p:cNvPr id="75" name="Rectangle 74">
            <a:extLst>
              <a:ext uri="{FF2B5EF4-FFF2-40B4-BE49-F238E27FC236}">
                <a16:creationId xmlns:a16="http://schemas.microsoft.com/office/drawing/2014/main" id="{FA4AD27F-C9B9-4BF6-99E6-67064C2C2F72}"/>
              </a:ext>
            </a:extLst>
          </p:cNvPr>
          <p:cNvSpPr/>
          <p:nvPr/>
        </p:nvSpPr>
        <p:spPr>
          <a:xfrm>
            <a:off x="888983" y="1464508"/>
            <a:ext cx="4730407" cy="1200329"/>
          </a:xfrm>
          <a:prstGeom prst="rect">
            <a:avLst/>
          </a:prstGeom>
        </p:spPr>
        <p:txBody>
          <a:bodyPr wrap="square">
            <a:spAutoFit/>
          </a:bodyPr>
          <a:lstStyle/>
          <a:p>
            <a:pPr>
              <a:lnSpc>
                <a:spcPct val="120000"/>
              </a:lnSpc>
            </a:pP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and the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spTree>
    <p:extLst>
      <p:ext uri="{BB962C8B-B14F-4D97-AF65-F5344CB8AC3E}">
        <p14:creationId xmlns:p14="http://schemas.microsoft.com/office/powerpoint/2010/main" val="2001923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E082FE74-FCE3-4884-AA5E-7DEED4BF8A7E}"/>
              </a:ext>
            </a:extLst>
          </p:cNvPr>
          <p:cNvPicPr>
            <a:picLocks noGrp="1" noChangeAspect="1"/>
          </p:cNvPicPr>
          <p:nvPr>
            <p:ph type="pic" sz="quarter" idx="62"/>
          </p:nvPr>
        </p:nvPicPr>
        <p:blipFill>
          <a:blip r:embed="rId3" cstate="print">
            <a:extLst>
              <a:ext uri="{28A0092B-C50C-407E-A947-70E740481C1C}">
                <a14:useLocalDpi xmlns:a14="http://schemas.microsoft.com/office/drawing/2010/main" val="0"/>
              </a:ext>
            </a:extLst>
          </a:blip>
          <a:srcRect l="10726" r="10726"/>
          <a:stretch>
            <a:fillRect/>
          </a:stretch>
        </p:blipFill>
        <p:spPr/>
      </p:pic>
      <p:sp>
        <p:nvSpPr>
          <p:cNvPr id="46" name="Rectangle 45">
            <a:extLst>
              <a:ext uri="{FF2B5EF4-FFF2-40B4-BE49-F238E27FC236}">
                <a16:creationId xmlns:a16="http://schemas.microsoft.com/office/drawing/2014/main" id="{77A35F2F-97A6-4220-B535-FA04E4031A16}"/>
              </a:ext>
            </a:extLst>
          </p:cNvPr>
          <p:cNvSpPr/>
          <p:nvPr/>
        </p:nvSpPr>
        <p:spPr>
          <a:xfrm>
            <a:off x="8948622" y="1814512"/>
            <a:ext cx="2694215" cy="22869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Placeholder 8">
            <a:extLst>
              <a:ext uri="{FF2B5EF4-FFF2-40B4-BE49-F238E27FC236}">
                <a16:creationId xmlns:a16="http://schemas.microsoft.com/office/drawing/2014/main" id="{54103145-CF64-4E70-959B-9C304D2DBBEE}"/>
              </a:ext>
            </a:extLst>
          </p:cNvPr>
          <p:cNvPicPr>
            <a:picLocks noGrp="1" noChangeAspect="1"/>
          </p:cNvPicPr>
          <p:nvPr>
            <p:ph type="pic" sz="quarter" idx="63"/>
          </p:nvPr>
        </p:nvPicPr>
        <p:blipFill>
          <a:blip r:embed="rId4" cstate="print">
            <a:extLst>
              <a:ext uri="{28A0092B-C50C-407E-A947-70E740481C1C}">
                <a14:useLocalDpi xmlns:a14="http://schemas.microsoft.com/office/drawing/2010/main" val="0"/>
              </a:ext>
            </a:extLst>
          </a:blip>
          <a:srcRect l="15639" r="15639"/>
          <a:stretch>
            <a:fillRect/>
          </a:stretch>
        </p:blipFill>
        <p:spPr/>
      </p:pic>
      <p:sp>
        <p:nvSpPr>
          <p:cNvPr id="48" name="Rectangle 47">
            <a:extLst>
              <a:ext uri="{FF2B5EF4-FFF2-40B4-BE49-F238E27FC236}">
                <a16:creationId xmlns:a16="http://schemas.microsoft.com/office/drawing/2014/main" id="{645D67E1-CB7B-4707-A2D5-EBCB388EB764}"/>
              </a:ext>
            </a:extLst>
          </p:cNvPr>
          <p:cNvSpPr/>
          <p:nvPr/>
        </p:nvSpPr>
        <p:spPr>
          <a:xfrm>
            <a:off x="6254408" y="4114661"/>
            <a:ext cx="2694215" cy="2205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dirty="0"/>
          </a:p>
        </p:txBody>
      </p:sp>
      <p:sp>
        <p:nvSpPr>
          <p:cNvPr id="39" name="Title 38"/>
          <p:cNvSpPr>
            <a:spLocks noGrp="1"/>
          </p:cNvSpPr>
          <p:nvPr>
            <p:ph type="title" idx="4294967295"/>
          </p:nvPr>
        </p:nvSpPr>
        <p:spPr>
          <a:xfrm>
            <a:off x="838200" y="481013"/>
            <a:ext cx="10515600" cy="679450"/>
          </a:xfrm>
        </p:spPr>
        <p:txBody>
          <a:bodyPr>
            <a:normAutofit/>
          </a:bodyPr>
          <a:lstStyle/>
          <a:p>
            <a:r>
              <a:rPr lang="en-US" sz="4000" b="1" dirty="0"/>
              <a:t>Our Infographic</a:t>
            </a:r>
          </a:p>
        </p:txBody>
      </p:sp>
      <p:sp>
        <p:nvSpPr>
          <p:cNvPr id="50" name="Subtitle 2"/>
          <p:cNvSpPr>
            <a:spLocks noGrp="1"/>
          </p:cNvSpPr>
          <p:nvPr>
            <p:ph type="subTitle" idx="4294967295"/>
          </p:nvPr>
        </p:nvSpPr>
        <p:spPr>
          <a:xfrm>
            <a:off x="838200" y="1135063"/>
            <a:ext cx="10515600" cy="244475"/>
          </a:xfrm>
          <a:prstGeom prst="rect">
            <a:avLst/>
          </a:prstGeom>
        </p:spPr>
        <p:txBody>
          <a:bodyPr>
            <a:normAutofit lnSpcReduction="10000"/>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58" name="Rectangle 57">
            <a:extLst>
              <a:ext uri="{FF2B5EF4-FFF2-40B4-BE49-F238E27FC236}">
                <a16:creationId xmlns:a16="http://schemas.microsoft.com/office/drawing/2014/main" id="{994B59BD-B730-4F9C-AF6D-92E3CFE664F8}"/>
              </a:ext>
            </a:extLst>
          </p:cNvPr>
          <p:cNvSpPr/>
          <p:nvPr/>
        </p:nvSpPr>
        <p:spPr>
          <a:xfrm>
            <a:off x="9140607" y="2270611"/>
            <a:ext cx="2310245" cy="137473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a:t>
            </a:r>
          </a:p>
        </p:txBody>
      </p:sp>
      <p:sp>
        <p:nvSpPr>
          <p:cNvPr id="51" name="Rectangle 50">
            <a:extLst>
              <a:ext uri="{FF2B5EF4-FFF2-40B4-BE49-F238E27FC236}">
                <a16:creationId xmlns:a16="http://schemas.microsoft.com/office/drawing/2014/main" id="{21E102A1-84C4-499B-8FD6-8CACE612199A}"/>
              </a:ext>
            </a:extLst>
          </p:cNvPr>
          <p:cNvSpPr/>
          <p:nvPr/>
        </p:nvSpPr>
        <p:spPr>
          <a:xfrm>
            <a:off x="6446393" y="4529902"/>
            <a:ext cx="2310245" cy="1374735"/>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a:t>
            </a:r>
          </a:p>
        </p:txBody>
      </p:sp>
      <p:sp>
        <p:nvSpPr>
          <p:cNvPr id="26" name="Oval 25">
            <a:extLst>
              <a:ext uri="{FF2B5EF4-FFF2-40B4-BE49-F238E27FC236}">
                <a16:creationId xmlns:a16="http://schemas.microsoft.com/office/drawing/2014/main" id="{026BE2D3-1D50-4A09-B9EE-80622E9F1898}"/>
              </a:ext>
            </a:extLst>
          </p:cNvPr>
          <p:cNvSpPr/>
          <p:nvPr/>
        </p:nvSpPr>
        <p:spPr>
          <a:xfrm>
            <a:off x="838200" y="2140104"/>
            <a:ext cx="1999650" cy="1999651"/>
          </a:xfrm>
          <a:prstGeom prst="ellipse">
            <a:avLst/>
          </a:prstGeom>
          <a:ln w="762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a:extLst>
              <a:ext uri="{FF2B5EF4-FFF2-40B4-BE49-F238E27FC236}">
                <a16:creationId xmlns:a16="http://schemas.microsoft.com/office/drawing/2014/main" id="{77EAAE02-E53D-4361-8322-402D5F978317}"/>
              </a:ext>
            </a:extLst>
          </p:cNvPr>
          <p:cNvCxnSpPr>
            <a:cxnSpLocks/>
            <a:stCxn id="26" idx="4"/>
          </p:cNvCxnSpPr>
          <p:nvPr/>
        </p:nvCxnSpPr>
        <p:spPr>
          <a:xfrm>
            <a:off x="1838025" y="4139755"/>
            <a:ext cx="0" cy="513221"/>
          </a:xfrm>
          <a:prstGeom prst="straightConnector1">
            <a:avLst/>
          </a:prstGeom>
          <a:ln w="762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17">
            <a:extLst>
              <a:ext uri="{FF2B5EF4-FFF2-40B4-BE49-F238E27FC236}">
                <a16:creationId xmlns:a16="http://schemas.microsoft.com/office/drawing/2014/main" id="{7128135D-45BB-457A-8D8D-D0DF9D4B236B}"/>
              </a:ext>
            </a:extLst>
          </p:cNvPr>
          <p:cNvSpPr>
            <a:spLocks/>
          </p:cNvSpPr>
          <p:nvPr/>
        </p:nvSpPr>
        <p:spPr bwMode="auto">
          <a:xfrm>
            <a:off x="838200" y="4980813"/>
            <a:ext cx="1999650"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sp>
        <p:nvSpPr>
          <p:cNvPr id="29" name="Oval 28">
            <a:extLst>
              <a:ext uri="{FF2B5EF4-FFF2-40B4-BE49-F238E27FC236}">
                <a16:creationId xmlns:a16="http://schemas.microsoft.com/office/drawing/2014/main" id="{7C367CF8-3590-49C5-B666-7B727E272000}"/>
              </a:ext>
            </a:extLst>
          </p:cNvPr>
          <p:cNvSpPr/>
          <p:nvPr/>
        </p:nvSpPr>
        <p:spPr>
          <a:xfrm>
            <a:off x="3676850" y="2140104"/>
            <a:ext cx="1999650" cy="1999651"/>
          </a:xfrm>
          <a:prstGeom prst="ellipse">
            <a:avLst/>
          </a:prstGeom>
          <a:solidFill>
            <a:schemeClr val="accent2"/>
          </a:solidFill>
          <a:ln w="762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5DFFCE74-0662-4417-8D8E-EE0205BE5F84}"/>
              </a:ext>
            </a:extLst>
          </p:cNvPr>
          <p:cNvCxnSpPr>
            <a:cxnSpLocks/>
            <a:stCxn id="29" idx="4"/>
          </p:cNvCxnSpPr>
          <p:nvPr/>
        </p:nvCxnSpPr>
        <p:spPr>
          <a:xfrm>
            <a:off x="4676675" y="4139755"/>
            <a:ext cx="0" cy="513221"/>
          </a:xfrm>
          <a:prstGeom prst="straightConnector1">
            <a:avLst/>
          </a:prstGeom>
          <a:ln w="762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17">
            <a:extLst>
              <a:ext uri="{FF2B5EF4-FFF2-40B4-BE49-F238E27FC236}">
                <a16:creationId xmlns:a16="http://schemas.microsoft.com/office/drawing/2014/main" id="{9894878E-0325-4ABA-B49F-C025D7FD7942}"/>
              </a:ext>
            </a:extLst>
          </p:cNvPr>
          <p:cNvSpPr>
            <a:spLocks/>
          </p:cNvSpPr>
          <p:nvPr/>
        </p:nvSpPr>
        <p:spPr bwMode="auto">
          <a:xfrm>
            <a:off x="3676850" y="4980813"/>
            <a:ext cx="1999650"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sp>
        <p:nvSpPr>
          <p:cNvPr id="32" name="AutoShape 61">
            <a:extLst>
              <a:ext uri="{FF2B5EF4-FFF2-40B4-BE49-F238E27FC236}">
                <a16:creationId xmlns:a16="http://schemas.microsoft.com/office/drawing/2014/main" id="{9667D7A1-2232-4A5B-AF16-84D65F8C849E}"/>
              </a:ext>
            </a:extLst>
          </p:cNvPr>
          <p:cNvSpPr>
            <a:spLocks/>
          </p:cNvSpPr>
          <p:nvPr/>
        </p:nvSpPr>
        <p:spPr bwMode="auto">
          <a:xfrm>
            <a:off x="1429394" y="2812978"/>
            <a:ext cx="817263" cy="653903"/>
          </a:xfrm>
          <a:custGeom>
            <a:avLst/>
            <a:gdLst/>
            <a:ahLst/>
            <a:cxnLst/>
            <a:rect l="0" t="0" r="r" b="b"/>
            <a:pathLst>
              <a:path w="21600" h="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bg1"/>
          </a:solidFill>
          <a:ln>
            <a:noFill/>
          </a:ln>
        </p:spPr>
        <p:txBody>
          <a:bodyPr lIns="0" tIns="0" rIns="0" bIns="0"/>
          <a:lstStyle/>
          <a:p>
            <a:endParaRPr lang="en-US"/>
          </a:p>
        </p:txBody>
      </p:sp>
      <p:sp>
        <p:nvSpPr>
          <p:cNvPr id="33" name="Freeform 23">
            <a:extLst>
              <a:ext uri="{FF2B5EF4-FFF2-40B4-BE49-F238E27FC236}">
                <a16:creationId xmlns:a16="http://schemas.microsoft.com/office/drawing/2014/main" id="{1BEC3BA0-595F-4E0B-9566-2F983281D1F5}"/>
              </a:ext>
            </a:extLst>
          </p:cNvPr>
          <p:cNvSpPr>
            <a:spLocks/>
          </p:cNvSpPr>
          <p:nvPr/>
        </p:nvSpPr>
        <p:spPr bwMode="auto">
          <a:xfrm>
            <a:off x="4278648" y="2812979"/>
            <a:ext cx="796054" cy="65390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rgbClr val="FFFFFF"/>
          </a:solidFill>
          <a:ln>
            <a:noFill/>
          </a:ln>
        </p:spPr>
        <p:txBody>
          <a:bodyPr wrap="square" lIns="0" tIns="0" rIns="0" bIns="0">
            <a:noAutofit/>
          </a:bodyPr>
          <a:lstStyle/>
          <a:p>
            <a:endParaRPr lang="en-US"/>
          </a:p>
        </p:txBody>
      </p:sp>
    </p:spTree>
    <p:extLst>
      <p:ext uri="{BB962C8B-B14F-4D97-AF65-F5344CB8AC3E}">
        <p14:creationId xmlns:p14="http://schemas.microsoft.com/office/powerpoint/2010/main" val="327844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80A0E01-F1E5-40BB-8F74-5D398359C506}"/>
              </a:ext>
            </a:extLst>
          </p:cNvPr>
          <p:cNvPicPr>
            <a:picLocks noGrp="1" noChangeAspect="1"/>
          </p:cNvPicPr>
          <p:nvPr>
            <p:ph type="pic" sz="quarter" idx="65"/>
          </p:nvPr>
        </p:nvPicPr>
        <p:blipFill>
          <a:blip r:embed="rId3">
            <a:extLst>
              <a:ext uri="{28A0092B-C50C-407E-A947-70E740481C1C}">
                <a14:useLocalDpi xmlns:a14="http://schemas.microsoft.com/office/drawing/2010/main" val="0"/>
              </a:ext>
            </a:extLst>
          </a:blip>
          <a:srcRect l="2134" r="2134"/>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 name="Title 1">
            <a:extLst>
              <a:ext uri="{FF2B5EF4-FFF2-40B4-BE49-F238E27FC236}">
                <a16:creationId xmlns:a16="http://schemas.microsoft.com/office/drawing/2014/main" id="{F000F98C-1000-44D2-916E-B4FB8626AF8E}"/>
              </a:ext>
            </a:extLst>
          </p:cNvPr>
          <p:cNvSpPr>
            <a:spLocks noGrp="1"/>
          </p:cNvSpPr>
          <p:nvPr>
            <p:ph type="title" idx="4294967295"/>
          </p:nvPr>
        </p:nvSpPr>
        <p:spPr>
          <a:xfrm>
            <a:off x="6859885" y="3443288"/>
            <a:ext cx="3040062" cy="679450"/>
          </a:xfrm>
        </p:spPr>
        <p:txBody>
          <a:bodyPr>
            <a:normAutofit fontScale="90000"/>
          </a:bodyPr>
          <a:lstStyle/>
          <a:p>
            <a:pPr algn="l"/>
            <a:r>
              <a:rPr lang="en-US" sz="4400" dirty="0"/>
              <a:t>Map Project </a:t>
            </a:r>
            <a:br>
              <a:rPr lang="en-US" b="1" dirty="0"/>
            </a:br>
            <a:r>
              <a:rPr lang="en-US" b="1" dirty="0"/>
              <a:t>Location</a:t>
            </a:r>
          </a:p>
        </p:txBody>
      </p:sp>
      <p:sp>
        <p:nvSpPr>
          <p:cNvPr id="20" name="Rectangle 19">
            <a:extLst>
              <a:ext uri="{FF2B5EF4-FFF2-40B4-BE49-F238E27FC236}">
                <a16:creationId xmlns:a16="http://schemas.microsoft.com/office/drawing/2014/main" id="{0F8BD8BB-7E42-4A23-94E1-71312287AA9C}"/>
              </a:ext>
            </a:extLst>
          </p:cNvPr>
          <p:cNvSpPr/>
          <p:nvPr/>
        </p:nvSpPr>
        <p:spPr>
          <a:xfrm>
            <a:off x="6859885" y="4428492"/>
            <a:ext cx="4730407" cy="1200329"/>
          </a:xfrm>
          <a:prstGeom prst="rect">
            <a:avLst/>
          </a:prstGeom>
        </p:spPr>
        <p:txBody>
          <a:bodyPr wrap="square">
            <a:spAutoFit/>
          </a:bodyPr>
          <a:lstStyle/>
          <a:p>
            <a:pPr>
              <a:lnSpc>
                <a:spcPct val="120000"/>
              </a:lnSpc>
            </a:pP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spaciousy</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feeling &amp; The simplicity ipsum suggests strength and the </a:t>
            </a:r>
            <a:r>
              <a:rPr lang="en-US" sz="1200" b="1"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spTree>
    <p:extLst>
      <p:ext uri="{BB962C8B-B14F-4D97-AF65-F5344CB8AC3E}">
        <p14:creationId xmlns:p14="http://schemas.microsoft.com/office/powerpoint/2010/main" val="4186692310"/>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6580</TotalTime>
  <Words>535</Words>
  <Application>Microsoft Office PowerPoint</Application>
  <PresentationFormat>Widescreen</PresentationFormat>
  <Paragraphs>69</Paragraphs>
  <Slides>10</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Lato</vt:lpstr>
      <vt:lpstr>Montserrat-Regular</vt:lpstr>
      <vt:lpstr>Roboto</vt:lpstr>
      <vt:lpstr>Office Theme</vt:lpstr>
      <vt:lpstr>PowerPoint Presentation</vt:lpstr>
      <vt:lpstr>Welcome  Message</vt:lpstr>
      <vt:lpstr>PowerPoint Presentation</vt:lpstr>
      <vt:lpstr>Our Services</vt:lpstr>
      <vt:lpstr>Our Team</vt:lpstr>
      <vt:lpstr>Our Port folio</vt:lpstr>
      <vt:lpstr>Our Timeline</vt:lpstr>
      <vt:lpstr>Our Infographic</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Khan</cp:lastModifiedBy>
  <cp:revision>984</cp:revision>
  <dcterms:created xsi:type="dcterms:W3CDTF">2017-07-18T09:08:44Z</dcterms:created>
  <dcterms:modified xsi:type="dcterms:W3CDTF">2017-08-29T08:26:25Z</dcterms:modified>
</cp:coreProperties>
</file>